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61" r:id="rId2"/>
    <p:sldId id="977" r:id="rId3"/>
    <p:sldId id="982" r:id="rId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80" d="100"/>
          <a:sy n="80" d="100"/>
        </p:scale>
        <p:origin x="-516" y="12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3" cstate="print"/>
          <a:srcRect l="15000" t="26333" r="14000" b="11333"/>
          <a:stretch>
            <a:fillRect/>
          </a:stretch>
        </p:blipFill>
        <p:spPr bwMode="auto">
          <a:xfrm>
            <a:off x="2843808" y="2924944"/>
            <a:ext cx="3168352" cy="2781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1628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Projeto </a:t>
            </a:r>
            <a:r>
              <a:rPr kumimoji="0" lang="pt-BR" sz="3600" b="1" i="0" u="none" strike="noStrike" kern="0" cap="none" spc="0" normalizeH="0" baseline="0" noProof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Rondon:</a:t>
            </a:r>
            <a:endParaRPr kumimoji="0" lang="pt-BR" sz="3600" b="1" i="0" u="none" strike="noStrike" kern="0" cap="none" spc="0" normalizeH="0" noProof="0" dirty="0" smtClean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Astronomia Básica</a:t>
            </a:r>
            <a:endParaRPr kumimoji="0" lang="pt-BR" sz="36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395933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Módulo1: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reconhecimento do céu;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 telescópios e operação do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galileoscópio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90810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Módulo 2: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Estações do Ano e Fases da Lua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4060229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Módulo 3: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Miscelânea: Objetos do Sistema Solar, Via Láctea, outras galáxias e o Universo.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8452</TotalTime>
  <Words>114</Words>
  <Application>Microsoft Office PowerPoint</Application>
  <PresentationFormat>Apresentação na tela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Blank Presentation</vt:lpstr>
      <vt:lpstr>Slide 1</vt:lpstr>
      <vt:lpstr>Programação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521</cp:revision>
  <cp:lastPrinted>2000-05-01T12:23:36Z</cp:lastPrinted>
  <dcterms:created xsi:type="dcterms:W3CDTF">1995-06-17T23:31:02Z</dcterms:created>
  <dcterms:modified xsi:type="dcterms:W3CDTF">2016-06-29T19:12:40Z</dcterms:modified>
</cp:coreProperties>
</file>