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Default Extension="wdp" ContentType="image/vnd.ms-photo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notesMasters/notesMaster1.xml" ContentType="application/vnd.openxmlformats-officedocument.presentationml.notesMaster+xml"/>
  <Override PartName="/ppt/handoutMasters/handoutMaster1.xml" ContentType="application/vnd.openxmlformats-officedocument.presentationml.handout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theme/theme3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5" Type="http://schemas.openxmlformats.org/officeDocument/2006/relationships/custom-properties" Target="docProps/custom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21"/>
  </p:notesMasterIdLst>
  <p:handoutMasterIdLst>
    <p:handoutMasterId r:id="rId22"/>
  </p:handoutMasterIdLst>
  <p:sldIdLst>
    <p:sldId id="961" r:id="rId2"/>
    <p:sldId id="1028" r:id="rId3"/>
    <p:sldId id="1016" r:id="rId4"/>
    <p:sldId id="1017" r:id="rId5"/>
    <p:sldId id="1018" r:id="rId6"/>
    <p:sldId id="1019" r:id="rId7"/>
    <p:sldId id="1020" r:id="rId8"/>
    <p:sldId id="1021" r:id="rId9"/>
    <p:sldId id="1022" r:id="rId10"/>
    <p:sldId id="1023" r:id="rId11"/>
    <p:sldId id="1024" r:id="rId12"/>
    <p:sldId id="1025" r:id="rId13"/>
    <p:sldId id="1026" r:id="rId14"/>
    <p:sldId id="1027" r:id="rId15"/>
    <p:sldId id="996" r:id="rId16"/>
    <p:sldId id="980" r:id="rId17"/>
    <p:sldId id="1030" r:id="rId18"/>
    <p:sldId id="1001" r:id="rId19"/>
    <p:sldId id="1029" r:id="rId20"/>
  </p:sldIdLst>
  <p:sldSz cx="9144000" cy="6858000" type="screen4x3"/>
  <p:notesSz cx="6858000" cy="8686800"/>
  <p:defaultTextStyle>
    <a:defPPr>
      <a:defRPr lang="pt-BR"/>
    </a:defPPr>
    <a:lvl1pPr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1pPr>
    <a:lvl2pPr marL="4572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2pPr>
    <a:lvl3pPr marL="9144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3pPr>
    <a:lvl4pPr marL="13716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4pPr>
    <a:lvl5pPr marL="1828800" algn="ctr" rtl="0" eaLnBrk="0" fontAlgn="base" hangingPunct="0">
      <a:spcBef>
        <a:spcPct val="0"/>
      </a:spcBef>
      <a:spcAft>
        <a:spcPct val="0"/>
      </a:spcAft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5pPr>
    <a:lvl6pPr marL="22860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6pPr>
    <a:lvl7pPr marL="27432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7pPr>
    <a:lvl8pPr marL="32004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8pPr>
    <a:lvl9pPr marL="3657600" algn="l" defTabSz="914400" rtl="0" eaLnBrk="1" latinLnBrk="0" hangingPunct="1">
      <a:defRPr sz="1600" b="1" kern="1200">
        <a:solidFill>
          <a:srgbClr val="FF0066"/>
        </a:solidFill>
        <a:latin typeface="Arial" panose="020B0604020202020204" pitchFamily="34" charset="0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256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  <p:ext uri="{2D200454-40CA-4A62-9FC3-DE9A4176ACB9}">
      <p15:notes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notes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clrMru>
    <a:srgbClr val="00CC99"/>
    <a:srgbClr val="143C2B"/>
    <a:srgbClr val="005392"/>
    <a:srgbClr val="FFFFCC"/>
    <a:srgbClr val="000066"/>
    <a:srgbClr val="0000FF"/>
    <a:srgbClr val="0066FF"/>
    <a:srgbClr val="EE8800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422" autoAdjust="0"/>
    <p:restoredTop sz="94634" autoAdjust="0"/>
  </p:normalViewPr>
  <p:slideViewPr>
    <p:cSldViewPr>
      <p:cViewPr varScale="1">
        <p:scale>
          <a:sx n="84" d="100"/>
          <a:sy n="84" d="100"/>
        </p:scale>
        <p:origin x="1435" y="139"/>
      </p:cViewPr>
      <p:guideLst>
        <p:guide orient="horz" pos="2256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notesViewPr>
    <p:cSldViewPr>
      <p:cViewPr>
        <p:scale>
          <a:sx n="66" d="100"/>
          <a:sy n="66" d="100"/>
        </p:scale>
        <p:origin x="-39" y="863"/>
      </p:cViewPr>
      <p:guideLst>
        <p:guide orient="horz" pos="2160"/>
        <p:guide pos="2880"/>
      </p:guideLst>
    </p:cSldViewPr>
  </p:notes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tableStyles" Target="tableStyles.xml"/><Relationship Id="rId3" Type="http://schemas.openxmlformats.org/officeDocument/2006/relationships/slide" Target="slides/slide2.xml"/><Relationship Id="rId21" Type="http://schemas.openxmlformats.org/officeDocument/2006/relationships/notesMaster" Target="notesMasters/notesMaster1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theme" Target="theme/theme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viewProps" Target="viewProps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presProps" Target="presProp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handoutMaster" Target="handoutMasters/handoutMaster1.xml"/></Relationships>
</file>

<file path=ppt/handoutMasters/_rels/handout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3.xml"/></Relationships>
</file>

<file path=ppt/handoutMasters/handoutMaster1.xml><?xml version="1.0" encoding="utf-8"?>
<p:handout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dt" sz="quarter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6" name="Rectangle 4"/>
          <p:cNvSpPr>
            <a:spLocks noGrp="1" noChangeArrowheads="1"/>
          </p:cNvSpPr>
          <p:nvPr>
            <p:ph type="ftr" sz="quarter" idx="2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077" name="Rectangle 5"/>
          <p:cNvSpPr>
            <a:spLocks noGrp="1" noChangeArrowheads="1"/>
          </p:cNvSpPr>
          <p:nvPr>
            <p:ph type="sldNum" sz="quarter" idx="3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  <a:latin typeface="Times New Roman" panose="02020603050405020304" pitchFamily="18" charset="0"/>
              </a:defRPr>
            </a:lvl1pPr>
          </a:lstStyle>
          <a:p>
            <a:pPr>
              <a:defRPr/>
            </a:pPr>
            <a:fld id="{CFA652CD-3B31-4DA3-A018-E4E32F35A5AB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</p:handoutMaster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6200" y="0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t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1748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263650" y="657225"/>
            <a:ext cx="4330700" cy="3244850"/>
          </a:xfrm>
          <a:prstGeom prst="rect">
            <a:avLst/>
          </a:prstGeom>
          <a:noFill/>
          <a:ln w="12700">
            <a:solidFill>
              <a:schemeClr val="tx1"/>
            </a:solidFill>
            <a:miter lim="800000"/>
          </a:ln>
        </p:spPr>
      </p:sp>
      <p:sp>
        <p:nvSpPr>
          <p:cNvPr id="2053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914400" y="4125913"/>
            <a:ext cx="5029200" cy="3910012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noProof="0" smtClean="0"/>
              <a:t>Clique para editar os estilos do texto mestre</a:t>
            </a:r>
          </a:p>
          <a:p>
            <a:pPr lvl="1"/>
            <a:r>
              <a:rPr lang="pt-BR" noProof="0" smtClean="0"/>
              <a:t>Segundo nível</a:t>
            </a:r>
          </a:p>
          <a:p>
            <a:pPr lvl="2"/>
            <a:r>
              <a:rPr lang="pt-BR" noProof="0" smtClean="0"/>
              <a:t>Terceiro nível</a:t>
            </a:r>
          </a:p>
          <a:p>
            <a:pPr lvl="3"/>
            <a:r>
              <a:rPr lang="pt-BR" noProof="0" smtClean="0"/>
              <a:t>Quarto nível</a:t>
            </a:r>
          </a:p>
          <a:p>
            <a:pPr lvl="4"/>
            <a:r>
              <a:rPr lang="pt-BR" noProof="0" smtClean="0"/>
              <a:t>Quinto nível</a:t>
            </a:r>
          </a:p>
        </p:txBody>
      </p:sp>
      <p:sp>
        <p:nvSpPr>
          <p:cNvPr id="2054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l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2055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6200" y="8251825"/>
            <a:ext cx="2971800" cy="434975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square" lIns="19050" tIns="0" rIns="19050" bIns="0" numCol="1" anchor="b" anchorCtr="0" compatLnSpc="1"/>
          <a:lstStyle>
            <a:lvl1pPr algn="r">
              <a:defRPr sz="1000" b="0" i="1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44C27E86-A91C-48BC-BC6F-3157D93EDA5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1pPr>
    <a:lvl2pPr marL="4572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2pPr>
    <a:lvl3pPr marL="9144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3pPr>
    <a:lvl4pPr marL="13716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4pPr>
    <a:lvl5pPr marL="1828800" algn="l" rtl="0" eaLnBrk="0" fontAlgn="base" hangingPunct="0">
      <a:spcBef>
        <a:spcPct val="30000"/>
      </a:spcBef>
      <a:spcAft>
        <a:spcPct val="0"/>
      </a:spcAft>
      <a:defRPr sz="1200" kern="1200">
        <a:solidFill>
          <a:schemeClr val="tx1"/>
        </a:solidFill>
        <a:latin typeface="Times New Roman" panose="02020603050405020304" pitchFamily="18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2770" name="Rectangle 7"/>
          <p:cNvSpPr>
            <a:spLocks noGrp="1" noChangeArrowheads="1"/>
          </p:cNvSpPr>
          <p:nvPr>
            <p:ph type="sldNum" sz="quarter" idx="5"/>
          </p:nvPr>
        </p:nvSpPr>
        <p:spPr>
          <a:noFill/>
        </p:spPr>
        <p:txBody>
          <a:bodyPr/>
          <a:lstStyle/>
          <a:p>
            <a:fld id="{D7E9EFDE-3931-4916-A185-632897AC7FC4}" type="slidenum">
              <a:rPr lang="pt-BR" smtClean="0"/>
              <a:t>1</a:t>
            </a:fld>
            <a:endParaRPr lang="pt-BR" smtClean="0"/>
          </a:p>
        </p:txBody>
      </p:sp>
      <p:sp>
        <p:nvSpPr>
          <p:cNvPr id="32771" name="Text Box 2"/>
          <p:cNvSpPr txBox="1">
            <a:spLocks noChangeArrowheads="1"/>
          </p:cNvSpPr>
          <p:nvPr/>
        </p:nvSpPr>
        <p:spPr bwMode="auto">
          <a:xfrm>
            <a:off x="1190625" y="835025"/>
            <a:ext cx="4476750" cy="3006725"/>
          </a:xfrm>
          <a:prstGeom prst="rect">
            <a:avLst/>
          </a:prstGeom>
          <a:solidFill>
            <a:srgbClr val="FFFFFF"/>
          </a:solidFill>
          <a:ln w="9360">
            <a:solidFill>
              <a:srgbClr val="000000"/>
            </a:solidFill>
            <a:miter lim="800000"/>
          </a:ln>
        </p:spPr>
        <p:txBody>
          <a:bodyPr wrap="none" anchor="ctr"/>
          <a:lstStyle/>
          <a:p>
            <a:endParaRPr lang="pt-BR"/>
          </a:p>
        </p:txBody>
      </p:sp>
      <p:sp>
        <p:nvSpPr>
          <p:cNvPr id="32772" name="Rectangle 3"/>
          <p:cNvSpPr>
            <a:spLocks noGrp="1" noChangeArrowheads="1"/>
          </p:cNvSpPr>
          <p:nvPr>
            <p:ph type="body"/>
          </p:nvPr>
        </p:nvSpPr>
        <p:spPr>
          <a:xfrm>
            <a:off x="1062038" y="4132263"/>
            <a:ext cx="4735512" cy="3333750"/>
          </a:xfrm>
          <a:noFill/>
        </p:spPr>
        <p:txBody>
          <a:bodyPr wrap="none" anchor="ctr"/>
          <a:lstStyle/>
          <a:p>
            <a:endParaRPr lang="pt-BR" smtClean="0"/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Slide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ctrTitle" hasCustomPrompt="1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Subtítulo 2"/>
          <p:cNvSpPr>
            <a:spLocks noGrp="1"/>
          </p:cNvSpPr>
          <p:nvPr>
            <p:ph type="subTitle" idx="1" hasCustomPrompt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pt-BR" smtClean="0"/>
              <a:t>Clique para editar o estilo do subtítulo mestre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343F6D-B3BC-43C7-9F61-0D3E4270499C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e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/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CE955AC8-A920-4769-B1A2-5912854039D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e texto verticai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Vertical 1"/>
          <p:cNvSpPr>
            <a:spLocks noGrp="1"/>
          </p:cNvSpPr>
          <p:nvPr>
            <p:ph type="title" orient="vert" hasCustomPrompt="1"/>
          </p:nvPr>
        </p:nvSpPr>
        <p:spPr>
          <a:xfrm>
            <a:off x="6515100" y="609600"/>
            <a:ext cx="1943100" cy="5486400"/>
          </a:xfrm>
        </p:spPr>
        <p:txBody>
          <a:bodyPr vert="eaVert"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Vertical 2"/>
          <p:cNvSpPr>
            <a:spLocks noGrp="1"/>
          </p:cNvSpPr>
          <p:nvPr>
            <p:ph type="body" orient="vert" idx="1" hasCustomPrompt="1"/>
          </p:nvPr>
        </p:nvSpPr>
        <p:spPr>
          <a:xfrm>
            <a:off x="685800" y="609600"/>
            <a:ext cx="5676900" cy="5486400"/>
          </a:xfrm>
        </p:spPr>
        <p:txBody>
          <a:bodyPr vert="eaVert"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0F7A315-CC19-44C3-8593-18B8EBEC57D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/>
        <p:txBody>
          <a:bodyPr/>
          <a:lstStyle/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B7B8734-B6FD-4E2E-86CF-4B48DF8D703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Cabeçalho da Se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F331C9D-6521-4E9E-9867-0D56DF9C17A7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uas Partes de Conteúd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sz="half" idx="1" hasCustomPrompt="1"/>
          </p:nvPr>
        </p:nvSpPr>
        <p:spPr>
          <a:xfrm>
            <a:off x="6858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648200" y="1981200"/>
            <a:ext cx="3810000" cy="4114800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0492774E-4E5F-42E4-9C2D-D1ED87FE5F01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çã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4638"/>
            <a:ext cx="8229600" cy="1143000"/>
          </a:xfrm>
        </p:spPr>
        <p:txBody>
          <a:bodyPr/>
          <a:lstStyle>
            <a:lvl1pPr>
              <a:defRPr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Texto 2"/>
          <p:cNvSpPr>
            <a:spLocks noGrp="1"/>
          </p:cNvSpPr>
          <p:nvPr>
            <p:ph type="body" idx="1" hasCustomPrompt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4" name="Espaço Reservado para Conteúdo 3"/>
          <p:cNvSpPr>
            <a:spLocks noGrp="1"/>
          </p:cNvSpPr>
          <p:nvPr>
            <p:ph sz="half" idx="2" hasCustomPrompt="1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5" name="Espaço Reservado para Texto 4"/>
          <p:cNvSpPr>
            <a:spLocks noGrp="1"/>
          </p:cNvSpPr>
          <p:nvPr>
            <p:ph type="body" sz="quarter" idx="3" hasCustomPrompt="1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6" name="Espaço Reservado para Conteúdo 5"/>
          <p:cNvSpPr>
            <a:spLocks noGrp="1"/>
          </p:cNvSpPr>
          <p:nvPr>
            <p:ph sz="quarter" idx="4" hasCustomPrompt="1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7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8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9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9347BA4-A96F-4A96-AB57-9474F2437135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ment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/>
        <p:txBody>
          <a:bodyPr/>
          <a:lstStyle/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5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CA8D6FD-40CF-4EB0-807D-3CD31BDC69B4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m br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3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4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AFBE96D3-7929-4008-98A5-E4F536520FE9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údo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Conteúdo 2"/>
          <p:cNvSpPr>
            <a:spLocks noGrp="1"/>
          </p:cNvSpPr>
          <p:nvPr>
            <p:ph idx="1" hasCustomPrompt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  <a:p>
            <a:pPr lvl="1"/>
            <a:r>
              <a:rPr lang="pt-BR" smtClean="0"/>
              <a:t>Segundo nível</a:t>
            </a:r>
          </a:p>
          <a:p>
            <a:pPr lvl="2"/>
            <a:r>
              <a:rPr lang="pt-BR" smtClean="0"/>
              <a:t>Terceiro nível</a:t>
            </a:r>
          </a:p>
          <a:p>
            <a:pPr lvl="3"/>
            <a:r>
              <a:rPr lang="pt-BR" smtClean="0"/>
              <a:t>Quarto nível</a:t>
            </a:r>
          </a:p>
          <a:p>
            <a:pPr lvl="4"/>
            <a:r>
              <a:rPr lang="pt-BR" smtClean="0"/>
              <a:t>Quinto nível</a:t>
            </a:r>
            <a:endParaRPr lang="pt-BR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B511A674-F612-46AE-A196-8603CB9EACBD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m com Legenda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ítulo 1"/>
          <p:cNvSpPr>
            <a:spLocks noGrp="1"/>
          </p:cNvSpPr>
          <p:nvPr>
            <p:ph type="title" hasCustomPrompt="1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pt-BR" smtClean="0"/>
              <a:t>Clique para editar o estilo do título mestre</a:t>
            </a:r>
            <a:endParaRPr lang="pt-BR"/>
          </a:p>
        </p:txBody>
      </p:sp>
      <p:sp>
        <p:nvSpPr>
          <p:cNvPr id="3" name="Espaço Reservado para Imagem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lvl="0"/>
            <a:endParaRPr lang="pt-BR" noProof="0" smtClean="0"/>
          </a:p>
        </p:txBody>
      </p:sp>
      <p:sp>
        <p:nvSpPr>
          <p:cNvPr id="4" name="Espaço Reservado para Texto 3"/>
          <p:cNvSpPr>
            <a:spLocks noGrp="1"/>
          </p:cNvSpPr>
          <p:nvPr>
            <p:ph type="body" sz="half" idx="2" hasCustomPrompt="1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pt-BR" smtClean="0"/>
              <a:t>Clique para editar os estilos do texto mestre</a:t>
            </a:r>
          </a:p>
        </p:txBody>
      </p:sp>
      <p:sp>
        <p:nvSpPr>
          <p:cNvPr id="5" name="Rectangle 4"/>
          <p:cNvSpPr>
            <a:spLocks noGrp="1" noChangeArrowheads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6" name="Rectangle 5"/>
          <p:cNvSpPr>
            <a:spLocks noGrp="1" noChangeArrowheads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7" name="Rectangle 6"/>
          <p:cNvSpPr>
            <a:spLocks noGrp="1" noChangeArrowheads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pPr>
              <a:defRPr/>
            </a:pPr>
            <a:fld id="{FEF229ED-2D68-4DDB-BE4F-5D3D651D7D66}" type="slidenum">
              <a:rPr lang="pt-BR"/>
              <a:t>‹nº›</a:t>
            </a:fld>
            <a:endParaRPr lang="pt-BR"/>
          </a:p>
        </p:txBody>
      </p:sp>
    </p:spTree>
  </p:cSld>
  <p:clrMapOvr>
    <a:masterClrMapping/>
  </p:clrMapOvr>
  <p:transition spd="slow">
    <p:fade/>
  </p:transition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tx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685800" y="609600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lvl="0"/>
            <a:r>
              <a:rPr lang="pt-BR" smtClean="0"/>
              <a:t>Click to edit Master title style</a:t>
            </a:r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685800" y="1981200"/>
            <a:ext cx="7772400" cy="41148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t" anchorCtr="0" compatLnSpc="1"/>
          <a:lstStyle/>
          <a:p>
            <a:pPr lvl="0"/>
            <a:r>
              <a:rPr lang="pt-BR" smtClean="0"/>
              <a:t>Click to edit Master text styles</a:t>
            </a:r>
          </a:p>
          <a:p>
            <a:pPr lvl="1"/>
            <a:r>
              <a:rPr lang="pt-BR" smtClean="0"/>
              <a:t>Second level</a:t>
            </a:r>
          </a:p>
          <a:p>
            <a:pPr lvl="2"/>
            <a:r>
              <a:rPr lang="pt-BR" smtClean="0"/>
              <a:t>Third level</a:t>
            </a:r>
          </a:p>
          <a:p>
            <a:pPr lvl="3"/>
            <a:r>
              <a:rPr lang="pt-BR" smtClean="0"/>
              <a:t>Fourth level</a:t>
            </a:r>
          </a:p>
          <a:p>
            <a:pPr lvl="4"/>
            <a:r>
              <a:rPr lang="pt-BR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6858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l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8400"/>
            <a:ext cx="28956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endParaRPr lang="pt-BR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8400"/>
            <a:ext cx="1905000" cy="457200"/>
          </a:xfrm>
          <a:prstGeom prst="rect">
            <a:avLst/>
          </a:prstGeom>
          <a:noFill/>
          <a:ln w="9525">
            <a:noFill/>
            <a:miter lim="800000"/>
          </a:ln>
          <a:effectLst/>
        </p:spPr>
        <p:txBody>
          <a:bodyPr vert="horz" wrap="none" lIns="92075" tIns="46038" rIns="92075" bIns="46038" numCol="1" anchor="ctr" anchorCtr="0" compatLnSpc="1"/>
          <a:lstStyle>
            <a:lvl1pPr algn="r">
              <a:defRPr sz="1400" b="0">
                <a:solidFill>
                  <a:schemeClr val="tx1"/>
                </a:solidFill>
              </a:defRPr>
            </a:lvl1pPr>
          </a:lstStyle>
          <a:p>
            <a:pPr>
              <a:defRPr/>
            </a:pPr>
            <a:fld id="{36C6CC0E-1808-46ED-B6CB-D709E7537B07}" type="slidenum">
              <a:rPr lang="pt-BR"/>
              <a:t>‹nº›</a:t>
            </a:fld>
            <a:endParaRPr lang="pt-BR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ransition spd="slow">
    <p:fade/>
  </p:transition>
  <p:txStyles>
    <p:titleStyle>
      <a:lvl1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+mj-lt"/>
          <a:ea typeface="+mj-ea"/>
          <a:cs typeface="+mj-cs"/>
        </a:defRPr>
      </a:lvl1pPr>
      <a:lvl2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2pPr>
      <a:lvl3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3pPr>
      <a:lvl4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4pPr>
      <a:lvl5pPr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5pPr>
      <a:lvl6pPr marL="4572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6pPr>
      <a:lvl7pPr marL="9144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7pPr>
      <a:lvl8pPr marL="13716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8pPr>
      <a:lvl9pPr marL="1828800" algn="ctr" rtl="0" eaLnBrk="0" fontAlgn="base" hangingPunct="0">
        <a:spcBef>
          <a:spcPct val="0"/>
        </a:spcBef>
        <a:spcAft>
          <a:spcPct val="0"/>
        </a:spcAft>
        <a:defRPr sz="4400" b="1">
          <a:solidFill>
            <a:schemeClr val="tx2"/>
          </a:solidFill>
          <a:latin typeface="Arial" panose="020B0604020202020204" pitchFamily="34" charset="0"/>
        </a:defRPr>
      </a:lvl9pPr>
    </p:titleStyle>
    <p:bodyStyle>
      <a:lvl1pPr marL="342900" indent="-3429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3200" b="1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800" b="1">
          <a:solidFill>
            <a:schemeClr val="tx1"/>
          </a:solidFill>
          <a:latin typeface="+mn-lt"/>
        </a:defRPr>
      </a:lvl2pPr>
      <a:lvl3pPr marL="1143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400" b="1">
          <a:solidFill>
            <a:schemeClr val="tx1"/>
          </a:solidFill>
          <a:latin typeface="+mn-lt"/>
        </a:defRPr>
      </a:lvl3pPr>
      <a:lvl4pPr marL="1600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4pPr>
      <a:lvl5pPr marL="20574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5pPr>
      <a:lvl6pPr marL="25146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6pPr>
      <a:lvl7pPr marL="29718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7pPr>
      <a:lvl8pPr marL="34290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8pPr>
      <a:lvl9pPr marL="3886200" indent="-228600" algn="l" rtl="0" eaLnBrk="0" fontAlgn="base" hangingPunct="0">
        <a:spcBef>
          <a:spcPct val="20000"/>
        </a:spcBef>
        <a:spcAft>
          <a:spcPct val="0"/>
        </a:spcAft>
        <a:buClr>
          <a:srgbClr val="FF0066"/>
        </a:buClr>
        <a:buFont typeface="Wingdings" panose="05000000000000000000" pitchFamily="2" charset="2"/>
        <a:buChar char="l"/>
        <a:defRPr sz="2000" b="1">
          <a:solidFill>
            <a:schemeClr val="tx1"/>
          </a:solidFill>
          <a:latin typeface="+mn-lt"/>
        </a:defRPr>
      </a:lvl9pPr>
    </p:bodyStyle>
    <p:otherStyle>
      <a:defPPr>
        <a:defRPr lang="pt-BR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jpe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5" Type="http://schemas.microsoft.com/office/2007/relationships/hdphoto" Target="../media/hdphoto1.wdp"/><Relationship Id="rId4" Type="http://schemas.openxmlformats.org/officeDocument/2006/relationships/image" Target="../media/image2.png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png"/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hyperlink" Target="celhorcomp.swf" TargetMode="External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3" Type="http://schemas.openxmlformats.org/officeDocument/2006/relationships/hyperlink" Target="http://www.stellarium.org/" TargetMode="External"/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youtube.com/watch?v=fGFqYyO41cY&amp;feature=youtu.be" TargetMode="External"/><Relationship Id="rId2" Type="http://schemas.openxmlformats.org/officeDocument/2006/relationships/hyperlink" Target="https://www.youtube.com/watch?v=vwpUFoIdVoY&amp;feature=youtu.be" TargetMode="External"/><Relationship Id="rId1" Type="http://schemas.openxmlformats.org/officeDocument/2006/relationships/slideLayout" Target="../slideLayouts/slideLayout6.xml"/><Relationship Id="rId4" Type="http://schemas.openxmlformats.org/officeDocument/2006/relationships/hyperlink" Target="https://www.youtube.com/watch?v=0jq982UC0js&amp;feature=youtu.be" TargetMode="Externa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Subtítulo 3"/>
          <p:cNvSpPr>
            <a:spLocks noGrp="1"/>
          </p:cNvSpPr>
          <p:nvPr>
            <p:ph type="subTitle" idx="1"/>
          </p:nvPr>
        </p:nvSpPr>
        <p:spPr>
          <a:xfrm>
            <a:off x="0" y="2852936"/>
            <a:ext cx="9144000" cy="1752600"/>
          </a:xfrm>
        </p:spPr>
        <p:txBody>
          <a:bodyPr/>
          <a:lstStyle/>
          <a:p>
            <a:r>
              <a:rPr lang="pt-BR" sz="60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 céu à noite </a:t>
            </a:r>
          </a:p>
        </p:txBody>
      </p:sp>
      <p:sp>
        <p:nvSpPr>
          <p:cNvPr id="3076" name="AutoShape 9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3077" name="AutoShape 11" descr="mailbox://C%7C/Users/ANDRE/AppData/Roaming/Thunderbird/Profiles/81fy1uv9.default/Mail/cdcc.usp.br/Inbox?number=248087&amp;part=1.2&amp;type=image/jpeg&amp;filename=cda-simbolo-2560x1920.jpg"/>
          <p:cNvSpPr>
            <a:spLocks noChangeAspect="1" noChangeArrowheads="1"/>
          </p:cNvSpPr>
          <p:nvPr/>
        </p:nvSpPr>
        <p:spPr bwMode="auto">
          <a:xfrm>
            <a:off x="4515897" y="-171400"/>
            <a:ext cx="304800" cy="304801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/>
          <a:lstStyle/>
          <a:p>
            <a:endParaRPr lang="pt-BR"/>
          </a:p>
        </p:txBody>
      </p:sp>
      <p:sp>
        <p:nvSpPr>
          <p:cNvPr id="12" name="CaixaDeTexto 11"/>
          <p:cNvSpPr txBox="1"/>
          <p:nvPr/>
        </p:nvSpPr>
        <p:spPr>
          <a:xfrm>
            <a:off x="5652120" y="5212357"/>
            <a:ext cx="3456384" cy="107721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pPr algn="l"/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André Luiz da Silva</a:t>
            </a: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Observatório  Dietrich </a:t>
            </a:r>
            <a:r>
              <a:rPr lang="pt-BR" sz="1400" dirty="0" err="1" smtClean="0">
                <a:solidFill>
                  <a:srgbClr val="00B0F0"/>
                </a:solidFill>
                <a:latin typeface="Century Gothic" panose="020B0502020202020204" pitchFamily="34" charset="0"/>
              </a:rPr>
              <a:t>Schiel</a:t>
            </a:r>
            <a:endParaRPr lang="pt-BR" sz="140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pPr algn="l"/>
            <a:r>
              <a:rPr lang="pt-BR" sz="14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/CDCC/USP</a:t>
            </a:r>
          </a:p>
          <a:p>
            <a:endParaRPr lang="pt-BR" dirty="0">
              <a:solidFill>
                <a:schemeClr val="accent1"/>
              </a:solidFill>
            </a:endParaRPr>
          </a:p>
        </p:txBody>
      </p:sp>
      <p:grpSp>
        <p:nvGrpSpPr>
          <p:cNvPr id="18" name="Agrupar 17"/>
          <p:cNvGrpSpPr/>
          <p:nvPr/>
        </p:nvGrpSpPr>
        <p:grpSpPr>
          <a:xfrm>
            <a:off x="5773370" y="160804"/>
            <a:ext cx="4055214" cy="1528169"/>
            <a:chOff x="2843808" y="79211"/>
            <a:chExt cx="4055214" cy="1528169"/>
          </a:xfrm>
        </p:grpSpPr>
        <p:pic>
          <p:nvPicPr>
            <p:cNvPr id="19" name="Imagem 18"/>
            <p:cNvPicPr>
              <a:picLocks noChangeAspect="1"/>
            </p:cNvPicPr>
            <p:nvPr/>
          </p:nvPicPr>
          <p:blipFill>
            <a:blip r:embed="rId3" cstate="print">
              <a:extLst>
                <a:ext uri="{28A0092B-C50C-407E-A947-70E740481C1C}">
                  <a14:useLocalDpi xmlns:a14="http://schemas.microsoft.com/office/drawing/2010/main" val="0"/>
                </a:ext>
              </a:extLst>
            </a:blip>
            <a:stretch>
              <a:fillRect/>
            </a:stretch>
          </p:blipFill>
          <p:spPr>
            <a:xfrm>
              <a:off x="4078364" y="79211"/>
              <a:ext cx="1484665" cy="1424871"/>
            </a:xfrm>
            <a:prstGeom prst="rect">
              <a:avLst/>
            </a:prstGeom>
          </p:spPr>
        </p:pic>
        <p:sp>
          <p:nvSpPr>
            <p:cNvPr id="20" name="Retângulo 19"/>
            <p:cNvSpPr/>
            <p:nvPr/>
          </p:nvSpPr>
          <p:spPr>
            <a:xfrm>
              <a:off x="2843808" y="1330381"/>
              <a:ext cx="4055214" cy="276999"/>
            </a:xfrm>
            <a:prstGeom prst="rect">
              <a:avLst/>
            </a:prstGeom>
          </p:spPr>
          <p:txBody>
            <a:bodyPr wrap="square">
              <a:spAutoFit/>
            </a:bodyPr>
            <a:lstStyle/>
            <a:p>
              <a:pPr algn="ctr"/>
              <a:r>
                <a:rPr lang="pt-BR" sz="1200" b="0" dirty="0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Observatório Dietrich </a:t>
              </a:r>
              <a:r>
                <a:rPr lang="pt-BR" sz="1200" b="0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Schiel</a:t>
              </a:r>
              <a:endParaRPr lang="pt-BR" sz="1200" b="0" dirty="0" smtClean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</p:grpSp>
      <p:pic>
        <p:nvPicPr>
          <p:cNvPr id="22" name="Imagem 21"/>
          <p:cNvPicPr>
            <a:picLocks noChangeAspect="1"/>
          </p:cNvPicPr>
          <p:nvPr/>
        </p:nvPicPr>
        <p:blipFill>
          <a:blip r:embed="rId4" cstate="print">
            <a:extLst>
              <a:ext uri="{BEBA8EAE-BF5A-486C-A8C5-ECC9F3942E4B}">
                <a14:imgProps xmlns:a14="http://schemas.microsoft.com/office/drawing/2010/main">
                  <a14:imgLayer r:embed="rId5">
                    <a14:imgEffect>
                      <a14:brightnessContrast bright="80000"/>
                    </a14:imgEffect>
                  </a14:imgLayer>
                </a14:imgProps>
              </a:ext>
              <a:ext uri="{28A0092B-C50C-407E-A947-70E740481C1C}">
                <a14:useLocalDpi xmlns:a14="http://schemas.microsoft.com/office/drawing/2010/main" val="0"/>
              </a:ext>
            </a:extLst>
          </a:blip>
          <a:stretch>
            <a:fillRect/>
          </a:stretch>
        </p:blipFill>
        <p:spPr>
          <a:xfrm>
            <a:off x="262968" y="308238"/>
            <a:ext cx="3198118" cy="1362698"/>
          </a:xfrm>
          <a:prstGeom prst="rect">
            <a:avLst/>
          </a:prstGeom>
        </p:spPr>
      </p:pic>
    </p:spTree>
  </p:cSld>
  <p:clrMapOvr>
    <a:masterClrMapping/>
  </p:clrMapOvr>
  <p:transition spd="med">
    <p:fade/>
  </p:transition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3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11571" y="633388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8" name="Picture 2"/>
          <p:cNvPicPr>
            <a:picLocks noChangeAspect="1" noChangeArrowheads="1"/>
          </p:cNvPicPr>
          <p:nvPr/>
        </p:nvPicPr>
        <p:blipFill>
          <a:blip r:embed="rId3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3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Picture 2"/>
          <p:cNvPicPr>
            <a:picLocks noChangeAspect="1" noChangeArrowheads="1"/>
          </p:cNvPicPr>
          <p:nvPr/>
        </p:nvPicPr>
        <p:blipFill>
          <a:blip r:embed="rId2" cstate="print">
            <a:lum bright="47000" contrast="58000"/>
          </a:blip>
          <a:srcRect/>
          <a:stretch>
            <a:fillRect/>
          </a:stretch>
        </p:blipFill>
        <p:spPr bwMode="auto">
          <a:xfrm>
            <a:off x="100013" y="631825"/>
            <a:ext cx="8943975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pic>
        <p:nvPicPr>
          <p:cNvPr id="29698" name="Picture 2"/>
          <p:cNvPicPr>
            <a:picLocks noChangeAspect="1" noChangeArrowheads="1"/>
          </p:cNvPicPr>
          <p:nvPr/>
        </p:nvPicPr>
        <p:blipFill>
          <a:blip r:embed="rId3" cstate="print">
            <a:lum bright="42000" contrast="61000"/>
          </a:blip>
          <a:srcRect/>
          <a:stretch>
            <a:fillRect/>
          </a:stretch>
        </p:blipFill>
        <p:spPr bwMode="auto">
          <a:xfrm>
            <a:off x="114300" y="635000"/>
            <a:ext cx="8915400" cy="55626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69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000"/>
                                        <p:tgtEl>
                                          <p:spTgt spid="2969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pic>
        <p:nvPicPr>
          <p:cNvPr id="3174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1438" y="957263"/>
            <a:ext cx="8915400" cy="554355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48"/>
          <p:cNvGrpSpPr/>
          <p:nvPr/>
        </p:nvGrpSpPr>
        <p:grpSpPr bwMode="auto">
          <a:xfrm>
            <a:off x="4773613" y="5883275"/>
            <a:ext cx="2870200" cy="571500"/>
            <a:chOff x="6273801" y="2863702"/>
            <a:chExt cx="2870230" cy="572084"/>
          </a:xfrm>
        </p:grpSpPr>
        <p:sp>
          <p:nvSpPr>
            <p:cNvPr id="31751" name="CaixaDeTexto 27"/>
            <p:cNvSpPr txBox="1">
              <a:spLocks noChangeArrowheads="1"/>
            </p:cNvSpPr>
            <p:nvPr/>
          </p:nvSpPr>
          <p:spPr bwMode="auto">
            <a:xfrm>
              <a:off x="6357944" y="2981295"/>
              <a:ext cx="2786087" cy="33889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</a:t>
              </a:r>
              <a:r>
                <a:rPr lang="pt-BR">
                  <a:solidFill>
                    <a:srgbClr val="FF0000"/>
                  </a:solidFill>
                  <a:latin typeface="Century Gothic" panose="020B0502020202020204" pitchFamily="34" charset="0"/>
                </a:rPr>
                <a:t>E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       Ponto Cardeal Leste</a:t>
              </a:r>
            </a:p>
          </p:txBody>
        </p:sp>
        <p:sp>
          <p:nvSpPr>
            <p:cNvPr id="31752" name="Elipse 37"/>
            <p:cNvSpPr>
              <a:spLocks noChangeArrowheads="1"/>
            </p:cNvSpPr>
            <p:nvPr/>
          </p:nvSpPr>
          <p:spPr bwMode="auto">
            <a:xfrm>
              <a:off x="6273801" y="2863702"/>
              <a:ext cx="571507" cy="572084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cxnSp>
        <p:nvCxnSpPr>
          <p:cNvPr id="37" name="Conector de seta reta 36"/>
          <p:cNvCxnSpPr/>
          <p:nvPr/>
        </p:nvCxnSpPr>
        <p:spPr bwMode="auto">
          <a:xfrm rot="16200000" flipV="1">
            <a:off x="3964782" y="4036219"/>
            <a:ext cx="857250" cy="357187"/>
          </a:xfrm>
          <a:prstGeom prst="straightConnector1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/>
          </a:ln>
          <a:effectLst/>
        </p:spPr>
      </p:cxnSp>
      <p:sp>
        <p:nvSpPr>
          <p:cNvPr id="31750" name="Título 1"/>
          <p:cNvSpPr>
            <a:spLocks noGrp="1"/>
          </p:cNvSpPr>
          <p:nvPr>
            <p:ph type="title"/>
          </p:nvPr>
        </p:nvSpPr>
        <p:spPr>
          <a:xfrm>
            <a:off x="714375" y="26927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 e o ponto cardeal leste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5" name="Content Placeholder 4"/>
          <p:cNvPicPr>
            <a:picLocks noGrp="1" noChangeAspect="1"/>
          </p:cNvPicPr>
          <p:nvPr>
            <p:ph idx="1"/>
          </p:nvPr>
        </p:nvPicPr>
        <p:blipFill>
          <a:blip r:embed="rId2"/>
          <a:srcRect l="9010" r="1203" b="3482"/>
          <a:stretch>
            <a:fillRect/>
          </a:stretch>
        </p:blipFill>
        <p:spPr>
          <a:xfrm>
            <a:off x="0" y="1350010"/>
            <a:ext cx="9108067" cy="5508041"/>
          </a:xfrm>
          <a:prstGeom prst="rect">
            <a:avLst/>
          </a:prstGeom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49530" y="179070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 algn="l"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47" name="Group 46"/>
          <p:cNvGrpSpPr/>
          <p:nvPr/>
        </p:nvGrpSpPr>
        <p:grpSpPr>
          <a:xfrm>
            <a:off x="1941830" y="3594735"/>
            <a:ext cx="2103120" cy="1152525"/>
            <a:chOff x="3058" y="5661"/>
            <a:chExt cx="3312" cy="1815"/>
          </a:xfrm>
        </p:grpSpPr>
        <p:cxnSp>
          <p:nvCxnSpPr>
            <p:cNvPr id="82" name="Conector reto 32"/>
            <p:cNvCxnSpPr>
              <a:cxnSpLocks noChangeShapeType="1"/>
            </p:cNvCxnSpPr>
            <p:nvPr/>
          </p:nvCxnSpPr>
          <p:spPr bwMode="auto">
            <a:xfrm>
              <a:off x="4380" y="6143"/>
              <a:ext cx="643" cy="1333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cxnSp>
          <p:nvCxnSpPr>
            <p:cNvPr id="83" name="Conector reto 32"/>
            <p:cNvCxnSpPr>
              <a:cxnSpLocks noChangeShapeType="1"/>
            </p:cNvCxnSpPr>
            <p:nvPr/>
          </p:nvCxnSpPr>
          <p:spPr bwMode="auto">
            <a:xfrm flipH="1">
              <a:off x="5171" y="6158"/>
              <a:ext cx="379" cy="1318"/>
            </a:xfrm>
            <a:prstGeom prst="straightConnector1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arrow" w="sm" len="sm"/>
            </a:ln>
          </p:spPr>
        </p:cxnSp>
        <p:sp>
          <p:nvSpPr>
            <p:cNvPr id="91" name="CaixaDeTexto 41"/>
            <p:cNvSpPr txBox="1">
              <a:spLocks noChangeArrowheads="1"/>
            </p:cNvSpPr>
            <p:nvPr/>
          </p:nvSpPr>
          <p:spPr bwMode="auto">
            <a:xfrm>
              <a:off x="3058" y="5661"/>
              <a:ext cx="2587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Shaula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92" name="CaixaDeTexto 41"/>
            <p:cNvSpPr txBox="1">
              <a:spLocks noChangeArrowheads="1"/>
            </p:cNvSpPr>
            <p:nvPr/>
          </p:nvSpPr>
          <p:spPr bwMode="auto">
            <a:xfrm>
              <a:off x="4964" y="5661"/>
              <a:ext cx="1406" cy="530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pPr algn="l"/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Lesath</a:t>
              </a: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7779385" y="4794885"/>
            <a:ext cx="1399540" cy="7029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Cruzeiro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do Sul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21382" y="581733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Sagitário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grpSp>
        <p:nvGrpSpPr>
          <p:cNvPr id="6" name="Grupo 50"/>
          <p:cNvGrpSpPr/>
          <p:nvPr/>
        </p:nvGrpSpPr>
        <p:grpSpPr bwMode="auto">
          <a:xfrm>
            <a:off x="5709286" y="5631545"/>
            <a:ext cx="1289115" cy="357189"/>
            <a:chOff x="4812350" y="4496490"/>
            <a:chExt cx="1289124" cy="357191"/>
          </a:xfrm>
        </p:grpSpPr>
        <p:sp>
          <p:nvSpPr>
            <p:cNvPr id="7" name="Elipse 24"/>
            <p:cNvSpPr>
              <a:spLocks noChangeArrowheads="1"/>
            </p:cNvSpPr>
            <p:nvPr/>
          </p:nvSpPr>
          <p:spPr bwMode="auto">
            <a:xfrm>
              <a:off x="5744284" y="449649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8" name="CaixaDeTexto 30"/>
            <p:cNvSpPr txBox="1">
              <a:spLocks noChangeArrowheads="1"/>
            </p:cNvSpPr>
            <p:nvPr/>
          </p:nvSpPr>
          <p:spPr bwMode="auto">
            <a:xfrm>
              <a:off x="4812350" y="4496490"/>
              <a:ext cx="932186" cy="33782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a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16" name="Group 15"/>
          <p:cNvGrpSpPr/>
          <p:nvPr/>
        </p:nvGrpSpPr>
        <p:grpSpPr>
          <a:xfrm>
            <a:off x="7117715" y="5179695"/>
            <a:ext cx="932180" cy="730250"/>
            <a:chOff x="11209" y="8157"/>
            <a:chExt cx="1468" cy="1150"/>
          </a:xfrm>
        </p:grpSpPr>
        <p:sp>
          <p:nvSpPr>
            <p:cNvPr id="9" name="Elipse 24"/>
            <p:cNvSpPr>
              <a:spLocks noChangeArrowheads="1"/>
            </p:cNvSpPr>
            <p:nvPr/>
          </p:nvSpPr>
          <p:spPr bwMode="auto">
            <a:xfrm>
              <a:off x="11209" y="8745"/>
              <a:ext cx="563" cy="563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12" name="CaixaDeTexto 30"/>
            <p:cNvSpPr txBox="1">
              <a:spLocks noChangeArrowheads="1"/>
            </p:cNvSpPr>
            <p:nvPr/>
          </p:nvSpPr>
          <p:spPr bwMode="auto">
            <a:xfrm>
              <a:off x="11209" y="8157"/>
              <a:ext cx="1468" cy="53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Symbol" panose="05050102010706020507" charset="0"/>
                </a:rPr>
                <a:t>b </a:t>
              </a:r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Cen </a:t>
              </a:r>
            </a:p>
          </p:txBody>
        </p:sp>
      </p:grpSp>
      <p:grpSp>
        <p:nvGrpSpPr>
          <p:cNvPr id="31" name="Group 30"/>
          <p:cNvGrpSpPr/>
          <p:nvPr/>
        </p:nvGrpSpPr>
        <p:grpSpPr>
          <a:xfrm>
            <a:off x="1055370" y="4699000"/>
            <a:ext cx="1186180" cy="912495"/>
            <a:chOff x="1662" y="7400"/>
            <a:chExt cx="1868" cy="1437"/>
          </a:xfrm>
        </p:grpSpPr>
        <p:cxnSp>
          <p:nvCxnSpPr>
            <p:cNvPr id="18" name="Straight Connector 17"/>
            <p:cNvCxnSpPr/>
            <p:nvPr/>
          </p:nvCxnSpPr>
          <p:spPr>
            <a:xfrm flipH="1" flipV="1">
              <a:off x="3116" y="7788"/>
              <a:ext cx="332" cy="46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9" name="Straight Connector 18"/>
            <p:cNvCxnSpPr/>
            <p:nvPr/>
          </p:nvCxnSpPr>
          <p:spPr>
            <a:xfrm flipH="1" flipV="1">
              <a:off x="2427" y="7400"/>
              <a:ext cx="570" cy="29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0" name="Straight Connector 19"/>
            <p:cNvCxnSpPr/>
            <p:nvPr/>
          </p:nvCxnSpPr>
          <p:spPr>
            <a:xfrm flipV="1">
              <a:off x="2113" y="7456"/>
              <a:ext cx="212" cy="51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1" name="Straight Connector 20"/>
            <p:cNvCxnSpPr/>
            <p:nvPr/>
          </p:nvCxnSpPr>
          <p:spPr>
            <a:xfrm flipV="1">
              <a:off x="3530" y="7539"/>
              <a:ext cx="0" cy="68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2" name="Straight Connector 21"/>
            <p:cNvCxnSpPr/>
            <p:nvPr/>
          </p:nvCxnSpPr>
          <p:spPr>
            <a:xfrm flipH="1">
              <a:off x="3118" y="7484"/>
              <a:ext cx="330" cy="18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3" name="Straight Connector 22"/>
            <p:cNvCxnSpPr/>
            <p:nvPr/>
          </p:nvCxnSpPr>
          <p:spPr>
            <a:xfrm flipH="1">
              <a:off x="2040" y="8128"/>
              <a:ext cx="55" cy="65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4" name="Straight Connector 23"/>
            <p:cNvCxnSpPr/>
            <p:nvPr/>
          </p:nvCxnSpPr>
          <p:spPr>
            <a:xfrm flipH="1">
              <a:off x="2141" y="8413"/>
              <a:ext cx="1297" cy="42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5" name="Straight Connector 24"/>
            <p:cNvCxnSpPr/>
            <p:nvPr/>
          </p:nvCxnSpPr>
          <p:spPr>
            <a:xfrm flipH="1" flipV="1">
              <a:off x="1690" y="8754"/>
              <a:ext cx="248" cy="8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6" name="Straight Connector 25"/>
            <p:cNvCxnSpPr/>
            <p:nvPr/>
          </p:nvCxnSpPr>
          <p:spPr>
            <a:xfrm flipH="1">
              <a:off x="1792" y="8091"/>
              <a:ext cx="229" cy="129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7" name="Straight Connector 26"/>
            <p:cNvCxnSpPr/>
            <p:nvPr/>
          </p:nvCxnSpPr>
          <p:spPr>
            <a:xfrm flipH="1">
              <a:off x="1662" y="8340"/>
              <a:ext cx="74" cy="32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28" name="Straight Connector 27"/>
            <p:cNvCxnSpPr/>
            <p:nvPr/>
          </p:nvCxnSpPr>
          <p:spPr>
            <a:xfrm flipV="1">
              <a:off x="2218" y="7770"/>
              <a:ext cx="750" cy="27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32" name="Group 31"/>
          <p:cNvGrpSpPr/>
          <p:nvPr/>
        </p:nvGrpSpPr>
        <p:grpSpPr>
          <a:xfrm>
            <a:off x="8421370" y="5659755"/>
            <a:ext cx="400050" cy="580390"/>
            <a:chOff x="13266" y="8900"/>
            <a:chExt cx="630" cy="914"/>
          </a:xfrm>
        </p:grpSpPr>
        <p:cxnSp>
          <p:nvCxnSpPr>
            <p:cNvPr id="33" name="Straight Connector 32"/>
            <p:cNvCxnSpPr/>
            <p:nvPr/>
          </p:nvCxnSpPr>
          <p:spPr>
            <a:xfrm flipV="1">
              <a:off x="13443" y="8900"/>
              <a:ext cx="234" cy="91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5" name="Straight Connector 34"/>
            <p:cNvCxnSpPr/>
            <p:nvPr/>
          </p:nvCxnSpPr>
          <p:spPr>
            <a:xfrm flipH="1" flipV="1">
              <a:off x="13266" y="9161"/>
              <a:ext cx="631" cy="7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6" name="Group 45"/>
          <p:cNvGrpSpPr/>
          <p:nvPr/>
        </p:nvGrpSpPr>
        <p:grpSpPr>
          <a:xfrm>
            <a:off x="3186430" y="2295525"/>
            <a:ext cx="1163955" cy="3006725"/>
            <a:chOff x="5018" y="3615"/>
            <a:chExt cx="1833" cy="4735"/>
          </a:xfrm>
        </p:grpSpPr>
        <p:cxnSp>
          <p:nvCxnSpPr>
            <p:cNvPr id="10" name="Straight Connector 9"/>
            <p:cNvCxnSpPr/>
            <p:nvPr/>
          </p:nvCxnSpPr>
          <p:spPr>
            <a:xfrm flipV="1">
              <a:off x="6125" y="3615"/>
              <a:ext cx="120" cy="94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11" name="Straight Connector 10"/>
            <p:cNvCxnSpPr/>
            <p:nvPr/>
          </p:nvCxnSpPr>
          <p:spPr>
            <a:xfrm flipH="1">
              <a:off x="6245" y="4403"/>
              <a:ext cx="607" cy="247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6" name="Straight Connector 35"/>
            <p:cNvCxnSpPr/>
            <p:nvPr/>
          </p:nvCxnSpPr>
          <p:spPr>
            <a:xfrm flipV="1">
              <a:off x="6188" y="3939"/>
              <a:ext cx="402" cy="674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7" name="Straight Connector 36"/>
            <p:cNvCxnSpPr/>
            <p:nvPr/>
          </p:nvCxnSpPr>
          <p:spPr>
            <a:xfrm>
              <a:off x="5887" y="5361"/>
              <a:ext cx="64" cy="92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39" name="Straight Connector 38"/>
            <p:cNvCxnSpPr/>
            <p:nvPr/>
          </p:nvCxnSpPr>
          <p:spPr>
            <a:xfrm>
              <a:off x="6016" y="6474"/>
              <a:ext cx="172" cy="366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0" name="Straight Connector 39"/>
            <p:cNvCxnSpPr/>
            <p:nvPr/>
          </p:nvCxnSpPr>
          <p:spPr>
            <a:xfrm>
              <a:off x="6281" y="6987"/>
              <a:ext cx="223" cy="452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1" name="Straight Connector 40"/>
            <p:cNvCxnSpPr/>
            <p:nvPr/>
          </p:nvCxnSpPr>
          <p:spPr>
            <a:xfrm flipH="1">
              <a:off x="6245" y="7611"/>
              <a:ext cx="237" cy="273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2" name="Straight Connector 41"/>
            <p:cNvCxnSpPr/>
            <p:nvPr/>
          </p:nvCxnSpPr>
          <p:spPr>
            <a:xfrm flipH="1">
              <a:off x="5679" y="8027"/>
              <a:ext cx="430" cy="295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3" name="Straight Connector 42"/>
            <p:cNvCxnSpPr/>
            <p:nvPr/>
          </p:nvCxnSpPr>
          <p:spPr>
            <a:xfrm flipH="1" flipV="1">
              <a:off x="5133" y="8250"/>
              <a:ext cx="359" cy="100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4" name="Straight Connector 43"/>
            <p:cNvCxnSpPr/>
            <p:nvPr/>
          </p:nvCxnSpPr>
          <p:spPr>
            <a:xfrm flipH="1">
              <a:off x="5018" y="8056"/>
              <a:ext cx="7" cy="10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  <p:cxnSp>
          <p:nvCxnSpPr>
            <p:cNvPr id="45" name="Straight Connector 44"/>
            <p:cNvCxnSpPr/>
            <p:nvPr/>
          </p:nvCxnSpPr>
          <p:spPr>
            <a:xfrm flipV="1">
              <a:off x="5025" y="7654"/>
              <a:ext cx="29" cy="251"/>
            </a:xfrm>
            <a:prstGeom prst="line">
              <a:avLst/>
            </a:prstGeom>
            <a:solidFill>
              <a:schemeClr val="accent1"/>
            </a:solidFill>
            <a:ln w="28575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</p:spPr>
        </p:cxnSp>
      </p:grpSp>
      <p:grpSp>
        <p:nvGrpSpPr>
          <p:cNvPr id="4" name="Grupo 46"/>
          <p:cNvGrpSpPr/>
          <p:nvPr/>
        </p:nvGrpSpPr>
        <p:grpSpPr bwMode="auto">
          <a:xfrm>
            <a:off x="2746376" y="2667225"/>
            <a:ext cx="1214739" cy="645253"/>
            <a:chOff x="4298949" y="2855181"/>
            <a:chExt cx="1214747" cy="645257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298949" y="2855181"/>
              <a:ext cx="1107447" cy="336552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Antares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8" name="CaixaDeTexto 29"/>
          <p:cNvSpPr txBox="1">
            <a:spLocks noChangeArrowheads="1"/>
          </p:cNvSpPr>
          <p:nvPr/>
        </p:nvSpPr>
        <p:spPr bwMode="auto">
          <a:xfrm>
            <a:off x="3833847" y="2356584"/>
            <a:ext cx="2411760" cy="39814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 Escorpião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5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500"/>
                                        <p:tgtEl>
                                          <p:spTgt spid="4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500"/>
                                        <p:tgtEl>
                                          <p:spTgt spid="4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500"/>
                                        <p:tgtEl>
                                          <p:spTgt spid="4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5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0" dur="5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5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5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1" dur="5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5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4" grpId="0"/>
      <p:bldP spid="38" grpId="0"/>
      <p:bldP spid="48" grpId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7" name="Content Placeholder 12"/>
          <p:cNvPicPr>
            <a:picLocks noGrp="1" noChangeAspect="1"/>
          </p:cNvPicPr>
          <p:nvPr>
            <p:ph idx="1"/>
          </p:nvPr>
        </p:nvPicPr>
        <p:blipFill>
          <a:blip r:embed="rId2"/>
          <a:srcRect l="23341" t="4569" r="16706" b="25502"/>
          <a:stretch>
            <a:fillRect/>
          </a:stretch>
        </p:blipFill>
        <p:spPr>
          <a:xfrm>
            <a:off x="6985" y="1306195"/>
            <a:ext cx="9108067" cy="5544041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620" y="107315"/>
            <a:ext cx="910717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Escorpião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4578" name="Picture 2"/>
          <p:cNvPicPr>
            <a:picLocks noChangeAspect="1" noChangeArrowheads="1"/>
          </p:cNvPicPr>
          <p:nvPr/>
        </p:nvPicPr>
        <p:blipFill>
          <a:blip r:embed="rId2" cstate="print">
            <a:lum bright="44000" contrast="58000"/>
          </a:blip>
          <a:srcRect/>
          <a:stretch>
            <a:fillRect/>
          </a:stretch>
        </p:blipFill>
        <p:spPr bwMode="auto">
          <a:xfrm>
            <a:off x="100013" y="947738"/>
            <a:ext cx="8943975" cy="55530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4579" name="Título 1"/>
          <p:cNvSpPr>
            <a:spLocks noGrp="1"/>
          </p:cNvSpPr>
          <p:nvPr>
            <p:ph type="title"/>
          </p:nvPr>
        </p:nvSpPr>
        <p:spPr>
          <a:xfrm>
            <a:off x="0" y="0"/>
            <a:ext cx="9144000" cy="1143000"/>
          </a:xfrm>
        </p:spPr>
        <p:txBody>
          <a:bodyPr/>
          <a:lstStyle/>
          <a:p>
            <a:r>
              <a:rPr lang="pt-BR" sz="4000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Ursa Menor e Ursa Maior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5602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" y="857250"/>
            <a:ext cx="8915400" cy="5715000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5603" name="Título 1"/>
          <p:cNvSpPr>
            <a:spLocks noGrp="1"/>
          </p:cNvSpPr>
          <p:nvPr>
            <p:ph type="title"/>
          </p:nvPr>
        </p:nvSpPr>
        <p:spPr>
          <a:xfrm>
            <a:off x="357188" y="0"/>
            <a:ext cx="8501062" cy="1143000"/>
          </a:xfrm>
        </p:spPr>
        <p:txBody>
          <a:bodyPr/>
          <a:lstStyle/>
          <a:p>
            <a:r>
              <a:rPr lang="pt-BR" sz="4000" smtClean="0">
                <a:solidFill>
                  <a:schemeClr val="bg1"/>
                </a:solidFill>
                <a:latin typeface="Century Gothic" panose="020B0502020202020204" pitchFamily="34" charset="0"/>
              </a:rPr>
              <a:t>Polaris e o Ponto Cardeal Norte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Elipse 5"/>
          <p:cNvSpPr>
            <a:spLocks noChangeArrowheads="1"/>
          </p:cNvSpPr>
          <p:nvPr/>
        </p:nvSpPr>
        <p:spPr bwMode="auto">
          <a:xfrm>
            <a:off x="4202113" y="5799138"/>
            <a:ext cx="500062" cy="500062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7" name="CaixaDeTexto 6"/>
          <p:cNvSpPr txBox="1">
            <a:spLocks noChangeArrowheads="1"/>
          </p:cNvSpPr>
          <p:nvPr/>
        </p:nvSpPr>
        <p:spPr bwMode="auto">
          <a:xfrm>
            <a:off x="4714875" y="5929313"/>
            <a:ext cx="2500313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Norte</a:t>
            </a:r>
          </a:p>
        </p:txBody>
      </p:sp>
      <p:cxnSp>
        <p:nvCxnSpPr>
          <p:cNvPr id="8" name="Conector reto 7"/>
          <p:cNvCxnSpPr/>
          <p:nvPr/>
        </p:nvCxnSpPr>
        <p:spPr bwMode="auto">
          <a:xfrm rot="5400000">
            <a:off x="4464844" y="1821657"/>
            <a:ext cx="1857375" cy="178593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1" name="Conector reto 10"/>
          <p:cNvCxnSpPr/>
          <p:nvPr/>
        </p:nvCxnSpPr>
        <p:spPr bwMode="auto">
          <a:xfrm rot="5400000">
            <a:off x="3606800" y="4821238"/>
            <a:ext cx="1643063" cy="1587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9" name="Grupo 46"/>
          <p:cNvGrpSpPr/>
          <p:nvPr/>
        </p:nvGrpSpPr>
        <p:grpSpPr bwMode="auto">
          <a:xfrm>
            <a:off x="6241399" y="1453246"/>
            <a:ext cx="1354937" cy="370087"/>
            <a:chOff x="5178176" y="3143248"/>
            <a:chExt cx="1354944" cy="370090"/>
          </a:xfrm>
        </p:grpSpPr>
        <p:sp>
          <p:nvSpPr>
            <p:cNvPr id="10" name="CaixaDeTexto 9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Dubhe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2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3" name="Grupo 46"/>
          <p:cNvGrpSpPr/>
          <p:nvPr/>
        </p:nvGrpSpPr>
        <p:grpSpPr bwMode="auto">
          <a:xfrm>
            <a:off x="6598858" y="1002214"/>
            <a:ext cx="1348574" cy="381893"/>
            <a:chOff x="5178176" y="3118542"/>
            <a:chExt cx="1348581" cy="381896"/>
          </a:xfrm>
        </p:grpSpPr>
        <p:sp>
          <p:nvSpPr>
            <p:cNvPr id="14" name="CaixaDeTexto 13"/>
            <p:cNvSpPr txBox="1">
              <a:spLocks noChangeArrowheads="1"/>
            </p:cNvSpPr>
            <p:nvPr/>
          </p:nvSpPr>
          <p:spPr bwMode="auto">
            <a:xfrm>
              <a:off x="5430865" y="3118542"/>
              <a:ext cx="1095892" cy="338557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Merak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5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6" name="Grupo 46"/>
          <p:cNvGrpSpPr/>
          <p:nvPr/>
        </p:nvGrpSpPr>
        <p:grpSpPr bwMode="auto">
          <a:xfrm>
            <a:off x="4243492" y="3594501"/>
            <a:ext cx="1354937" cy="370087"/>
            <a:chOff x="5178176" y="3143248"/>
            <a:chExt cx="1354944" cy="370090"/>
          </a:xfrm>
        </p:grpSpPr>
        <p:sp>
          <p:nvSpPr>
            <p:cNvPr id="17" name="CaixaDeTexto 16"/>
            <p:cNvSpPr txBox="1">
              <a:spLocks noChangeArrowheads="1"/>
            </p:cNvSpPr>
            <p:nvPr/>
          </p:nvSpPr>
          <p:spPr bwMode="auto">
            <a:xfrm>
              <a:off x="5437228" y="3174782"/>
              <a:ext cx="1095892" cy="338556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 wrap="square"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Polaris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18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17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1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27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2000"/>
                            </p:stCondLst>
                            <p:childTnLst>
                              <p:par>
                                <p:cTn id="29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2" fill="hold">
                            <p:stCondLst>
                              <p:cond delay="4000"/>
                            </p:stCondLst>
                            <p:childTnLst>
                              <p:par>
                                <p:cTn id="33" presetID="10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5" dur="200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6" grpId="0" animBg="1"/>
      <p:bldP spid="7" grpId="0"/>
    </p:bldLst>
  </p:timing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38" name="Título 3"/>
          <p:cNvSpPr>
            <a:spLocks noGrp="1"/>
          </p:cNvSpPr>
          <p:nvPr>
            <p:ph type="title"/>
          </p:nvPr>
        </p:nvSpPr>
        <p:spPr>
          <a:xfrm>
            <a:off x="685800" y="148478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Simulador: movimento diurno da EC</a:t>
            </a:r>
          </a:p>
        </p:txBody>
      </p:sp>
      <p:sp>
        <p:nvSpPr>
          <p:cNvPr id="5" name="CaixaDeTexto 4"/>
          <p:cNvSpPr txBox="1"/>
          <p:nvPr/>
        </p:nvSpPr>
        <p:spPr>
          <a:xfrm>
            <a:off x="0" y="6525344"/>
            <a:ext cx="9396536" cy="276999"/>
          </a:xfrm>
          <a:prstGeom prst="rect">
            <a:avLst/>
          </a:prstGeom>
          <a:noFill/>
        </p:spPr>
        <p:txBody>
          <a:bodyPr wrap="square">
            <a:spAutoFit/>
          </a:bodyPr>
          <a:lstStyle/>
          <a:p>
            <a:pPr algn="l">
              <a:defRPr/>
            </a:pP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Crédito: Universidade de Nebraska-Lincoln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6" name="CaixaDeTexto 5"/>
          <p:cNvSpPr txBox="1"/>
          <p:nvPr/>
        </p:nvSpPr>
        <p:spPr>
          <a:xfrm>
            <a:off x="251520" y="4259835"/>
            <a:ext cx="8640960" cy="156966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pt-BR" sz="3200" b="0" dirty="0" smtClean="0">
                <a:solidFill>
                  <a:schemeClr val="bg1"/>
                </a:solidFill>
                <a:latin typeface="Century Gothic" panose="020B0502020202020204" pitchFamily="34" charset="0"/>
                <a:cs typeface="Arial" panose="020B0604020202020204" pitchFamily="34" charset="0"/>
              </a:rPr>
              <a:t>coordenadas de Barra D’Alcântara (PI)</a:t>
            </a:r>
          </a:p>
          <a:p>
            <a:r>
              <a:rPr lang="pt-BR" sz="32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Latitude = -06° 31' 22”</a:t>
            </a:r>
          </a:p>
          <a:p>
            <a:r>
              <a:rPr lang="pt-BR" sz="3200" b="0" dirty="0" smtClean="0">
                <a:solidFill>
                  <a:schemeClr val="accent2">
                    <a:lumMod val="40000"/>
                    <a:lumOff val="60000"/>
                  </a:schemeClr>
                </a:solidFill>
                <a:latin typeface="Century Gothic" panose="020B0502020202020204" pitchFamily="34" charset="0"/>
              </a:rPr>
              <a:t>Longitude= -42° 06' 13”</a:t>
            </a:r>
            <a:endParaRPr lang="pt-BR" sz="3200" b="0" dirty="0">
              <a:solidFill>
                <a:schemeClr val="accent2">
                  <a:lumMod val="40000"/>
                  <a:lumOff val="60000"/>
                </a:schemeClr>
              </a:solidFill>
              <a:latin typeface="Century Gothic" panose="020B0502020202020204" pitchFamily="34" charset="0"/>
              <a:cs typeface="Arial" panose="020B0604020202020204" pitchFamily="34" charset="0"/>
            </a:endParaRPr>
          </a:p>
        </p:txBody>
      </p:sp>
      <p:pic>
        <p:nvPicPr>
          <p:cNvPr id="1026" name="Picture 2">
            <a:hlinkClick r:id="rId2" action="ppaction://hlinkfile"/>
          </p:cNvPr>
          <p:cNvPicPr>
            <a:picLocks noChangeAspect="1" noChangeArrowheads="1"/>
          </p:cNvPicPr>
          <p:nvPr/>
        </p:nvPicPr>
        <p:blipFill>
          <a:blip r:embed="rId3" cstate="print">
            <a:lum bright="17000" contrast="24000"/>
          </a:blip>
          <a:srcRect/>
          <a:stretch>
            <a:fillRect/>
          </a:stretch>
        </p:blipFill>
        <p:spPr bwMode="auto">
          <a:xfrm>
            <a:off x="3473131" y="1656806"/>
            <a:ext cx="2450274" cy="2520000"/>
          </a:xfrm>
          <a:prstGeom prst="rect">
            <a:avLst/>
          </a:prstGeom>
          <a:noFill/>
          <a:ln w="31750">
            <a:solidFill>
              <a:srgbClr val="00B0F0"/>
            </a:solidFill>
            <a:miter lim="800000"/>
            <a:headEnd/>
            <a:tailEnd/>
          </a:ln>
        </p:spPr>
      </p:pic>
      <p:sp>
        <p:nvSpPr>
          <p:cNvPr id="7" name="CaixaDeTexto 6"/>
          <p:cNvSpPr txBox="1"/>
          <p:nvPr/>
        </p:nvSpPr>
        <p:spPr>
          <a:xfrm>
            <a:off x="395536" y="5912492"/>
            <a:ext cx="6696744" cy="584775"/>
          </a:xfrm>
          <a:prstGeom prst="rect">
            <a:avLst/>
          </a:prstGeom>
          <a:noFill/>
        </p:spPr>
        <p:txBody>
          <a:bodyPr wrap="square">
            <a:spAutoFit/>
          </a:bodyPr>
          <a:lstStyle>
            <a:defPPr>
              <a:defRPr lang="pt-BR"/>
            </a:defPPr>
            <a:lvl1pPr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1pPr>
            <a:lvl2pPr marL="4572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2pPr>
            <a:lvl3pPr marL="9144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3pPr>
            <a:lvl4pPr marL="13716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4pPr>
            <a:lvl5pPr marL="1828800" algn="ctr" rtl="0" eaLnBrk="0" fontAlgn="base" hangingPunct="0">
              <a:spcBef>
                <a:spcPct val="0"/>
              </a:spcBef>
              <a:spcAft>
                <a:spcPct val="0"/>
              </a:spcAft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600" b="1" kern="1200">
                <a:solidFill>
                  <a:srgbClr val="FF0066"/>
                </a:solidFill>
                <a:latin typeface="Arial" panose="020B0604020202020204" pitchFamily="34" charset="0"/>
                <a:ea typeface="+mn-ea"/>
                <a:cs typeface="+mn-cs"/>
              </a:defRPr>
            </a:lvl9pPr>
          </a:lstStyle>
          <a:p>
            <a:pPr algn="l">
              <a:defRPr/>
            </a:pPr>
            <a:r>
              <a:rPr lang="pt-BR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Atenção: </a:t>
            </a:r>
            <a:r>
              <a:rPr lang="pt-BR" b="0" dirty="0" smtClean="0">
                <a:solidFill>
                  <a:srgbClr val="FF0000"/>
                </a:solidFill>
                <a:latin typeface="Century Gothic" panose="020B0502020202020204" pitchFamily="34" charset="0"/>
              </a:rPr>
              <a:t>esta é uma aplicação em flash; necessário navegador ou player que reproduza conteúdo em flash. </a:t>
            </a:r>
            <a:endParaRPr lang="pt-BR" b="0" dirty="0">
              <a:solidFill>
                <a:srgbClr val="FF0000"/>
              </a:solidFill>
              <a:latin typeface="Century Gothic" panose="020B0502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2965183072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074" name="Picture 2" descr="http://upload.wikimedia.org/wikipedia/commons/5/5b/Stellarium_icon.png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3635896" y="2416808"/>
            <a:ext cx="2144291" cy="2144292"/>
          </a:xfrm>
          <a:prstGeom prst="rect">
            <a:avLst/>
          </a:prstGeom>
          <a:noFill/>
        </p:spPr>
      </p:pic>
      <p:sp>
        <p:nvSpPr>
          <p:cNvPr id="5" name="Título 1"/>
          <p:cNvSpPr txBox="1"/>
          <p:nvPr/>
        </p:nvSpPr>
        <p:spPr bwMode="auto">
          <a:xfrm>
            <a:off x="683568" y="692696"/>
            <a:ext cx="777240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4400" b="1" i="1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software </a:t>
            </a:r>
            <a:r>
              <a:rPr kumimoji="0" lang="pt-BR" sz="4400" b="1" i="0" u="none" strike="noStrike" kern="0" cap="none" spc="0" normalizeH="0" baseline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endParaRPr kumimoji="0" lang="pt-BR" sz="44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sp>
        <p:nvSpPr>
          <p:cNvPr id="4" name="Retângulo 3"/>
          <p:cNvSpPr/>
          <p:nvPr/>
        </p:nvSpPr>
        <p:spPr>
          <a:xfrm>
            <a:off x="-22440" y="6519446"/>
            <a:ext cx="4150495" cy="338554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www.stellarium.org</a:t>
            </a:r>
            <a:endParaRPr lang="pt-BR" dirty="0"/>
          </a:p>
        </p:txBody>
      </p:sp>
      <p:sp>
        <p:nvSpPr>
          <p:cNvPr id="6" name="Retângulo 5"/>
          <p:cNvSpPr/>
          <p:nvPr/>
        </p:nvSpPr>
        <p:spPr>
          <a:xfrm>
            <a:off x="395536" y="5059050"/>
            <a:ext cx="8352928" cy="2308324"/>
          </a:xfrm>
          <a:prstGeom prst="rect">
            <a:avLst/>
          </a:prstGeom>
        </p:spPr>
        <p:txBody>
          <a:bodyPr wrap="square">
            <a:spAutoFit/>
          </a:bodyPr>
          <a:lstStyle/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Acesse para download gratuito: </a:t>
            </a:r>
          </a:p>
          <a:p>
            <a:r>
              <a:rPr lang="pt-BR" sz="3600" b="0" dirty="0" smtClean="0">
                <a:solidFill>
                  <a:srgbClr val="00B0F0"/>
                </a:solidFill>
                <a:latin typeface="Century Gothic" panose="020B0502020202020204" pitchFamily="34" charset="0"/>
                <a:hlinkClick r:id="rId3"/>
              </a:rPr>
              <a:t>http://www.stellarium.org</a:t>
            </a:r>
            <a:endParaRPr lang="pt-BR" sz="3600" b="0" dirty="0" smtClean="0">
              <a:solidFill>
                <a:srgbClr val="00B0F0"/>
              </a:solidFill>
              <a:latin typeface="Century Gothic" panose="020B0502020202020204" pitchFamily="34" charset="0"/>
            </a:endParaRPr>
          </a:p>
          <a:p>
            <a:endParaRPr lang="pt-BR" sz="3600" b="0" dirty="0" smtClean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  <a:p>
            <a:endParaRPr lang="pt-BR" sz="3600" b="0" dirty="0">
              <a:solidFill>
                <a:srgbClr val="FFC000"/>
              </a:solidFill>
              <a:effectLst>
                <a:outerShdw blurRad="38100" dist="38100" dir="2700000" algn="tl">
                  <a:srgbClr val="000000">
                    <a:alpha val="43137"/>
                  </a:srgbClr>
                </a:outerShdw>
              </a:effectLst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Título 1"/>
          <p:cNvSpPr txBox="1"/>
          <p:nvPr/>
        </p:nvSpPr>
        <p:spPr bwMode="auto">
          <a:xfrm>
            <a:off x="468660" y="1196752"/>
            <a:ext cx="8206680" cy="1143000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vert="horz" wrap="square" lIns="92075" tIns="46038" rIns="92075" bIns="46038" numCol="1" anchor="ctr" anchorCtr="0" compatLnSpc="1"/>
          <a:lstStyle/>
          <a:p>
            <a:pPr marL="0" marR="0" lvl="0" indent="0" algn="just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defRPr/>
            </a:pP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Vídeo</a:t>
            </a:r>
            <a:r>
              <a:rPr lang="pt-BR" sz="3600" kern="0" dirty="0" smtClean="0">
                <a:solidFill>
                  <a:schemeClr val="bg1"/>
                </a:solidFill>
                <a:latin typeface="Century Gothic" panose="020B0502020202020204" pitchFamily="34" charset="0"/>
                <a:ea typeface="+mj-ea"/>
                <a:cs typeface="+mj-cs"/>
              </a:rPr>
              <a:t>-</a:t>
            </a:r>
            <a:r>
              <a:rPr kumimoji="0" lang="pt-BR" sz="3600" b="1" i="0" u="none" strike="noStrike" kern="0" cap="none" spc="0" normalizeH="0" baseline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aulas com instruções de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como usar o </a:t>
            </a:r>
            <a:r>
              <a:rPr kumimoji="0" lang="pt-BR" sz="3600" b="1" i="0" u="none" strike="noStrike" kern="0" cap="none" spc="0" normalizeH="0" noProof="0" dirty="0" err="1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Stellarium</a:t>
            </a:r>
            <a:r>
              <a:rPr kumimoji="0" lang="pt-BR" sz="3600" b="1" i="0" u="none" strike="noStrike" kern="0" cap="none" spc="0" normalizeH="0" noProof="0" dirty="0" smtClean="0">
                <a:ln>
                  <a:noFill/>
                </a:ln>
                <a:solidFill>
                  <a:schemeClr val="bg1"/>
                </a:solidFill>
                <a:effectLst/>
                <a:uLnTx/>
                <a:uFillTx/>
                <a:latin typeface="Century Gothic" panose="020B0502020202020204" pitchFamily="34" charset="0"/>
                <a:ea typeface="+mj-ea"/>
                <a:cs typeface="+mj-cs"/>
              </a:rPr>
              <a:t> dadas pelo coordenador nacional da OBA:</a:t>
            </a:r>
            <a:endParaRPr kumimoji="0" lang="pt-BR" sz="3600" b="1" i="0" u="none" strike="noStrike" kern="0" cap="none" spc="0" normalizeH="0" baseline="0" noProof="0" dirty="0" smtClean="0">
              <a:ln>
                <a:noFill/>
              </a:ln>
              <a:solidFill>
                <a:schemeClr val="bg1"/>
              </a:solidFill>
              <a:effectLst/>
              <a:uLnTx/>
              <a:uFillTx/>
              <a:latin typeface="Century Gothic" panose="020B0502020202020204" pitchFamily="34" charset="0"/>
              <a:ea typeface="+mj-ea"/>
              <a:cs typeface="+mj-cs"/>
            </a:endParaRPr>
          </a:p>
        </p:txBody>
      </p:sp>
      <p:graphicFrame>
        <p:nvGraphicFramePr>
          <p:cNvPr id="2" name="Tabela 1"/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0068673"/>
              </p:ext>
            </p:extLst>
          </p:nvPr>
        </p:nvGraphicFramePr>
        <p:xfrm>
          <a:off x="685800" y="3489960"/>
          <a:ext cx="7772400" cy="1737360"/>
        </p:xfrm>
        <a:graphic>
          <a:graphicData uri="http://schemas.openxmlformats.org/drawingml/2006/table">
            <a:tbl>
              <a:tblPr/>
              <a:tblGrid>
                <a:gridCol w="3886200">
                  <a:extLst>
                    <a:ext uri="{9D8B030D-6E8A-4147-A177-3AD203B41FA5}">
                      <a16:colId xmlns:a16="http://schemas.microsoft.com/office/drawing/2014/main" val="3921001691"/>
                    </a:ext>
                  </a:extLst>
                </a:gridCol>
                <a:gridCol w="3886200">
                  <a:extLst>
                    <a:ext uri="{9D8B030D-6E8A-4147-A177-3AD203B41FA5}">
                      <a16:colId xmlns:a16="http://schemas.microsoft.com/office/drawing/2014/main" val="2591137910"/>
                    </a:ext>
                  </a:extLst>
                </a:gridCol>
              </a:tblGrid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01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2"/>
                        </a:rPr>
                        <a:t> Tube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 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242990760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 Aula 02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3"/>
                        </a:rPr>
                        <a:t>You Tube</a:t>
                      </a:r>
                      <a:endParaRPr lang="pt-BR" sz="320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3617850998"/>
                  </a:ext>
                </a:extLst>
              </a:tr>
              <a:tr h="0">
                <a:tc>
                  <a:txBody>
                    <a:bodyPr/>
                    <a:lstStyle/>
                    <a:p>
                      <a:pPr algn="l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Stellarium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</a:rPr>
                        <a:t> Aula 03</a:t>
                      </a: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tc>
                  <a:txBody>
                    <a:bodyPr/>
                    <a:lstStyle/>
                    <a:p>
                      <a:pPr algn="ctr"/>
                      <a:r>
                        <a:rPr lang="pt-BR" sz="3200" dirty="0" err="1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You</a:t>
                      </a:r>
                      <a:r>
                        <a:rPr lang="pt-BR" sz="3200" dirty="0">
                          <a:solidFill>
                            <a:schemeClr val="bg1"/>
                          </a:solidFill>
                          <a:latin typeface="Century Gothic" panose="020B0502020202020204" pitchFamily="34" charset="0"/>
                          <a:hlinkClick r:id="rId4"/>
                        </a:rPr>
                        <a:t> Tube</a:t>
                      </a:r>
                      <a:endParaRPr lang="pt-BR" sz="3200" dirty="0">
                        <a:solidFill>
                          <a:schemeClr val="bg1"/>
                        </a:solidFill>
                        <a:latin typeface="Century Gothic" panose="020B0502020202020204" pitchFamily="34" charset="0"/>
                      </a:endParaRPr>
                    </a:p>
                  </a:txBody>
                  <a:tcPr anchor="ctr">
                    <a:lnL>
                      <a:noFill/>
                    </a:lnL>
                    <a:lnR>
                      <a:noFill/>
                    </a:lnR>
                    <a:lnT>
                      <a:noFill/>
                    </a:lnT>
                    <a:lnB>
                      <a:noFill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904167426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590436856"/>
      </p:ext>
    </p:extLst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3568" y="2492896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/>
            </a:r>
            <a:br>
              <a:rPr lang="pt-BR" dirty="0" smtClean="0">
                <a:solidFill>
                  <a:srgbClr val="00B0F0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Constelações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2" name="Group 11"/>
          <p:cNvGrpSpPr/>
          <p:nvPr/>
        </p:nvGrpSpPr>
        <p:grpSpPr>
          <a:xfrm>
            <a:off x="3145790" y="4427442"/>
            <a:ext cx="1595120" cy="610423"/>
            <a:chOff x="9579" y="8079"/>
            <a:chExt cx="1688" cy="691"/>
          </a:xfrm>
        </p:grpSpPr>
        <p:cxnSp>
          <p:nvCxnSpPr>
            <p:cNvPr id="13" name="Conector reto 34"/>
            <p:cNvCxnSpPr/>
            <p:nvPr/>
          </p:nvCxnSpPr>
          <p:spPr bwMode="auto">
            <a:xfrm flipH="1">
              <a:off x="9579" y="8337"/>
              <a:ext cx="1688" cy="194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4" name="Conector reto 34"/>
            <p:cNvCxnSpPr/>
            <p:nvPr/>
          </p:nvCxnSpPr>
          <p:spPr bwMode="auto">
            <a:xfrm>
              <a:off x="10695" y="8079"/>
              <a:ext cx="181" cy="691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15" name="Group 14"/>
          <p:cNvGrpSpPr/>
          <p:nvPr/>
        </p:nvGrpSpPr>
        <p:grpSpPr>
          <a:xfrm>
            <a:off x="4212380" y="4139848"/>
            <a:ext cx="576904" cy="962230"/>
            <a:chOff x="10679" y="7817"/>
            <a:chExt cx="574" cy="1026"/>
          </a:xfrm>
        </p:grpSpPr>
        <p:cxnSp>
          <p:nvCxnSpPr>
            <p:cNvPr id="16" name="Conector reto 35"/>
            <p:cNvCxnSpPr/>
            <p:nvPr/>
          </p:nvCxnSpPr>
          <p:spPr bwMode="auto">
            <a:xfrm>
              <a:off x="10679" y="8057"/>
              <a:ext cx="574" cy="307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17" name="Conector reto 34"/>
            <p:cNvCxnSpPr/>
            <p:nvPr/>
          </p:nvCxnSpPr>
          <p:spPr bwMode="auto">
            <a:xfrm flipH="1">
              <a:off x="10857" y="7817"/>
              <a:ext cx="180" cy="1026"/>
            </a:xfrm>
            <a:prstGeom prst="line">
              <a:avLst/>
            </a:prstGeom>
            <a:solidFill>
              <a:schemeClr val="accent1"/>
            </a:solidFill>
            <a:ln w="47625" cap="flat" cmpd="sng" algn="ctr">
              <a:solidFill>
                <a:srgbClr val="00B0F0"/>
              </a:solidFill>
              <a:prstDash val="sysDot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Content Placeholder 1"/>
          <p:cNvPicPr>
            <a:picLocks noGrp="1" noChangeAspect="1"/>
          </p:cNvPicPr>
          <p:nvPr>
            <p:ph idx="1"/>
          </p:nvPr>
        </p:nvPicPr>
        <p:blipFill>
          <a:blip r:embed="rId2"/>
          <a:srcRect l="37081" t="29176" r="7302" b="12049"/>
          <a:stretch>
            <a:fillRect/>
          </a:stretch>
        </p:blipFill>
        <p:spPr>
          <a:xfrm>
            <a:off x="0" y="1421765"/>
            <a:ext cx="9144067" cy="5436040"/>
          </a:xfrm>
          <a:prstGeom prst="rect">
            <a:avLst/>
          </a:prstGeom>
        </p:spPr>
      </p:pic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685800" y="107315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grpSp>
        <p:nvGrpSpPr>
          <p:cNvPr id="21" name="Group 20"/>
          <p:cNvGrpSpPr/>
          <p:nvPr/>
        </p:nvGrpSpPr>
        <p:grpSpPr>
          <a:xfrm>
            <a:off x="2051685" y="2250440"/>
            <a:ext cx="364490" cy="524510"/>
            <a:chOff x="3231" y="3544"/>
            <a:chExt cx="574" cy="826"/>
          </a:xfrm>
        </p:grpSpPr>
        <p:cxnSp>
          <p:nvCxnSpPr>
            <p:cNvPr id="19" name="Conector reto 34"/>
            <p:cNvCxnSpPr/>
            <p:nvPr/>
          </p:nvCxnSpPr>
          <p:spPr bwMode="auto">
            <a:xfrm flipH="1">
              <a:off x="3376" y="3544"/>
              <a:ext cx="255" cy="826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20" name="Conector reto 35"/>
            <p:cNvCxnSpPr/>
            <p:nvPr/>
          </p:nvCxnSpPr>
          <p:spPr bwMode="auto">
            <a:xfrm>
              <a:off x="3231" y="3788"/>
              <a:ext cx="574" cy="93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</p:spTree>
  </p:cSld>
  <p:clrMapOvr>
    <a:masterClrMapping/>
  </p:clrMapOvr>
  <p:transition spd="slow">
    <p:fade/>
  </p:transition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0483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642938" y="1428750"/>
            <a:ext cx="7810500" cy="48863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grpSp>
        <p:nvGrpSpPr>
          <p:cNvPr id="2" name="Grupo 15"/>
          <p:cNvGrpSpPr/>
          <p:nvPr/>
        </p:nvGrpSpPr>
        <p:grpSpPr bwMode="auto">
          <a:xfrm>
            <a:off x="5438775" y="2786063"/>
            <a:ext cx="990600" cy="1500187"/>
            <a:chOff x="5438781" y="2786058"/>
            <a:chExt cx="990607" cy="1500198"/>
          </a:xfrm>
        </p:grpSpPr>
        <p:cxnSp>
          <p:nvCxnSpPr>
            <p:cNvPr id="6" name="Conector reto 5"/>
            <p:cNvCxnSpPr/>
            <p:nvPr/>
          </p:nvCxnSpPr>
          <p:spPr bwMode="auto">
            <a:xfrm flipV="1">
              <a:off x="5438781" y="3215003"/>
              <a:ext cx="990607" cy="109221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  <p:cxnSp>
          <p:nvCxnSpPr>
            <p:cNvPr id="7" name="Conector reto 6"/>
            <p:cNvCxnSpPr/>
            <p:nvPr/>
          </p:nvCxnSpPr>
          <p:spPr bwMode="auto">
            <a:xfrm rot="5400000">
              <a:off x="5214942" y="3500438"/>
              <a:ext cx="1500198" cy="71437"/>
            </a:xfrm>
            <a:prstGeom prst="line">
              <a:avLst/>
            </a:prstGeom>
            <a:solidFill>
              <a:schemeClr val="accent1"/>
            </a:solidFill>
            <a:ln w="25400" cap="flat" cmpd="sng" algn="ctr">
              <a:solidFill>
                <a:srgbClr val="00B0F0"/>
              </a:solidFill>
              <a:prstDash val="solid"/>
              <a:round/>
              <a:headEnd type="none" w="sm" len="sm"/>
              <a:tailEnd type="none" w="sm" len="sm"/>
            </a:ln>
            <a:effectLst/>
          </p:spPr>
        </p:cxnSp>
      </p:grpSp>
      <p:cxnSp>
        <p:nvCxnSpPr>
          <p:cNvPr id="18" name="Conector reto 17"/>
          <p:cNvCxnSpPr/>
          <p:nvPr/>
        </p:nvCxnSpPr>
        <p:spPr bwMode="auto">
          <a:xfrm flipV="1">
            <a:off x="1500188" y="3284984"/>
            <a:ext cx="2207716" cy="911899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sp>
        <p:nvSpPr>
          <p:cNvPr id="24" name="Arco 23"/>
          <p:cNvSpPr/>
          <p:nvPr/>
        </p:nvSpPr>
        <p:spPr bwMode="auto">
          <a:xfrm rot="5400000">
            <a:off x="4063380" y="2008807"/>
            <a:ext cx="3874740" cy="3286125"/>
          </a:xfrm>
          <a:prstGeom prst="arc">
            <a:avLst>
              <a:gd name="adj1" fmla="val 126910"/>
              <a:gd name="adj2" fmla="val 10765698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  <p:grpSp>
        <p:nvGrpSpPr>
          <p:cNvPr id="3" name="Grupo 50"/>
          <p:cNvGrpSpPr/>
          <p:nvPr/>
        </p:nvGrpSpPr>
        <p:grpSpPr bwMode="auto">
          <a:xfrm>
            <a:off x="5214938" y="4185161"/>
            <a:ext cx="1643062" cy="672591"/>
            <a:chOff x="5214942" y="4185164"/>
            <a:chExt cx="1643074" cy="672596"/>
          </a:xfrm>
        </p:grpSpPr>
        <p:sp>
          <p:nvSpPr>
            <p:cNvPr id="20508" name="Elipse 24"/>
            <p:cNvSpPr>
              <a:spLocks noChangeArrowheads="1"/>
            </p:cNvSpPr>
            <p:nvPr/>
          </p:nvSpPr>
          <p:spPr bwMode="auto">
            <a:xfrm>
              <a:off x="5749416" y="4185164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509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Magalhães</a:t>
              </a:r>
            </a:p>
          </p:txBody>
        </p:sp>
      </p:grpSp>
      <p:grpSp>
        <p:nvGrpSpPr>
          <p:cNvPr id="4" name="Grupo 48"/>
          <p:cNvGrpSpPr/>
          <p:nvPr/>
        </p:nvGrpSpPr>
        <p:grpSpPr bwMode="auto">
          <a:xfrm>
            <a:off x="6286500" y="3029974"/>
            <a:ext cx="1643063" cy="379985"/>
            <a:chOff x="6286512" y="3029993"/>
            <a:chExt cx="1643074" cy="380371"/>
          </a:xfrm>
        </p:grpSpPr>
        <p:sp>
          <p:nvSpPr>
            <p:cNvPr id="20506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Pálida</a:t>
              </a:r>
            </a:p>
          </p:txBody>
        </p:sp>
        <p:sp>
          <p:nvSpPr>
            <p:cNvPr id="20507" name="Elipse 37"/>
            <p:cNvSpPr>
              <a:spLocks noChangeArrowheads="1"/>
            </p:cNvSpPr>
            <p:nvPr/>
          </p:nvSpPr>
          <p:spPr bwMode="auto">
            <a:xfrm>
              <a:off x="6349963" y="3029993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5" name="Grupo 46"/>
          <p:cNvGrpSpPr/>
          <p:nvPr/>
        </p:nvGrpSpPr>
        <p:grpSpPr bwMode="auto">
          <a:xfrm>
            <a:off x="4429125" y="3144689"/>
            <a:ext cx="1643063" cy="641499"/>
            <a:chOff x="4429124" y="3144687"/>
            <a:chExt cx="1643074" cy="641503"/>
          </a:xfrm>
        </p:grpSpPr>
        <p:sp>
          <p:nvSpPr>
            <p:cNvPr id="20504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Mimosa</a:t>
              </a:r>
            </a:p>
          </p:txBody>
        </p:sp>
        <p:sp>
          <p:nvSpPr>
            <p:cNvPr id="20505" name="Elipse 38"/>
            <p:cNvSpPr>
              <a:spLocks noChangeArrowheads="1"/>
            </p:cNvSpPr>
            <p:nvPr/>
          </p:nvSpPr>
          <p:spPr bwMode="auto">
            <a:xfrm>
              <a:off x="5130804" y="3144687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8" name="Grupo 47"/>
          <p:cNvGrpSpPr/>
          <p:nvPr/>
        </p:nvGrpSpPr>
        <p:grpSpPr bwMode="auto">
          <a:xfrm>
            <a:off x="5214938" y="2167063"/>
            <a:ext cx="1643062" cy="661246"/>
            <a:chOff x="5214942" y="2167054"/>
            <a:chExt cx="1643074" cy="661251"/>
          </a:xfrm>
        </p:grpSpPr>
        <p:sp>
          <p:nvSpPr>
            <p:cNvPr id="20502" name="CaixaDeTexto 28"/>
            <p:cNvSpPr txBox="1">
              <a:spLocks noChangeArrowheads="1"/>
            </p:cNvSpPr>
            <p:nvPr/>
          </p:nvSpPr>
          <p:spPr bwMode="auto">
            <a:xfrm>
              <a:off x="5214942" y="2167054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Rubídea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0503" name="Elipse 39"/>
            <p:cNvSpPr>
              <a:spLocks noChangeArrowheads="1"/>
            </p:cNvSpPr>
            <p:nvPr/>
          </p:nvSpPr>
          <p:spPr bwMode="auto">
            <a:xfrm>
              <a:off x="5823518" y="2471115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9" name="Grupo 44"/>
          <p:cNvGrpSpPr/>
          <p:nvPr/>
        </p:nvGrpSpPr>
        <p:grpSpPr bwMode="auto">
          <a:xfrm>
            <a:off x="857250" y="4043259"/>
            <a:ext cx="1643063" cy="899002"/>
            <a:chOff x="857224" y="4043254"/>
            <a:chExt cx="1643074" cy="899608"/>
          </a:xfrm>
        </p:grpSpPr>
        <p:sp>
          <p:nvSpPr>
            <p:cNvPr id="20500" name="CaixaDeTexto 25"/>
            <p:cNvSpPr txBox="1">
              <a:spLocks noChangeArrowheads="1"/>
            </p:cNvSpPr>
            <p:nvPr/>
          </p:nvSpPr>
          <p:spPr bwMode="auto">
            <a:xfrm>
              <a:off x="857224" y="4357694"/>
              <a:ext cx="1643074" cy="585168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Alpha Centauri</a:t>
              </a:r>
            </a:p>
          </p:txBody>
        </p:sp>
        <p:sp>
          <p:nvSpPr>
            <p:cNvPr id="20501" name="Elipse 40"/>
            <p:cNvSpPr>
              <a:spLocks noChangeArrowheads="1"/>
            </p:cNvSpPr>
            <p:nvPr/>
          </p:nvSpPr>
          <p:spPr bwMode="auto">
            <a:xfrm>
              <a:off x="1276426" y="4043254"/>
              <a:ext cx="357190" cy="357191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10" name="Grupo 45"/>
          <p:cNvGrpSpPr/>
          <p:nvPr/>
        </p:nvGrpSpPr>
        <p:grpSpPr bwMode="auto">
          <a:xfrm>
            <a:off x="2286000" y="3559173"/>
            <a:ext cx="1643063" cy="708025"/>
            <a:chOff x="2285984" y="3559168"/>
            <a:chExt cx="1643074" cy="708452"/>
          </a:xfrm>
        </p:grpSpPr>
        <p:sp>
          <p:nvSpPr>
            <p:cNvPr id="20498" name="Elipse 36"/>
            <p:cNvSpPr>
              <a:spLocks noChangeArrowheads="1"/>
            </p:cNvSpPr>
            <p:nvPr/>
          </p:nvSpPr>
          <p:spPr bwMode="auto">
            <a:xfrm>
              <a:off x="2454260" y="355916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0499" name="CaixaDeTexto 41"/>
            <p:cNvSpPr txBox="1">
              <a:spLocks noChangeArrowheads="1"/>
            </p:cNvSpPr>
            <p:nvPr/>
          </p:nvSpPr>
          <p:spPr bwMode="auto">
            <a:xfrm>
              <a:off x="2285984" y="392906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Beta Centauri</a:t>
              </a:r>
            </a:p>
          </p:txBody>
        </p:sp>
      </p:grpSp>
      <p:grpSp>
        <p:nvGrpSpPr>
          <p:cNvPr id="11" name="Grupo 49"/>
          <p:cNvGrpSpPr/>
          <p:nvPr/>
        </p:nvGrpSpPr>
        <p:grpSpPr bwMode="auto">
          <a:xfrm>
            <a:off x="6072188" y="3558660"/>
            <a:ext cx="1643062" cy="351355"/>
            <a:chOff x="6072198" y="3558643"/>
            <a:chExt cx="1643074" cy="351787"/>
          </a:xfrm>
        </p:grpSpPr>
        <p:sp>
          <p:nvSpPr>
            <p:cNvPr id="20496" name="CaixaDeTexto 26"/>
            <p:cNvSpPr txBox="1">
              <a:spLocks noChangeArrowheads="1"/>
            </p:cNvSpPr>
            <p:nvPr/>
          </p:nvSpPr>
          <p:spPr bwMode="auto">
            <a:xfrm>
              <a:off x="6072198" y="357187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Intrometida</a:t>
              </a:r>
            </a:p>
          </p:txBody>
        </p:sp>
        <p:sp>
          <p:nvSpPr>
            <p:cNvPr id="20497" name="Elipse 43"/>
            <p:cNvSpPr>
              <a:spLocks noChangeArrowheads="1"/>
            </p:cNvSpPr>
            <p:nvPr/>
          </p:nvSpPr>
          <p:spPr bwMode="auto">
            <a:xfrm>
              <a:off x="6152700" y="3558643"/>
              <a:ext cx="142876" cy="15240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54" name="CaixaDeTexto 53"/>
          <p:cNvSpPr txBox="1"/>
          <p:nvPr/>
        </p:nvSpPr>
        <p:spPr>
          <a:xfrm>
            <a:off x="5072063" y="5572125"/>
            <a:ext cx="2428875" cy="584200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dirty="0">
                <a:solidFill>
                  <a:srgbClr val="00B0F0"/>
                </a:solidFill>
                <a:latin typeface="Century Gothic" panose="020B0502020202020204" pitchFamily="34" charset="0"/>
              </a:rPr>
              <a:t>Sentido de diminuição do brilho</a:t>
            </a: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0482" name="Título 1"/>
          <p:cNvSpPr>
            <a:spLocks noGrp="1"/>
          </p:cNvSpPr>
          <p:nvPr>
            <p:ph type="title"/>
          </p:nvPr>
        </p:nvSpPr>
        <p:spPr>
          <a:xfrm>
            <a:off x="0" y="125760"/>
            <a:ext cx="91440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Reconhecimento do </a:t>
            </a:r>
            <a:b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</a:b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</a:t>
            </a:r>
          </a:p>
        </p:txBody>
      </p:sp>
      <p:sp>
        <p:nvSpPr>
          <p:cNvPr id="32" name="Arco 31"/>
          <p:cNvSpPr/>
          <p:nvPr/>
        </p:nvSpPr>
        <p:spPr bwMode="auto">
          <a:xfrm rot="5400000">
            <a:off x="3998218" y="2000245"/>
            <a:ext cx="3857625" cy="3286125"/>
          </a:xfrm>
          <a:prstGeom prst="arc">
            <a:avLst>
              <a:gd name="adj1" fmla="val 10857613"/>
              <a:gd name="adj2" fmla="val 16408775"/>
            </a:avLst>
          </a:prstGeom>
          <a:noFill/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arrow" w="lg" len="lg"/>
          </a:ln>
          <a:effectLst/>
        </p:spPr>
        <p:txBody>
          <a:bodyPr/>
          <a:lstStyle/>
          <a:p>
            <a:pPr>
              <a:defRPr/>
            </a:pPr>
            <a:endParaRPr lang="pt-BR"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8" fill="hold">
                      <p:stCondLst>
                        <p:cond delay="indefinite"/>
                      </p:stCondLst>
                      <p:childTnLst>
                        <p:par>
                          <p:cTn id="19" fill="hold">
                            <p:stCondLst>
                              <p:cond delay="0"/>
                            </p:stCondLst>
                            <p:childTnLst>
                              <p:par>
                                <p:cTn id="2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2" dur="2000"/>
                                        <p:tgtEl>
                                          <p:spTgt spid="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3" fill="hold">
                      <p:stCondLst>
                        <p:cond delay="indefinite"/>
                      </p:stCondLst>
                      <p:childTnLst>
                        <p:par>
                          <p:cTn id="24" fill="hold">
                            <p:stCondLst>
                              <p:cond delay="0"/>
                            </p:stCondLst>
                            <p:childTnLst>
                              <p:par>
                                <p:cTn id="2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7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8" fill="hold">
                      <p:stCondLst>
                        <p:cond delay="indefinite"/>
                      </p:stCondLst>
                      <p:childTnLst>
                        <p:par>
                          <p:cTn id="29" fill="hold">
                            <p:stCondLst>
                              <p:cond delay="0"/>
                            </p:stCondLst>
                            <p:childTnLst>
                              <p:par>
                                <p:cTn id="3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2" dur="2000"/>
                                        <p:tgtEl>
                                          <p:spTgt spid="1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3" fill="hold">
                      <p:stCondLst>
                        <p:cond delay="indefinite"/>
                      </p:stCondLst>
                      <p:childTnLst>
                        <p:par>
                          <p:cTn id="34" fill="hold">
                            <p:stCondLst>
                              <p:cond delay="0"/>
                            </p:stCondLst>
                            <p:childTnLst>
                              <p:par>
                                <p:cTn id="35" presetID="22" presetClass="entr" presetSubtype="4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37" dur="3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8" fill="hold">
                            <p:stCondLst>
                              <p:cond delay="3000"/>
                            </p:stCondLst>
                            <p:childTnLst>
                              <p:par>
                                <p:cTn id="39" presetID="22" presetClass="entr" presetSubtype="1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3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4" dur="2000"/>
                                        <p:tgtEl>
                                          <p:spTgt spid="5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5" fill="hold">
                      <p:stCondLst>
                        <p:cond delay="indefinite"/>
                      </p:stCondLst>
                      <p:childTnLst>
                        <p:par>
                          <p:cTn id="46" fill="hold">
                            <p:stCondLst>
                              <p:cond delay="0"/>
                            </p:stCondLst>
                            <p:childTnLst>
                              <p:par>
                                <p:cTn id="4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0" fill="hold">
                      <p:stCondLst>
                        <p:cond delay="indefinite"/>
                      </p:stCondLst>
                      <p:childTnLst>
                        <p:par>
                          <p:cTn id="51" fill="hold">
                            <p:stCondLst>
                              <p:cond delay="0"/>
                            </p:stCondLst>
                            <p:childTnLst>
                              <p:par>
                                <p:cTn id="52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4" dur="2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5" fill="hold">
                      <p:stCondLst>
                        <p:cond delay="indefinite"/>
                      </p:stCondLst>
                      <p:childTnLst>
                        <p:par>
                          <p:cTn id="56" fill="hold">
                            <p:stCondLst>
                              <p:cond delay="0"/>
                            </p:stCondLst>
                            <p:childTnLst>
                              <p:par>
                                <p:cTn id="57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9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54" grpId="0"/>
      <p:bldP spid="32" grpId="0" bldLvl="0" animBg="1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1507" name="Picture 2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4438" y="1196752"/>
            <a:ext cx="6667500" cy="540067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cxnSp>
        <p:nvCxnSpPr>
          <p:cNvPr id="6" name="Conector reto 5"/>
          <p:cNvCxnSpPr/>
          <p:nvPr/>
        </p:nvCxnSpPr>
        <p:spPr bwMode="auto">
          <a:xfrm flipH="1">
            <a:off x="4523152" y="2132856"/>
            <a:ext cx="2569128" cy="1287476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cxnSp>
        <p:nvCxnSpPr>
          <p:cNvPr id="14" name="Conector reto 13"/>
          <p:cNvCxnSpPr/>
          <p:nvPr/>
        </p:nvCxnSpPr>
        <p:spPr bwMode="auto">
          <a:xfrm rot="5400000" flipH="1" flipV="1">
            <a:off x="3232334" y="4714875"/>
            <a:ext cx="2571750" cy="3175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arrow" w="sm" len="sm"/>
            <a:tailEnd type="none" w="sm" len="sm"/>
          </a:ln>
          <a:effectLst/>
        </p:spPr>
      </p:cxnSp>
      <p:sp>
        <p:nvSpPr>
          <p:cNvPr id="24" name="Chave esquerda 23"/>
          <p:cNvSpPr/>
          <p:nvPr/>
        </p:nvSpPr>
        <p:spPr bwMode="auto">
          <a:xfrm rot="3546723">
            <a:off x="6966744" y="1342232"/>
            <a:ext cx="495300" cy="703262"/>
          </a:xfrm>
          <a:prstGeom prst="leftBrace">
            <a:avLst>
              <a:gd name="adj1" fmla="val 34517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5" name="Chave esquerda 24"/>
          <p:cNvSpPr/>
          <p:nvPr/>
        </p:nvSpPr>
        <p:spPr bwMode="auto">
          <a:xfrm rot="-6924691">
            <a:off x="5709556" y="1678914"/>
            <a:ext cx="466725" cy="2865868"/>
          </a:xfrm>
          <a:prstGeom prst="leftBrace">
            <a:avLst>
              <a:gd name="adj1" fmla="val 34531"/>
              <a:gd name="adj2" fmla="val 48620"/>
            </a:avLst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7" name="Elipse 26"/>
          <p:cNvSpPr>
            <a:spLocks noChangeArrowheads="1"/>
          </p:cNvSpPr>
          <p:nvPr/>
        </p:nvSpPr>
        <p:spPr bwMode="auto">
          <a:xfrm>
            <a:off x="4375333" y="3286125"/>
            <a:ext cx="285750" cy="28575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28" name="CaixaDeTexto 27"/>
          <p:cNvSpPr txBox="1">
            <a:spLocks noChangeArrowheads="1"/>
          </p:cNvSpPr>
          <p:nvPr/>
        </p:nvSpPr>
        <p:spPr bwMode="auto">
          <a:xfrm>
            <a:off x="3286125" y="2786063"/>
            <a:ext cx="2000250" cy="338137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Polo celeste Sul</a:t>
            </a:r>
          </a:p>
        </p:txBody>
      </p:sp>
      <p:sp>
        <p:nvSpPr>
          <p:cNvPr id="29" name="CaixaDeTexto 28"/>
          <p:cNvSpPr txBox="1">
            <a:spLocks noChangeArrowheads="1"/>
          </p:cNvSpPr>
          <p:nvPr/>
        </p:nvSpPr>
        <p:spPr bwMode="auto">
          <a:xfrm>
            <a:off x="5429250" y="3429000"/>
            <a:ext cx="1643063" cy="584775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4 vezes e meia</a:t>
            </a:r>
          </a:p>
        </p:txBody>
      </p:sp>
      <p:sp>
        <p:nvSpPr>
          <p:cNvPr id="30" name="Elipse 29"/>
          <p:cNvSpPr>
            <a:spLocks noChangeArrowheads="1"/>
          </p:cNvSpPr>
          <p:nvPr/>
        </p:nvSpPr>
        <p:spPr bwMode="auto">
          <a:xfrm>
            <a:off x="4286250" y="6072188"/>
            <a:ext cx="428625" cy="428625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1" name="CaixaDeTexto 30"/>
          <p:cNvSpPr txBox="1">
            <a:spLocks noChangeArrowheads="1"/>
          </p:cNvSpPr>
          <p:nvPr/>
        </p:nvSpPr>
        <p:spPr bwMode="auto">
          <a:xfrm>
            <a:off x="4786313" y="6143625"/>
            <a:ext cx="2000250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Ponto Cardeal Sul</a:t>
            </a:r>
          </a:p>
        </p:txBody>
      </p:sp>
      <p:cxnSp>
        <p:nvCxnSpPr>
          <p:cNvPr id="32" name="Conector reto 31"/>
          <p:cNvCxnSpPr/>
          <p:nvPr/>
        </p:nvCxnSpPr>
        <p:spPr bwMode="auto">
          <a:xfrm rot="10800000" flipV="1">
            <a:off x="7215188" y="1857375"/>
            <a:ext cx="357187" cy="214313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cxnSp>
        <p:nvCxnSpPr>
          <p:cNvPr id="34" name="Conector reto 33"/>
          <p:cNvCxnSpPr/>
          <p:nvPr/>
        </p:nvCxnSpPr>
        <p:spPr bwMode="auto">
          <a:xfrm rot="16200000" flipH="1">
            <a:off x="7358063" y="1785938"/>
            <a:ext cx="214312" cy="21431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solid"/>
            <a:round/>
            <a:headEnd type="none" w="sm" len="sm"/>
            <a:tailEnd type="none" w="sm" len="sm"/>
          </a:ln>
          <a:effectLst/>
        </p:spPr>
      </p:cxn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21506" name="Título 1"/>
          <p:cNvSpPr>
            <a:spLocks noGrp="1"/>
          </p:cNvSpPr>
          <p:nvPr>
            <p:ph type="title"/>
          </p:nvPr>
        </p:nvSpPr>
        <p:spPr>
          <a:xfrm>
            <a:off x="714375" y="125760"/>
            <a:ext cx="7772400" cy="1143000"/>
          </a:xfrm>
        </p:spPr>
        <p:txBody>
          <a:bodyPr/>
          <a:lstStyle/>
          <a:p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Cruzeiro do Sul e o Ponto Cardeal Sul</a:t>
            </a: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2000"/>
                                        <p:tgtEl>
                                          <p:spTgt spid="2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2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2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6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9" fill="hold">
                      <p:stCondLst>
                        <p:cond delay="indefinite"/>
                      </p:stCondLst>
                      <p:childTnLst>
                        <p:par>
                          <p:cTn id="30" fill="hold">
                            <p:stCondLst>
                              <p:cond delay="0"/>
                            </p:stCondLst>
                            <p:childTnLst>
                              <p:par>
                                <p:cTn id="31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3" dur="2000"/>
                                        <p:tgtEl>
                                          <p:spTgt spid="2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4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6" dur="2000"/>
                                        <p:tgtEl>
                                          <p:spTgt spid="2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7" fill="hold">
                      <p:stCondLst>
                        <p:cond delay="indefinite"/>
                      </p:stCondLst>
                      <p:childTnLst>
                        <p:par>
                          <p:cTn id="38" fill="hold">
                            <p:stCondLst>
                              <p:cond delay="0"/>
                            </p:stCondLst>
                            <p:childTnLst>
                              <p:par>
                                <p:cTn id="39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41" dur="2000"/>
                                        <p:tgtEl>
                                          <p:spTgt spid="1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2" fill="hold">
                      <p:stCondLst>
                        <p:cond delay="indefinite"/>
                      </p:stCondLst>
                      <p:childTnLst>
                        <p:par>
                          <p:cTn id="43" fill="hold">
                            <p:stCondLst>
                              <p:cond delay="0"/>
                            </p:stCondLst>
                            <p:childTnLst>
                              <p:par>
                                <p:cTn id="44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6" dur="2000"/>
                                        <p:tgtEl>
                                          <p:spTgt spid="3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7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9" dur="2000"/>
                                        <p:tgtEl>
                                          <p:spTgt spid="3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24" grpId="0" bldLvl="0" animBg="1"/>
      <p:bldP spid="25" grpId="0" bldLvl="0" animBg="1"/>
      <p:bldP spid="27" grpId="0" bldLvl="0" animBg="1"/>
      <p:bldP spid="28" grpId="0"/>
      <p:bldP spid="29" grpId="0"/>
      <p:bldP spid="30" grpId="0" bldLvl="0" animBg="1"/>
      <p:bldP spid="31" grpId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7650" name="Picture 2"/>
          <p:cNvPicPr>
            <a:picLocks noChangeAspect="1" noChangeArrowheads="1"/>
          </p:cNvPicPr>
          <p:nvPr/>
        </p:nvPicPr>
        <p:blipFill>
          <a:blip r:embed="rId2" cstate="print">
            <a:lum bright="15000" contrast="19000"/>
          </a:blip>
          <a:srcRect/>
          <a:stretch>
            <a:fillRect/>
          </a:stretch>
        </p:blipFill>
        <p:spPr bwMode="auto">
          <a:xfrm>
            <a:off x="71438" y="991319"/>
            <a:ext cx="8924925" cy="5534025"/>
          </a:xfrm>
          <a:prstGeom prst="rect">
            <a:avLst/>
          </a:prstGeom>
          <a:noFill/>
          <a:ln w="12700">
            <a:noFill/>
            <a:miter lim="800000"/>
            <a:headEnd type="none" w="sm" len="sm"/>
            <a:tailEnd type="none" w="sm" len="sm"/>
          </a:ln>
        </p:spPr>
      </p:pic>
      <p:sp>
        <p:nvSpPr>
          <p:cNvPr id="27651" name="Título 1"/>
          <p:cNvSpPr>
            <a:spLocks noGrp="1"/>
          </p:cNvSpPr>
          <p:nvPr>
            <p:ph type="title"/>
          </p:nvPr>
        </p:nvSpPr>
        <p:spPr>
          <a:xfrm>
            <a:off x="714375" y="0"/>
            <a:ext cx="7772400" cy="1143000"/>
          </a:xfrm>
        </p:spPr>
        <p:txBody>
          <a:bodyPr/>
          <a:lstStyle/>
          <a:p>
            <a:r>
              <a:rPr lang="pt-BR" smtClean="0">
                <a:solidFill>
                  <a:schemeClr val="bg1"/>
                </a:solidFill>
                <a:latin typeface="Century Gothic" panose="020B0502020202020204" pitchFamily="34" charset="0"/>
              </a:rPr>
              <a:t>A constelação </a:t>
            </a:r>
            <a:r>
              <a:rPr lang="pt-BR" dirty="0" smtClean="0">
                <a:solidFill>
                  <a:schemeClr val="bg1"/>
                </a:solidFill>
                <a:latin typeface="Century Gothic" panose="020B0502020202020204" pitchFamily="34" charset="0"/>
              </a:rPr>
              <a:t>de </a:t>
            </a:r>
            <a:r>
              <a:rPr lang="pt-BR" dirty="0" err="1" smtClean="0">
                <a:solidFill>
                  <a:schemeClr val="bg1"/>
                </a:solidFill>
                <a:latin typeface="Century Gothic" panose="020B0502020202020204" pitchFamily="34" charset="0"/>
              </a:rPr>
              <a:t>Órion</a:t>
            </a:r>
            <a:endParaRPr lang="pt-BR" dirty="0" smtClean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cxnSp>
        <p:nvCxnSpPr>
          <p:cNvPr id="18" name="Conector reto 17"/>
          <p:cNvCxnSpPr/>
          <p:nvPr/>
        </p:nvCxnSpPr>
        <p:spPr bwMode="auto">
          <a:xfrm rot="10800000">
            <a:off x="3000375" y="3071813"/>
            <a:ext cx="1643063" cy="857250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" name="Grupo 50"/>
          <p:cNvGrpSpPr/>
          <p:nvPr/>
        </p:nvGrpSpPr>
        <p:grpSpPr bwMode="auto">
          <a:xfrm>
            <a:off x="3571875" y="4852403"/>
            <a:ext cx="1643063" cy="648285"/>
            <a:chOff x="5214942" y="4209471"/>
            <a:chExt cx="1643074" cy="648289"/>
          </a:xfrm>
        </p:grpSpPr>
        <p:sp>
          <p:nvSpPr>
            <p:cNvPr id="27671" name="Elipse 24"/>
            <p:cNvSpPr>
              <a:spLocks noChangeArrowheads="1"/>
            </p:cNvSpPr>
            <p:nvPr/>
          </p:nvSpPr>
          <p:spPr bwMode="auto">
            <a:xfrm>
              <a:off x="5696659" y="4209471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  <p:sp>
          <p:nvSpPr>
            <p:cNvPr id="27672" name="CaixaDeTexto 30"/>
            <p:cNvSpPr txBox="1">
              <a:spLocks noChangeArrowheads="1"/>
            </p:cNvSpPr>
            <p:nvPr/>
          </p:nvSpPr>
          <p:spPr bwMode="auto">
            <a:xfrm>
              <a:off x="5214942" y="451920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Beteugeuse</a:t>
              </a:r>
            </a:p>
          </p:txBody>
        </p:sp>
      </p:grpSp>
      <p:grpSp>
        <p:nvGrpSpPr>
          <p:cNvPr id="3" name="Grupo 48"/>
          <p:cNvGrpSpPr/>
          <p:nvPr/>
        </p:nvGrpSpPr>
        <p:grpSpPr bwMode="auto">
          <a:xfrm>
            <a:off x="5214938" y="2947988"/>
            <a:ext cx="1643062" cy="409575"/>
            <a:chOff x="6286512" y="3000372"/>
            <a:chExt cx="1643074" cy="409992"/>
          </a:xfrm>
        </p:grpSpPr>
        <p:sp>
          <p:nvSpPr>
            <p:cNvPr id="27669" name="CaixaDeTexto 27"/>
            <p:cNvSpPr txBox="1">
              <a:spLocks noChangeArrowheads="1"/>
            </p:cNvSpPr>
            <p:nvPr/>
          </p:nvSpPr>
          <p:spPr bwMode="auto">
            <a:xfrm>
              <a:off x="6286512" y="3071810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>
                  <a:solidFill>
                    <a:schemeClr val="bg1"/>
                  </a:solidFill>
                  <a:latin typeface="Century Gothic" panose="020B0502020202020204" pitchFamily="34" charset="0"/>
                </a:rPr>
                <a:t>Rigel</a:t>
              </a:r>
            </a:p>
          </p:txBody>
        </p:sp>
        <p:sp>
          <p:nvSpPr>
            <p:cNvPr id="27670" name="Elipse 37"/>
            <p:cNvSpPr>
              <a:spLocks noChangeArrowheads="1"/>
            </p:cNvSpPr>
            <p:nvPr/>
          </p:nvSpPr>
          <p:spPr bwMode="auto">
            <a:xfrm>
              <a:off x="6383954" y="3000372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grpSp>
        <p:nvGrpSpPr>
          <p:cNvPr id="4" name="Grupo 46"/>
          <p:cNvGrpSpPr/>
          <p:nvPr/>
        </p:nvGrpSpPr>
        <p:grpSpPr bwMode="auto">
          <a:xfrm>
            <a:off x="1285875" y="3143250"/>
            <a:ext cx="1643063" cy="642938"/>
            <a:chOff x="4429124" y="3143248"/>
            <a:chExt cx="1643074" cy="642942"/>
          </a:xfrm>
        </p:grpSpPr>
        <p:sp>
          <p:nvSpPr>
            <p:cNvPr id="27667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>
                  <a:solidFill>
                    <a:schemeClr val="bg1"/>
                  </a:solidFill>
                  <a:latin typeface="Century Gothic" panose="020B0502020202020204" pitchFamily="34" charset="0"/>
                </a:rPr>
                <a:t>Aldebaran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27668" name="Elipse 38"/>
            <p:cNvSpPr>
              <a:spLocks noChangeArrowheads="1"/>
            </p:cNvSpPr>
            <p:nvPr/>
          </p:nvSpPr>
          <p:spPr bwMode="auto">
            <a:xfrm>
              <a:off x="515650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47123" name="CaixaDeTexto 41"/>
          <p:cNvSpPr txBox="1">
            <a:spLocks noChangeArrowheads="1"/>
          </p:cNvSpPr>
          <p:nvPr/>
        </p:nvSpPr>
        <p:spPr bwMode="auto">
          <a:xfrm>
            <a:off x="4071938" y="4429125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Mintaka</a:t>
            </a:r>
          </a:p>
        </p:txBody>
      </p:sp>
      <p:sp>
        <p:nvSpPr>
          <p:cNvPr id="47121" name="Elipse 43"/>
          <p:cNvSpPr>
            <a:spLocks noChangeArrowheads="1"/>
          </p:cNvSpPr>
          <p:nvPr/>
        </p:nvSpPr>
        <p:spPr bwMode="auto">
          <a:xfrm>
            <a:off x="4736545" y="3923872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55" name="CaixaDeTexto 54"/>
          <p:cNvSpPr txBox="1"/>
          <p:nvPr/>
        </p:nvSpPr>
        <p:spPr>
          <a:xfrm>
            <a:off x="0" y="6581775"/>
            <a:ext cx="6000750" cy="276225"/>
          </a:xfrm>
          <a:prstGeom prst="rect">
            <a:avLst/>
          </a:prstGeom>
          <a:noFill/>
        </p:spPr>
        <p:txBody>
          <a:bodyPr>
            <a:spAutoFit/>
          </a:bodyPr>
          <a:lstStyle/>
          <a:p>
            <a:pPr>
              <a:defRPr/>
            </a:pP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Crédito da imagem: software </a:t>
            </a:r>
            <a:r>
              <a:rPr lang="pt-BR" sz="1200" dirty="0" err="1">
                <a:solidFill>
                  <a:srgbClr val="00B0F0"/>
                </a:solidFill>
                <a:latin typeface="Century Gothic" panose="020B0502020202020204" pitchFamily="34" charset="0"/>
              </a:rPr>
              <a:t>stellarium</a:t>
            </a:r>
            <a:r>
              <a:rPr lang="pt-BR" sz="1200" dirty="0">
                <a:solidFill>
                  <a:srgbClr val="00B0F0"/>
                </a:solidFill>
                <a:latin typeface="Century Gothic" panose="020B0502020202020204" pitchFamily="34" charset="0"/>
              </a:rPr>
              <a:t>, disponível em </a:t>
            </a:r>
            <a:r>
              <a:rPr lang="pt-BR" sz="12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www.stellarium.org</a:t>
            </a:r>
            <a:endParaRPr lang="pt-BR" sz="12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6" name="Elipse 43"/>
          <p:cNvSpPr>
            <a:spLocks noChangeArrowheads="1"/>
          </p:cNvSpPr>
          <p:nvPr/>
        </p:nvSpPr>
        <p:spPr bwMode="auto">
          <a:xfrm>
            <a:off x="4888945" y="3995309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sp>
        <p:nvSpPr>
          <p:cNvPr id="37" name="Elipse 43"/>
          <p:cNvSpPr>
            <a:spLocks noChangeArrowheads="1"/>
          </p:cNvSpPr>
          <p:nvPr/>
        </p:nvSpPr>
        <p:spPr bwMode="auto">
          <a:xfrm>
            <a:off x="5028343" y="4084940"/>
            <a:ext cx="142875" cy="152400"/>
          </a:xfrm>
          <a:prstGeom prst="ellipse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none" w="sm" len="sm"/>
          </a:ln>
        </p:spPr>
        <p:txBody>
          <a:bodyPr/>
          <a:lstStyle/>
          <a:p>
            <a:endParaRPr lang="pt-BR">
              <a:latin typeface="Century Gothic" panose="020B0502020202020204" pitchFamily="34" charset="0"/>
            </a:endParaRPr>
          </a:p>
        </p:txBody>
      </p:sp>
      <p:cxnSp>
        <p:nvCxnSpPr>
          <p:cNvPr id="74" name="Conector reto 32"/>
          <p:cNvCxnSpPr>
            <a:cxnSpLocks noChangeShapeType="1"/>
          </p:cNvCxnSpPr>
          <p:nvPr/>
        </p:nvCxnSpPr>
        <p:spPr bwMode="auto">
          <a:xfrm rot="16200000" flipV="1">
            <a:off x="4643438" y="4286250"/>
            <a:ext cx="357188" cy="7143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2" name="Conector reto 32"/>
          <p:cNvCxnSpPr>
            <a:cxnSpLocks noChangeShapeType="1"/>
          </p:cNvCxnSpPr>
          <p:nvPr/>
        </p:nvCxnSpPr>
        <p:spPr bwMode="auto">
          <a:xfrm rot="5400000">
            <a:off x="4964907" y="3750468"/>
            <a:ext cx="285750" cy="214313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cxnSp>
        <p:nvCxnSpPr>
          <p:cNvPr id="83" name="Conector reto 32"/>
          <p:cNvCxnSpPr>
            <a:cxnSpLocks noChangeShapeType="1"/>
          </p:cNvCxnSpPr>
          <p:nvPr/>
        </p:nvCxnSpPr>
        <p:spPr bwMode="auto">
          <a:xfrm rot="10800000">
            <a:off x="5214938" y="4214813"/>
            <a:ext cx="357187" cy="1587"/>
          </a:xfrm>
          <a:prstGeom prst="straightConnector1">
            <a:avLst/>
          </a:prstGeom>
          <a:noFill/>
          <a:ln w="25400" algn="ctr">
            <a:solidFill>
              <a:schemeClr val="bg1"/>
            </a:solidFill>
            <a:round/>
            <a:headEnd type="none" w="sm" len="sm"/>
            <a:tailEnd type="arrow" w="sm" len="sm"/>
          </a:ln>
        </p:spPr>
      </p:cxnSp>
      <p:sp>
        <p:nvSpPr>
          <p:cNvPr id="91" name="CaixaDeTexto 41"/>
          <p:cNvSpPr txBox="1">
            <a:spLocks noChangeArrowheads="1"/>
          </p:cNvSpPr>
          <p:nvPr/>
        </p:nvSpPr>
        <p:spPr bwMode="auto">
          <a:xfrm>
            <a:off x="4500563" y="3429000"/>
            <a:ext cx="1643062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r>
              <a:rPr lang="pt-BR" dirty="0" err="1">
                <a:solidFill>
                  <a:schemeClr val="bg1"/>
                </a:solidFill>
                <a:latin typeface="Century Gothic" panose="020B0502020202020204" pitchFamily="34" charset="0"/>
              </a:rPr>
              <a:t>Alnilan</a:t>
            </a:r>
            <a:endParaRPr lang="pt-BR" dirty="0">
              <a:solidFill>
                <a:schemeClr val="bg1"/>
              </a:solidFill>
              <a:latin typeface="Century Gothic" panose="020B0502020202020204" pitchFamily="34" charset="0"/>
            </a:endParaRPr>
          </a:p>
        </p:txBody>
      </p:sp>
      <p:sp>
        <p:nvSpPr>
          <p:cNvPr id="92" name="CaixaDeTexto 41"/>
          <p:cNvSpPr txBox="1">
            <a:spLocks noChangeArrowheads="1"/>
          </p:cNvSpPr>
          <p:nvPr/>
        </p:nvSpPr>
        <p:spPr bwMode="auto">
          <a:xfrm>
            <a:off x="5572125" y="4019550"/>
            <a:ext cx="1000125" cy="338138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>
            <a:spAutoFit/>
          </a:bodyPr>
          <a:lstStyle/>
          <a:p>
            <a:pPr algn="l"/>
            <a:r>
              <a:rPr lang="pt-BR">
                <a:solidFill>
                  <a:schemeClr val="bg1"/>
                </a:solidFill>
                <a:latin typeface="Century Gothic" panose="020B0502020202020204" pitchFamily="34" charset="0"/>
              </a:rPr>
              <a:t>Alnitak</a:t>
            </a:r>
          </a:p>
        </p:txBody>
      </p:sp>
      <p:cxnSp>
        <p:nvCxnSpPr>
          <p:cNvPr id="25" name="Conector reto 24"/>
          <p:cNvCxnSpPr/>
          <p:nvPr/>
        </p:nvCxnSpPr>
        <p:spPr bwMode="auto">
          <a:xfrm>
            <a:off x="4644008" y="3933056"/>
            <a:ext cx="2397934" cy="1156462"/>
          </a:xfrm>
          <a:prstGeom prst="line">
            <a:avLst/>
          </a:prstGeom>
          <a:solidFill>
            <a:schemeClr val="accent1"/>
          </a:solidFill>
          <a:ln w="25400" cap="flat" cmpd="sng" algn="ctr">
            <a:solidFill>
              <a:srgbClr val="00B0F0"/>
            </a:solidFill>
            <a:prstDash val="dash"/>
            <a:round/>
            <a:headEnd type="none" w="sm" len="sm"/>
            <a:tailEnd type="arrow" w="lg" len="lg"/>
          </a:ln>
          <a:effectLst/>
        </p:spPr>
      </p:cxnSp>
      <p:grpSp>
        <p:nvGrpSpPr>
          <p:cNvPr id="29" name="Grupo 46"/>
          <p:cNvGrpSpPr/>
          <p:nvPr/>
        </p:nvGrpSpPr>
        <p:grpSpPr bwMode="auto">
          <a:xfrm>
            <a:off x="6660232" y="5013176"/>
            <a:ext cx="1643063" cy="642938"/>
            <a:chOff x="4429124" y="3143248"/>
            <a:chExt cx="1643074" cy="642942"/>
          </a:xfrm>
        </p:grpSpPr>
        <p:sp>
          <p:nvSpPr>
            <p:cNvPr id="30" name="CaixaDeTexto 29"/>
            <p:cNvSpPr txBox="1">
              <a:spLocks noChangeArrowheads="1"/>
            </p:cNvSpPr>
            <p:nvPr/>
          </p:nvSpPr>
          <p:spPr bwMode="auto">
            <a:xfrm>
              <a:off x="4429124" y="3447636"/>
              <a:ext cx="1643074" cy="338554"/>
            </a:xfrm>
            <a:prstGeom prst="rect">
              <a:avLst/>
            </a:prstGeom>
            <a:noFill/>
            <a:ln w="9525">
              <a:noFill/>
              <a:miter lim="800000"/>
            </a:ln>
          </p:spPr>
          <p:txBody>
            <a:bodyPr>
              <a:spAutoFit/>
            </a:bodyPr>
            <a:lstStyle/>
            <a:p>
              <a:r>
                <a:rPr lang="pt-BR" dirty="0" err="1" smtClean="0">
                  <a:solidFill>
                    <a:schemeClr val="bg1"/>
                  </a:solidFill>
                  <a:latin typeface="Century Gothic" panose="020B0502020202020204" pitchFamily="34" charset="0"/>
                </a:rPr>
                <a:t>Sírius</a:t>
              </a:r>
              <a:endParaRPr lang="pt-BR" dirty="0">
                <a:solidFill>
                  <a:schemeClr val="bg1"/>
                </a:solidFill>
                <a:latin typeface="Century Gothic" panose="020B0502020202020204" pitchFamily="34" charset="0"/>
              </a:endParaRPr>
            </a:p>
          </p:txBody>
        </p:sp>
        <p:sp>
          <p:nvSpPr>
            <p:cNvPr id="31" name="Elipse 38"/>
            <p:cNvSpPr>
              <a:spLocks noChangeArrowheads="1"/>
            </p:cNvSpPr>
            <p:nvPr/>
          </p:nvSpPr>
          <p:spPr bwMode="auto">
            <a:xfrm>
              <a:off x="5178176" y="3143248"/>
              <a:ext cx="357190" cy="357190"/>
            </a:xfrm>
            <a:prstGeom prst="ellipse">
              <a:avLst/>
            </a:prstGeom>
            <a:noFill/>
            <a:ln w="25400" algn="ctr">
              <a:solidFill>
                <a:schemeClr val="bg1"/>
              </a:solidFill>
              <a:round/>
              <a:headEnd type="none" w="sm" len="sm"/>
              <a:tailEnd type="none" w="sm" len="sm"/>
            </a:ln>
          </p:spPr>
          <p:txBody>
            <a:bodyPr/>
            <a:lstStyle/>
            <a:p>
              <a:endParaRPr lang="pt-BR">
                <a:latin typeface="Century Gothic" panose="020B0502020202020204" pitchFamily="34" charset="0"/>
              </a:endParaRPr>
            </a:p>
          </p:txBody>
        </p:sp>
      </p:grpSp>
      <p:sp>
        <p:nvSpPr>
          <p:cNvPr id="34" name="CaixaDeTexto 29"/>
          <p:cNvSpPr txBox="1">
            <a:spLocks noChangeArrowheads="1"/>
          </p:cNvSpPr>
          <p:nvPr/>
        </p:nvSpPr>
        <p:spPr bwMode="auto">
          <a:xfrm>
            <a:off x="395536" y="2132856"/>
            <a:ext cx="360040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Touro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  <p:sp>
        <p:nvSpPr>
          <p:cNvPr id="38" name="CaixaDeTexto 29"/>
          <p:cNvSpPr txBox="1">
            <a:spLocks noChangeArrowheads="1"/>
          </p:cNvSpPr>
          <p:nvPr/>
        </p:nvSpPr>
        <p:spPr bwMode="auto">
          <a:xfrm>
            <a:off x="6660232" y="5601434"/>
            <a:ext cx="2411760" cy="707886"/>
          </a:xfrm>
          <a:prstGeom prst="rect">
            <a:avLst/>
          </a:prstGeom>
          <a:noFill/>
          <a:ln w="9525">
            <a:noFill/>
            <a:miter lim="800000"/>
          </a:ln>
        </p:spPr>
        <p:txBody>
          <a:bodyPr wrap="square">
            <a:spAutoFit/>
          </a:bodyPr>
          <a:lstStyle/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Constelação </a:t>
            </a:r>
          </a:p>
          <a:p>
            <a:r>
              <a:rPr lang="pt-BR" sz="2000" dirty="0" smtClean="0">
                <a:solidFill>
                  <a:srgbClr val="00B0F0"/>
                </a:solidFill>
                <a:latin typeface="Century Gothic" panose="020B0502020202020204" pitchFamily="34" charset="0"/>
              </a:rPr>
              <a:t>de Cão Maior</a:t>
            </a:r>
            <a:endParaRPr lang="pt-BR" sz="2000" dirty="0">
              <a:solidFill>
                <a:srgbClr val="00B0F0"/>
              </a:solidFill>
              <a:latin typeface="Century Gothic" panose="020B0502020202020204" pitchFamily="34" charset="0"/>
            </a:endParaRPr>
          </a:p>
        </p:txBody>
      </p:sp>
    </p:spTree>
  </p:cSld>
  <p:clrMapOvr>
    <a:masterClrMapping/>
  </p:clrMapOvr>
  <p:transition spd="slow">
    <p:fade/>
  </p:transition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200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8" fill="hold">
                      <p:stCondLst>
                        <p:cond delay="indefinite"/>
                      </p:stCondLst>
                      <p:childTnLst>
                        <p:par>
                          <p:cTn id="9" fill="hold">
                            <p:stCondLst>
                              <p:cond delay="0"/>
                            </p:stCondLst>
                            <p:childTnLst>
                              <p:par>
                                <p:cTn id="10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2000"/>
                                        <p:tgtEl>
                                          <p:spTgt spid="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3" fill="hold">
                      <p:stCondLst>
                        <p:cond delay="indefinite"/>
                      </p:stCondLst>
                      <p:childTnLst>
                        <p:par>
                          <p:cTn id="14" fill="hold">
                            <p:stCondLst>
                              <p:cond delay="0"/>
                            </p:stCondLst>
                            <p:childTnLst>
                              <p:par>
                                <p:cTn id="15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7" dur="2000"/>
                                        <p:tgtEl>
                                          <p:spTgt spid="4712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8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0" dur="2000"/>
                                        <p:tgtEl>
                                          <p:spTgt spid="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1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712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3" dur="2000"/>
                                        <p:tgtEl>
                                          <p:spTgt spid="4712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4" fill="hold">
                      <p:stCondLst>
                        <p:cond delay="indefinite"/>
                      </p:stCondLst>
                      <p:childTnLst>
                        <p:par>
                          <p:cTn id="25" fill="hold">
                            <p:stCondLst>
                              <p:cond delay="0"/>
                            </p:stCondLst>
                            <p:childTnLst>
                              <p:par>
                                <p:cTn id="26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8" dur="2000"/>
                                        <p:tgtEl>
                                          <p:spTgt spid="3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29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1" dur="2000"/>
                                        <p:tgtEl>
                                          <p:spTgt spid="8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1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4" dur="2000"/>
                                        <p:tgtEl>
                                          <p:spTgt spid="91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5" fill="hold">
                      <p:stCondLst>
                        <p:cond delay="indefinite"/>
                      </p:stCondLst>
                      <p:childTnLst>
                        <p:par>
                          <p:cTn id="36" fill="hold">
                            <p:stCondLst>
                              <p:cond delay="0"/>
                            </p:stCondLst>
                            <p:childTnLst>
                              <p:par>
                                <p:cTn id="37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39" dur="2000"/>
                                        <p:tgtEl>
                                          <p:spTgt spid="3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0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8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2000"/>
                                        <p:tgtEl>
                                          <p:spTgt spid="8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43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9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5" dur="2000"/>
                                        <p:tgtEl>
                                          <p:spTgt spid="9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46" fill="hold">
                      <p:stCondLst>
                        <p:cond delay="indefinite"/>
                      </p:stCondLst>
                      <p:childTnLst>
                        <p:par>
                          <p:cTn id="47" fill="hold">
                            <p:stCondLst>
                              <p:cond delay="0"/>
                            </p:stCondLst>
                            <p:childTnLst>
                              <p:par>
                                <p:cTn id="48" presetID="22" presetClass="entr" presetSubtype="4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down)">
                                      <p:cBhvr>
                                        <p:cTn id="50" dur="2000"/>
                                        <p:tgtEl>
                                          <p:spTgt spid="1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1" fill="hold">
                      <p:stCondLst>
                        <p:cond delay="indefinite"/>
                      </p:stCondLst>
                      <p:childTnLst>
                        <p:par>
                          <p:cTn id="52" fill="hold">
                            <p:stCondLst>
                              <p:cond delay="0"/>
                            </p:stCondLst>
                            <p:childTnLst>
                              <p:par>
                                <p:cTn id="53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5" dur="2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56" fill="hold">
                      <p:stCondLst>
                        <p:cond delay="indefinite"/>
                      </p:stCondLst>
                      <p:childTnLst>
                        <p:par>
                          <p:cTn id="57" fill="hold">
                            <p:stCondLst>
                              <p:cond delay="0"/>
                            </p:stCondLst>
                            <p:childTnLst>
                              <p:par>
                                <p:cTn id="58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60" dur="2000"/>
                                        <p:tgtEl>
                                          <p:spTgt spid="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1" fill="hold">
                      <p:stCondLst>
                        <p:cond delay="indefinite"/>
                      </p:stCondLst>
                      <p:childTnLst>
                        <p:par>
                          <p:cTn id="62" fill="hold">
                            <p:stCondLst>
                              <p:cond delay="0"/>
                            </p:stCondLst>
                            <p:childTnLst>
                              <p:par>
                                <p:cTn id="63" presetID="22" presetClass="entr" presetSubtype="1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up)">
                                      <p:cBhvr>
                                        <p:cTn id="65" dur="2000"/>
                                        <p:tgtEl>
                                          <p:spTgt spid="2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66" fill="hold">
                      <p:stCondLst>
                        <p:cond delay="indefinite"/>
                      </p:stCondLst>
                      <p:childTnLst>
                        <p:par>
                          <p:cTn id="67" fill="hold">
                            <p:stCondLst>
                              <p:cond delay="0"/>
                            </p:stCondLst>
                            <p:childTnLst>
                              <p:par>
                                <p:cTn id="68" presetID="10" presetClass="entr" presetSubtype="0" fill="hold" grpId="0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0" dur="2000"/>
                                        <p:tgtEl>
                                          <p:spTgt spid="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71" fill="hold">
                      <p:stCondLst>
                        <p:cond delay="indefinite"/>
                      </p:stCondLst>
                      <p:childTnLst>
                        <p:par>
                          <p:cTn id="72" fill="hold">
                            <p:stCondLst>
                              <p:cond delay="0"/>
                            </p:stCondLst>
                            <p:childTnLst>
                              <p:par>
                                <p:cTn id="7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7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9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5" dur="2000"/>
                                        <p:tgtEl>
                                          <p:spTgt spid="29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47123" grpId="0"/>
      <p:bldP spid="47121" grpId="0" bldLvl="0" animBg="1"/>
      <p:bldP spid="36" grpId="0" bldLvl="0" animBg="1"/>
      <p:bldP spid="37" grpId="0" bldLvl="0" animBg="1"/>
      <p:bldP spid="91" grpId="0"/>
      <p:bldP spid="92" grpId="0"/>
      <p:bldP spid="34" grpId="0"/>
      <p:bldP spid="38" grpId="0"/>
    </p:bldLst>
  </p:timing>
</p:sld>
</file>

<file path=ppt/theme/theme1.xml><?xml version="1.0" encoding="utf-8"?>
<a:theme xmlns:a="http://schemas.openxmlformats.org/drawingml/2006/main" name="Blank Presentation">
  <a:themeElements>
    <a:clrScheme name="Blank Presentation 1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Blank Presentatio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spDef>
    <a:lnDef>
      <a:spPr bwMode="auto">
        <a:xfrm>
          <a:off x="0" y="0"/>
          <a:ext cx="1" cy="1"/>
        </a:xfrm>
        <a:custGeom>
          <a:avLst/>
          <a:gdLst/>
          <a:ahLst/>
          <a:cxnLst/>
          <a:rect l="0" t="0" r="0" b="0"/>
          <a:pathLst/>
        </a:custGeom>
        <a:solidFill>
          <a:schemeClr val="accent1"/>
        </a:solidFill>
        <a:ln w="12700" cap="flat" cmpd="sng" algn="ctr">
          <a:solidFill>
            <a:schemeClr val="tx1"/>
          </a:solidFill>
          <a:prstDash val="solid"/>
          <a:round/>
          <a:headEnd type="none" w="sm" len="sm"/>
          <a:tailEnd type="none" w="sm" len="sm"/>
        </a:ln>
      </a:spPr>
      <a:bodyPr vert="horz" wrap="square" lIns="91440" tIns="45720" rIns="91440" bIns="45720" numCol="1" anchor="t" anchorCtr="0" compatLnSpc="1"/>
      <a:lstStyle>
        <a:defPPr marL="0" marR="0" indent="0" algn="ctr" defTabSz="914400" rtl="0" eaLnBrk="0" fontAlgn="base" latinLnBrk="0" hangingPunct="0">
          <a:lnSpc>
            <a:spcPct val="100000"/>
          </a:lnSpc>
          <a:spcBef>
            <a:spcPct val="0"/>
          </a:spcBef>
          <a:spcAft>
            <a:spcPct val="0"/>
          </a:spcAft>
          <a:buClrTx/>
          <a:buSzTx/>
          <a:buFontTx/>
          <a:buNone/>
          <a:defRPr kumimoji="0" lang="pt-BR" sz="1600" b="1" i="0" u="none" strike="noStrike" cap="none" normalizeH="0" baseline="0" smtClean="0">
            <a:ln>
              <a:noFill/>
            </a:ln>
            <a:solidFill>
              <a:srgbClr val="FF0066"/>
            </a:solidFill>
            <a:effectLst/>
            <a:latin typeface="Arial" panose="020B0604020202020204" pitchFamily="34" charset="0"/>
          </a:defRPr>
        </a:defPPr>
      </a:lstStyle>
    </a:lnDef>
  </a:objectDefaults>
  <a:extraClrSchemeLst>
    <a:extraClrScheme>
      <a:clrScheme name="Blank Presentation 1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00CC99"/>
        </a:accent1>
        <a:accent2>
          <a:srgbClr val="3333CC"/>
        </a:accent2>
        <a:accent3>
          <a:srgbClr val="FFFFFF"/>
        </a:accent3>
        <a:accent4>
          <a:srgbClr val="000000"/>
        </a:accent4>
        <a:accent5>
          <a:srgbClr val="AAE2CA"/>
        </a:accent5>
        <a:accent6>
          <a:srgbClr val="2D2DB9"/>
        </a:accent6>
        <a:hlink>
          <a:srgbClr val="CCCCFF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2">
        <a:dk1>
          <a:srgbClr val="000000"/>
        </a:dk1>
        <a:lt1>
          <a:srgbClr val="FFFFFF"/>
        </a:lt1>
        <a:dk2>
          <a:srgbClr val="0000FF"/>
        </a:dk2>
        <a:lt2>
          <a:srgbClr val="FFFF00"/>
        </a:lt2>
        <a:accent1>
          <a:srgbClr val="FF9900"/>
        </a:accent1>
        <a:accent2>
          <a:srgbClr val="00FFFF"/>
        </a:accent2>
        <a:accent3>
          <a:srgbClr val="AAAAFF"/>
        </a:accent3>
        <a:accent4>
          <a:srgbClr val="DADADA"/>
        </a:accent4>
        <a:accent5>
          <a:srgbClr val="FFCAAA"/>
        </a:accent5>
        <a:accent6>
          <a:srgbClr val="00E7E7"/>
        </a:accent6>
        <a:hlink>
          <a:srgbClr val="FF0033"/>
        </a:hlink>
        <a:folHlink>
          <a:srgbClr val="969696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Blank Presentation 3">
        <a:dk1>
          <a:srgbClr val="000000"/>
        </a:dk1>
        <a:lt1>
          <a:srgbClr val="FFFFCC"/>
        </a:lt1>
        <a:dk2>
          <a:srgbClr val="999933"/>
        </a:dk2>
        <a:lt2>
          <a:srgbClr val="808000"/>
        </a:lt2>
        <a:accent1>
          <a:srgbClr val="339933"/>
        </a:accent1>
        <a:accent2>
          <a:srgbClr val="800000"/>
        </a:accent2>
        <a:accent3>
          <a:srgbClr val="FFFFE2"/>
        </a:accent3>
        <a:accent4>
          <a:srgbClr val="000000"/>
        </a:accent4>
        <a:accent5>
          <a:srgbClr val="ADCAAD"/>
        </a:accent5>
        <a:accent6>
          <a:srgbClr val="730000"/>
        </a:accent6>
        <a:hlink>
          <a:srgbClr val="0033CC"/>
        </a:hlink>
        <a:folHlink>
          <a:srgbClr val="FFCC66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4">
        <a:dk1>
          <a:srgbClr val="000000"/>
        </a:dk1>
        <a:lt1>
          <a:srgbClr val="FFFFFF"/>
        </a:lt1>
        <a:dk2>
          <a:srgbClr val="000000"/>
        </a:dk2>
        <a:lt2>
          <a:srgbClr val="393939"/>
        </a:lt2>
        <a:accent1>
          <a:srgbClr val="CBCBCB"/>
        </a:accent1>
        <a:accent2>
          <a:srgbClr val="868686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797979"/>
        </a:accent6>
        <a:hlink>
          <a:srgbClr val="4D4D4D"/>
        </a:hlink>
        <a:folHlink>
          <a:srgbClr val="EAEAEA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5">
        <a:dk1>
          <a:srgbClr val="000000"/>
        </a:dk1>
        <a:lt1>
          <a:srgbClr val="FFFFFF"/>
        </a:lt1>
        <a:dk2>
          <a:srgbClr val="000000"/>
        </a:dk2>
        <a:lt2>
          <a:srgbClr val="9F9F9F"/>
        </a:lt2>
        <a:accent1>
          <a:srgbClr val="FFCC66"/>
        </a:accent1>
        <a:accent2>
          <a:srgbClr val="0000FF"/>
        </a:accent2>
        <a:accent3>
          <a:srgbClr val="FFFFFF"/>
        </a:accent3>
        <a:accent4>
          <a:srgbClr val="000000"/>
        </a:accent4>
        <a:accent5>
          <a:srgbClr val="FFE2B8"/>
        </a:accent5>
        <a:accent6>
          <a:srgbClr val="0000E7"/>
        </a:accent6>
        <a:hlink>
          <a:srgbClr val="CC00CC"/>
        </a:hlink>
        <a:folHlink>
          <a:srgbClr val="C0C0C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6">
        <a:dk1>
          <a:srgbClr val="000000"/>
        </a:dk1>
        <a:lt1>
          <a:srgbClr val="FFFFFF"/>
        </a:lt1>
        <a:dk2>
          <a:srgbClr val="000000"/>
        </a:dk2>
        <a:lt2>
          <a:srgbClr val="868686"/>
        </a:lt2>
        <a:accent1>
          <a:srgbClr val="CBCBCB"/>
        </a:accent1>
        <a:accent2>
          <a:srgbClr val="0066FF"/>
        </a:accent2>
        <a:accent3>
          <a:srgbClr val="FFFFFF"/>
        </a:accent3>
        <a:accent4>
          <a:srgbClr val="000000"/>
        </a:accent4>
        <a:accent5>
          <a:srgbClr val="E2E2E2"/>
        </a:accent5>
        <a:accent6>
          <a:srgbClr val="005CE7"/>
        </a:accent6>
        <a:hlink>
          <a:srgbClr val="FF0033"/>
        </a:hlink>
        <a:folHlink>
          <a:srgbClr val="00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Blank Presentation 7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3399FF"/>
        </a:accent1>
        <a:accent2>
          <a:srgbClr val="99FFCC"/>
        </a:accent2>
        <a:accent3>
          <a:srgbClr val="FFFFFF"/>
        </a:accent3>
        <a:accent4>
          <a:srgbClr val="000000"/>
        </a:accent4>
        <a:accent5>
          <a:srgbClr val="ADCAFF"/>
        </a:accent5>
        <a:accent6>
          <a:srgbClr val="8AE7B9"/>
        </a:accent6>
        <a:hlink>
          <a:srgbClr val="CC00CC"/>
        </a:hlink>
        <a:folHlink>
          <a:srgbClr val="B2B2B2"/>
        </a:folHlink>
      </a:clrScheme>
      <a:clrMap bg1="lt1" tx1="dk1" bg2="lt2" tx2="dk2" accent1="accent1" accent2="accent2" accent3="accent3" accent4="accent4" accent5="accent5" accent6="accent6" hlink="hlink" folHlink="folHlink"/>
    </a:extraClrScheme>
  </a:extraClrSchemeLst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2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ppt/theme/theme3.xml><?xml version="1.0" encoding="utf-8"?>
<a:theme xmlns:a="http://schemas.openxmlformats.org/drawingml/2006/main" name="Tema do Office">
  <a:themeElements>
    <a:clrScheme name="">
      <a:dk1>
        <a:srgbClr val="000000"/>
      </a:dk1>
      <a:lt1>
        <a:srgbClr val="FFFFFF"/>
      </a:lt1>
      <a:dk2>
        <a:srgbClr val="000000"/>
      </a:dk2>
      <a:lt2>
        <a:srgbClr val="969696"/>
      </a:lt2>
      <a:accent1>
        <a:srgbClr val="00CC99"/>
      </a:accent1>
      <a:accent2>
        <a:srgbClr val="3333CC"/>
      </a:accent2>
      <a:accent3>
        <a:srgbClr val="FFFFFF"/>
      </a:accent3>
      <a:accent4>
        <a:srgbClr val="000000"/>
      </a:accent4>
      <a:accent5>
        <a:srgbClr val="AAE2CA"/>
      </a:accent5>
      <a:accent6>
        <a:srgbClr val="2D2DB9"/>
      </a:accent6>
      <a:hlink>
        <a:srgbClr val="CCCCFF"/>
      </a:hlink>
      <a:folHlink>
        <a:srgbClr val="B2B2B2"/>
      </a:folHlink>
    </a:clrScheme>
    <a:fontScheme name="Escritório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Escritório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C:\MSOffice\Templates\Blank Presentation.pot</Template>
  <TotalTime>125</TotalTime>
  <Words>374</Words>
  <Application>Microsoft Office PowerPoint</Application>
  <PresentationFormat>Apresentação na tela (4:3)</PresentationFormat>
  <Paragraphs>86</Paragraphs>
  <Slides>19</Slides>
  <Notes>1</Notes>
  <HiddenSlides>0</HiddenSlides>
  <MMClips>0</MMClips>
  <ScaleCrop>false</ScaleCrop>
  <HeadingPairs>
    <vt:vector size="6" baseType="variant">
      <vt:variant>
        <vt:lpstr>Fontes usadas</vt:lpstr>
      </vt:variant>
      <vt:variant>
        <vt:i4>5</vt:i4>
      </vt:variant>
      <vt:variant>
        <vt:lpstr>Tema</vt:lpstr>
      </vt:variant>
      <vt:variant>
        <vt:i4>1</vt:i4>
      </vt:variant>
      <vt:variant>
        <vt:lpstr>Títulos de slides</vt:lpstr>
      </vt:variant>
      <vt:variant>
        <vt:i4>19</vt:i4>
      </vt:variant>
    </vt:vector>
  </HeadingPairs>
  <TitlesOfParts>
    <vt:vector size="25" baseType="lpstr">
      <vt:lpstr>Arial</vt:lpstr>
      <vt:lpstr>Century Gothic</vt:lpstr>
      <vt:lpstr>Symbol</vt:lpstr>
      <vt:lpstr>Times New Roman</vt:lpstr>
      <vt:lpstr>Wingdings</vt:lpstr>
      <vt:lpstr>Blank Presentation</vt:lpstr>
      <vt:lpstr>Apresentação do PowerPoint</vt:lpstr>
      <vt:lpstr> Constelações</vt:lpstr>
      <vt:lpstr>A constelação do  Cruzeiro do Sul</vt:lpstr>
      <vt:lpstr>A constelação do  Cruzeiro do Sul</vt:lpstr>
      <vt:lpstr>A constelação do  Cruzeiro do Sul</vt:lpstr>
      <vt:lpstr>A constelação do  Cruzeiro do Sul</vt:lpstr>
      <vt:lpstr>Reconhecimento do  Cruzeiro do Sul</vt:lpstr>
      <vt:lpstr>Cruzeiro do Sul e o Ponto Cardeal Sul</vt:lpstr>
      <vt:lpstr>A constelação de Órion</vt:lpstr>
      <vt:lpstr>Apresentação do PowerPoint</vt:lpstr>
      <vt:lpstr>Apresentação do PowerPoint</vt:lpstr>
      <vt:lpstr>A Constelação de Órion e o ponto cardeal leste</vt:lpstr>
      <vt:lpstr>A constelação de Escorpião</vt:lpstr>
      <vt:lpstr>A constelação de Escorpião</vt:lpstr>
      <vt:lpstr>Ursa Menor e Ursa Maior</vt:lpstr>
      <vt:lpstr>Polaris e o Ponto Cardeal Norte</vt:lpstr>
      <vt:lpstr>Simulador: movimento diurno da EC</vt:lpstr>
      <vt:lpstr>Apresentação do PowerPoint</vt:lpstr>
      <vt:lpstr>Apresentação do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Calendários</dc:title>
  <dc:creator>Iagusp</dc:creator>
  <cp:lastModifiedBy>andré silva</cp:lastModifiedBy>
  <cp:revision>469</cp:revision>
  <cp:lastPrinted>2000-05-01T12:23:00Z</cp:lastPrinted>
  <dcterms:created xsi:type="dcterms:W3CDTF">1995-06-17T23:31:00Z</dcterms:created>
  <dcterms:modified xsi:type="dcterms:W3CDTF">2019-05-28T18:51:52Z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KSOProductBuildVer">
    <vt:lpwstr>1033-10.2.0.5934</vt:lpwstr>
  </property>
</Properties>
</file>