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3" r:id="rId11"/>
    <p:sldId id="1024" r:id="rId12"/>
    <p:sldId id="1010" r:id="rId13"/>
    <p:sldId id="1012" r:id="rId14"/>
    <p:sldId id="1013" r:id="rId15"/>
    <p:sldId id="1022" r:id="rId16"/>
    <p:sldId id="1014" r:id="rId17"/>
    <p:sldId id="1015" r:id="rId18"/>
    <p:sldId id="1007" r:id="rId19"/>
    <p:sldId id="1008" r:id="rId20"/>
    <p:sldId id="1016" r:id="rId21"/>
    <p:sldId id="1017" r:id="rId22"/>
    <p:sldId id="1018" r:id="rId23"/>
    <p:sldId id="1019" r:id="rId24"/>
    <p:sldId id="1020" r:id="rId25"/>
    <p:sldId id="968" r:id="rId2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20000"/>
    <a:srgbClr val="600000"/>
    <a:srgbClr val="002B4C"/>
    <a:srgbClr val="005392"/>
    <a:srgbClr val="0000FF"/>
    <a:srgbClr val="143C2B"/>
    <a:srgbClr val="000066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5632" autoAdjust="0"/>
  </p:normalViewPr>
  <p:slideViewPr>
    <p:cSldViewPr>
      <p:cViewPr>
        <p:scale>
          <a:sx n="98" d="100"/>
          <a:sy n="98" d="100"/>
        </p:scale>
        <p:origin x="-324" y="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</a:p>
          <a:p>
            <a:r>
              <a:rPr lang="pt-BR" dirty="0" smtClean="0"/>
              <a:t>Nenê chorando :http://www.fotorkut.com.br</a:t>
            </a:r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LE2015Sep28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4-minicurso-Eclipses-2sem-2014\divulgacao\figura-para-facebook-eclip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8640"/>
            <a:ext cx="2160315" cy="2160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42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805248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77730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79912" y="3797059"/>
            <a:ext cx="2685214" cy="9845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891433" y="2708920"/>
            <a:ext cx="528439" cy="1440160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80453" y="3132946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/>
          <p:nvPr/>
        </p:nvCxnSpPr>
        <p:spPr bwMode="auto">
          <a:xfrm rot="60000" flipH="1">
            <a:off x="3275856" y="3140968"/>
            <a:ext cx="432048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75856" y="3592440"/>
            <a:ext cx="504056" cy="196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-180000" flipH="1" flipV="1">
            <a:off x="3131842" y="2699955"/>
            <a:ext cx="648050" cy="424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3851920" y="3149933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rot="60000" flipH="1">
            <a:off x="3851920" y="2281925"/>
            <a:ext cx="2520280" cy="1516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023757" y="2492896"/>
            <a:ext cx="1494335" cy="1494215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910470" y="3240627"/>
            <a:ext cx="326179" cy="33428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51030"/>
            <a:ext cx="486026" cy="720080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13229"/>
            <a:ext cx="5161414" cy="3186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888698" y="3548862"/>
            <a:ext cx="5267478" cy="1176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899592" y="2132856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25342" y="2780928"/>
            <a:ext cx="494530" cy="1368152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1" y="2780928"/>
            <a:ext cx="936105" cy="1368152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9" grpId="0" animBg="1"/>
      <p:bldP spid="39" grpId="1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00063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ano, observa-se no máximo 7 eclipses, sendo: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7188" y="4405288"/>
            <a:ext cx="8072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E, no mínimo, 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(os dois 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Os próximos eclipses </a:t>
            </a:r>
            <a:b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 eclipse lunar total visível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no Brasil:</a:t>
            </a:r>
          </a:p>
          <a:p>
            <a:pPr lvl="1" indent="-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266700" lvl="1" indent="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27 de setembro de 2015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22686"/>
            <a:ext cx="1656184" cy="2347348"/>
          </a:xfrm>
          <a:prstGeom prst="rect">
            <a:avLst/>
          </a:prstGeom>
          <a:noFill/>
        </p:spPr>
      </p:pic>
      <p:pic>
        <p:nvPicPr>
          <p:cNvPr id="6150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05855"/>
            <a:ext cx="3635896" cy="16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8000</TotalTime>
  <Words>289</Words>
  <Application>Microsoft Office PowerPoint</Application>
  <PresentationFormat>Apresentação na tela (4:3)</PresentationFormat>
  <Paragraphs>72</Paragraphs>
  <Slides>25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Resumindo... eclipses solares</vt:lpstr>
      <vt:lpstr>Eclipses da Lua</vt:lpstr>
      <vt:lpstr>eclipse lunar total</vt:lpstr>
      <vt:lpstr>Slide 9</vt:lpstr>
      <vt:lpstr>Tipos de eclipses lunares</vt:lpstr>
      <vt:lpstr>Resumindo... Eclipses lunares</vt:lpstr>
      <vt:lpstr>O mecanismo dos eclipses</vt:lpstr>
      <vt:lpstr>Slide 13</vt:lpstr>
      <vt:lpstr>Slide 14</vt:lpstr>
      <vt:lpstr>Slide 15</vt:lpstr>
      <vt:lpstr>Slide 16</vt:lpstr>
      <vt:lpstr>Slide 17</vt:lpstr>
      <vt:lpstr>Mecanismo dos eclipses</vt:lpstr>
      <vt:lpstr>Slide 19</vt:lpstr>
      <vt:lpstr>Os próximos eclipses  visíveis no Brasil</vt:lpstr>
      <vt:lpstr>Slide 21</vt:lpstr>
      <vt:lpstr>Slide 22</vt:lpstr>
      <vt:lpstr>Slide 23</vt:lpstr>
      <vt:lpstr>Slide 24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456</cp:revision>
  <cp:lastPrinted>2000-05-01T12:23:36Z</cp:lastPrinted>
  <dcterms:created xsi:type="dcterms:W3CDTF">1995-06-17T23:31:02Z</dcterms:created>
  <dcterms:modified xsi:type="dcterms:W3CDTF">2014-09-05T17:38:20Z</dcterms:modified>
</cp:coreProperties>
</file>