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1001" r:id="rId2"/>
    <p:sldId id="953" r:id="rId3"/>
    <p:sldId id="1002" r:id="rId4"/>
    <p:sldId id="1003" r:id="rId5"/>
    <p:sldId id="1004" r:id="rId6"/>
    <p:sldId id="1006" r:id="rId7"/>
    <p:sldId id="954" r:id="rId8"/>
    <p:sldId id="963" r:id="rId9"/>
    <p:sldId id="969" r:id="rId10"/>
    <p:sldId id="1023" r:id="rId11"/>
    <p:sldId id="1010" r:id="rId12"/>
    <p:sldId id="1012" r:id="rId13"/>
    <p:sldId id="1013" r:id="rId14"/>
    <p:sldId id="1022" r:id="rId15"/>
    <p:sldId id="1014" r:id="rId16"/>
    <p:sldId id="1015" r:id="rId17"/>
    <p:sldId id="1007" r:id="rId18"/>
    <p:sldId id="1008" r:id="rId19"/>
    <p:sldId id="1016" r:id="rId20"/>
    <p:sldId id="1018" r:id="rId21"/>
    <p:sldId id="1019" r:id="rId22"/>
    <p:sldId id="1020" r:id="rId23"/>
    <p:sldId id="1017" r:id="rId24"/>
    <p:sldId id="968" r:id="rId25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FFFFCC"/>
    <a:srgbClr val="002B4C"/>
    <a:srgbClr val="005392"/>
    <a:srgbClr val="0000FF"/>
    <a:srgbClr val="143C2B"/>
    <a:srgbClr val="000066"/>
    <a:srgbClr val="0066FF"/>
    <a:srgbClr val="00CC99"/>
    <a:srgbClr val="EE8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5632" autoAdjust="0"/>
  </p:normalViewPr>
  <p:slideViewPr>
    <p:cSldViewPr>
      <p:cViewPr>
        <p:scale>
          <a:sx n="68" d="100"/>
          <a:sy n="68" d="100"/>
        </p:scale>
        <p:origin x="-1962" y="-432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3C9440B-DEF0-4341-941B-32317991C5D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50E0C-8C83-40B2-A26D-A743C2BA505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951485-E842-4205-8042-A3071C5D2D18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www.mreclipse.com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www.mreclipse.com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www.mreclipse.com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das figuras: André Luiz da Silva/CDA/CDCC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mtClean="0"/>
              <a:t>Crédito da imagem, NASA, disponível em http://eclipse.gsfc.nasa.gov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Crédito da imagem, NASA, disponível em http://eclipse.gsfc.nasa.gov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imagem, NASA, disponível em http://eclipse.gsfc.nasa.gov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das imagens: gatinho: </a:t>
            </a:r>
          </a:p>
          <a:p>
            <a:r>
              <a:rPr lang="pt-BR" dirty="0" smtClean="0"/>
              <a:t>Nenê chorando :http://www.fotorkut.com.br</a:t>
            </a:r>
          </a:p>
          <a:p>
            <a:r>
              <a:rPr lang="pt-BR" dirty="0" err="1" smtClean="0"/>
              <a:t>minions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058B-13FA-4390-A631-82F82138E8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8350D-E317-433A-A23F-1C661758264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C36E8-442E-4B83-9F12-AEAF56334C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A0C60-0DA1-404D-84B6-6685914EB6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95DED-4987-4EB0-B1AF-760FE09FE4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9C415-98BD-417E-9539-43554B8A82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52D75-3C83-4462-A78E-EED260A9871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D1FA0-FDD9-477F-8FB5-3C65AC270E7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4B383-2DBD-492F-94B8-6B86818C9A3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FD353-E0FB-4591-A784-2206C0E5268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D5609-945A-4322-B7F7-E3FCA8D92EF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685709A-53F4-4E08-BD1B-26E93DFEB61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eclipses.wmv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LE2014Apr15T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hyperlink" Target="LE2015Sep28T.pd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eclipsetable.swf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099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100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101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" name="Subtítulo 3"/>
          <p:cNvSpPr txBox="1">
            <a:spLocks/>
          </p:cNvSpPr>
          <p:nvPr/>
        </p:nvSpPr>
        <p:spPr bwMode="auto">
          <a:xfrm>
            <a:off x="1483568" y="2900536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r>
              <a:rPr lang="pt-BR" sz="4400" kern="0" dirty="0" smtClean="0">
                <a:solidFill>
                  <a:schemeClr val="bg1"/>
                </a:solidFill>
                <a:latin typeface="Century Gothic" pitchFamily="34" charset="0"/>
              </a:rPr>
              <a:t>Eclipses</a:t>
            </a:r>
            <a:endParaRPr lang="pt-BR" sz="4400" kern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14" name="Picture 2" descr="C:\Users\ANDRE\Downloads\green-nebula-22094-1600x900.jpg"/>
          <p:cNvPicPr>
            <a:picLocks noChangeAspect="1" noChangeArrowheads="1"/>
          </p:cNvPicPr>
          <p:nvPr/>
        </p:nvPicPr>
        <p:blipFill>
          <a:blip r:embed="rId5" cstate="print">
            <a:lum bright="-9000" contrast="-17000"/>
          </a:blip>
          <a:srcRect/>
          <a:stretch>
            <a:fillRect/>
          </a:stretch>
        </p:blipFill>
        <p:spPr bwMode="auto">
          <a:xfrm>
            <a:off x="3347864" y="260648"/>
            <a:ext cx="2555776" cy="1437624"/>
          </a:xfrm>
          <a:prstGeom prst="rect">
            <a:avLst/>
          </a:prstGeom>
          <a:noFill/>
        </p:spPr>
      </p:pic>
      <p:sp>
        <p:nvSpPr>
          <p:cNvPr id="15" name="Retângulo 14"/>
          <p:cNvSpPr/>
          <p:nvPr/>
        </p:nvSpPr>
        <p:spPr>
          <a:xfrm>
            <a:off x="3275856" y="548680"/>
            <a:ext cx="2667717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1153698"/>
            <a:r>
              <a:rPr lang="pt-BR" dirty="0" smtClean="0">
                <a:ln w="12700">
                  <a:solidFill>
                    <a:srgbClr val="66FF33"/>
                  </a:solidFill>
                </a:ln>
                <a:solidFill>
                  <a:srgbClr val="92D05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Minicurso de</a:t>
            </a:r>
          </a:p>
          <a:p>
            <a:pPr defTabSz="1153698"/>
            <a:r>
              <a:rPr lang="pt-BR" dirty="0" smtClean="0">
                <a:ln w="12700">
                  <a:solidFill>
                    <a:srgbClr val="66FF33"/>
                  </a:solidFill>
                </a:ln>
                <a:solidFill>
                  <a:srgbClr val="92D05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Introdução à Astronomia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3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Tipos de eclipses lunares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 da imagem: http://pt.wikipedia.org</a:t>
            </a:r>
          </a:p>
        </p:txBody>
      </p:sp>
      <p:pic>
        <p:nvPicPr>
          <p:cNvPr id="35842" name="Picture 2" descr="C:\Documents and Settings\andre silva\Meus documentos\CONCURSO_CDCC\apresentações\Imagens\Eclipses e marés\fases do ecl lun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097088"/>
            <a:ext cx="5214937" cy="3689350"/>
          </a:xfrm>
          <a:prstGeom prst="rect">
            <a:avLst/>
          </a:prstGeom>
          <a:solidFill>
            <a:schemeClr val="bg2">
              <a:lumMod val="40000"/>
              <a:lumOff val="60000"/>
              <a:alpha val="60000"/>
            </a:schemeClr>
          </a:solidFill>
        </p:spPr>
      </p:pic>
      <p:sp>
        <p:nvSpPr>
          <p:cNvPr id="6" name="Título 3"/>
          <p:cNvSpPr txBox="1">
            <a:spLocks/>
          </p:cNvSpPr>
          <p:nvPr/>
        </p:nvSpPr>
        <p:spPr bwMode="auto">
          <a:xfrm>
            <a:off x="5617514" y="1928813"/>
            <a:ext cx="4499102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buFont typeface="Courier New" pitchFamily="49" charset="0"/>
              <a:buChar char="o"/>
              <a:defRPr/>
            </a:pPr>
            <a:r>
              <a:rPr lang="pt-BR" sz="2800" b="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pt-BR" sz="2800" b="0" kern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Penumbral</a:t>
            </a:r>
            <a:r>
              <a:rPr lang="pt-BR" sz="2800" b="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 </a:t>
            </a:r>
            <a:r>
              <a:rPr lang="pt-BR" sz="2800" b="0" kern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   </a:t>
            </a:r>
            <a:endParaRPr lang="pt-BR" sz="2800" b="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 bwMode="auto">
          <a:xfrm>
            <a:off x="5613201" y="3501008"/>
            <a:ext cx="378333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buFont typeface="Courier New" pitchFamily="49" charset="0"/>
              <a:buChar char="o"/>
              <a:defRPr/>
            </a:pPr>
            <a:r>
              <a:rPr lang="pt-BR" sz="2800" b="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Parcial umbral </a:t>
            </a:r>
          </a:p>
        </p:txBody>
      </p:sp>
      <p:sp>
        <p:nvSpPr>
          <p:cNvPr id="8" name="Título 3"/>
          <p:cNvSpPr txBox="1">
            <a:spLocks/>
          </p:cNvSpPr>
          <p:nvPr/>
        </p:nvSpPr>
        <p:spPr bwMode="auto">
          <a:xfrm>
            <a:off x="5620406" y="5085184"/>
            <a:ext cx="3272074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pt-BR" sz="2800" b="0" kern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Total</a:t>
            </a:r>
            <a:endParaRPr lang="pt-BR" sz="2800" b="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9" name="Elipse 8"/>
          <p:cNvSpPr>
            <a:spLocks noChangeArrowheads="1"/>
          </p:cNvSpPr>
          <p:nvPr/>
        </p:nvSpPr>
        <p:spPr bwMode="auto">
          <a:xfrm>
            <a:off x="928688" y="5000625"/>
            <a:ext cx="642937" cy="642938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2" name="Elipse 11"/>
          <p:cNvSpPr>
            <a:spLocks noChangeArrowheads="1"/>
          </p:cNvSpPr>
          <p:nvPr/>
        </p:nvSpPr>
        <p:spPr bwMode="auto">
          <a:xfrm>
            <a:off x="1500188" y="5000625"/>
            <a:ext cx="642937" cy="642938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3" name="Elipse 12"/>
          <p:cNvSpPr>
            <a:spLocks noChangeArrowheads="1"/>
          </p:cNvSpPr>
          <p:nvPr/>
        </p:nvSpPr>
        <p:spPr bwMode="auto">
          <a:xfrm>
            <a:off x="2071688" y="5000625"/>
            <a:ext cx="642937" cy="642938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4" name="Seta para a esquerda 13"/>
          <p:cNvSpPr/>
          <p:nvPr/>
        </p:nvSpPr>
        <p:spPr bwMode="auto">
          <a:xfrm rot="19708441">
            <a:off x="2250235" y="2364295"/>
            <a:ext cx="978408" cy="484632"/>
          </a:xfrm>
          <a:prstGeom prst="leftArrow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Seta para a esquerda 16"/>
          <p:cNvSpPr/>
          <p:nvPr/>
        </p:nvSpPr>
        <p:spPr bwMode="auto">
          <a:xfrm rot="19708441">
            <a:off x="2610275" y="2712929"/>
            <a:ext cx="978408" cy="484632"/>
          </a:xfrm>
          <a:prstGeom prst="leftArrow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" name="Seta para a esquerda 17"/>
          <p:cNvSpPr/>
          <p:nvPr/>
        </p:nvSpPr>
        <p:spPr bwMode="auto">
          <a:xfrm rot="19708441">
            <a:off x="2970315" y="3144976"/>
            <a:ext cx="978408" cy="484632"/>
          </a:xfrm>
          <a:prstGeom prst="leftArrow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 animBg="1"/>
      <p:bldP spid="9" grpId="1" animBg="1"/>
      <p:bldP spid="9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251520" y="2852936"/>
            <a:ext cx="8568952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O mecanismo dos eclipses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aralelogramo 47"/>
          <p:cNvSpPr/>
          <p:nvPr/>
        </p:nvSpPr>
        <p:spPr bwMode="auto">
          <a:xfrm>
            <a:off x="2195736" y="1844824"/>
            <a:ext cx="1944216" cy="3168352"/>
          </a:xfrm>
          <a:prstGeom prst="parallelogram">
            <a:avLst>
              <a:gd name="adj" fmla="val 23894"/>
            </a:avLst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1" name="Elipse 50"/>
          <p:cNvSpPr>
            <a:spLocks noChangeAspect="1"/>
          </p:cNvSpPr>
          <p:nvPr/>
        </p:nvSpPr>
        <p:spPr bwMode="auto">
          <a:xfrm>
            <a:off x="2791256" y="2785792"/>
            <a:ext cx="831616" cy="1330586"/>
          </a:xfrm>
          <a:prstGeom prst="ellipse">
            <a:avLst/>
          </a:prstGeom>
          <a:solidFill>
            <a:schemeClr val="tx1">
              <a:alpha val="5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" name="Grupo 28"/>
          <p:cNvGrpSpPr/>
          <p:nvPr/>
        </p:nvGrpSpPr>
        <p:grpSpPr>
          <a:xfrm>
            <a:off x="4422105" y="1124744"/>
            <a:ext cx="4721895" cy="4674769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cxnSp>
        <p:nvCxnSpPr>
          <p:cNvPr id="18" name="Conector reto 17"/>
          <p:cNvCxnSpPr>
            <a:cxnSpLocks noChangeAspect="1"/>
          </p:cNvCxnSpPr>
          <p:nvPr/>
        </p:nvCxnSpPr>
        <p:spPr bwMode="auto">
          <a:xfrm flipH="1">
            <a:off x="3721700" y="2268765"/>
            <a:ext cx="2666998" cy="8722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Conector reto 23"/>
          <p:cNvCxnSpPr>
            <a:cxnSpLocks noChangeAspect="1"/>
          </p:cNvCxnSpPr>
          <p:nvPr/>
        </p:nvCxnSpPr>
        <p:spPr bwMode="auto">
          <a:xfrm rot="60000" flipH="1" flipV="1">
            <a:off x="3758042" y="3825616"/>
            <a:ext cx="2686166" cy="9848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49" name="Elipse 48"/>
          <p:cNvSpPr/>
          <p:nvPr/>
        </p:nvSpPr>
        <p:spPr bwMode="auto">
          <a:xfrm>
            <a:off x="3131840" y="3304440"/>
            <a:ext cx="180000" cy="28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3444544" y="3140968"/>
            <a:ext cx="623400" cy="638891"/>
            <a:chOff x="2982" y="1935"/>
            <a:chExt cx="483" cy="500"/>
          </a:xfrm>
        </p:grpSpPr>
        <p:sp>
          <p:nvSpPr>
            <p:cNvPr id="8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9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cxnSp>
        <p:nvCxnSpPr>
          <p:cNvPr id="66" name="Conector reto 65"/>
          <p:cNvCxnSpPr/>
          <p:nvPr/>
        </p:nvCxnSpPr>
        <p:spPr bwMode="auto">
          <a:xfrm rot="60000" flipH="1" flipV="1">
            <a:off x="3225352" y="2790364"/>
            <a:ext cx="644856" cy="3697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69" name="Conector reto 68"/>
          <p:cNvCxnSpPr/>
          <p:nvPr/>
        </p:nvCxnSpPr>
        <p:spPr bwMode="auto">
          <a:xfrm flipH="1">
            <a:off x="3229924" y="3802756"/>
            <a:ext cx="572848" cy="32733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2" name="Conector reto 71"/>
          <p:cNvCxnSpPr>
            <a:endCxn id="49" idx="0"/>
          </p:cNvCxnSpPr>
          <p:nvPr/>
        </p:nvCxnSpPr>
        <p:spPr bwMode="auto">
          <a:xfrm flipH="1">
            <a:off x="3221840" y="3140968"/>
            <a:ext cx="486064" cy="1634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5" name="Conector reto 74"/>
          <p:cNvCxnSpPr/>
          <p:nvPr/>
        </p:nvCxnSpPr>
        <p:spPr bwMode="auto">
          <a:xfrm flipH="1" flipV="1">
            <a:off x="3203848" y="3573016"/>
            <a:ext cx="563492" cy="23372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77" name="Texto Explicativo 1 76"/>
          <p:cNvSpPr/>
          <p:nvPr/>
        </p:nvSpPr>
        <p:spPr bwMode="auto">
          <a:xfrm>
            <a:off x="899592" y="692696"/>
            <a:ext cx="2376264" cy="648072"/>
          </a:xfrm>
          <a:prstGeom prst="borderCallout1">
            <a:avLst>
              <a:gd name="adj1" fmla="val 102526"/>
              <a:gd name="adj2" fmla="val 49789"/>
              <a:gd name="adj3" fmla="val 425556"/>
              <a:gd name="adj4" fmla="val 98352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Century Gothic" pitchFamily="34" charset="0"/>
              </a:rPr>
              <a:t>Umbra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entury Gothic" pitchFamily="34" charset="0"/>
            </a:endParaRPr>
          </a:p>
        </p:txBody>
      </p:sp>
      <p:sp>
        <p:nvSpPr>
          <p:cNvPr id="78" name="Texto Explicativo 1 77"/>
          <p:cNvSpPr/>
          <p:nvPr/>
        </p:nvSpPr>
        <p:spPr bwMode="auto">
          <a:xfrm>
            <a:off x="971600" y="5589240"/>
            <a:ext cx="2376264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entury Gothic" pitchFamily="34" charset="0"/>
              </a:rPr>
              <a:t>Penumbra</a:t>
            </a:r>
          </a:p>
        </p:txBody>
      </p:sp>
      <p:cxnSp>
        <p:nvCxnSpPr>
          <p:cNvPr id="36" name="Conector reto 35"/>
          <p:cNvCxnSpPr>
            <a:cxnSpLocks/>
          </p:cNvCxnSpPr>
          <p:nvPr/>
        </p:nvCxnSpPr>
        <p:spPr bwMode="auto">
          <a:xfrm flipH="1">
            <a:off x="3793371" y="2276872"/>
            <a:ext cx="2578829" cy="153467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5" name="Conector reto 34"/>
          <p:cNvCxnSpPr/>
          <p:nvPr/>
        </p:nvCxnSpPr>
        <p:spPr bwMode="auto">
          <a:xfrm flipH="1" flipV="1">
            <a:off x="3851920" y="3140968"/>
            <a:ext cx="2577208" cy="16794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 animBg="1"/>
      <p:bldP spid="49" grpId="0" animBg="1"/>
      <p:bldP spid="77" grpId="0" animBg="1"/>
      <p:bldP spid="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58"/>
          <p:cNvGrpSpPr>
            <a:grpSpLocks noChangeAspect="1"/>
          </p:cNvGrpSpPr>
          <p:nvPr/>
        </p:nvGrpSpPr>
        <p:grpSpPr bwMode="auto">
          <a:xfrm>
            <a:off x="541724" y="1700808"/>
            <a:ext cx="2878148" cy="2877917"/>
            <a:chOff x="4397386" y="4522849"/>
            <a:chExt cx="3798892" cy="3783297"/>
          </a:xfrm>
        </p:grpSpPr>
        <p:grpSp>
          <p:nvGrpSpPr>
            <p:cNvPr id="22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25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6" name="Freeform 45"/>
              <p:cNvSpPr>
                <a:spLocks/>
              </p:cNvSpPr>
              <p:nvPr/>
            </p:nvSpPr>
            <p:spPr bwMode="auto">
              <a:xfrm rot="11715166">
                <a:off x="4104" y="3543"/>
                <a:ext cx="666" cy="240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  <a:gd name="connsiteX0" fmla="*/ 8063 w 9960"/>
                  <a:gd name="connsiteY0" fmla="*/ 9869 h 9974"/>
                  <a:gd name="connsiteX1" fmla="*/ 8577 w 9960"/>
                  <a:gd name="connsiteY1" fmla="*/ 9974 h 9974"/>
                  <a:gd name="connsiteX2" fmla="*/ 8893 w 9960"/>
                  <a:gd name="connsiteY2" fmla="*/ 9765 h 9974"/>
                  <a:gd name="connsiteX3" fmla="*/ 9170 w 9960"/>
                  <a:gd name="connsiteY3" fmla="*/ 9765 h 9974"/>
                  <a:gd name="connsiteX4" fmla="*/ 9565 w 9960"/>
                  <a:gd name="connsiteY4" fmla="*/ 9347 h 9974"/>
                  <a:gd name="connsiteX5" fmla="*/ 9960 w 9960"/>
                  <a:gd name="connsiteY5" fmla="*/ 9399 h 9974"/>
                  <a:gd name="connsiteX6" fmla="*/ 9328 w 9960"/>
                  <a:gd name="connsiteY6" fmla="*/ 9243 h 9974"/>
                  <a:gd name="connsiteX7" fmla="*/ 9170 w 9960"/>
                  <a:gd name="connsiteY7" fmla="*/ 9269 h 9974"/>
                  <a:gd name="connsiteX8" fmla="*/ 8893 w 9960"/>
                  <a:gd name="connsiteY8" fmla="*/ 8642 h 9974"/>
                  <a:gd name="connsiteX9" fmla="*/ 8972 w 9960"/>
                  <a:gd name="connsiteY9" fmla="*/ 7650 h 9974"/>
                  <a:gd name="connsiteX10" fmla="*/ 9289 w 9960"/>
                  <a:gd name="connsiteY10" fmla="*/ 7546 h 9974"/>
                  <a:gd name="connsiteX11" fmla="*/ 9289 w 9960"/>
                  <a:gd name="connsiteY11" fmla="*/ 7311 h 9974"/>
                  <a:gd name="connsiteX12" fmla="*/ 9486 w 9960"/>
                  <a:gd name="connsiteY12" fmla="*/ 7076 h 9974"/>
                  <a:gd name="connsiteX13" fmla="*/ 9684 w 9960"/>
                  <a:gd name="connsiteY13" fmla="*/ 6475 h 9974"/>
                  <a:gd name="connsiteX14" fmla="*/ 9565 w 9960"/>
                  <a:gd name="connsiteY14" fmla="*/ 6319 h 9974"/>
                  <a:gd name="connsiteX15" fmla="*/ 9368 w 9960"/>
                  <a:gd name="connsiteY15" fmla="*/ 5979 h 9974"/>
                  <a:gd name="connsiteX16" fmla="*/ 9447 w 9960"/>
                  <a:gd name="connsiteY16" fmla="*/ 5535 h 9974"/>
                  <a:gd name="connsiteX17" fmla="*/ 8854 w 9960"/>
                  <a:gd name="connsiteY17" fmla="*/ 5144 h 9974"/>
                  <a:gd name="connsiteX18" fmla="*/ 9091 w 9960"/>
                  <a:gd name="connsiteY18" fmla="*/ 5509 h 9974"/>
                  <a:gd name="connsiteX19" fmla="*/ 9051 w 9960"/>
                  <a:gd name="connsiteY19" fmla="*/ 5849 h 9974"/>
                  <a:gd name="connsiteX20" fmla="*/ 8814 w 9960"/>
                  <a:gd name="connsiteY20" fmla="*/ 5431 h 9974"/>
                  <a:gd name="connsiteX21" fmla="*/ 8656 w 9960"/>
                  <a:gd name="connsiteY21" fmla="*/ 5170 h 9974"/>
                  <a:gd name="connsiteX22" fmla="*/ 8419 w 9960"/>
                  <a:gd name="connsiteY22" fmla="*/ 4804 h 9974"/>
                  <a:gd name="connsiteX23" fmla="*/ 7787 w 9960"/>
                  <a:gd name="connsiteY23" fmla="*/ 4491 h 9974"/>
                  <a:gd name="connsiteX24" fmla="*/ 7510 w 9960"/>
                  <a:gd name="connsiteY24" fmla="*/ 4439 h 9974"/>
                  <a:gd name="connsiteX25" fmla="*/ 7273 w 9960"/>
                  <a:gd name="connsiteY25" fmla="*/ 4491 h 9974"/>
                  <a:gd name="connsiteX26" fmla="*/ 7036 w 9960"/>
                  <a:gd name="connsiteY26" fmla="*/ 4491 h 9974"/>
                  <a:gd name="connsiteX27" fmla="*/ 6719 w 9960"/>
                  <a:gd name="connsiteY27" fmla="*/ 4178 h 9974"/>
                  <a:gd name="connsiteX28" fmla="*/ 6443 w 9960"/>
                  <a:gd name="connsiteY28" fmla="*/ 4256 h 9974"/>
                  <a:gd name="connsiteX29" fmla="*/ 6126 w 9960"/>
                  <a:gd name="connsiteY29" fmla="*/ 3890 h 9974"/>
                  <a:gd name="connsiteX30" fmla="*/ 5810 w 9960"/>
                  <a:gd name="connsiteY30" fmla="*/ 3890 h 9974"/>
                  <a:gd name="connsiteX31" fmla="*/ 5494 w 9960"/>
                  <a:gd name="connsiteY31" fmla="*/ 3995 h 9974"/>
                  <a:gd name="connsiteX32" fmla="*/ 5138 w 9960"/>
                  <a:gd name="connsiteY32" fmla="*/ 3969 h 9974"/>
                  <a:gd name="connsiteX33" fmla="*/ 5138 w 9960"/>
                  <a:gd name="connsiteY33" fmla="*/ 3473 h 9974"/>
                  <a:gd name="connsiteX34" fmla="*/ 5336 w 9960"/>
                  <a:gd name="connsiteY34" fmla="*/ 3446 h 9974"/>
                  <a:gd name="connsiteX35" fmla="*/ 5217 w 9960"/>
                  <a:gd name="connsiteY35" fmla="*/ 3316 h 9974"/>
                  <a:gd name="connsiteX36" fmla="*/ 5217 w 9960"/>
                  <a:gd name="connsiteY36" fmla="*/ 3107 h 9974"/>
                  <a:gd name="connsiteX37" fmla="*/ 5257 w 9960"/>
                  <a:gd name="connsiteY37" fmla="*/ 2977 h 9974"/>
                  <a:gd name="connsiteX38" fmla="*/ 4862 w 9960"/>
                  <a:gd name="connsiteY38" fmla="*/ 2768 h 9974"/>
                  <a:gd name="connsiteX39" fmla="*/ 4466 w 9960"/>
                  <a:gd name="connsiteY39" fmla="*/ 2533 h 9974"/>
                  <a:gd name="connsiteX40" fmla="*/ 4269 w 9960"/>
                  <a:gd name="connsiteY40" fmla="*/ 2376 h 9974"/>
                  <a:gd name="connsiteX41" fmla="*/ 3992 w 9960"/>
                  <a:gd name="connsiteY41" fmla="*/ 2324 h 9974"/>
                  <a:gd name="connsiteX42" fmla="*/ 3676 w 9960"/>
                  <a:gd name="connsiteY42" fmla="*/ 2350 h 9974"/>
                  <a:gd name="connsiteX43" fmla="*/ 3360 w 9960"/>
                  <a:gd name="connsiteY43" fmla="*/ 2272 h 9974"/>
                  <a:gd name="connsiteX44" fmla="*/ 2964 w 9960"/>
                  <a:gd name="connsiteY44" fmla="*/ 1645 h 9974"/>
                  <a:gd name="connsiteX45" fmla="*/ 2846 w 9960"/>
                  <a:gd name="connsiteY45" fmla="*/ 1488 h 9974"/>
                  <a:gd name="connsiteX46" fmla="*/ 2727 w 9960"/>
                  <a:gd name="connsiteY46" fmla="*/ 1123 h 9974"/>
                  <a:gd name="connsiteX47" fmla="*/ 2569 w 9960"/>
                  <a:gd name="connsiteY47" fmla="*/ 783 h 9974"/>
                  <a:gd name="connsiteX48" fmla="*/ 2095 w 9960"/>
                  <a:gd name="connsiteY48" fmla="*/ 548 h 9974"/>
                  <a:gd name="connsiteX49" fmla="*/ 1818 w 9960"/>
                  <a:gd name="connsiteY49" fmla="*/ 52 h 9974"/>
                  <a:gd name="connsiteX50" fmla="*/ 1462 w 9960"/>
                  <a:gd name="connsiteY50" fmla="*/ 52 h 9974"/>
                  <a:gd name="connsiteX51" fmla="*/ 1304 w 9960"/>
                  <a:gd name="connsiteY51" fmla="*/ 157 h 9974"/>
                  <a:gd name="connsiteX52" fmla="*/ 1265 w 9960"/>
                  <a:gd name="connsiteY52" fmla="*/ 0 h 9974"/>
                  <a:gd name="connsiteX53" fmla="*/ 751 w 9960"/>
                  <a:gd name="connsiteY53" fmla="*/ 104 h 9974"/>
                  <a:gd name="connsiteX54" fmla="*/ 1304 w 9960"/>
                  <a:gd name="connsiteY54" fmla="*/ 209 h 9974"/>
                  <a:gd name="connsiteX55" fmla="*/ 1265 w 9960"/>
                  <a:gd name="connsiteY55" fmla="*/ 444 h 9974"/>
                  <a:gd name="connsiteX56" fmla="*/ 1383 w 9960"/>
                  <a:gd name="connsiteY56" fmla="*/ 757 h 9974"/>
                  <a:gd name="connsiteX57" fmla="*/ 1502 w 9960"/>
                  <a:gd name="connsiteY57" fmla="*/ 940 h 9974"/>
                  <a:gd name="connsiteX58" fmla="*/ 1304 w 9960"/>
                  <a:gd name="connsiteY58" fmla="*/ 1279 h 9974"/>
                  <a:gd name="connsiteX59" fmla="*/ 1146 w 9960"/>
                  <a:gd name="connsiteY59" fmla="*/ 1279 h 9974"/>
                  <a:gd name="connsiteX60" fmla="*/ 988 w 9960"/>
                  <a:gd name="connsiteY60" fmla="*/ 1514 h 9974"/>
                  <a:gd name="connsiteX61" fmla="*/ 1265 w 9960"/>
                  <a:gd name="connsiteY61" fmla="*/ 1619 h 9974"/>
                  <a:gd name="connsiteX62" fmla="*/ 909 w 9960"/>
                  <a:gd name="connsiteY62" fmla="*/ 1593 h 9974"/>
                  <a:gd name="connsiteX63" fmla="*/ 751 w 9960"/>
                  <a:gd name="connsiteY63" fmla="*/ 1906 h 9974"/>
                  <a:gd name="connsiteX64" fmla="*/ 711 w 9960"/>
                  <a:gd name="connsiteY64" fmla="*/ 1958 h 9974"/>
                  <a:gd name="connsiteX65" fmla="*/ 553 w 9960"/>
                  <a:gd name="connsiteY65" fmla="*/ 2298 h 9974"/>
                  <a:gd name="connsiteX66" fmla="*/ 791 w 9960"/>
                  <a:gd name="connsiteY66" fmla="*/ 2376 h 9974"/>
                  <a:gd name="connsiteX67" fmla="*/ 474 w 9960"/>
                  <a:gd name="connsiteY67" fmla="*/ 2637 h 9974"/>
                  <a:gd name="connsiteX68" fmla="*/ 79 w 9960"/>
                  <a:gd name="connsiteY68" fmla="*/ 2924 h 9974"/>
                  <a:gd name="connsiteX69" fmla="*/ 0 w 9960"/>
                  <a:gd name="connsiteY69" fmla="*/ 3081 h 9974"/>
                  <a:gd name="connsiteX70" fmla="*/ 198 w 9960"/>
                  <a:gd name="connsiteY70" fmla="*/ 3420 h 9974"/>
                  <a:gd name="connsiteX71" fmla="*/ 0 w 9960"/>
                  <a:gd name="connsiteY71" fmla="*/ 3734 h 9974"/>
                  <a:gd name="connsiteX72" fmla="*/ 40 w 9960"/>
                  <a:gd name="connsiteY72" fmla="*/ 4073 h 9974"/>
                  <a:gd name="connsiteX73" fmla="*/ 158 w 9960"/>
                  <a:gd name="connsiteY73" fmla="*/ 4178 h 9974"/>
                  <a:gd name="connsiteX74" fmla="*/ 395 w 9960"/>
                  <a:gd name="connsiteY74" fmla="*/ 4151 h 9974"/>
                  <a:gd name="connsiteX75" fmla="*/ 870 w 9960"/>
                  <a:gd name="connsiteY75" fmla="*/ 4204 h 9974"/>
                  <a:gd name="connsiteX76" fmla="*/ 1265 w 9960"/>
                  <a:gd name="connsiteY76" fmla="*/ 4099 h 9974"/>
                  <a:gd name="connsiteX77" fmla="*/ 1700 w 9960"/>
                  <a:gd name="connsiteY77" fmla="*/ 4099 h 9974"/>
                  <a:gd name="connsiteX78" fmla="*/ 1976 w 9960"/>
                  <a:gd name="connsiteY78" fmla="*/ 3995 h 9974"/>
                  <a:gd name="connsiteX79" fmla="*/ 2055 w 9960"/>
                  <a:gd name="connsiteY79" fmla="*/ 4021 h 9974"/>
                  <a:gd name="connsiteX80" fmla="*/ 1937 w 9960"/>
                  <a:gd name="connsiteY80" fmla="*/ 4073 h 9974"/>
                  <a:gd name="connsiteX81" fmla="*/ 2213 w 9960"/>
                  <a:gd name="connsiteY81" fmla="*/ 4308 h 9974"/>
                  <a:gd name="connsiteX82" fmla="*/ 2411 w 9960"/>
                  <a:gd name="connsiteY82" fmla="*/ 4256 h 9974"/>
                  <a:gd name="connsiteX83" fmla="*/ 2688 w 9960"/>
                  <a:gd name="connsiteY83" fmla="*/ 4360 h 9974"/>
                  <a:gd name="connsiteX84" fmla="*/ 3043 w 9960"/>
                  <a:gd name="connsiteY84" fmla="*/ 4334 h 9974"/>
                  <a:gd name="connsiteX85" fmla="*/ 3636 w 9960"/>
                  <a:gd name="connsiteY85" fmla="*/ 4413 h 9974"/>
                  <a:gd name="connsiteX86" fmla="*/ 3794 w 9960"/>
                  <a:gd name="connsiteY86" fmla="*/ 4465 h 9974"/>
                  <a:gd name="connsiteX87" fmla="*/ 4348 w 9960"/>
                  <a:gd name="connsiteY87" fmla="*/ 4334 h 9974"/>
                  <a:gd name="connsiteX88" fmla="*/ 4427 w 9960"/>
                  <a:gd name="connsiteY88" fmla="*/ 4413 h 9974"/>
                  <a:gd name="connsiteX89" fmla="*/ 4585 w 9960"/>
                  <a:gd name="connsiteY89" fmla="*/ 4308 h 9974"/>
                  <a:gd name="connsiteX90" fmla="*/ 4664 w 9960"/>
                  <a:gd name="connsiteY90" fmla="*/ 4439 h 9974"/>
                  <a:gd name="connsiteX91" fmla="*/ 5217 w 9960"/>
                  <a:gd name="connsiteY91" fmla="*/ 4282 h 9974"/>
                  <a:gd name="connsiteX92" fmla="*/ 5217 w 9960"/>
                  <a:gd name="connsiteY92" fmla="*/ 4125 h 9974"/>
                  <a:gd name="connsiteX93" fmla="*/ 5336 w 9960"/>
                  <a:gd name="connsiteY93" fmla="*/ 4099 h 9974"/>
                  <a:gd name="connsiteX94" fmla="*/ 5455 w 9960"/>
                  <a:gd name="connsiteY94" fmla="*/ 4151 h 9974"/>
                  <a:gd name="connsiteX95" fmla="*/ 5850 w 9960"/>
                  <a:gd name="connsiteY95" fmla="*/ 4047 h 9974"/>
                  <a:gd name="connsiteX96" fmla="*/ 5929 w 9960"/>
                  <a:gd name="connsiteY96" fmla="*/ 4073 h 9974"/>
                  <a:gd name="connsiteX97" fmla="*/ 6126 w 9960"/>
                  <a:gd name="connsiteY97" fmla="*/ 4543 h 9974"/>
                  <a:gd name="connsiteX98" fmla="*/ 6245 w 9960"/>
                  <a:gd name="connsiteY98" fmla="*/ 4595 h 9974"/>
                  <a:gd name="connsiteX99" fmla="*/ 6522 w 9960"/>
                  <a:gd name="connsiteY99" fmla="*/ 4595 h 9974"/>
                  <a:gd name="connsiteX100" fmla="*/ 6640 w 9960"/>
                  <a:gd name="connsiteY100" fmla="*/ 4804 h 9974"/>
                  <a:gd name="connsiteX101" fmla="*/ 6680 w 9960"/>
                  <a:gd name="connsiteY101" fmla="*/ 4961 h 9974"/>
                  <a:gd name="connsiteX102" fmla="*/ 6996 w 9960"/>
                  <a:gd name="connsiteY102" fmla="*/ 4883 h 9974"/>
                  <a:gd name="connsiteX103" fmla="*/ 7233 w 9960"/>
                  <a:gd name="connsiteY103" fmla="*/ 4804 h 9974"/>
                  <a:gd name="connsiteX104" fmla="*/ 7352 w 9960"/>
                  <a:gd name="connsiteY104" fmla="*/ 4752 h 9974"/>
                  <a:gd name="connsiteX105" fmla="*/ 7628 w 9960"/>
                  <a:gd name="connsiteY105" fmla="*/ 4883 h 9974"/>
                  <a:gd name="connsiteX106" fmla="*/ 7708 w 9960"/>
                  <a:gd name="connsiteY106" fmla="*/ 5065 h 9974"/>
                  <a:gd name="connsiteX107" fmla="*/ 7549 w 9960"/>
                  <a:gd name="connsiteY107" fmla="*/ 5144 h 9974"/>
                  <a:gd name="connsiteX108" fmla="*/ 7470 w 9960"/>
                  <a:gd name="connsiteY108" fmla="*/ 5170 h 9974"/>
                  <a:gd name="connsiteX109" fmla="*/ 7510 w 9960"/>
                  <a:gd name="connsiteY109" fmla="*/ 5300 h 9974"/>
                  <a:gd name="connsiteX110" fmla="*/ 7589 w 9960"/>
                  <a:gd name="connsiteY110" fmla="*/ 5483 h 9974"/>
                  <a:gd name="connsiteX111" fmla="*/ 7154 w 9960"/>
                  <a:gd name="connsiteY111" fmla="*/ 5587 h 9974"/>
                  <a:gd name="connsiteX112" fmla="*/ 6957 w 9960"/>
                  <a:gd name="connsiteY112" fmla="*/ 5483 h 9974"/>
                  <a:gd name="connsiteX113" fmla="*/ 6403 w 9960"/>
                  <a:gd name="connsiteY113" fmla="*/ 5587 h 9974"/>
                  <a:gd name="connsiteX114" fmla="*/ 6126 w 9960"/>
                  <a:gd name="connsiteY114" fmla="*/ 5274 h 9974"/>
                  <a:gd name="connsiteX115" fmla="*/ 5929 w 9960"/>
                  <a:gd name="connsiteY115" fmla="*/ 5300 h 9974"/>
                  <a:gd name="connsiteX116" fmla="*/ 6087 w 9960"/>
                  <a:gd name="connsiteY116" fmla="*/ 5509 h 9974"/>
                  <a:gd name="connsiteX117" fmla="*/ 6126 w 9960"/>
                  <a:gd name="connsiteY117" fmla="*/ 5666 h 9974"/>
                  <a:gd name="connsiteX118" fmla="*/ 5731 w 9960"/>
                  <a:gd name="connsiteY118" fmla="*/ 5953 h 9974"/>
                  <a:gd name="connsiteX119" fmla="*/ 5652 w 9960"/>
                  <a:gd name="connsiteY119" fmla="*/ 6110 h 9974"/>
                  <a:gd name="connsiteX120" fmla="*/ 5613 w 9960"/>
                  <a:gd name="connsiteY120" fmla="*/ 6240 h 9974"/>
                  <a:gd name="connsiteX121" fmla="*/ 5573 w 9960"/>
                  <a:gd name="connsiteY121" fmla="*/ 6292 h 9974"/>
                  <a:gd name="connsiteX122" fmla="*/ 5494 w 9960"/>
                  <a:gd name="connsiteY122" fmla="*/ 6397 h 9974"/>
                  <a:gd name="connsiteX123" fmla="*/ 5257 w 9960"/>
                  <a:gd name="connsiteY123" fmla="*/ 6475 h 9974"/>
                  <a:gd name="connsiteX124" fmla="*/ 5336 w 9960"/>
                  <a:gd name="connsiteY124" fmla="*/ 6658 h 9974"/>
                  <a:gd name="connsiteX125" fmla="*/ 5296 w 9960"/>
                  <a:gd name="connsiteY125" fmla="*/ 6710 h 9974"/>
                  <a:gd name="connsiteX126" fmla="*/ 4980 w 9960"/>
                  <a:gd name="connsiteY126" fmla="*/ 6867 h 9974"/>
                  <a:gd name="connsiteX127" fmla="*/ 4664 w 9960"/>
                  <a:gd name="connsiteY127" fmla="*/ 6841 h 9974"/>
                  <a:gd name="connsiteX128" fmla="*/ 4941 w 9960"/>
                  <a:gd name="connsiteY128" fmla="*/ 6945 h 9974"/>
                  <a:gd name="connsiteX129" fmla="*/ 4941 w 9960"/>
                  <a:gd name="connsiteY129" fmla="*/ 7258 h 9974"/>
                  <a:gd name="connsiteX130" fmla="*/ 4585 w 9960"/>
                  <a:gd name="connsiteY130" fmla="*/ 7337 h 9974"/>
                  <a:gd name="connsiteX131" fmla="*/ 4506 w 9960"/>
                  <a:gd name="connsiteY131" fmla="*/ 7206 h 9974"/>
                  <a:gd name="connsiteX132" fmla="*/ 4466 w 9960"/>
                  <a:gd name="connsiteY132" fmla="*/ 7102 h 9974"/>
                  <a:gd name="connsiteX133" fmla="*/ 4111 w 9960"/>
                  <a:gd name="connsiteY133" fmla="*/ 7180 h 9974"/>
                  <a:gd name="connsiteX134" fmla="*/ 4269 w 9960"/>
                  <a:gd name="connsiteY134" fmla="*/ 7285 h 9974"/>
                  <a:gd name="connsiteX135" fmla="*/ 4387 w 9960"/>
                  <a:gd name="connsiteY135" fmla="*/ 7389 h 9974"/>
                  <a:gd name="connsiteX136" fmla="*/ 4545 w 9960"/>
                  <a:gd name="connsiteY136" fmla="*/ 7650 h 9974"/>
                  <a:gd name="connsiteX137" fmla="*/ 4743 w 9960"/>
                  <a:gd name="connsiteY137" fmla="*/ 7598 h 9974"/>
                  <a:gd name="connsiteX138" fmla="*/ 4901 w 9960"/>
                  <a:gd name="connsiteY138" fmla="*/ 7807 h 9974"/>
                  <a:gd name="connsiteX139" fmla="*/ 5020 w 9960"/>
                  <a:gd name="connsiteY139" fmla="*/ 7859 h 9974"/>
                  <a:gd name="connsiteX140" fmla="*/ 5296 w 9960"/>
                  <a:gd name="connsiteY140" fmla="*/ 7833 h 9974"/>
                  <a:gd name="connsiteX141" fmla="*/ 5415 w 9960"/>
                  <a:gd name="connsiteY141" fmla="*/ 7963 h 9974"/>
                  <a:gd name="connsiteX142" fmla="*/ 5534 w 9960"/>
                  <a:gd name="connsiteY142" fmla="*/ 8094 h 9974"/>
                  <a:gd name="connsiteX143" fmla="*/ 6087 w 9960"/>
                  <a:gd name="connsiteY143" fmla="*/ 7911 h 9974"/>
                  <a:gd name="connsiteX144" fmla="*/ 6087 w 9960"/>
                  <a:gd name="connsiteY144" fmla="*/ 7833 h 9974"/>
                  <a:gd name="connsiteX145" fmla="*/ 5929 w 9960"/>
                  <a:gd name="connsiteY145" fmla="*/ 7676 h 9974"/>
                  <a:gd name="connsiteX146" fmla="*/ 6126 w 9960"/>
                  <a:gd name="connsiteY146" fmla="*/ 7520 h 9974"/>
                  <a:gd name="connsiteX147" fmla="*/ 6008 w 9960"/>
                  <a:gd name="connsiteY147" fmla="*/ 7337 h 9974"/>
                  <a:gd name="connsiteX148" fmla="*/ 6126 w 9960"/>
                  <a:gd name="connsiteY148" fmla="*/ 7258 h 9974"/>
                  <a:gd name="connsiteX149" fmla="*/ 6285 w 9960"/>
                  <a:gd name="connsiteY149" fmla="*/ 7441 h 9974"/>
                  <a:gd name="connsiteX150" fmla="*/ 6206 w 9960"/>
                  <a:gd name="connsiteY150" fmla="*/ 7546 h 9974"/>
                  <a:gd name="connsiteX151" fmla="*/ 6561 w 9960"/>
                  <a:gd name="connsiteY151" fmla="*/ 7598 h 9974"/>
                  <a:gd name="connsiteX152" fmla="*/ 6719 w 9960"/>
                  <a:gd name="connsiteY152" fmla="*/ 7676 h 9974"/>
                  <a:gd name="connsiteX153" fmla="*/ 6877 w 9960"/>
                  <a:gd name="connsiteY153" fmla="*/ 7885 h 9974"/>
                  <a:gd name="connsiteX154" fmla="*/ 6640 w 9960"/>
                  <a:gd name="connsiteY154" fmla="*/ 8068 h 9974"/>
                  <a:gd name="connsiteX155" fmla="*/ 6245 w 9960"/>
                  <a:gd name="connsiteY155" fmla="*/ 8198 h 9974"/>
                  <a:gd name="connsiteX156" fmla="*/ 6166 w 9960"/>
                  <a:gd name="connsiteY156" fmla="*/ 8355 h 9974"/>
                  <a:gd name="connsiteX157" fmla="*/ 5929 w 9960"/>
                  <a:gd name="connsiteY157" fmla="*/ 8433 h 9974"/>
                  <a:gd name="connsiteX158" fmla="*/ 6047 w 9960"/>
                  <a:gd name="connsiteY158" fmla="*/ 8590 h 9974"/>
                  <a:gd name="connsiteX159" fmla="*/ 6285 w 9960"/>
                  <a:gd name="connsiteY159" fmla="*/ 8590 h 9974"/>
                  <a:gd name="connsiteX160" fmla="*/ 6324 w 9960"/>
                  <a:gd name="connsiteY160" fmla="*/ 8590 h 9974"/>
                  <a:gd name="connsiteX161" fmla="*/ 6482 w 9960"/>
                  <a:gd name="connsiteY161" fmla="*/ 8877 h 9974"/>
                  <a:gd name="connsiteX162" fmla="*/ 6561 w 9960"/>
                  <a:gd name="connsiteY162" fmla="*/ 8590 h 9974"/>
                  <a:gd name="connsiteX163" fmla="*/ 6759 w 9960"/>
                  <a:gd name="connsiteY163" fmla="*/ 8538 h 9974"/>
                  <a:gd name="connsiteX164" fmla="*/ 6957 w 9960"/>
                  <a:gd name="connsiteY164" fmla="*/ 8616 h 9974"/>
                  <a:gd name="connsiteX165" fmla="*/ 6957 w 9960"/>
                  <a:gd name="connsiteY165" fmla="*/ 8642 h 9974"/>
                  <a:gd name="connsiteX166" fmla="*/ 7154 w 9960"/>
                  <a:gd name="connsiteY166" fmla="*/ 8590 h 9974"/>
                  <a:gd name="connsiteX167" fmla="*/ 7273 w 9960"/>
                  <a:gd name="connsiteY167" fmla="*/ 8773 h 9974"/>
                  <a:gd name="connsiteX168" fmla="*/ 6877 w 9960"/>
                  <a:gd name="connsiteY168" fmla="*/ 8668 h 9974"/>
                  <a:gd name="connsiteX169" fmla="*/ 6798 w 9960"/>
                  <a:gd name="connsiteY169" fmla="*/ 8695 h 9974"/>
                  <a:gd name="connsiteX170" fmla="*/ 6759 w 9960"/>
                  <a:gd name="connsiteY170" fmla="*/ 8903 h 9974"/>
                  <a:gd name="connsiteX171" fmla="*/ 6719 w 9960"/>
                  <a:gd name="connsiteY171" fmla="*/ 9034 h 9974"/>
                  <a:gd name="connsiteX172" fmla="*/ 7036 w 9960"/>
                  <a:gd name="connsiteY172" fmla="*/ 9008 h 9974"/>
                  <a:gd name="connsiteX173" fmla="*/ 7115 w 9960"/>
                  <a:gd name="connsiteY173" fmla="*/ 9086 h 9974"/>
                  <a:gd name="connsiteX174" fmla="*/ 7154 w 9960"/>
                  <a:gd name="connsiteY174" fmla="*/ 8930 h 9974"/>
                  <a:gd name="connsiteX175" fmla="*/ 7273 w 9960"/>
                  <a:gd name="connsiteY175" fmla="*/ 8721 h 9974"/>
                  <a:gd name="connsiteX176" fmla="*/ 7549 w 9960"/>
                  <a:gd name="connsiteY176" fmla="*/ 9112 h 9974"/>
                  <a:gd name="connsiteX177" fmla="*/ 7826 w 9960"/>
                  <a:gd name="connsiteY177" fmla="*/ 9164 h 9974"/>
                  <a:gd name="connsiteX178" fmla="*/ 8063 w 9960"/>
                  <a:gd name="connsiteY178" fmla="*/ 9869 h 9974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929 w 10000"/>
                  <a:gd name="connsiteY8" fmla="*/ 8665 h 10000"/>
                  <a:gd name="connsiteX9" fmla="*/ 9326 w 10000"/>
                  <a:gd name="connsiteY9" fmla="*/ 7566 h 10000"/>
                  <a:gd name="connsiteX10" fmla="*/ 9326 w 10000"/>
                  <a:gd name="connsiteY10" fmla="*/ 7330 h 10000"/>
                  <a:gd name="connsiteX11" fmla="*/ 9524 w 10000"/>
                  <a:gd name="connsiteY11" fmla="*/ 7094 h 10000"/>
                  <a:gd name="connsiteX12" fmla="*/ 9723 w 10000"/>
                  <a:gd name="connsiteY12" fmla="*/ 6492 h 10000"/>
                  <a:gd name="connsiteX13" fmla="*/ 9603 w 10000"/>
                  <a:gd name="connsiteY13" fmla="*/ 6335 h 10000"/>
                  <a:gd name="connsiteX14" fmla="*/ 9406 w 10000"/>
                  <a:gd name="connsiteY14" fmla="*/ 5995 h 10000"/>
                  <a:gd name="connsiteX15" fmla="*/ 9485 w 10000"/>
                  <a:gd name="connsiteY15" fmla="*/ 5549 h 10000"/>
                  <a:gd name="connsiteX16" fmla="*/ 8890 w 10000"/>
                  <a:gd name="connsiteY16" fmla="*/ 5157 h 10000"/>
                  <a:gd name="connsiteX17" fmla="*/ 9128 w 10000"/>
                  <a:gd name="connsiteY17" fmla="*/ 5523 h 10000"/>
                  <a:gd name="connsiteX18" fmla="*/ 9087 w 10000"/>
                  <a:gd name="connsiteY18" fmla="*/ 5864 h 10000"/>
                  <a:gd name="connsiteX19" fmla="*/ 8849 w 10000"/>
                  <a:gd name="connsiteY19" fmla="*/ 5445 h 10000"/>
                  <a:gd name="connsiteX20" fmla="*/ 8691 w 10000"/>
                  <a:gd name="connsiteY20" fmla="*/ 5183 h 10000"/>
                  <a:gd name="connsiteX21" fmla="*/ 8453 w 10000"/>
                  <a:gd name="connsiteY21" fmla="*/ 4817 h 10000"/>
                  <a:gd name="connsiteX22" fmla="*/ 7818 w 10000"/>
                  <a:gd name="connsiteY22" fmla="*/ 4503 h 10000"/>
                  <a:gd name="connsiteX23" fmla="*/ 7540 w 10000"/>
                  <a:gd name="connsiteY23" fmla="*/ 4451 h 10000"/>
                  <a:gd name="connsiteX24" fmla="*/ 7302 w 10000"/>
                  <a:gd name="connsiteY24" fmla="*/ 4503 h 10000"/>
                  <a:gd name="connsiteX25" fmla="*/ 7064 w 10000"/>
                  <a:gd name="connsiteY25" fmla="*/ 4503 h 10000"/>
                  <a:gd name="connsiteX26" fmla="*/ 6746 w 10000"/>
                  <a:gd name="connsiteY26" fmla="*/ 4189 h 10000"/>
                  <a:gd name="connsiteX27" fmla="*/ 6469 w 10000"/>
                  <a:gd name="connsiteY27" fmla="*/ 4267 h 10000"/>
                  <a:gd name="connsiteX28" fmla="*/ 6151 w 10000"/>
                  <a:gd name="connsiteY28" fmla="*/ 3900 h 10000"/>
                  <a:gd name="connsiteX29" fmla="*/ 5833 w 10000"/>
                  <a:gd name="connsiteY29" fmla="*/ 3900 h 10000"/>
                  <a:gd name="connsiteX30" fmla="*/ 5516 w 10000"/>
                  <a:gd name="connsiteY30" fmla="*/ 4005 h 10000"/>
                  <a:gd name="connsiteX31" fmla="*/ 5159 w 10000"/>
                  <a:gd name="connsiteY31" fmla="*/ 3979 h 10000"/>
                  <a:gd name="connsiteX32" fmla="*/ 5159 w 10000"/>
                  <a:gd name="connsiteY32" fmla="*/ 3482 h 10000"/>
                  <a:gd name="connsiteX33" fmla="*/ 5357 w 10000"/>
                  <a:gd name="connsiteY33" fmla="*/ 3455 h 10000"/>
                  <a:gd name="connsiteX34" fmla="*/ 5238 w 10000"/>
                  <a:gd name="connsiteY34" fmla="*/ 3325 h 10000"/>
                  <a:gd name="connsiteX35" fmla="*/ 5238 w 10000"/>
                  <a:gd name="connsiteY35" fmla="*/ 3115 h 10000"/>
                  <a:gd name="connsiteX36" fmla="*/ 5278 w 10000"/>
                  <a:gd name="connsiteY36" fmla="*/ 2985 h 10000"/>
                  <a:gd name="connsiteX37" fmla="*/ 4882 w 10000"/>
                  <a:gd name="connsiteY37" fmla="*/ 2775 h 10000"/>
                  <a:gd name="connsiteX38" fmla="*/ 4484 w 10000"/>
                  <a:gd name="connsiteY38" fmla="*/ 2540 h 10000"/>
                  <a:gd name="connsiteX39" fmla="*/ 4286 w 10000"/>
                  <a:gd name="connsiteY39" fmla="*/ 2382 h 10000"/>
                  <a:gd name="connsiteX40" fmla="*/ 4008 w 10000"/>
                  <a:gd name="connsiteY40" fmla="*/ 2330 h 10000"/>
                  <a:gd name="connsiteX41" fmla="*/ 3691 w 10000"/>
                  <a:gd name="connsiteY41" fmla="*/ 2356 h 10000"/>
                  <a:gd name="connsiteX42" fmla="*/ 3373 w 10000"/>
                  <a:gd name="connsiteY42" fmla="*/ 2278 h 10000"/>
                  <a:gd name="connsiteX43" fmla="*/ 2976 w 10000"/>
                  <a:gd name="connsiteY43" fmla="*/ 1649 h 10000"/>
                  <a:gd name="connsiteX44" fmla="*/ 2857 w 10000"/>
                  <a:gd name="connsiteY44" fmla="*/ 1492 h 10000"/>
                  <a:gd name="connsiteX45" fmla="*/ 2738 w 10000"/>
                  <a:gd name="connsiteY45" fmla="*/ 1126 h 10000"/>
                  <a:gd name="connsiteX46" fmla="*/ 2579 w 10000"/>
                  <a:gd name="connsiteY46" fmla="*/ 785 h 10000"/>
                  <a:gd name="connsiteX47" fmla="*/ 2103 w 10000"/>
                  <a:gd name="connsiteY47" fmla="*/ 549 h 10000"/>
                  <a:gd name="connsiteX48" fmla="*/ 1825 w 10000"/>
                  <a:gd name="connsiteY48" fmla="*/ 52 h 10000"/>
                  <a:gd name="connsiteX49" fmla="*/ 1468 w 10000"/>
                  <a:gd name="connsiteY49" fmla="*/ 52 h 10000"/>
                  <a:gd name="connsiteX50" fmla="*/ 1309 w 10000"/>
                  <a:gd name="connsiteY50" fmla="*/ 157 h 10000"/>
                  <a:gd name="connsiteX51" fmla="*/ 1270 w 10000"/>
                  <a:gd name="connsiteY51" fmla="*/ 0 h 10000"/>
                  <a:gd name="connsiteX52" fmla="*/ 754 w 10000"/>
                  <a:gd name="connsiteY52" fmla="*/ 104 h 10000"/>
                  <a:gd name="connsiteX53" fmla="*/ 1309 w 10000"/>
                  <a:gd name="connsiteY53" fmla="*/ 210 h 10000"/>
                  <a:gd name="connsiteX54" fmla="*/ 1270 w 10000"/>
                  <a:gd name="connsiteY54" fmla="*/ 445 h 10000"/>
                  <a:gd name="connsiteX55" fmla="*/ 1389 w 10000"/>
                  <a:gd name="connsiteY55" fmla="*/ 759 h 10000"/>
                  <a:gd name="connsiteX56" fmla="*/ 1508 w 10000"/>
                  <a:gd name="connsiteY56" fmla="*/ 942 h 10000"/>
                  <a:gd name="connsiteX57" fmla="*/ 1309 w 10000"/>
                  <a:gd name="connsiteY57" fmla="*/ 1282 h 10000"/>
                  <a:gd name="connsiteX58" fmla="*/ 1151 w 10000"/>
                  <a:gd name="connsiteY58" fmla="*/ 1282 h 10000"/>
                  <a:gd name="connsiteX59" fmla="*/ 992 w 10000"/>
                  <a:gd name="connsiteY59" fmla="*/ 1518 h 10000"/>
                  <a:gd name="connsiteX60" fmla="*/ 1270 w 10000"/>
                  <a:gd name="connsiteY60" fmla="*/ 1623 h 10000"/>
                  <a:gd name="connsiteX61" fmla="*/ 913 w 10000"/>
                  <a:gd name="connsiteY61" fmla="*/ 1597 h 10000"/>
                  <a:gd name="connsiteX62" fmla="*/ 754 w 10000"/>
                  <a:gd name="connsiteY62" fmla="*/ 1911 h 10000"/>
                  <a:gd name="connsiteX63" fmla="*/ 714 w 10000"/>
                  <a:gd name="connsiteY63" fmla="*/ 1963 h 10000"/>
                  <a:gd name="connsiteX64" fmla="*/ 555 w 10000"/>
                  <a:gd name="connsiteY64" fmla="*/ 2304 h 10000"/>
                  <a:gd name="connsiteX65" fmla="*/ 794 w 10000"/>
                  <a:gd name="connsiteY65" fmla="*/ 2382 h 10000"/>
                  <a:gd name="connsiteX66" fmla="*/ 476 w 10000"/>
                  <a:gd name="connsiteY66" fmla="*/ 2644 h 10000"/>
                  <a:gd name="connsiteX67" fmla="*/ 79 w 10000"/>
                  <a:gd name="connsiteY67" fmla="*/ 2932 h 10000"/>
                  <a:gd name="connsiteX68" fmla="*/ 0 w 10000"/>
                  <a:gd name="connsiteY68" fmla="*/ 3089 h 10000"/>
                  <a:gd name="connsiteX69" fmla="*/ 199 w 10000"/>
                  <a:gd name="connsiteY69" fmla="*/ 3429 h 10000"/>
                  <a:gd name="connsiteX70" fmla="*/ 0 w 10000"/>
                  <a:gd name="connsiteY70" fmla="*/ 3744 h 10000"/>
                  <a:gd name="connsiteX71" fmla="*/ 40 w 10000"/>
                  <a:gd name="connsiteY71" fmla="*/ 4084 h 10000"/>
                  <a:gd name="connsiteX72" fmla="*/ 159 w 10000"/>
                  <a:gd name="connsiteY72" fmla="*/ 4189 h 10000"/>
                  <a:gd name="connsiteX73" fmla="*/ 397 w 10000"/>
                  <a:gd name="connsiteY73" fmla="*/ 4162 h 10000"/>
                  <a:gd name="connsiteX74" fmla="*/ 873 w 10000"/>
                  <a:gd name="connsiteY74" fmla="*/ 4215 h 10000"/>
                  <a:gd name="connsiteX75" fmla="*/ 1270 w 10000"/>
                  <a:gd name="connsiteY75" fmla="*/ 4110 h 10000"/>
                  <a:gd name="connsiteX76" fmla="*/ 1707 w 10000"/>
                  <a:gd name="connsiteY76" fmla="*/ 4110 h 10000"/>
                  <a:gd name="connsiteX77" fmla="*/ 1984 w 10000"/>
                  <a:gd name="connsiteY77" fmla="*/ 4005 h 10000"/>
                  <a:gd name="connsiteX78" fmla="*/ 2063 w 10000"/>
                  <a:gd name="connsiteY78" fmla="*/ 4031 h 10000"/>
                  <a:gd name="connsiteX79" fmla="*/ 1945 w 10000"/>
                  <a:gd name="connsiteY79" fmla="*/ 4084 h 10000"/>
                  <a:gd name="connsiteX80" fmla="*/ 2222 w 10000"/>
                  <a:gd name="connsiteY80" fmla="*/ 4319 h 10000"/>
                  <a:gd name="connsiteX81" fmla="*/ 2421 w 10000"/>
                  <a:gd name="connsiteY81" fmla="*/ 4267 h 10000"/>
                  <a:gd name="connsiteX82" fmla="*/ 2699 w 10000"/>
                  <a:gd name="connsiteY82" fmla="*/ 4371 h 10000"/>
                  <a:gd name="connsiteX83" fmla="*/ 3055 w 10000"/>
                  <a:gd name="connsiteY83" fmla="*/ 4345 h 10000"/>
                  <a:gd name="connsiteX84" fmla="*/ 3651 w 10000"/>
                  <a:gd name="connsiteY84" fmla="*/ 4425 h 10000"/>
                  <a:gd name="connsiteX85" fmla="*/ 3809 w 10000"/>
                  <a:gd name="connsiteY85" fmla="*/ 4477 h 10000"/>
                  <a:gd name="connsiteX86" fmla="*/ 4365 w 10000"/>
                  <a:gd name="connsiteY86" fmla="*/ 4345 h 10000"/>
                  <a:gd name="connsiteX87" fmla="*/ 4445 w 10000"/>
                  <a:gd name="connsiteY87" fmla="*/ 4425 h 10000"/>
                  <a:gd name="connsiteX88" fmla="*/ 4603 w 10000"/>
                  <a:gd name="connsiteY88" fmla="*/ 4319 h 10000"/>
                  <a:gd name="connsiteX89" fmla="*/ 4683 w 10000"/>
                  <a:gd name="connsiteY89" fmla="*/ 4451 h 10000"/>
                  <a:gd name="connsiteX90" fmla="*/ 5238 w 10000"/>
                  <a:gd name="connsiteY90" fmla="*/ 4293 h 10000"/>
                  <a:gd name="connsiteX91" fmla="*/ 5238 w 10000"/>
                  <a:gd name="connsiteY91" fmla="*/ 4136 h 10000"/>
                  <a:gd name="connsiteX92" fmla="*/ 5357 w 10000"/>
                  <a:gd name="connsiteY92" fmla="*/ 4110 h 10000"/>
                  <a:gd name="connsiteX93" fmla="*/ 5477 w 10000"/>
                  <a:gd name="connsiteY93" fmla="*/ 4162 h 10000"/>
                  <a:gd name="connsiteX94" fmla="*/ 5873 w 10000"/>
                  <a:gd name="connsiteY94" fmla="*/ 4058 h 10000"/>
                  <a:gd name="connsiteX95" fmla="*/ 5953 w 10000"/>
                  <a:gd name="connsiteY95" fmla="*/ 4084 h 10000"/>
                  <a:gd name="connsiteX96" fmla="*/ 6151 w 10000"/>
                  <a:gd name="connsiteY96" fmla="*/ 4555 h 10000"/>
                  <a:gd name="connsiteX97" fmla="*/ 6270 w 10000"/>
                  <a:gd name="connsiteY97" fmla="*/ 4607 h 10000"/>
                  <a:gd name="connsiteX98" fmla="*/ 6548 w 10000"/>
                  <a:gd name="connsiteY98" fmla="*/ 4607 h 10000"/>
                  <a:gd name="connsiteX99" fmla="*/ 6667 w 10000"/>
                  <a:gd name="connsiteY99" fmla="*/ 4817 h 10000"/>
                  <a:gd name="connsiteX100" fmla="*/ 6707 w 10000"/>
                  <a:gd name="connsiteY100" fmla="*/ 4974 h 10000"/>
                  <a:gd name="connsiteX101" fmla="*/ 7024 w 10000"/>
                  <a:gd name="connsiteY101" fmla="*/ 4896 h 10000"/>
                  <a:gd name="connsiteX102" fmla="*/ 7262 w 10000"/>
                  <a:gd name="connsiteY102" fmla="*/ 4817 h 10000"/>
                  <a:gd name="connsiteX103" fmla="*/ 7382 w 10000"/>
                  <a:gd name="connsiteY103" fmla="*/ 4764 h 10000"/>
                  <a:gd name="connsiteX104" fmla="*/ 7659 w 10000"/>
                  <a:gd name="connsiteY104" fmla="*/ 4896 h 10000"/>
                  <a:gd name="connsiteX105" fmla="*/ 7739 w 10000"/>
                  <a:gd name="connsiteY105" fmla="*/ 5078 h 10000"/>
                  <a:gd name="connsiteX106" fmla="*/ 7579 w 10000"/>
                  <a:gd name="connsiteY106" fmla="*/ 5157 h 10000"/>
                  <a:gd name="connsiteX107" fmla="*/ 7500 w 10000"/>
                  <a:gd name="connsiteY107" fmla="*/ 5183 h 10000"/>
                  <a:gd name="connsiteX108" fmla="*/ 7540 w 10000"/>
                  <a:gd name="connsiteY108" fmla="*/ 5314 h 10000"/>
                  <a:gd name="connsiteX109" fmla="*/ 7619 w 10000"/>
                  <a:gd name="connsiteY109" fmla="*/ 5497 h 10000"/>
                  <a:gd name="connsiteX110" fmla="*/ 7183 w 10000"/>
                  <a:gd name="connsiteY110" fmla="*/ 5602 h 10000"/>
                  <a:gd name="connsiteX111" fmla="*/ 6985 w 10000"/>
                  <a:gd name="connsiteY111" fmla="*/ 5497 h 10000"/>
                  <a:gd name="connsiteX112" fmla="*/ 6429 w 10000"/>
                  <a:gd name="connsiteY112" fmla="*/ 5602 h 10000"/>
                  <a:gd name="connsiteX113" fmla="*/ 6151 w 10000"/>
                  <a:gd name="connsiteY113" fmla="*/ 5288 h 10000"/>
                  <a:gd name="connsiteX114" fmla="*/ 5953 w 10000"/>
                  <a:gd name="connsiteY114" fmla="*/ 5314 h 10000"/>
                  <a:gd name="connsiteX115" fmla="*/ 6111 w 10000"/>
                  <a:gd name="connsiteY115" fmla="*/ 5523 h 10000"/>
                  <a:gd name="connsiteX116" fmla="*/ 6151 w 10000"/>
                  <a:gd name="connsiteY116" fmla="*/ 5681 h 10000"/>
                  <a:gd name="connsiteX117" fmla="*/ 5754 w 10000"/>
                  <a:gd name="connsiteY117" fmla="*/ 5969 h 10000"/>
                  <a:gd name="connsiteX118" fmla="*/ 5675 w 10000"/>
                  <a:gd name="connsiteY118" fmla="*/ 6126 h 10000"/>
                  <a:gd name="connsiteX119" fmla="*/ 5636 w 10000"/>
                  <a:gd name="connsiteY119" fmla="*/ 6256 h 10000"/>
                  <a:gd name="connsiteX120" fmla="*/ 5595 w 10000"/>
                  <a:gd name="connsiteY120" fmla="*/ 6308 h 10000"/>
                  <a:gd name="connsiteX121" fmla="*/ 5516 w 10000"/>
                  <a:gd name="connsiteY121" fmla="*/ 6414 h 10000"/>
                  <a:gd name="connsiteX122" fmla="*/ 5278 w 10000"/>
                  <a:gd name="connsiteY122" fmla="*/ 6492 h 10000"/>
                  <a:gd name="connsiteX123" fmla="*/ 5357 w 10000"/>
                  <a:gd name="connsiteY123" fmla="*/ 6675 h 10000"/>
                  <a:gd name="connsiteX124" fmla="*/ 5317 w 10000"/>
                  <a:gd name="connsiteY124" fmla="*/ 6727 h 10000"/>
                  <a:gd name="connsiteX125" fmla="*/ 5000 w 10000"/>
                  <a:gd name="connsiteY125" fmla="*/ 6885 h 10000"/>
                  <a:gd name="connsiteX126" fmla="*/ 4683 w 10000"/>
                  <a:gd name="connsiteY126" fmla="*/ 6859 h 10000"/>
                  <a:gd name="connsiteX127" fmla="*/ 4961 w 10000"/>
                  <a:gd name="connsiteY127" fmla="*/ 6963 h 10000"/>
                  <a:gd name="connsiteX128" fmla="*/ 4961 w 10000"/>
                  <a:gd name="connsiteY128" fmla="*/ 7277 h 10000"/>
                  <a:gd name="connsiteX129" fmla="*/ 4603 w 10000"/>
                  <a:gd name="connsiteY129" fmla="*/ 7356 h 10000"/>
                  <a:gd name="connsiteX130" fmla="*/ 4524 w 10000"/>
                  <a:gd name="connsiteY130" fmla="*/ 7225 h 10000"/>
                  <a:gd name="connsiteX131" fmla="*/ 4484 w 10000"/>
                  <a:gd name="connsiteY131" fmla="*/ 7121 h 10000"/>
                  <a:gd name="connsiteX132" fmla="*/ 4128 w 10000"/>
                  <a:gd name="connsiteY132" fmla="*/ 7199 h 10000"/>
                  <a:gd name="connsiteX133" fmla="*/ 4286 w 10000"/>
                  <a:gd name="connsiteY133" fmla="*/ 7304 h 10000"/>
                  <a:gd name="connsiteX134" fmla="*/ 4405 w 10000"/>
                  <a:gd name="connsiteY134" fmla="*/ 7408 h 10000"/>
                  <a:gd name="connsiteX135" fmla="*/ 4563 w 10000"/>
                  <a:gd name="connsiteY135" fmla="*/ 7670 h 10000"/>
                  <a:gd name="connsiteX136" fmla="*/ 4762 w 10000"/>
                  <a:gd name="connsiteY136" fmla="*/ 7618 h 10000"/>
                  <a:gd name="connsiteX137" fmla="*/ 4921 w 10000"/>
                  <a:gd name="connsiteY137" fmla="*/ 7827 h 10000"/>
                  <a:gd name="connsiteX138" fmla="*/ 5040 w 10000"/>
                  <a:gd name="connsiteY138" fmla="*/ 7879 h 10000"/>
                  <a:gd name="connsiteX139" fmla="*/ 5317 w 10000"/>
                  <a:gd name="connsiteY139" fmla="*/ 7853 h 10000"/>
                  <a:gd name="connsiteX140" fmla="*/ 5437 w 10000"/>
                  <a:gd name="connsiteY140" fmla="*/ 7984 h 10000"/>
                  <a:gd name="connsiteX141" fmla="*/ 5556 w 10000"/>
                  <a:gd name="connsiteY141" fmla="*/ 8115 h 10000"/>
                  <a:gd name="connsiteX142" fmla="*/ 6111 w 10000"/>
                  <a:gd name="connsiteY142" fmla="*/ 7932 h 10000"/>
                  <a:gd name="connsiteX143" fmla="*/ 6111 w 10000"/>
                  <a:gd name="connsiteY143" fmla="*/ 7853 h 10000"/>
                  <a:gd name="connsiteX144" fmla="*/ 5953 w 10000"/>
                  <a:gd name="connsiteY144" fmla="*/ 7696 h 10000"/>
                  <a:gd name="connsiteX145" fmla="*/ 6151 w 10000"/>
                  <a:gd name="connsiteY145" fmla="*/ 7540 h 10000"/>
                  <a:gd name="connsiteX146" fmla="*/ 6032 w 10000"/>
                  <a:gd name="connsiteY146" fmla="*/ 7356 h 10000"/>
                  <a:gd name="connsiteX147" fmla="*/ 6151 w 10000"/>
                  <a:gd name="connsiteY147" fmla="*/ 7277 h 10000"/>
                  <a:gd name="connsiteX148" fmla="*/ 6310 w 10000"/>
                  <a:gd name="connsiteY148" fmla="*/ 7460 h 10000"/>
                  <a:gd name="connsiteX149" fmla="*/ 6231 w 10000"/>
                  <a:gd name="connsiteY149" fmla="*/ 7566 h 10000"/>
                  <a:gd name="connsiteX150" fmla="*/ 6587 w 10000"/>
                  <a:gd name="connsiteY150" fmla="*/ 7618 h 10000"/>
                  <a:gd name="connsiteX151" fmla="*/ 6746 w 10000"/>
                  <a:gd name="connsiteY151" fmla="*/ 7696 h 10000"/>
                  <a:gd name="connsiteX152" fmla="*/ 6905 w 10000"/>
                  <a:gd name="connsiteY152" fmla="*/ 7906 h 10000"/>
                  <a:gd name="connsiteX153" fmla="*/ 6667 w 10000"/>
                  <a:gd name="connsiteY153" fmla="*/ 8089 h 10000"/>
                  <a:gd name="connsiteX154" fmla="*/ 6270 w 10000"/>
                  <a:gd name="connsiteY154" fmla="*/ 8219 h 10000"/>
                  <a:gd name="connsiteX155" fmla="*/ 6191 w 10000"/>
                  <a:gd name="connsiteY155" fmla="*/ 8377 h 10000"/>
                  <a:gd name="connsiteX156" fmla="*/ 5953 w 10000"/>
                  <a:gd name="connsiteY156" fmla="*/ 8455 h 10000"/>
                  <a:gd name="connsiteX157" fmla="*/ 6071 w 10000"/>
                  <a:gd name="connsiteY157" fmla="*/ 8612 h 10000"/>
                  <a:gd name="connsiteX158" fmla="*/ 6310 w 10000"/>
                  <a:gd name="connsiteY158" fmla="*/ 8612 h 10000"/>
                  <a:gd name="connsiteX159" fmla="*/ 6349 w 10000"/>
                  <a:gd name="connsiteY159" fmla="*/ 8612 h 10000"/>
                  <a:gd name="connsiteX160" fmla="*/ 6508 w 10000"/>
                  <a:gd name="connsiteY160" fmla="*/ 8900 h 10000"/>
                  <a:gd name="connsiteX161" fmla="*/ 6587 w 10000"/>
                  <a:gd name="connsiteY161" fmla="*/ 8612 h 10000"/>
                  <a:gd name="connsiteX162" fmla="*/ 6786 w 10000"/>
                  <a:gd name="connsiteY162" fmla="*/ 8560 h 10000"/>
                  <a:gd name="connsiteX163" fmla="*/ 6985 w 10000"/>
                  <a:gd name="connsiteY163" fmla="*/ 8638 h 10000"/>
                  <a:gd name="connsiteX164" fmla="*/ 6985 w 10000"/>
                  <a:gd name="connsiteY164" fmla="*/ 8665 h 10000"/>
                  <a:gd name="connsiteX165" fmla="*/ 7183 w 10000"/>
                  <a:gd name="connsiteY165" fmla="*/ 8612 h 10000"/>
                  <a:gd name="connsiteX166" fmla="*/ 7302 w 10000"/>
                  <a:gd name="connsiteY166" fmla="*/ 8796 h 10000"/>
                  <a:gd name="connsiteX167" fmla="*/ 6905 w 10000"/>
                  <a:gd name="connsiteY167" fmla="*/ 8691 h 10000"/>
                  <a:gd name="connsiteX168" fmla="*/ 6825 w 10000"/>
                  <a:gd name="connsiteY168" fmla="*/ 8718 h 10000"/>
                  <a:gd name="connsiteX169" fmla="*/ 6786 w 10000"/>
                  <a:gd name="connsiteY169" fmla="*/ 8926 h 10000"/>
                  <a:gd name="connsiteX170" fmla="*/ 6746 w 10000"/>
                  <a:gd name="connsiteY170" fmla="*/ 9058 h 10000"/>
                  <a:gd name="connsiteX171" fmla="*/ 7064 w 10000"/>
                  <a:gd name="connsiteY171" fmla="*/ 9031 h 10000"/>
                  <a:gd name="connsiteX172" fmla="*/ 7144 w 10000"/>
                  <a:gd name="connsiteY172" fmla="*/ 9110 h 10000"/>
                  <a:gd name="connsiteX173" fmla="*/ 7183 w 10000"/>
                  <a:gd name="connsiteY173" fmla="*/ 8953 h 10000"/>
                  <a:gd name="connsiteX174" fmla="*/ 7302 w 10000"/>
                  <a:gd name="connsiteY174" fmla="*/ 8744 h 10000"/>
                  <a:gd name="connsiteX175" fmla="*/ 7579 w 10000"/>
                  <a:gd name="connsiteY175" fmla="*/ 9136 h 10000"/>
                  <a:gd name="connsiteX176" fmla="*/ 7857 w 10000"/>
                  <a:gd name="connsiteY176" fmla="*/ 9188 h 10000"/>
                  <a:gd name="connsiteX177" fmla="*/ 8095 w 10000"/>
                  <a:gd name="connsiteY17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79 w 10000"/>
                  <a:gd name="connsiteY105" fmla="*/ 5157 h 10000"/>
                  <a:gd name="connsiteX106" fmla="*/ 7500 w 10000"/>
                  <a:gd name="connsiteY106" fmla="*/ 5183 h 10000"/>
                  <a:gd name="connsiteX107" fmla="*/ 7540 w 10000"/>
                  <a:gd name="connsiteY107" fmla="*/ 5314 h 10000"/>
                  <a:gd name="connsiteX108" fmla="*/ 7619 w 10000"/>
                  <a:gd name="connsiteY108" fmla="*/ 5497 h 10000"/>
                  <a:gd name="connsiteX109" fmla="*/ 7183 w 10000"/>
                  <a:gd name="connsiteY109" fmla="*/ 5602 h 10000"/>
                  <a:gd name="connsiteX110" fmla="*/ 6985 w 10000"/>
                  <a:gd name="connsiteY110" fmla="*/ 5497 h 10000"/>
                  <a:gd name="connsiteX111" fmla="*/ 6429 w 10000"/>
                  <a:gd name="connsiteY111" fmla="*/ 5602 h 10000"/>
                  <a:gd name="connsiteX112" fmla="*/ 6151 w 10000"/>
                  <a:gd name="connsiteY112" fmla="*/ 5288 h 10000"/>
                  <a:gd name="connsiteX113" fmla="*/ 5953 w 10000"/>
                  <a:gd name="connsiteY113" fmla="*/ 5314 h 10000"/>
                  <a:gd name="connsiteX114" fmla="*/ 6111 w 10000"/>
                  <a:gd name="connsiteY114" fmla="*/ 5523 h 10000"/>
                  <a:gd name="connsiteX115" fmla="*/ 6151 w 10000"/>
                  <a:gd name="connsiteY115" fmla="*/ 5681 h 10000"/>
                  <a:gd name="connsiteX116" fmla="*/ 5754 w 10000"/>
                  <a:gd name="connsiteY116" fmla="*/ 5969 h 10000"/>
                  <a:gd name="connsiteX117" fmla="*/ 5675 w 10000"/>
                  <a:gd name="connsiteY117" fmla="*/ 6126 h 10000"/>
                  <a:gd name="connsiteX118" fmla="*/ 5636 w 10000"/>
                  <a:gd name="connsiteY118" fmla="*/ 6256 h 10000"/>
                  <a:gd name="connsiteX119" fmla="*/ 5595 w 10000"/>
                  <a:gd name="connsiteY119" fmla="*/ 6308 h 10000"/>
                  <a:gd name="connsiteX120" fmla="*/ 5516 w 10000"/>
                  <a:gd name="connsiteY120" fmla="*/ 6414 h 10000"/>
                  <a:gd name="connsiteX121" fmla="*/ 5278 w 10000"/>
                  <a:gd name="connsiteY121" fmla="*/ 6492 h 10000"/>
                  <a:gd name="connsiteX122" fmla="*/ 5357 w 10000"/>
                  <a:gd name="connsiteY122" fmla="*/ 6675 h 10000"/>
                  <a:gd name="connsiteX123" fmla="*/ 5317 w 10000"/>
                  <a:gd name="connsiteY123" fmla="*/ 6727 h 10000"/>
                  <a:gd name="connsiteX124" fmla="*/ 5000 w 10000"/>
                  <a:gd name="connsiteY124" fmla="*/ 6885 h 10000"/>
                  <a:gd name="connsiteX125" fmla="*/ 4683 w 10000"/>
                  <a:gd name="connsiteY125" fmla="*/ 6859 h 10000"/>
                  <a:gd name="connsiteX126" fmla="*/ 4961 w 10000"/>
                  <a:gd name="connsiteY126" fmla="*/ 6963 h 10000"/>
                  <a:gd name="connsiteX127" fmla="*/ 4961 w 10000"/>
                  <a:gd name="connsiteY127" fmla="*/ 7277 h 10000"/>
                  <a:gd name="connsiteX128" fmla="*/ 4603 w 10000"/>
                  <a:gd name="connsiteY128" fmla="*/ 7356 h 10000"/>
                  <a:gd name="connsiteX129" fmla="*/ 4524 w 10000"/>
                  <a:gd name="connsiteY129" fmla="*/ 7225 h 10000"/>
                  <a:gd name="connsiteX130" fmla="*/ 4484 w 10000"/>
                  <a:gd name="connsiteY130" fmla="*/ 7121 h 10000"/>
                  <a:gd name="connsiteX131" fmla="*/ 4128 w 10000"/>
                  <a:gd name="connsiteY131" fmla="*/ 7199 h 10000"/>
                  <a:gd name="connsiteX132" fmla="*/ 4286 w 10000"/>
                  <a:gd name="connsiteY132" fmla="*/ 7304 h 10000"/>
                  <a:gd name="connsiteX133" fmla="*/ 4405 w 10000"/>
                  <a:gd name="connsiteY133" fmla="*/ 7408 h 10000"/>
                  <a:gd name="connsiteX134" fmla="*/ 4563 w 10000"/>
                  <a:gd name="connsiteY134" fmla="*/ 7670 h 10000"/>
                  <a:gd name="connsiteX135" fmla="*/ 4762 w 10000"/>
                  <a:gd name="connsiteY135" fmla="*/ 7618 h 10000"/>
                  <a:gd name="connsiteX136" fmla="*/ 4921 w 10000"/>
                  <a:gd name="connsiteY136" fmla="*/ 7827 h 10000"/>
                  <a:gd name="connsiteX137" fmla="*/ 5040 w 10000"/>
                  <a:gd name="connsiteY137" fmla="*/ 7879 h 10000"/>
                  <a:gd name="connsiteX138" fmla="*/ 5317 w 10000"/>
                  <a:gd name="connsiteY138" fmla="*/ 7853 h 10000"/>
                  <a:gd name="connsiteX139" fmla="*/ 5437 w 10000"/>
                  <a:gd name="connsiteY139" fmla="*/ 7984 h 10000"/>
                  <a:gd name="connsiteX140" fmla="*/ 5556 w 10000"/>
                  <a:gd name="connsiteY140" fmla="*/ 8115 h 10000"/>
                  <a:gd name="connsiteX141" fmla="*/ 6111 w 10000"/>
                  <a:gd name="connsiteY141" fmla="*/ 7932 h 10000"/>
                  <a:gd name="connsiteX142" fmla="*/ 6111 w 10000"/>
                  <a:gd name="connsiteY142" fmla="*/ 7853 h 10000"/>
                  <a:gd name="connsiteX143" fmla="*/ 5953 w 10000"/>
                  <a:gd name="connsiteY143" fmla="*/ 7696 h 10000"/>
                  <a:gd name="connsiteX144" fmla="*/ 6151 w 10000"/>
                  <a:gd name="connsiteY144" fmla="*/ 7540 h 10000"/>
                  <a:gd name="connsiteX145" fmla="*/ 6032 w 10000"/>
                  <a:gd name="connsiteY145" fmla="*/ 7356 h 10000"/>
                  <a:gd name="connsiteX146" fmla="*/ 6151 w 10000"/>
                  <a:gd name="connsiteY146" fmla="*/ 7277 h 10000"/>
                  <a:gd name="connsiteX147" fmla="*/ 6310 w 10000"/>
                  <a:gd name="connsiteY147" fmla="*/ 7460 h 10000"/>
                  <a:gd name="connsiteX148" fmla="*/ 6231 w 10000"/>
                  <a:gd name="connsiteY148" fmla="*/ 7566 h 10000"/>
                  <a:gd name="connsiteX149" fmla="*/ 6587 w 10000"/>
                  <a:gd name="connsiteY149" fmla="*/ 7618 h 10000"/>
                  <a:gd name="connsiteX150" fmla="*/ 6746 w 10000"/>
                  <a:gd name="connsiteY150" fmla="*/ 7696 h 10000"/>
                  <a:gd name="connsiteX151" fmla="*/ 6905 w 10000"/>
                  <a:gd name="connsiteY151" fmla="*/ 7906 h 10000"/>
                  <a:gd name="connsiteX152" fmla="*/ 6667 w 10000"/>
                  <a:gd name="connsiteY152" fmla="*/ 8089 h 10000"/>
                  <a:gd name="connsiteX153" fmla="*/ 6270 w 10000"/>
                  <a:gd name="connsiteY153" fmla="*/ 8219 h 10000"/>
                  <a:gd name="connsiteX154" fmla="*/ 6191 w 10000"/>
                  <a:gd name="connsiteY154" fmla="*/ 8377 h 10000"/>
                  <a:gd name="connsiteX155" fmla="*/ 5953 w 10000"/>
                  <a:gd name="connsiteY155" fmla="*/ 8455 h 10000"/>
                  <a:gd name="connsiteX156" fmla="*/ 6071 w 10000"/>
                  <a:gd name="connsiteY156" fmla="*/ 8612 h 10000"/>
                  <a:gd name="connsiteX157" fmla="*/ 6310 w 10000"/>
                  <a:gd name="connsiteY157" fmla="*/ 8612 h 10000"/>
                  <a:gd name="connsiteX158" fmla="*/ 6349 w 10000"/>
                  <a:gd name="connsiteY158" fmla="*/ 8612 h 10000"/>
                  <a:gd name="connsiteX159" fmla="*/ 6508 w 10000"/>
                  <a:gd name="connsiteY159" fmla="*/ 8900 h 10000"/>
                  <a:gd name="connsiteX160" fmla="*/ 6587 w 10000"/>
                  <a:gd name="connsiteY160" fmla="*/ 8612 h 10000"/>
                  <a:gd name="connsiteX161" fmla="*/ 6786 w 10000"/>
                  <a:gd name="connsiteY161" fmla="*/ 8560 h 10000"/>
                  <a:gd name="connsiteX162" fmla="*/ 6985 w 10000"/>
                  <a:gd name="connsiteY162" fmla="*/ 8638 h 10000"/>
                  <a:gd name="connsiteX163" fmla="*/ 6985 w 10000"/>
                  <a:gd name="connsiteY163" fmla="*/ 8665 h 10000"/>
                  <a:gd name="connsiteX164" fmla="*/ 7183 w 10000"/>
                  <a:gd name="connsiteY164" fmla="*/ 8612 h 10000"/>
                  <a:gd name="connsiteX165" fmla="*/ 7302 w 10000"/>
                  <a:gd name="connsiteY165" fmla="*/ 8796 h 10000"/>
                  <a:gd name="connsiteX166" fmla="*/ 6905 w 10000"/>
                  <a:gd name="connsiteY166" fmla="*/ 8691 h 10000"/>
                  <a:gd name="connsiteX167" fmla="*/ 6825 w 10000"/>
                  <a:gd name="connsiteY167" fmla="*/ 8718 h 10000"/>
                  <a:gd name="connsiteX168" fmla="*/ 6786 w 10000"/>
                  <a:gd name="connsiteY168" fmla="*/ 8926 h 10000"/>
                  <a:gd name="connsiteX169" fmla="*/ 6746 w 10000"/>
                  <a:gd name="connsiteY169" fmla="*/ 9058 h 10000"/>
                  <a:gd name="connsiteX170" fmla="*/ 7064 w 10000"/>
                  <a:gd name="connsiteY170" fmla="*/ 9031 h 10000"/>
                  <a:gd name="connsiteX171" fmla="*/ 7144 w 10000"/>
                  <a:gd name="connsiteY171" fmla="*/ 9110 h 10000"/>
                  <a:gd name="connsiteX172" fmla="*/ 7183 w 10000"/>
                  <a:gd name="connsiteY172" fmla="*/ 8953 h 10000"/>
                  <a:gd name="connsiteX173" fmla="*/ 7302 w 10000"/>
                  <a:gd name="connsiteY173" fmla="*/ 8744 h 10000"/>
                  <a:gd name="connsiteX174" fmla="*/ 7579 w 10000"/>
                  <a:gd name="connsiteY174" fmla="*/ 9136 h 10000"/>
                  <a:gd name="connsiteX175" fmla="*/ 7857 w 10000"/>
                  <a:gd name="connsiteY175" fmla="*/ 9188 h 10000"/>
                  <a:gd name="connsiteX176" fmla="*/ 8095 w 10000"/>
                  <a:gd name="connsiteY17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00 w 10000"/>
                  <a:gd name="connsiteY105" fmla="*/ 5183 h 10000"/>
                  <a:gd name="connsiteX106" fmla="*/ 7540 w 10000"/>
                  <a:gd name="connsiteY106" fmla="*/ 5314 h 10000"/>
                  <a:gd name="connsiteX107" fmla="*/ 7619 w 10000"/>
                  <a:gd name="connsiteY107" fmla="*/ 5497 h 10000"/>
                  <a:gd name="connsiteX108" fmla="*/ 7183 w 10000"/>
                  <a:gd name="connsiteY108" fmla="*/ 5602 h 10000"/>
                  <a:gd name="connsiteX109" fmla="*/ 6985 w 10000"/>
                  <a:gd name="connsiteY109" fmla="*/ 5497 h 10000"/>
                  <a:gd name="connsiteX110" fmla="*/ 6429 w 10000"/>
                  <a:gd name="connsiteY110" fmla="*/ 5602 h 10000"/>
                  <a:gd name="connsiteX111" fmla="*/ 6151 w 10000"/>
                  <a:gd name="connsiteY111" fmla="*/ 5288 h 10000"/>
                  <a:gd name="connsiteX112" fmla="*/ 5953 w 10000"/>
                  <a:gd name="connsiteY112" fmla="*/ 5314 h 10000"/>
                  <a:gd name="connsiteX113" fmla="*/ 6111 w 10000"/>
                  <a:gd name="connsiteY113" fmla="*/ 5523 h 10000"/>
                  <a:gd name="connsiteX114" fmla="*/ 6151 w 10000"/>
                  <a:gd name="connsiteY114" fmla="*/ 5681 h 10000"/>
                  <a:gd name="connsiteX115" fmla="*/ 5754 w 10000"/>
                  <a:gd name="connsiteY115" fmla="*/ 5969 h 10000"/>
                  <a:gd name="connsiteX116" fmla="*/ 5675 w 10000"/>
                  <a:gd name="connsiteY116" fmla="*/ 6126 h 10000"/>
                  <a:gd name="connsiteX117" fmla="*/ 5636 w 10000"/>
                  <a:gd name="connsiteY117" fmla="*/ 6256 h 10000"/>
                  <a:gd name="connsiteX118" fmla="*/ 5595 w 10000"/>
                  <a:gd name="connsiteY118" fmla="*/ 6308 h 10000"/>
                  <a:gd name="connsiteX119" fmla="*/ 5516 w 10000"/>
                  <a:gd name="connsiteY119" fmla="*/ 6414 h 10000"/>
                  <a:gd name="connsiteX120" fmla="*/ 5278 w 10000"/>
                  <a:gd name="connsiteY120" fmla="*/ 6492 h 10000"/>
                  <a:gd name="connsiteX121" fmla="*/ 5357 w 10000"/>
                  <a:gd name="connsiteY121" fmla="*/ 6675 h 10000"/>
                  <a:gd name="connsiteX122" fmla="*/ 5317 w 10000"/>
                  <a:gd name="connsiteY122" fmla="*/ 6727 h 10000"/>
                  <a:gd name="connsiteX123" fmla="*/ 5000 w 10000"/>
                  <a:gd name="connsiteY123" fmla="*/ 6885 h 10000"/>
                  <a:gd name="connsiteX124" fmla="*/ 4683 w 10000"/>
                  <a:gd name="connsiteY124" fmla="*/ 6859 h 10000"/>
                  <a:gd name="connsiteX125" fmla="*/ 4961 w 10000"/>
                  <a:gd name="connsiteY125" fmla="*/ 6963 h 10000"/>
                  <a:gd name="connsiteX126" fmla="*/ 4961 w 10000"/>
                  <a:gd name="connsiteY126" fmla="*/ 7277 h 10000"/>
                  <a:gd name="connsiteX127" fmla="*/ 4603 w 10000"/>
                  <a:gd name="connsiteY127" fmla="*/ 7356 h 10000"/>
                  <a:gd name="connsiteX128" fmla="*/ 4524 w 10000"/>
                  <a:gd name="connsiteY128" fmla="*/ 7225 h 10000"/>
                  <a:gd name="connsiteX129" fmla="*/ 4484 w 10000"/>
                  <a:gd name="connsiteY129" fmla="*/ 7121 h 10000"/>
                  <a:gd name="connsiteX130" fmla="*/ 4128 w 10000"/>
                  <a:gd name="connsiteY130" fmla="*/ 7199 h 10000"/>
                  <a:gd name="connsiteX131" fmla="*/ 4286 w 10000"/>
                  <a:gd name="connsiteY131" fmla="*/ 7304 h 10000"/>
                  <a:gd name="connsiteX132" fmla="*/ 4405 w 10000"/>
                  <a:gd name="connsiteY132" fmla="*/ 7408 h 10000"/>
                  <a:gd name="connsiteX133" fmla="*/ 4563 w 10000"/>
                  <a:gd name="connsiteY133" fmla="*/ 7670 h 10000"/>
                  <a:gd name="connsiteX134" fmla="*/ 4762 w 10000"/>
                  <a:gd name="connsiteY134" fmla="*/ 7618 h 10000"/>
                  <a:gd name="connsiteX135" fmla="*/ 4921 w 10000"/>
                  <a:gd name="connsiteY135" fmla="*/ 7827 h 10000"/>
                  <a:gd name="connsiteX136" fmla="*/ 5040 w 10000"/>
                  <a:gd name="connsiteY136" fmla="*/ 7879 h 10000"/>
                  <a:gd name="connsiteX137" fmla="*/ 5317 w 10000"/>
                  <a:gd name="connsiteY137" fmla="*/ 7853 h 10000"/>
                  <a:gd name="connsiteX138" fmla="*/ 5437 w 10000"/>
                  <a:gd name="connsiteY138" fmla="*/ 7984 h 10000"/>
                  <a:gd name="connsiteX139" fmla="*/ 5556 w 10000"/>
                  <a:gd name="connsiteY139" fmla="*/ 8115 h 10000"/>
                  <a:gd name="connsiteX140" fmla="*/ 6111 w 10000"/>
                  <a:gd name="connsiteY140" fmla="*/ 7932 h 10000"/>
                  <a:gd name="connsiteX141" fmla="*/ 6111 w 10000"/>
                  <a:gd name="connsiteY141" fmla="*/ 7853 h 10000"/>
                  <a:gd name="connsiteX142" fmla="*/ 5953 w 10000"/>
                  <a:gd name="connsiteY142" fmla="*/ 7696 h 10000"/>
                  <a:gd name="connsiteX143" fmla="*/ 6151 w 10000"/>
                  <a:gd name="connsiteY143" fmla="*/ 7540 h 10000"/>
                  <a:gd name="connsiteX144" fmla="*/ 6032 w 10000"/>
                  <a:gd name="connsiteY144" fmla="*/ 7356 h 10000"/>
                  <a:gd name="connsiteX145" fmla="*/ 6151 w 10000"/>
                  <a:gd name="connsiteY145" fmla="*/ 7277 h 10000"/>
                  <a:gd name="connsiteX146" fmla="*/ 6310 w 10000"/>
                  <a:gd name="connsiteY146" fmla="*/ 7460 h 10000"/>
                  <a:gd name="connsiteX147" fmla="*/ 6231 w 10000"/>
                  <a:gd name="connsiteY147" fmla="*/ 7566 h 10000"/>
                  <a:gd name="connsiteX148" fmla="*/ 6587 w 10000"/>
                  <a:gd name="connsiteY148" fmla="*/ 7618 h 10000"/>
                  <a:gd name="connsiteX149" fmla="*/ 6746 w 10000"/>
                  <a:gd name="connsiteY149" fmla="*/ 7696 h 10000"/>
                  <a:gd name="connsiteX150" fmla="*/ 6905 w 10000"/>
                  <a:gd name="connsiteY150" fmla="*/ 7906 h 10000"/>
                  <a:gd name="connsiteX151" fmla="*/ 6667 w 10000"/>
                  <a:gd name="connsiteY151" fmla="*/ 8089 h 10000"/>
                  <a:gd name="connsiteX152" fmla="*/ 6270 w 10000"/>
                  <a:gd name="connsiteY152" fmla="*/ 8219 h 10000"/>
                  <a:gd name="connsiteX153" fmla="*/ 6191 w 10000"/>
                  <a:gd name="connsiteY153" fmla="*/ 8377 h 10000"/>
                  <a:gd name="connsiteX154" fmla="*/ 5953 w 10000"/>
                  <a:gd name="connsiteY154" fmla="*/ 8455 h 10000"/>
                  <a:gd name="connsiteX155" fmla="*/ 6071 w 10000"/>
                  <a:gd name="connsiteY155" fmla="*/ 8612 h 10000"/>
                  <a:gd name="connsiteX156" fmla="*/ 6310 w 10000"/>
                  <a:gd name="connsiteY156" fmla="*/ 8612 h 10000"/>
                  <a:gd name="connsiteX157" fmla="*/ 6349 w 10000"/>
                  <a:gd name="connsiteY157" fmla="*/ 8612 h 10000"/>
                  <a:gd name="connsiteX158" fmla="*/ 6508 w 10000"/>
                  <a:gd name="connsiteY158" fmla="*/ 8900 h 10000"/>
                  <a:gd name="connsiteX159" fmla="*/ 6587 w 10000"/>
                  <a:gd name="connsiteY159" fmla="*/ 8612 h 10000"/>
                  <a:gd name="connsiteX160" fmla="*/ 6786 w 10000"/>
                  <a:gd name="connsiteY160" fmla="*/ 8560 h 10000"/>
                  <a:gd name="connsiteX161" fmla="*/ 6985 w 10000"/>
                  <a:gd name="connsiteY161" fmla="*/ 8638 h 10000"/>
                  <a:gd name="connsiteX162" fmla="*/ 6985 w 10000"/>
                  <a:gd name="connsiteY162" fmla="*/ 8665 h 10000"/>
                  <a:gd name="connsiteX163" fmla="*/ 7183 w 10000"/>
                  <a:gd name="connsiteY163" fmla="*/ 8612 h 10000"/>
                  <a:gd name="connsiteX164" fmla="*/ 7302 w 10000"/>
                  <a:gd name="connsiteY164" fmla="*/ 8796 h 10000"/>
                  <a:gd name="connsiteX165" fmla="*/ 6905 w 10000"/>
                  <a:gd name="connsiteY165" fmla="*/ 8691 h 10000"/>
                  <a:gd name="connsiteX166" fmla="*/ 6825 w 10000"/>
                  <a:gd name="connsiteY166" fmla="*/ 8718 h 10000"/>
                  <a:gd name="connsiteX167" fmla="*/ 6786 w 10000"/>
                  <a:gd name="connsiteY167" fmla="*/ 8926 h 10000"/>
                  <a:gd name="connsiteX168" fmla="*/ 6746 w 10000"/>
                  <a:gd name="connsiteY168" fmla="*/ 9058 h 10000"/>
                  <a:gd name="connsiteX169" fmla="*/ 7064 w 10000"/>
                  <a:gd name="connsiteY169" fmla="*/ 9031 h 10000"/>
                  <a:gd name="connsiteX170" fmla="*/ 7144 w 10000"/>
                  <a:gd name="connsiteY170" fmla="*/ 9110 h 10000"/>
                  <a:gd name="connsiteX171" fmla="*/ 7183 w 10000"/>
                  <a:gd name="connsiteY171" fmla="*/ 8953 h 10000"/>
                  <a:gd name="connsiteX172" fmla="*/ 7302 w 10000"/>
                  <a:gd name="connsiteY172" fmla="*/ 8744 h 10000"/>
                  <a:gd name="connsiteX173" fmla="*/ 7579 w 10000"/>
                  <a:gd name="connsiteY173" fmla="*/ 9136 h 10000"/>
                  <a:gd name="connsiteX174" fmla="*/ 7857 w 10000"/>
                  <a:gd name="connsiteY174" fmla="*/ 9188 h 10000"/>
                  <a:gd name="connsiteX175" fmla="*/ 8095 w 10000"/>
                  <a:gd name="connsiteY17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382 w 10000"/>
                  <a:gd name="connsiteY101" fmla="*/ 4764 h 10000"/>
                  <a:gd name="connsiteX102" fmla="*/ 7659 w 10000"/>
                  <a:gd name="connsiteY102" fmla="*/ 4896 h 10000"/>
                  <a:gd name="connsiteX103" fmla="*/ 7739 w 10000"/>
                  <a:gd name="connsiteY103" fmla="*/ 5078 h 10000"/>
                  <a:gd name="connsiteX104" fmla="*/ 7500 w 10000"/>
                  <a:gd name="connsiteY104" fmla="*/ 5183 h 10000"/>
                  <a:gd name="connsiteX105" fmla="*/ 7540 w 10000"/>
                  <a:gd name="connsiteY105" fmla="*/ 5314 h 10000"/>
                  <a:gd name="connsiteX106" fmla="*/ 7619 w 10000"/>
                  <a:gd name="connsiteY106" fmla="*/ 5497 h 10000"/>
                  <a:gd name="connsiteX107" fmla="*/ 7183 w 10000"/>
                  <a:gd name="connsiteY107" fmla="*/ 5602 h 10000"/>
                  <a:gd name="connsiteX108" fmla="*/ 6985 w 10000"/>
                  <a:gd name="connsiteY108" fmla="*/ 5497 h 10000"/>
                  <a:gd name="connsiteX109" fmla="*/ 6429 w 10000"/>
                  <a:gd name="connsiteY109" fmla="*/ 5602 h 10000"/>
                  <a:gd name="connsiteX110" fmla="*/ 6151 w 10000"/>
                  <a:gd name="connsiteY110" fmla="*/ 5288 h 10000"/>
                  <a:gd name="connsiteX111" fmla="*/ 5953 w 10000"/>
                  <a:gd name="connsiteY111" fmla="*/ 5314 h 10000"/>
                  <a:gd name="connsiteX112" fmla="*/ 6111 w 10000"/>
                  <a:gd name="connsiteY112" fmla="*/ 5523 h 10000"/>
                  <a:gd name="connsiteX113" fmla="*/ 6151 w 10000"/>
                  <a:gd name="connsiteY113" fmla="*/ 5681 h 10000"/>
                  <a:gd name="connsiteX114" fmla="*/ 5754 w 10000"/>
                  <a:gd name="connsiteY114" fmla="*/ 5969 h 10000"/>
                  <a:gd name="connsiteX115" fmla="*/ 5675 w 10000"/>
                  <a:gd name="connsiteY115" fmla="*/ 6126 h 10000"/>
                  <a:gd name="connsiteX116" fmla="*/ 5636 w 10000"/>
                  <a:gd name="connsiteY116" fmla="*/ 6256 h 10000"/>
                  <a:gd name="connsiteX117" fmla="*/ 5595 w 10000"/>
                  <a:gd name="connsiteY117" fmla="*/ 6308 h 10000"/>
                  <a:gd name="connsiteX118" fmla="*/ 5516 w 10000"/>
                  <a:gd name="connsiteY118" fmla="*/ 6414 h 10000"/>
                  <a:gd name="connsiteX119" fmla="*/ 5278 w 10000"/>
                  <a:gd name="connsiteY119" fmla="*/ 6492 h 10000"/>
                  <a:gd name="connsiteX120" fmla="*/ 5357 w 10000"/>
                  <a:gd name="connsiteY120" fmla="*/ 6675 h 10000"/>
                  <a:gd name="connsiteX121" fmla="*/ 5317 w 10000"/>
                  <a:gd name="connsiteY121" fmla="*/ 6727 h 10000"/>
                  <a:gd name="connsiteX122" fmla="*/ 5000 w 10000"/>
                  <a:gd name="connsiteY122" fmla="*/ 6885 h 10000"/>
                  <a:gd name="connsiteX123" fmla="*/ 4683 w 10000"/>
                  <a:gd name="connsiteY123" fmla="*/ 6859 h 10000"/>
                  <a:gd name="connsiteX124" fmla="*/ 4961 w 10000"/>
                  <a:gd name="connsiteY124" fmla="*/ 6963 h 10000"/>
                  <a:gd name="connsiteX125" fmla="*/ 4961 w 10000"/>
                  <a:gd name="connsiteY125" fmla="*/ 7277 h 10000"/>
                  <a:gd name="connsiteX126" fmla="*/ 4603 w 10000"/>
                  <a:gd name="connsiteY126" fmla="*/ 7356 h 10000"/>
                  <a:gd name="connsiteX127" fmla="*/ 4524 w 10000"/>
                  <a:gd name="connsiteY127" fmla="*/ 7225 h 10000"/>
                  <a:gd name="connsiteX128" fmla="*/ 4484 w 10000"/>
                  <a:gd name="connsiteY128" fmla="*/ 7121 h 10000"/>
                  <a:gd name="connsiteX129" fmla="*/ 4128 w 10000"/>
                  <a:gd name="connsiteY129" fmla="*/ 7199 h 10000"/>
                  <a:gd name="connsiteX130" fmla="*/ 4286 w 10000"/>
                  <a:gd name="connsiteY130" fmla="*/ 7304 h 10000"/>
                  <a:gd name="connsiteX131" fmla="*/ 4405 w 10000"/>
                  <a:gd name="connsiteY131" fmla="*/ 7408 h 10000"/>
                  <a:gd name="connsiteX132" fmla="*/ 4563 w 10000"/>
                  <a:gd name="connsiteY132" fmla="*/ 7670 h 10000"/>
                  <a:gd name="connsiteX133" fmla="*/ 4762 w 10000"/>
                  <a:gd name="connsiteY133" fmla="*/ 7618 h 10000"/>
                  <a:gd name="connsiteX134" fmla="*/ 4921 w 10000"/>
                  <a:gd name="connsiteY134" fmla="*/ 7827 h 10000"/>
                  <a:gd name="connsiteX135" fmla="*/ 5040 w 10000"/>
                  <a:gd name="connsiteY135" fmla="*/ 7879 h 10000"/>
                  <a:gd name="connsiteX136" fmla="*/ 5317 w 10000"/>
                  <a:gd name="connsiteY136" fmla="*/ 7853 h 10000"/>
                  <a:gd name="connsiteX137" fmla="*/ 5437 w 10000"/>
                  <a:gd name="connsiteY137" fmla="*/ 7984 h 10000"/>
                  <a:gd name="connsiteX138" fmla="*/ 5556 w 10000"/>
                  <a:gd name="connsiteY138" fmla="*/ 8115 h 10000"/>
                  <a:gd name="connsiteX139" fmla="*/ 6111 w 10000"/>
                  <a:gd name="connsiteY139" fmla="*/ 7932 h 10000"/>
                  <a:gd name="connsiteX140" fmla="*/ 6111 w 10000"/>
                  <a:gd name="connsiteY140" fmla="*/ 7853 h 10000"/>
                  <a:gd name="connsiteX141" fmla="*/ 5953 w 10000"/>
                  <a:gd name="connsiteY141" fmla="*/ 7696 h 10000"/>
                  <a:gd name="connsiteX142" fmla="*/ 6151 w 10000"/>
                  <a:gd name="connsiteY142" fmla="*/ 7540 h 10000"/>
                  <a:gd name="connsiteX143" fmla="*/ 6032 w 10000"/>
                  <a:gd name="connsiteY143" fmla="*/ 7356 h 10000"/>
                  <a:gd name="connsiteX144" fmla="*/ 6151 w 10000"/>
                  <a:gd name="connsiteY144" fmla="*/ 7277 h 10000"/>
                  <a:gd name="connsiteX145" fmla="*/ 6310 w 10000"/>
                  <a:gd name="connsiteY145" fmla="*/ 7460 h 10000"/>
                  <a:gd name="connsiteX146" fmla="*/ 6231 w 10000"/>
                  <a:gd name="connsiteY146" fmla="*/ 7566 h 10000"/>
                  <a:gd name="connsiteX147" fmla="*/ 6587 w 10000"/>
                  <a:gd name="connsiteY147" fmla="*/ 7618 h 10000"/>
                  <a:gd name="connsiteX148" fmla="*/ 6746 w 10000"/>
                  <a:gd name="connsiteY148" fmla="*/ 7696 h 10000"/>
                  <a:gd name="connsiteX149" fmla="*/ 6905 w 10000"/>
                  <a:gd name="connsiteY149" fmla="*/ 7906 h 10000"/>
                  <a:gd name="connsiteX150" fmla="*/ 6667 w 10000"/>
                  <a:gd name="connsiteY150" fmla="*/ 8089 h 10000"/>
                  <a:gd name="connsiteX151" fmla="*/ 6270 w 10000"/>
                  <a:gd name="connsiteY151" fmla="*/ 8219 h 10000"/>
                  <a:gd name="connsiteX152" fmla="*/ 6191 w 10000"/>
                  <a:gd name="connsiteY152" fmla="*/ 8377 h 10000"/>
                  <a:gd name="connsiteX153" fmla="*/ 5953 w 10000"/>
                  <a:gd name="connsiteY153" fmla="*/ 8455 h 10000"/>
                  <a:gd name="connsiteX154" fmla="*/ 6071 w 10000"/>
                  <a:gd name="connsiteY154" fmla="*/ 8612 h 10000"/>
                  <a:gd name="connsiteX155" fmla="*/ 6310 w 10000"/>
                  <a:gd name="connsiteY155" fmla="*/ 8612 h 10000"/>
                  <a:gd name="connsiteX156" fmla="*/ 6349 w 10000"/>
                  <a:gd name="connsiteY156" fmla="*/ 8612 h 10000"/>
                  <a:gd name="connsiteX157" fmla="*/ 6508 w 10000"/>
                  <a:gd name="connsiteY157" fmla="*/ 8900 h 10000"/>
                  <a:gd name="connsiteX158" fmla="*/ 6587 w 10000"/>
                  <a:gd name="connsiteY158" fmla="*/ 8612 h 10000"/>
                  <a:gd name="connsiteX159" fmla="*/ 6786 w 10000"/>
                  <a:gd name="connsiteY159" fmla="*/ 8560 h 10000"/>
                  <a:gd name="connsiteX160" fmla="*/ 6985 w 10000"/>
                  <a:gd name="connsiteY160" fmla="*/ 8638 h 10000"/>
                  <a:gd name="connsiteX161" fmla="*/ 6985 w 10000"/>
                  <a:gd name="connsiteY161" fmla="*/ 8665 h 10000"/>
                  <a:gd name="connsiteX162" fmla="*/ 7183 w 10000"/>
                  <a:gd name="connsiteY162" fmla="*/ 8612 h 10000"/>
                  <a:gd name="connsiteX163" fmla="*/ 7302 w 10000"/>
                  <a:gd name="connsiteY163" fmla="*/ 8796 h 10000"/>
                  <a:gd name="connsiteX164" fmla="*/ 6905 w 10000"/>
                  <a:gd name="connsiteY164" fmla="*/ 8691 h 10000"/>
                  <a:gd name="connsiteX165" fmla="*/ 6825 w 10000"/>
                  <a:gd name="connsiteY165" fmla="*/ 8718 h 10000"/>
                  <a:gd name="connsiteX166" fmla="*/ 6786 w 10000"/>
                  <a:gd name="connsiteY166" fmla="*/ 8926 h 10000"/>
                  <a:gd name="connsiteX167" fmla="*/ 6746 w 10000"/>
                  <a:gd name="connsiteY167" fmla="*/ 9058 h 10000"/>
                  <a:gd name="connsiteX168" fmla="*/ 7064 w 10000"/>
                  <a:gd name="connsiteY168" fmla="*/ 9031 h 10000"/>
                  <a:gd name="connsiteX169" fmla="*/ 7144 w 10000"/>
                  <a:gd name="connsiteY169" fmla="*/ 9110 h 10000"/>
                  <a:gd name="connsiteX170" fmla="*/ 7183 w 10000"/>
                  <a:gd name="connsiteY170" fmla="*/ 8953 h 10000"/>
                  <a:gd name="connsiteX171" fmla="*/ 7302 w 10000"/>
                  <a:gd name="connsiteY171" fmla="*/ 8744 h 10000"/>
                  <a:gd name="connsiteX172" fmla="*/ 7579 w 10000"/>
                  <a:gd name="connsiteY172" fmla="*/ 9136 h 10000"/>
                  <a:gd name="connsiteX173" fmla="*/ 7857 w 10000"/>
                  <a:gd name="connsiteY173" fmla="*/ 9188 h 10000"/>
                  <a:gd name="connsiteX174" fmla="*/ 8095 w 10000"/>
                  <a:gd name="connsiteY17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659 w 10000"/>
                  <a:gd name="connsiteY101" fmla="*/ 4896 h 10000"/>
                  <a:gd name="connsiteX102" fmla="*/ 7739 w 10000"/>
                  <a:gd name="connsiteY102" fmla="*/ 5078 h 10000"/>
                  <a:gd name="connsiteX103" fmla="*/ 7500 w 10000"/>
                  <a:gd name="connsiteY103" fmla="*/ 5183 h 10000"/>
                  <a:gd name="connsiteX104" fmla="*/ 7540 w 10000"/>
                  <a:gd name="connsiteY104" fmla="*/ 5314 h 10000"/>
                  <a:gd name="connsiteX105" fmla="*/ 7619 w 10000"/>
                  <a:gd name="connsiteY105" fmla="*/ 5497 h 10000"/>
                  <a:gd name="connsiteX106" fmla="*/ 7183 w 10000"/>
                  <a:gd name="connsiteY106" fmla="*/ 5602 h 10000"/>
                  <a:gd name="connsiteX107" fmla="*/ 6985 w 10000"/>
                  <a:gd name="connsiteY107" fmla="*/ 5497 h 10000"/>
                  <a:gd name="connsiteX108" fmla="*/ 6429 w 10000"/>
                  <a:gd name="connsiteY108" fmla="*/ 5602 h 10000"/>
                  <a:gd name="connsiteX109" fmla="*/ 6151 w 10000"/>
                  <a:gd name="connsiteY109" fmla="*/ 5288 h 10000"/>
                  <a:gd name="connsiteX110" fmla="*/ 5953 w 10000"/>
                  <a:gd name="connsiteY110" fmla="*/ 5314 h 10000"/>
                  <a:gd name="connsiteX111" fmla="*/ 6111 w 10000"/>
                  <a:gd name="connsiteY111" fmla="*/ 5523 h 10000"/>
                  <a:gd name="connsiteX112" fmla="*/ 6151 w 10000"/>
                  <a:gd name="connsiteY112" fmla="*/ 5681 h 10000"/>
                  <a:gd name="connsiteX113" fmla="*/ 5754 w 10000"/>
                  <a:gd name="connsiteY113" fmla="*/ 5969 h 10000"/>
                  <a:gd name="connsiteX114" fmla="*/ 5675 w 10000"/>
                  <a:gd name="connsiteY114" fmla="*/ 6126 h 10000"/>
                  <a:gd name="connsiteX115" fmla="*/ 5636 w 10000"/>
                  <a:gd name="connsiteY115" fmla="*/ 6256 h 10000"/>
                  <a:gd name="connsiteX116" fmla="*/ 5595 w 10000"/>
                  <a:gd name="connsiteY116" fmla="*/ 6308 h 10000"/>
                  <a:gd name="connsiteX117" fmla="*/ 5516 w 10000"/>
                  <a:gd name="connsiteY117" fmla="*/ 6414 h 10000"/>
                  <a:gd name="connsiteX118" fmla="*/ 5278 w 10000"/>
                  <a:gd name="connsiteY118" fmla="*/ 6492 h 10000"/>
                  <a:gd name="connsiteX119" fmla="*/ 5357 w 10000"/>
                  <a:gd name="connsiteY119" fmla="*/ 6675 h 10000"/>
                  <a:gd name="connsiteX120" fmla="*/ 5317 w 10000"/>
                  <a:gd name="connsiteY120" fmla="*/ 6727 h 10000"/>
                  <a:gd name="connsiteX121" fmla="*/ 5000 w 10000"/>
                  <a:gd name="connsiteY121" fmla="*/ 6885 h 10000"/>
                  <a:gd name="connsiteX122" fmla="*/ 4683 w 10000"/>
                  <a:gd name="connsiteY122" fmla="*/ 6859 h 10000"/>
                  <a:gd name="connsiteX123" fmla="*/ 4961 w 10000"/>
                  <a:gd name="connsiteY123" fmla="*/ 6963 h 10000"/>
                  <a:gd name="connsiteX124" fmla="*/ 4961 w 10000"/>
                  <a:gd name="connsiteY124" fmla="*/ 7277 h 10000"/>
                  <a:gd name="connsiteX125" fmla="*/ 4603 w 10000"/>
                  <a:gd name="connsiteY125" fmla="*/ 7356 h 10000"/>
                  <a:gd name="connsiteX126" fmla="*/ 4524 w 10000"/>
                  <a:gd name="connsiteY126" fmla="*/ 7225 h 10000"/>
                  <a:gd name="connsiteX127" fmla="*/ 4484 w 10000"/>
                  <a:gd name="connsiteY127" fmla="*/ 7121 h 10000"/>
                  <a:gd name="connsiteX128" fmla="*/ 4128 w 10000"/>
                  <a:gd name="connsiteY128" fmla="*/ 7199 h 10000"/>
                  <a:gd name="connsiteX129" fmla="*/ 4286 w 10000"/>
                  <a:gd name="connsiteY129" fmla="*/ 7304 h 10000"/>
                  <a:gd name="connsiteX130" fmla="*/ 4405 w 10000"/>
                  <a:gd name="connsiteY130" fmla="*/ 7408 h 10000"/>
                  <a:gd name="connsiteX131" fmla="*/ 4563 w 10000"/>
                  <a:gd name="connsiteY131" fmla="*/ 7670 h 10000"/>
                  <a:gd name="connsiteX132" fmla="*/ 4762 w 10000"/>
                  <a:gd name="connsiteY132" fmla="*/ 7618 h 10000"/>
                  <a:gd name="connsiteX133" fmla="*/ 4921 w 10000"/>
                  <a:gd name="connsiteY133" fmla="*/ 7827 h 10000"/>
                  <a:gd name="connsiteX134" fmla="*/ 5040 w 10000"/>
                  <a:gd name="connsiteY134" fmla="*/ 7879 h 10000"/>
                  <a:gd name="connsiteX135" fmla="*/ 5317 w 10000"/>
                  <a:gd name="connsiteY135" fmla="*/ 7853 h 10000"/>
                  <a:gd name="connsiteX136" fmla="*/ 5437 w 10000"/>
                  <a:gd name="connsiteY136" fmla="*/ 7984 h 10000"/>
                  <a:gd name="connsiteX137" fmla="*/ 5556 w 10000"/>
                  <a:gd name="connsiteY137" fmla="*/ 8115 h 10000"/>
                  <a:gd name="connsiteX138" fmla="*/ 6111 w 10000"/>
                  <a:gd name="connsiteY138" fmla="*/ 7932 h 10000"/>
                  <a:gd name="connsiteX139" fmla="*/ 6111 w 10000"/>
                  <a:gd name="connsiteY139" fmla="*/ 7853 h 10000"/>
                  <a:gd name="connsiteX140" fmla="*/ 5953 w 10000"/>
                  <a:gd name="connsiteY140" fmla="*/ 7696 h 10000"/>
                  <a:gd name="connsiteX141" fmla="*/ 6151 w 10000"/>
                  <a:gd name="connsiteY141" fmla="*/ 7540 h 10000"/>
                  <a:gd name="connsiteX142" fmla="*/ 6032 w 10000"/>
                  <a:gd name="connsiteY142" fmla="*/ 7356 h 10000"/>
                  <a:gd name="connsiteX143" fmla="*/ 6151 w 10000"/>
                  <a:gd name="connsiteY143" fmla="*/ 7277 h 10000"/>
                  <a:gd name="connsiteX144" fmla="*/ 6310 w 10000"/>
                  <a:gd name="connsiteY144" fmla="*/ 7460 h 10000"/>
                  <a:gd name="connsiteX145" fmla="*/ 6231 w 10000"/>
                  <a:gd name="connsiteY145" fmla="*/ 7566 h 10000"/>
                  <a:gd name="connsiteX146" fmla="*/ 6587 w 10000"/>
                  <a:gd name="connsiteY146" fmla="*/ 7618 h 10000"/>
                  <a:gd name="connsiteX147" fmla="*/ 6746 w 10000"/>
                  <a:gd name="connsiteY147" fmla="*/ 7696 h 10000"/>
                  <a:gd name="connsiteX148" fmla="*/ 6905 w 10000"/>
                  <a:gd name="connsiteY148" fmla="*/ 7906 h 10000"/>
                  <a:gd name="connsiteX149" fmla="*/ 6667 w 10000"/>
                  <a:gd name="connsiteY149" fmla="*/ 8089 h 10000"/>
                  <a:gd name="connsiteX150" fmla="*/ 6270 w 10000"/>
                  <a:gd name="connsiteY150" fmla="*/ 8219 h 10000"/>
                  <a:gd name="connsiteX151" fmla="*/ 6191 w 10000"/>
                  <a:gd name="connsiteY151" fmla="*/ 8377 h 10000"/>
                  <a:gd name="connsiteX152" fmla="*/ 5953 w 10000"/>
                  <a:gd name="connsiteY152" fmla="*/ 8455 h 10000"/>
                  <a:gd name="connsiteX153" fmla="*/ 6071 w 10000"/>
                  <a:gd name="connsiteY153" fmla="*/ 8612 h 10000"/>
                  <a:gd name="connsiteX154" fmla="*/ 6310 w 10000"/>
                  <a:gd name="connsiteY154" fmla="*/ 8612 h 10000"/>
                  <a:gd name="connsiteX155" fmla="*/ 6349 w 10000"/>
                  <a:gd name="connsiteY155" fmla="*/ 8612 h 10000"/>
                  <a:gd name="connsiteX156" fmla="*/ 6508 w 10000"/>
                  <a:gd name="connsiteY156" fmla="*/ 8900 h 10000"/>
                  <a:gd name="connsiteX157" fmla="*/ 6587 w 10000"/>
                  <a:gd name="connsiteY157" fmla="*/ 8612 h 10000"/>
                  <a:gd name="connsiteX158" fmla="*/ 6786 w 10000"/>
                  <a:gd name="connsiteY158" fmla="*/ 8560 h 10000"/>
                  <a:gd name="connsiteX159" fmla="*/ 6985 w 10000"/>
                  <a:gd name="connsiteY159" fmla="*/ 8638 h 10000"/>
                  <a:gd name="connsiteX160" fmla="*/ 6985 w 10000"/>
                  <a:gd name="connsiteY160" fmla="*/ 8665 h 10000"/>
                  <a:gd name="connsiteX161" fmla="*/ 7183 w 10000"/>
                  <a:gd name="connsiteY161" fmla="*/ 8612 h 10000"/>
                  <a:gd name="connsiteX162" fmla="*/ 7302 w 10000"/>
                  <a:gd name="connsiteY162" fmla="*/ 8796 h 10000"/>
                  <a:gd name="connsiteX163" fmla="*/ 6905 w 10000"/>
                  <a:gd name="connsiteY163" fmla="*/ 8691 h 10000"/>
                  <a:gd name="connsiteX164" fmla="*/ 6825 w 10000"/>
                  <a:gd name="connsiteY164" fmla="*/ 8718 h 10000"/>
                  <a:gd name="connsiteX165" fmla="*/ 6786 w 10000"/>
                  <a:gd name="connsiteY165" fmla="*/ 8926 h 10000"/>
                  <a:gd name="connsiteX166" fmla="*/ 6746 w 10000"/>
                  <a:gd name="connsiteY166" fmla="*/ 9058 h 10000"/>
                  <a:gd name="connsiteX167" fmla="*/ 7064 w 10000"/>
                  <a:gd name="connsiteY167" fmla="*/ 9031 h 10000"/>
                  <a:gd name="connsiteX168" fmla="*/ 7144 w 10000"/>
                  <a:gd name="connsiteY168" fmla="*/ 9110 h 10000"/>
                  <a:gd name="connsiteX169" fmla="*/ 7183 w 10000"/>
                  <a:gd name="connsiteY169" fmla="*/ 8953 h 10000"/>
                  <a:gd name="connsiteX170" fmla="*/ 7302 w 10000"/>
                  <a:gd name="connsiteY170" fmla="*/ 8744 h 10000"/>
                  <a:gd name="connsiteX171" fmla="*/ 7579 w 10000"/>
                  <a:gd name="connsiteY171" fmla="*/ 9136 h 10000"/>
                  <a:gd name="connsiteX172" fmla="*/ 7857 w 10000"/>
                  <a:gd name="connsiteY172" fmla="*/ 9188 h 10000"/>
                  <a:gd name="connsiteX173" fmla="*/ 8095 w 10000"/>
                  <a:gd name="connsiteY17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659 w 10000"/>
                  <a:gd name="connsiteY100" fmla="*/ 4896 h 10000"/>
                  <a:gd name="connsiteX101" fmla="*/ 7739 w 10000"/>
                  <a:gd name="connsiteY101" fmla="*/ 5078 h 10000"/>
                  <a:gd name="connsiteX102" fmla="*/ 7500 w 10000"/>
                  <a:gd name="connsiteY102" fmla="*/ 5183 h 10000"/>
                  <a:gd name="connsiteX103" fmla="*/ 7540 w 10000"/>
                  <a:gd name="connsiteY103" fmla="*/ 5314 h 10000"/>
                  <a:gd name="connsiteX104" fmla="*/ 7619 w 10000"/>
                  <a:gd name="connsiteY104" fmla="*/ 5497 h 10000"/>
                  <a:gd name="connsiteX105" fmla="*/ 7183 w 10000"/>
                  <a:gd name="connsiteY105" fmla="*/ 5602 h 10000"/>
                  <a:gd name="connsiteX106" fmla="*/ 6985 w 10000"/>
                  <a:gd name="connsiteY106" fmla="*/ 5497 h 10000"/>
                  <a:gd name="connsiteX107" fmla="*/ 6429 w 10000"/>
                  <a:gd name="connsiteY107" fmla="*/ 5602 h 10000"/>
                  <a:gd name="connsiteX108" fmla="*/ 6151 w 10000"/>
                  <a:gd name="connsiteY108" fmla="*/ 5288 h 10000"/>
                  <a:gd name="connsiteX109" fmla="*/ 5953 w 10000"/>
                  <a:gd name="connsiteY109" fmla="*/ 5314 h 10000"/>
                  <a:gd name="connsiteX110" fmla="*/ 6111 w 10000"/>
                  <a:gd name="connsiteY110" fmla="*/ 5523 h 10000"/>
                  <a:gd name="connsiteX111" fmla="*/ 6151 w 10000"/>
                  <a:gd name="connsiteY111" fmla="*/ 5681 h 10000"/>
                  <a:gd name="connsiteX112" fmla="*/ 5754 w 10000"/>
                  <a:gd name="connsiteY112" fmla="*/ 5969 h 10000"/>
                  <a:gd name="connsiteX113" fmla="*/ 5675 w 10000"/>
                  <a:gd name="connsiteY113" fmla="*/ 6126 h 10000"/>
                  <a:gd name="connsiteX114" fmla="*/ 5636 w 10000"/>
                  <a:gd name="connsiteY114" fmla="*/ 6256 h 10000"/>
                  <a:gd name="connsiteX115" fmla="*/ 5595 w 10000"/>
                  <a:gd name="connsiteY115" fmla="*/ 6308 h 10000"/>
                  <a:gd name="connsiteX116" fmla="*/ 5516 w 10000"/>
                  <a:gd name="connsiteY116" fmla="*/ 6414 h 10000"/>
                  <a:gd name="connsiteX117" fmla="*/ 5278 w 10000"/>
                  <a:gd name="connsiteY117" fmla="*/ 6492 h 10000"/>
                  <a:gd name="connsiteX118" fmla="*/ 5357 w 10000"/>
                  <a:gd name="connsiteY118" fmla="*/ 6675 h 10000"/>
                  <a:gd name="connsiteX119" fmla="*/ 5317 w 10000"/>
                  <a:gd name="connsiteY119" fmla="*/ 6727 h 10000"/>
                  <a:gd name="connsiteX120" fmla="*/ 5000 w 10000"/>
                  <a:gd name="connsiteY120" fmla="*/ 6885 h 10000"/>
                  <a:gd name="connsiteX121" fmla="*/ 4683 w 10000"/>
                  <a:gd name="connsiteY121" fmla="*/ 6859 h 10000"/>
                  <a:gd name="connsiteX122" fmla="*/ 4961 w 10000"/>
                  <a:gd name="connsiteY122" fmla="*/ 6963 h 10000"/>
                  <a:gd name="connsiteX123" fmla="*/ 4961 w 10000"/>
                  <a:gd name="connsiteY123" fmla="*/ 7277 h 10000"/>
                  <a:gd name="connsiteX124" fmla="*/ 4603 w 10000"/>
                  <a:gd name="connsiteY124" fmla="*/ 7356 h 10000"/>
                  <a:gd name="connsiteX125" fmla="*/ 4524 w 10000"/>
                  <a:gd name="connsiteY125" fmla="*/ 7225 h 10000"/>
                  <a:gd name="connsiteX126" fmla="*/ 4484 w 10000"/>
                  <a:gd name="connsiteY126" fmla="*/ 7121 h 10000"/>
                  <a:gd name="connsiteX127" fmla="*/ 4128 w 10000"/>
                  <a:gd name="connsiteY127" fmla="*/ 7199 h 10000"/>
                  <a:gd name="connsiteX128" fmla="*/ 4286 w 10000"/>
                  <a:gd name="connsiteY128" fmla="*/ 7304 h 10000"/>
                  <a:gd name="connsiteX129" fmla="*/ 4405 w 10000"/>
                  <a:gd name="connsiteY129" fmla="*/ 7408 h 10000"/>
                  <a:gd name="connsiteX130" fmla="*/ 4563 w 10000"/>
                  <a:gd name="connsiteY130" fmla="*/ 7670 h 10000"/>
                  <a:gd name="connsiteX131" fmla="*/ 4762 w 10000"/>
                  <a:gd name="connsiteY131" fmla="*/ 7618 h 10000"/>
                  <a:gd name="connsiteX132" fmla="*/ 4921 w 10000"/>
                  <a:gd name="connsiteY132" fmla="*/ 7827 h 10000"/>
                  <a:gd name="connsiteX133" fmla="*/ 5040 w 10000"/>
                  <a:gd name="connsiteY133" fmla="*/ 7879 h 10000"/>
                  <a:gd name="connsiteX134" fmla="*/ 5317 w 10000"/>
                  <a:gd name="connsiteY134" fmla="*/ 7853 h 10000"/>
                  <a:gd name="connsiteX135" fmla="*/ 5437 w 10000"/>
                  <a:gd name="connsiteY135" fmla="*/ 7984 h 10000"/>
                  <a:gd name="connsiteX136" fmla="*/ 5556 w 10000"/>
                  <a:gd name="connsiteY136" fmla="*/ 8115 h 10000"/>
                  <a:gd name="connsiteX137" fmla="*/ 6111 w 10000"/>
                  <a:gd name="connsiteY137" fmla="*/ 7932 h 10000"/>
                  <a:gd name="connsiteX138" fmla="*/ 6111 w 10000"/>
                  <a:gd name="connsiteY138" fmla="*/ 7853 h 10000"/>
                  <a:gd name="connsiteX139" fmla="*/ 5953 w 10000"/>
                  <a:gd name="connsiteY139" fmla="*/ 7696 h 10000"/>
                  <a:gd name="connsiteX140" fmla="*/ 6151 w 10000"/>
                  <a:gd name="connsiteY140" fmla="*/ 7540 h 10000"/>
                  <a:gd name="connsiteX141" fmla="*/ 6032 w 10000"/>
                  <a:gd name="connsiteY141" fmla="*/ 7356 h 10000"/>
                  <a:gd name="connsiteX142" fmla="*/ 6151 w 10000"/>
                  <a:gd name="connsiteY142" fmla="*/ 7277 h 10000"/>
                  <a:gd name="connsiteX143" fmla="*/ 6310 w 10000"/>
                  <a:gd name="connsiteY143" fmla="*/ 7460 h 10000"/>
                  <a:gd name="connsiteX144" fmla="*/ 6231 w 10000"/>
                  <a:gd name="connsiteY144" fmla="*/ 7566 h 10000"/>
                  <a:gd name="connsiteX145" fmla="*/ 6587 w 10000"/>
                  <a:gd name="connsiteY145" fmla="*/ 7618 h 10000"/>
                  <a:gd name="connsiteX146" fmla="*/ 6746 w 10000"/>
                  <a:gd name="connsiteY146" fmla="*/ 7696 h 10000"/>
                  <a:gd name="connsiteX147" fmla="*/ 6905 w 10000"/>
                  <a:gd name="connsiteY147" fmla="*/ 7906 h 10000"/>
                  <a:gd name="connsiteX148" fmla="*/ 6667 w 10000"/>
                  <a:gd name="connsiteY148" fmla="*/ 8089 h 10000"/>
                  <a:gd name="connsiteX149" fmla="*/ 6270 w 10000"/>
                  <a:gd name="connsiteY149" fmla="*/ 8219 h 10000"/>
                  <a:gd name="connsiteX150" fmla="*/ 6191 w 10000"/>
                  <a:gd name="connsiteY150" fmla="*/ 8377 h 10000"/>
                  <a:gd name="connsiteX151" fmla="*/ 5953 w 10000"/>
                  <a:gd name="connsiteY151" fmla="*/ 8455 h 10000"/>
                  <a:gd name="connsiteX152" fmla="*/ 6071 w 10000"/>
                  <a:gd name="connsiteY152" fmla="*/ 8612 h 10000"/>
                  <a:gd name="connsiteX153" fmla="*/ 6310 w 10000"/>
                  <a:gd name="connsiteY153" fmla="*/ 8612 h 10000"/>
                  <a:gd name="connsiteX154" fmla="*/ 6349 w 10000"/>
                  <a:gd name="connsiteY154" fmla="*/ 8612 h 10000"/>
                  <a:gd name="connsiteX155" fmla="*/ 6508 w 10000"/>
                  <a:gd name="connsiteY155" fmla="*/ 8900 h 10000"/>
                  <a:gd name="connsiteX156" fmla="*/ 6587 w 10000"/>
                  <a:gd name="connsiteY156" fmla="*/ 8612 h 10000"/>
                  <a:gd name="connsiteX157" fmla="*/ 6786 w 10000"/>
                  <a:gd name="connsiteY157" fmla="*/ 8560 h 10000"/>
                  <a:gd name="connsiteX158" fmla="*/ 6985 w 10000"/>
                  <a:gd name="connsiteY158" fmla="*/ 8638 h 10000"/>
                  <a:gd name="connsiteX159" fmla="*/ 6985 w 10000"/>
                  <a:gd name="connsiteY159" fmla="*/ 8665 h 10000"/>
                  <a:gd name="connsiteX160" fmla="*/ 7183 w 10000"/>
                  <a:gd name="connsiteY160" fmla="*/ 8612 h 10000"/>
                  <a:gd name="connsiteX161" fmla="*/ 7302 w 10000"/>
                  <a:gd name="connsiteY161" fmla="*/ 8796 h 10000"/>
                  <a:gd name="connsiteX162" fmla="*/ 6905 w 10000"/>
                  <a:gd name="connsiteY162" fmla="*/ 8691 h 10000"/>
                  <a:gd name="connsiteX163" fmla="*/ 6825 w 10000"/>
                  <a:gd name="connsiteY163" fmla="*/ 8718 h 10000"/>
                  <a:gd name="connsiteX164" fmla="*/ 6786 w 10000"/>
                  <a:gd name="connsiteY164" fmla="*/ 8926 h 10000"/>
                  <a:gd name="connsiteX165" fmla="*/ 6746 w 10000"/>
                  <a:gd name="connsiteY165" fmla="*/ 9058 h 10000"/>
                  <a:gd name="connsiteX166" fmla="*/ 7064 w 10000"/>
                  <a:gd name="connsiteY166" fmla="*/ 9031 h 10000"/>
                  <a:gd name="connsiteX167" fmla="*/ 7144 w 10000"/>
                  <a:gd name="connsiteY167" fmla="*/ 9110 h 10000"/>
                  <a:gd name="connsiteX168" fmla="*/ 7183 w 10000"/>
                  <a:gd name="connsiteY168" fmla="*/ 8953 h 10000"/>
                  <a:gd name="connsiteX169" fmla="*/ 7302 w 10000"/>
                  <a:gd name="connsiteY169" fmla="*/ 8744 h 10000"/>
                  <a:gd name="connsiteX170" fmla="*/ 7579 w 10000"/>
                  <a:gd name="connsiteY170" fmla="*/ 9136 h 10000"/>
                  <a:gd name="connsiteX171" fmla="*/ 7857 w 10000"/>
                  <a:gd name="connsiteY171" fmla="*/ 9188 h 10000"/>
                  <a:gd name="connsiteX172" fmla="*/ 8095 w 10000"/>
                  <a:gd name="connsiteY17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302 w 10000"/>
                  <a:gd name="connsiteY22" fmla="*/ 4503 h 10000"/>
                  <a:gd name="connsiteX23" fmla="*/ 7064 w 10000"/>
                  <a:gd name="connsiteY23" fmla="*/ 4503 h 10000"/>
                  <a:gd name="connsiteX24" fmla="*/ 6746 w 10000"/>
                  <a:gd name="connsiteY24" fmla="*/ 4189 h 10000"/>
                  <a:gd name="connsiteX25" fmla="*/ 6469 w 10000"/>
                  <a:gd name="connsiteY25" fmla="*/ 4267 h 10000"/>
                  <a:gd name="connsiteX26" fmla="*/ 6151 w 10000"/>
                  <a:gd name="connsiteY26" fmla="*/ 3900 h 10000"/>
                  <a:gd name="connsiteX27" fmla="*/ 5833 w 10000"/>
                  <a:gd name="connsiteY27" fmla="*/ 3900 h 10000"/>
                  <a:gd name="connsiteX28" fmla="*/ 5516 w 10000"/>
                  <a:gd name="connsiteY28" fmla="*/ 4005 h 10000"/>
                  <a:gd name="connsiteX29" fmla="*/ 5159 w 10000"/>
                  <a:gd name="connsiteY29" fmla="*/ 3979 h 10000"/>
                  <a:gd name="connsiteX30" fmla="*/ 5159 w 10000"/>
                  <a:gd name="connsiteY30" fmla="*/ 3482 h 10000"/>
                  <a:gd name="connsiteX31" fmla="*/ 5357 w 10000"/>
                  <a:gd name="connsiteY31" fmla="*/ 3455 h 10000"/>
                  <a:gd name="connsiteX32" fmla="*/ 5238 w 10000"/>
                  <a:gd name="connsiteY32" fmla="*/ 3325 h 10000"/>
                  <a:gd name="connsiteX33" fmla="*/ 5238 w 10000"/>
                  <a:gd name="connsiteY33" fmla="*/ 3115 h 10000"/>
                  <a:gd name="connsiteX34" fmla="*/ 5278 w 10000"/>
                  <a:gd name="connsiteY34" fmla="*/ 2985 h 10000"/>
                  <a:gd name="connsiteX35" fmla="*/ 4882 w 10000"/>
                  <a:gd name="connsiteY35" fmla="*/ 2775 h 10000"/>
                  <a:gd name="connsiteX36" fmla="*/ 4484 w 10000"/>
                  <a:gd name="connsiteY36" fmla="*/ 2540 h 10000"/>
                  <a:gd name="connsiteX37" fmla="*/ 4286 w 10000"/>
                  <a:gd name="connsiteY37" fmla="*/ 2382 h 10000"/>
                  <a:gd name="connsiteX38" fmla="*/ 4008 w 10000"/>
                  <a:gd name="connsiteY38" fmla="*/ 2330 h 10000"/>
                  <a:gd name="connsiteX39" fmla="*/ 3691 w 10000"/>
                  <a:gd name="connsiteY39" fmla="*/ 2356 h 10000"/>
                  <a:gd name="connsiteX40" fmla="*/ 3373 w 10000"/>
                  <a:gd name="connsiteY40" fmla="*/ 2278 h 10000"/>
                  <a:gd name="connsiteX41" fmla="*/ 2976 w 10000"/>
                  <a:gd name="connsiteY41" fmla="*/ 1649 h 10000"/>
                  <a:gd name="connsiteX42" fmla="*/ 2857 w 10000"/>
                  <a:gd name="connsiteY42" fmla="*/ 1492 h 10000"/>
                  <a:gd name="connsiteX43" fmla="*/ 2738 w 10000"/>
                  <a:gd name="connsiteY43" fmla="*/ 1126 h 10000"/>
                  <a:gd name="connsiteX44" fmla="*/ 2579 w 10000"/>
                  <a:gd name="connsiteY44" fmla="*/ 785 h 10000"/>
                  <a:gd name="connsiteX45" fmla="*/ 2103 w 10000"/>
                  <a:gd name="connsiteY45" fmla="*/ 549 h 10000"/>
                  <a:gd name="connsiteX46" fmla="*/ 1825 w 10000"/>
                  <a:gd name="connsiteY46" fmla="*/ 52 h 10000"/>
                  <a:gd name="connsiteX47" fmla="*/ 1468 w 10000"/>
                  <a:gd name="connsiteY47" fmla="*/ 52 h 10000"/>
                  <a:gd name="connsiteX48" fmla="*/ 1309 w 10000"/>
                  <a:gd name="connsiteY48" fmla="*/ 157 h 10000"/>
                  <a:gd name="connsiteX49" fmla="*/ 1270 w 10000"/>
                  <a:gd name="connsiteY49" fmla="*/ 0 h 10000"/>
                  <a:gd name="connsiteX50" fmla="*/ 754 w 10000"/>
                  <a:gd name="connsiteY50" fmla="*/ 104 h 10000"/>
                  <a:gd name="connsiteX51" fmla="*/ 1309 w 10000"/>
                  <a:gd name="connsiteY51" fmla="*/ 210 h 10000"/>
                  <a:gd name="connsiteX52" fmla="*/ 1270 w 10000"/>
                  <a:gd name="connsiteY52" fmla="*/ 445 h 10000"/>
                  <a:gd name="connsiteX53" fmla="*/ 1389 w 10000"/>
                  <a:gd name="connsiteY53" fmla="*/ 759 h 10000"/>
                  <a:gd name="connsiteX54" fmla="*/ 1508 w 10000"/>
                  <a:gd name="connsiteY54" fmla="*/ 942 h 10000"/>
                  <a:gd name="connsiteX55" fmla="*/ 1309 w 10000"/>
                  <a:gd name="connsiteY55" fmla="*/ 1282 h 10000"/>
                  <a:gd name="connsiteX56" fmla="*/ 1151 w 10000"/>
                  <a:gd name="connsiteY56" fmla="*/ 1282 h 10000"/>
                  <a:gd name="connsiteX57" fmla="*/ 992 w 10000"/>
                  <a:gd name="connsiteY57" fmla="*/ 1518 h 10000"/>
                  <a:gd name="connsiteX58" fmla="*/ 1270 w 10000"/>
                  <a:gd name="connsiteY58" fmla="*/ 1623 h 10000"/>
                  <a:gd name="connsiteX59" fmla="*/ 913 w 10000"/>
                  <a:gd name="connsiteY59" fmla="*/ 1597 h 10000"/>
                  <a:gd name="connsiteX60" fmla="*/ 754 w 10000"/>
                  <a:gd name="connsiteY60" fmla="*/ 1911 h 10000"/>
                  <a:gd name="connsiteX61" fmla="*/ 714 w 10000"/>
                  <a:gd name="connsiteY61" fmla="*/ 1963 h 10000"/>
                  <a:gd name="connsiteX62" fmla="*/ 555 w 10000"/>
                  <a:gd name="connsiteY62" fmla="*/ 2304 h 10000"/>
                  <a:gd name="connsiteX63" fmla="*/ 794 w 10000"/>
                  <a:gd name="connsiteY63" fmla="*/ 2382 h 10000"/>
                  <a:gd name="connsiteX64" fmla="*/ 476 w 10000"/>
                  <a:gd name="connsiteY64" fmla="*/ 2644 h 10000"/>
                  <a:gd name="connsiteX65" fmla="*/ 79 w 10000"/>
                  <a:gd name="connsiteY65" fmla="*/ 2932 h 10000"/>
                  <a:gd name="connsiteX66" fmla="*/ 0 w 10000"/>
                  <a:gd name="connsiteY66" fmla="*/ 3089 h 10000"/>
                  <a:gd name="connsiteX67" fmla="*/ 199 w 10000"/>
                  <a:gd name="connsiteY67" fmla="*/ 3429 h 10000"/>
                  <a:gd name="connsiteX68" fmla="*/ 0 w 10000"/>
                  <a:gd name="connsiteY68" fmla="*/ 3744 h 10000"/>
                  <a:gd name="connsiteX69" fmla="*/ 40 w 10000"/>
                  <a:gd name="connsiteY69" fmla="*/ 4084 h 10000"/>
                  <a:gd name="connsiteX70" fmla="*/ 159 w 10000"/>
                  <a:gd name="connsiteY70" fmla="*/ 4189 h 10000"/>
                  <a:gd name="connsiteX71" fmla="*/ 397 w 10000"/>
                  <a:gd name="connsiteY71" fmla="*/ 4162 h 10000"/>
                  <a:gd name="connsiteX72" fmla="*/ 873 w 10000"/>
                  <a:gd name="connsiteY72" fmla="*/ 4215 h 10000"/>
                  <a:gd name="connsiteX73" fmla="*/ 1270 w 10000"/>
                  <a:gd name="connsiteY73" fmla="*/ 4110 h 10000"/>
                  <a:gd name="connsiteX74" fmla="*/ 1707 w 10000"/>
                  <a:gd name="connsiteY74" fmla="*/ 4110 h 10000"/>
                  <a:gd name="connsiteX75" fmla="*/ 1984 w 10000"/>
                  <a:gd name="connsiteY75" fmla="*/ 4005 h 10000"/>
                  <a:gd name="connsiteX76" fmla="*/ 2063 w 10000"/>
                  <a:gd name="connsiteY76" fmla="*/ 4031 h 10000"/>
                  <a:gd name="connsiteX77" fmla="*/ 1945 w 10000"/>
                  <a:gd name="connsiteY77" fmla="*/ 4084 h 10000"/>
                  <a:gd name="connsiteX78" fmla="*/ 2222 w 10000"/>
                  <a:gd name="connsiteY78" fmla="*/ 4319 h 10000"/>
                  <a:gd name="connsiteX79" fmla="*/ 2421 w 10000"/>
                  <a:gd name="connsiteY79" fmla="*/ 4267 h 10000"/>
                  <a:gd name="connsiteX80" fmla="*/ 2699 w 10000"/>
                  <a:gd name="connsiteY80" fmla="*/ 4371 h 10000"/>
                  <a:gd name="connsiteX81" fmla="*/ 3055 w 10000"/>
                  <a:gd name="connsiteY81" fmla="*/ 4345 h 10000"/>
                  <a:gd name="connsiteX82" fmla="*/ 3651 w 10000"/>
                  <a:gd name="connsiteY82" fmla="*/ 4425 h 10000"/>
                  <a:gd name="connsiteX83" fmla="*/ 3809 w 10000"/>
                  <a:gd name="connsiteY83" fmla="*/ 4477 h 10000"/>
                  <a:gd name="connsiteX84" fmla="*/ 4365 w 10000"/>
                  <a:gd name="connsiteY84" fmla="*/ 4345 h 10000"/>
                  <a:gd name="connsiteX85" fmla="*/ 4445 w 10000"/>
                  <a:gd name="connsiteY85" fmla="*/ 4425 h 10000"/>
                  <a:gd name="connsiteX86" fmla="*/ 4603 w 10000"/>
                  <a:gd name="connsiteY86" fmla="*/ 4319 h 10000"/>
                  <a:gd name="connsiteX87" fmla="*/ 4683 w 10000"/>
                  <a:gd name="connsiteY87" fmla="*/ 4451 h 10000"/>
                  <a:gd name="connsiteX88" fmla="*/ 5238 w 10000"/>
                  <a:gd name="connsiteY88" fmla="*/ 4293 h 10000"/>
                  <a:gd name="connsiteX89" fmla="*/ 5238 w 10000"/>
                  <a:gd name="connsiteY89" fmla="*/ 4136 h 10000"/>
                  <a:gd name="connsiteX90" fmla="*/ 5357 w 10000"/>
                  <a:gd name="connsiteY90" fmla="*/ 4110 h 10000"/>
                  <a:gd name="connsiteX91" fmla="*/ 5477 w 10000"/>
                  <a:gd name="connsiteY91" fmla="*/ 4162 h 10000"/>
                  <a:gd name="connsiteX92" fmla="*/ 5873 w 10000"/>
                  <a:gd name="connsiteY92" fmla="*/ 4058 h 10000"/>
                  <a:gd name="connsiteX93" fmla="*/ 5953 w 10000"/>
                  <a:gd name="connsiteY93" fmla="*/ 4084 h 10000"/>
                  <a:gd name="connsiteX94" fmla="*/ 6151 w 10000"/>
                  <a:gd name="connsiteY94" fmla="*/ 4555 h 10000"/>
                  <a:gd name="connsiteX95" fmla="*/ 6270 w 10000"/>
                  <a:gd name="connsiteY95" fmla="*/ 4607 h 10000"/>
                  <a:gd name="connsiteX96" fmla="*/ 6548 w 10000"/>
                  <a:gd name="connsiteY96" fmla="*/ 4607 h 10000"/>
                  <a:gd name="connsiteX97" fmla="*/ 6667 w 10000"/>
                  <a:gd name="connsiteY97" fmla="*/ 4817 h 10000"/>
                  <a:gd name="connsiteX98" fmla="*/ 6707 w 10000"/>
                  <a:gd name="connsiteY98" fmla="*/ 4974 h 10000"/>
                  <a:gd name="connsiteX99" fmla="*/ 7659 w 10000"/>
                  <a:gd name="connsiteY99" fmla="*/ 4896 h 10000"/>
                  <a:gd name="connsiteX100" fmla="*/ 7739 w 10000"/>
                  <a:gd name="connsiteY100" fmla="*/ 5078 h 10000"/>
                  <a:gd name="connsiteX101" fmla="*/ 7500 w 10000"/>
                  <a:gd name="connsiteY101" fmla="*/ 5183 h 10000"/>
                  <a:gd name="connsiteX102" fmla="*/ 7540 w 10000"/>
                  <a:gd name="connsiteY102" fmla="*/ 5314 h 10000"/>
                  <a:gd name="connsiteX103" fmla="*/ 7619 w 10000"/>
                  <a:gd name="connsiteY103" fmla="*/ 5497 h 10000"/>
                  <a:gd name="connsiteX104" fmla="*/ 7183 w 10000"/>
                  <a:gd name="connsiteY104" fmla="*/ 5602 h 10000"/>
                  <a:gd name="connsiteX105" fmla="*/ 6985 w 10000"/>
                  <a:gd name="connsiteY105" fmla="*/ 5497 h 10000"/>
                  <a:gd name="connsiteX106" fmla="*/ 6429 w 10000"/>
                  <a:gd name="connsiteY106" fmla="*/ 5602 h 10000"/>
                  <a:gd name="connsiteX107" fmla="*/ 6151 w 10000"/>
                  <a:gd name="connsiteY107" fmla="*/ 5288 h 10000"/>
                  <a:gd name="connsiteX108" fmla="*/ 5953 w 10000"/>
                  <a:gd name="connsiteY108" fmla="*/ 5314 h 10000"/>
                  <a:gd name="connsiteX109" fmla="*/ 6111 w 10000"/>
                  <a:gd name="connsiteY109" fmla="*/ 5523 h 10000"/>
                  <a:gd name="connsiteX110" fmla="*/ 6151 w 10000"/>
                  <a:gd name="connsiteY110" fmla="*/ 5681 h 10000"/>
                  <a:gd name="connsiteX111" fmla="*/ 5754 w 10000"/>
                  <a:gd name="connsiteY111" fmla="*/ 5969 h 10000"/>
                  <a:gd name="connsiteX112" fmla="*/ 5675 w 10000"/>
                  <a:gd name="connsiteY112" fmla="*/ 6126 h 10000"/>
                  <a:gd name="connsiteX113" fmla="*/ 5636 w 10000"/>
                  <a:gd name="connsiteY113" fmla="*/ 6256 h 10000"/>
                  <a:gd name="connsiteX114" fmla="*/ 5595 w 10000"/>
                  <a:gd name="connsiteY114" fmla="*/ 6308 h 10000"/>
                  <a:gd name="connsiteX115" fmla="*/ 5516 w 10000"/>
                  <a:gd name="connsiteY115" fmla="*/ 6414 h 10000"/>
                  <a:gd name="connsiteX116" fmla="*/ 5278 w 10000"/>
                  <a:gd name="connsiteY116" fmla="*/ 6492 h 10000"/>
                  <a:gd name="connsiteX117" fmla="*/ 5357 w 10000"/>
                  <a:gd name="connsiteY117" fmla="*/ 6675 h 10000"/>
                  <a:gd name="connsiteX118" fmla="*/ 5317 w 10000"/>
                  <a:gd name="connsiteY118" fmla="*/ 6727 h 10000"/>
                  <a:gd name="connsiteX119" fmla="*/ 5000 w 10000"/>
                  <a:gd name="connsiteY119" fmla="*/ 6885 h 10000"/>
                  <a:gd name="connsiteX120" fmla="*/ 4683 w 10000"/>
                  <a:gd name="connsiteY120" fmla="*/ 6859 h 10000"/>
                  <a:gd name="connsiteX121" fmla="*/ 4961 w 10000"/>
                  <a:gd name="connsiteY121" fmla="*/ 6963 h 10000"/>
                  <a:gd name="connsiteX122" fmla="*/ 4961 w 10000"/>
                  <a:gd name="connsiteY122" fmla="*/ 7277 h 10000"/>
                  <a:gd name="connsiteX123" fmla="*/ 4603 w 10000"/>
                  <a:gd name="connsiteY123" fmla="*/ 7356 h 10000"/>
                  <a:gd name="connsiteX124" fmla="*/ 4524 w 10000"/>
                  <a:gd name="connsiteY124" fmla="*/ 7225 h 10000"/>
                  <a:gd name="connsiteX125" fmla="*/ 4484 w 10000"/>
                  <a:gd name="connsiteY125" fmla="*/ 7121 h 10000"/>
                  <a:gd name="connsiteX126" fmla="*/ 4128 w 10000"/>
                  <a:gd name="connsiteY126" fmla="*/ 7199 h 10000"/>
                  <a:gd name="connsiteX127" fmla="*/ 4286 w 10000"/>
                  <a:gd name="connsiteY127" fmla="*/ 7304 h 10000"/>
                  <a:gd name="connsiteX128" fmla="*/ 4405 w 10000"/>
                  <a:gd name="connsiteY128" fmla="*/ 7408 h 10000"/>
                  <a:gd name="connsiteX129" fmla="*/ 4563 w 10000"/>
                  <a:gd name="connsiteY129" fmla="*/ 7670 h 10000"/>
                  <a:gd name="connsiteX130" fmla="*/ 4762 w 10000"/>
                  <a:gd name="connsiteY130" fmla="*/ 7618 h 10000"/>
                  <a:gd name="connsiteX131" fmla="*/ 4921 w 10000"/>
                  <a:gd name="connsiteY131" fmla="*/ 7827 h 10000"/>
                  <a:gd name="connsiteX132" fmla="*/ 5040 w 10000"/>
                  <a:gd name="connsiteY132" fmla="*/ 7879 h 10000"/>
                  <a:gd name="connsiteX133" fmla="*/ 5317 w 10000"/>
                  <a:gd name="connsiteY133" fmla="*/ 7853 h 10000"/>
                  <a:gd name="connsiteX134" fmla="*/ 5437 w 10000"/>
                  <a:gd name="connsiteY134" fmla="*/ 7984 h 10000"/>
                  <a:gd name="connsiteX135" fmla="*/ 5556 w 10000"/>
                  <a:gd name="connsiteY135" fmla="*/ 8115 h 10000"/>
                  <a:gd name="connsiteX136" fmla="*/ 6111 w 10000"/>
                  <a:gd name="connsiteY136" fmla="*/ 7932 h 10000"/>
                  <a:gd name="connsiteX137" fmla="*/ 6111 w 10000"/>
                  <a:gd name="connsiteY137" fmla="*/ 7853 h 10000"/>
                  <a:gd name="connsiteX138" fmla="*/ 5953 w 10000"/>
                  <a:gd name="connsiteY138" fmla="*/ 7696 h 10000"/>
                  <a:gd name="connsiteX139" fmla="*/ 6151 w 10000"/>
                  <a:gd name="connsiteY139" fmla="*/ 7540 h 10000"/>
                  <a:gd name="connsiteX140" fmla="*/ 6032 w 10000"/>
                  <a:gd name="connsiteY140" fmla="*/ 7356 h 10000"/>
                  <a:gd name="connsiteX141" fmla="*/ 6151 w 10000"/>
                  <a:gd name="connsiteY141" fmla="*/ 7277 h 10000"/>
                  <a:gd name="connsiteX142" fmla="*/ 6310 w 10000"/>
                  <a:gd name="connsiteY142" fmla="*/ 7460 h 10000"/>
                  <a:gd name="connsiteX143" fmla="*/ 6231 w 10000"/>
                  <a:gd name="connsiteY143" fmla="*/ 7566 h 10000"/>
                  <a:gd name="connsiteX144" fmla="*/ 6587 w 10000"/>
                  <a:gd name="connsiteY144" fmla="*/ 7618 h 10000"/>
                  <a:gd name="connsiteX145" fmla="*/ 6746 w 10000"/>
                  <a:gd name="connsiteY145" fmla="*/ 7696 h 10000"/>
                  <a:gd name="connsiteX146" fmla="*/ 6905 w 10000"/>
                  <a:gd name="connsiteY146" fmla="*/ 7906 h 10000"/>
                  <a:gd name="connsiteX147" fmla="*/ 6667 w 10000"/>
                  <a:gd name="connsiteY147" fmla="*/ 8089 h 10000"/>
                  <a:gd name="connsiteX148" fmla="*/ 6270 w 10000"/>
                  <a:gd name="connsiteY148" fmla="*/ 8219 h 10000"/>
                  <a:gd name="connsiteX149" fmla="*/ 6191 w 10000"/>
                  <a:gd name="connsiteY149" fmla="*/ 8377 h 10000"/>
                  <a:gd name="connsiteX150" fmla="*/ 5953 w 10000"/>
                  <a:gd name="connsiteY150" fmla="*/ 8455 h 10000"/>
                  <a:gd name="connsiteX151" fmla="*/ 6071 w 10000"/>
                  <a:gd name="connsiteY151" fmla="*/ 8612 h 10000"/>
                  <a:gd name="connsiteX152" fmla="*/ 6310 w 10000"/>
                  <a:gd name="connsiteY152" fmla="*/ 8612 h 10000"/>
                  <a:gd name="connsiteX153" fmla="*/ 6349 w 10000"/>
                  <a:gd name="connsiteY153" fmla="*/ 8612 h 10000"/>
                  <a:gd name="connsiteX154" fmla="*/ 6508 w 10000"/>
                  <a:gd name="connsiteY154" fmla="*/ 8900 h 10000"/>
                  <a:gd name="connsiteX155" fmla="*/ 6587 w 10000"/>
                  <a:gd name="connsiteY155" fmla="*/ 8612 h 10000"/>
                  <a:gd name="connsiteX156" fmla="*/ 6786 w 10000"/>
                  <a:gd name="connsiteY156" fmla="*/ 8560 h 10000"/>
                  <a:gd name="connsiteX157" fmla="*/ 6985 w 10000"/>
                  <a:gd name="connsiteY157" fmla="*/ 8638 h 10000"/>
                  <a:gd name="connsiteX158" fmla="*/ 6985 w 10000"/>
                  <a:gd name="connsiteY158" fmla="*/ 8665 h 10000"/>
                  <a:gd name="connsiteX159" fmla="*/ 7183 w 10000"/>
                  <a:gd name="connsiteY159" fmla="*/ 8612 h 10000"/>
                  <a:gd name="connsiteX160" fmla="*/ 7302 w 10000"/>
                  <a:gd name="connsiteY160" fmla="*/ 8796 h 10000"/>
                  <a:gd name="connsiteX161" fmla="*/ 6905 w 10000"/>
                  <a:gd name="connsiteY161" fmla="*/ 8691 h 10000"/>
                  <a:gd name="connsiteX162" fmla="*/ 6825 w 10000"/>
                  <a:gd name="connsiteY162" fmla="*/ 8718 h 10000"/>
                  <a:gd name="connsiteX163" fmla="*/ 6786 w 10000"/>
                  <a:gd name="connsiteY163" fmla="*/ 8926 h 10000"/>
                  <a:gd name="connsiteX164" fmla="*/ 6746 w 10000"/>
                  <a:gd name="connsiteY164" fmla="*/ 9058 h 10000"/>
                  <a:gd name="connsiteX165" fmla="*/ 7064 w 10000"/>
                  <a:gd name="connsiteY165" fmla="*/ 9031 h 10000"/>
                  <a:gd name="connsiteX166" fmla="*/ 7144 w 10000"/>
                  <a:gd name="connsiteY166" fmla="*/ 9110 h 10000"/>
                  <a:gd name="connsiteX167" fmla="*/ 7183 w 10000"/>
                  <a:gd name="connsiteY167" fmla="*/ 8953 h 10000"/>
                  <a:gd name="connsiteX168" fmla="*/ 7302 w 10000"/>
                  <a:gd name="connsiteY168" fmla="*/ 8744 h 10000"/>
                  <a:gd name="connsiteX169" fmla="*/ 7579 w 10000"/>
                  <a:gd name="connsiteY169" fmla="*/ 9136 h 10000"/>
                  <a:gd name="connsiteX170" fmla="*/ 7857 w 10000"/>
                  <a:gd name="connsiteY170" fmla="*/ 9188 h 10000"/>
                  <a:gd name="connsiteX171" fmla="*/ 8095 w 10000"/>
                  <a:gd name="connsiteY17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659 w 10000"/>
                  <a:gd name="connsiteY98" fmla="*/ 4896 h 10000"/>
                  <a:gd name="connsiteX99" fmla="*/ 7739 w 10000"/>
                  <a:gd name="connsiteY99" fmla="*/ 5078 h 10000"/>
                  <a:gd name="connsiteX100" fmla="*/ 7500 w 10000"/>
                  <a:gd name="connsiteY100" fmla="*/ 5183 h 10000"/>
                  <a:gd name="connsiteX101" fmla="*/ 7540 w 10000"/>
                  <a:gd name="connsiteY101" fmla="*/ 5314 h 10000"/>
                  <a:gd name="connsiteX102" fmla="*/ 7619 w 10000"/>
                  <a:gd name="connsiteY102" fmla="*/ 5497 h 10000"/>
                  <a:gd name="connsiteX103" fmla="*/ 7183 w 10000"/>
                  <a:gd name="connsiteY103" fmla="*/ 5602 h 10000"/>
                  <a:gd name="connsiteX104" fmla="*/ 6985 w 10000"/>
                  <a:gd name="connsiteY104" fmla="*/ 5497 h 10000"/>
                  <a:gd name="connsiteX105" fmla="*/ 6429 w 10000"/>
                  <a:gd name="connsiteY105" fmla="*/ 5602 h 10000"/>
                  <a:gd name="connsiteX106" fmla="*/ 6151 w 10000"/>
                  <a:gd name="connsiteY106" fmla="*/ 5288 h 10000"/>
                  <a:gd name="connsiteX107" fmla="*/ 5953 w 10000"/>
                  <a:gd name="connsiteY107" fmla="*/ 5314 h 10000"/>
                  <a:gd name="connsiteX108" fmla="*/ 6111 w 10000"/>
                  <a:gd name="connsiteY108" fmla="*/ 5523 h 10000"/>
                  <a:gd name="connsiteX109" fmla="*/ 6151 w 10000"/>
                  <a:gd name="connsiteY109" fmla="*/ 5681 h 10000"/>
                  <a:gd name="connsiteX110" fmla="*/ 5754 w 10000"/>
                  <a:gd name="connsiteY110" fmla="*/ 5969 h 10000"/>
                  <a:gd name="connsiteX111" fmla="*/ 5675 w 10000"/>
                  <a:gd name="connsiteY111" fmla="*/ 6126 h 10000"/>
                  <a:gd name="connsiteX112" fmla="*/ 5636 w 10000"/>
                  <a:gd name="connsiteY112" fmla="*/ 6256 h 10000"/>
                  <a:gd name="connsiteX113" fmla="*/ 5595 w 10000"/>
                  <a:gd name="connsiteY113" fmla="*/ 6308 h 10000"/>
                  <a:gd name="connsiteX114" fmla="*/ 5516 w 10000"/>
                  <a:gd name="connsiteY114" fmla="*/ 6414 h 10000"/>
                  <a:gd name="connsiteX115" fmla="*/ 5278 w 10000"/>
                  <a:gd name="connsiteY115" fmla="*/ 6492 h 10000"/>
                  <a:gd name="connsiteX116" fmla="*/ 5357 w 10000"/>
                  <a:gd name="connsiteY116" fmla="*/ 6675 h 10000"/>
                  <a:gd name="connsiteX117" fmla="*/ 5317 w 10000"/>
                  <a:gd name="connsiteY117" fmla="*/ 6727 h 10000"/>
                  <a:gd name="connsiteX118" fmla="*/ 5000 w 10000"/>
                  <a:gd name="connsiteY118" fmla="*/ 6885 h 10000"/>
                  <a:gd name="connsiteX119" fmla="*/ 4683 w 10000"/>
                  <a:gd name="connsiteY119" fmla="*/ 6859 h 10000"/>
                  <a:gd name="connsiteX120" fmla="*/ 4961 w 10000"/>
                  <a:gd name="connsiteY120" fmla="*/ 6963 h 10000"/>
                  <a:gd name="connsiteX121" fmla="*/ 4961 w 10000"/>
                  <a:gd name="connsiteY121" fmla="*/ 7277 h 10000"/>
                  <a:gd name="connsiteX122" fmla="*/ 4603 w 10000"/>
                  <a:gd name="connsiteY122" fmla="*/ 7356 h 10000"/>
                  <a:gd name="connsiteX123" fmla="*/ 4524 w 10000"/>
                  <a:gd name="connsiteY123" fmla="*/ 7225 h 10000"/>
                  <a:gd name="connsiteX124" fmla="*/ 4484 w 10000"/>
                  <a:gd name="connsiteY124" fmla="*/ 7121 h 10000"/>
                  <a:gd name="connsiteX125" fmla="*/ 4128 w 10000"/>
                  <a:gd name="connsiteY125" fmla="*/ 7199 h 10000"/>
                  <a:gd name="connsiteX126" fmla="*/ 4286 w 10000"/>
                  <a:gd name="connsiteY126" fmla="*/ 7304 h 10000"/>
                  <a:gd name="connsiteX127" fmla="*/ 4405 w 10000"/>
                  <a:gd name="connsiteY127" fmla="*/ 7408 h 10000"/>
                  <a:gd name="connsiteX128" fmla="*/ 4563 w 10000"/>
                  <a:gd name="connsiteY128" fmla="*/ 7670 h 10000"/>
                  <a:gd name="connsiteX129" fmla="*/ 4762 w 10000"/>
                  <a:gd name="connsiteY129" fmla="*/ 7618 h 10000"/>
                  <a:gd name="connsiteX130" fmla="*/ 4921 w 10000"/>
                  <a:gd name="connsiteY130" fmla="*/ 7827 h 10000"/>
                  <a:gd name="connsiteX131" fmla="*/ 5040 w 10000"/>
                  <a:gd name="connsiteY131" fmla="*/ 7879 h 10000"/>
                  <a:gd name="connsiteX132" fmla="*/ 5317 w 10000"/>
                  <a:gd name="connsiteY132" fmla="*/ 7853 h 10000"/>
                  <a:gd name="connsiteX133" fmla="*/ 5437 w 10000"/>
                  <a:gd name="connsiteY133" fmla="*/ 7984 h 10000"/>
                  <a:gd name="connsiteX134" fmla="*/ 5556 w 10000"/>
                  <a:gd name="connsiteY134" fmla="*/ 8115 h 10000"/>
                  <a:gd name="connsiteX135" fmla="*/ 6111 w 10000"/>
                  <a:gd name="connsiteY135" fmla="*/ 7932 h 10000"/>
                  <a:gd name="connsiteX136" fmla="*/ 6111 w 10000"/>
                  <a:gd name="connsiteY136" fmla="*/ 7853 h 10000"/>
                  <a:gd name="connsiteX137" fmla="*/ 5953 w 10000"/>
                  <a:gd name="connsiteY137" fmla="*/ 7696 h 10000"/>
                  <a:gd name="connsiteX138" fmla="*/ 6151 w 10000"/>
                  <a:gd name="connsiteY138" fmla="*/ 7540 h 10000"/>
                  <a:gd name="connsiteX139" fmla="*/ 6032 w 10000"/>
                  <a:gd name="connsiteY139" fmla="*/ 7356 h 10000"/>
                  <a:gd name="connsiteX140" fmla="*/ 6151 w 10000"/>
                  <a:gd name="connsiteY140" fmla="*/ 7277 h 10000"/>
                  <a:gd name="connsiteX141" fmla="*/ 6310 w 10000"/>
                  <a:gd name="connsiteY141" fmla="*/ 7460 h 10000"/>
                  <a:gd name="connsiteX142" fmla="*/ 6231 w 10000"/>
                  <a:gd name="connsiteY142" fmla="*/ 7566 h 10000"/>
                  <a:gd name="connsiteX143" fmla="*/ 6587 w 10000"/>
                  <a:gd name="connsiteY143" fmla="*/ 7618 h 10000"/>
                  <a:gd name="connsiteX144" fmla="*/ 6746 w 10000"/>
                  <a:gd name="connsiteY144" fmla="*/ 7696 h 10000"/>
                  <a:gd name="connsiteX145" fmla="*/ 6905 w 10000"/>
                  <a:gd name="connsiteY145" fmla="*/ 7906 h 10000"/>
                  <a:gd name="connsiteX146" fmla="*/ 6667 w 10000"/>
                  <a:gd name="connsiteY146" fmla="*/ 8089 h 10000"/>
                  <a:gd name="connsiteX147" fmla="*/ 6270 w 10000"/>
                  <a:gd name="connsiteY147" fmla="*/ 8219 h 10000"/>
                  <a:gd name="connsiteX148" fmla="*/ 6191 w 10000"/>
                  <a:gd name="connsiteY148" fmla="*/ 8377 h 10000"/>
                  <a:gd name="connsiteX149" fmla="*/ 5953 w 10000"/>
                  <a:gd name="connsiteY149" fmla="*/ 8455 h 10000"/>
                  <a:gd name="connsiteX150" fmla="*/ 6071 w 10000"/>
                  <a:gd name="connsiteY150" fmla="*/ 8612 h 10000"/>
                  <a:gd name="connsiteX151" fmla="*/ 6310 w 10000"/>
                  <a:gd name="connsiteY151" fmla="*/ 8612 h 10000"/>
                  <a:gd name="connsiteX152" fmla="*/ 6349 w 10000"/>
                  <a:gd name="connsiteY152" fmla="*/ 8612 h 10000"/>
                  <a:gd name="connsiteX153" fmla="*/ 6508 w 10000"/>
                  <a:gd name="connsiteY153" fmla="*/ 8900 h 10000"/>
                  <a:gd name="connsiteX154" fmla="*/ 6587 w 10000"/>
                  <a:gd name="connsiteY154" fmla="*/ 8612 h 10000"/>
                  <a:gd name="connsiteX155" fmla="*/ 6786 w 10000"/>
                  <a:gd name="connsiteY155" fmla="*/ 8560 h 10000"/>
                  <a:gd name="connsiteX156" fmla="*/ 6985 w 10000"/>
                  <a:gd name="connsiteY156" fmla="*/ 8638 h 10000"/>
                  <a:gd name="connsiteX157" fmla="*/ 6985 w 10000"/>
                  <a:gd name="connsiteY157" fmla="*/ 8665 h 10000"/>
                  <a:gd name="connsiteX158" fmla="*/ 7183 w 10000"/>
                  <a:gd name="connsiteY158" fmla="*/ 8612 h 10000"/>
                  <a:gd name="connsiteX159" fmla="*/ 7302 w 10000"/>
                  <a:gd name="connsiteY159" fmla="*/ 8796 h 10000"/>
                  <a:gd name="connsiteX160" fmla="*/ 6905 w 10000"/>
                  <a:gd name="connsiteY160" fmla="*/ 8691 h 10000"/>
                  <a:gd name="connsiteX161" fmla="*/ 6825 w 10000"/>
                  <a:gd name="connsiteY161" fmla="*/ 8718 h 10000"/>
                  <a:gd name="connsiteX162" fmla="*/ 6786 w 10000"/>
                  <a:gd name="connsiteY162" fmla="*/ 8926 h 10000"/>
                  <a:gd name="connsiteX163" fmla="*/ 6746 w 10000"/>
                  <a:gd name="connsiteY163" fmla="*/ 9058 h 10000"/>
                  <a:gd name="connsiteX164" fmla="*/ 7064 w 10000"/>
                  <a:gd name="connsiteY164" fmla="*/ 9031 h 10000"/>
                  <a:gd name="connsiteX165" fmla="*/ 7144 w 10000"/>
                  <a:gd name="connsiteY165" fmla="*/ 9110 h 10000"/>
                  <a:gd name="connsiteX166" fmla="*/ 7183 w 10000"/>
                  <a:gd name="connsiteY166" fmla="*/ 8953 h 10000"/>
                  <a:gd name="connsiteX167" fmla="*/ 7302 w 10000"/>
                  <a:gd name="connsiteY167" fmla="*/ 8744 h 10000"/>
                  <a:gd name="connsiteX168" fmla="*/ 7579 w 10000"/>
                  <a:gd name="connsiteY168" fmla="*/ 9136 h 10000"/>
                  <a:gd name="connsiteX169" fmla="*/ 7857 w 10000"/>
                  <a:gd name="connsiteY169" fmla="*/ 9188 h 10000"/>
                  <a:gd name="connsiteX170" fmla="*/ 8095 w 10000"/>
                  <a:gd name="connsiteY17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739 w 10000"/>
                  <a:gd name="connsiteY98" fmla="*/ 5078 h 10000"/>
                  <a:gd name="connsiteX99" fmla="*/ 7500 w 10000"/>
                  <a:gd name="connsiteY99" fmla="*/ 5183 h 10000"/>
                  <a:gd name="connsiteX100" fmla="*/ 7540 w 10000"/>
                  <a:gd name="connsiteY100" fmla="*/ 5314 h 10000"/>
                  <a:gd name="connsiteX101" fmla="*/ 7619 w 10000"/>
                  <a:gd name="connsiteY101" fmla="*/ 5497 h 10000"/>
                  <a:gd name="connsiteX102" fmla="*/ 7183 w 10000"/>
                  <a:gd name="connsiteY102" fmla="*/ 5602 h 10000"/>
                  <a:gd name="connsiteX103" fmla="*/ 6985 w 10000"/>
                  <a:gd name="connsiteY103" fmla="*/ 5497 h 10000"/>
                  <a:gd name="connsiteX104" fmla="*/ 6429 w 10000"/>
                  <a:gd name="connsiteY104" fmla="*/ 5602 h 10000"/>
                  <a:gd name="connsiteX105" fmla="*/ 6151 w 10000"/>
                  <a:gd name="connsiteY105" fmla="*/ 5288 h 10000"/>
                  <a:gd name="connsiteX106" fmla="*/ 5953 w 10000"/>
                  <a:gd name="connsiteY106" fmla="*/ 5314 h 10000"/>
                  <a:gd name="connsiteX107" fmla="*/ 6111 w 10000"/>
                  <a:gd name="connsiteY107" fmla="*/ 5523 h 10000"/>
                  <a:gd name="connsiteX108" fmla="*/ 6151 w 10000"/>
                  <a:gd name="connsiteY108" fmla="*/ 5681 h 10000"/>
                  <a:gd name="connsiteX109" fmla="*/ 5754 w 10000"/>
                  <a:gd name="connsiteY109" fmla="*/ 5969 h 10000"/>
                  <a:gd name="connsiteX110" fmla="*/ 5675 w 10000"/>
                  <a:gd name="connsiteY110" fmla="*/ 6126 h 10000"/>
                  <a:gd name="connsiteX111" fmla="*/ 5636 w 10000"/>
                  <a:gd name="connsiteY111" fmla="*/ 6256 h 10000"/>
                  <a:gd name="connsiteX112" fmla="*/ 5595 w 10000"/>
                  <a:gd name="connsiteY112" fmla="*/ 6308 h 10000"/>
                  <a:gd name="connsiteX113" fmla="*/ 5516 w 10000"/>
                  <a:gd name="connsiteY113" fmla="*/ 6414 h 10000"/>
                  <a:gd name="connsiteX114" fmla="*/ 5278 w 10000"/>
                  <a:gd name="connsiteY114" fmla="*/ 6492 h 10000"/>
                  <a:gd name="connsiteX115" fmla="*/ 5357 w 10000"/>
                  <a:gd name="connsiteY115" fmla="*/ 6675 h 10000"/>
                  <a:gd name="connsiteX116" fmla="*/ 5317 w 10000"/>
                  <a:gd name="connsiteY116" fmla="*/ 6727 h 10000"/>
                  <a:gd name="connsiteX117" fmla="*/ 5000 w 10000"/>
                  <a:gd name="connsiteY117" fmla="*/ 6885 h 10000"/>
                  <a:gd name="connsiteX118" fmla="*/ 4683 w 10000"/>
                  <a:gd name="connsiteY118" fmla="*/ 6859 h 10000"/>
                  <a:gd name="connsiteX119" fmla="*/ 4961 w 10000"/>
                  <a:gd name="connsiteY119" fmla="*/ 6963 h 10000"/>
                  <a:gd name="connsiteX120" fmla="*/ 4961 w 10000"/>
                  <a:gd name="connsiteY120" fmla="*/ 7277 h 10000"/>
                  <a:gd name="connsiteX121" fmla="*/ 4603 w 10000"/>
                  <a:gd name="connsiteY121" fmla="*/ 7356 h 10000"/>
                  <a:gd name="connsiteX122" fmla="*/ 4524 w 10000"/>
                  <a:gd name="connsiteY122" fmla="*/ 7225 h 10000"/>
                  <a:gd name="connsiteX123" fmla="*/ 4484 w 10000"/>
                  <a:gd name="connsiteY123" fmla="*/ 7121 h 10000"/>
                  <a:gd name="connsiteX124" fmla="*/ 4128 w 10000"/>
                  <a:gd name="connsiteY124" fmla="*/ 7199 h 10000"/>
                  <a:gd name="connsiteX125" fmla="*/ 4286 w 10000"/>
                  <a:gd name="connsiteY125" fmla="*/ 7304 h 10000"/>
                  <a:gd name="connsiteX126" fmla="*/ 4405 w 10000"/>
                  <a:gd name="connsiteY126" fmla="*/ 7408 h 10000"/>
                  <a:gd name="connsiteX127" fmla="*/ 4563 w 10000"/>
                  <a:gd name="connsiteY127" fmla="*/ 7670 h 10000"/>
                  <a:gd name="connsiteX128" fmla="*/ 4762 w 10000"/>
                  <a:gd name="connsiteY128" fmla="*/ 7618 h 10000"/>
                  <a:gd name="connsiteX129" fmla="*/ 4921 w 10000"/>
                  <a:gd name="connsiteY129" fmla="*/ 7827 h 10000"/>
                  <a:gd name="connsiteX130" fmla="*/ 5040 w 10000"/>
                  <a:gd name="connsiteY130" fmla="*/ 7879 h 10000"/>
                  <a:gd name="connsiteX131" fmla="*/ 5317 w 10000"/>
                  <a:gd name="connsiteY131" fmla="*/ 7853 h 10000"/>
                  <a:gd name="connsiteX132" fmla="*/ 5437 w 10000"/>
                  <a:gd name="connsiteY132" fmla="*/ 7984 h 10000"/>
                  <a:gd name="connsiteX133" fmla="*/ 5556 w 10000"/>
                  <a:gd name="connsiteY133" fmla="*/ 8115 h 10000"/>
                  <a:gd name="connsiteX134" fmla="*/ 6111 w 10000"/>
                  <a:gd name="connsiteY134" fmla="*/ 7932 h 10000"/>
                  <a:gd name="connsiteX135" fmla="*/ 6111 w 10000"/>
                  <a:gd name="connsiteY135" fmla="*/ 7853 h 10000"/>
                  <a:gd name="connsiteX136" fmla="*/ 5953 w 10000"/>
                  <a:gd name="connsiteY136" fmla="*/ 7696 h 10000"/>
                  <a:gd name="connsiteX137" fmla="*/ 6151 w 10000"/>
                  <a:gd name="connsiteY137" fmla="*/ 7540 h 10000"/>
                  <a:gd name="connsiteX138" fmla="*/ 6032 w 10000"/>
                  <a:gd name="connsiteY138" fmla="*/ 7356 h 10000"/>
                  <a:gd name="connsiteX139" fmla="*/ 6151 w 10000"/>
                  <a:gd name="connsiteY139" fmla="*/ 7277 h 10000"/>
                  <a:gd name="connsiteX140" fmla="*/ 6310 w 10000"/>
                  <a:gd name="connsiteY140" fmla="*/ 7460 h 10000"/>
                  <a:gd name="connsiteX141" fmla="*/ 6231 w 10000"/>
                  <a:gd name="connsiteY141" fmla="*/ 7566 h 10000"/>
                  <a:gd name="connsiteX142" fmla="*/ 6587 w 10000"/>
                  <a:gd name="connsiteY142" fmla="*/ 7618 h 10000"/>
                  <a:gd name="connsiteX143" fmla="*/ 6746 w 10000"/>
                  <a:gd name="connsiteY143" fmla="*/ 7696 h 10000"/>
                  <a:gd name="connsiteX144" fmla="*/ 6905 w 10000"/>
                  <a:gd name="connsiteY144" fmla="*/ 7906 h 10000"/>
                  <a:gd name="connsiteX145" fmla="*/ 6667 w 10000"/>
                  <a:gd name="connsiteY145" fmla="*/ 8089 h 10000"/>
                  <a:gd name="connsiteX146" fmla="*/ 6270 w 10000"/>
                  <a:gd name="connsiteY146" fmla="*/ 8219 h 10000"/>
                  <a:gd name="connsiteX147" fmla="*/ 6191 w 10000"/>
                  <a:gd name="connsiteY147" fmla="*/ 8377 h 10000"/>
                  <a:gd name="connsiteX148" fmla="*/ 5953 w 10000"/>
                  <a:gd name="connsiteY148" fmla="*/ 8455 h 10000"/>
                  <a:gd name="connsiteX149" fmla="*/ 6071 w 10000"/>
                  <a:gd name="connsiteY149" fmla="*/ 8612 h 10000"/>
                  <a:gd name="connsiteX150" fmla="*/ 6310 w 10000"/>
                  <a:gd name="connsiteY150" fmla="*/ 8612 h 10000"/>
                  <a:gd name="connsiteX151" fmla="*/ 6349 w 10000"/>
                  <a:gd name="connsiteY151" fmla="*/ 8612 h 10000"/>
                  <a:gd name="connsiteX152" fmla="*/ 6508 w 10000"/>
                  <a:gd name="connsiteY152" fmla="*/ 8900 h 10000"/>
                  <a:gd name="connsiteX153" fmla="*/ 6587 w 10000"/>
                  <a:gd name="connsiteY153" fmla="*/ 8612 h 10000"/>
                  <a:gd name="connsiteX154" fmla="*/ 6786 w 10000"/>
                  <a:gd name="connsiteY154" fmla="*/ 8560 h 10000"/>
                  <a:gd name="connsiteX155" fmla="*/ 6985 w 10000"/>
                  <a:gd name="connsiteY155" fmla="*/ 8638 h 10000"/>
                  <a:gd name="connsiteX156" fmla="*/ 6985 w 10000"/>
                  <a:gd name="connsiteY156" fmla="*/ 8665 h 10000"/>
                  <a:gd name="connsiteX157" fmla="*/ 7183 w 10000"/>
                  <a:gd name="connsiteY157" fmla="*/ 8612 h 10000"/>
                  <a:gd name="connsiteX158" fmla="*/ 7302 w 10000"/>
                  <a:gd name="connsiteY158" fmla="*/ 8796 h 10000"/>
                  <a:gd name="connsiteX159" fmla="*/ 6905 w 10000"/>
                  <a:gd name="connsiteY159" fmla="*/ 8691 h 10000"/>
                  <a:gd name="connsiteX160" fmla="*/ 6825 w 10000"/>
                  <a:gd name="connsiteY160" fmla="*/ 8718 h 10000"/>
                  <a:gd name="connsiteX161" fmla="*/ 6786 w 10000"/>
                  <a:gd name="connsiteY161" fmla="*/ 8926 h 10000"/>
                  <a:gd name="connsiteX162" fmla="*/ 6746 w 10000"/>
                  <a:gd name="connsiteY162" fmla="*/ 9058 h 10000"/>
                  <a:gd name="connsiteX163" fmla="*/ 7064 w 10000"/>
                  <a:gd name="connsiteY163" fmla="*/ 9031 h 10000"/>
                  <a:gd name="connsiteX164" fmla="*/ 7144 w 10000"/>
                  <a:gd name="connsiteY164" fmla="*/ 9110 h 10000"/>
                  <a:gd name="connsiteX165" fmla="*/ 7183 w 10000"/>
                  <a:gd name="connsiteY165" fmla="*/ 8953 h 10000"/>
                  <a:gd name="connsiteX166" fmla="*/ 7302 w 10000"/>
                  <a:gd name="connsiteY166" fmla="*/ 8744 h 10000"/>
                  <a:gd name="connsiteX167" fmla="*/ 7579 w 10000"/>
                  <a:gd name="connsiteY167" fmla="*/ 9136 h 10000"/>
                  <a:gd name="connsiteX168" fmla="*/ 7857 w 10000"/>
                  <a:gd name="connsiteY168" fmla="*/ 9188 h 10000"/>
                  <a:gd name="connsiteX169" fmla="*/ 8095 w 10000"/>
                  <a:gd name="connsiteY16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540 w 10000"/>
                  <a:gd name="connsiteY99" fmla="*/ 5314 h 10000"/>
                  <a:gd name="connsiteX100" fmla="*/ 7619 w 10000"/>
                  <a:gd name="connsiteY100" fmla="*/ 5497 h 10000"/>
                  <a:gd name="connsiteX101" fmla="*/ 7183 w 10000"/>
                  <a:gd name="connsiteY101" fmla="*/ 5602 h 10000"/>
                  <a:gd name="connsiteX102" fmla="*/ 6985 w 10000"/>
                  <a:gd name="connsiteY102" fmla="*/ 5497 h 10000"/>
                  <a:gd name="connsiteX103" fmla="*/ 6429 w 10000"/>
                  <a:gd name="connsiteY103" fmla="*/ 5602 h 10000"/>
                  <a:gd name="connsiteX104" fmla="*/ 6151 w 10000"/>
                  <a:gd name="connsiteY104" fmla="*/ 5288 h 10000"/>
                  <a:gd name="connsiteX105" fmla="*/ 5953 w 10000"/>
                  <a:gd name="connsiteY105" fmla="*/ 5314 h 10000"/>
                  <a:gd name="connsiteX106" fmla="*/ 6111 w 10000"/>
                  <a:gd name="connsiteY106" fmla="*/ 5523 h 10000"/>
                  <a:gd name="connsiteX107" fmla="*/ 6151 w 10000"/>
                  <a:gd name="connsiteY107" fmla="*/ 5681 h 10000"/>
                  <a:gd name="connsiteX108" fmla="*/ 5754 w 10000"/>
                  <a:gd name="connsiteY108" fmla="*/ 5969 h 10000"/>
                  <a:gd name="connsiteX109" fmla="*/ 5675 w 10000"/>
                  <a:gd name="connsiteY109" fmla="*/ 6126 h 10000"/>
                  <a:gd name="connsiteX110" fmla="*/ 5636 w 10000"/>
                  <a:gd name="connsiteY110" fmla="*/ 6256 h 10000"/>
                  <a:gd name="connsiteX111" fmla="*/ 5595 w 10000"/>
                  <a:gd name="connsiteY111" fmla="*/ 6308 h 10000"/>
                  <a:gd name="connsiteX112" fmla="*/ 5516 w 10000"/>
                  <a:gd name="connsiteY112" fmla="*/ 6414 h 10000"/>
                  <a:gd name="connsiteX113" fmla="*/ 5278 w 10000"/>
                  <a:gd name="connsiteY113" fmla="*/ 6492 h 10000"/>
                  <a:gd name="connsiteX114" fmla="*/ 5357 w 10000"/>
                  <a:gd name="connsiteY114" fmla="*/ 6675 h 10000"/>
                  <a:gd name="connsiteX115" fmla="*/ 5317 w 10000"/>
                  <a:gd name="connsiteY115" fmla="*/ 6727 h 10000"/>
                  <a:gd name="connsiteX116" fmla="*/ 5000 w 10000"/>
                  <a:gd name="connsiteY116" fmla="*/ 6885 h 10000"/>
                  <a:gd name="connsiteX117" fmla="*/ 4683 w 10000"/>
                  <a:gd name="connsiteY117" fmla="*/ 6859 h 10000"/>
                  <a:gd name="connsiteX118" fmla="*/ 4961 w 10000"/>
                  <a:gd name="connsiteY118" fmla="*/ 6963 h 10000"/>
                  <a:gd name="connsiteX119" fmla="*/ 4961 w 10000"/>
                  <a:gd name="connsiteY119" fmla="*/ 7277 h 10000"/>
                  <a:gd name="connsiteX120" fmla="*/ 4603 w 10000"/>
                  <a:gd name="connsiteY120" fmla="*/ 7356 h 10000"/>
                  <a:gd name="connsiteX121" fmla="*/ 4524 w 10000"/>
                  <a:gd name="connsiteY121" fmla="*/ 7225 h 10000"/>
                  <a:gd name="connsiteX122" fmla="*/ 4484 w 10000"/>
                  <a:gd name="connsiteY122" fmla="*/ 7121 h 10000"/>
                  <a:gd name="connsiteX123" fmla="*/ 4128 w 10000"/>
                  <a:gd name="connsiteY123" fmla="*/ 7199 h 10000"/>
                  <a:gd name="connsiteX124" fmla="*/ 4286 w 10000"/>
                  <a:gd name="connsiteY124" fmla="*/ 7304 h 10000"/>
                  <a:gd name="connsiteX125" fmla="*/ 4405 w 10000"/>
                  <a:gd name="connsiteY125" fmla="*/ 7408 h 10000"/>
                  <a:gd name="connsiteX126" fmla="*/ 4563 w 10000"/>
                  <a:gd name="connsiteY126" fmla="*/ 7670 h 10000"/>
                  <a:gd name="connsiteX127" fmla="*/ 4762 w 10000"/>
                  <a:gd name="connsiteY127" fmla="*/ 7618 h 10000"/>
                  <a:gd name="connsiteX128" fmla="*/ 4921 w 10000"/>
                  <a:gd name="connsiteY128" fmla="*/ 7827 h 10000"/>
                  <a:gd name="connsiteX129" fmla="*/ 5040 w 10000"/>
                  <a:gd name="connsiteY129" fmla="*/ 7879 h 10000"/>
                  <a:gd name="connsiteX130" fmla="*/ 5317 w 10000"/>
                  <a:gd name="connsiteY130" fmla="*/ 7853 h 10000"/>
                  <a:gd name="connsiteX131" fmla="*/ 5437 w 10000"/>
                  <a:gd name="connsiteY131" fmla="*/ 7984 h 10000"/>
                  <a:gd name="connsiteX132" fmla="*/ 5556 w 10000"/>
                  <a:gd name="connsiteY132" fmla="*/ 8115 h 10000"/>
                  <a:gd name="connsiteX133" fmla="*/ 6111 w 10000"/>
                  <a:gd name="connsiteY133" fmla="*/ 7932 h 10000"/>
                  <a:gd name="connsiteX134" fmla="*/ 6111 w 10000"/>
                  <a:gd name="connsiteY134" fmla="*/ 7853 h 10000"/>
                  <a:gd name="connsiteX135" fmla="*/ 5953 w 10000"/>
                  <a:gd name="connsiteY135" fmla="*/ 7696 h 10000"/>
                  <a:gd name="connsiteX136" fmla="*/ 6151 w 10000"/>
                  <a:gd name="connsiteY136" fmla="*/ 7540 h 10000"/>
                  <a:gd name="connsiteX137" fmla="*/ 6032 w 10000"/>
                  <a:gd name="connsiteY137" fmla="*/ 7356 h 10000"/>
                  <a:gd name="connsiteX138" fmla="*/ 6151 w 10000"/>
                  <a:gd name="connsiteY138" fmla="*/ 7277 h 10000"/>
                  <a:gd name="connsiteX139" fmla="*/ 6310 w 10000"/>
                  <a:gd name="connsiteY139" fmla="*/ 7460 h 10000"/>
                  <a:gd name="connsiteX140" fmla="*/ 6231 w 10000"/>
                  <a:gd name="connsiteY140" fmla="*/ 7566 h 10000"/>
                  <a:gd name="connsiteX141" fmla="*/ 6587 w 10000"/>
                  <a:gd name="connsiteY141" fmla="*/ 7618 h 10000"/>
                  <a:gd name="connsiteX142" fmla="*/ 6746 w 10000"/>
                  <a:gd name="connsiteY142" fmla="*/ 7696 h 10000"/>
                  <a:gd name="connsiteX143" fmla="*/ 6905 w 10000"/>
                  <a:gd name="connsiteY143" fmla="*/ 7906 h 10000"/>
                  <a:gd name="connsiteX144" fmla="*/ 6667 w 10000"/>
                  <a:gd name="connsiteY144" fmla="*/ 8089 h 10000"/>
                  <a:gd name="connsiteX145" fmla="*/ 6270 w 10000"/>
                  <a:gd name="connsiteY145" fmla="*/ 8219 h 10000"/>
                  <a:gd name="connsiteX146" fmla="*/ 6191 w 10000"/>
                  <a:gd name="connsiteY146" fmla="*/ 8377 h 10000"/>
                  <a:gd name="connsiteX147" fmla="*/ 5953 w 10000"/>
                  <a:gd name="connsiteY147" fmla="*/ 8455 h 10000"/>
                  <a:gd name="connsiteX148" fmla="*/ 6071 w 10000"/>
                  <a:gd name="connsiteY148" fmla="*/ 8612 h 10000"/>
                  <a:gd name="connsiteX149" fmla="*/ 6310 w 10000"/>
                  <a:gd name="connsiteY149" fmla="*/ 8612 h 10000"/>
                  <a:gd name="connsiteX150" fmla="*/ 6349 w 10000"/>
                  <a:gd name="connsiteY150" fmla="*/ 8612 h 10000"/>
                  <a:gd name="connsiteX151" fmla="*/ 6508 w 10000"/>
                  <a:gd name="connsiteY151" fmla="*/ 8900 h 10000"/>
                  <a:gd name="connsiteX152" fmla="*/ 6587 w 10000"/>
                  <a:gd name="connsiteY152" fmla="*/ 8612 h 10000"/>
                  <a:gd name="connsiteX153" fmla="*/ 6786 w 10000"/>
                  <a:gd name="connsiteY153" fmla="*/ 8560 h 10000"/>
                  <a:gd name="connsiteX154" fmla="*/ 6985 w 10000"/>
                  <a:gd name="connsiteY154" fmla="*/ 8638 h 10000"/>
                  <a:gd name="connsiteX155" fmla="*/ 6985 w 10000"/>
                  <a:gd name="connsiteY155" fmla="*/ 8665 h 10000"/>
                  <a:gd name="connsiteX156" fmla="*/ 7183 w 10000"/>
                  <a:gd name="connsiteY156" fmla="*/ 8612 h 10000"/>
                  <a:gd name="connsiteX157" fmla="*/ 7302 w 10000"/>
                  <a:gd name="connsiteY157" fmla="*/ 8796 h 10000"/>
                  <a:gd name="connsiteX158" fmla="*/ 6905 w 10000"/>
                  <a:gd name="connsiteY158" fmla="*/ 8691 h 10000"/>
                  <a:gd name="connsiteX159" fmla="*/ 6825 w 10000"/>
                  <a:gd name="connsiteY159" fmla="*/ 8718 h 10000"/>
                  <a:gd name="connsiteX160" fmla="*/ 6786 w 10000"/>
                  <a:gd name="connsiteY160" fmla="*/ 8926 h 10000"/>
                  <a:gd name="connsiteX161" fmla="*/ 6746 w 10000"/>
                  <a:gd name="connsiteY161" fmla="*/ 9058 h 10000"/>
                  <a:gd name="connsiteX162" fmla="*/ 7064 w 10000"/>
                  <a:gd name="connsiteY162" fmla="*/ 9031 h 10000"/>
                  <a:gd name="connsiteX163" fmla="*/ 7144 w 10000"/>
                  <a:gd name="connsiteY163" fmla="*/ 9110 h 10000"/>
                  <a:gd name="connsiteX164" fmla="*/ 7183 w 10000"/>
                  <a:gd name="connsiteY164" fmla="*/ 8953 h 10000"/>
                  <a:gd name="connsiteX165" fmla="*/ 7302 w 10000"/>
                  <a:gd name="connsiteY165" fmla="*/ 8744 h 10000"/>
                  <a:gd name="connsiteX166" fmla="*/ 7579 w 10000"/>
                  <a:gd name="connsiteY166" fmla="*/ 9136 h 10000"/>
                  <a:gd name="connsiteX167" fmla="*/ 7857 w 10000"/>
                  <a:gd name="connsiteY167" fmla="*/ 9188 h 10000"/>
                  <a:gd name="connsiteX168" fmla="*/ 8095 w 10000"/>
                  <a:gd name="connsiteY16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619 w 10000"/>
                  <a:gd name="connsiteY99" fmla="*/ 5497 h 10000"/>
                  <a:gd name="connsiteX100" fmla="*/ 7183 w 10000"/>
                  <a:gd name="connsiteY100" fmla="*/ 5602 h 10000"/>
                  <a:gd name="connsiteX101" fmla="*/ 6985 w 10000"/>
                  <a:gd name="connsiteY101" fmla="*/ 5497 h 10000"/>
                  <a:gd name="connsiteX102" fmla="*/ 6429 w 10000"/>
                  <a:gd name="connsiteY102" fmla="*/ 5602 h 10000"/>
                  <a:gd name="connsiteX103" fmla="*/ 6151 w 10000"/>
                  <a:gd name="connsiteY103" fmla="*/ 5288 h 10000"/>
                  <a:gd name="connsiteX104" fmla="*/ 5953 w 10000"/>
                  <a:gd name="connsiteY104" fmla="*/ 5314 h 10000"/>
                  <a:gd name="connsiteX105" fmla="*/ 6111 w 10000"/>
                  <a:gd name="connsiteY105" fmla="*/ 5523 h 10000"/>
                  <a:gd name="connsiteX106" fmla="*/ 6151 w 10000"/>
                  <a:gd name="connsiteY106" fmla="*/ 5681 h 10000"/>
                  <a:gd name="connsiteX107" fmla="*/ 5754 w 10000"/>
                  <a:gd name="connsiteY107" fmla="*/ 5969 h 10000"/>
                  <a:gd name="connsiteX108" fmla="*/ 5675 w 10000"/>
                  <a:gd name="connsiteY108" fmla="*/ 6126 h 10000"/>
                  <a:gd name="connsiteX109" fmla="*/ 5636 w 10000"/>
                  <a:gd name="connsiteY109" fmla="*/ 6256 h 10000"/>
                  <a:gd name="connsiteX110" fmla="*/ 5595 w 10000"/>
                  <a:gd name="connsiteY110" fmla="*/ 6308 h 10000"/>
                  <a:gd name="connsiteX111" fmla="*/ 5516 w 10000"/>
                  <a:gd name="connsiteY111" fmla="*/ 6414 h 10000"/>
                  <a:gd name="connsiteX112" fmla="*/ 5278 w 10000"/>
                  <a:gd name="connsiteY112" fmla="*/ 6492 h 10000"/>
                  <a:gd name="connsiteX113" fmla="*/ 5357 w 10000"/>
                  <a:gd name="connsiteY113" fmla="*/ 6675 h 10000"/>
                  <a:gd name="connsiteX114" fmla="*/ 5317 w 10000"/>
                  <a:gd name="connsiteY114" fmla="*/ 6727 h 10000"/>
                  <a:gd name="connsiteX115" fmla="*/ 5000 w 10000"/>
                  <a:gd name="connsiteY115" fmla="*/ 6885 h 10000"/>
                  <a:gd name="connsiteX116" fmla="*/ 4683 w 10000"/>
                  <a:gd name="connsiteY116" fmla="*/ 6859 h 10000"/>
                  <a:gd name="connsiteX117" fmla="*/ 4961 w 10000"/>
                  <a:gd name="connsiteY117" fmla="*/ 6963 h 10000"/>
                  <a:gd name="connsiteX118" fmla="*/ 4961 w 10000"/>
                  <a:gd name="connsiteY118" fmla="*/ 7277 h 10000"/>
                  <a:gd name="connsiteX119" fmla="*/ 4603 w 10000"/>
                  <a:gd name="connsiteY119" fmla="*/ 7356 h 10000"/>
                  <a:gd name="connsiteX120" fmla="*/ 4524 w 10000"/>
                  <a:gd name="connsiteY120" fmla="*/ 7225 h 10000"/>
                  <a:gd name="connsiteX121" fmla="*/ 4484 w 10000"/>
                  <a:gd name="connsiteY121" fmla="*/ 7121 h 10000"/>
                  <a:gd name="connsiteX122" fmla="*/ 4128 w 10000"/>
                  <a:gd name="connsiteY122" fmla="*/ 7199 h 10000"/>
                  <a:gd name="connsiteX123" fmla="*/ 4286 w 10000"/>
                  <a:gd name="connsiteY123" fmla="*/ 7304 h 10000"/>
                  <a:gd name="connsiteX124" fmla="*/ 4405 w 10000"/>
                  <a:gd name="connsiteY124" fmla="*/ 7408 h 10000"/>
                  <a:gd name="connsiteX125" fmla="*/ 4563 w 10000"/>
                  <a:gd name="connsiteY125" fmla="*/ 7670 h 10000"/>
                  <a:gd name="connsiteX126" fmla="*/ 4762 w 10000"/>
                  <a:gd name="connsiteY126" fmla="*/ 7618 h 10000"/>
                  <a:gd name="connsiteX127" fmla="*/ 4921 w 10000"/>
                  <a:gd name="connsiteY127" fmla="*/ 7827 h 10000"/>
                  <a:gd name="connsiteX128" fmla="*/ 5040 w 10000"/>
                  <a:gd name="connsiteY128" fmla="*/ 7879 h 10000"/>
                  <a:gd name="connsiteX129" fmla="*/ 5317 w 10000"/>
                  <a:gd name="connsiteY129" fmla="*/ 7853 h 10000"/>
                  <a:gd name="connsiteX130" fmla="*/ 5437 w 10000"/>
                  <a:gd name="connsiteY130" fmla="*/ 7984 h 10000"/>
                  <a:gd name="connsiteX131" fmla="*/ 5556 w 10000"/>
                  <a:gd name="connsiteY131" fmla="*/ 8115 h 10000"/>
                  <a:gd name="connsiteX132" fmla="*/ 6111 w 10000"/>
                  <a:gd name="connsiteY132" fmla="*/ 7932 h 10000"/>
                  <a:gd name="connsiteX133" fmla="*/ 6111 w 10000"/>
                  <a:gd name="connsiteY133" fmla="*/ 7853 h 10000"/>
                  <a:gd name="connsiteX134" fmla="*/ 5953 w 10000"/>
                  <a:gd name="connsiteY134" fmla="*/ 7696 h 10000"/>
                  <a:gd name="connsiteX135" fmla="*/ 6151 w 10000"/>
                  <a:gd name="connsiteY135" fmla="*/ 7540 h 10000"/>
                  <a:gd name="connsiteX136" fmla="*/ 6032 w 10000"/>
                  <a:gd name="connsiteY136" fmla="*/ 7356 h 10000"/>
                  <a:gd name="connsiteX137" fmla="*/ 6151 w 10000"/>
                  <a:gd name="connsiteY137" fmla="*/ 7277 h 10000"/>
                  <a:gd name="connsiteX138" fmla="*/ 6310 w 10000"/>
                  <a:gd name="connsiteY138" fmla="*/ 7460 h 10000"/>
                  <a:gd name="connsiteX139" fmla="*/ 6231 w 10000"/>
                  <a:gd name="connsiteY139" fmla="*/ 7566 h 10000"/>
                  <a:gd name="connsiteX140" fmla="*/ 6587 w 10000"/>
                  <a:gd name="connsiteY140" fmla="*/ 7618 h 10000"/>
                  <a:gd name="connsiteX141" fmla="*/ 6746 w 10000"/>
                  <a:gd name="connsiteY141" fmla="*/ 7696 h 10000"/>
                  <a:gd name="connsiteX142" fmla="*/ 6905 w 10000"/>
                  <a:gd name="connsiteY142" fmla="*/ 7906 h 10000"/>
                  <a:gd name="connsiteX143" fmla="*/ 6667 w 10000"/>
                  <a:gd name="connsiteY143" fmla="*/ 8089 h 10000"/>
                  <a:gd name="connsiteX144" fmla="*/ 6270 w 10000"/>
                  <a:gd name="connsiteY144" fmla="*/ 8219 h 10000"/>
                  <a:gd name="connsiteX145" fmla="*/ 6191 w 10000"/>
                  <a:gd name="connsiteY145" fmla="*/ 8377 h 10000"/>
                  <a:gd name="connsiteX146" fmla="*/ 5953 w 10000"/>
                  <a:gd name="connsiteY146" fmla="*/ 8455 h 10000"/>
                  <a:gd name="connsiteX147" fmla="*/ 6071 w 10000"/>
                  <a:gd name="connsiteY147" fmla="*/ 8612 h 10000"/>
                  <a:gd name="connsiteX148" fmla="*/ 6310 w 10000"/>
                  <a:gd name="connsiteY148" fmla="*/ 8612 h 10000"/>
                  <a:gd name="connsiteX149" fmla="*/ 6349 w 10000"/>
                  <a:gd name="connsiteY149" fmla="*/ 8612 h 10000"/>
                  <a:gd name="connsiteX150" fmla="*/ 6508 w 10000"/>
                  <a:gd name="connsiteY150" fmla="*/ 8900 h 10000"/>
                  <a:gd name="connsiteX151" fmla="*/ 6587 w 10000"/>
                  <a:gd name="connsiteY151" fmla="*/ 8612 h 10000"/>
                  <a:gd name="connsiteX152" fmla="*/ 6786 w 10000"/>
                  <a:gd name="connsiteY152" fmla="*/ 8560 h 10000"/>
                  <a:gd name="connsiteX153" fmla="*/ 6985 w 10000"/>
                  <a:gd name="connsiteY153" fmla="*/ 8638 h 10000"/>
                  <a:gd name="connsiteX154" fmla="*/ 6985 w 10000"/>
                  <a:gd name="connsiteY154" fmla="*/ 8665 h 10000"/>
                  <a:gd name="connsiteX155" fmla="*/ 7183 w 10000"/>
                  <a:gd name="connsiteY155" fmla="*/ 8612 h 10000"/>
                  <a:gd name="connsiteX156" fmla="*/ 7302 w 10000"/>
                  <a:gd name="connsiteY156" fmla="*/ 8796 h 10000"/>
                  <a:gd name="connsiteX157" fmla="*/ 6905 w 10000"/>
                  <a:gd name="connsiteY157" fmla="*/ 8691 h 10000"/>
                  <a:gd name="connsiteX158" fmla="*/ 6825 w 10000"/>
                  <a:gd name="connsiteY158" fmla="*/ 8718 h 10000"/>
                  <a:gd name="connsiteX159" fmla="*/ 6786 w 10000"/>
                  <a:gd name="connsiteY159" fmla="*/ 8926 h 10000"/>
                  <a:gd name="connsiteX160" fmla="*/ 6746 w 10000"/>
                  <a:gd name="connsiteY160" fmla="*/ 9058 h 10000"/>
                  <a:gd name="connsiteX161" fmla="*/ 7064 w 10000"/>
                  <a:gd name="connsiteY161" fmla="*/ 9031 h 10000"/>
                  <a:gd name="connsiteX162" fmla="*/ 7144 w 10000"/>
                  <a:gd name="connsiteY162" fmla="*/ 9110 h 10000"/>
                  <a:gd name="connsiteX163" fmla="*/ 7183 w 10000"/>
                  <a:gd name="connsiteY163" fmla="*/ 8953 h 10000"/>
                  <a:gd name="connsiteX164" fmla="*/ 7302 w 10000"/>
                  <a:gd name="connsiteY164" fmla="*/ 8744 h 10000"/>
                  <a:gd name="connsiteX165" fmla="*/ 7579 w 10000"/>
                  <a:gd name="connsiteY165" fmla="*/ 9136 h 10000"/>
                  <a:gd name="connsiteX166" fmla="*/ 7857 w 10000"/>
                  <a:gd name="connsiteY166" fmla="*/ 9188 h 10000"/>
                  <a:gd name="connsiteX167" fmla="*/ 8095 w 10000"/>
                  <a:gd name="connsiteY16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183 w 10000"/>
                  <a:gd name="connsiteY99" fmla="*/ 5602 h 10000"/>
                  <a:gd name="connsiteX100" fmla="*/ 6985 w 10000"/>
                  <a:gd name="connsiteY100" fmla="*/ 5497 h 10000"/>
                  <a:gd name="connsiteX101" fmla="*/ 6429 w 10000"/>
                  <a:gd name="connsiteY101" fmla="*/ 5602 h 10000"/>
                  <a:gd name="connsiteX102" fmla="*/ 6151 w 10000"/>
                  <a:gd name="connsiteY102" fmla="*/ 5288 h 10000"/>
                  <a:gd name="connsiteX103" fmla="*/ 5953 w 10000"/>
                  <a:gd name="connsiteY103" fmla="*/ 5314 h 10000"/>
                  <a:gd name="connsiteX104" fmla="*/ 6111 w 10000"/>
                  <a:gd name="connsiteY104" fmla="*/ 5523 h 10000"/>
                  <a:gd name="connsiteX105" fmla="*/ 6151 w 10000"/>
                  <a:gd name="connsiteY105" fmla="*/ 5681 h 10000"/>
                  <a:gd name="connsiteX106" fmla="*/ 5754 w 10000"/>
                  <a:gd name="connsiteY106" fmla="*/ 5969 h 10000"/>
                  <a:gd name="connsiteX107" fmla="*/ 5675 w 10000"/>
                  <a:gd name="connsiteY107" fmla="*/ 6126 h 10000"/>
                  <a:gd name="connsiteX108" fmla="*/ 5636 w 10000"/>
                  <a:gd name="connsiteY108" fmla="*/ 6256 h 10000"/>
                  <a:gd name="connsiteX109" fmla="*/ 5595 w 10000"/>
                  <a:gd name="connsiteY109" fmla="*/ 6308 h 10000"/>
                  <a:gd name="connsiteX110" fmla="*/ 5516 w 10000"/>
                  <a:gd name="connsiteY110" fmla="*/ 6414 h 10000"/>
                  <a:gd name="connsiteX111" fmla="*/ 5278 w 10000"/>
                  <a:gd name="connsiteY111" fmla="*/ 6492 h 10000"/>
                  <a:gd name="connsiteX112" fmla="*/ 5357 w 10000"/>
                  <a:gd name="connsiteY112" fmla="*/ 6675 h 10000"/>
                  <a:gd name="connsiteX113" fmla="*/ 5317 w 10000"/>
                  <a:gd name="connsiteY113" fmla="*/ 6727 h 10000"/>
                  <a:gd name="connsiteX114" fmla="*/ 5000 w 10000"/>
                  <a:gd name="connsiteY114" fmla="*/ 6885 h 10000"/>
                  <a:gd name="connsiteX115" fmla="*/ 4683 w 10000"/>
                  <a:gd name="connsiteY115" fmla="*/ 6859 h 10000"/>
                  <a:gd name="connsiteX116" fmla="*/ 4961 w 10000"/>
                  <a:gd name="connsiteY116" fmla="*/ 6963 h 10000"/>
                  <a:gd name="connsiteX117" fmla="*/ 4961 w 10000"/>
                  <a:gd name="connsiteY117" fmla="*/ 7277 h 10000"/>
                  <a:gd name="connsiteX118" fmla="*/ 4603 w 10000"/>
                  <a:gd name="connsiteY118" fmla="*/ 7356 h 10000"/>
                  <a:gd name="connsiteX119" fmla="*/ 4524 w 10000"/>
                  <a:gd name="connsiteY119" fmla="*/ 7225 h 10000"/>
                  <a:gd name="connsiteX120" fmla="*/ 4484 w 10000"/>
                  <a:gd name="connsiteY120" fmla="*/ 7121 h 10000"/>
                  <a:gd name="connsiteX121" fmla="*/ 4128 w 10000"/>
                  <a:gd name="connsiteY121" fmla="*/ 7199 h 10000"/>
                  <a:gd name="connsiteX122" fmla="*/ 4286 w 10000"/>
                  <a:gd name="connsiteY122" fmla="*/ 7304 h 10000"/>
                  <a:gd name="connsiteX123" fmla="*/ 4405 w 10000"/>
                  <a:gd name="connsiteY123" fmla="*/ 7408 h 10000"/>
                  <a:gd name="connsiteX124" fmla="*/ 4563 w 10000"/>
                  <a:gd name="connsiteY124" fmla="*/ 7670 h 10000"/>
                  <a:gd name="connsiteX125" fmla="*/ 4762 w 10000"/>
                  <a:gd name="connsiteY125" fmla="*/ 7618 h 10000"/>
                  <a:gd name="connsiteX126" fmla="*/ 4921 w 10000"/>
                  <a:gd name="connsiteY126" fmla="*/ 7827 h 10000"/>
                  <a:gd name="connsiteX127" fmla="*/ 5040 w 10000"/>
                  <a:gd name="connsiteY127" fmla="*/ 7879 h 10000"/>
                  <a:gd name="connsiteX128" fmla="*/ 5317 w 10000"/>
                  <a:gd name="connsiteY128" fmla="*/ 7853 h 10000"/>
                  <a:gd name="connsiteX129" fmla="*/ 5437 w 10000"/>
                  <a:gd name="connsiteY129" fmla="*/ 7984 h 10000"/>
                  <a:gd name="connsiteX130" fmla="*/ 5556 w 10000"/>
                  <a:gd name="connsiteY130" fmla="*/ 8115 h 10000"/>
                  <a:gd name="connsiteX131" fmla="*/ 6111 w 10000"/>
                  <a:gd name="connsiteY131" fmla="*/ 7932 h 10000"/>
                  <a:gd name="connsiteX132" fmla="*/ 6111 w 10000"/>
                  <a:gd name="connsiteY132" fmla="*/ 7853 h 10000"/>
                  <a:gd name="connsiteX133" fmla="*/ 5953 w 10000"/>
                  <a:gd name="connsiteY133" fmla="*/ 7696 h 10000"/>
                  <a:gd name="connsiteX134" fmla="*/ 6151 w 10000"/>
                  <a:gd name="connsiteY134" fmla="*/ 7540 h 10000"/>
                  <a:gd name="connsiteX135" fmla="*/ 6032 w 10000"/>
                  <a:gd name="connsiteY135" fmla="*/ 7356 h 10000"/>
                  <a:gd name="connsiteX136" fmla="*/ 6151 w 10000"/>
                  <a:gd name="connsiteY136" fmla="*/ 7277 h 10000"/>
                  <a:gd name="connsiteX137" fmla="*/ 6310 w 10000"/>
                  <a:gd name="connsiteY137" fmla="*/ 7460 h 10000"/>
                  <a:gd name="connsiteX138" fmla="*/ 6231 w 10000"/>
                  <a:gd name="connsiteY138" fmla="*/ 7566 h 10000"/>
                  <a:gd name="connsiteX139" fmla="*/ 6587 w 10000"/>
                  <a:gd name="connsiteY139" fmla="*/ 7618 h 10000"/>
                  <a:gd name="connsiteX140" fmla="*/ 6746 w 10000"/>
                  <a:gd name="connsiteY140" fmla="*/ 7696 h 10000"/>
                  <a:gd name="connsiteX141" fmla="*/ 6905 w 10000"/>
                  <a:gd name="connsiteY141" fmla="*/ 7906 h 10000"/>
                  <a:gd name="connsiteX142" fmla="*/ 6667 w 10000"/>
                  <a:gd name="connsiteY142" fmla="*/ 8089 h 10000"/>
                  <a:gd name="connsiteX143" fmla="*/ 6270 w 10000"/>
                  <a:gd name="connsiteY143" fmla="*/ 8219 h 10000"/>
                  <a:gd name="connsiteX144" fmla="*/ 6191 w 10000"/>
                  <a:gd name="connsiteY144" fmla="*/ 8377 h 10000"/>
                  <a:gd name="connsiteX145" fmla="*/ 5953 w 10000"/>
                  <a:gd name="connsiteY145" fmla="*/ 8455 h 10000"/>
                  <a:gd name="connsiteX146" fmla="*/ 6071 w 10000"/>
                  <a:gd name="connsiteY146" fmla="*/ 8612 h 10000"/>
                  <a:gd name="connsiteX147" fmla="*/ 6310 w 10000"/>
                  <a:gd name="connsiteY147" fmla="*/ 8612 h 10000"/>
                  <a:gd name="connsiteX148" fmla="*/ 6349 w 10000"/>
                  <a:gd name="connsiteY148" fmla="*/ 8612 h 10000"/>
                  <a:gd name="connsiteX149" fmla="*/ 6508 w 10000"/>
                  <a:gd name="connsiteY149" fmla="*/ 8900 h 10000"/>
                  <a:gd name="connsiteX150" fmla="*/ 6587 w 10000"/>
                  <a:gd name="connsiteY150" fmla="*/ 8612 h 10000"/>
                  <a:gd name="connsiteX151" fmla="*/ 6786 w 10000"/>
                  <a:gd name="connsiteY151" fmla="*/ 8560 h 10000"/>
                  <a:gd name="connsiteX152" fmla="*/ 6985 w 10000"/>
                  <a:gd name="connsiteY152" fmla="*/ 8638 h 10000"/>
                  <a:gd name="connsiteX153" fmla="*/ 6985 w 10000"/>
                  <a:gd name="connsiteY153" fmla="*/ 8665 h 10000"/>
                  <a:gd name="connsiteX154" fmla="*/ 7183 w 10000"/>
                  <a:gd name="connsiteY154" fmla="*/ 8612 h 10000"/>
                  <a:gd name="connsiteX155" fmla="*/ 7302 w 10000"/>
                  <a:gd name="connsiteY155" fmla="*/ 8796 h 10000"/>
                  <a:gd name="connsiteX156" fmla="*/ 6905 w 10000"/>
                  <a:gd name="connsiteY156" fmla="*/ 8691 h 10000"/>
                  <a:gd name="connsiteX157" fmla="*/ 6825 w 10000"/>
                  <a:gd name="connsiteY157" fmla="*/ 8718 h 10000"/>
                  <a:gd name="connsiteX158" fmla="*/ 6786 w 10000"/>
                  <a:gd name="connsiteY158" fmla="*/ 8926 h 10000"/>
                  <a:gd name="connsiteX159" fmla="*/ 6746 w 10000"/>
                  <a:gd name="connsiteY159" fmla="*/ 9058 h 10000"/>
                  <a:gd name="connsiteX160" fmla="*/ 7064 w 10000"/>
                  <a:gd name="connsiteY160" fmla="*/ 9031 h 10000"/>
                  <a:gd name="connsiteX161" fmla="*/ 7144 w 10000"/>
                  <a:gd name="connsiteY161" fmla="*/ 9110 h 10000"/>
                  <a:gd name="connsiteX162" fmla="*/ 7183 w 10000"/>
                  <a:gd name="connsiteY162" fmla="*/ 8953 h 10000"/>
                  <a:gd name="connsiteX163" fmla="*/ 7302 w 10000"/>
                  <a:gd name="connsiteY163" fmla="*/ 8744 h 10000"/>
                  <a:gd name="connsiteX164" fmla="*/ 7579 w 10000"/>
                  <a:gd name="connsiteY164" fmla="*/ 9136 h 10000"/>
                  <a:gd name="connsiteX165" fmla="*/ 7857 w 10000"/>
                  <a:gd name="connsiteY165" fmla="*/ 9188 h 10000"/>
                  <a:gd name="connsiteX166" fmla="*/ 8095 w 10000"/>
                  <a:gd name="connsiteY16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524 w 10000"/>
                  <a:gd name="connsiteY9" fmla="*/ 7094 h 10000"/>
                  <a:gd name="connsiteX10" fmla="*/ 9723 w 10000"/>
                  <a:gd name="connsiteY10" fmla="*/ 6492 h 10000"/>
                  <a:gd name="connsiteX11" fmla="*/ 9603 w 10000"/>
                  <a:gd name="connsiteY11" fmla="*/ 6335 h 10000"/>
                  <a:gd name="connsiteX12" fmla="*/ 9406 w 10000"/>
                  <a:gd name="connsiteY12" fmla="*/ 5995 h 10000"/>
                  <a:gd name="connsiteX13" fmla="*/ 9485 w 10000"/>
                  <a:gd name="connsiteY13" fmla="*/ 5549 h 10000"/>
                  <a:gd name="connsiteX14" fmla="*/ 8890 w 10000"/>
                  <a:gd name="connsiteY14" fmla="*/ 5157 h 10000"/>
                  <a:gd name="connsiteX15" fmla="*/ 9128 w 10000"/>
                  <a:gd name="connsiteY15" fmla="*/ 5523 h 10000"/>
                  <a:gd name="connsiteX16" fmla="*/ 9087 w 10000"/>
                  <a:gd name="connsiteY16" fmla="*/ 5864 h 10000"/>
                  <a:gd name="connsiteX17" fmla="*/ 8849 w 10000"/>
                  <a:gd name="connsiteY17" fmla="*/ 5445 h 10000"/>
                  <a:gd name="connsiteX18" fmla="*/ 8691 w 10000"/>
                  <a:gd name="connsiteY18" fmla="*/ 5183 h 10000"/>
                  <a:gd name="connsiteX19" fmla="*/ 8453 w 10000"/>
                  <a:gd name="connsiteY19" fmla="*/ 4817 h 10000"/>
                  <a:gd name="connsiteX20" fmla="*/ 7302 w 10000"/>
                  <a:gd name="connsiteY20" fmla="*/ 4503 h 10000"/>
                  <a:gd name="connsiteX21" fmla="*/ 7064 w 10000"/>
                  <a:gd name="connsiteY21" fmla="*/ 4503 h 10000"/>
                  <a:gd name="connsiteX22" fmla="*/ 6746 w 10000"/>
                  <a:gd name="connsiteY22" fmla="*/ 4189 h 10000"/>
                  <a:gd name="connsiteX23" fmla="*/ 6469 w 10000"/>
                  <a:gd name="connsiteY23" fmla="*/ 4267 h 10000"/>
                  <a:gd name="connsiteX24" fmla="*/ 6151 w 10000"/>
                  <a:gd name="connsiteY24" fmla="*/ 3900 h 10000"/>
                  <a:gd name="connsiteX25" fmla="*/ 5833 w 10000"/>
                  <a:gd name="connsiteY25" fmla="*/ 3900 h 10000"/>
                  <a:gd name="connsiteX26" fmla="*/ 5516 w 10000"/>
                  <a:gd name="connsiteY26" fmla="*/ 4005 h 10000"/>
                  <a:gd name="connsiteX27" fmla="*/ 5159 w 10000"/>
                  <a:gd name="connsiteY27" fmla="*/ 3979 h 10000"/>
                  <a:gd name="connsiteX28" fmla="*/ 5159 w 10000"/>
                  <a:gd name="connsiteY28" fmla="*/ 3482 h 10000"/>
                  <a:gd name="connsiteX29" fmla="*/ 5357 w 10000"/>
                  <a:gd name="connsiteY29" fmla="*/ 3455 h 10000"/>
                  <a:gd name="connsiteX30" fmla="*/ 5238 w 10000"/>
                  <a:gd name="connsiteY30" fmla="*/ 3325 h 10000"/>
                  <a:gd name="connsiteX31" fmla="*/ 5238 w 10000"/>
                  <a:gd name="connsiteY31" fmla="*/ 3115 h 10000"/>
                  <a:gd name="connsiteX32" fmla="*/ 5278 w 10000"/>
                  <a:gd name="connsiteY32" fmla="*/ 2985 h 10000"/>
                  <a:gd name="connsiteX33" fmla="*/ 4882 w 10000"/>
                  <a:gd name="connsiteY33" fmla="*/ 2775 h 10000"/>
                  <a:gd name="connsiteX34" fmla="*/ 4484 w 10000"/>
                  <a:gd name="connsiteY34" fmla="*/ 2540 h 10000"/>
                  <a:gd name="connsiteX35" fmla="*/ 4286 w 10000"/>
                  <a:gd name="connsiteY35" fmla="*/ 2382 h 10000"/>
                  <a:gd name="connsiteX36" fmla="*/ 4008 w 10000"/>
                  <a:gd name="connsiteY36" fmla="*/ 2330 h 10000"/>
                  <a:gd name="connsiteX37" fmla="*/ 3691 w 10000"/>
                  <a:gd name="connsiteY37" fmla="*/ 2356 h 10000"/>
                  <a:gd name="connsiteX38" fmla="*/ 3373 w 10000"/>
                  <a:gd name="connsiteY38" fmla="*/ 2278 h 10000"/>
                  <a:gd name="connsiteX39" fmla="*/ 2976 w 10000"/>
                  <a:gd name="connsiteY39" fmla="*/ 1649 h 10000"/>
                  <a:gd name="connsiteX40" fmla="*/ 2857 w 10000"/>
                  <a:gd name="connsiteY40" fmla="*/ 1492 h 10000"/>
                  <a:gd name="connsiteX41" fmla="*/ 2738 w 10000"/>
                  <a:gd name="connsiteY41" fmla="*/ 1126 h 10000"/>
                  <a:gd name="connsiteX42" fmla="*/ 2579 w 10000"/>
                  <a:gd name="connsiteY42" fmla="*/ 785 h 10000"/>
                  <a:gd name="connsiteX43" fmla="*/ 2103 w 10000"/>
                  <a:gd name="connsiteY43" fmla="*/ 549 h 10000"/>
                  <a:gd name="connsiteX44" fmla="*/ 1825 w 10000"/>
                  <a:gd name="connsiteY44" fmla="*/ 52 h 10000"/>
                  <a:gd name="connsiteX45" fmla="*/ 1468 w 10000"/>
                  <a:gd name="connsiteY45" fmla="*/ 52 h 10000"/>
                  <a:gd name="connsiteX46" fmla="*/ 1309 w 10000"/>
                  <a:gd name="connsiteY46" fmla="*/ 157 h 10000"/>
                  <a:gd name="connsiteX47" fmla="*/ 1270 w 10000"/>
                  <a:gd name="connsiteY47" fmla="*/ 0 h 10000"/>
                  <a:gd name="connsiteX48" fmla="*/ 754 w 10000"/>
                  <a:gd name="connsiteY48" fmla="*/ 104 h 10000"/>
                  <a:gd name="connsiteX49" fmla="*/ 1309 w 10000"/>
                  <a:gd name="connsiteY49" fmla="*/ 210 h 10000"/>
                  <a:gd name="connsiteX50" fmla="*/ 1270 w 10000"/>
                  <a:gd name="connsiteY50" fmla="*/ 445 h 10000"/>
                  <a:gd name="connsiteX51" fmla="*/ 1389 w 10000"/>
                  <a:gd name="connsiteY51" fmla="*/ 759 h 10000"/>
                  <a:gd name="connsiteX52" fmla="*/ 1508 w 10000"/>
                  <a:gd name="connsiteY52" fmla="*/ 942 h 10000"/>
                  <a:gd name="connsiteX53" fmla="*/ 1309 w 10000"/>
                  <a:gd name="connsiteY53" fmla="*/ 1282 h 10000"/>
                  <a:gd name="connsiteX54" fmla="*/ 1151 w 10000"/>
                  <a:gd name="connsiteY54" fmla="*/ 1282 h 10000"/>
                  <a:gd name="connsiteX55" fmla="*/ 992 w 10000"/>
                  <a:gd name="connsiteY55" fmla="*/ 1518 h 10000"/>
                  <a:gd name="connsiteX56" fmla="*/ 1270 w 10000"/>
                  <a:gd name="connsiteY56" fmla="*/ 1623 h 10000"/>
                  <a:gd name="connsiteX57" fmla="*/ 913 w 10000"/>
                  <a:gd name="connsiteY57" fmla="*/ 1597 h 10000"/>
                  <a:gd name="connsiteX58" fmla="*/ 754 w 10000"/>
                  <a:gd name="connsiteY58" fmla="*/ 1911 h 10000"/>
                  <a:gd name="connsiteX59" fmla="*/ 714 w 10000"/>
                  <a:gd name="connsiteY59" fmla="*/ 1963 h 10000"/>
                  <a:gd name="connsiteX60" fmla="*/ 555 w 10000"/>
                  <a:gd name="connsiteY60" fmla="*/ 2304 h 10000"/>
                  <a:gd name="connsiteX61" fmla="*/ 794 w 10000"/>
                  <a:gd name="connsiteY61" fmla="*/ 2382 h 10000"/>
                  <a:gd name="connsiteX62" fmla="*/ 476 w 10000"/>
                  <a:gd name="connsiteY62" fmla="*/ 2644 h 10000"/>
                  <a:gd name="connsiteX63" fmla="*/ 79 w 10000"/>
                  <a:gd name="connsiteY63" fmla="*/ 2932 h 10000"/>
                  <a:gd name="connsiteX64" fmla="*/ 0 w 10000"/>
                  <a:gd name="connsiteY64" fmla="*/ 3089 h 10000"/>
                  <a:gd name="connsiteX65" fmla="*/ 199 w 10000"/>
                  <a:gd name="connsiteY65" fmla="*/ 3429 h 10000"/>
                  <a:gd name="connsiteX66" fmla="*/ 0 w 10000"/>
                  <a:gd name="connsiteY66" fmla="*/ 3744 h 10000"/>
                  <a:gd name="connsiteX67" fmla="*/ 40 w 10000"/>
                  <a:gd name="connsiteY67" fmla="*/ 4084 h 10000"/>
                  <a:gd name="connsiteX68" fmla="*/ 159 w 10000"/>
                  <a:gd name="connsiteY68" fmla="*/ 4189 h 10000"/>
                  <a:gd name="connsiteX69" fmla="*/ 397 w 10000"/>
                  <a:gd name="connsiteY69" fmla="*/ 4162 h 10000"/>
                  <a:gd name="connsiteX70" fmla="*/ 873 w 10000"/>
                  <a:gd name="connsiteY70" fmla="*/ 4215 h 10000"/>
                  <a:gd name="connsiteX71" fmla="*/ 1270 w 10000"/>
                  <a:gd name="connsiteY71" fmla="*/ 4110 h 10000"/>
                  <a:gd name="connsiteX72" fmla="*/ 1707 w 10000"/>
                  <a:gd name="connsiteY72" fmla="*/ 4110 h 10000"/>
                  <a:gd name="connsiteX73" fmla="*/ 1984 w 10000"/>
                  <a:gd name="connsiteY73" fmla="*/ 4005 h 10000"/>
                  <a:gd name="connsiteX74" fmla="*/ 2063 w 10000"/>
                  <a:gd name="connsiteY74" fmla="*/ 4031 h 10000"/>
                  <a:gd name="connsiteX75" fmla="*/ 1945 w 10000"/>
                  <a:gd name="connsiteY75" fmla="*/ 4084 h 10000"/>
                  <a:gd name="connsiteX76" fmla="*/ 2222 w 10000"/>
                  <a:gd name="connsiteY76" fmla="*/ 4319 h 10000"/>
                  <a:gd name="connsiteX77" fmla="*/ 2421 w 10000"/>
                  <a:gd name="connsiteY77" fmla="*/ 4267 h 10000"/>
                  <a:gd name="connsiteX78" fmla="*/ 2699 w 10000"/>
                  <a:gd name="connsiteY78" fmla="*/ 4371 h 10000"/>
                  <a:gd name="connsiteX79" fmla="*/ 3055 w 10000"/>
                  <a:gd name="connsiteY79" fmla="*/ 4345 h 10000"/>
                  <a:gd name="connsiteX80" fmla="*/ 3651 w 10000"/>
                  <a:gd name="connsiteY80" fmla="*/ 4425 h 10000"/>
                  <a:gd name="connsiteX81" fmla="*/ 3809 w 10000"/>
                  <a:gd name="connsiteY81" fmla="*/ 4477 h 10000"/>
                  <a:gd name="connsiteX82" fmla="*/ 4365 w 10000"/>
                  <a:gd name="connsiteY82" fmla="*/ 4345 h 10000"/>
                  <a:gd name="connsiteX83" fmla="*/ 4445 w 10000"/>
                  <a:gd name="connsiteY83" fmla="*/ 4425 h 10000"/>
                  <a:gd name="connsiteX84" fmla="*/ 4603 w 10000"/>
                  <a:gd name="connsiteY84" fmla="*/ 4319 h 10000"/>
                  <a:gd name="connsiteX85" fmla="*/ 4683 w 10000"/>
                  <a:gd name="connsiteY85" fmla="*/ 4451 h 10000"/>
                  <a:gd name="connsiteX86" fmla="*/ 5238 w 10000"/>
                  <a:gd name="connsiteY86" fmla="*/ 4293 h 10000"/>
                  <a:gd name="connsiteX87" fmla="*/ 5238 w 10000"/>
                  <a:gd name="connsiteY87" fmla="*/ 4136 h 10000"/>
                  <a:gd name="connsiteX88" fmla="*/ 5357 w 10000"/>
                  <a:gd name="connsiteY88" fmla="*/ 4110 h 10000"/>
                  <a:gd name="connsiteX89" fmla="*/ 5477 w 10000"/>
                  <a:gd name="connsiteY89" fmla="*/ 4162 h 10000"/>
                  <a:gd name="connsiteX90" fmla="*/ 5873 w 10000"/>
                  <a:gd name="connsiteY90" fmla="*/ 4058 h 10000"/>
                  <a:gd name="connsiteX91" fmla="*/ 5953 w 10000"/>
                  <a:gd name="connsiteY91" fmla="*/ 4084 h 10000"/>
                  <a:gd name="connsiteX92" fmla="*/ 6151 w 10000"/>
                  <a:gd name="connsiteY92" fmla="*/ 4555 h 10000"/>
                  <a:gd name="connsiteX93" fmla="*/ 6270 w 10000"/>
                  <a:gd name="connsiteY93" fmla="*/ 4607 h 10000"/>
                  <a:gd name="connsiteX94" fmla="*/ 6548 w 10000"/>
                  <a:gd name="connsiteY94" fmla="*/ 4607 h 10000"/>
                  <a:gd name="connsiteX95" fmla="*/ 6667 w 10000"/>
                  <a:gd name="connsiteY95" fmla="*/ 4817 h 10000"/>
                  <a:gd name="connsiteX96" fmla="*/ 6707 w 10000"/>
                  <a:gd name="connsiteY96" fmla="*/ 4974 h 10000"/>
                  <a:gd name="connsiteX97" fmla="*/ 7500 w 10000"/>
                  <a:gd name="connsiteY97" fmla="*/ 5183 h 10000"/>
                  <a:gd name="connsiteX98" fmla="*/ 7183 w 10000"/>
                  <a:gd name="connsiteY98" fmla="*/ 5602 h 10000"/>
                  <a:gd name="connsiteX99" fmla="*/ 6985 w 10000"/>
                  <a:gd name="connsiteY99" fmla="*/ 5497 h 10000"/>
                  <a:gd name="connsiteX100" fmla="*/ 6429 w 10000"/>
                  <a:gd name="connsiteY100" fmla="*/ 5602 h 10000"/>
                  <a:gd name="connsiteX101" fmla="*/ 6151 w 10000"/>
                  <a:gd name="connsiteY101" fmla="*/ 5288 h 10000"/>
                  <a:gd name="connsiteX102" fmla="*/ 5953 w 10000"/>
                  <a:gd name="connsiteY102" fmla="*/ 5314 h 10000"/>
                  <a:gd name="connsiteX103" fmla="*/ 6111 w 10000"/>
                  <a:gd name="connsiteY103" fmla="*/ 5523 h 10000"/>
                  <a:gd name="connsiteX104" fmla="*/ 6151 w 10000"/>
                  <a:gd name="connsiteY104" fmla="*/ 5681 h 10000"/>
                  <a:gd name="connsiteX105" fmla="*/ 5754 w 10000"/>
                  <a:gd name="connsiteY105" fmla="*/ 5969 h 10000"/>
                  <a:gd name="connsiteX106" fmla="*/ 5675 w 10000"/>
                  <a:gd name="connsiteY106" fmla="*/ 6126 h 10000"/>
                  <a:gd name="connsiteX107" fmla="*/ 5636 w 10000"/>
                  <a:gd name="connsiteY107" fmla="*/ 6256 h 10000"/>
                  <a:gd name="connsiteX108" fmla="*/ 5595 w 10000"/>
                  <a:gd name="connsiteY108" fmla="*/ 6308 h 10000"/>
                  <a:gd name="connsiteX109" fmla="*/ 5516 w 10000"/>
                  <a:gd name="connsiteY109" fmla="*/ 6414 h 10000"/>
                  <a:gd name="connsiteX110" fmla="*/ 5278 w 10000"/>
                  <a:gd name="connsiteY110" fmla="*/ 6492 h 10000"/>
                  <a:gd name="connsiteX111" fmla="*/ 5357 w 10000"/>
                  <a:gd name="connsiteY111" fmla="*/ 6675 h 10000"/>
                  <a:gd name="connsiteX112" fmla="*/ 5317 w 10000"/>
                  <a:gd name="connsiteY112" fmla="*/ 6727 h 10000"/>
                  <a:gd name="connsiteX113" fmla="*/ 5000 w 10000"/>
                  <a:gd name="connsiteY113" fmla="*/ 6885 h 10000"/>
                  <a:gd name="connsiteX114" fmla="*/ 4683 w 10000"/>
                  <a:gd name="connsiteY114" fmla="*/ 6859 h 10000"/>
                  <a:gd name="connsiteX115" fmla="*/ 4961 w 10000"/>
                  <a:gd name="connsiteY115" fmla="*/ 6963 h 10000"/>
                  <a:gd name="connsiteX116" fmla="*/ 4961 w 10000"/>
                  <a:gd name="connsiteY116" fmla="*/ 7277 h 10000"/>
                  <a:gd name="connsiteX117" fmla="*/ 4603 w 10000"/>
                  <a:gd name="connsiteY117" fmla="*/ 7356 h 10000"/>
                  <a:gd name="connsiteX118" fmla="*/ 4524 w 10000"/>
                  <a:gd name="connsiteY118" fmla="*/ 7225 h 10000"/>
                  <a:gd name="connsiteX119" fmla="*/ 4484 w 10000"/>
                  <a:gd name="connsiteY119" fmla="*/ 7121 h 10000"/>
                  <a:gd name="connsiteX120" fmla="*/ 4128 w 10000"/>
                  <a:gd name="connsiteY120" fmla="*/ 7199 h 10000"/>
                  <a:gd name="connsiteX121" fmla="*/ 4286 w 10000"/>
                  <a:gd name="connsiteY121" fmla="*/ 7304 h 10000"/>
                  <a:gd name="connsiteX122" fmla="*/ 4405 w 10000"/>
                  <a:gd name="connsiteY122" fmla="*/ 7408 h 10000"/>
                  <a:gd name="connsiteX123" fmla="*/ 4563 w 10000"/>
                  <a:gd name="connsiteY123" fmla="*/ 7670 h 10000"/>
                  <a:gd name="connsiteX124" fmla="*/ 4762 w 10000"/>
                  <a:gd name="connsiteY124" fmla="*/ 7618 h 10000"/>
                  <a:gd name="connsiteX125" fmla="*/ 4921 w 10000"/>
                  <a:gd name="connsiteY125" fmla="*/ 7827 h 10000"/>
                  <a:gd name="connsiteX126" fmla="*/ 5040 w 10000"/>
                  <a:gd name="connsiteY126" fmla="*/ 7879 h 10000"/>
                  <a:gd name="connsiteX127" fmla="*/ 5317 w 10000"/>
                  <a:gd name="connsiteY127" fmla="*/ 7853 h 10000"/>
                  <a:gd name="connsiteX128" fmla="*/ 5437 w 10000"/>
                  <a:gd name="connsiteY128" fmla="*/ 7984 h 10000"/>
                  <a:gd name="connsiteX129" fmla="*/ 5556 w 10000"/>
                  <a:gd name="connsiteY129" fmla="*/ 8115 h 10000"/>
                  <a:gd name="connsiteX130" fmla="*/ 6111 w 10000"/>
                  <a:gd name="connsiteY130" fmla="*/ 7932 h 10000"/>
                  <a:gd name="connsiteX131" fmla="*/ 6111 w 10000"/>
                  <a:gd name="connsiteY131" fmla="*/ 7853 h 10000"/>
                  <a:gd name="connsiteX132" fmla="*/ 5953 w 10000"/>
                  <a:gd name="connsiteY132" fmla="*/ 7696 h 10000"/>
                  <a:gd name="connsiteX133" fmla="*/ 6151 w 10000"/>
                  <a:gd name="connsiteY133" fmla="*/ 7540 h 10000"/>
                  <a:gd name="connsiteX134" fmla="*/ 6032 w 10000"/>
                  <a:gd name="connsiteY134" fmla="*/ 7356 h 10000"/>
                  <a:gd name="connsiteX135" fmla="*/ 6151 w 10000"/>
                  <a:gd name="connsiteY135" fmla="*/ 7277 h 10000"/>
                  <a:gd name="connsiteX136" fmla="*/ 6310 w 10000"/>
                  <a:gd name="connsiteY136" fmla="*/ 7460 h 10000"/>
                  <a:gd name="connsiteX137" fmla="*/ 6231 w 10000"/>
                  <a:gd name="connsiteY137" fmla="*/ 7566 h 10000"/>
                  <a:gd name="connsiteX138" fmla="*/ 6587 w 10000"/>
                  <a:gd name="connsiteY138" fmla="*/ 7618 h 10000"/>
                  <a:gd name="connsiteX139" fmla="*/ 6746 w 10000"/>
                  <a:gd name="connsiteY139" fmla="*/ 7696 h 10000"/>
                  <a:gd name="connsiteX140" fmla="*/ 6905 w 10000"/>
                  <a:gd name="connsiteY140" fmla="*/ 7906 h 10000"/>
                  <a:gd name="connsiteX141" fmla="*/ 6667 w 10000"/>
                  <a:gd name="connsiteY141" fmla="*/ 8089 h 10000"/>
                  <a:gd name="connsiteX142" fmla="*/ 6270 w 10000"/>
                  <a:gd name="connsiteY142" fmla="*/ 8219 h 10000"/>
                  <a:gd name="connsiteX143" fmla="*/ 6191 w 10000"/>
                  <a:gd name="connsiteY143" fmla="*/ 8377 h 10000"/>
                  <a:gd name="connsiteX144" fmla="*/ 5953 w 10000"/>
                  <a:gd name="connsiteY144" fmla="*/ 8455 h 10000"/>
                  <a:gd name="connsiteX145" fmla="*/ 6071 w 10000"/>
                  <a:gd name="connsiteY145" fmla="*/ 8612 h 10000"/>
                  <a:gd name="connsiteX146" fmla="*/ 6310 w 10000"/>
                  <a:gd name="connsiteY146" fmla="*/ 8612 h 10000"/>
                  <a:gd name="connsiteX147" fmla="*/ 6349 w 10000"/>
                  <a:gd name="connsiteY147" fmla="*/ 8612 h 10000"/>
                  <a:gd name="connsiteX148" fmla="*/ 6508 w 10000"/>
                  <a:gd name="connsiteY148" fmla="*/ 8900 h 10000"/>
                  <a:gd name="connsiteX149" fmla="*/ 6587 w 10000"/>
                  <a:gd name="connsiteY149" fmla="*/ 8612 h 10000"/>
                  <a:gd name="connsiteX150" fmla="*/ 6786 w 10000"/>
                  <a:gd name="connsiteY150" fmla="*/ 8560 h 10000"/>
                  <a:gd name="connsiteX151" fmla="*/ 6985 w 10000"/>
                  <a:gd name="connsiteY151" fmla="*/ 8638 h 10000"/>
                  <a:gd name="connsiteX152" fmla="*/ 6985 w 10000"/>
                  <a:gd name="connsiteY152" fmla="*/ 8665 h 10000"/>
                  <a:gd name="connsiteX153" fmla="*/ 7183 w 10000"/>
                  <a:gd name="connsiteY153" fmla="*/ 8612 h 10000"/>
                  <a:gd name="connsiteX154" fmla="*/ 7302 w 10000"/>
                  <a:gd name="connsiteY154" fmla="*/ 8796 h 10000"/>
                  <a:gd name="connsiteX155" fmla="*/ 6905 w 10000"/>
                  <a:gd name="connsiteY155" fmla="*/ 8691 h 10000"/>
                  <a:gd name="connsiteX156" fmla="*/ 6825 w 10000"/>
                  <a:gd name="connsiteY156" fmla="*/ 8718 h 10000"/>
                  <a:gd name="connsiteX157" fmla="*/ 6786 w 10000"/>
                  <a:gd name="connsiteY157" fmla="*/ 8926 h 10000"/>
                  <a:gd name="connsiteX158" fmla="*/ 6746 w 10000"/>
                  <a:gd name="connsiteY158" fmla="*/ 9058 h 10000"/>
                  <a:gd name="connsiteX159" fmla="*/ 7064 w 10000"/>
                  <a:gd name="connsiteY159" fmla="*/ 9031 h 10000"/>
                  <a:gd name="connsiteX160" fmla="*/ 7144 w 10000"/>
                  <a:gd name="connsiteY160" fmla="*/ 9110 h 10000"/>
                  <a:gd name="connsiteX161" fmla="*/ 7183 w 10000"/>
                  <a:gd name="connsiteY161" fmla="*/ 8953 h 10000"/>
                  <a:gd name="connsiteX162" fmla="*/ 7302 w 10000"/>
                  <a:gd name="connsiteY162" fmla="*/ 8744 h 10000"/>
                  <a:gd name="connsiteX163" fmla="*/ 7579 w 10000"/>
                  <a:gd name="connsiteY163" fmla="*/ 9136 h 10000"/>
                  <a:gd name="connsiteX164" fmla="*/ 7857 w 10000"/>
                  <a:gd name="connsiteY164" fmla="*/ 9188 h 10000"/>
                  <a:gd name="connsiteX165" fmla="*/ 8095 w 10000"/>
                  <a:gd name="connsiteY16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723 w 10000"/>
                  <a:gd name="connsiteY9" fmla="*/ 6492 h 10000"/>
                  <a:gd name="connsiteX10" fmla="*/ 9603 w 10000"/>
                  <a:gd name="connsiteY10" fmla="*/ 6335 h 10000"/>
                  <a:gd name="connsiteX11" fmla="*/ 9406 w 10000"/>
                  <a:gd name="connsiteY11" fmla="*/ 5995 h 10000"/>
                  <a:gd name="connsiteX12" fmla="*/ 9485 w 10000"/>
                  <a:gd name="connsiteY12" fmla="*/ 5549 h 10000"/>
                  <a:gd name="connsiteX13" fmla="*/ 8890 w 10000"/>
                  <a:gd name="connsiteY13" fmla="*/ 5157 h 10000"/>
                  <a:gd name="connsiteX14" fmla="*/ 9128 w 10000"/>
                  <a:gd name="connsiteY14" fmla="*/ 5523 h 10000"/>
                  <a:gd name="connsiteX15" fmla="*/ 9087 w 10000"/>
                  <a:gd name="connsiteY15" fmla="*/ 5864 h 10000"/>
                  <a:gd name="connsiteX16" fmla="*/ 8849 w 10000"/>
                  <a:gd name="connsiteY16" fmla="*/ 5445 h 10000"/>
                  <a:gd name="connsiteX17" fmla="*/ 8691 w 10000"/>
                  <a:gd name="connsiteY17" fmla="*/ 5183 h 10000"/>
                  <a:gd name="connsiteX18" fmla="*/ 8453 w 10000"/>
                  <a:gd name="connsiteY18" fmla="*/ 4817 h 10000"/>
                  <a:gd name="connsiteX19" fmla="*/ 7302 w 10000"/>
                  <a:gd name="connsiteY19" fmla="*/ 4503 h 10000"/>
                  <a:gd name="connsiteX20" fmla="*/ 7064 w 10000"/>
                  <a:gd name="connsiteY20" fmla="*/ 4503 h 10000"/>
                  <a:gd name="connsiteX21" fmla="*/ 6746 w 10000"/>
                  <a:gd name="connsiteY21" fmla="*/ 4189 h 10000"/>
                  <a:gd name="connsiteX22" fmla="*/ 6469 w 10000"/>
                  <a:gd name="connsiteY22" fmla="*/ 4267 h 10000"/>
                  <a:gd name="connsiteX23" fmla="*/ 6151 w 10000"/>
                  <a:gd name="connsiteY23" fmla="*/ 3900 h 10000"/>
                  <a:gd name="connsiteX24" fmla="*/ 5833 w 10000"/>
                  <a:gd name="connsiteY24" fmla="*/ 3900 h 10000"/>
                  <a:gd name="connsiteX25" fmla="*/ 5516 w 10000"/>
                  <a:gd name="connsiteY25" fmla="*/ 4005 h 10000"/>
                  <a:gd name="connsiteX26" fmla="*/ 5159 w 10000"/>
                  <a:gd name="connsiteY26" fmla="*/ 3979 h 10000"/>
                  <a:gd name="connsiteX27" fmla="*/ 5159 w 10000"/>
                  <a:gd name="connsiteY27" fmla="*/ 3482 h 10000"/>
                  <a:gd name="connsiteX28" fmla="*/ 5357 w 10000"/>
                  <a:gd name="connsiteY28" fmla="*/ 3455 h 10000"/>
                  <a:gd name="connsiteX29" fmla="*/ 5238 w 10000"/>
                  <a:gd name="connsiteY29" fmla="*/ 3325 h 10000"/>
                  <a:gd name="connsiteX30" fmla="*/ 5238 w 10000"/>
                  <a:gd name="connsiteY30" fmla="*/ 3115 h 10000"/>
                  <a:gd name="connsiteX31" fmla="*/ 5278 w 10000"/>
                  <a:gd name="connsiteY31" fmla="*/ 2985 h 10000"/>
                  <a:gd name="connsiteX32" fmla="*/ 4882 w 10000"/>
                  <a:gd name="connsiteY32" fmla="*/ 2775 h 10000"/>
                  <a:gd name="connsiteX33" fmla="*/ 4484 w 10000"/>
                  <a:gd name="connsiteY33" fmla="*/ 2540 h 10000"/>
                  <a:gd name="connsiteX34" fmla="*/ 4286 w 10000"/>
                  <a:gd name="connsiteY34" fmla="*/ 2382 h 10000"/>
                  <a:gd name="connsiteX35" fmla="*/ 4008 w 10000"/>
                  <a:gd name="connsiteY35" fmla="*/ 2330 h 10000"/>
                  <a:gd name="connsiteX36" fmla="*/ 3691 w 10000"/>
                  <a:gd name="connsiteY36" fmla="*/ 2356 h 10000"/>
                  <a:gd name="connsiteX37" fmla="*/ 3373 w 10000"/>
                  <a:gd name="connsiteY37" fmla="*/ 2278 h 10000"/>
                  <a:gd name="connsiteX38" fmla="*/ 2976 w 10000"/>
                  <a:gd name="connsiteY38" fmla="*/ 1649 h 10000"/>
                  <a:gd name="connsiteX39" fmla="*/ 2857 w 10000"/>
                  <a:gd name="connsiteY39" fmla="*/ 1492 h 10000"/>
                  <a:gd name="connsiteX40" fmla="*/ 2738 w 10000"/>
                  <a:gd name="connsiteY40" fmla="*/ 1126 h 10000"/>
                  <a:gd name="connsiteX41" fmla="*/ 2579 w 10000"/>
                  <a:gd name="connsiteY41" fmla="*/ 785 h 10000"/>
                  <a:gd name="connsiteX42" fmla="*/ 2103 w 10000"/>
                  <a:gd name="connsiteY42" fmla="*/ 549 h 10000"/>
                  <a:gd name="connsiteX43" fmla="*/ 1825 w 10000"/>
                  <a:gd name="connsiteY43" fmla="*/ 52 h 10000"/>
                  <a:gd name="connsiteX44" fmla="*/ 1468 w 10000"/>
                  <a:gd name="connsiteY44" fmla="*/ 52 h 10000"/>
                  <a:gd name="connsiteX45" fmla="*/ 1309 w 10000"/>
                  <a:gd name="connsiteY45" fmla="*/ 157 h 10000"/>
                  <a:gd name="connsiteX46" fmla="*/ 1270 w 10000"/>
                  <a:gd name="connsiteY46" fmla="*/ 0 h 10000"/>
                  <a:gd name="connsiteX47" fmla="*/ 754 w 10000"/>
                  <a:gd name="connsiteY47" fmla="*/ 104 h 10000"/>
                  <a:gd name="connsiteX48" fmla="*/ 1309 w 10000"/>
                  <a:gd name="connsiteY48" fmla="*/ 210 h 10000"/>
                  <a:gd name="connsiteX49" fmla="*/ 1270 w 10000"/>
                  <a:gd name="connsiteY49" fmla="*/ 445 h 10000"/>
                  <a:gd name="connsiteX50" fmla="*/ 1389 w 10000"/>
                  <a:gd name="connsiteY50" fmla="*/ 759 h 10000"/>
                  <a:gd name="connsiteX51" fmla="*/ 1508 w 10000"/>
                  <a:gd name="connsiteY51" fmla="*/ 942 h 10000"/>
                  <a:gd name="connsiteX52" fmla="*/ 1309 w 10000"/>
                  <a:gd name="connsiteY52" fmla="*/ 1282 h 10000"/>
                  <a:gd name="connsiteX53" fmla="*/ 1151 w 10000"/>
                  <a:gd name="connsiteY53" fmla="*/ 1282 h 10000"/>
                  <a:gd name="connsiteX54" fmla="*/ 992 w 10000"/>
                  <a:gd name="connsiteY54" fmla="*/ 1518 h 10000"/>
                  <a:gd name="connsiteX55" fmla="*/ 1270 w 10000"/>
                  <a:gd name="connsiteY55" fmla="*/ 1623 h 10000"/>
                  <a:gd name="connsiteX56" fmla="*/ 913 w 10000"/>
                  <a:gd name="connsiteY56" fmla="*/ 1597 h 10000"/>
                  <a:gd name="connsiteX57" fmla="*/ 754 w 10000"/>
                  <a:gd name="connsiteY57" fmla="*/ 1911 h 10000"/>
                  <a:gd name="connsiteX58" fmla="*/ 714 w 10000"/>
                  <a:gd name="connsiteY58" fmla="*/ 1963 h 10000"/>
                  <a:gd name="connsiteX59" fmla="*/ 555 w 10000"/>
                  <a:gd name="connsiteY59" fmla="*/ 2304 h 10000"/>
                  <a:gd name="connsiteX60" fmla="*/ 794 w 10000"/>
                  <a:gd name="connsiteY60" fmla="*/ 2382 h 10000"/>
                  <a:gd name="connsiteX61" fmla="*/ 476 w 10000"/>
                  <a:gd name="connsiteY61" fmla="*/ 2644 h 10000"/>
                  <a:gd name="connsiteX62" fmla="*/ 79 w 10000"/>
                  <a:gd name="connsiteY62" fmla="*/ 2932 h 10000"/>
                  <a:gd name="connsiteX63" fmla="*/ 0 w 10000"/>
                  <a:gd name="connsiteY63" fmla="*/ 3089 h 10000"/>
                  <a:gd name="connsiteX64" fmla="*/ 199 w 10000"/>
                  <a:gd name="connsiteY64" fmla="*/ 3429 h 10000"/>
                  <a:gd name="connsiteX65" fmla="*/ 0 w 10000"/>
                  <a:gd name="connsiteY65" fmla="*/ 3744 h 10000"/>
                  <a:gd name="connsiteX66" fmla="*/ 40 w 10000"/>
                  <a:gd name="connsiteY66" fmla="*/ 4084 h 10000"/>
                  <a:gd name="connsiteX67" fmla="*/ 159 w 10000"/>
                  <a:gd name="connsiteY67" fmla="*/ 4189 h 10000"/>
                  <a:gd name="connsiteX68" fmla="*/ 397 w 10000"/>
                  <a:gd name="connsiteY68" fmla="*/ 4162 h 10000"/>
                  <a:gd name="connsiteX69" fmla="*/ 873 w 10000"/>
                  <a:gd name="connsiteY69" fmla="*/ 4215 h 10000"/>
                  <a:gd name="connsiteX70" fmla="*/ 1270 w 10000"/>
                  <a:gd name="connsiteY70" fmla="*/ 4110 h 10000"/>
                  <a:gd name="connsiteX71" fmla="*/ 1707 w 10000"/>
                  <a:gd name="connsiteY71" fmla="*/ 4110 h 10000"/>
                  <a:gd name="connsiteX72" fmla="*/ 1984 w 10000"/>
                  <a:gd name="connsiteY72" fmla="*/ 4005 h 10000"/>
                  <a:gd name="connsiteX73" fmla="*/ 2063 w 10000"/>
                  <a:gd name="connsiteY73" fmla="*/ 4031 h 10000"/>
                  <a:gd name="connsiteX74" fmla="*/ 1945 w 10000"/>
                  <a:gd name="connsiteY74" fmla="*/ 4084 h 10000"/>
                  <a:gd name="connsiteX75" fmla="*/ 2222 w 10000"/>
                  <a:gd name="connsiteY75" fmla="*/ 4319 h 10000"/>
                  <a:gd name="connsiteX76" fmla="*/ 2421 w 10000"/>
                  <a:gd name="connsiteY76" fmla="*/ 4267 h 10000"/>
                  <a:gd name="connsiteX77" fmla="*/ 2699 w 10000"/>
                  <a:gd name="connsiteY77" fmla="*/ 4371 h 10000"/>
                  <a:gd name="connsiteX78" fmla="*/ 3055 w 10000"/>
                  <a:gd name="connsiteY78" fmla="*/ 4345 h 10000"/>
                  <a:gd name="connsiteX79" fmla="*/ 3651 w 10000"/>
                  <a:gd name="connsiteY79" fmla="*/ 4425 h 10000"/>
                  <a:gd name="connsiteX80" fmla="*/ 3809 w 10000"/>
                  <a:gd name="connsiteY80" fmla="*/ 4477 h 10000"/>
                  <a:gd name="connsiteX81" fmla="*/ 4365 w 10000"/>
                  <a:gd name="connsiteY81" fmla="*/ 4345 h 10000"/>
                  <a:gd name="connsiteX82" fmla="*/ 4445 w 10000"/>
                  <a:gd name="connsiteY82" fmla="*/ 4425 h 10000"/>
                  <a:gd name="connsiteX83" fmla="*/ 4603 w 10000"/>
                  <a:gd name="connsiteY83" fmla="*/ 4319 h 10000"/>
                  <a:gd name="connsiteX84" fmla="*/ 4683 w 10000"/>
                  <a:gd name="connsiteY84" fmla="*/ 4451 h 10000"/>
                  <a:gd name="connsiteX85" fmla="*/ 5238 w 10000"/>
                  <a:gd name="connsiteY85" fmla="*/ 4293 h 10000"/>
                  <a:gd name="connsiteX86" fmla="*/ 5238 w 10000"/>
                  <a:gd name="connsiteY86" fmla="*/ 4136 h 10000"/>
                  <a:gd name="connsiteX87" fmla="*/ 5357 w 10000"/>
                  <a:gd name="connsiteY87" fmla="*/ 4110 h 10000"/>
                  <a:gd name="connsiteX88" fmla="*/ 5477 w 10000"/>
                  <a:gd name="connsiteY88" fmla="*/ 4162 h 10000"/>
                  <a:gd name="connsiteX89" fmla="*/ 5873 w 10000"/>
                  <a:gd name="connsiteY89" fmla="*/ 4058 h 10000"/>
                  <a:gd name="connsiteX90" fmla="*/ 5953 w 10000"/>
                  <a:gd name="connsiteY90" fmla="*/ 4084 h 10000"/>
                  <a:gd name="connsiteX91" fmla="*/ 6151 w 10000"/>
                  <a:gd name="connsiteY91" fmla="*/ 4555 h 10000"/>
                  <a:gd name="connsiteX92" fmla="*/ 6270 w 10000"/>
                  <a:gd name="connsiteY92" fmla="*/ 4607 h 10000"/>
                  <a:gd name="connsiteX93" fmla="*/ 6548 w 10000"/>
                  <a:gd name="connsiteY93" fmla="*/ 4607 h 10000"/>
                  <a:gd name="connsiteX94" fmla="*/ 6667 w 10000"/>
                  <a:gd name="connsiteY94" fmla="*/ 4817 h 10000"/>
                  <a:gd name="connsiteX95" fmla="*/ 6707 w 10000"/>
                  <a:gd name="connsiteY95" fmla="*/ 4974 h 10000"/>
                  <a:gd name="connsiteX96" fmla="*/ 7500 w 10000"/>
                  <a:gd name="connsiteY96" fmla="*/ 5183 h 10000"/>
                  <a:gd name="connsiteX97" fmla="*/ 7183 w 10000"/>
                  <a:gd name="connsiteY97" fmla="*/ 5602 h 10000"/>
                  <a:gd name="connsiteX98" fmla="*/ 6985 w 10000"/>
                  <a:gd name="connsiteY98" fmla="*/ 5497 h 10000"/>
                  <a:gd name="connsiteX99" fmla="*/ 6429 w 10000"/>
                  <a:gd name="connsiteY99" fmla="*/ 5602 h 10000"/>
                  <a:gd name="connsiteX100" fmla="*/ 6151 w 10000"/>
                  <a:gd name="connsiteY100" fmla="*/ 5288 h 10000"/>
                  <a:gd name="connsiteX101" fmla="*/ 5953 w 10000"/>
                  <a:gd name="connsiteY101" fmla="*/ 5314 h 10000"/>
                  <a:gd name="connsiteX102" fmla="*/ 6111 w 10000"/>
                  <a:gd name="connsiteY102" fmla="*/ 5523 h 10000"/>
                  <a:gd name="connsiteX103" fmla="*/ 6151 w 10000"/>
                  <a:gd name="connsiteY103" fmla="*/ 5681 h 10000"/>
                  <a:gd name="connsiteX104" fmla="*/ 5754 w 10000"/>
                  <a:gd name="connsiteY104" fmla="*/ 5969 h 10000"/>
                  <a:gd name="connsiteX105" fmla="*/ 5675 w 10000"/>
                  <a:gd name="connsiteY105" fmla="*/ 6126 h 10000"/>
                  <a:gd name="connsiteX106" fmla="*/ 5636 w 10000"/>
                  <a:gd name="connsiteY106" fmla="*/ 6256 h 10000"/>
                  <a:gd name="connsiteX107" fmla="*/ 5595 w 10000"/>
                  <a:gd name="connsiteY107" fmla="*/ 6308 h 10000"/>
                  <a:gd name="connsiteX108" fmla="*/ 5516 w 10000"/>
                  <a:gd name="connsiteY108" fmla="*/ 6414 h 10000"/>
                  <a:gd name="connsiteX109" fmla="*/ 5278 w 10000"/>
                  <a:gd name="connsiteY109" fmla="*/ 6492 h 10000"/>
                  <a:gd name="connsiteX110" fmla="*/ 5357 w 10000"/>
                  <a:gd name="connsiteY110" fmla="*/ 6675 h 10000"/>
                  <a:gd name="connsiteX111" fmla="*/ 5317 w 10000"/>
                  <a:gd name="connsiteY111" fmla="*/ 6727 h 10000"/>
                  <a:gd name="connsiteX112" fmla="*/ 5000 w 10000"/>
                  <a:gd name="connsiteY112" fmla="*/ 6885 h 10000"/>
                  <a:gd name="connsiteX113" fmla="*/ 4683 w 10000"/>
                  <a:gd name="connsiteY113" fmla="*/ 6859 h 10000"/>
                  <a:gd name="connsiteX114" fmla="*/ 4961 w 10000"/>
                  <a:gd name="connsiteY114" fmla="*/ 6963 h 10000"/>
                  <a:gd name="connsiteX115" fmla="*/ 4961 w 10000"/>
                  <a:gd name="connsiteY115" fmla="*/ 7277 h 10000"/>
                  <a:gd name="connsiteX116" fmla="*/ 4603 w 10000"/>
                  <a:gd name="connsiteY116" fmla="*/ 7356 h 10000"/>
                  <a:gd name="connsiteX117" fmla="*/ 4524 w 10000"/>
                  <a:gd name="connsiteY117" fmla="*/ 7225 h 10000"/>
                  <a:gd name="connsiteX118" fmla="*/ 4484 w 10000"/>
                  <a:gd name="connsiteY118" fmla="*/ 7121 h 10000"/>
                  <a:gd name="connsiteX119" fmla="*/ 4128 w 10000"/>
                  <a:gd name="connsiteY119" fmla="*/ 7199 h 10000"/>
                  <a:gd name="connsiteX120" fmla="*/ 4286 w 10000"/>
                  <a:gd name="connsiteY120" fmla="*/ 7304 h 10000"/>
                  <a:gd name="connsiteX121" fmla="*/ 4405 w 10000"/>
                  <a:gd name="connsiteY121" fmla="*/ 7408 h 10000"/>
                  <a:gd name="connsiteX122" fmla="*/ 4563 w 10000"/>
                  <a:gd name="connsiteY122" fmla="*/ 7670 h 10000"/>
                  <a:gd name="connsiteX123" fmla="*/ 4762 w 10000"/>
                  <a:gd name="connsiteY123" fmla="*/ 7618 h 10000"/>
                  <a:gd name="connsiteX124" fmla="*/ 4921 w 10000"/>
                  <a:gd name="connsiteY124" fmla="*/ 7827 h 10000"/>
                  <a:gd name="connsiteX125" fmla="*/ 5040 w 10000"/>
                  <a:gd name="connsiteY125" fmla="*/ 7879 h 10000"/>
                  <a:gd name="connsiteX126" fmla="*/ 5317 w 10000"/>
                  <a:gd name="connsiteY126" fmla="*/ 7853 h 10000"/>
                  <a:gd name="connsiteX127" fmla="*/ 5437 w 10000"/>
                  <a:gd name="connsiteY127" fmla="*/ 7984 h 10000"/>
                  <a:gd name="connsiteX128" fmla="*/ 5556 w 10000"/>
                  <a:gd name="connsiteY128" fmla="*/ 8115 h 10000"/>
                  <a:gd name="connsiteX129" fmla="*/ 6111 w 10000"/>
                  <a:gd name="connsiteY129" fmla="*/ 7932 h 10000"/>
                  <a:gd name="connsiteX130" fmla="*/ 6111 w 10000"/>
                  <a:gd name="connsiteY130" fmla="*/ 7853 h 10000"/>
                  <a:gd name="connsiteX131" fmla="*/ 5953 w 10000"/>
                  <a:gd name="connsiteY131" fmla="*/ 7696 h 10000"/>
                  <a:gd name="connsiteX132" fmla="*/ 6151 w 10000"/>
                  <a:gd name="connsiteY132" fmla="*/ 7540 h 10000"/>
                  <a:gd name="connsiteX133" fmla="*/ 6032 w 10000"/>
                  <a:gd name="connsiteY133" fmla="*/ 7356 h 10000"/>
                  <a:gd name="connsiteX134" fmla="*/ 6151 w 10000"/>
                  <a:gd name="connsiteY134" fmla="*/ 7277 h 10000"/>
                  <a:gd name="connsiteX135" fmla="*/ 6310 w 10000"/>
                  <a:gd name="connsiteY135" fmla="*/ 7460 h 10000"/>
                  <a:gd name="connsiteX136" fmla="*/ 6231 w 10000"/>
                  <a:gd name="connsiteY136" fmla="*/ 7566 h 10000"/>
                  <a:gd name="connsiteX137" fmla="*/ 6587 w 10000"/>
                  <a:gd name="connsiteY137" fmla="*/ 7618 h 10000"/>
                  <a:gd name="connsiteX138" fmla="*/ 6746 w 10000"/>
                  <a:gd name="connsiteY138" fmla="*/ 7696 h 10000"/>
                  <a:gd name="connsiteX139" fmla="*/ 6905 w 10000"/>
                  <a:gd name="connsiteY139" fmla="*/ 7906 h 10000"/>
                  <a:gd name="connsiteX140" fmla="*/ 6667 w 10000"/>
                  <a:gd name="connsiteY140" fmla="*/ 8089 h 10000"/>
                  <a:gd name="connsiteX141" fmla="*/ 6270 w 10000"/>
                  <a:gd name="connsiteY141" fmla="*/ 8219 h 10000"/>
                  <a:gd name="connsiteX142" fmla="*/ 6191 w 10000"/>
                  <a:gd name="connsiteY142" fmla="*/ 8377 h 10000"/>
                  <a:gd name="connsiteX143" fmla="*/ 5953 w 10000"/>
                  <a:gd name="connsiteY143" fmla="*/ 8455 h 10000"/>
                  <a:gd name="connsiteX144" fmla="*/ 6071 w 10000"/>
                  <a:gd name="connsiteY144" fmla="*/ 8612 h 10000"/>
                  <a:gd name="connsiteX145" fmla="*/ 6310 w 10000"/>
                  <a:gd name="connsiteY145" fmla="*/ 8612 h 10000"/>
                  <a:gd name="connsiteX146" fmla="*/ 6349 w 10000"/>
                  <a:gd name="connsiteY146" fmla="*/ 8612 h 10000"/>
                  <a:gd name="connsiteX147" fmla="*/ 6508 w 10000"/>
                  <a:gd name="connsiteY147" fmla="*/ 8900 h 10000"/>
                  <a:gd name="connsiteX148" fmla="*/ 6587 w 10000"/>
                  <a:gd name="connsiteY148" fmla="*/ 8612 h 10000"/>
                  <a:gd name="connsiteX149" fmla="*/ 6786 w 10000"/>
                  <a:gd name="connsiteY149" fmla="*/ 8560 h 10000"/>
                  <a:gd name="connsiteX150" fmla="*/ 6985 w 10000"/>
                  <a:gd name="connsiteY150" fmla="*/ 8638 h 10000"/>
                  <a:gd name="connsiteX151" fmla="*/ 6985 w 10000"/>
                  <a:gd name="connsiteY151" fmla="*/ 8665 h 10000"/>
                  <a:gd name="connsiteX152" fmla="*/ 7183 w 10000"/>
                  <a:gd name="connsiteY152" fmla="*/ 8612 h 10000"/>
                  <a:gd name="connsiteX153" fmla="*/ 7302 w 10000"/>
                  <a:gd name="connsiteY153" fmla="*/ 8796 h 10000"/>
                  <a:gd name="connsiteX154" fmla="*/ 6905 w 10000"/>
                  <a:gd name="connsiteY154" fmla="*/ 8691 h 10000"/>
                  <a:gd name="connsiteX155" fmla="*/ 6825 w 10000"/>
                  <a:gd name="connsiteY155" fmla="*/ 8718 h 10000"/>
                  <a:gd name="connsiteX156" fmla="*/ 6786 w 10000"/>
                  <a:gd name="connsiteY156" fmla="*/ 8926 h 10000"/>
                  <a:gd name="connsiteX157" fmla="*/ 6746 w 10000"/>
                  <a:gd name="connsiteY157" fmla="*/ 9058 h 10000"/>
                  <a:gd name="connsiteX158" fmla="*/ 7064 w 10000"/>
                  <a:gd name="connsiteY158" fmla="*/ 9031 h 10000"/>
                  <a:gd name="connsiteX159" fmla="*/ 7144 w 10000"/>
                  <a:gd name="connsiteY159" fmla="*/ 9110 h 10000"/>
                  <a:gd name="connsiteX160" fmla="*/ 7183 w 10000"/>
                  <a:gd name="connsiteY160" fmla="*/ 8953 h 10000"/>
                  <a:gd name="connsiteX161" fmla="*/ 7302 w 10000"/>
                  <a:gd name="connsiteY161" fmla="*/ 8744 h 10000"/>
                  <a:gd name="connsiteX162" fmla="*/ 7579 w 10000"/>
                  <a:gd name="connsiteY162" fmla="*/ 9136 h 10000"/>
                  <a:gd name="connsiteX163" fmla="*/ 7857 w 10000"/>
                  <a:gd name="connsiteY163" fmla="*/ 9188 h 10000"/>
                  <a:gd name="connsiteX164" fmla="*/ 8095 w 10000"/>
                  <a:gd name="connsiteY16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9087 w 10000"/>
                  <a:gd name="connsiteY14" fmla="*/ 5864 h 10000"/>
                  <a:gd name="connsiteX15" fmla="*/ 8849 w 10000"/>
                  <a:gd name="connsiteY15" fmla="*/ 5445 h 10000"/>
                  <a:gd name="connsiteX16" fmla="*/ 8691 w 10000"/>
                  <a:gd name="connsiteY16" fmla="*/ 5183 h 10000"/>
                  <a:gd name="connsiteX17" fmla="*/ 8453 w 10000"/>
                  <a:gd name="connsiteY17" fmla="*/ 4817 h 10000"/>
                  <a:gd name="connsiteX18" fmla="*/ 7302 w 10000"/>
                  <a:gd name="connsiteY18" fmla="*/ 4503 h 10000"/>
                  <a:gd name="connsiteX19" fmla="*/ 7064 w 10000"/>
                  <a:gd name="connsiteY19" fmla="*/ 4503 h 10000"/>
                  <a:gd name="connsiteX20" fmla="*/ 6746 w 10000"/>
                  <a:gd name="connsiteY20" fmla="*/ 4189 h 10000"/>
                  <a:gd name="connsiteX21" fmla="*/ 6469 w 10000"/>
                  <a:gd name="connsiteY21" fmla="*/ 4267 h 10000"/>
                  <a:gd name="connsiteX22" fmla="*/ 6151 w 10000"/>
                  <a:gd name="connsiteY22" fmla="*/ 3900 h 10000"/>
                  <a:gd name="connsiteX23" fmla="*/ 5833 w 10000"/>
                  <a:gd name="connsiteY23" fmla="*/ 3900 h 10000"/>
                  <a:gd name="connsiteX24" fmla="*/ 5516 w 10000"/>
                  <a:gd name="connsiteY24" fmla="*/ 4005 h 10000"/>
                  <a:gd name="connsiteX25" fmla="*/ 5159 w 10000"/>
                  <a:gd name="connsiteY25" fmla="*/ 3979 h 10000"/>
                  <a:gd name="connsiteX26" fmla="*/ 5159 w 10000"/>
                  <a:gd name="connsiteY26" fmla="*/ 3482 h 10000"/>
                  <a:gd name="connsiteX27" fmla="*/ 5357 w 10000"/>
                  <a:gd name="connsiteY27" fmla="*/ 3455 h 10000"/>
                  <a:gd name="connsiteX28" fmla="*/ 5238 w 10000"/>
                  <a:gd name="connsiteY28" fmla="*/ 3325 h 10000"/>
                  <a:gd name="connsiteX29" fmla="*/ 5238 w 10000"/>
                  <a:gd name="connsiteY29" fmla="*/ 3115 h 10000"/>
                  <a:gd name="connsiteX30" fmla="*/ 5278 w 10000"/>
                  <a:gd name="connsiteY30" fmla="*/ 2985 h 10000"/>
                  <a:gd name="connsiteX31" fmla="*/ 4882 w 10000"/>
                  <a:gd name="connsiteY31" fmla="*/ 2775 h 10000"/>
                  <a:gd name="connsiteX32" fmla="*/ 4484 w 10000"/>
                  <a:gd name="connsiteY32" fmla="*/ 2540 h 10000"/>
                  <a:gd name="connsiteX33" fmla="*/ 4286 w 10000"/>
                  <a:gd name="connsiteY33" fmla="*/ 2382 h 10000"/>
                  <a:gd name="connsiteX34" fmla="*/ 4008 w 10000"/>
                  <a:gd name="connsiteY34" fmla="*/ 2330 h 10000"/>
                  <a:gd name="connsiteX35" fmla="*/ 3691 w 10000"/>
                  <a:gd name="connsiteY35" fmla="*/ 2356 h 10000"/>
                  <a:gd name="connsiteX36" fmla="*/ 3373 w 10000"/>
                  <a:gd name="connsiteY36" fmla="*/ 2278 h 10000"/>
                  <a:gd name="connsiteX37" fmla="*/ 2976 w 10000"/>
                  <a:gd name="connsiteY37" fmla="*/ 1649 h 10000"/>
                  <a:gd name="connsiteX38" fmla="*/ 2857 w 10000"/>
                  <a:gd name="connsiteY38" fmla="*/ 1492 h 10000"/>
                  <a:gd name="connsiteX39" fmla="*/ 2738 w 10000"/>
                  <a:gd name="connsiteY39" fmla="*/ 1126 h 10000"/>
                  <a:gd name="connsiteX40" fmla="*/ 2579 w 10000"/>
                  <a:gd name="connsiteY40" fmla="*/ 785 h 10000"/>
                  <a:gd name="connsiteX41" fmla="*/ 2103 w 10000"/>
                  <a:gd name="connsiteY41" fmla="*/ 549 h 10000"/>
                  <a:gd name="connsiteX42" fmla="*/ 1825 w 10000"/>
                  <a:gd name="connsiteY42" fmla="*/ 52 h 10000"/>
                  <a:gd name="connsiteX43" fmla="*/ 1468 w 10000"/>
                  <a:gd name="connsiteY43" fmla="*/ 52 h 10000"/>
                  <a:gd name="connsiteX44" fmla="*/ 1309 w 10000"/>
                  <a:gd name="connsiteY44" fmla="*/ 157 h 10000"/>
                  <a:gd name="connsiteX45" fmla="*/ 1270 w 10000"/>
                  <a:gd name="connsiteY45" fmla="*/ 0 h 10000"/>
                  <a:gd name="connsiteX46" fmla="*/ 754 w 10000"/>
                  <a:gd name="connsiteY46" fmla="*/ 104 h 10000"/>
                  <a:gd name="connsiteX47" fmla="*/ 1309 w 10000"/>
                  <a:gd name="connsiteY47" fmla="*/ 210 h 10000"/>
                  <a:gd name="connsiteX48" fmla="*/ 1270 w 10000"/>
                  <a:gd name="connsiteY48" fmla="*/ 445 h 10000"/>
                  <a:gd name="connsiteX49" fmla="*/ 1389 w 10000"/>
                  <a:gd name="connsiteY49" fmla="*/ 759 h 10000"/>
                  <a:gd name="connsiteX50" fmla="*/ 1508 w 10000"/>
                  <a:gd name="connsiteY50" fmla="*/ 942 h 10000"/>
                  <a:gd name="connsiteX51" fmla="*/ 1309 w 10000"/>
                  <a:gd name="connsiteY51" fmla="*/ 1282 h 10000"/>
                  <a:gd name="connsiteX52" fmla="*/ 1151 w 10000"/>
                  <a:gd name="connsiteY52" fmla="*/ 1282 h 10000"/>
                  <a:gd name="connsiteX53" fmla="*/ 992 w 10000"/>
                  <a:gd name="connsiteY53" fmla="*/ 1518 h 10000"/>
                  <a:gd name="connsiteX54" fmla="*/ 1270 w 10000"/>
                  <a:gd name="connsiteY54" fmla="*/ 1623 h 10000"/>
                  <a:gd name="connsiteX55" fmla="*/ 913 w 10000"/>
                  <a:gd name="connsiteY55" fmla="*/ 1597 h 10000"/>
                  <a:gd name="connsiteX56" fmla="*/ 754 w 10000"/>
                  <a:gd name="connsiteY56" fmla="*/ 1911 h 10000"/>
                  <a:gd name="connsiteX57" fmla="*/ 714 w 10000"/>
                  <a:gd name="connsiteY57" fmla="*/ 1963 h 10000"/>
                  <a:gd name="connsiteX58" fmla="*/ 555 w 10000"/>
                  <a:gd name="connsiteY58" fmla="*/ 2304 h 10000"/>
                  <a:gd name="connsiteX59" fmla="*/ 794 w 10000"/>
                  <a:gd name="connsiteY59" fmla="*/ 2382 h 10000"/>
                  <a:gd name="connsiteX60" fmla="*/ 476 w 10000"/>
                  <a:gd name="connsiteY60" fmla="*/ 2644 h 10000"/>
                  <a:gd name="connsiteX61" fmla="*/ 79 w 10000"/>
                  <a:gd name="connsiteY61" fmla="*/ 2932 h 10000"/>
                  <a:gd name="connsiteX62" fmla="*/ 0 w 10000"/>
                  <a:gd name="connsiteY62" fmla="*/ 3089 h 10000"/>
                  <a:gd name="connsiteX63" fmla="*/ 199 w 10000"/>
                  <a:gd name="connsiteY63" fmla="*/ 3429 h 10000"/>
                  <a:gd name="connsiteX64" fmla="*/ 0 w 10000"/>
                  <a:gd name="connsiteY64" fmla="*/ 3744 h 10000"/>
                  <a:gd name="connsiteX65" fmla="*/ 40 w 10000"/>
                  <a:gd name="connsiteY65" fmla="*/ 4084 h 10000"/>
                  <a:gd name="connsiteX66" fmla="*/ 159 w 10000"/>
                  <a:gd name="connsiteY66" fmla="*/ 4189 h 10000"/>
                  <a:gd name="connsiteX67" fmla="*/ 397 w 10000"/>
                  <a:gd name="connsiteY67" fmla="*/ 4162 h 10000"/>
                  <a:gd name="connsiteX68" fmla="*/ 873 w 10000"/>
                  <a:gd name="connsiteY68" fmla="*/ 4215 h 10000"/>
                  <a:gd name="connsiteX69" fmla="*/ 1270 w 10000"/>
                  <a:gd name="connsiteY69" fmla="*/ 4110 h 10000"/>
                  <a:gd name="connsiteX70" fmla="*/ 1707 w 10000"/>
                  <a:gd name="connsiteY70" fmla="*/ 4110 h 10000"/>
                  <a:gd name="connsiteX71" fmla="*/ 1984 w 10000"/>
                  <a:gd name="connsiteY71" fmla="*/ 4005 h 10000"/>
                  <a:gd name="connsiteX72" fmla="*/ 2063 w 10000"/>
                  <a:gd name="connsiteY72" fmla="*/ 4031 h 10000"/>
                  <a:gd name="connsiteX73" fmla="*/ 1945 w 10000"/>
                  <a:gd name="connsiteY73" fmla="*/ 4084 h 10000"/>
                  <a:gd name="connsiteX74" fmla="*/ 2222 w 10000"/>
                  <a:gd name="connsiteY74" fmla="*/ 4319 h 10000"/>
                  <a:gd name="connsiteX75" fmla="*/ 2421 w 10000"/>
                  <a:gd name="connsiteY75" fmla="*/ 4267 h 10000"/>
                  <a:gd name="connsiteX76" fmla="*/ 2699 w 10000"/>
                  <a:gd name="connsiteY76" fmla="*/ 4371 h 10000"/>
                  <a:gd name="connsiteX77" fmla="*/ 3055 w 10000"/>
                  <a:gd name="connsiteY77" fmla="*/ 4345 h 10000"/>
                  <a:gd name="connsiteX78" fmla="*/ 3651 w 10000"/>
                  <a:gd name="connsiteY78" fmla="*/ 4425 h 10000"/>
                  <a:gd name="connsiteX79" fmla="*/ 3809 w 10000"/>
                  <a:gd name="connsiteY79" fmla="*/ 4477 h 10000"/>
                  <a:gd name="connsiteX80" fmla="*/ 4365 w 10000"/>
                  <a:gd name="connsiteY80" fmla="*/ 4345 h 10000"/>
                  <a:gd name="connsiteX81" fmla="*/ 4445 w 10000"/>
                  <a:gd name="connsiteY81" fmla="*/ 4425 h 10000"/>
                  <a:gd name="connsiteX82" fmla="*/ 4603 w 10000"/>
                  <a:gd name="connsiteY82" fmla="*/ 4319 h 10000"/>
                  <a:gd name="connsiteX83" fmla="*/ 4683 w 10000"/>
                  <a:gd name="connsiteY83" fmla="*/ 4451 h 10000"/>
                  <a:gd name="connsiteX84" fmla="*/ 5238 w 10000"/>
                  <a:gd name="connsiteY84" fmla="*/ 4293 h 10000"/>
                  <a:gd name="connsiteX85" fmla="*/ 5238 w 10000"/>
                  <a:gd name="connsiteY85" fmla="*/ 4136 h 10000"/>
                  <a:gd name="connsiteX86" fmla="*/ 5357 w 10000"/>
                  <a:gd name="connsiteY86" fmla="*/ 4110 h 10000"/>
                  <a:gd name="connsiteX87" fmla="*/ 5477 w 10000"/>
                  <a:gd name="connsiteY87" fmla="*/ 4162 h 10000"/>
                  <a:gd name="connsiteX88" fmla="*/ 5873 w 10000"/>
                  <a:gd name="connsiteY88" fmla="*/ 4058 h 10000"/>
                  <a:gd name="connsiteX89" fmla="*/ 5953 w 10000"/>
                  <a:gd name="connsiteY89" fmla="*/ 4084 h 10000"/>
                  <a:gd name="connsiteX90" fmla="*/ 6151 w 10000"/>
                  <a:gd name="connsiteY90" fmla="*/ 4555 h 10000"/>
                  <a:gd name="connsiteX91" fmla="*/ 6270 w 10000"/>
                  <a:gd name="connsiteY91" fmla="*/ 4607 h 10000"/>
                  <a:gd name="connsiteX92" fmla="*/ 6548 w 10000"/>
                  <a:gd name="connsiteY92" fmla="*/ 4607 h 10000"/>
                  <a:gd name="connsiteX93" fmla="*/ 6667 w 10000"/>
                  <a:gd name="connsiteY93" fmla="*/ 4817 h 10000"/>
                  <a:gd name="connsiteX94" fmla="*/ 6707 w 10000"/>
                  <a:gd name="connsiteY94" fmla="*/ 4974 h 10000"/>
                  <a:gd name="connsiteX95" fmla="*/ 7500 w 10000"/>
                  <a:gd name="connsiteY95" fmla="*/ 5183 h 10000"/>
                  <a:gd name="connsiteX96" fmla="*/ 7183 w 10000"/>
                  <a:gd name="connsiteY96" fmla="*/ 5602 h 10000"/>
                  <a:gd name="connsiteX97" fmla="*/ 6985 w 10000"/>
                  <a:gd name="connsiteY97" fmla="*/ 5497 h 10000"/>
                  <a:gd name="connsiteX98" fmla="*/ 6429 w 10000"/>
                  <a:gd name="connsiteY98" fmla="*/ 5602 h 10000"/>
                  <a:gd name="connsiteX99" fmla="*/ 6151 w 10000"/>
                  <a:gd name="connsiteY99" fmla="*/ 5288 h 10000"/>
                  <a:gd name="connsiteX100" fmla="*/ 5953 w 10000"/>
                  <a:gd name="connsiteY100" fmla="*/ 5314 h 10000"/>
                  <a:gd name="connsiteX101" fmla="*/ 6111 w 10000"/>
                  <a:gd name="connsiteY101" fmla="*/ 5523 h 10000"/>
                  <a:gd name="connsiteX102" fmla="*/ 6151 w 10000"/>
                  <a:gd name="connsiteY102" fmla="*/ 5681 h 10000"/>
                  <a:gd name="connsiteX103" fmla="*/ 5754 w 10000"/>
                  <a:gd name="connsiteY103" fmla="*/ 5969 h 10000"/>
                  <a:gd name="connsiteX104" fmla="*/ 5675 w 10000"/>
                  <a:gd name="connsiteY104" fmla="*/ 6126 h 10000"/>
                  <a:gd name="connsiteX105" fmla="*/ 5636 w 10000"/>
                  <a:gd name="connsiteY105" fmla="*/ 6256 h 10000"/>
                  <a:gd name="connsiteX106" fmla="*/ 5595 w 10000"/>
                  <a:gd name="connsiteY106" fmla="*/ 6308 h 10000"/>
                  <a:gd name="connsiteX107" fmla="*/ 5516 w 10000"/>
                  <a:gd name="connsiteY107" fmla="*/ 6414 h 10000"/>
                  <a:gd name="connsiteX108" fmla="*/ 5278 w 10000"/>
                  <a:gd name="connsiteY108" fmla="*/ 6492 h 10000"/>
                  <a:gd name="connsiteX109" fmla="*/ 5357 w 10000"/>
                  <a:gd name="connsiteY109" fmla="*/ 6675 h 10000"/>
                  <a:gd name="connsiteX110" fmla="*/ 5317 w 10000"/>
                  <a:gd name="connsiteY110" fmla="*/ 6727 h 10000"/>
                  <a:gd name="connsiteX111" fmla="*/ 5000 w 10000"/>
                  <a:gd name="connsiteY111" fmla="*/ 6885 h 10000"/>
                  <a:gd name="connsiteX112" fmla="*/ 4683 w 10000"/>
                  <a:gd name="connsiteY112" fmla="*/ 6859 h 10000"/>
                  <a:gd name="connsiteX113" fmla="*/ 4961 w 10000"/>
                  <a:gd name="connsiteY113" fmla="*/ 6963 h 10000"/>
                  <a:gd name="connsiteX114" fmla="*/ 4961 w 10000"/>
                  <a:gd name="connsiteY114" fmla="*/ 7277 h 10000"/>
                  <a:gd name="connsiteX115" fmla="*/ 4603 w 10000"/>
                  <a:gd name="connsiteY115" fmla="*/ 7356 h 10000"/>
                  <a:gd name="connsiteX116" fmla="*/ 4524 w 10000"/>
                  <a:gd name="connsiteY116" fmla="*/ 7225 h 10000"/>
                  <a:gd name="connsiteX117" fmla="*/ 4484 w 10000"/>
                  <a:gd name="connsiteY117" fmla="*/ 7121 h 10000"/>
                  <a:gd name="connsiteX118" fmla="*/ 4128 w 10000"/>
                  <a:gd name="connsiteY118" fmla="*/ 7199 h 10000"/>
                  <a:gd name="connsiteX119" fmla="*/ 4286 w 10000"/>
                  <a:gd name="connsiteY119" fmla="*/ 7304 h 10000"/>
                  <a:gd name="connsiteX120" fmla="*/ 4405 w 10000"/>
                  <a:gd name="connsiteY120" fmla="*/ 7408 h 10000"/>
                  <a:gd name="connsiteX121" fmla="*/ 4563 w 10000"/>
                  <a:gd name="connsiteY121" fmla="*/ 7670 h 10000"/>
                  <a:gd name="connsiteX122" fmla="*/ 4762 w 10000"/>
                  <a:gd name="connsiteY122" fmla="*/ 7618 h 10000"/>
                  <a:gd name="connsiteX123" fmla="*/ 4921 w 10000"/>
                  <a:gd name="connsiteY123" fmla="*/ 7827 h 10000"/>
                  <a:gd name="connsiteX124" fmla="*/ 5040 w 10000"/>
                  <a:gd name="connsiteY124" fmla="*/ 7879 h 10000"/>
                  <a:gd name="connsiteX125" fmla="*/ 5317 w 10000"/>
                  <a:gd name="connsiteY125" fmla="*/ 7853 h 10000"/>
                  <a:gd name="connsiteX126" fmla="*/ 5437 w 10000"/>
                  <a:gd name="connsiteY126" fmla="*/ 7984 h 10000"/>
                  <a:gd name="connsiteX127" fmla="*/ 5556 w 10000"/>
                  <a:gd name="connsiteY127" fmla="*/ 8115 h 10000"/>
                  <a:gd name="connsiteX128" fmla="*/ 6111 w 10000"/>
                  <a:gd name="connsiteY128" fmla="*/ 7932 h 10000"/>
                  <a:gd name="connsiteX129" fmla="*/ 6111 w 10000"/>
                  <a:gd name="connsiteY129" fmla="*/ 7853 h 10000"/>
                  <a:gd name="connsiteX130" fmla="*/ 5953 w 10000"/>
                  <a:gd name="connsiteY130" fmla="*/ 7696 h 10000"/>
                  <a:gd name="connsiteX131" fmla="*/ 6151 w 10000"/>
                  <a:gd name="connsiteY131" fmla="*/ 7540 h 10000"/>
                  <a:gd name="connsiteX132" fmla="*/ 6032 w 10000"/>
                  <a:gd name="connsiteY132" fmla="*/ 7356 h 10000"/>
                  <a:gd name="connsiteX133" fmla="*/ 6151 w 10000"/>
                  <a:gd name="connsiteY133" fmla="*/ 7277 h 10000"/>
                  <a:gd name="connsiteX134" fmla="*/ 6310 w 10000"/>
                  <a:gd name="connsiteY134" fmla="*/ 7460 h 10000"/>
                  <a:gd name="connsiteX135" fmla="*/ 6231 w 10000"/>
                  <a:gd name="connsiteY135" fmla="*/ 7566 h 10000"/>
                  <a:gd name="connsiteX136" fmla="*/ 6587 w 10000"/>
                  <a:gd name="connsiteY136" fmla="*/ 7618 h 10000"/>
                  <a:gd name="connsiteX137" fmla="*/ 6746 w 10000"/>
                  <a:gd name="connsiteY137" fmla="*/ 7696 h 10000"/>
                  <a:gd name="connsiteX138" fmla="*/ 6905 w 10000"/>
                  <a:gd name="connsiteY138" fmla="*/ 7906 h 10000"/>
                  <a:gd name="connsiteX139" fmla="*/ 6667 w 10000"/>
                  <a:gd name="connsiteY139" fmla="*/ 8089 h 10000"/>
                  <a:gd name="connsiteX140" fmla="*/ 6270 w 10000"/>
                  <a:gd name="connsiteY140" fmla="*/ 8219 h 10000"/>
                  <a:gd name="connsiteX141" fmla="*/ 6191 w 10000"/>
                  <a:gd name="connsiteY141" fmla="*/ 8377 h 10000"/>
                  <a:gd name="connsiteX142" fmla="*/ 5953 w 10000"/>
                  <a:gd name="connsiteY142" fmla="*/ 8455 h 10000"/>
                  <a:gd name="connsiteX143" fmla="*/ 6071 w 10000"/>
                  <a:gd name="connsiteY143" fmla="*/ 8612 h 10000"/>
                  <a:gd name="connsiteX144" fmla="*/ 6310 w 10000"/>
                  <a:gd name="connsiteY144" fmla="*/ 8612 h 10000"/>
                  <a:gd name="connsiteX145" fmla="*/ 6349 w 10000"/>
                  <a:gd name="connsiteY145" fmla="*/ 8612 h 10000"/>
                  <a:gd name="connsiteX146" fmla="*/ 6508 w 10000"/>
                  <a:gd name="connsiteY146" fmla="*/ 8900 h 10000"/>
                  <a:gd name="connsiteX147" fmla="*/ 6587 w 10000"/>
                  <a:gd name="connsiteY147" fmla="*/ 8612 h 10000"/>
                  <a:gd name="connsiteX148" fmla="*/ 6786 w 10000"/>
                  <a:gd name="connsiteY148" fmla="*/ 8560 h 10000"/>
                  <a:gd name="connsiteX149" fmla="*/ 6985 w 10000"/>
                  <a:gd name="connsiteY149" fmla="*/ 8638 h 10000"/>
                  <a:gd name="connsiteX150" fmla="*/ 6985 w 10000"/>
                  <a:gd name="connsiteY150" fmla="*/ 8665 h 10000"/>
                  <a:gd name="connsiteX151" fmla="*/ 7183 w 10000"/>
                  <a:gd name="connsiteY151" fmla="*/ 8612 h 10000"/>
                  <a:gd name="connsiteX152" fmla="*/ 7302 w 10000"/>
                  <a:gd name="connsiteY152" fmla="*/ 8796 h 10000"/>
                  <a:gd name="connsiteX153" fmla="*/ 6905 w 10000"/>
                  <a:gd name="connsiteY153" fmla="*/ 8691 h 10000"/>
                  <a:gd name="connsiteX154" fmla="*/ 6825 w 10000"/>
                  <a:gd name="connsiteY154" fmla="*/ 8718 h 10000"/>
                  <a:gd name="connsiteX155" fmla="*/ 6786 w 10000"/>
                  <a:gd name="connsiteY155" fmla="*/ 8926 h 10000"/>
                  <a:gd name="connsiteX156" fmla="*/ 6746 w 10000"/>
                  <a:gd name="connsiteY156" fmla="*/ 9058 h 10000"/>
                  <a:gd name="connsiteX157" fmla="*/ 7064 w 10000"/>
                  <a:gd name="connsiteY157" fmla="*/ 9031 h 10000"/>
                  <a:gd name="connsiteX158" fmla="*/ 7144 w 10000"/>
                  <a:gd name="connsiteY158" fmla="*/ 9110 h 10000"/>
                  <a:gd name="connsiteX159" fmla="*/ 7183 w 10000"/>
                  <a:gd name="connsiteY159" fmla="*/ 8953 h 10000"/>
                  <a:gd name="connsiteX160" fmla="*/ 7302 w 10000"/>
                  <a:gd name="connsiteY160" fmla="*/ 8744 h 10000"/>
                  <a:gd name="connsiteX161" fmla="*/ 7579 w 10000"/>
                  <a:gd name="connsiteY161" fmla="*/ 9136 h 10000"/>
                  <a:gd name="connsiteX162" fmla="*/ 7857 w 10000"/>
                  <a:gd name="connsiteY162" fmla="*/ 9188 h 10000"/>
                  <a:gd name="connsiteX163" fmla="*/ 8095 w 10000"/>
                  <a:gd name="connsiteY16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8849 w 10000"/>
                  <a:gd name="connsiteY14" fmla="*/ 5445 h 10000"/>
                  <a:gd name="connsiteX15" fmla="*/ 8691 w 10000"/>
                  <a:gd name="connsiteY15" fmla="*/ 5183 h 10000"/>
                  <a:gd name="connsiteX16" fmla="*/ 8453 w 10000"/>
                  <a:gd name="connsiteY16" fmla="*/ 4817 h 10000"/>
                  <a:gd name="connsiteX17" fmla="*/ 7302 w 10000"/>
                  <a:gd name="connsiteY17" fmla="*/ 4503 h 10000"/>
                  <a:gd name="connsiteX18" fmla="*/ 7064 w 10000"/>
                  <a:gd name="connsiteY18" fmla="*/ 4503 h 10000"/>
                  <a:gd name="connsiteX19" fmla="*/ 6746 w 10000"/>
                  <a:gd name="connsiteY19" fmla="*/ 4189 h 10000"/>
                  <a:gd name="connsiteX20" fmla="*/ 6469 w 10000"/>
                  <a:gd name="connsiteY20" fmla="*/ 4267 h 10000"/>
                  <a:gd name="connsiteX21" fmla="*/ 6151 w 10000"/>
                  <a:gd name="connsiteY21" fmla="*/ 3900 h 10000"/>
                  <a:gd name="connsiteX22" fmla="*/ 5833 w 10000"/>
                  <a:gd name="connsiteY22" fmla="*/ 3900 h 10000"/>
                  <a:gd name="connsiteX23" fmla="*/ 5516 w 10000"/>
                  <a:gd name="connsiteY23" fmla="*/ 4005 h 10000"/>
                  <a:gd name="connsiteX24" fmla="*/ 5159 w 10000"/>
                  <a:gd name="connsiteY24" fmla="*/ 3979 h 10000"/>
                  <a:gd name="connsiteX25" fmla="*/ 5159 w 10000"/>
                  <a:gd name="connsiteY25" fmla="*/ 3482 h 10000"/>
                  <a:gd name="connsiteX26" fmla="*/ 5357 w 10000"/>
                  <a:gd name="connsiteY26" fmla="*/ 3455 h 10000"/>
                  <a:gd name="connsiteX27" fmla="*/ 5238 w 10000"/>
                  <a:gd name="connsiteY27" fmla="*/ 3325 h 10000"/>
                  <a:gd name="connsiteX28" fmla="*/ 5238 w 10000"/>
                  <a:gd name="connsiteY28" fmla="*/ 3115 h 10000"/>
                  <a:gd name="connsiteX29" fmla="*/ 5278 w 10000"/>
                  <a:gd name="connsiteY29" fmla="*/ 2985 h 10000"/>
                  <a:gd name="connsiteX30" fmla="*/ 4882 w 10000"/>
                  <a:gd name="connsiteY30" fmla="*/ 2775 h 10000"/>
                  <a:gd name="connsiteX31" fmla="*/ 4484 w 10000"/>
                  <a:gd name="connsiteY31" fmla="*/ 2540 h 10000"/>
                  <a:gd name="connsiteX32" fmla="*/ 4286 w 10000"/>
                  <a:gd name="connsiteY32" fmla="*/ 2382 h 10000"/>
                  <a:gd name="connsiteX33" fmla="*/ 4008 w 10000"/>
                  <a:gd name="connsiteY33" fmla="*/ 2330 h 10000"/>
                  <a:gd name="connsiteX34" fmla="*/ 3691 w 10000"/>
                  <a:gd name="connsiteY34" fmla="*/ 2356 h 10000"/>
                  <a:gd name="connsiteX35" fmla="*/ 3373 w 10000"/>
                  <a:gd name="connsiteY35" fmla="*/ 2278 h 10000"/>
                  <a:gd name="connsiteX36" fmla="*/ 2976 w 10000"/>
                  <a:gd name="connsiteY36" fmla="*/ 1649 h 10000"/>
                  <a:gd name="connsiteX37" fmla="*/ 2857 w 10000"/>
                  <a:gd name="connsiteY37" fmla="*/ 1492 h 10000"/>
                  <a:gd name="connsiteX38" fmla="*/ 2738 w 10000"/>
                  <a:gd name="connsiteY38" fmla="*/ 1126 h 10000"/>
                  <a:gd name="connsiteX39" fmla="*/ 2579 w 10000"/>
                  <a:gd name="connsiteY39" fmla="*/ 785 h 10000"/>
                  <a:gd name="connsiteX40" fmla="*/ 2103 w 10000"/>
                  <a:gd name="connsiteY40" fmla="*/ 549 h 10000"/>
                  <a:gd name="connsiteX41" fmla="*/ 1825 w 10000"/>
                  <a:gd name="connsiteY41" fmla="*/ 52 h 10000"/>
                  <a:gd name="connsiteX42" fmla="*/ 1468 w 10000"/>
                  <a:gd name="connsiteY42" fmla="*/ 52 h 10000"/>
                  <a:gd name="connsiteX43" fmla="*/ 1309 w 10000"/>
                  <a:gd name="connsiteY43" fmla="*/ 157 h 10000"/>
                  <a:gd name="connsiteX44" fmla="*/ 1270 w 10000"/>
                  <a:gd name="connsiteY44" fmla="*/ 0 h 10000"/>
                  <a:gd name="connsiteX45" fmla="*/ 754 w 10000"/>
                  <a:gd name="connsiteY45" fmla="*/ 104 h 10000"/>
                  <a:gd name="connsiteX46" fmla="*/ 1309 w 10000"/>
                  <a:gd name="connsiteY46" fmla="*/ 210 h 10000"/>
                  <a:gd name="connsiteX47" fmla="*/ 1270 w 10000"/>
                  <a:gd name="connsiteY47" fmla="*/ 445 h 10000"/>
                  <a:gd name="connsiteX48" fmla="*/ 1389 w 10000"/>
                  <a:gd name="connsiteY48" fmla="*/ 759 h 10000"/>
                  <a:gd name="connsiteX49" fmla="*/ 1508 w 10000"/>
                  <a:gd name="connsiteY49" fmla="*/ 942 h 10000"/>
                  <a:gd name="connsiteX50" fmla="*/ 1309 w 10000"/>
                  <a:gd name="connsiteY50" fmla="*/ 1282 h 10000"/>
                  <a:gd name="connsiteX51" fmla="*/ 1151 w 10000"/>
                  <a:gd name="connsiteY51" fmla="*/ 1282 h 10000"/>
                  <a:gd name="connsiteX52" fmla="*/ 992 w 10000"/>
                  <a:gd name="connsiteY52" fmla="*/ 1518 h 10000"/>
                  <a:gd name="connsiteX53" fmla="*/ 1270 w 10000"/>
                  <a:gd name="connsiteY53" fmla="*/ 1623 h 10000"/>
                  <a:gd name="connsiteX54" fmla="*/ 913 w 10000"/>
                  <a:gd name="connsiteY54" fmla="*/ 1597 h 10000"/>
                  <a:gd name="connsiteX55" fmla="*/ 754 w 10000"/>
                  <a:gd name="connsiteY55" fmla="*/ 1911 h 10000"/>
                  <a:gd name="connsiteX56" fmla="*/ 714 w 10000"/>
                  <a:gd name="connsiteY56" fmla="*/ 1963 h 10000"/>
                  <a:gd name="connsiteX57" fmla="*/ 555 w 10000"/>
                  <a:gd name="connsiteY57" fmla="*/ 2304 h 10000"/>
                  <a:gd name="connsiteX58" fmla="*/ 794 w 10000"/>
                  <a:gd name="connsiteY58" fmla="*/ 2382 h 10000"/>
                  <a:gd name="connsiteX59" fmla="*/ 476 w 10000"/>
                  <a:gd name="connsiteY59" fmla="*/ 2644 h 10000"/>
                  <a:gd name="connsiteX60" fmla="*/ 79 w 10000"/>
                  <a:gd name="connsiteY60" fmla="*/ 2932 h 10000"/>
                  <a:gd name="connsiteX61" fmla="*/ 0 w 10000"/>
                  <a:gd name="connsiteY61" fmla="*/ 3089 h 10000"/>
                  <a:gd name="connsiteX62" fmla="*/ 199 w 10000"/>
                  <a:gd name="connsiteY62" fmla="*/ 3429 h 10000"/>
                  <a:gd name="connsiteX63" fmla="*/ 0 w 10000"/>
                  <a:gd name="connsiteY63" fmla="*/ 3744 h 10000"/>
                  <a:gd name="connsiteX64" fmla="*/ 40 w 10000"/>
                  <a:gd name="connsiteY64" fmla="*/ 4084 h 10000"/>
                  <a:gd name="connsiteX65" fmla="*/ 159 w 10000"/>
                  <a:gd name="connsiteY65" fmla="*/ 4189 h 10000"/>
                  <a:gd name="connsiteX66" fmla="*/ 397 w 10000"/>
                  <a:gd name="connsiteY66" fmla="*/ 4162 h 10000"/>
                  <a:gd name="connsiteX67" fmla="*/ 873 w 10000"/>
                  <a:gd name="connsiteY67" fmla="*/ 4215 h 10000"/>
                  <a:gd name="connsiteX68" fmla="*/ 1270 w 10000"/>
                  <a:gd name="connsiteY68" fmla="*/ 4110 h 10000"/>
                  <a:gd name="connsiteX69" fmla="*/ 1707 w 10000"/>
                  <a:gd name="connsiteY69" fmla="*/ 4110 h 10000"/>
                  <a:gd name="connsiteX70" fmla="*/ 1984 w 10000"/>
                  <a:gd name="connsiteY70" fmla="*/ 4005 h 10000"/>
                  <a:gd name="connsiteX71" fmla="*/ 2063 w 10000"/>
                  <a:gd name="connsiteY71" fmla="*/ 4031 h 10000"/>
                  <a:gd name="connsiteX72" fmla="*/ 1945 w 10000"/>
                  <a:gd name="connsiteY72" fmla="*/ 4084 h 10000"/>
                  <a:gd name="connsiteX73" fmla="*/ 2222 w 10000"/>
                  <a:gd name="connsiteY73" fmla="*/ 4319 h 10000"/>
                  <a:gd name="connsiteX74" fmla="*/ 2421 w 10000"/>
                  <a:gd name="connsiteY74" fmla="*/ 4267 h 10000"/>
                  <a:gd name="connsiteX75" fmla="*/ 2699 w 10000"/>
                  <a:gd name="connsiteY75" fmla="*/ 4371 h 10000"/>
                  <a:gd name="connsiteX76" fmla="*/ 3055 w 10000"/>
                  <a:gd name="connsiteY76" fmla="*/ 4345 h 10000"/>
                  <a:gd name="connsiteX77" fmla="*/ 3651 w 10000"/>
                  <a:gd name="connsiteY77" fmla="*/ 4425 h 10000"/>
                  <a:gd name="connsiteX78" fmla="*/ 3809 w 10000"/>
                  <a:gd name="connsiteY78" fmla="*/ 4477 h 10000"/>
                  <a:gd name="connsiteX79" fmla="*/ 4365 w 10000"/>
                  <a:gd name="connsiteY79" fmla="*/ 4345 h 10000"/>
                  <a:gd name="connsiteX80" fmla="*/ 4445 w 10000"/>
                  <a:gd name="connsiteY80" fmla="*/ 4425 h 10000"/>
                  <a:gd name="connsiteX81" fmla="*/ 4603 w 10000"/>
                  <a:gd name="connsiteY81" fmla="*/ 4319 h 10000"/>
                  <a:gd name="connsiteX82" fmla="*/ 4683 w 10000"/>
                  <a:gd name="connsiteY82" fmla="*/ 4451 h 10000"/>
                  <a:gd name="connsiteX83" fmla="*/ 5238 w 10000"/>
                  <a:gd name="connsiteY83" fmla="*/ 4293 h 10000"/>
                  <a:gd name="connsiteX84" fmla="*/ 5238 w 10000"/>
                  <a:gd name="connsiteY84" fmla="*/ 4136 h 10000"/>
                  <a:gd name="connsiteX85" fmla="*/ 5357 w 10000"/>
                  <a:gd name="connsiteY85" fmla="*/ 4110 h 10000"/>
                  <a:gd name="connsiteX86" fmla="*/ 5477 w 10000"/>
                  <a:gd name="connsiteY86" fmla="*/ 4162 h 10000"/>
                  <a:gd name="connsiteX87" fmla="*/ 5873 w 10000"/>
                  <a:gd name="connsiteY87" fmla="*/ 4058 h 10000"/>
                  <a:gd name="connsiteX88" fmla="*/ 5953 w 10000"/>
                  <a:gd name="connsiteY88" fmla="*/ 4084 h 10000"/>
                  <a:gd name="connsiteX89" fmla="*/ 6151 w 10000"/>
                  <a:gd name="connsiteY89" fmla="*/ 4555 h 10000"/>
                  <a:gd name="connsiteX90" fmla="*/ 6270 w 10000"/>
                  <a:gd name="connsiteY90" fmla="*/ 4607 h 10000"/>
                  <a:gd name="connsiteX91" fmla="*/ 6548 w 10000"/>
                  <a:gd name="connsiteY91" fmla="*/ 4607 h 10000"/>
                  <a:gd name="connsiteX92" fmla="*/ 6667 w 10000"/>
                  <a:gd name="connsiteY92" fmla="*/ 4817 h 10000"/>
                  <a:gd name="connsiteX93" fmla="*/ 6707 w 10000"/>
                  <a:gd name="connsiteY93" fmla="*/ 4974 h 10000"/>
                  <a:gd name="connsiteX94" fmla="*/ 7500 w 10000"/>
                  <a:gd name="connsiteY94" fmla="*/ 5183 h 10000"/>
                  <a:gd name="connsiteX95" fmla="*/ 7183 w 10000"/>
                  <a:gd name="connsiteY95" fmla="*/ 5602 h 10000"/>
                  <a:gd name="connsiteX96" fmla="*/ 6985 w 10000"/>
                  <a:gd name="connsiteY96" fmla="*/ 5497 h 10000"/>
                  <a:gd name="connsiteX97" fmla="*/ 6429 w 10000"/>
                  <a:gd name="connsiteY97" fmla="*/ 5602 h 10000"/>
                  <a:gd name="connsiteX98" fmla="*/ 6151 w 10000"/>
                  <a:gd name="connsiteY98" fmla="*/ 5288 h 10000"/>
                  <a:gd name="connsiteX99" fmla="*/ 5953 w 10000"/>
                  <a:gd name="connsiteY99" fmla="*/ 5314 h 10000"/>
                  <a:gd name="connsiteX100" fmla="*/ 6111 w 10000"/>
                  <a:gd name="connsiteY100" fmla="*/ 5523 h 10000"/>
                  <a:gd name="connsiteX101" fmla="*/ 6151 w 10000"/>
                  <a:gd name="connsiteY101" fmla="*/ 5681 h 10000"/>
                  <a:gd name="connsiteX102" fmla="*/ 5754 w 10000"/>
                  <a:gd name="connsiteY102" fmla="*/ 5969 h 10000"/>
                  <a:gd name="connsiteX103" fmla="*/ 5675 w 10000"/>
                  <a:gd name="connsiteY103" fmla="*/ 6126 h 10000"/>
                  <a:gd name="connsiteX104" fmla="*/ 5636 w 10000"/>
                  <a:gd name="connsiteY104" fmla="*/ 6256 h 10000"/>
                  <a:gd name="connsiteX105" fmla="*/ 5595 w 10000"/>
                  <a:gd name="connsiteY105" fmla="*/ 6308 h 10000"/>
                  <a:gd name="connsiteX106" fmla="*/ 5516 w 10000"/>
                  <a:gd name="connsiteY106" fmla="*/ 6414 h 10000"/>
                  <a:gd name="connsiteX107" fmla="*/ 5278 w 10000"/>
                  <a:gd name="connsiteY107" fmla="*/ 6492 h 10000"/>
                  <a:gd name="connsiteX108" fmla="*/ 5357 w 10000"/>
                  <a:gd name="connsiteY108" fmla="*/ 6675 h 10000"/>
                  <a:gd name="connsiteX109" fmla="*/ 5317 w 10000"/>
                  <a:gd name="connsiteY109" fmla="*/ 6727 h 10000"/>
                  <a:gd name="connsiteX110" fmla="*/ 5000 w 10000"/>
                  <a:gd name="connsiteY110" fmla="*/ 6885 h 10000"/>
                  <a:gd name="connsiteX111" fmla="*/ 4683 w 10000"/>
                  <a:gd name="connsiteY111" fmla="*/ 6859 h 10000"/>
                  <a:gd name="connsiteX112" fmla="*/ 4961 w 10000"/>
                  <a:gd name="connsiteY112" fmla="*/ 6963 h 10000"/>
                  <a:gd name="connsiteX113" fmla="*/ 4961 w 10000"/>
                  <a:gd name="connsiteY113" fmla="*/ 7277 h 10000"/>
                  <a:gd name="connsiteX114" fmla="*/ 4603 w 10000"/>
                  <a:gd name="connsiteY114" fmla="*/ 7356 h 10000"/>
                  <a:gd name="connsiteX115" fmla="*/ 4524 w 10000"/>
                  <a:gd name="connsiteY115" fmla="*/ 7225 h 10000"/>
                  <a:gd name="connsiteX116" fmla="*/ 4484 w 10000"/>
                  <a:gd name="connsiteY116" fmla="*/ 7121 h 10000"/>
                  <a:gd name="connsiteX117" fmla="*/ 4128 w 10000"/>
                  <a:gd name="connsiteY117" fmla="*/ 7199 h 10000"/>
                  <a:gd name="connsiteX118" fmla="*/ 4286 w 10000"/>
                  <a:gd name="connsiteY118" fmla="*/ 7304 h 10000"/>
                  <a:gd name="connsiteX119" fmla="*/ 4405 w 10000"/>
                  <a:gd name="connsiteY119" fmla="*/ 7408 h 10000"/>
                  <a:gd name="connsiteX120" fmla="*/ 4563 w 10000"/>
                  <a:gd name="connsiteY120" fmla="*/ 7670 h 10000"/>
                  <a:gd name="connsiteX121" fmla="*/ 4762 w 10000"/>
                  <a:gd name="connsiteY121" fmla="*/ 7618 h 10000"/>
                  <a:gd name="connsiteX122" fmla="*/ 4921 w 10000"/>
                  <a:gd name="connsiteY122" fmla="*/ 7827 h 10000"/>
                  <a:gd name="connsiteX123" fmla="*/ 5040 w 10000"/>
                  <a:gd name="connsiteY123" fmla="*/ 7879 h 10000"/>
                  <a:gd name="connsiteX124" fmla="*/ 5317 w 10000"/>
                  <a:gd name="connsiteY124" fmla="*/ 7853 h 10000"/>
                  <a:gd name="connsiteX125" fmla="*/ 5437 w 10000"/>
                  <a:gd name="connsiteY125" fmla="*/ 7984 h 10000"/>
                  <a:gd name="connsiteX126" fmla="*/ 5556 w 10000"/>
                  <a:gd name="connsiteY126" fmla="*/ 8115 h 10000"/>
                  <a:gd name="connsiteX127" fmla="*/ 6111 w 10000"/>
                  <a:gd name="connsiteY127" fmla="*/ 7932 h 10000"/>
                  <a:gd name="connsiteX128" fmla="*/ 6111 w 10000"/>
                  <a:gd name="connsiteY128" fmla="*/ 7853 h 10000"/>
                  <a:gd name="connsiteX129" fmla="*/ 5953 w 10000"/>
                  <a:gd name="connsiteY129" fmla="*/ 7696 h 10000"/>
                  <a:gd name="connsiteX130" fmla="*/ 6151 w 10000"/>
                  <a:gd name="connsiteY130" fmla="*/ 7540 h 10000"/>
                  <a:gd name="connsiteX131" fmla="*/ 6032 w 10000"/>
                  <a:gd name="connsiteY131" fmla="*/ 7356 h 10000"/>
                  <a:gd name="connsiteX132" fmla="*/ 6151 w 10000"/>
                  <a:gd name="connsiteY132" fmla="*/ 7277 h 10000"/>
                  <a:gd name="connsiteX133" fmla="*/ 6310 w 10000"/>
                  <a:gd name="connsiteY133" fmla="*/ 7460 h 10000"/>
                  <a:gd name="connsiteX134" fmla="*/ 6231 w 10000"/>
                  <a:gd name="connsiteY134" fmla="*/ 7566 h 10000"/>
                  <a:gd name="connsiteX135" fmla="*/ 6587 w 10000"/>
                  <a:gd name="connsiteY135" fmla="*/ 7618 h 10000"/>
                  <a:gd name="connsiteX136" fmla="*/ 6746 w 10000"/>
                  <a:gd name="connsiteY136" fmla="*/ 7696 h 10000"/>
                  <a:gd name="connsiteX137" fmla="*/ 6905 w 10000"/>
                  <a:gd name="connsiteY137" fmla="*/ 7906 h 10000"/>
                  <a:gd name="connsiteX138" fmla="*/ 6667 w 10000"/>
                  <a:gd name="connsiteY138" fmla="*/ 8089 h 10000"/>
                  <a:gd name="connsiteX139" fmla="*/ 6270 w 10000"/>
                  <a:gd name="connsiteY139" fmla="*/ 8219 h 10000"/>
                  <a:gd name="connsiteX140" fmla="*/ 6191 w 10000"/>
                  <a:gd name="connsiteY140" fmla="*/ 8377 h 10000"/>
                  <a:gd name="connsiteX141" fmla="*/ 5953 w 10000"/>
                  <a:gd name="connsiteY141" fmla="*/ 8455 h 10000"/>
                  <a:gd name="connsiteX142" fmla="*/ 6071 w 10000"/>
                  <a:gd name="connsiteY142" fmla="*/ 8612 h 10000"/>
                  <a:gd name="connsiteX143" fmla="*/ 6310 w 10000"/>
                  <a:gd name="connsiteY143" fmla="*/ 8612 h 10000"/>
                  <a:gd name="connsiteX144" fmla="*/ 6349 w 10000"/>
                  <a:gd name="connsiteY144" fmla="*/ 8612 h 10000"/>
                  <a:gd name="connsiteX145" fmla="*/ 6508 w 10000"/>
                  <a:gd name="connsiteY145" fmla="*/ 8900 h 10000"/>
                  <a:gd name="connsiteX146" fmla="*/ 6587 w 10000"/>
                  <a:gd name="connsiteY146" fmla="*/ 8612 h 10000"/>
                  <a:gd name="connsiteX147" fmla="*/ 6786 w 10000"/>
                  <a:gd name="connsiteY147" fmla="*/ 8560 h 10000"/>
                  <a:gd name="connsiteX148" fmla="*/ 6985 w 10000"/>
                  <a:gd name="connsiteY148" fmla="*/ 8638 h 10000"/>
                  <a:gd name="connsiteX149" fmla="*/ 6985 w 10000"/>
                  <a:gd name="connsiteY149" fmla="*/ 8665 h 10000"/>
                  <a:gd name="connsiteX150" fmla="*/ 7183 w 10000"/>
                  <a:gd name="connsiteY150" fmla="*/ 8612 h 10000"/>
                  <a:gd name="connsiteX151" fmla="*/ 7302 w 10000"/>
                  <a:gd name="connsiteY151" fmla="*/ 8796 h 10000"/>
                  <a:gd name="connsiteX152" fmla="*/ 6905 w 10000"/>
                  <a:gd name="connsiteY152" fmla="*/ 8691 h 10000"/>
                  <a:gd name="connsiteX153" fmla="*/ 6825 w 10000"/>
                  <a:gd name="connsiteY153" fmla="*/ 8718 h 10000"/>
                  <a:gd name="connsiteX154" fmla="*/ 6786 w 10000"/>
                  <a:gd name="connsiteY154" fmla="*/ 8926 h 10000"/>
                  <a:gd name="connsiteX155" fmla="*/ 6746 w 10000"/>
                  <a:gd name="connsiteY155" fmla="*/ 9058 h 10000"/>
                  <a:gd name="connsiteX156" fmla="*/ 7064 w 10000"/>
                  <a:gd name="connsiteY156" fmla="*/ 9031 h 10000"/>
                  <a:gd name="connsiteX157" fmla="*/ 7144 w 10000"/>
                  <a:gd name="connsiteY157" fmla="*/ 9110 h 10000"/>
                  <a:gd name="connsiteX158" fmla="*/ 7183 w 10000"/>
                  <a:gd name="connsiteY158" fmla="*/ 8953 h 10000"/>
                  <a:gd name="connsiteX159" fmla="*/ 7302 w 10000"/>
                  <a:gd name="connsiteY159" fmla="*/ 8744 h 10000"/>
                  <a:gd name="connsiteX160" fmla="*/ 7579 w 10000"/>
                  <a:gd name="connsiteY160" fmla="*/ 9136 h 10000"/>
                  <a:gd name="connsiteX161" fmla="*/ 7857 w 10000"/>
                  <a:gd name="connsiteY161" fmla="*/ 9188 h 10000"/>
                  <a:gd name="connsiteX162" fmla="*/ 8095 w 10000"/>
                  <a:gd name="connsiteY16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85 w 10000"/>
                  <a:gd name="connsiteY10" fmla="*/ 5549 h 10000"/>
                  <a:gd name="connsiteX11" fmla="*/ 8890 w 10000"/>
                  <a:gd name="connsiteY11" fmla="*/ 5157 h 10000"/>
                  <a:gd name="connsiteX12" fmla="*/ 9128 w 10000"/>
                  <a:gd name="connsiteY12" fmla="*/ 5523 h 10000"/>
                  <a:gd name="connsiteX13" fmla="*/ 8849 w 10000"/>
                  <a:gd name="connsiteY13" fmla="*/ 5445 h 10000"/>
                  <a:gd name="connsiteX14" fmla="*/ 8691 w 10000"/>
                  <a:gd name="connsiteY14" fmla="*/ 5183 h 10000"/>
                  <a:gd name="connsiteX15" fmla="*/ 8453 w 10000"/>
                  <a:gd name="connsiteY15" fmla="*/ 4817 h 10000"/>
                  <a:gd name="connsiteX16" fmla="*/ 7302 w 10000"/>
                  <a:gd name="connsiteY16" fmla="*/ 4503 h 10000"/>
                  <a:gd name="connsiteX17" fmla="*/ 7064 w 10000"/>
                  <a:gd name="connsiteY17" fmla="*/ 4503 h 10000"/>
                  <a:gd name="connsiteX18" fmla="*/ 6746 w 10000"/>
                  <a:gd name="connsiteY18" fmla="*/ 4189 h 10000"/>
                  <a:gd name="connsiteX19" fmla="*/ 6469 w 10000"/>
                  <a:gd name="connsiteY19" fmla="*/ 4267 h 10000"/>
                  <a:gd name="connsiteX20" fmla="*/ 6151 w 10000"/>
                  <a:gd name="connsiteY20" fmla="*/ 3900 h 10000"/>
                  <a:gd name="connsiteX21" fmla="*/ 5833 w 10000"/>
                  <a:gd name="connsiteY21" fmla="*/ 3900 h 10000"/>
                  <a:gd name="connsiteX22" fmla="*/ 5516 w 10000"/>
                  <a:gd name="connsiteY22" fmla="*/ 4005 h 10000"/>
                  <a:gd name="connsiteX23" fmla="*/ 5159 w 10000"/>
                  <a:gd name="connsiteY23" fmla="*/ 3979 h 10000"/>
                  <a:gd name="connsiteX24" fmla="*/ 5159 w 10000"/>
                  <a:gd name="connsiteY24" fmla="*/ 3482 h 10000"/>
                  <a:gd name="connsiteX25" fmla="*/ 5357 w 10000"/>
                  <a:gd name="connsiteY25" fmla="*/ 3455 h 10000"/>
                  <a:gd name="connsiteX26" fmla="*/ 5238 w 10000"/>
                  <a:gd name="connsiteY26" fmla="*/ 3325 h 10000"/>
                  <a:gd name="connsiteX27" fmla="*/ 5238 w 10000"/>
                  <a:gd name="connsiteY27" fmla="*/ 3115 h 10000"/>
                  <a:gd name="connsiteX28" fmla="*/ 5278 w 10000"/>
                  <a:gd name="connsiteY28" fmla="*/ 2985 h 10000"/>
                  <a:gd name="connsiteX29" fmla="*/ 4882 w 10000"/>
                  <a:gd name="connsiteY29" fmla="*/ 2775 h 10000"/>
                  <a:gd name="connsiteX30" fmla="*/ 4484 w 10000"/>
                  <a:gd name="connsiteY30" fmla="*/ 2540 h 10000"/>
                  <a:gd name="connsiteX31" fmla="*/ 4286 w 10000"/>
                  <a:gd name="connsiteY31" fmla="*/ 2382 h 10000"/>
                  <a:gd name="connsiteX32" fmla="*/ 4008 w 10000"/>
                  <a:gd name="connsiteY32" fmla="*/ 2330 h 10000"/>
                  <a:gd name="connsiteX33" fmla="*/ 3691 w 10000"/>
                  <a:gd name="connsiteY33" fmla="*/ 2356 h 10000"/>
                  <a:gd name="connsiteX34" fmla="*/ 3373 w 10000"/>
                  <a:gd name="connsiteY34" fmla="*/ 2278 h 10000"/>
                  <a:gd name="connsiteX35" fmla="*/ 2976 w 10000"/>
                  <a:gd name="connsiteY35" fmla="*/ 1649 h 10000"/>
                  <a:gd name="connsiteX36" fmla="*/ 2857 w 10000"/>
                  <a:gd name="connsiteY36" fmla="*/ 1492 h 10000"/>
                  <a:gd name="connsiteX37" fmla="*/ 2738 w 10000"/>
                  <a:gd name="connsiteY37" fmla="*/ 1126 h 10000"/>
                  <a:gd name="connsiteX38" fmla="*/ 2579 w 10000"/>
                  <a:gd name="connsiteY38" fmla="*/ 785 h 10000"/>
                  <a:gd name="connsiteX39" fmla="*/ 2103 w 10000"/>
                  <a:gd name="connsiteY39" fmla="*/ 549 h 10000"/>
                  <a:gd name="connsiteX40" fmla="*/ 1825 w 10000"/>
                  <a:gd name="connsiteY40" fmla="*/ 52 h 10000"/>
                  <a:gd name="connsiteX41" fmla="*/ 1468 w 10000"/>
                  <a:gd name="connsiteY41" fmla="*/ 52 h 10000"/>
                  <a:gd name="connsiteX42" fmla="*/ 1309 w 10000"/>
                  <a:gd name="connsiteY42" fmla="*/ 157 h 10000"/>
                  <a:gd name="connsiteX43" fmla="*/ 1270 w 10000"/>
                  <a:gd name="connsiteY43" fmla="*/ 0 h 10000"/>
                  <a:gd name="connsiteX44" fmla="*/ 754 w 10000"/>
                  <a:gd name="connsiteY44" fmla="*/ 104 h 10000"/>
                  <a:gd name="connsiteX45" fmla="*/ 1309 w 10000"/>
                  <a:gd name="connsiteY45" fmla="*/ 210 h 10000"/>
                  <a:gd name="connsiteX46" fmla="*/ 1270 w 10000"/>
                  <a:gd name="connsiteY46" fmla="*/ 445 h 10000"/>
                  <a:gd name="connsiteX47" fmla="*/ 1389 w 10000"/>
                  <a:gd name="connsiteY47" fmla="*/ 759 h 10000"/>
                  <a:gd name="connsiteX48" fmla="*/ 1508 w 10000"/>
                  <a:gd name="connsiteY48" fmla="*/ 942 h 10000"/>
                  <a:gd name="connsiteX49" fmla="*/ 1309 w 10000"/>
                  <a:gd name="connsiteY49" fmla="*/ 1282 h 10000"/>
                  <a:gd name="connsiteX50" fmla="*/ 1151 w 10000"/>
                  <a:gd name="connsiteY50" fmla="*/ 1282 h 10000"/>
                  <a:gd name="connsiteX51" fmla="*/ 992 w 10000"/>
                  <a:gd name="connsiteY51" fmla="*/ 1518 h 10000"/>
                  <a:gd name="connsiteX52" fmla="*/ 1270 w 10000"/>
                  <a:gd name="connsiteY52" fmla="*/ 1623 h 10000"/>
                  <a:gd name="connsiteX53" fmla="*/ 913 w 10000"/>
                  <a:gd name="connsiteY53" fmla="*/ 1597 h 10000"/>
                  <a:gd name="connsiteX54" fmla="*/ 754 w 10000"/>
                  <a:gd name="connsiteY54" fmla="*/ 1911 h 10000"/>
                  <a:gd name="connsiteX55" fmla="*/ 714 w 10000"/>
                  <a:gd name="connsiteY55" fmla="*/ 1963 h 10000"/>
                  <a:gd name="connsiteX56" fmla="*/ 555 w 10000"/>
                  <a:gd name="connsiteY56" fmla="*/ 2304 h 10000"/>
                  <a:gd name="connsiteX57" fmla="*/ 794 w 10000"/>
                  <a:gd name="connsiteY57" fmla="*/ 2382 h 10000"/>
                  <a:gd name="connsiteX58" fmla="*/ 476 w 10000"/>
                  <a:gd name="connsiteY58" fmla="*/ 2644 h 10000"/>
                  <a:gd name="connsiteX59" fmla="*/ 79 w 10000"/>
                  <a:gd name="connsiteY59" fmla="*/ 2932 h 10000"/>
                  <a:gd name="connsiteX60" fmla="*/ 0 w 10000"/>
                  <a:gd name="connsiteY60" fmla="*/ 3089 h 10000"/>
                  <a:gd name="connsiteX61" fmla="*/ 199 w 10000"/>
                  <a:gd name="connsiteY61" fmla="*/ 3429 h 10000"/>
                  <a:gd name="connsiteX62" fmla="*/ 0 w 10000"/>
                  <a:gd name="connsiteY62" fmla="*/ 3744 h 10000"/>
                  <a:gd name="connsiteX63" fmla="*/ 40 w 10000"/>
                  <a:gd name="connsiteY63" fmla="*/ 4084 h 10000"/>
                  <a:gd name="connsiteX64" fmla="*/ 159 w 10000"/>
                  <a:gd name="connsiteY64" fmla="*/ 4189 h 10000"/>
                  <a:gd name="connsiteX65" fmla="*/ 397 w 10000"/>
                  <a:gd name="connsiteY65" fmla="*/ 4162 h 10000"/>
                  <a:gd name="connsiteX66" fmla="*/ 873 w 10000"/>
                  <a:gd name="connsiteY66" fmla="*/ 4215 h 10000"/>
                  <a:gd name="connsiteX67" fmla="*/ 1270 w 10000"/>
                  <a:gd name="connsiteY67" fmla="*/ 4110 h 10000"/>
                  <a:gd name="connsiteX68" fmla="*/ 1707 w 10000"/>
                  <a:gd name="connsiteY68" fmla="*/ 4110 h 10000"/>
                  <a:gd name="connsiteX69" fmla="*/ 1984 w 10000"/>
                  <a:gd name="connsiteY69" fmla="*/ 4005 h 10000"/>
                  <a:gd name="connsiteX70" fmla="*/ 2063 w 10000"/>
                  <a:gd name="connsiteY70" fmla="*/ 4031 h 10000"/>
                  <a:gd name="connsiteX71" fmla="*/ 1945 w 10000"/>
                  <a:gd name="connsiteY71" fmla="*/ 4084 h 10000"/>
                  <a:gd name="connsiteX72" fmla="*/ 2222 w 10000"/>
                  <a:gd name="connsiteY72" fmla="*/ 4319 h 10000"/>
                  <a:gd name="connsiteX73" fmla="*/ 2421 w 10000"/>
                  <a:gd name="connsiteY73" fmla="*/ 4267 h 10000"/>
                  <a:gd name="connsiteX74" fmla="*/ 2699 w 10000"/>
                  <a:gd name="connsiteY74" fmla="*/ 4371 h 10000"/>
                  <a:gd name="connsiteX75" fmla="*/ 3055 w 10000"/>
                  <a:gd name="connsiteY75" fmla="*/ 4345 h 10000"/>
                  <a:gd name="connsiteX76" fmla="*/ 3651 w 10000"/>
                  <a:gd name="connsiteY76" fmla="*/ 4425 h 10000"/>
                  <a:gd name="connsiteX77" fmla="*/ 3809 w 10000"/>
                  <a:gd name="connsiteY77" fmla="*/ 4477 h 10000"/>
                  <a:gd name="connsiteX78" fmla="*/ 4365 w 10000"/>
                  <a:gd name="connsiteY78" fmla="*/ 4345 h 10000"/>
                  <a:gd name="connsiteX79" fmla="*/ 4445 w 10000"/>
                  <a:gd name="connsiteY79" fmla="*/ 4425 h 10000"/>
                  <a:gd name="connsiteX80" fmla="*/ 4603 w 10000"/>
                  <a:gd name="connsiteY80" fmla="*/ 4319 h 10000"/>
                  <a:gd name="connsiteX81" fmla="*/ 4683 w 10000"/>
                  <a:gd name="connsiteY81" fmla="*/ 4451 h 10000"/>
                  <a:gd name="connsiteX82" fmla="*/ 5238 w 10000"/>
                  <a:gd name="connsiteY82" fmla="*/ 4293 h 10000"/>
                  <a:gd name="connsiteX83" fmla="*/ 5238 w 10000"/>
                  <a:gd name="connsiteY83" fmla="*/ 4136 h 10000"/>
                  <a:gd name="connsiteX84" fmla="*/ 5357 w 10000"/>
                  <a:gd name="connsiteY84" fmla="*/ 4110 h 10000"/>
                  <a:gd name="connsiteX85" fmla="*/ 5477 w 10000"/>
                  <a:gd name="connsiteY85" fmla="*/ 4162 h 10000"/>
                  <a:gd name="connsiteX86" fmla="*/ 5873 w 10000"/>
                  <a:gd name="connsiteY86" fmla="*/ 4058 h 10000"/>
                  <a:gd name="connsiteX87" fmla="*/ 5953 w 10000"/>
                  <a:gd name="connsiteY87" fmla="*/ 4084 h 10000"/>
                  <a:gd name="connsiteX88" fmla="*/ 6151 w 10000"/>
                  <a:gd name="connsiteY88" fmla="*/ 4555 h 10000"/>
                  <a:gd name="connsiteX89" fmla="*/ 6270 w 10000"/>
                  <a:gd name="connsiteY89" fmla="*/ 4607 h 10000"/>
                  <a:gd name="connsiteX90" fmla="*/ 6548 w 10000"/>
                  <a:gd name="connsiteY90" fmla="*/ 4607 h 10000"/>
                  <a:gd name="connsiteX91" fmla="*/ 6667 w 10000"/>
                  <a:gd name="connsiteY91" fmla="*/ 4817 h 10000"/>
                  <a:gd name="connsiteX92" fmla="*/ 6707 w 10000"/>
                  <a:gd name="connsiteY92" fmla="*/ 4974 h 10000"/>
                  <a:gd name="connsiteX93" fmla="*/ 7500 w 10000"/>
                  <a:gd name="connsiteY93" fmla="*/ 5183 h 10000"/>
                  <a:gd name="connsiteX94" fmla="*/ 7183 w 10000"/>
                  <a:gd name="connsiteY94" fmla="*/ 5602 h 10000"/>
                  <a:gd name="connsiteX95" fmla="*/ 6985 w 10000"/>
                  <a:gd name="connsiteY95" fmla="*/ 5497 h 10000"/>
                  <a:gd name="connsiteX96" fmla="*/ 6429 w 10000"/>
                  <a:gd name="connsiteY96" fmla="*/ 5602 h 10000"/>
                  <a:gd name="connsiteX97" fmla="*/ 6151 w 10000"/>
                  <a:gd name="connsiteY97" fmla="*/ 5288 h 10000"/>
                  <a:gd name="connsiteX98" fmla="*/ 5953 w 10000"/>
                  <a:gd name="connsiteY98" fmla="*/ 5314 h 10000"/>
                  <a:gd name="connsiteX99" fmla="*/ 6111 w 10000"/>
                  <a:gd name="connsiteY99" fmla="*/ 5523 h 10000"/>
                  <a:gd name="connsiteX100" fmla="*/ 6151 w 10000"/>
                  <a:gd name="connsiteY100" fmla="*/ 5681 h 10000"/>
                  <a:gd name="connsiteX101" fmla="*/ 5754 w 10000"/>
                  <a:gd name="connsiteY101" fmla="*/ 5969 h 10000"/>
                  <a:gd name="connsiteX102" fmla="*/ 5675 w 10000"/>
                  <a:gd name="connsiteY102" fmla="*/ 6126 h 10000"/>
                  <a:gd name="connsiteX103" fmla="*/ 5636 w 10000"/>
                  <a:gd name="connsiteY103" fmla="*/ 6256 h 10000"/>
                  <a:gd name="connsiteX104" fmla="*/ 5595 w 10000"/>
                  <a:gd name="connsiteY104" fmla="*/ 6308 h 10000"/>
                  <a:gd name="connsiteX105" fmla="*/ 5516 w 10000"/>
                  <a:gd name="connsiteY105" fmla="*/ 6414 h 10000"/>
                  <a:gd name="connsiteX106" fmla="*/ 5278 w 10000"/>
                  <a:gd name="connsiteY106" fmla="*/ 6492 h 10000"/>
                  <a:gd name="connsiteX107" fmla="*/ 5357 w 10000"/>
                  <a:gd name="connsiteY107" fmla="*/ 6675 h 10000"/>
                  <a:gd name="connsiteX108" fmla="*/ 5317 w 10000"/>
                  <a:gd name="connsiteY108" fmla="*/ 6727 h 10000"/>
                  <a:gd name="connsiteX109" fmla="*/ 5000 w 10000"/>
                  <a:gd name="connsiteY109" fmla="*/ 6885 h 10000"/>
                  <a:gd name="connsiteX110" fmla="*/ 4683 w 10000"/>
                  <a:gd name="connsiteY110" fmla="*/ 6859 h 10000"/>
                  <a:gd name="connsiteX111" fmla="*/ 4961 w 10000"/>
                  <a:gd name="connsiteY111" fmla="*/ 6963 h 10000"/>
                  <a:gd name="connsiteX112" fmla="*/ 4961 w 10000"/>
                  <a:gd name="connsiteY112" fmla="*/ 7277 h 10000"/>
                  <a:gd name="connsiteX113" fmla="*/ 4603 w 10000"/>
                  <a:gd name="connsiteY113" fmla="*/ 7356 h 10000"/>
                  <a:gd name="connsiteX114" fmla="*/ 4524 w 10000"/>
                  <a:gd name="connsiteY114" fmla="*/ 7225 h 10000"/>
                  <a:gd name="connsiteX115" fmla="*/ 4484 w 10000"/>
                  <a:gd name="connsiteY115" fmla="*/ 7121 h 10000"/>
                  <a:gd name="connsiteX116" fmla="*/ 4128 w 10000"/>
                  <a:gd name="connsiteY116" fmla="*/ 7199 h 10000"/>
                  <a:gd name="connsiteX117" fmla="*/ 4286 w 10000"/>
                  <a:gd name="connsiteY117" fmla="*/ 7304 h 10000"/>
                  <a:gd name="connsiteX118" fmla="*/ 4405 w 10000"/>
                  <a:gd name="connsiteY118" fmla="*/ 7408 h 10000"/>
                  <a:gd name="connsiteX119" fmla="*/ 4563 w 10000"/>
                  <a:gd name="connsiteY119" fmla="*/ 7670 h 10000"/>
                  <a:gd name="connsiteX120" fmla="*/ 4762 w 10000"/>
                  <a:gd name="connsiteY120" fmla="*/ 7618 h 10000"/>
                  <a:gd name="connsiteX121" fmla="*/ 4921 w 10000"/>
                  <a:gd name="connsiteY121" fmla="*/ 7827 h 10000"/>
                  <a:gd name="connsiteX122" fmla="*/ 5040 w 10000"/>
                  <a:gd name="connsiteY122" fmla="*/ 7879 h 10000"/>
                  <a:gd name="connsiteX123" fmla="*/ 5317 w 10000"/>
                  <a:gd name="connsiteY123" fmla="*/ 7853 h 10000"/>
                  <a:gd name="connsiteX124" fmla="*/ 5437 w 10000"/>
                  <a:gd name="connsiteY124" fmla="*/ 7984 h 10000"/>
                  <a:gd name="connsiteX125" fmla="*/ 5556 w 10000"/>
                  <a:gd name="connsiteY125" fmla="*/ 8115 h 10000"/>
                  <a:gd name="connsiteX126" fmla="*/ 6111 w 10000"/>
                  <a:gd name="connsiteY126" fmla="*/ 7932 h 10000"/>
                  <a:gd name="connsiteX127" fmla="*/ 6111 w 10000"/>
                  <a:gd name="connsiteY127" fmla="*/ 7853 h 10000"/>
                  <a:gd name="connsiteX128" fmla="*/ 5953 w 10000"/>
                  <a:gd name="connsiteY128" fmla="*/ 7696 h 10000"/>
                  <a:gd name="connsiteX129" fmla="*/ 6151 w 10000"/>
                  <a:gd name="connsiteY129" fmla="*/ 7540 h 10000"/>
                  <a:gd name="connsiteX130" fmla="*/ 6032 w 10000"/>
                  <a:gd name="connsiteY130" fmla="*/ 7356 h 10000"/>
                  <a:gd name="connsiteX131" fmla="*/ 6151 w 10000"/>
                  <a:gd name="connsiteY131" fmla="*/ 7277 h 10000"/>
                  <a:gd name="connsiteX132" fmla="*/ 6310 w 10000"/>
                  <a:gd name="connsiteY132" fmla="*/ 7460 h 10000"/>
                  <a:gd name="connsiteX133" fmla="*/ 6231 w 10000"/>
                  <a:gd name="connsiteY133" fmla="*/ 7566 h 10000"/>
                  <a:gd name="connsiteX134" fmla="*/ 6587 w 10000"/>
                  <a:gd name="connsiteY134" fmla="*/ 7618 h 10000"/>
                  <a:gd name="connsiteX135" fmla="*/ 6746 w 10000"/>
                  <a:gd name="connsiteY135" fmla="*/ 7696 h 10000"/>
                  <a:gd name="connsiteX136" fmla="*/ 6905 w 10000"/>
                  <a:gd name="connsiteY136" fmla="*/ 7906 h 10000"/>
                  <a:gd name="connsiteX137" fmla="*/ 6667 w 10000"/>
                  <a:gd name="connsiteY137" fmla="*/ 8089 h 10000"/>
                  <a:gd name="connsiteX138" fmla="*/ 6270 w 10000"/>
                  <a:gd name="connsiteY138" fmla="*/ 8219 h 10000"/>
                  <a:gd name="connsiteX139" fmla="*/ 6191 w 10000"/>
                  <a:gd name="connsiteY139" fmla="*/ 8377 h 10000"/>
                  <a:gd name="connsiteX140" fmla="*/ 5953 w 10000"/>
                  <a:gd name="connsiteY140" fmla="*/ 8455 h 10000"/>
                  <a:gd name="connsiteX141" fmla="*/ 6071 w 10000"/>
                  <a:gd name="connsiteY141" fmla="*/ 8612 h 10000"/>
                  <a:gd name="connsiteX142" fmla="*/ 6310 w 10000"/>
                  <a:gd name="connsiteY142" fmla="*/ 8612 h 10000"/>
                  <a:gd name="connsiteX143" fmla="*/ 6349 w 10000"/>
                  <a:gd name="connsiteY143" fmla="*/ 8612 h 10000"/>
                  <a:gd name="connsiteX144" fmla="*/ 6508 w 10000"/>
                  <a:gd name="connsiteY144" fmla="*/ 8900 h 10000"/>
                  <a:gd name="connsiteX145" fmla="*/ 6587 w 10000"/>
                  <a:gd name="connsiteY145" fmla="*/ 8612 h 10000"/>
                  <a:gd name="connsiteX146" fmla="*/ 6786 w 10000"/>
                  <a:gd name="connsiteY146" fmla="*/ 8560 h 10000"/>
                  <a:gd name="connsiteX147" fmla="*/ 6985 w 10000"/>
                  <a:gd name="connsiteY147" fmla="*/ 8638 h 10000"/>
                  <a:gd name="connsiteX148" fmla="*/ 6985 w 10000"/>
                  <a:gd name="connsiteY148" fmla="*/ 8665 h 10000"/>
                  <a:gd name="connsiteX149" fmla="*/ 7183 w 10000"/>
                  <a:gd name="connsiteY149" fmla="*/ 8612 h 10000"/>
                  <a:gd name="connsiteX150" fmla="*/ 7302 w 10000"/>
                  <a:gd name="connsiteY150" fmla="*/ 8796 h 10000"/>
                  <a:gd name="connsiteX151" fmla="*/ 6905 w 10000"/>
                  <a:gd name="connsiteY151" fmla="*/ 8691 h 10000"/>
                  <a:gd name="connsiteX152" fmla="*/ 6825 w 10000"/>
                  <a:gd name="connsiteY152" fmla="*/ 8718 h 10000"/>
                  <a:gd name="connsiteX153" fmla="*/ 6786 w 10000"/>
                  <a:gd name="connsiteY153" fmla="*/ 8926 h 10000"/>
                  <a:gd name="connsiteX154" fmla="*/ 6746 w 10000"/>
                  <a:gd name="connsiteY154" fmla="*/ 9058 h 10000"/>
                  <a:gd name="connsiteX155" fmla="*/ 7064 w 10000"/>
                  <a:gd name="connsiteY155" fmla="*/ 9031 h 10000"/>
                  <a:gd name="connsiteX156" fmla="*/ 7144 w 10000"/>
                  <a:gd name="connsiteY156" fmla="*/ 9110 h 10000"/>
                  <a:gd name="connsiteX157" fmla="*/ 7183 w 10000"/>
                  <a:gd name="connsiteY157" fmla="*/ 8953 h 10000"/>
                  <a:gd name="connsiteX158" fmla="*/ 7302 w 10000"/>
                  <a:gd name="connsiteY158" fmla="*/ 8744 h 10000"/>
                  <a:gd name="connsiteX159" fmla="*/ 7579 w 10000"/>
                  <a:gd name="connsiteY159" fmla="*/ 9136 h 10000"/>
                  <a:gd name="connsiteX160" fmla="*/ 7857 w 10000"/>
                  <a:gd name="connsiteY160" fmla="*/ 9188 h 10000"/>
                  <a:gd name="connsiteX161" fmla="*/ 8095 w 10000"/>
                  <a:gd name="connsiteY16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485 w 10000"/>
                  <a:gd name="connsiteY9" fmla="*/ 5549 h 10000"/>
                  <a:gd name="connsiteX10" fmla="*/ 8890 w 10000"/>
                  <a:gd name="connsiteY10" fmla="*/ 5157 h 10000"/>
                  <a:gd name="connsiteX11" fmla="*/ 9128 w 10000"/>
                  <a:gd name="connsiteY11" fmla="*/ 5523 h 10000"/>
                  <a:gd name="connsiteX12" fmla="*/ 8849 w 10000"/>
                  <a:gd name="connsiteY12" fmla="*/ 5445 h 10000"/>
                  <a:gd name="connsiteX13" fmla="*/ 8691 w 10000"/>
                  <a:gd name="connsiteY13" fmla="*/ 5183 h 10000"/>
                  <a:gd name="connsiteX14" fmla="*/ 8453 w 10000"/>
                  <a:gd name="connsiteY14" fmla="*/ 4817 h 10000"/>
                  <a:gd name="connsiteX15" fmla="*/ 7302 w 10000"/>
                  <a:gd name="connsiteY15" fmla="*/ 4503 h 10000"/>
                  <a:gd name="connsiteX16" fmla="*/ 7064 w 10000"/>
                  <a:gd name="connsiteY16" fmla="*/ 4503 h 10000"/>
                  <a:gd name="connsiteX17" fmla="*/ 6746 w 10000"/>
                  <a:gd name="connsiteY17" fmla="*/ 4189 h 10000"/>
                  <a:gd name="connsiteX18" fmla="*/ 6469 w 10000"/>
                  <a:gd name="connsiteY18" fmla="*/ 4267 h 10000"/>
                  <a:gd name="connsiteX19" fmla="*/ 6151 w 10000"/>
                  <a:gd name="connsiteY19" fmla="*/ 3900 h 10000"/>
                  <a:gd name="connsiteX20" fmla="*/ 5833 w 10000"/>
                  <a:gd name="connsiteY20" fmla="*/ 3900 h 10000"/>
                  <a:gd name="connsiteX21" fmla="*/ 5516 w 10000"/>
                  <a:gd name="connsiteY21" fmla="*/ 4005 h 10000"/>
                  <a:gd name="connsiteX22" fmla="*/ 5159 w 10000"/>
                  <a:gd name="connsiteY22" fmla="*/ 3979 h 10000"/>
                  <a:gd name="connsiteX23" fmla="*/ 5159 w 10000"/>
                  <a:gd name="connsiteY23" fmla="*/ 3482 h 10000"/>
                  <a:gd name="connsiteX24" fmla="*/ 5357 w 10000"/>
                  <a:gd name="connsiteY24" fmla="*/ 3455 h 10000"/>
                  <a:gd name="connsiteX25" fmla="*/ 5238 w 10000"/>
                  <a:gd name="connsiteY25" fmla="*/ 3325 h 10000"/>
                  <a:gd name="connsiteX26" fmla="*/ 5238 w 10000"/>
                  <a:gd name="connsiteY26" fmla="*/ 3115 h 10000"/>
                  <a:gd name="connsiteX27" fmla="*/ 5278 w 10000"/>
                  <a:gd name="connsiteY27" fmla="*/ 2985 h 10000"/>
                  <a:gd name="connsiteX28" fmla="*/ 4882 w 10000"/>
                  <a:gd name="connsiteY28" fmla="*/ 2775 h 10000"/>
                  <a:gd name="connsiteX29" fmla="*/ 4484 w 10000"/>
                  <a:gd name="connsiteY29" fmla="*/ 2540 h 10000"/>
                  <a:gd name="connsiteX30" fmla="*/ 4286 w 10000"/>
                  <a:gd name="connsiteY30" fmla="*/ 2382 h 10000"/>
                  <a:gd name="connsiteX31" fmla="*/ 4008 w 10000"/>
                  <a:gd name="connsiteY31" fmla="*/ 2330 h 10000"/>
                  <a:gd name="connsiteX32" fmla="*/ 3691 w 10000"/>
                  <a:gd name="connsiteY32" fmla="*/ 2356 h 10000"/>
                  <a:gd name="connsiteX33" fmla="*/ 3373 w 10000"/>
                  <a:gd name="connsiteY33" fmla="*/ 2278 h 10000"/>
                  <a:gd name="connsiteX34" fmla="*/ 2976 w 10000"/>
                  <a:gd name="connsiteY34" fmla="*/ 1649 h 10000"/>
                  <a:gd name="connsiteX35" fmla="*/ 2857 w 10000"/>
                  <a:gd name="connsiteY35" fmla="*/ 1492 h 10000"/>
                  <a:gd name="connsiteX36" fmla="*/ 2738 w 10000"/>
                  <a:gd name="connsiteY36" fmla="*/ 1126 h 10000"/>
                  <a:gd name="connsiteX37" fmla="*/ 2579 w 10000"/>
                  <a:gd name="connsiteY37" fmla="*/ 785 h 10000"/>
                  <a:gd name="connsiteX38" fmla="*/ 2103 w 10000"/>
                  <a:gd name="connsiteY38" fmla="*/ 549 h 10000"/>
                  <a:gd name="connsiteX39" fmla="*/ 1825 w 10000"/>
                  <a:gd name="connsiteY39" fmla="*/ 52 h 10000"/>
                  <a:gd name="connsiteX40" fmla="*/ 1468 w 10000"/>
                  <a:gd name="connsiteY40" fmla="*/ 52 h 10000"/>
                  <a:gd name="connsiteX41" fmla="*/ 1309 w 10000"/>
                  <a:gd name="connsiteY41" fmla="*/ 157 h 10000"/>
                  <a:gd name="connsiteX42" fmla="*/ 1270 w 10000"/>
                  <a:gd name="connsiteY42" fmla="*/ 0 h 10000"/>
                  <a:gd name="connsiteX43" fmla="*/ 754 w 10000"/>
                  <a:gd name="connsiteY43" fmla="*/ 104 h 10000"/>
                  <a:gd name="connsiteX44" fmla="*/ 1309 w 10000"/>
                  <a:gd name="connsiteY44" fmla="*/ 210 h 10000"/>
                  <a:gd name="connsiteX45" fmla="*/ 1270 w 10000"/>
                  <a:gd name="connsiteY45" fmla="*/ 445 h 10000"/>
                  <a:gd name="connsiteX46" fmla="*/ 1389 w 10000"/>
                  <a:gd name="connsiteY46" fmla="*/ 759 h 10000"/>
                  <a:gd name="connsiteX47" fmla="*/ 1508 w 10000"/>
                  <a:gd name="connsiteY47" fmla="*/ 942 h 10000"/>
                  <a:gd name="connsiteX48" fmla="*/ 1309 w 10000"/>
                  <a:gd name="connsiteY48" fmla="*/ 1282 h 10000"/>
                  <a:gd name="connsiteX49" fmla="*/ 1151 w 10000"/>
                  <a:gd name="connsiteY49" fmla="*/ 1282 h 10000"/>
                  <a:gd name="connsiteX50" fmla="*/ 992 w 10000"/>
                  <a:gd name="connsiteY50" fmla="*/ 1518 h 10000"/>
                  <a:gd name="connsiteX51" fmla="*/ 1270 w 10000"/>
                  <a:gd name="connsiteY51" fmla="*/ 1623 h 10000"/>
                  <a:gd name="connsiteX52" fmla="*/ 913 w 10000"/>
                  <a:gd name="connsiteY52" fmla="*/ 1597 h 10000"/>
                  <a:gd name="connsiteX53" fmla="*/ 754 w 10000"/>
                  <a:gd name="connsiteY53" fmla="*/ 1911 h 10000"/>
                  <a:gd name="connsiteX54" fmla="*/ 714 w 10000"/>
                  <a:gd name="connsiteY54" fmla="*/ 1963 h 10000"/>
                  <a:gd name="connsiteX55" fmla="*/ 555 w 10000"/>
                  <a:gd name="connsiteY55" fmla="*/ 2304 h 10000"/>
                  <a:gd name="connsiteX56" fmla="*/ 794 w 10000"/>
                  <a:gd name="connsiteY56" fmla="*/ 2382 h 10000"/>
                  <a:gd name="connsiteX57" fmla="*/ 476 w 10000"/>
                  <a:gd name="connsiteY57" fmla="*/ 2644 h 10000"/>
                  <a:gd name="connsiteX58" fmla="*/ 79 w 10000"/>
                  <a:gd name="connsiteY58" fmla="*/ 2932 h 10000"/>
                  <a:gd name="connsiteX59" fmla="*/ 0 w 10000"/>
                  <a:gd name="connsiteY59" fmla="*/ 3089 h 10000"/>
                  <a:gd name="connsiteX60" fmla="*/ 199 w 10000"/>
                  <a:gd name="connsiteY60" fmla="*/ 3429 h 10000"/>
                  <a:gd name="connsiteX61" fmla="*/ 0 w 10000"/>
                  <a:gd name="connsiteY61" fmla="*/ 3744 h 10000"/>
                  <a:gd name="connsiteX62" fmla="*/ 40 w 10000"/>
                  <a:gd name="connsiteY62" fmla="*/ 4084 h 10000"/>
                  <a:gd name="connsiteX63" fmla="*/ 159 w 10000"/>
                  <a:gd name="connsiteY63" fmla="*/ 4189 h 10000"/>
                  <a:gd name="connsiteX64" fmla="*/ 397 w 10000"/>
                  <a:gd name="connsiteY64" fmla="*/ 4162 h 10000"/>
                  <a:gd name="connsiteX65" fmla="*/ 873 w 10000"/>
                  <a:gd name="connsiteY65" fmla="*/ 4215 h 10000"/>
                  <a:gd name="connsiteX66" fmla="*/ 1270 w 10000"/>
                  <a:gd name="connsiteY66" fmla="*/ 4110 h 10000"/>
                  <a:gd name="connsiteX67" fmla="*/ 1707 w 10000"/>
                  <a:gd name="connsiteY67" fmla="*/ 4110 h 10000"/>
                  <a:gd name="connsiteX68" fmla="*/ 1984 w 10000"/>
                  <a:gd name="connsiteY68" fmla="*/ 4005 h 10000"/>
                  <a:gd name="connsiteX69" fmla="*/ 2063 w 10000"/>
                  <a:gd name="connsiteY69" fmla="*/ 4031 h 10000"/>
                  <a:gd name="connsiteX70" fmla="*/ 1945 w 10000"/>
                  <a:gd name="connsiteY70" fmla="*/ 4084 h 10000"/>
                  <a:gd name="connsiteX71" fmla="*/ 2222 w 10000"/>
                  <a:gd name="connsiteY71" fmla="*/ 4319 h 10000"/>
                  <a:gd name="connsiteX72" fmla="*/ 2421 w 10000"/>
                  <a:gd name="connsiteY72" fmla="*/ 4267 h 10000"/>
                  <a:gd name="connsiteX73" fmla="*/ 2699 w 10000"/>
                  <a:gd name="connsiteY73" fmla="*/ 4371 h 10000"/>
                  <a:gd name="connsiteX74" fmla="*/ 3055 w 10000"/>
                  <a:gd name="connsiteY74" fmla="*/ 4345 h 10000"/>
                  <a:gd name="connsiteX75" fmla="*/ 3651 w 10000"/>
                  <a:gd name="connsiteY75" fmla="*/ 4425 h 10000"/>
                  <a:gd name="connsiteX76" fmla="*/ 3809 w 10000"/>
                  <a:gd name="connsiteY76" fmla="*/ 4477 h 10000"/>
                  <a:gd name="connsiteX77" fmla="*/ 4365 w 10000"/>
                  <a:gd name="connsiteY77" fmla="*/ 4345 h 10000"/>
                  <a:gd name="connsiteX78" fmla="*/ 4445 w 10000"/>
                  <a:gd name="connsiteY78" fmla="*/ 4425 h 10000"/>
                  <a:gd name="connsiteX79" fmla="*/ 4603 w 10000"/>
                  <a:gd name="connsiteY79" fmla="*/ 4319 h 10000"/>
                  <a:gd name="connsiteX80" fmla="*/ 4683 w 10000"/>
                  <a:gd name="connsiteY80" fmla="*/ 4451 h 10000"/>
                  <a:gd name="connsiteX81" fmla="*/ 5238 w 10000"/>
                  <a:gd name="connsiteY81" fmla="*/ 4293 h 10000"/>
                  <a:gd name="connsiteX82" fmla="*/ 5238 w 10000"/>
                  <a:gd name="connsiteY82" fmla="*/ 4136 h 10000"/>
                  <a:gd name="connsiteX83" fmla="*/ 5357 w 10000"/>
                  <a:gd name="connsiteY83" fmla="*/ 4110 h 10000"/>
                  <a:gd name="connsiteX84" fmla="*/ 5477 w 10000"/>
                  <a:gd name="connsiteY84" fmla="*/ 4162 h 10000"/>
                  <a:gd name="connsiteX85" fmla="*/ 5873 w 10000"/>
                  <a:gd name="connsiteY85" fmla="*/ 4058 h 10000"/>
                  <a:gd name="connsiteX86" fmla="*/ 5953 w 10000"/>
                  <a:gd name="connsiteY86" fmla="*/ 4084 h 10000"/>
                  <a:gd name="connsiteX87" fmla="*/ 6151 w 10000"/>
                  <a:gd name="connsiteY87" fmla="*/ 4555 h 10000"/>
                  <a:gd name="connsiteX88" fmla="*/ 6270 w 10000"/>
                  <a:gd name="connsiteY88" fmla="*/ 4607 h 10000"/>
                  <a:gd name="connsiteX89" fmla="*/ 6548 w 10000"/>
                  <a:gd name="connsiteY89" fmla="*/ 4607 h 10000"/>
                  <a:gd name="connsiteX90" fmla="*/ 6667 w 10000"/>
                  <a:gd name="connsiteY90" fmla="*/ 4817 h 10000"/>
                  <a:gd name="connsiteX91" fmla="*/ 6707 w 10000"/>
                  <a:gd name="connsiteY91" fmla="*/ 4974 h 10000"/>
                  <a:gd name="connsiteX92" fmla="*/ 7500 w 10000"/>
                  <a:gd name="connsiteY92" fmla="*/ 5183 h 10000"/>
                  <a:gd name="connsiteX93" fmla="*/ 7183 w 10000"/>
                  <a:gd name="connsiteY93" fmla="*/ 5602 h 10000"/>
                  <a:gd name="connsiteX94" fmla="*/ 6985 w 10000"/>
                  <a:gd name="connsiteY94" fmla="*/ 5497 h 10000"/>
                  <a:gd name="connsiteX95" fmla="*/ 6429 w 10000"/>
                  <a:gd name="connsiteY95" fmla="*/ 5602 h 10000"/>
                  <a:gd name="connsiteX96" fmla="*/ 6151 w 10000"/>
                  <a:gd name="connsiteY96" fmla="*/ 5288 h 10000"/>
                  <a:gd name="connsiteX97" fmla="*/ 5953 w 10000"/>
                  <a:gd name="connsiteY97" fmla="*/ 5314 h 10000"/>
                  <a:gd name="connsiteX98" fmla="*/ 6111 w 10000"/>
                  <a:gd name="connsiteY98" fmla="*/ 5523 h 10000"/>
                  <a:gd name="connsiteX99" fmla="*/ 6151 w 10000"/>
                  <a:gd name="connsiteY99" fmla="*/ 5681 h 10000"/>
                  <a:gd name="connsiteX100" fmla="*/ 5754 w 10000"/>
                  <a:gd name="connsiteY100" fmla="*/ 5969 h 10000"/>
                  <a:gd name="connsiteX101" fmla="*/ 5675 w 10000"/>
                  <a:gd name="connsiteY101" fmla="*/ 6126 h 10000"/>
                  <a:gd name="connsiteX102" fmla="*/ 5636 w 10000"/>
                  <a:gd name="connsiteY102" fmla="*/ 6256 h 10000"/>
                  <a:gd name="connsiteX103" fmla="*/ 5595 w 10000"/>
                  <a:gd name="connsiteY103" fmla="*/ 6308 h 10000"/>
                  <a:gd name="connsiteX104" fmla="*/ 5516 w 10000"/>
                  <a:gd name="connsiteY104" fmla="*/ 6414 h 10000"/>
                  <a:gd name="connsiteX105" fmla="*/ 5278 w 10000"/>
                  <a:gd name="connsiteY105" fmla="*/ 6492 h 10000"/>
                  <a:gd name="connsiteX106" fmla="*/ 5357 w 10000"/>
                  <a:gd name="connsiteY106" fmla="*/ 6675 h 10000"/>
                  <a:gd name="connsiteX107" fmla="*/ 5317 w 10000"/>
                  <a:gd name="connsiteY107" fmla="*/ 6727 h 10000"/>
                  <a:gd name="connsiteX108" fmla="*/ 5000 w 10000"/>
                  <a:gd name="connsiteY108" fmla="*/ 6885 h 10000"/>
                  <a:gd name="connsiteX109" fmla="*/ 4683 w 10000"/>
                  <a:gd name="connsiteY109" fmla="*/ 6859 h 10000"/>
                  <a:gd name="connsiteX110" fmla="*/ 4961 w 10000"/>
                  <a:gd name="connsiteY110" fmla="*/ 6963 h 10000"/>
                  <a:gd name="connsiteX111" fmla="*/ 4961 w 10000"/>
                  <a:gd name="connsiteY111" fmla="*/ 7277 h 10000"/>
                  <a:gd name="connsiteX112" fmla="*/ 4603 w 10000"/>
                  <a:gd name="connsiteY112" fmla="*/ 7356 h 10000"/>
                  <a:gd name="connsiteX113" fmla="*/ 4524 w 10000"/>
                  <a:gd name="connsiteY113" fmla="*/ 7225 h 10000"/>
                  <a:gd name="connsiteX114" fmla="*/ 4484 w 10000"/>
                  <a:gd name="connsiteY114" fmla="*/ 7121 h 10000"/>
                  <a:gd name="connsiteX115" fmla="*/ 4128 w 10000"/>
                  <a:gd name="connsiteY115" fmla="*/ 7199 h 10000"/>
                  <a:gd name="connsiteX116" fmla="*/ 4286 w 10000"/>
                  <a:gd name="connsiteY116" fmla="*/ 7304 h 10000"/>
                  <a:gd name="connsiteX117" fmla="*/ 4405 w 10000"/>
                  <a:gd name="connsiteY117" fmla="*/ 7408 h 10000"/>
                  <a:gd name="connsiteX118" fmla="*/ 4563 w 10000"/>
                  <a:gd name="connsiteY118" fmla="*/ 7670 h 10000"/>
                  <a:gd name="connsiteX119" fmla="*/ 4762 w 10000"/>
                  <a:gd name="connsiteY119" fmla="*/ 7618 h 10000"/>
                  <a:gd name="connsiteX120" fmla="*/ 4921 w 10000"/>
                  <a:gd name="connsiteY120" fmla="*/ 7827 h 10000"/>
                  <a:gd name="connsiteX121" fmla="*/ 5040 w 10000"/>
                  <a:gd name="connsiteY121" fmla="*/ 7879 h 10000"/>
                  <a:gd name="connsiteX122" fmla="*/ 5317 w 10000"/>
                  <a:gd name="connsiteY122" fmla="*/ 7853 h 10000"/>
                  <a:gd name="connsiteX123" fmla="*/ 5437 w 10000"/>
                  <a:gd name="connsiteY123" fmla="*/ 7984 h 10000"/>
                  <a:gd name="connsiteX124" fmla="*/ 5556 w 10000"/>
                  <a:gd name="connsiteY124" fmla="*/ 8115 h 10000"/>
                  <a:gd name="connsiteX125" fmla="*/ 6111 w 10000"/>
                  <a:gd name="connsiteY125" fmla="*/ 7932 h 10000"/>
                  <a:gd name="connsiteX126" fmla="*/ 6111 w 10000"/>
                  <a:gd name="connsiteY126" fmla="*/ 7853 h 10000"/>
                  <a:gd name="connsiteX127" fmla="*/ 5953 w 10000"/>
                  <a:gd name="connsiteY127" fmla="*/ 7696 h 10000"/>
                  <a:gd name="connsiteX128" fmla="*/ 6151 w 10000"/>
                  <a:gd name="connsiteY128" fmla="*/ 7540 h 10000"/>
                  <a:gd name="connsiteX129" fmla="*/ 6032 w 10000"/>
                  <a:gd name="connsiteY129" fmla="*/ 7356 h 10000"/>
                  <a:gd name="connsiteX130" fmla="*/ 6151 w 10000"/>
                  <a:gd name="connsiteY130" fmla="*/ 7277 h 10000"/>
                  <a:gd name="connsiteX131" fmla="*/ 6310 w 10000"/>
                  <a:gd name="connsiteY131" fmla="*/ 7460 h 10000"/>
                  <a:gd name="connsiteX132" fmla="*/ 6231 w 10000"/>
                  <a:gd name="connsiteY132" fmla="*/ 7566 h 10000"/>
                  <a:gd name="connsiteX133" fmla="*/ 6587 w 10000"/>
                  <a:gd name="connsiteY133" fmla="*/ 7618 h 10000"/>
                  <a:gd name="connsiteX134" fmla="*/ 6746 w 10000"/>
                  <a:gd name="connsiteY134" fmla="*/ 7696 h 10000"/>
                  <a:gd name="connsiteX135" fmla="*/ 6905 w 10000"/>
                  <a:gd name="connsiteY135" fmla="*/ 7906 h 10000"/>
                  <a:gd name="connsiteX136" fmla="*/ 6667 w 10000"/>
                  <a:gd name="connsiteY136" fmla="*/ 8089 h 10000"/>
                  <a:gd name="connsiteX137" fmla="*/ 6270 w 10000"/>
                  <a:gd name="connsiteY137" fmla="*/ 8219 h 10000"/>
                  <a:gd name="connsiteX138" fmla="*/ 6191 w 10000"/>
                  <a:gd name="connsiteY138" fmla="*/ 8377 h 10000"/>
                  <a:gd name="connsiteX139" fmla="*/ 5953 w 10000"/>
                  <a:gd name="connsiteY139" fmla="*/ 8455 h 10000"/>
                  <a:gd name="connsiteX140" fmla="*/ 6071 w 10000"/>
                  <a:gd name="connsiteY140" fmla="*/ 8612 h 10000"/>
                  <a:gd name="connsiteX141" fmla="*/ 6310 w 10000"/>
                  <a:gd name="connsiteY141" fmla="*/ 8612 h 10000"/>
                  <a:gd name="connsiteX142" fmla="*/ 6349 w 10000"/>
                  <a:gd name="connsiteY142" fmla="*/ 8612 h 10000"/>
                  <a:gd name="connsiteX143" fmla="*/ 6508 w 10000"/>
                  <a:gd name="connsiteY143" fmla="*/ 8900 h 10000"/>
                  <a:gd name="connsiteX144" fmla="*/ 6587 w 10000"/>
                  <a:gd name="connsiteY144" fmla="*/ 8612 h 10000"/>
                  <a:gd name="connsiteX145" fmla="*/ 6786 w 10000"/>
                  <a:gd name="connsiteY145" fmla="*/ 8560 h 10000"/>
                  <a:gd name="connsiteX146" fmla="*/ 6985 w 10000"/>
                  <a:gd name="connsiteY146" fmla="*/ 8638 h 10000"/>
                  <a:gd name="connsiteX147" fmla="*/ 6985 w 10000"/>
                  <a:gd name="connsiteY147" fmla="*/ 8665 h 10000"/>
                  <a:gd name="connsiteX148" fmla="*/ 7183 w 10000"/>
                  <a:gd name="connsiteY148" fmla="*/ 8612 h 10000"/>
                  <a:gd name="connsiteX149" fmla="*/ 7302 w 10000"/>
                  <a:gd name="connsiteY149" fmla="*/ 8796 h 10000"/>
                  <a:gd name="connsiteX150" fmla="*/ 6905 w 10000"/>
                  <a:gd name="connsiteY150" fmla="*/ 8691 h 10000"/>
                  <a:gd name="connsiteX151" fmla="*/ 6825 w 10000"/>
                  <a:gd name="connsiteY151" fmla="*/ 8718 h 10000"/>
                  <a:gd name="connsiteX152" fmla="*/ 6786 w 10000"/>
                  <a:gd name="connsiteY152" fmla="*/ 8926 h 10000"/>
                  <a:gd name="connsiteX153" fmla="*/ 6746 w 10000"/>
                  <a:gd name="connsiteY153" fmla="*/ 9058 h 10000"/>
                  <a:gd name="connsiteX154" fmla="*/ 7064 w 10000"/>
                  <a:gd name="connsiteY154" fmla="*/ 9031 h 10000"/>
                  <a:gd name="connsiteX155" fmla="*/ 7144 w 10000"/>
                  <a:gd name="connsiteY155" fmla="*/ 9110 h 10000"/>
                  <a:gd name="connsiteX156" fmla="*/ 7183 w 10000"/>
                  <a:gd name="connsiteY156" fmla="*/ 8953 h 10000"/>
                  <a:gd name="connsiteX157" fmla="*/ 7302 w 10000"/>
                  <a:gd name="connsiteY157" fmla="*/ 8744 h 10000"/>
                  <a:gd name="connsiteX158" fmla="*/ 7579 w 10000"/>
                  <a:gd name="connsiteY158" fmla="*/ 9136 h 10000"/>
                  <a:gd name="connsiteX159" fmla="*/ 7857 w 10000"/>
                  <a:gd name="connsiteY159" fmla="*/ 9188 h 10000"/>
                  <a:gd name="connsiteX160" fmla="*/ 8095 w 10000"/>
                  <a:gd name="connsiteY16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485 w 10000"/>
                  <a:gd name="connsiteY8" fmla="*/ 5549 h 10000"/>
                  <a:gd name="connsiteX9" fmla="*/ 8890 w 10000"/>
                  <a:gd name="connsiteY9" fmla="*/ 5157 h 10000"/>
                  <a:gd name="connsiteX10" fmla="*/ 9128 w 10000"/>
                  <a:gd name="connsiteY10" fmla="*/ 5523 h 10000"/>
                  <a:gd name="connsiteX11" fmla="*/ 8849 w 10000"/>
                  <a:gd name="connsiteY11" fmla="*/ 5445 h 10000"/>
                  <a:gd name="connsiteX12" fmla="*/ 8691 w 10000"/>
                  <a:gd name="connsiteY12" fmla="*/ 5183 h 10000"/>
                  <a:gd name="connsiteX13" fmla="*/ 8453 w 10000"/>
                  <a:gd name="connsiteY13" fmla="*/ 4817 h 10000"/>
                  <a:gd name="connsiteX14" fmla="*/ 7302 w 10000"/>
                  <a:gd name="connsiteY14" fmla="*/ 4503 h 10000"/>
                  <a:gd name="connsiteX15" fmla="*/ 7064 w 10000"/>
                  <a:gd name="connsiteY15" fmla="*/ 4503 h 10000"/>
                  <a:gd name="connsiteX16" fmla="*/ 6746 w 10000"/>
                  <a:gd name="connsiteY16" fmla="*/ 4189 h 10000"/>
                  <a:gd name="connsiteX17" fmla="*/ 6469 w 10000"/>
                  <a:gd name="connsiteY17" fmla="*/ 4267 h 10000"/>
                  <a:gd name="connsiteX18" fmla="*/ 6151 w 10000"/>
                  <a:gd name="connsiteY18" fmla="*/ 3900 h 10000"/>
                  <a:gd name="connsiteX19" fmla="*/ 5833 w 10000"/>
                  <a:gd name="connsiteY19" fmla="*/ 3900 h 10000"/>
                  <a:gd name="connsiteX20" fmla="*/ 5516 w 10000"/>
                  <a:gd name="connsiteY20" fmla="*/ 4005 h 10000"/>
                  <a:gd name="connsiteX21" fmla="*/ 5159 w 10000"/>
                  <a:gd name="connsiteY21" fmla="*/ 3979 h 10000"/>
                  <a:gd name="connsiteX22" fmla="*/ 5159 w 10000"/>
                  <a:gd name="connsiteY22" fmla="*/ 3482 h 10000"/>
                  <a:gd name="connsiteX23" fmla="*/ 5357 w 10000"/>
                  <a:gd name="connsiteY23" fmla="*/ 3455 h 10000"/>
                  <a:gd name="connsiteX24" fmla="*/ 5238 w 10000"/>
                  <a:gd name="connsiteY24" fmla="*/ 3325 h 10000"/>
                  <a:gd name="connsiteX25" fmla="*/ 5238 w 10000"/>
                  <a:gd name="connsiteY25" fmla="*/ 3115 h 10000"/>
                  <a:gd name="connsiteX26" fmla="*/ 5278 w 10000"/>
                  <a:gd name="connsiteY26" fmla="*/ 2985 h 10000"/>
                  <a:gd name="connsiteX27" fmla="*/ 4882 w 10000"/>
                  <a:gd name="connsiteY27" fmla="*/ 2775 h 10000"/>
                  <a:gd name="connsiteX28" fmla="*/ 4484 w 10000"/>
                  <a:gd name="connsiteY28" fmla="*/ 2540 h 10000"/>
                  <a:gd name="connsiteX29" fmla="*/ 4286 w 10000"/>
                  <a:gd name="connsiteY29" fmla="*/ 2382 h 10000"/>
                  <a:gd name="connsiteX30" fmla="*/ 4008 w 10000"/>
                  <a:gd name="connsiteY30" fmla="*/ 2330 h 10000"/>
                  <a:gd name="connsiteX31" fmla="*/ 3691 w 10000"/>
                  <a:gd name="connsiteY31" fmla="*/ 2356 h 10000"/>
                  <a:gd name="connsiteX32" fmla="*/ 3373 w 10000"/>
                  <a:gd name="connsiteY32" fmla="*/ 2278 h 10000"/>
                  <a:gd name="connsiteX33" fmla="*/ 2976 w 10000"/>
                  <a:gd name="connsiteY33" fmla="*/ 1649 h 10000"/>
                  <a:gd name="connsiteX34" fmla="*/ 2857 w 10000"/>
                  <a:gd name="connsiteY34" fmla="*/ 1492 h 10000"/>
                  <a:gd name="connsiteX35" fmla="*/ 2738 w 10000"/>
                  <a:gd name="connsiteY35" fmla="*/ 1126 h 10000"/>
                  <a:gd name="connsiteX36" fmla="*/ 2579 w 10000"/>
                  <a:gd name="connsiteY36" fmla="*/ 785 h 10000"/>
                  <a:gd name="connsiteX37" fmla="*/ 2103 w 10000"/>
                  <a:gd name="connsiteY37" fmla="*/ 549 h 10000"/>
                  <a:gd name="connsiteX38" fmla="*/ 1825 w 10000"/>
                  <a:gd name="connsiteY38" fmla="*/ 52 h 10000"/>
                  <a:gd name="connsiteX39" fmla="*/ 1468 w 10000"/>
                  <a:gd name="connsiteY39" fmla="*/ 52 h 10000"/>
                  <a:gd name="connsiteX40" fmla="*/ 1309 w 10000"/>
                  <a:gd name="connsiteY40" fmla="*/ 157 h 10000"/>
                  <a:gd name="connsiteX41" fmla="*/ 1270 w 10000"/>
                  <a:gd name="connsiteY41" fmla="*/ 0 h 10000"/>
                  <a:gd name="connsiteX42" fmla="*/ 754 w 10000"/>
                  <a:gd name="connsiteY42" fmla="*/ 104 h 10000"/>
                  <a:gd name="connsiteX43" fmla="*/ 1309 w 10000"/>
                  <a:gd name="connsiteY43" fmla="*/ 210 h 10000"/>
                  <a:gd name="connsiteX44" fmla="*/ 1270 w 10000"/>
                  <a:gd name="connsiteY44" fmla="*/ 445 h 10000"/>
                  <a:gd name="connsiteX45" fmla="*/ 1389 w 10000"/>
                  <a:gd name="connsiteY45" fmla="*/ 759 h 10000"/>
                  <a:gd name="connsiteX46" fmla="*/ 1508 w 10000"/>
                  <a:gd name="connsiteY46" fmla="*/ 942 h 10000"/>
                  <a:gd name="connsiteX47" fmla="*/ 1309 w 10000"/>
                  <a:gd name="connsiteY47" fmla="*/ 1282 h 10000"/>
                  <a:gd name="connsiteX48" fmla="*/ 1151 w 10000"/>
                  <a:gd name="connsiteY48" fmla="*/ 1282 h 10000"/>
                  <a:gd name="connsiteX49" fmla="*/ 992 w 10000"/>
                  <a:gd name="connsiteY49" fmla="*/ 1518 h 10000"/>
                  <a:gd name="connsiteX50" fmla="*/ 1270 w 10000"/>
                  <a:gd name="connsiteY50" fmla="*/ 1623 h 10000"/>
                  <a:gd name="connsiteX51" fmla="*/ 913 w 10000"/>
                  <a:gd name="connsiteY51" fmla="*/ 1597 h 10000"/>
                  <a:gd name="connsiteX52" fmla="*/ 754 w 10000"/>
                  <a:gd name="connsiteY52" fmla="*/ 1911 h 10000"/>
                  <a:gd name="connsiteX53" fmla="*/ 714 w 10000"/>
                  <a:gd name="connsiteY53" fmla="*/ 1963 h 10000"/>
                  <a:gd name="connsiteX54" fmla="*/ 555 w 10000"/>
                  <a:gd name="connsiteY54" fmla="*/ 2304 h 10000"/>
                  <a:gd name="connsiteX55" fmla="*/ 794 w 10000"/>
                  <a:gd name="connsiteY55" fmla="*/ 2382 h 10000"/>
                  <a:gd name="connsiteX56" fmla="*/ 476 w 10000"/>
                  <a:gd name="connsiteY56" fmla="*/ 2644 h 10000"/>
                  <a:gd name="connsiteX57" fmla="*/ 79 w 10000"/>
                  <a:gd name="connsiteY57" fmla="*/ 2932 h 10000"/>
                  <a:gd name="connsiteX58" fmla="*/ 0 w 10000"/>
                  <a:gd name="connsiteY58" fmla="*/ 3089 h 10000"/>
                  <a:gd name="connsiteX59" fmla="*/ 199 w 10000"/>
                  <a:gd name="connsiteY59" fmla="*/ 3429 h 10000"/>
                  <a:gd name="connsiteX60" fmla="*/ 0 w 10000"/>
                  <a:gd name="connsiteY60" fmla="*/ 3744 h 10000"/>
                  <a:gd name="connsiteX61" fmla="*/ 40 w 10000"/>
                  <a:gd name="connsiteY61" fmla="*/ 4084 h 10000"/>
                  <a:gd name="connsiteX62" fmla="*/ 159 w 10000"/>
                  <a:gd name="connsiteY62" fmla="*/ 4189 h 10000"/>
                  <a:gd name="connsiteX63" fmla="*/ 397 w 10000"/>
                  <a:gd name="connsiteY63" fmla="*/ 4162 h 10000"/>
                  <a:gd name="connsiteX64" fmla="*/ 873 w 10000"/>
                  <a:gd name="connsiteY64" fmla="*/ 4215 h 10000"/>
                  <a:gd name="connsiteX65" fmla="*/ 1270 w 10000"/>
                  <a:gd name="connsiteY65" fmla="*/ 4110 h 10000"/>
                  <a:gd name="connsiteX66" fmla="*/ 1707 w 10000"/>
                  <a:gd name="connsiteY66" fmla="*/ 4110 h 10000"/>
                  <a:gd name="connsiteX67" fmla="*/ 1984 w 10000"/>
                  <a:gd name="connsiteY67" fmla="*/ 4005 h 10000"/>
                  <a:gd name="connsiteX68" fmla="*/ 2063 w 10000"/>
                  <a:gd name="connsiteY68" fmla="*/ 4031 h 10000"/>
                  <a:gd name="connsiteX69" fmla="*/ 1945 w 10000"/>
                  <a:gd name="connsiteY69" fmla="*/ 4084 h 10000"/>
                  <a:gd name="connsiteX70" fmla="*/ 2222 w 10000"/>
                  <a:gd name="connsiteY70" fmla="*/ 4319 h 10000"/>
                  <a:gd name="connsiteX71" fmla="*/ 2421 w 10000"/>
                  <a:gd name="connsiteY71" fmla="*/ 4267 h 10000"/>
                  <a:gd name="connsiteX72" fmla="*/ 2699 w 10000"/>
                  <a:gd name="connsiteY72" fmla="*/ 4371 h 10000"/>
                  <a:gd name="connsiteX73" fmla="*/ 3055 w 10000"/>
                  <a:gd name="connsiteY73" fmla="*/ 4345 h 10000"/>
                  <a:gd name="connsiteX74" fmla="*/ 3651 w 10000"/>
                  <a:gd name="connsiteY74" fmla="*/ 4425 h 10000"/>
                  <a:gd name="connsiteX75" fmla="*/ 3809 w 10000"/>
                  <a:gd name="connsiteY75" fmla="*/ 4477 h 10000"/>
                  <a:gd name="connsiteX76" fmla="*/ 4365 w 10000"/>
                  <a:gd name="connsiteY76" fmla="*/ 4345 h 10000"/>
                  <a:gd name="connsiteX77" fmla="*/ 4445 w 10000"/>
                  <a:gd name="connsiteY77" fmla="*/ 4425 h 10000"/>
                  <a:gd name="connsiteX78" fmla="*/ 4603 w 10000"/>
                  <a:gd name="connsiteY78" fmla="*/ 4319 h 10000"/>
                  <a:gd name="connsiteX79" fmla="*/ 4683 w 10000"/>
                  <a:gd name="connsiteY79" fmla="*/ 4451 h 10000"/>
                  <a:gd name="connsiteX80" fmla="*/ 5238 w 10000"/>
                  <a:gd name="connsiteY80" fmla="*/ 4293 h 10000"/>
                  <a:gd name="connsiteX81" fmla="*/ 5238 w 10000"/>
                  <a:gd name="connsiteY81" fmla="*/ 4136 h 10000"/>
                  <a:gd name="connsiteX82" fmla="*/ 5357 w 10000"/>
                  <a:gd name="connsiteY82" fmla="*/ 4110 h 10000"/>
                  <a:gd name="connsiteX83" fmla="*/ 5477 w 10000"/>
                  <a:gd name="connsiteY83" fmla="*/ 4162 h 10000"/>
                  <a:gd name="connsiteX84" fmla="*/ 5873 w 10000"/>
                  <a:gd name="connsiteY84" fmla="*/ 4058 h 10000"/>
                  <a:gd name="connsiteX85" fmla="*/ 5953 w 10000"/>
                  <a:gd name="connsiteY85" fmla="*/ 4084 h 10000"/>
                  <a:gd name="connsiteX86" fmla="*/ 6151 w 10000"/>
                  <a:gd name="connsiteY86" fmla="*/ 4555 h 10000"/>
                  <a:gd name="connsiteX87" fmla="*/ 6270 w 10000"/>
                  <a:gd name="connsiteY87" fmla="*/ 4607 h 10000"/>
                  <a:gd name="connsiteX88" fmla="*/ 6548 w 10000"/>
                  <a:gd name="connsiteY88" fmla="*/ 4607 h 10000"/>
                  <a:gd name="connsiteX89" fmla="*/ 6667 w 10000"/>
                  <a:gd name="connsiteY89" fmla="*/ 4817 h 10000"/>
                  <a:gd name="connsiteX90" fmla="*/ 6707 w 10000"/>
                  <a:gd name="connsiteY90" fmla="*/ 4974 h 10000"/>
                  <a:gd name="connsiteX91" fmla="*/ 7500 w 10000"/>
                  <a:gd name="connsiteY91" fmla="*/ 5183 h 10000"/>
                  <a:gd name="connsiteX92" fmla="*/ 7183 w 10000"/>
                  <a:gd name="connsiteY92" fmla="*/ 5602 h 10000"/>
                  <a:gd name="connsiteX93" fmla="*/ 6985 w 10000"/>
                  <a:gd name="connsiteY93" fmla="*/ 5497 h 10000"/>
                  <a:gd name="connsiteX94" fmla="*/ 6429 w 10000"/>
                  <a:gd name="connsiteY94" fmla="*/ 5602 h 10000"/>
                  <a:gd name="connsiteX95" fmla="*/ 6151 w 10000"/>
                  <a:gd name="connsiteY95" fmla="*/ 5288 h 10000"/>
                  <a:gd name="connsiteX96" fmla="*/ 5953 w 10000"/>
                  <a:gd name="connsiteY96" fmla="*/ 5314 h 10000"/>
                  <a:gd name="connsiteX97" fmla="*/ 6111 w 10000"/>
                  <a:gd name="connsiteY97" fmla="*/ 5523 h 10000"/>
                  <a:gd name="connsiteX98" fmla="*/ 6151 w 10000"/>
                  <a:gd name="connsiteY98" fmla="*/ 5681 h 10000"/>
                  <a:gd name="connsiteX99" fmla="*/ 5754 w 10000"/>
                  <a:gd name="connsiteY99" fmla="*/ 5969 h 10000"/>
                  <a:gd name="connsiteX100" fmla="*/ 5675 w 10000"/>
                  <a:gd name="connsiteY100" fmla="*/ 6126 h 10000"/>
                  <a:gd name="connsiteX101" fmla="*/ 5636 w 10000"/>
                  <a:gd name="connsiteY101" fmla="*/ 6256 h 10000"/>
                  <a:gd name="connsiteX102" fmla="*/ 5595 w 10000"/>
                  <a:gd name="connsiteY102" fmla="*/ 6308 h 10000"/>
                  <a:gd name="connsiteX103" fmla="*/ 5516 w 10000"/>
                  <a:gd name="connsiteY103" fmla="*/ 6414 h 10000"/>
                  <a:gd name="connsiteX104" fmla="*/ 5278 w 10000"/>
                  <a:gd name="connsiteY104" fmla="*/ 6492 h 10000"/>
                  <a:gd name="connsiteX105" fmla="*/ 5357 w 10000"/>
                  <a:gd name="connsiteY105" fmla="*/ 6675 h 10000"/>
                  <a:gd name="connsiteX106" fmla="*/ 5317 w 10000"/>
                  <a:gd name="connsiteY106" fmla="*/ 6727 h 10000"/>
                  <a:gd name="connsiteX107" fmla="*/ 5000 w 10000"/>
                  <a:gd name="connsiteY107" fmla="*/ 6885 h 10000"/>
                  <a:gd name="connsiteX108" fmla="*/ 4683 w 10000"/>
                  <a:gd name="connsiteY108" fmla="*/ 6859 h 10000"/>
                  <a:gd name="connsiteX109" fmla="*/ 4961 w 10000"/>
                  <a:gd name="connsiteY109" fmla="*/ 6963 h 10000"/>
                  <a:gd name="connsiteX110" fmla="*/ 4961 w 10000"/>
                  <a:gd name="connsiteY110" fmla="*/ 7277 h 10000"/>
                  <a:gd name="connsiteX111" fmla="*/ 4603 w 10000"/>
                  <a:gd name="connsiteY111" fmla="*/ 7356 h 10000"/>
                  <a:gd name="connsiteX112" fmla="*/ 4524 w 10000"/>
                  <a:gd name="connsiteY112" fmla="*/ 7225 h 10000"/>
                  <a:gd name="connsiteX113" fmla="*/ 4484 w 10000"/>
                  <a:gd name="connsiteY113" fmla="*/ 7121 h 10000"/>
                  <a:gd name="connsiteX114" fmla="*/ 4128 w 10000"/>
                  <a:gd name="connsiteY114" fmla="*/ 7199 h 10000"/>
                  <a:gd name="connsiteX115" fmla="*/ 4286 w 10000"/>
                  <a:gd name="connsiteY115" fmla="*/ 7304 h 10000"/>
                  <a:gd name="connsiteX116" fmla="*/ 4405 w 10000"/>
                  <a:gd name="connsiteY116" fmla="*/ 7408 h 10000"/>
                  <a:gd name="connsiteX117" fmla="*/ 4563 w 10000"/>
                  <a:gd name="connsiteY117" fmla="*/ 7670 h 10000"/>
                  <a:gd name="connsiteX118" fmla="*/ 4762 w 10000"/>
                  <a:gd name="connsiteY118" fmla="*/ 7618 h 10000"/>
                  <a:gd name="connsiteX119" fmla="*/ 4921 w 10000"/>
                  <a:gd name="connsiteY119" fmla="*/ 7827 h 10000"/>
                  <a:gd name="connsiteX120" fmla="*/ 5040 w 10000"/>
                  <a:gd name="connsiteY120" fmla="*/ 7879 h 10000"/>
                  <a:gd name="connsiteX121" fmla="*/ 5317 w 10000"/>
                  <a:gd name="connsiteY121" fmla="*/ 7853 h 10000"/>
                  <a:gd name="connsiteX122" fmla="*/ 5437 w 10000"/>
                  <a:gd name="connsiteY122" fmla="*/ 7984 h 10000"/>
                  <a:gd name="connsiteX123" fmla="*/ 5556 w 10000"/>
                  <a:gd name="connsiteY123" fmla="*/ 8115 h 10000"/>
                  <a:gd name="connsiteX124" fmla="*/ 6111 w 10000"/>
                  <a:gd name="connsiteY124" fmla="*/ 7932 h 10000"/>
                  <a:gd name="connsiteX125" fmla="*/ 6111 w 10000"/>
                  <a:gd name="connsiteY125" fmla="*/ 7853 h 10000"/>
                  <a:gd name="connsiteX126" fmla="*/ 5953 w 10000"/>
                  <a:gd name="connsiteY126" fmla="*/ 7696 h 10000"/>
                  <a:gd name="connsiteX127" fmla="*/ 6151 w 10000"/>
                  <a:gd name="connsiteY127" fmla="*/ 7540 h 10000"/>
                  <a:gd name="connsiteX128" fmla="*/ 6032 w 10000"/>
                  <a:gd name="connsiteY128" fmla="*/ 7356 h 10000"/>
                  <a:gd name="connsiteX129" fmla="*/ 6151 w 10000"/>
                  <a:gd name="connsiteY129" fmla="*/ 7277 h 10000"/>
                  <a:gd name="connsiteX130" fmla="*/ 6310 w 10000"/>
                  <a:gd name="connsiteY130" fmla="*/ 7460 h 10000"/>
                  <a:gd name="connsiteX131" fmla="*/ 6231 w 10000"/>
                  <a:gd name="connsiteY131" fmla="*/ 7566 h 10000"/>
                  <a:gd name="connsiteX132" fmla="*/ 6587 w 10000"/>
                  <a:gd name="connsiteY132" fmla="*/ 7618 h 10000"/>
                  <a:gd name="connsiteX133" fmla="*/ 6746 w 10000"/>
                  <a:gd name="connsiteY133" fmla="*/ 7696 h 10000"/>
                  <a:gd name="connsiteX134" fmla="*/ 6905 w 10000"/>
                  <a:gd name="connsiteY134" fmla="*/ 7906 h 10000"/>
                  <a:gd name="connsiteX135" fmla="*/ 6667 w 10000"/>
                  <a:gd name="connsiteY135" fmla="*/ 8089 h 10000"/>
                  <a:gd name="connsiteX136" fmla="*/ 6270 w 10000"/>
                  <a:gd name="connsiteY136" fmla="*/ 8219 h 10000"/>
                  <a:gd name="connsiteX137" fmla="*/ 6191 w 10000"/>
                  <a:gd name="connsiteY137" fmla="*/ 8377 h 10000"/>
                  <a:gd name="connsiteX138" fmla="*/ 5953 w 10000"/>
                  <a:gd name="connsiteY138" fmla="*/ 8455 h 10000"/>
                  <a:gd name="connsiteX139" fmla="*/ 6071 w 10000"/>
                  <a:gd name="connsiteY139" fmla="*/ 8612 h 10000"/>
                  <a:gd name="connsiteX140" fmla="*/ 6310 w 10000"/>
                  <a:gd name="connsiteY140" fmla="*/ 8612 h 10000"/>
                  <a:gd name="connsiteX141" fmla="*/ 6349 w 10000"/>
                  <a:gd name="connsiteY141" fmla="*/ 8612 h 10000"/>
                  <a:gd name="connsiteX142" fmla="*/ 6508 w 10000"/>
                  <a:gd name="connsiteY142" fmla="*/ 8900 h 10000"/>
                  <a:gd name="connsiteX143" fmla="*/ 6587 w 10000"/>
                  <a:gd name="connsiteY143" fmla="*/ 8612 h 10000"/>
                  <a:gd name="connsiteX144" fmla="*/ 6786 w 10000"/>
                  <a:gd name="connsiteY144" fmla="*/ 8560 h 10000"/>
                  <a:gd name="connsiteX145" fmla="*/ 6985 w 10000"/>
                  <a:gd name="connsiteY145" fmla="*/ 8638 h 10000"/>
                  <a:gd name="connsiteX146" fmla="*/ 6985 w 10000"/>
                  <a:gd name="connsiteY146" fmla="*/ 8665 h 10000"/>
                  <a:gd name="connsiteX147" fmla="*/ 7183 w 10000"/>
                  <a:gd name="connsiteY147" fmla="*/ 8612 h 10000"/>
                  <a:gd name="connsiteX148" fmla="*/ 7302 w 10000"/>
                  <a:gd name="connsiteY148" fmla="*/ 8796 h 10000"/>
                  <a:gd name="connsiteX149" fmla="*/ 6905 w 10000"/>
                  <a:gd name="connsiteY149" fmla="*/ 8691 h 10000"/>
                  <a:gd name="connsiteX150" fmla="*/ 6825 w 10000"/>
                  <a:gd name="connsiteY150" fmla="*/ 8718 h 10000"/>
                  <a:gd name="connsiteX151" fmla="*/ 6786 w 10000"/>
                  <a:gd name="connsiteY151" fmla="*/ 8926 h 10000"/>
                  <a:gd name="connsiteX152" fmla="*/ 6746 w 10000"/>
                  <a:gd name="connsiteY152" fmla="*/ 9058 h 10000"/>
                  <a:gd name="connsiteX153" fmla="*/ 7064 w 10000"/>
                  <a:gd name="connsiteY153" fmla="*/ 9031 h 10000"/>
                  <a:gd name="connsiteX154" fmla="*/ 7144 w 10000"/>
                  <a:gd name="connsiteY154" fmla="*/ 9110 h 10000"/>
                  <a:gd name="connsiteX155" fmla="*/ 7183 w 10000"/>
                  <a:gd name="connsiteY155" fmla="*/ 8953 h 10000"/>
                  <a:gd name="connsiteX156" fmla="*/ 7302 w 10000"/>
                  <a:gd name="connsiteY156" fmla="*/ 8744 h 10000"/>
                  <a:gd name="connsiteX157" fmla="*/ 7579 w 10000"/>
                  <a:gd name="connsiteY157" fmla="*/ 9136 h 10000"/>
                  <a:gd name="connsiteX158" fmla="*/ 7857 w 10000"/>
                  <a:gd name="connsiteY158" fmla="*/ 9188 h 10000"/>
                  <a:gd name="connsiteX159" fmla="*/ 8095 w 10000"/>
                  <a:gd name="connsiteY15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849 w 10000"/>
                  <a:gd name="connsiteY10" fmla="*/ 5445 h 10000"/>
                  <a:gd name="connsiteX11" fmla="*/ 8691 w 10000"/>
                  <a:gd name="connsiteY11" fmla="*/ 5183 h 10000"/>
                  <a:gd name="connsiteX12" fmla="*/ 8453 w 10000"/>
                  <a:gd name="connsiteY12" fmla="*/ 4817 h 10000"/>
                  <a:gd name="connsiteX13" fmla="*/ 7302 w 10000"/>
                  <a:gd name="connsiteY13" fmla="*/ 4503 h 10000"/>
                  <a:gd name="connsiteX14" fmla="*/ 7064 w 10000"/>
                  <a:gd name="connsiteY14" fmla="*/ 4503 h 10000"/>
                  <a:gd name="connsiteX15" fmla="*/ 6746 w 10000"/>
                  <a:gd name="connsiteY15" fmla="*/ 4189 h 10000"/>
                  <a:gd name="connsiteX16" fmla="*/ 6469 w 10000"/>
                  <a:gd name="connsiteY16" fmla="*/ 4267 h 10000"/>
                  <a:gd name="connsiteX17" fmla="*/ 6151 w 10000"/>
                  <a:gd name="connsiteY17" fmla="*/ 3900 h 10000"/>
                  <a:gd name="connsiteX18" fmla="*/ 5833 w 10000"/>
                  <a:gd name="connsiteY18" fmla="*/ 3900 h 10000"/>
                  <a:gd name="connsiteX19" fmla="*/ 5516 w 10000"/>
                  <a:gd name="connsiteY19" fmla="*/ 4005 h 10000"/>
                  <a:gd name="connsiteX20" fmla="*/ 5159 w 10000"/>
                  <a:gd name="connsiteY20" fmla="*/ 3979 h 10000"/>
                  <a:gd name="connsiteX21" fmla="*/ 5159 w 10000"/>
                  <a:gd name="connsiteY21" fmla="*/ 3482 h 10000"/>
                  <a:gd name="connsiteX22" fmla="*/ 5357 w 10000"/>
                  <a:gd name="connsiteY22" fmla="*/ 3455 h 10000"/>
                  <a:gd name="connsiteX23" fmla="*/ 5238 w 10000"/>
                  <a:gd name="connsiteY23" fmla="*/ 3325 h 10000"/>
                  <a:gd name="connsiteX24" fmla="*/ 5238 w 10000"/>
                  <a:gd name="connsiteY24" fmla="*/ 3115 h 10000"/>
                  <a:gd name="connsiteX25" fmla="*/ 5278 w 10000"/>
                  <a:gd name="connsiteY25" fmla="*/ 2985 h 10000"/>
                  <a:gd name="connsiteX26" fmla="*/ 4882 w 10000"/>
                  <a:gd name="connsiteY26" fmla="*/ 2775 h 10000"/>
                  <a:gd name="connsiteX27" fmla="*/ 4484 w 10000"/>
                  <a:gd name="connsiteY27" fmla="*/ 2540 h 10000"/>
                  <a:gd name="connsiteX28" fmla="*/ 4286 w 10000"/>
                  <a:gd name="connsiteY28" fmla="*/ 2382 h 10000"/>
                  <a:gd name="connsiteX29" fmla="*/ 4008 w 10000"/>
                  <a:gd name="connsiteY29" fmla="*/ 2330 h 10000"/>
                  <a:gd name="connsiteX30" fmla="*/ 3691 w 10000"/>
                  <a:gd name="connsiteY30" fmla="*/ 2356 h 10000"/>
                  <a:gd name="connsiteX31" fmla="*/ 3373 w 10000"/>
                  <a:gd name="connsiteY31" fmla="*/ 2278 h 10000"/>
                  <a:gd name="connsiteX32" fmla="*/ 2976 w 10000"/>
                  <a:gd name="connsiteY32" fmla="*/ 1649 h 10000"/>
                  <a:gd name="connsiteX33" fmla="*/ 2857 w 10000"/>
                  <a:gd name="connsiteY33" fmla="*/ 1492 h 10000"/>
                  <a:gd name="connsiteX34" fmla="*/ 2738 w 10000"/>
                  <a:gd name="connsiteY34" fmla="*/ 1126 h 10000"/>
                  <a:gd name="connsiteX35" fmla="*/ 2579 w 10000"/>
                  <a:gd name="connsiteY35" fmla="*/ 785 h 10000"/>
                  <a:gd name="connsiteX36" fmla="*/ 2103 w 10000"/>
                  <a:gd name="connsiteY36" fmla="*/ 549 h 10000"/>
                  <a:gd name="connsiteX37" fmla="*/ 1825 w 10000"/>
                  <a:gd name="connsiteY37" fmla="*/ 52 h 10000"/>
                  <a:gd name="connsiteX38" fmla="*/ 1468 w 10000"/>
                  <a:gd name="connsiteY38" fmla="*/ 52 h 10000"/>
                  <a:gd name="connsiteX39" fmla="*/ 1309 w 10000"/>
                  <a:gd name="connsiteY39" fmla="*/ 157 h 10000"/>
                  <a:gd name="connsiteX40" fmla="*/ 1270 w 10000"/>
                  <a:gd name="connsiteY40" fmla="*/ 0 h 10000"/>
                  <a:gd name="connsiteX41" fmla="*/ 754 w 10000"/>
                  <a:gd name="connsiteY41" fmla="*/ 104 h 10000"/>
                  <a:gd name="connsiteX42" fmla="*/ 1309 w 10000"/>
                  <a:gd name="connsiteY42" fmla="*/ 210 h 10000"/>
                  <a:gd name="connsiteX43" fmla="*/ 1270 w 10000"/>
                  <a:gd name="connsiteY43" fmla="*/ 445 h 10000"/>
                  <a:gd name="connsiteX44" fmla="*/ 1389 w 10000"/>
                  <a:gd name="connsiteY44" fmla="*/ 759 h 10000"/>
                  <a:gd name="connsiteX45" fmla="*/ 1508 w 10000"/>
                  <a:gd name="connsiteY45" fmla="*/ 942 h 10000"/>
                  <a:gd name="connsiteX46" fmla="*/ 1309 w 10000"/>
                  <a:gd name="connsiteY46" fmla="*/ 1282 h 10000"/>
                  <a:gd name="connsiteX47" fmla="*/ 1151 w 10000"/>
                  <a:gd name="connsiteY47" fmla="*/ 1282 h 10000"/>
                  <a:gd name="connsiteX48" fmla="*/ 992 w 10000"/>
                  <a:gd name="connsiteY48" fmla="*/ 1518 h 10000"/>
                  <a:gd name="connsiteX49" fmla="*/ 1270 w 10000"/>
                  <a:gd name="connsiteY49" fmla="*/ 1623 h 10000"/>
                  <a:gd name="connsiteX50" fmla="*/ 913 w 10000"/>
                  <a:gd name="connsiteY50" fmla="*/ 1597 h 10000"/>
                  <a:gd name="connsiteX51" fmla="*/ 754 w 10000"/>
                  <a:gd name="connsiteY51" fmla="*/ 1911 h 10000"/>
                  <a:gd name="connsiteX52" fmla="*/ 714 w 10000"/>
                  <a:gd name="connsiteY52" fmla="*/ 1963 h 10000"/>
                  <a:gd name="connsiteX53" fmla="*/ 555 w 10000"/>
                  <a:gd name="connsiteY53" fmla="*/ 2304 h 10000"/>
                  <a:gd name="connsiteX54" fmla="*/ 794 w 10000"/>
                  <a:gd name="connsiteY54" fmla="*/ 2382 h 10000"/>
                  <a:gd name="connsiteX55" fmla="*/ 476 w 10000"/>
                  <a:gd name="connsiteY55" fmla="*/ 2644 h 10000"/>
                  <a:gd name="connsiteX56" fmla="*/ 79 w 10000"/>
                  <a:gd name="connsiteY56" fmla="*/ 2932 h 10000"/>
                  <a:gd name="connsiteX57" fmla="*/ 0 w 10000"/>
                  <a:gd name="connsiteY57" fmla="*/ 3089 h 10000"/>
                  <a:gd name="connsiteX58" fmla="*/ 199 w 10000"/>
                  <a:gd name="connsiteY58" fmla="*/ 3429 h 10000"/>
                  <a:gd name="connsiteX59" fmla="*/ 0 w 10000"/>
                  <a:gd name="connsiteY59" fmla="*/ 3744 h 10000"/>
                  <a:gd name="connsiteX60" fmla="*/ 40 w 10000"/>
                  <a:gd name="connsiteY60" fmla="*/ 4084 h 10000"/>
                  <a:gd name="connsiteX61" fmla="*/ 159 w 10000"/>
                  <a:gd name="connsiteY61" fmla="*/ 4189 h 10000"/>
                  <a:gd name="connsiteX62" fmla="*/ 397 w 10000"/>
                  <a:gd name="connsiteY62" fmla="*/ 4162 h 10000"/>
                  <a:gd name="connsiteX63" fmla="*/ 873 w 10000"/>
                  <a:gd name="connsiteY63" fmla="*/ 4215 h 10000"/>
                  <a:gd name="connsiteX64" fmla="*/ 1270 w 10000"/>
                  <a:gd name="connsiteY64" fmla="*/ 4110 h 10000"/>
                  <a:gd name="connsiteX65" fmla="*/ 1707 w 10000"/>
                  <a:gd name="connsiteY65" fmla="*/ 4110 h 10000"/>
                  <a:gd name="connsiteX66" fmla="*/ 1984 w 10000"/>
                  <a:gd name="connsiteY66" fmla="*/ 4005 h 10000"/>
                  <a:gd name="connsiteX67" fmla="*/ 2063 w 10000"/>
                  <a:gd name="connsiteY67" fmla="*/ 4031 h 10000"/>
                  <a:gd name="connsiteX68" fmla="*/ 1945 w 10000"/>
                  <a:gd name="connsiteY68" fmla="*/ 4084 h 10000"/>
                  <a:gd name="connsiteX69" fmla="*/ 2222 w 10000"/>
                  <a:gd name="connsiteY69" fmla="*/ 4319 h 10000"/>
                  <a:gd name="connsiteX70" fmla="*/ 2421 w 10000"/>
                  <a:gd name="connsiteY70" fmla="*/ 4267 h 10000"/>
                  <a:gd name="connsiteX71" fmla="*/ 2699 w 10000"/>
                  <a:gd name="connsiteY71" fmla="*/ 4371 h 10000"/>
                  <a:gd name="connsiteX72" fmla="*/ 3055 w 10000"/>
                  <a:gd name="connsiteY72" fmla="*/ 4345 h 10000"/>
                  <a:gd name="connsiteX73" fmla="*/ 3651 w 10000"/>
                  <a:gd name="connsiteY73" fmla="*/ 4425 h 10000"/>
                  <a:gd name="connsiteX74" fmla="*/ 3809 w 10000"/>
                  <a:gd name="connsiteY74" fmla="*/ 4477 h 10000"/>
                  <a:gd name="connsiteX75" fmla="*/ 4365 w 10000"/>
                  <a:gd name="connsiteY75" fmla="*/ 4345 h 10000"/>
                  <a:gd name="connsiteX76" fmla="*/ 4445 w 10000"/>
                  <a:gd name="connsiteY76" fmla="*/ 4425 h 10000"/>
                  <a:gd name="connsiteX77" fmla="*/ 4603 w 10000"/>
                  <a:gd name="connsiteY77" fmla="*/ 4319 h 10000"/>
                  <a:gd name="connsiteX78" fmla="*/ 4683 w 10000"/>
                  <a:gd name="connsiteY78" fmla="*/ 4451 h 10000"/>
                  <a:gd name="connsiteX79" fmla="*/ 5238 w 10000"/>
                  <a:gd name="connsiteY79" fmla="*/ 4293 h 10000"/>
                  <a:gd name="connsiteX80" fmla="*/ 5238 w 10000"/>
                  <a:gd name="connsiteY80" fmla="*/ 4136 h 10000"/>
                  <a:gd name="connsiteX81" fmla="*/ 5357 w 10000"/>
                  <a:gd name="connsiteY81" fmla="*/ 4110 h 10000"/>
                  <a:gd name="connsiteX82" fmla="*/ 5477 w 10000"/>
                  <a:gd name="connsiteY82" fmla="*/ 4162 h 10000"/>
                  <a:gd name="connsiteX83" fmla="*/ 5873 w 10000"/>
                  <a:gd name="connsiteY83" fmla="*/ 4058 h 10000"/>
                  <a:gd name="connsiteX84" fmla="*/ 5953 w 10000"/>
                  <a:gd name="connsiteY84" fmla="*/ 4084 h 10000"/>
                  <a:gd name="connsiteX85" fmla="*/ 6151 w 10000"/>
                  <a:gd name="connsiteY85" fmla="*/ 4555 h 10000"/>
                  <a:gd name="connsiteX86" fmla="*/ 6270 w 10000"/>
                  <a:gd name="connsiteY86" fmla="*/ 4607 h 10000"/>
                  <a:gd name="connsiteX87" fmla="*/ 6548 w 10000"/>
                  <a:gd name="connsiteY87" fmla="*/ 4607 h 10000"/>
                  <a:gd name="connsiteX88" fmla="*/ 6667 w 10000"/>
                  <a:gd name="connsiteY88" fmla="*/ 4817 h 10000"/>
                  <a:gd name="connsiteX89" fmla="*/ 6707 w 10000"/>
                  <a:gd name="connsiteY89" fmla="*/ 4974 h 10000"/>
                  <a:gd name="connsiteX90" fmla="*/ 7500 w 10000"/>
                  <a:gd name="connsiteY90" fmla="*/ 5183 h 10000"/>
                  <a:gd name="connsiteX91" fmla="*/ 7183 w 10000"/>
                  <a:gd name="connsiteY91" fmla="*/ 5602 h 10000"/>
                  <a:gd name="connsiteX92" fmla="*/ 6985 w 10000"/>
                  <a:gd name="connsiteY92" fmla="*/ 5497 h 10000"/>
                  <a:gd name="connsiteX93" fmla="*/ 6429 w 10000"/>
                  <a:gd name="connsiteY93" fmla="*/ 5602 h 10000"/>
                  <a:gd name="connsiteX94" fmla="*/ 6151 w 10000"/>
                  <a:gd name="connsiteY94" fmla="*/ 5288 h 10000"/>
                  <a:gd name="connsiteX95" fmla="*/ 5953 w 10000"/>
                  <a:gd name="connsiteY95" fmla="*/ 5314 h 10000"/>
                  <a:gd name="connsiteX96" fmla="*/ 6111 w 10000"/>
                  <a:gd name="connsiteY96" fmla="*/ 5523 h 10000"/>
                  <a:gd name="connsiteX97" fmla="*/ 6151 w 10000"/>
                  <a:gd name="connsiteY97" fmla="*/ 5681 h 10000"/>
                  <a:gd name="connsiteX98" fmla="*/ 5754 w 10000"/>
                  <a:gd name="connsiteY98" fmla="*/ 5969 h 10000"/>
                  <a:gd name="connsiteX99" fmla="*/ 5675 w 10000"/>
                  <a:gd name="connsiteY99" fmla="*/ 6126 h 10000"/>
                  <a:gd name="connsiteX100" fmla="*/ 5636 w 10000"/>
                  <a:gd name="connsiteY100" fmla="*/ 6256 h 10000"/>
                  <a:gd name="connsiteX101" fmla="*/ 5595 w 10000"/>
                  <a:gd name="connsiteY101" fmla="*/ 6308 h 10000"/>
                  <a:gd name="connsiteX102" fmla="*/ 5516 w 10000"/>
                  <a:gd name="connsiteY102" fmla="*/ 6414 h 10000"/>
                  <a:gd name="connsiteX103" fmla="*/ 5278 w 10000"/>
                  <a:gd name="connsiteY103" fmla="*/ 6492 h 10000"/>
                  <a:gd name="connsiteX104" fmla="*/ 5357 w 10000"/>
                  <a:gd name="connsiteY104" fmla="*/ 6675 h 10000"/>
                  <a:gd name="connsiteX105" fmla="*/ 5317 w 10000"/>
                  <a:gd name="connsiteY105" fmla="*/ 6727 h 10000"/>
                  <a:gd name="connsiteX106" fmla="*/ 5000 w 10000"/>
                  <a:gd name="connsiteY106" fmla="*/ 6885 h 10000"/>
                  <a:gd name="connsiteX107" fmla="*/ 4683 w 10000"/>
                  <a:gd name="connsiteY107" fmla="*/ 6859 h 10000"/>
                  <a:gd name="connsiteX108" fmla="*/ 4961 w 10000"/>
                  <a:gd name="connsiteY108" fmla="*/ 6963 h 10000"/>
                  <a:gd name="connsiteX109" fmla="*/ 4961 w 10000"/>
                  <a:gd name="connsiteY109" fmla="*/ 7277 h 10000"/>
                  <a:gd name="connsiteX110" fmla="*/ 4603 w 10000"/>
                  <a:gd name="connsiteY110" fmla="*/ 7356 h 10000"/>
                  <a:gd name="connsiteX111" fmla="*/ 4524 w 10000"/>
                  <a:gd name="connsiteY111" fmla="*/ 7225 h 10000"/>
                  <a:gd name="connsiteX112" fmla="*/ 4484 w 10000"/>
                  <a:gd name="connsiteY112" fmla="*/ 7121 h 10000"/>
                  <a:gd name="connsiteX113" fmla="*/ 4128 w 10000"/>
                  <a:gd name="connsiteY113" fmla="*/ 7199 h 10000"/>
                  <a:gd name="connsiteX114" fmla="*/ 4286 w 10000"/>
                  <a:gd name="connsiteY114" fmla="*/ 7304 h 10000"/>
                  <a:gd name="connsiteX115" fmla="*/ 4405 w 10000"/>
                  <a:gd name="connsiteY115" fmla="*/ 7408 h 10000"/>
                  <a:gd name="connsiteX116" fmla="*/ 4563 w 10000"/>
                  <a:gd name="connsiteY116" fmla="*/ 7670 h 10000"/>
                  <a:gd name="connsiteX117" fmla="*/ 4762 w 10000"/>
                  <a:gd name="connsiteY117" fmla="*/ 7618 h 10000"/>
                  <a:gd name="connsiteX118" fmla="*/ 4921 w 10000"/>
                  <a:gd name="connsiteY118" fmla="*/ 7827 h 10000"/>
                  <a:gd name="connsiteX119" fmla="*/ 5040 w 10000"/>
                  <a:gd name="connsiteY119" fmla="*/ 7879 h 10000"/>
                  <a:gd name="connsiteX120" fmla="*/ 5317 w 10000"/>
                  <a:gd name="connsiteY120" fmla="*/ 7853 h 10000"/>
                  <a:gd name="connsiteX121" fmla="*/ 5437 w 10000"/>
                  <a:gd name="connsiteY121" fmla="*/ 7984 h 10000"/>
                  <a:gd name="connsiteX122" fmla="*/ 5556 w 10000"/>
                  <a:gd name="connsiteY122" fmla="*/ 8115 h 10000"/>
                  <a:gd name="connsiteX123" fmla="*/ 6111 w 10000"/>
                  <a:gd name="connsiteY123" fmla="*/ 7932 h 10000"/>
                  <a:gd name="connsiteX124" fmla="*/ 6111 w 10000"/>
                  <a:gd name="connsiteY124" fmla="*/ 7853 h 10000"/>
                  <a:gd name="connsiteX125" fmla="*/ 5953 w 10000"/>
                  <a:gd name="connsiteY125" fmla="*/ 7696 h 10000"/>
                  <a:gd name="connsiteX126" fmla="*/ 6151 w 10000"/>
                  <a:gd name="connsiteY126" fmla="*/ 7540 h 10000"/>
                  <a:gd name="connsiteX127" fmla="*/ 6032 w 10000"/>
                  <a:gd name="connsiteY127" fmla="*/ 7356 h 10000"/>
                  <a:gd name="connsiteX128" fmla="*/ 6151 w 10000"/>
                  <a:gd name="connsiteY128" fmla="*/ 7277 h 10000"/>
                  <a:gd name="connsiteX129" fmla="*/ 6310 w 10000"/>
                  <a:gd name="connsiteY129" fmla="*/ 7460 h 10000"/>
                  <a:gd name="connsiteX130" fmla="*/ 6231 w 10000"/>
                  <a:gd name="connsiteY130" fmla="*/ 7566 h 10000"/>
                  <a:gd name="connsiteX131" fmla="*/ 6587 w 10000"/>
                  <a:gd name="connsiteY131" fmla="*/ 7618 h 10000"/>
                  <a:gd name="connsiteX132" fmla="*/ 6746 w 10000"/>
                  <a:gd name="connsiteY132" fmla="*/ 7696 h 10000"/>
                  <a:gd name="connsiteX133" fmla="*/ 6905 w 10000"/>
                  <a:gd name="connsiteY133" fmla="*/ 7906 h 10000"/>
                  <a:gd name="connsiteX134" fmla="*/ 6667 w 10000"/>
                  <a:gd name="connsiteY134" fmla="*/ 8089 h 10000"/>
                  <a:gd name="connsiteX135" fmla="*/ 6270 w 10000"/>
                  <a:gd name="connsiteY135" fmla="*/ 8219 h 10000"/>
                  <a:gd name="connsiteX136" fmla="*/ 6191 w 10000"/>
                  <a:gd name="connsiteY136" fmla="*/ 8377 h 10000"/>
                  <a:gd name="connsiteX137" fmla="*/ 5953 w 10000"/>
                  <a:gd name="connsiteY137" fmla="*/ 8455 h 10000"/>
                  <a:gd name="connsiteX138" fmla="*/ 6071 w 10000"/>
                  <a:gd name="connsiteY138" fmla="*/ 8612 h 10000"/>
                  <a:gd name="connsiteX139" fmla="*/ 6310 w 10000"/>
                  <a:gd name="connsiteY139" fmla="*/ 8612 h 10000"/>
                  <a:gd name="connsiteX140" fmla="*/ 6349 w 10000"/>
                  <a:gd name="connsiteY140" fmla="*/ 8612 h 10000"/>
                  <a:gd name="connsiteX141" fmla="*/ 6508 w 10000"/>
                  <a:gd name="connsiteY141" fmla="*/ 8900 h 10000"/>
                  <a:gd name="connsiteX142" fmla="*/ 6587 w 10000"/>
                  <a:gd name="connsiteY142" fmla="*/ 8612 h 10000"/>
                  <a:gd name="connsiteX143" fmla="*/ 6786 w 10000"/>
                  <a:gd name="connsiteY143" fmla="*/ 8560 h 10000"/>
                  <a:gd name="connsiteX144" fmla="*/ 6985 w 10000"/>
                  <a:gd name="connsiteY144" fmla="*/ 8638 h 10000"/>
                  <a:gd name="connsiteX145" fmla="*/ 6985 w 10000"/>
                  <a:gd name="connsiteY145" fmla="*/ 8665 h 10000"/>
                  <a:gd name="connsiteX146" fmla="*/ 7183 w 10000"/>
                  <a:gd name="connsiteY146" fmla="*/ 8612 h 10000"/>
                  <a:gd name="connsiteX147" fmla="*/ 7302 w 10000"/>
                  <a:gd name="connsiteY147" fmla="*/ 8796 h 10000"/>
                  <a:gd name="connsiteX148" fmla="*/ 6905 w 10000"/>
                  <a:gd name="connsiteY148" fmla="*/ 8691 h 10000"/>
                  <a:gd name="connsiteX149" fmla="*/ 6825 w 10000"/>
                  <a:gd name="connsiteY149" fmla="*/ 8718 h 10000"/>
                  <a:gd name="connsiteX150" fmla="*/ 6786 w 10000"/>
                  <a:gd name="connsiteY150" fmla="*/ 8926 h 10000"/>
                  <a:gd name="connsiteX151" fmla="*/ 6746 w 10000"/>
                  <a:gd name="connsiteY151" fmla="*/ 9058 h 10000"/>
                  <a:gd name="connsiteX152" fmla="*/ 7064 w 10000"/>
                  <a:gd name="connsiteY152" fmla="*/ 9031 h 10000"/>
                  <a:gd name="connsiteX153" fmla="*/ 7144 w 10000"/>
                  <a:gd name="connsiteY153" fmla="*/ 9110 h 10000"/>
                  <a:gd name="connsiteX154" fmla="*/ 7183 w 10000"/>
                  <a:gd name="connsiteY154" fmla="*/ 8953 h 10000"/>
                  <a:gd name="connsiteX155" fmla="*/ 7302 w 10000"/>
                  <a:gd name="connsiteY155" fmla="*/ 8744 h 10000"/>
                  <a:gd name="connsiteX156" fmla="*/ 7579 w 10000"/>
                  <a:gd name="connsiteY156" fmla="*/ 9136 h 10000"/>
                  <a:gd name="connsiteX157" fmla="*/ 7857 w 10000"/>
                  <a:gd name="connsiteY157" fmla="*/ 9188 h 10000"/>
                  <a:gd name="connsiteX158" fmla="*/ 8095 w 10000"/>
                  <a:gd name="connsiteY15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691 w 10000"/>
                  <a:gd name="connsiteY10" fmla="*/ 5183 h 10000"/>
                  <a:gd name="connsiteX11" fmla="*/ 8453 w 10000"/>
                  <a:gd name="connsiteY11" fmla="*/ 4817 h 10000"/>
                  <a:gd name="connsiteX12" fmla="*/ 7302 w 10000"/>
                  <a:gd name="connsiteY12" fmla="*/ 4503 h 10000"/>
                  <a:gd name="connsiteX13" fmla="*/ 7064 w 10000"/>
                  <a:gd name="connsiteY13" fmla="*/ 4503 h 10000"/>
                  <a:gd name="connsiteX14" fmla="*/ 6746 w 10000"/>
                  <a:gd name="connsiteY14" fmla="*/ 4189 h 10000"/>
                  <a:gd name="connsiteX15" fmla="*/ 6469 w 10000"/>
                  <a:gd name="connsiteY15" fmla="*/ 4267 h 10000"/>
                  <a:gd name="connsiteX16" fmla="*/ 6151 w 10000"/>
                  <a:gd name="connsiteY16" fmla="*/ 3900 h 10000"/>
                  <a:gd name="connsiteX17" fmla="*/ 5833 w 10000"/>
                  <a:gd name="connsiteY17" fmla="*/ 3900 h 10000"/>
                  <a:gd name="connsiteX18" fmla="*/ 5516 w 10000"/>
                  <a:gd name="connsiteY18" fmla="*/ 4005 h 10000"/>
                  <a:gd name="connsiteX19" fmla="*/ 5159 w 10000"/>
                  <a:gd name="connsiteY19" fmla="*/ 3979 h 10000"/>
                  <a:gd name="connsiteX20" fmla="*/ 5159 w 10000"/>
                  <a:gd name="connsiteY20" fmla="*/ 3482 h 10000"/>
                  <a:gd name="connsiteX21" fmla="*/ 5357 w 10000"/>
                  <a:gd name="connsiteY21" fmla="*/ 3455 h 10000"/>
                  <a:gd name="connsiteX22" fmla="*/ 5238 w 10000"/>
                  <a:gd name="connsiteY22" fmla="*/ 3325 h 10000"/>
                  <a:gd name="connsiteX23" fmla="*/ 5238 w 10000"/>
                  <a:gd name="connsiteY23" fmla="*/ 3115 h 10000"/>
                  <a:gd name="connsiteX24" fmla="*/ 5278 w 10000"/>
                  <a:gd name="connsiteY24" fmla="*/ 2985 h 10000"/>
                  <a:gd name="connsiteX25" fmla="*/ 4882 w 10000"/>
                  <a:gd name="connsiteY25" fmla="*/ 2775 h 10000"/>
                  <a:gd name="connsiteX26" fmla="*/ 4484 w 10000"/>
                  <a:gd name="connsiteY26" fmla="*/ 2540 h 10000"/>
                  <a:gd name="connsiteX27" fmla="*/ 4286 w 10000"/>
                  <a:gd name="connsiteY27" fmla="*/ 2382 h 10000"/>
                  <a:gd name="connsiteX28" fmla="*/ 4008 w 10000"/>
                  <a:gd name="connsiteY28" fmla="*/ 2330 h 10000"/>
                  <a:gd name="connsiteX29" fmla="*/ 3691 w 10000"/>
                  <a:gd name="connsiteY29" fmla="*/ 2356 h 10000"/>
                  <a:gd name="connsiteX30" fmla="*/ 3373 w 10000"/>
                  <a:gd name="connsiteY30" fmla="*/ 2278 h 10000"/>
                  <a:gd name="connsiteX31" fmla="*/ 2976 w 10000"/>
                  <a:gd name="connsiteY31" fmla="*/ 1649 h 10000"/>
                  <a:gd name="connsiteX32" fmla="*/ 2857 w 10000"/>
                  <a:gd name="connsiteY32" fmla="*/ 1492 h 10000"/>
                  <a:gd name="connsiteX33" fmla="*/ 2738 w 10000"/>
                  <a:gd name="connsiteY33" fmla="*/ 1126 h 10000"/>
                  <a:gd name="connsiteX34" fmla="*/ 2579 w 10000"/>
                  <a:gd name="connsiteY34" fmla="*/ 785 h 10000"/>
                  <a:gd name="connsiteX35" fmla="*/ 2103 w 10000"/>
                  <a:gd name="connsiteY35" fmla="*/ 549 h 10000"/>
                  <a:gd name="connsiteX36" fmla="*/ 1825 w 10000"/>
                  <a:gd name="connsiteY36" fmla="*/ 52 h 10000"/>
                  <a:gd name="connsiteX37" fmla="*/ 1468 w 10000"/>
                  <a:gd name="connsiteY37" fmla="*/ 52 h 10000"/>
                  <a:gd name="connsiteX38" fmla="*/ 1309 w 10000"/>
                  <a:gd name="connsiteY38" fmla="*/ 157 h 10000"/>
                  <a:gd name="connsiteX39" fmla="*/ 1270 w 10000"/>
                  <a:gd name="connsiteY39" fmla="*/ 0 h 10000"/>
                  <a:gd name="connsiteX40" fmla="*/ 754 w 10000"/>
                  <a:gd name="connsiteY40" fmla="*/ 104 h 10000"/>
                  <a:gd name="connsiteX41" fmla="*/ 1309 w 10000"/>
                  <a:gd name="connsiteY41" fmla="*/ 210 h 10000"/>
                  <a:gd name="connsiteX42" fmla="*/ 1270 w 10000"/>
                  <a:gd name="connsiteY42" fmla="*/ 445 h 10000"/>
                  <a:gd name="connsiteX43" fmla="*/ 1389 w 10000"/>
                  <a:gd name="connsiteY43" fmla="*/ 759 h 10000"/>
                  <a:gd name="connsiteX44" fmla="*/ 1508 w 10000"/>
                  <a:gd name="connsiteY44" fmla="*/ 942 h 10000"/>
                  <a:gd name="connsiteX45" fmla="*/ 1309 w 10000"/>
                  <a:gd name="connsiteY45" fmla="*/ 1282 h 10000"/>
                  <a:gd name="connsiteX46" fmla="*/ 1151 w 10000"/>
                  <a:gd name="connsiteY46" fmla="*/ 1282 h 10000"/>
                  <a:gd name="connsiteX47" fmla="*/ 992 w 10000"/>
                  <a:gd name="connsiteY47" fmla="*/ 1518 h 10000"/>
                  <a:gd name="connsiteX48" fmla="*/ 1270 w 10000"/>
                  <a:gd name="connsiteY48" fmla="*/ 1623 h 10000"/>
                  <a:gd name="connsiteX49" fmla="*/ 913 w 10000"/>
                  <a:gd name="connsiteY49" fmla="*/ 1597 h 10000"/>
                  <a:gd name="connsiteX50" fmla="*/ 754 w 10000"/>
                  <a:gd name="connsiteY50" fmla="*/ 1911 h 10000"/>
                  <a:gd name="connsiteX51" fmla="*/ 714 w 10000"/>
                  <a:gd name="connsiteY51" fmla="*/ 1963 h 10000"/>
                  <a:gd name="connsiteX52" fmla="*/ 555 w 10000"/>
                  <a:gd name="connsiteY52" fmla="*/ 2304 h 10000"/>
                  <a:gd name="connsiteX53" fmla="*/ 794 w 10000"/>
                  <a:gd name="connsiteY53" fmla="*/ 2382 h 10000"/>
                  <a:gd name="connsiteX54" fmla="*/ 476 w 10000"/>
                  <a:gd name="connsiteY54" fmla="*/ 2644 h 10000"/>
                  <a:gd name="connsiteX55" fmla="*/ 79 w 10000"/>
                  <a:gd name="connsiteY55" fmla="*/ 2932 h 10000"/>
                  <a:gd name="connsiteX56" fmla="*/ 0 w 10000"/>
                  <a:gd name="connsiteY56" fmla="*/ 3089 h 10000"/>
                  <a:gd name="connsiteX57" fmla="*/ 199 w 10000"/>
                  <a:gd name="connsiteY57" fmla="*/ 3429 h 10000"/>
                  <a:gd name="connsiteX58" fmla="*/ 0 w 10000"/>
                  <a:gd name="connsiteY58" fmla="*/ 3744 h 10000"/>
                  <a:gd name="connsiteX59" fmla="*/ 40 w 10000"/>
                  <a:gd name="connsiteY59" fmla="*/ 4084 h 10000"/>
                  <a:gd name="connsiteX60" fmla="*/ 159 w 10000"/>
                  <a:gd name="connsiteY60" fmla="*/ 4189 h 10000"/>
                  <a:gd name="connsiteX61" fmla="*/ 397 w 10000"/>
                  <a:gd name="connsiteY61" fmla="*/ 4162 h 10000"/>
                  <a:gd name="connsiteX62" fmla="*/ 873 w 10000"/>
                  <a:gd name="connsiteY62" fmla="*/ 4215 h 10000"/>
                  <a:gd name="connsiteX63" fmla="*/ 1270 w 10000"/>
                  <a:gd name="connsiteY63" fmla="*/ 4110 h 10000"/>
                  <a:gd name="connsiteX64" fmla="*/ 1707 w 10000"/>
                  <a:gd name="connsiteY64" fmla="*/ 4110 h 10000"/>
                  <a:gd name="connsiteX65" fmla="*/ 1984 w 10000"/>
                  <a:gd name="connsiteY65" fmla="*/ 4005 h 10000"/>
                  <a:gd name="connsiteX66" fmla="*/ 2063 w 10000"/>
                  <a:gd name="connsiteY66" fmla="*/ 4031 h 10000"/>
                  <a:gd name="connsiteX67" fmla="*/ 1945 w 10000"/>
                  <a:gd name="connsiteY67" fmla="*/ 4084 h 10000"/>
                  <a:gd name="connsiteX68" fmla="*/ 2222 w 10000"/>
                  <a:gd name="connsiteY68" fmla="*/ 4319 h 10000"/>
                  <a:gd name="connsiteX69" fmla="*/ 2421 w 10000"/>
                  <a:gd name="connsiteY69" fmla="*/ 4267 h 10000"/>
                  <a:gd name="connsiteX70" fmla="*/ 2699 w 10000"/>
                  <a:gd name="connsiteY70" fmla="*/ 4371 h 10000"/>
                  <a:gd name="connsiteX71" fmla="*/ 3055 w 10000"/>
                  <a:gd name="connsiteY71" fmla="*/ 4345 h 10000"/>
                  <a:gd name="connsiteX72" fmla="*/ 3651 w 10000"/>
                  <a:gd name="connsiteY72" fmla="*/ 4425 h 10000"/>
                  <a:gd name="connsiteX73" fmla="*/ 3809 w 10000"/>
                  <a:gd name="connsiteY73" fmla="*/ 4477 h 10000"/>
                  <a:gd name="connsiteX74" fmla="*/ 4365 w 10000"/>
                  <a:gd name="connsiteY74" fmla="*/ 4345 h 10000"/>
                  <a:gd name="connsiteX75" fmla="*/ 4445 w 10000"/>
                  <a:gd name="connsiteY75" fmla="*/ 4425 h 10000"/>
                  <a:gd name="connsiteX76" fmla="*/ 4603 w 10000"/>
                  <a:gd name="connsiteY76" fmla="*/ 4319 h 10000"/>
                  <a:gd name="connsiteX77" fmla="*/ 4683 w 10000"/>
                  <a:gd name="connsiteY77" fmla="*/ 4451 h 10000"/>
                  <a:gd name="connsiteX78" fmla="*/ 5238 w 10000"/>
                  <a:gd name="connsiteY78" fmla="*/ 4293 h 10000"/>
                  <a:gd name="connsiteX79" fmla="*/ 5238 w 10000"/>
                  <a:gd name="connsiteY79" fmla="*/ 4136 h 10000"/>
                  <a:gd name="connsiteX80" fmla="*/ 5357 w 10000"/>
                  <a:gd name="connsiteY80" fmla="*/ 4110 h 10000"/>
                  <a:gd name="connsiteX81" fmla="*/ 5477 w 10000"/>
                  <a:gd name="connsiteY81" fmla="*/ 4162 h 10000"/>
                  <a:gd name="connsiteX82" fmla="*/ 5873 w 10000"/>
                  <a:gd name="connsiteY82" fmla="*/ 4058 h 10000"/>
                  <a:gd name="connsiteX83" fmla="*/ 5953 w 10000"/>
                  <a:gd name="connsiteY83" fmla="*/ 4084 h 10000"/>
                  <a:gd name="connsiteX84" fmla="*/ 6151 w 10000"/>
                  <a:gd name="connsiteY84" fmla="*/ 4555 h 10000"/>
                  <a:gd name="connsiteX85" fmla="*/ 6270 w 10000"/>
                  <a:gd name="connsiteY85" fmla="*/ 4607 h 10000"/>
                  <a:gd name="connsiteX86" fmla="*/ 6548 w 10000"/>
                  <a:gd name="connsiteY86" fmla="*/ 4607 h 10000"/>
                  <a:gd name="connsiteX87" fmla="*/ 6667 w 10000"/>
                  <a:gd name="connsiteY87" fmla="*/ 4817 h 10000"/>
                  <a:gd name="connsiteX88" fmla="*/ 6707 w 10000"/>
                  <a:gd name="connsiteY88" fmla="*/ 4974 h 10000"/>
                  <a:gd name="connsiteX89" fmla="*/ 7500 w 10000"/>
                  <a:gd name="connsiteY89" fmla="*/ 5183 h 10000"/>
                  <a:gd name="connsiteX90" fmla="*/ 7183 w 10000"/>
                  <a:gd name="connsiteY90" fmla="*/ 5602 h 10000"/>
                  <a:gd name="connsiteX91" fmla="*/ 6985 w 10000"/>
                  <a:gd name="connsiteY91" fmla="*/ 5497 h 10000"/>
                  <a:gd name="connsiteX92" fmla="*/ 6429 w 10000"/>
                  <a:gd name="connsiteY92" fmla="*/ 5602 h 10000"/>
                  <a:gd name="connsiteX93" fmla="*/ 6151 w 10000"/>
                  <a:gd name="connsiteY93" fmla="*/ 5288 h 10000"/>
                  <a:gd name="connsiteX94" fmla="*/ 5953 w 10000"/>
                  <a:gd name="connsiteY94" fmla="*/ 5314 h 10000"/>
                  <a:gd name="connsiteX95" fmla="*/ 6111 w 10000"/>
                  <a:gd name="connsiteY95" fmla="*/ 5523 h 10000"/>
                  <a:gd name="connsiteX96" fmla="*/ 6151 w 10000"/>
                  <a:gd name="connsiteY96" fmla="*/ 5681 h 10000"/>
                  <a:gd name="connsiteX97" fmla="*/ 5754 w 10000"/>
                  <a:gd name="connsiteY97" fmla="*/ 5969 h 10000"/>
                  <a:gd name="connsiteX98" fmla="*/ 5675 w 10000"/>
                  <a:gd name="connsiteY98" fmla="*/ 6126 h 10000"/>
                  <a:gd name="connsiteX99" fmla="*/ 5636 w 10000"/>
                  <a:gd name="connsiteY99" fmla="*/ 6256 h 10000"/>
                  <a:gd name="connsiteX100" fmla="*/ 5595 w 10000"/>
                  <a:gd name="connsiteY100" fmla="*/ 6308 h 10000"/>
                  <a:gd name="connsiteX101" fmla="*/ 5516 w 10000"/>
                  <a:gd name="connsiteY101" fmla="*/ 6414 h 10000"/>
                  <a:gd name="connsiteX102" fmla="*/ 5278 w 10000"/>
                  <a:gd name="connsiteY102" fmla="*/ 6492 h 10000"/>
                  <a:gd name="connsiteX103" fmla="*/ 5357 w 10000"/>
                  <a:gd name="connsiteY103" fmla="*/ 6675 h 10000"/>
                  <a:gd name="connsiteX104" fmla="*/ 5317 w 10000"/>
                  <a:gd name="connsiteY104" fmla="*/ 6727 h 10000"/>
                  <a:gd name="connsiteX105" fmla="*/ 5000 w 10000"/>
                  <a:gd name="connsiteY105" fmla="*/ 6885 h 10000"/>
                  <a:gd name="connsiteX106" fmla="*/ 4683 w 10000"/>
                  <a:gd name="connsiteY106" fmla="*/ 6859 h 10000"/>
                  <a:gd name="connsiteX107" fmla="*/ 4961 w 10000"/>
                  <a:gd name="connsiteY107" fmla="*/ 6963 h 10000"/>
                  <a:gd name="connsiteX108" fmla="*/ 4961 w 10000"/>
                  <a:gd name="connsiteY108" fmla="*/ 7277 h 10000"/>
                  <a:gd name="connsiteX109" fmla="*/ 4603 w 10000"/>
                  <a:gd name="connsiteY109" fmla="*/ 7356 h 10000"/>
                  <a:gd name="connsiteX110" fmla="*/ 4524 w 10000"/>
                  <a:gd name="connsiteY110" fmla="*/ 7225 h 10000"/>
                  <a:gd name="connsiteX111" fmla="*/ 4484 w 10000"/>
                  <a:gd name="connsiteY111" fmla="*/ 7121 h 10000"/>
                  <a:gd name="connsiteX112" fmla="*/ 4128 w 10000"/>
                  <a:gd name="connsiteY112" fmla="*/ 7199 h 10000"/>
                  <a:gd name="connsiteX113" fmla="*/ 4286 w 10000"/>
                  <a:gd name="connsiteY113" fmla="*/ 7304 h 10000"/>
                  <a:gd name="connsiteX114" fmla="*/ 4405 w 10000"/>
                  <a:gd name="connsiteY114" fmla="*/ 7408 h 10000"/>
                  <a:gd name="connsiteX115" fmla="*/ 4563 w 10000"/>
                  <a:gd name="connsiteY115" fmla="*/ 7670 h 10000"/>
                  <a:gd name="connsiteX116" fmla="*/ 4762 w 10000"/>
                  <a:gd name="connsiteY116" fmla="*/ 7618 h 10000"/>
                  <a:gd name="connsiteX117" fmla="*/ 4921 w 10000"/>
                  <a:gd name="connsiteY117" fmla="*/ 7827 h 10000"/>
                  <a:gd name="connsiteX118" fmla="*/ 5040 w 10000"/>
                  <a:gd name="connsiteY118" fmla="*/ 7879 h 10000"/>
                  <a:gd name="connsiteX119" fmla="*/ 5317 w 10000"/>
                  <a:gd name="connsiteY119" fmla="*/ 7853 h 10000"/>
                  <a:gd name="connsiteX120" fmla="*/ 5437 w 10000"/>
                  <a:gd name="connsiteY120" fmla="*/ 7984 h 10000"/>
                  <a:gd name="connsiteX121" fmla="*/ 5556 w 10000"/>
                  <a:gd name="connsiteY121" fmla="*/ 8115 h 10000"/>
                  <a:gd name="connsiteX122" fmla="*/ 6111 w 10000"/>
                  <a:gd name="connsiteY122" fmla="*/ 7932 h 10000"/>
                  <a:gd name="connsiteX123" fmla="*/ 6111 w 10000"/>
                  <a:gd name="connsiteY123" fmla="*/ 7853 h 10000"/>
                  <a:gd name="connsiteX124" fmla="*/ 5953 w 10000"/>
                  <a:gd name="connsiteY124" fmla="*/ 7696 h 10000"/>
                  <a:gd name="connsiteX125" fmla="*/ 6151 w 10000"/>
                  <a:gd name="connsiteY125" fmla="*/ 7540 h 10000"/>
                  <a:gd name="connsiteX126" fmla="*/ 6032 w 10000"/>
                  <a:gd name="connsiteY126" fmla="*/ 7356 h 10000"/>
                  <a:gd name="connsiteX127" fmla="*/ 6151 w 10000"/>
                  <a:gd name="connsiteY127" fmla="*/ 7277 h 10000"/>
                  <a:gd name="connsiteX128" fmla="*/ 6310 w 10000"/>
                  <a:gd name="connsiteY128" fmla="*/ 7460 h 10000"/>
                  <a:gd name="connsiteX129" fmla="*/ 6231 w 10000"/>
                  <a:gd name="connsiteY129" fmla="*/ 7566 h 10000"/>
                  <a:gd name="connsiteX130" fmla="*/ 6587 w 10000"/>
                  <a:gd name="connsiteY130" fmla="*/ 7618 h 10000"/>
                  <a:gd name="connsiteX131" fmla="*/ 6746 w 10000"/>
                  <a:gd name="connsiteY131" fmla="*/ 7696 h 10000"/>
                  <a:gd name="connsiteX132" fmla="*/ 6905 w 10000"/>
                  <a:gd name="connsiteY132" fmla="*/ 7906 h 10000"/>
                  <a:gd name="connsiteX133" fmla="*/ 6667 w 10000"/>
                  <a:gd name="connsiteY133" fmla="*/ 8089 h 10000"/>
                  <a:gd name="connsiteX134" fmla="*/ 6270 w 10000"/>
                  <a:gd name="connsiteY134" fmla="*/ 8219 h 10000"/>
                  <a:gd name="connsiteX135" fmla="*/ 6191 w 10000"/>
                  <a:gd name="connsiteY135" fmla="*/ 8377 h 10000"/>
                  <a:gd name="connsiteX136" fmla="*/ 5953 w 10000"/>
                  <a:gd name="connsiteY136" fmla="*/ 8455 h 10000"/>
                  <a:gd name="connsiteX137" fmla="*/ 6071 w 10000"/>
                  <a:gd name="connsiteY137" fmla="*/ 8612 h 10000"/>
                  <a:gd name="connsiteX138" fmla="*/ 6310 w 10000"/>
                  <a:gd name="connsiteY138" fmla="*/ 8612 h 10000"/>
                  <a:gd name="connsiteX139" fmla="*/ 6349 w 10000"/>
                  <a:gd name="connsiteY139" fmla="*/ 8612 h 10000"/>
                  <a:gd name="connsiteX140" fmla="*/ 6508 w 10000"/>
                  <a:gd name="connsiteY140" fmla="*/ 8900 h 10000"/>
                  <a:gd name="connsiteX141" fmla="*/ 6587 w 10000"/>
                  <a:gd name="connsiteY141" fmla="*/ 8612 h 10000"/>
                  <a:gd name="connsiteX142" fmla="*/ 6786 w 10000"/>
                  <a:gd name="connsiteY142" fmla="*/ 8560 h 10000"/>
                  <a:gd name="connsiteX143" fmla="*/ 6985 w 10000"/>
                  <a:gd name="connsiteY143" fmla="*/ 8638 h 10000"/>
                  <a:gd name="connsiteX144" fmla="*/ 6985 w 10000"/>
                  <a:gd name="connsiteY144" fmla="*/ 8665 h 10000"/>
                  <a:gd name="connsiteX145" fmla="*/ 7183 w 10000"/>
                  <a:gd name="connsiteY145" fmla="*/ 8612 h 10000"/>
                  <a:gd name="connsiteX146" fmla="*/ 7302 w 10000"/>
                  <a:gd name="connsiteY146" fmla="*/ 8796 h 10000"/>
                  <a:gd name="connsiteX147" fmla="*/ 6905 w 10000"/>
                  <a:gd name="connsiteY147" fmla="*/ 8691 h 10000"/>
                  <a:gd name="connsiteX148" fmla="*/ 6825 w 10000"/>
                  <a:gd name="connsiteY148" fmla="*/ 8718 h 10000"/>
                  <a:gd name="connsiteX149" fmla="*/ 6786 w 10000"/>
                  <a:gd name="connsiteY149" fmla="*/ 8926 h 10000"/>
                  <a:gd name="connsiteX150" fmla="*/ 6746 w 10000"/>
                  <a:gd name="connsiteY150" fmla="*/ 9058 h 10000"/>
                  <a:gd name="connsiteX151" fmla="*/ 7064 w 10000"/>
                  <a:gd name="connsiteY151" fmla="*/ 9031 h 10000"/>
                  <a:gd name="connsiteX152" fmla="*/ 7144 w 10000"/>
                  <a:gd name="connsiteY152" fmla="*/ 9110 h 10000"/>
                  <a:gd name="connsiteX153" fmla="*/ 7183 w 10000"/>
                  <a:gd name="connsiteY153" fmla="*/ 8953 h 10000"/>
                  <a:gd name="connsiteX154" fmla="*/ 7302 w 10000"/>
                  <a:gd name="connsiteY154" fmla="*/ 8744 h 10000"/>
                  <a:gd name="connsiteX155" fmla="*/ 7579 w 10000"/>
                  <a:gd name="connsiteY155" fmla="*/ 9136 h 10000"/>
                  <a:gd name="connsiteX156" fmla="*/ 7857 w 10000"/>
                  <a:gd name="connsiteY156" fmla="*/ 9188 h 10000"/>
                  <a:gd name="connsiteX157" fmla="*/ 8095 w 10000"/>
                  <a:gd name="connsiteY15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453 w 10000"/>
                  <a:gd name="connsiteY10" fmla="*/ 4817 h 10000"/>
                  <a:gd name="connsiteX11" fmla="*/ 7302 w 10000"/>
                  <a:gd name="connsiteY11" fmla="*/ 4503 h 10000"/>
                  <a:gd name="connsiteX12" fmla="*/ 7064 w 10000"/>
                  <a:gd name="connsiteY12" fmla="*/ 4503 h 10000"/>
                  <a:gd name="connsiteX13" fmla="*/ 6746 w 10000"/>
                  <a:gd name="connsiteY13" fmla="*/ 4189 h 10000"/>
                  <a:gd name="connsiteX14" fmla="*/ 6469 w 10000"/>
                  <a:gd name="connsiteY14" fmla="*/ 4267 h 10000"/>
                  <a:gd name="connsiteX15" fmla="*/ 6151 w 10000"/>
                  <a:gd name="connsiteY15" fmla="*/ 3900 h 10000"/>
                  <a:gd name="connsiteX16" fmla="*/ 5833 w 10000"/>
                  <a:gd name="connsiteY16" fmla="*/ 3900 h 10000"/>
                  <a:gd name="connsiteX17" fmla="*/ 5516 w 10000"/>
                  <a:gd name="connsiteY17" fmla="*/ 4005 h 10000"/>
                  <a:gd name="connsiteX18" fmla="*/ 5159 w 10000"/>
                  <a:gd name="connsiteY18" fmla="*/ 3979 h 10000"/>
                  <a:gd name="connsiteX19" fmla="*/ 5159 w 10000"/>
                  <a:gd name="connsiteY19" fmla="*/ 3482 h 10000"/>
                  <a:gd name="connsiteX20" fmla="*/ 5357 w 10000"/>
                  <a:gd name="connsiteY20" fmla="*/ 3455 h 10000"/>
                  <a:gd name="connsiteX21" fmla="*/ 5238 w 10000"/>
                  <a:gd name="connsiteY21" fmla="*/ 3325 h 10000"/>
                  <a:gd name="connsiteX22" fmla="*/ 5238 w 10000"/>
                  <a:gd name="connsiteY22" fmla="*/ 3115 h 10000"/>
                  <a:gd name="connsiteX23" fmla="*/ 5278 w 10000"/>
                  <a:gd name="connsiteY23" fmla="*/ 2985 h 10000"/>
                  <a:gd name="connsiteX24" fmla="*/ 4882 w 10000"/>
                  <a:gd name="connsiteY24" fmla="*/ 2775 h 10000"/>
                  <a:gd name="connsiteX25" fmla="*/ 4484 w 10000"/>
                  <a:gd name="connsiteY25" fmla="*/ 2540 h 10000"/>
                  <a:gd name="connsiteX26" fmla="*/ 4286 w 10000"/>
                  <a:gd name="connsiteY26" fmla="*/ 2382 h 10000"/>
                  <a:gd name="connsiteX27" fmla="*/ 4008 w 10000"/>
                  <a:gd name="connsiteY27" fmla="*/ 2330 h 10000"/>
                  <a:gd name="connsiteX28" fmla="*/ 3691 w 10000"/>
                  <a:gd name="connsiteY28" fmla="*/ 2356 h 10000"/>
                  <a:gd name="connsiteX29" fmla="*/ 3373 w 10000"/>
                  <a:gd name="connsiteY29" fmla="*/ 2278 h 10000"/>
                  <a:gd name="connsiteX30" fmla="*/ 2976 w 10000"/>
                  <a:gd name="connsiteY30" fmla="*/ 1649 h 10000"/>
                  <a:gd name="connsiteX31" fmla="*/ 2857 w 10000"/>
                  <a:gd name="connsiteY31" fmla="*/ 1492 h 10000"/>
                  <a:gd name="connsiteX32" fmla="*/ 2738 w 10000"/>
                  <a:gd name="connsiteY32" fmla="*/ 1126 h 10000"/>
                  <a:gd name="connsiteX33" fmla="*/ 2579 w 10000"/>
                  <a:gd name="connsiteY33" fmla="*/ 785 h 10000"/>
                  <a:gd name="connsiteX34" fmla="*/ 2103 w 10000"/>
                  <a:gd name="connsiteY34" fmla="*/ 549 h 10000"/>
                  <a:gd name="connsiteX35" fmla="*/ 1825 w 10000"/>
                  <a:gd name="connsiteY35" fmla="*/ 52 h 10000"/>
                  <a:gd name="connsiteX36" fmla="*/ 1468 w 10000"/>
                  <a:gd name="connsiteY36" fmla="*/ 52 h 10000"/>
                  <a:gd name="connsiteX37" fmla="*/ 1309 w 10000"/>
                  <a:gd name="connsiteY37" fmla="*/ 157 h 10000"/>
                  <a:gd name="connsiteX38" fmla="*/ 1270 w 10000"/>
                  <a:gd name="connsiteY38" fmla="*/ 0 h 10000"/>
                  <a:gd name="connsiteX39" fmla="*/ 754 w 10000"/>
                  <a:gd name="connsiteY39" fmla="*/ 104 h 10000"/>
                  <a:gd name="connsiteX40" fmla="*/ 1309 w 10000"/>
                  <a:gd name="connsiteY40" fmla="*/ 210 h 10000"/>
                  <a:gd name="connsiteX41" fmla="*/ 1270 w 10000"/>
                  <a:gd name="connsiteY41" fmla="*/ 445 h 10000"/>
                  <a:gd name="connsiteX42" fmla="*/ 1389 w 10000"/>
                  <a:gd name="connsiteY42" fmla="*/ 759 h 10000"/>
                  <a:gd name="connsiteX43" fmla="*/ 1508 w 10000"/>
                  <a:gd name="connsiteY43" fmla="*/ 942 h 10000"/>
                  <a:gd name="connsiteX44" fmla="*/ 1309 w 10000"/>
                  <a:gd name="connsiteY44" fmla="*/ 1282 h 10000"/>
                  <a:gd name="connsiteX45" fmla="*/ 1151 w 10000"/>
                  <a:gd name="connsiteY45" fmla="*/ 1282 h 10000"/>
                  <a:gd name="connsiteX46" fmla="*/ 992 w 10000"/>
                  <a:gd name="connsiteY46" fmla="*/ 1518 h 10000"/>
                  <a:gd name="connsiteX47" fmla="*/ 1270 w 10000"/>
                  <a:gd name="connsiteY47" fmla="*/ 1623 h 10000"/>
                  <a:gd name="connsiteX48" fmla="*/ 913 w 10000"/>
                  <a:gd name="connsiteY48" fmla="*/ 1597 h 10000"/>
                  <a:gd name="connsiteX49" fmla="*/ 754 w 10000"/>
                  <a:gd name="connsiteY49" fmla="*/ 1911 h 10000"/>
                  <a:gd name="connsiteX50" fmla="*/ 714 w 10000"/>
                  <a:gd name="connsiteY50" fmla="*/ 1963 h 10000"/>
                  <a:gd name="connsiteX51" fmla="*/ 555 w 10000"/>
                  <a:gd name="connsiteY51" fmla="*/ 2304 h 10000"/>
                  <a:gd name="connsiteX52" fmla="*/ 794 w 10000"/>
                  <a:gd name="connsiteY52" fmla="*/ 2382 h 10000"/>
                  <a:gd name="connsiteX53" fmla="*/ 476 w 10000"/>
                  <a:gd name="connsiteY53" fmla="*/ 2644 h 10000"/>
                  <a:gd name="connsiteX54" fmla="*/ 79 w 10000"/>
                  <a:gd name="connsiteY54" fmla="*/ 2932 h 10000"/>
                  <a:gd name="connsiteX55" fmla="*/ 0 w 10000"/>
                  <a:gd name="connsiteY55" fmla="*/ 3089 h 10000"/>
                  <a:gd name="connsiteX56" fmla="*/ 199 w 10000"/>
                  <a:gd name="connsiteY56" fmla="*/ 3429 h 10000"/>
                  <a:gd name="connsiteX57" fmla="*/ 0 w 10000"/>
                  <a:gd name="connsiteY57" fmla="*/ 3744 h 10000"/>
                  <a:gd name="connsiteX58" fmla="*/ 40 w 10000"/>
                  <a:gd name="connsiteY58" fmla="*/ 4084 h 10000"/>
                  <a:gd name="connsiteX59" fmla="*/ 159 w 10000"/>
                  <a:gd name="connsiteY59" fmla="*/ 4189 h 10000"/>
                  <a:gd name="connsiteX60" fmla="*/ 397 w 10000"/>
                  <a:gd name="connsiteY60" fmla="*/ 4162 h 10000"/>
                  <a:gd name="connsiteX61" fmla="*/ 873 w 10000"/>
                  <a:gd name="connsiteY61" fmla="*/ 4215 h 10000"/>
                  <a:gd name="connsiteX62" fmla="*/ 1270 w 10000"/>
                  <a:gd name="connsiteY62" fmla="*/ 4110 h 10000"/>
                  <a:gd name="connsiteX63" fmla="*/ 1707 w 10000"/>
                  <a:gd name="connsiteY63" fmla="*/ 4110 h 10000"/>
                  <a:gd name="connsiteX64" fmla="*/ 1984 w 10000"/>
                  <a:gd name="connsiteY64" fmla="*/ 4005 h 10000"/>
                  <a:gd name="connsiteX65" fmla="*/ 2063 w 10000"/>
                  <a:gd name="connsiteY65" fmla="*/ 4031 h 10000"/>
                  <a:gd name="connsiteX66" fmla="*/ 1945 w 10000"/>
                  <a:gd name="connsiteY66" fmla="*/ 4084 h 10000"/>
                  <a:gd name="connsiteX67" fmla="*/ 2222 w 10000"/>
                  <a:gd name="connsiteY67" fmla="*/ 4319 h 10000"/>
                  <a:gd name="connsiteX68" fmla="*/ 2421 w 10000"/>
                  <a:gd name="connsiteY68" fmla="*/ 4267 h 10000"/>
                  <a:gd name="connsiteX69" fmla="*/ 2699 w 10000"/>
                  <a:gd name="connsiteY69" fmla="*/ 4371 h 10000"/>
                  <a:gd name="connsiteX70" fmla="*/ 3055 w 10000"/>
                  <a:gd name="connsiteY70" fmla="*/ 4345 h 10000"/>
                  <a:gd name="connsiteX71" fmla="*/ 3651 w 10000"/>
                  <a:gd name="connsiteY71" fmla="*/ 4425 h 10000"/>
                  <a:gd name="connsiteX72" fmla="*/ 3809 w 10000"/>
                  <a:gd name="connsiteY72" fmla="*/ 4477 h 10000"/>
                  <a:gd name="connsiteX73" fmla="*/ 4365 w 10000"/>
                  <a:gd name="connsiteY73" fmla="*/ 4345 h 10000"/>
                  <a:gd name="connsiteX74" fmla="*/ 4445 w 10000"/>
                  <a:gd name="connsiteY74" fmla="*/ 4425 h 10000"/>
                  <a:gd name="connsiteX75" fmla="*/ 4603 w 10000"/>
                  <a:gd name="connsiteY75" fmla="*/ 4319 h 10000"/>
                  <a:gd name="connsiteX76" fmla="*/ 4683 w 10000"/>
                  <a:gd name="connsiteY76" fmla="*/ 4451 h 10000"/>
                  <a:gd name="connsiteX77" fmla="*/ 5238 w 10000"/>
                  <a:gd name="connsiteY77" fmla="*/ 4293 h 10000"/>
                  <a:gd name="connsiteX78" fmla="*/ 5238 w 10000"/>
                  <a:gd name="connsiteY78" fmla="*/ 4136 h 10000"/>
                  <a:gd name="connsiteX79" fmla="*/ 5357 w 10000"/>
                  <a:gd name="connsiteY79" fmla="*/ 4110 h 10000"/>
                  <a:gd name="connsiteX80" fmla="*/ 5477 w 10000"/>
                  <a:gd name="connsiteY80" fmla="*/ 4162 h 10000"/>
                  <a:gd name="connsiteX81" fmla="*/ 5873 w 10000"/>
                  <a:gd name="connsiteY81" fmla="*/ 4058 h 10000"/>
                  <a:gd name="connsiteX82" fmla="*/ 5953 w 10000"/>
                  <a:gd name="connsiteY82" fmla="*/ 4084 h 10000"/>
                  <a:gd name="connsiteX83" fmla="*/ 6151 w 10000"/>
                  <a:gd name="connsiteY83" fmla="*/ 4555 h 10000"/>
                  <a:gd name="connsiteX84" fmla="*/ 6270 w 10000"/>
                  <a:gd name="connsiteY84" fmla="*/ 4607 h 10000"/>
                  <a:gd name="connsiteX85" fmla="*/ 6548 w 10000"/>
                  <a:gd name="connsiteY85" fmla="*/ 4607 h 10000"/>
                  <a:gd name="connsiteX86" fmla="*/ 6667 w 10000"/>
                  <a:gd name="connsiteY86" fmla="*/ 4817 h 10000"/>
                  <a:gd name="connsiteX87" fmla="*/ 6707 w 10000"/>
                  <a:gd name="connsiteY87" fmla="*/ 4974 h 10000"/>
                  <a:gd name="connsiteX88" fmla="*/ 7500 w 10000"/>
                  <a:gd name="connsiteY88" fmla="*/ 5183 h 10000"/>
                  <a:gd name="connsiteX89" fmla="*/ 7183 w 10000"/>
                  <a:gd name="connsiteY89" fmla="*/ 5602 h 10000"/>
                  <a:gd name="connsiteX90" fmla="*/ 6985 w 10000"/>
                  <a:gd name="connsiteY90" fmla="*/ 5497 h 10000"/>
                  <a:gd name="connsiteX91" fmla="*/ 6429 w 10000"/>
                  <a:gd name="connsiteY91" fmla="*/ 5602 h 10000"/>
                  <a:gd name="connsiteX92" fmla="*/ 6151 w 10000"/>
                  <a:gd name="connsiteY92" fmla="*/ 5288 h 10000"/>
                  <a:gd name="connsiteX93" fmla="*/ 5953 w 10000"/>
                  <a:gd name="connsiteY93" fmla="*/ 5314 h 10000"/>
                  <a:gd name="connsiteX94" fmla="*/ 6111 w 10000"/>
                  <a:gd name="connsiteY94" fmla="*/ 5523 h 10000"/>
                  <a:gd name="connsiteX95" fmla="*/ 6151 w 10000"/>
                  <a:gd name="connsiteY95" fmla="*/ 5681 h 10000"/>
                  <a:gd name="connsiteX96" fmla="*/ 5754 w 10000"/>
                  <a:gd name="connsiteY96" fmla="*/ 5969 h 10000"/>
                  <a:gd name="connsiteX97" fmla="*/ 5675 w 10000"/>
                  <a:gd name="connsiteY97" fmla="*/ 6126 h 10000"/>
                  <a:gd name="connsiteX98" fmla="*/ 5636 w 10000"/>
                  <a:gd name="connsiteY98" fmla="*/ 6256 h 10000"/>
                  <a:gd name="connsiteX99" fmla="*/ 5595 w 10000"/>
                  <a:gd name="connsiteY99" fmla="*/ 6308 h 10000"/>
                  <a:gd name="connsiteX100" fmla="*/ 5516 w 10000"/>
                  <a:gd name="connsiteY100" fmla="*/ 6414 h 10000"/>
                  <a:gd name="connsiteX101" fmla="*/ 5278 w 10000"/>
                  <a:gd name="connsiteY101" fmla="*/ 6492 h 10000"/>
                  <a:gd name="connsiteX102" fmla="*/ 5357 w 10000"/>
                  <a:gd name="connsiteY102" fmla="*/ 6675 h 10000"/>
                  <a:gd name="connsiteX103" fmla="*/ 5317 w 10000"/>
                  <a:gd name="connsiteY103" fmla="*/ 6727 h 10000"/>
                  <a:gd name="connsiteX104" fmla="*/ 5000 w 10000"/>
                  <a:gd name="connsiteY104" fmla="*/ 6885 h 10000"/>
                  <a:gd name="connsiteX105" fmla="*/ 4683 w 10000"/>
                  <a:gd name="connsiteY105" fmla="*/ 6859 h 10000"/>
                  <a:gd name="connsiteX106" fmla="*/ 4961 w 10000"/>
                  <a:gd name="connsiteY106" fmla="*/ 6963 h 10000"/>
                  <a:gd name="connsiteX107" fmla="*/ 4961 w 10000"/>
                  <a:gd name="connsiteY107" fmla="*/ 7277 h 10000"/>
                  <a:gd name="connsiteX108" fmla="*/ 4603 w 10000"/>
                  <a:gd name="connsiteY108" fmla="*/ 7356 h 10000"/>
                  <a:gd name="connsiteX109" fmla="*/ 4524 w 10000"/>
                  <a:gd name="connsiteY109" fmla="*/ 7225 h 10000"/>
                  <a:gd name="connsiteX110" fmla="*/ 4484 w 10000"/>
                  <a:gd name="connsiteY110" fmla="*/ 7121 h 10000"/>
                  <a:gd name="connsiteX111" fmla="*/ 4128 w 10000"/>
                  <a:gd name="connsiteY111" fmla="*/ 7199 h 10000"/>
                  <a:gd name="connsiteX112" fmla="*/ 4286 w 10000"/>
                  <a:gd name="connsiteY112" fmla="*/ 7304 h 10000"/>
                  <a:gd name="connsiteX113" fmla="*/ 4405 w 10000"/>
                  <a:gd name="connsiteY113" fmla="*/ 7408 h 10000"/>
                  <a:gd name="connsiteX114" fmla="*/ 4563 w 10000"/>
                  <a:gd name="connsiteY114" fmla="*/ 7670 h 10000"/>
                  <a:gd name="connsiteX115" fmla="*/ 4762 w 10000"/>
                  <a:gd name="connsiteY115" fmla="*/ 7618 h 10000"/>
                  <a:gd name="connsiteX116" fmla="*/ 4921 w 10000"/>
                  <a:gd name="connsiteY116" fmla="*/ 7827 h 10000"/>
                  <a:gd name="connsiteX117" fmla="*/ 5040 w 10000"/>
                  <a:gd name="connsiteY117" fmla="*/ 7879 h 10000"/>
                  <a:gd name="connsiteX118" fmla="*/ 5317 w 10000"/>
                  <a:gd name="connsiteY118" fmla="*/ 7853 h 10000"/>
                  <a:gd name="connsiteX119" fmla="*/ 5437 w 10000"/>
                  <a:gd name="connsiteY119" fmla="*/ 7984 h 10000"/>
                  <a:gd name="connsiteX120" fmla="*/ 5556 w 10000"/>
                  <a:gd name="connsiteY120" fmla="*/ 8115 h 10000"/>
                  <a:gd name="connsiteX121" fmla="*/ 6111 w 10000"/>
                  <a:gd name="connsiteY121" fmla="*/ 7932 h 10000"/>
                  <a:gd name="connsiteX122" fmla="*/ 6111 w 10000"/>
                  <a:gd name="connsiteY122" fmla="*/ 7853 h 10000"/>
                  <a:gd name="connsiteX123" fmla="*/ 5953 w 10000"/>
                  <a:gd name="connsiteY123" fmla="*/ 7696 h 10000"/>
                  <a:gd name="connsiteX124" fmla="*/ 6151 w 10000"/>
                  <a:gd name="connsiteY124" fmla="*/ 7540 h 10000"/>
                  <a:gd name="connsiteX125" fmla="*/ 6032 w 10000"/>
                  <a:gd name="connsiteY125" fmla="*/ 7356 h 10000"/>
                  <a:gd name="connsiteX126" fmla="*/ 6151 w 10000"/>
                  <a:gd name="connsiteY126" fmla="*/ 7277 h 10000"/>
                  <a:gd name="connsiteX127" fmla="*/ 6310 w 10000"/>
                  <a:gd name="connsiteY127" fmla="*/ 7460 h 10000"/>
                  <a:gd name="connsiteX128" fmla="*/ 6231 w 10000"/>
                  <a:gd name="connsiteY128" fmla="*/ 7566 h 10000"/>
                  <a:gd name="connsiteX129" fmla="*/ 6587 w 10000"/>
                  <a:gd name="connsiteY129" fmla="*/ 7618 h 10000"/>
                  <a:gd name="connsiteX130" fmla="*/ 6746 w 10000"/>
                  <a:gd name="connsiteY130" fmla="*/ 7696 h 10000"/>
                  <a:gd name="connsiteX131" fmla="*/ 6905 w 10000"/>
                  <a:gd name="connsiteY131" fmla="*/ 7906 h 10000"/>
                  <a:gd name="connsiteX132" fmla="*/ 6667 w 10000"/>
                  <a:gd name="connsiteY132" fmla="*/ 8089 h 10000"/>
                  <a:gd name="connsiteX133" fmla="*/ 6270 w 10000"/>
                  <a:gd name="connsiteY133" fmla="*/ 8219 h 10000"/>
                  <a:gd name="connsiteX134" fmla="*/ 6191 w 10000"/>
                  <a:gd name="connsiteY134" fmla="*/ 8377 h 10000"/>
                  <a:gd name="connsiteX135" fmla="*/ 5953 w 10000"/>
                  <a:gd name="connsiteY135" fmla="*/ 8455 h 10000"/>
                  <a:gd name="connsiteX136" fmla="*/ 6071 w 10000"/>
                  <a:gd name="connsiteY136" fmla="*/ 8612 h 10000"/>
                  <a:gd name="connsiteX137" fmla="*/ 6310 w 10000"/>
                  <a:gd name="connsiteY137" fmla="*/ 8612 h 10000"/>
                  <a:gd name="connsiteX138" fmla="*/ 6349 w 10000"/>
                  <a:gd name="connsiteY138" fmla="*/ 8612 h 10000"/>
                  <a:gd name="connsiteX139" fmla="*/ 6508 w 10000"/>
                  <a:gd name="connsiteY139" fmla="*/ 8900 h 10000"/>
                  <a:gd name="connsiteX140" fmla="*/ 6587 w 10000"/>
                  <a:gd name="connsiteY140" fmla="*/ 8612 h 10000"/>
                  <a:gd name="connsiteX141" fmla="*/ 6786 w 10000"/>
                  <a:gd name="connsiteY141" fmla="*/ 8560 h 10000"/>
                  <a:gd name="connsiteX142" fmla="*/ 6985 w 10000"/>
                  <a:gd name="connsiteY142" fmla="*/ 8638 h 10000"/>
                  <a:gd name="connsiteX143" fmla="*/ 6985 w 10000"/>
                  <a:gd name="connsiteY143" fmla="*/ 8665 h 10000"/>
                  <a:gd name="connsiteX144" fmla="*/ 7183 w 10000"/>
                  <a:gd name="connsiteY144" fmla="*/ 8612 h 10000"/>
                  <a:gd name="connsiteX145" fmla="*/ 7302 w 10000"/>
                  <a:gd name="connsiteY145" fmla="*/ 8796 h 10000"/>
                  <a:gd name="connsiteX146" fmla="*/ 6905 w 10000"/>
                  <a:gd name="connsiteY146" fmla="*/ 8691 h 10000"/>
                  <a:gd name="connsiteX147" fmla="*/ 6825 w 10000"/>
                  <a:gd name="connsiteY147" fmla="*/ 8718 h 10000"/>
                  <a:gd name="connsiteX148" fmla="*/ 6786 w 10000"/>
                  <a:gd name="connsiteY148" fmla="*/ 8926 h 10000"/>
                  <a:gd name="connsiteX149" fmla="*/ 6746 w 10000"/>
                  <a:gd name="connsiteY149" fmla="*/ 9058 h 10000"/>
                  <a:gd name="connsiteX150" fmla="*/ 7064 w 10000"/>
                  <a:gd name="connsiteY150" fmla="*/ 9031 h 10000"/>
                  <a:gd name="connsiteX151" fmla="*/ 7144 w 10000"/>
                  <a:gd name="connsiteY151" fmla="*/ 9110 h 10000"/>
                  <a:gd name="connsiteX152" fmla="*/ 7183 w 10000"/>
                  <a:gd name="connsiteY152" fmla="*/ 8953 h 10000"/>
                  <a:gd name="connsiteX153" fmla="*/ 7302 w 10000"/>
                  <a:gd name="connsiteY153" fmla="*/ 8744 h 10000"/>
                  <a:gd name="connsiteX154" fmla="*/ 7579 w 10000"/>
                  <a:gd name="connsiteY154" fmla="*/ 9136 h 10000"/>
                  <a:gd name="connsiteX155" fmla="*/ 7857 w 10000"/>
                  <a:gd name="connsiteY155" fmla="*/ 9188 h 10000"/>
                  <a:gd name="connsiteX156" fmla="*/ 8095 w 10000"/>
                  <a:gd name="connsiteY15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500 w 10000"/>
                  <a:gd name="connsiteY87" fmla="*/ 5183 h 10000"/>
                  <a:gd name="connsiteX88" fmla="*/ 7183 w 10000"/>
                  <a:gd name="connsiteY88" fmla="*/ 5602 h 10000"/>
                  <a:gd name="connsiteX89" fmla="*/ 6985 w 10000"/>
                  <a:gd name="connsiteY89" fmla="*/ 5497 h 10000"/>
                  <a:gd name="connsiteX90" fmla="*/ 6429 w 10000"/>
                  <a:gd name="connsiteY90" fmla="*/ 5602 h 10000"/>
                  <a:gd name="connsiteX91" fmla="*/ 6151 w 10000"/>
                  <a:gd name="connsiteY91" fmla="*/ 5288 h 10000"/>
                  <a:gd name="connsiteX92" fmla="*/ 5953 w 10000"/>
                  <a:gd name="connsiteY92" fmla="*/ 5314 h 10000"/>
                  <a:gd name="connsiteX93" fmla="*/ 6111 w 10000"/>
                  <a:gd name="connsiteY93" fmla="*/ 5523 h 10000"/>
                  <a:gd name="connsiteX94" fmla="*/ 6151 w 10000"/>
                  <a:gd name="connsiteY94" fmla="*/ 5681 h 10000"/>
                  <a:gd name="connsiteX95" fmla="*/ 5754 w 10000"/>
                  <a:gd name="connsiteY95" fmla="*/ 5969 h 10000"/>
                  <a:gd name="connsiteX96" fmla="*/ 5675 w 10000"/>
                  <a:gd name="connsiteY96" fmla="*/ 6126 h 10000"/>
                  <a:gd name="connsiteX97" fmla="*/ 5636 w 10000"/>
                  <a:gd name="connsiteY97" fmla="*/ 6256 h 10000"/>
                  <a:gd name="connsiteX98" fmla="*/ 5595 w 10000"/>
                  <a:gd name="connsiteY98" fmla="*/ 6308 h 10000"/>
                  <a:gd name="connsiteX99" fmla="*/ 5516 w 10000"/>
                  <a:gd name="connsiteY99" fmla="*/ 6414 h 10000"/>
                  <a:gd name="connsiteX100" fmla="*/ 5278 w 10000"/>
                  <a:gd name="connsiteY100" fmla="*/ 6492 h 10000"/>
                  <a:gd name="connsiteX101" fmla="*/ 5357 w 10000"/>
                  <a:gd name="connsiteY101" fmla="*/ 6675 h 10000"/>
                  <a:gd name="connsiteX102" fmla="*/ 5317 w 10000"/>
                  <a:gd name="connsiteY102" fmla="*/ 6727 h 10000"/>
                  <a:gd name="connsiteX103" fmla="*/ 5000 w 10000"/>
                  <a:gd name="connsiteY103" fmla="*/ 6885 h 10000"/>
                  <a:gd name="connsiteX104" fmla="*/ 4683 w 10000"/>
                  <a:gd name="connsiteY104" fmla="*/ 6859 h 10000"/>
                  <a:gd name="connsiteX105" fmla="*/ 4961 w 10000"/>
                  <a:gd name="connsiteY105" fmla="*/ 6963 h 10000"/>
                  <a:gd name="connsiteX106" fmla="*/ 4961 w 10000"/>
                  <a:gd name="connsiteY106" fmla="*/ 7277 h 10000"/>
                  <a:gd name="connsiteX107" fmla="*/ 4603 w 10000"/>
                  <a:gd name="connsiteY107" fmla="*/ 7356 h 10000"/>
                  <a:gd name="connsiteX108" fmla="*/ 4524 w 10000"/>
                  <a:gd name="connsiteY108" fmla="*/ 7225 h 10000"/>
                  <a:gd name="connsiteX109" fmla="*/ 4484 w 10000"/>
                  <a:gd name="connsiteY109" fmla="*/ 7121 h 10000"/>
                  <a:gd name="connsiteX110" fmla="*/ 4128 w 10000"/>
                  <a:gd name="connsiteY110" fmla="*/ 7199 h 10000"/>
                  <a:gd name="connsiteX111" fmla="*/ 4286 w 10000"/>
                  <a:gd name="connsiteY111" fmla="*/ 7304 h 10000"/>
                  <a:gd name="connsiteX112" fmla="*/ 4405 w 10000"/>
                  <a:gd name="connsiteY112" fmla="*/ 7408 h 10000"/>
                  <a:gd name="connsiteX113" fmla="*/ 4563 w 10000"/>
                  <a:gd name="connsiteY113" fmla="*/ 7670 h 10000"/>
                  <a:gd name="connsiteX114" fmla="*/ 4762 w 10000"/>
                  <a:gd name="connsiteY114" fmla="*/ 7618 h 10000"/>
                  <a:gd name="connsiteX115" fmla="*/ 4921 w 10000"/>
                  <a:gd name="connsiteY115" fmla="*/ 7827 h 10000"/>
                  <a:gd name="connsiteX116" fmla="*/ 5040 w 10000"/>
                  <a:gd name="connsiteY116" fmla="*/ 7879 h 10000"/>
                  <a:gd name="connsiteX117" fmla="*/ 5317 w 10000"/>
                  <a:gd name="connsiteY117" fmla="*/ 7853 h 10000"/>
                  <a:gd name="connsiteX118" fmla="*/ 5437 w 10000"/>
                  <a:gd name="connsiteY118" fmla="*/ 7984 h 10000"/>
                  <a:gd name="connsiteX119" fmla="*/ 5556 w 10000"/>
                  <a:gd name="connsiteY119" fmla="*/ 8115 h 10000"/>
                  <a:gd name="connsiteX120" fmla="*/ 6111 w 10000"/>
                  <a:gd name="connsiteY120" fmla="*/ 7932 h 10000"/>
                  <a:gd name="connsiteX121" fmla="*/ 6111 w 10000"/>
                  <a:gd name="connsiteY121" fmla="*/ 7853 h 10000"/>
                  <a:gd name="connsiteX122" fmla="*/ 5953 w 10000"/>
                  <a:gd name="connsiteY122" fmla="*/ 7696 h 10000"/>
                  <a:gd name="connsiteX123" fmla="*/ 6151 w 10000"/>
                  <a:gd name="connsiteY123" fmla="*/ 7540 h 10000"/>
                  <a:gd name="connsiteX124" fmla="*/ 6032 w 10000"/>
                  <a:gd name="connsiteY124" fmla="*/ 7356 h 10000"/>
                  <a:gd name="connsiteX125" fmla="*/ 6151 w 10000"/>
                  <a:gd name="connsiteY125" fmla="*/ 7277 h 10000"/>
                  <a:gd name="connsiteX126" fmla="*/ 6310 w 10000"/>
                  <a:gd name="connsiteY126" fmla="*/ 7460 h 10000"/>
                  <a:gd name="connsiteX127" fmla="*/ 6231 w 10000"/>
                  <a:gd name="connsiteY127" fmla="*/ 7566 h 10000"/>
                  <a:gd name="connsiteX128" fmla="*/ 6587 w 10000"/>
                  <a:gd name="connsiteY128" fmla="*/ 7618 h 10000"/>
                  <a:gd name="connsiteX129" fmla="*/ 6746 w 10000"/>
                  <a:gd name="connsiteY129" fmla="*/ 7696 h 10000"/>
                  <a:gd name="connsiteX130" fmla="*/ 6905 w 10000"/>
                  <a:gd name="connsiteY130" fmla="*/ 7906 h 10000"/>
                  <a:gd name="connsiteX131" fmla="*/ 6667 w 10000"/>
                  <a:gd name="connsiteY131" fmla="*/ 8089 h 10000"/>
                  <a:gd name="connsiteX132" fmla="*/ 6270 w 10000"/>
                  <a:gd name="connsiteY132" fmla="*/ 8219 h 10000"/>
                  <a:gd name="connsiteX133" fmla="*/ 6191 w 10000"/>
                  <a:gd name="connsiteY133" fmla="*/ 8377 h 10000"/>
                  <a:gd name="connsiteX134" fmla="*/ 5953 w 10000"/>
                  <a:gd name="connsiteY134" fmla="*/ 8455 h 10000"/>
                  <a:gd name="connsiteX135" fmla="*/ 6071 w 10000"/>
                  <a:gd name="connsiteY135" fmla="*/ 8612 h 10000"/>
                  <a:gd name="connsiteX136" fmla="*/ 6310 w 10000"/>
                  <a:gd name="connsiteY136" fmla="*/ 8612 h 10000"/>
                  <a:gd name="connsiteX137" fmla="*/ 6349 w 10000"/>
                  <a:gd name="connsiteY137" fmla="*/ 8612 h 10000"/>
                  <a:gd name="connsiteX138" fmla="*/ 6508 w 10000"/>
                  <a:gd name="connsiteY138" fmla="*/ 8900 h 10000"/>
                  <a:gd name="connsiteX139" fmla="*/ 6587 w 10000"/>
                  <a:gd name="connsiteY139" fmla="*/ 8612 h 10000"/>
                  <a:gd name="connsiteX140" fmla="*/ 6786 w 10000"/>
                  <a:gd name="connsiteY140" fmla="*/ 8560 h 10000"/>
                  <a:gd name="connsiteX141" fmla="*/ 6985 w 10000"/>
                  <a:gd name="connsiteY141" fmla="*/ 8638 h 10000"/>
                  <a:gd name="connsiteX142" fmla="*/ 6985 w 10000"/>
                  <a:gd name="connsiteY142" fmla="*/ 8665 h 10000"/>
                  <a:gd name="connsiteX143" fmla="*/ 7183 w 10000"/>
                  <a:gd name="connsiteY143" fmla="*/ 8612 h 10000"/>
                  <a:gd name="connsiteX144" fmla="*/ 7302 w 10000"/>
                  <a:gd name="connsiteY144" fmla="*/ 8796 h 10000"/>
                  <a:gd name="connsiteX145" fmla="*/ 6905 w 10000"/>
                  <a:gd name="connsiteY145" fmla="*/ 8691 h 10000"/>
                  <a:gd name="connsiteX146" fmla="*/ 6825 w 10000"/>
                  <a:gd name="connsiteY146" fmla="*/ 8718 h 10000"/>
                  <a:gd name="connsiteX147" fmla="*/ 6786 w 10000"/>
                  <a:gd name="connsiteY147" fmla="*/ 8926 h 10000"/>
                  <a:gd name="connsiteX148" fmla="*/ 6746 w 10000"/>
                  <a:gd name="connsiteY148" fmla="*/ 9058 h 10000"/>
                  <a:gd name="connsiteX149" fmla="*/ 7064 w 10000"/>
                  <a:gd name="connsiteY149" fmla="*/ 9031 h 10000"/>
                  <a:gd name="connsiteX150" fmla="*/ 7144 w 10000"/>
                  <a:gd name="connsiteY150" fmla="*/ 9110 h 10000"/>
                  <a:gd name="connsiteX151" fmla="*/ 7183 w 10000"/>
                  <a:gd name="connsiteY151" fmla="*/ 8953 h 10000"/>
                  <a:gd name="connsiteX152" fmla="*/ 7302 w 10000"/>
                  <a:gd name="connsiteY152" fmla="*/ 8744 h 10000"/>
                  <a:gd name="connsiteX153" fmla="*/ 7579 w 10000"/>
                  <a:gd name="connsiteY153" fmla="*/ 9136 h 10000"/>
                  <a:gd name="connsiteX154" fmla="*/ 7857 w 10000"/>
                  <a:gd name="connsiteY154" fmla="*/ 9188 h 10000"/>
                  <a:gd name="connsiteX155" fmla="*/ 8095 w 10000"/>
                  <a:gd name="connsiteY15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183 w 10000"/>
                  <a:gd name="connsiteY87" fmla="*/ 5602 h 10000"/>
                  <a:gd name="connsiteX88" fmla="*/ 6985 w 10000"/>
                  <a:gd name="connsiteY88" fmla="*/ 5497 h 10000"/>
                  <a:gd name="connsiteX89" fmla="*/ 6429 w 10000"/>
                  <a:gd name="connsiteY89" fmla="*/ 5602 h 10000"/>
                  <a:gd name="connsiteX90" fmla="*/ 6151 w 10000"/>
                  <a:gd name="connsiteY90" fmla="*/ 5288 h 10000"/>
                  <a:gd name="connsiteX91" fmla="*/ 5953 w 10000"/>
                  <a:gd name="connsiteY91" fmla="*/ 5314 h 10000"/>
                  <a:gd name="connsiteX92" fmla="*/ 6111 w 10000"/>
                  <a:gd name="connsiteY92" fmla="*/ 5523 h 10000"/>
                  <a:gd name="connsiteX93" fmla="*/ 6151 w 10000"/>
                  <a:gd name="connsiteY93" fmla="*/ 5681 h 10000"/>
                  <a:gd name="connsiteX94" fmla="*/ 5754 w 10000"/>
                  <a:gd name="connsiteY94" fmla="*/ 5969 h 10000"/>
                  <a:gd name="connsiteX95" fmla="*/ 5675 w 10000"/>
                  <a:gd name="connsiteY95" fmla="*/ 6126 h 10000"/>
                  <a:gd name="connsiteX96" fmla="*/ 5636 w 10000"/>
                  <a:gd name="connsiteY96" fmla="*/ 6256 h 10000"/>
                  <a:gd name="connsiteX97" fmla="*/ 5595 w 10000"/>
                  <a:gd name="connsiteY97" fmla="*/ 6308 h 10000"/>
                  <a:gd name="connsiteX98" fmla="*/ 5516 w 10000"/>
                  <a:gd name="connsiteY98" fmla="*/ 6414 h 10000"/>
                  <a:gd name="connsiteX99" fmla="*/ 5278 w 10000"/>
                  <a:gd name="connsiteY99" fmla="*/ 6492 h 10000"/>
                  <a:gd name="connsiteX100" fmla="*/ 5357 w 10000"/>
                  <a:gd name="connsiteY100" fmla="*/ 6675 h 10000"/>
                  <a:gd name="connsiteX101" fmla="*/ 5317 w 10000"/>
                  <a:gd name="connsiteY101" fmla="*/ 6727 h 10000"/>
                  <a:gd name="connsiteX102" fmla="*/ 5000 w 10000"/>
                  <a:gd name="connsiteY102" fmla="*/ 6885 h 10000"/>
                  <a:gd name="connsiteX103" fmla="*/ 4683 w 10000"/>
                  <a:gd name="connsiteY103" fmla="*/ 6859 h 10000"/>
                  <a:gd name="connsiteX104" fmla="*/ 4961 w 10000"/>
                  <a:gd name="connsiteY104" fmla="*/ 6963 h 10000"/>
                  <a:gd name="connsiteX105" fmla="*/ 4961 w 10000"/>
                  <a:gd name="connsiteY105" fmla="*/ 7277 h 10000"/>
                  <a:gd name="connsiteX106" fmla="*/ 4603 w 10000"/>
                  <a:gd name="connsiteY106" fmla="*/ 7356 h 10000"/>
                  <a:gd name="connsiteX107" fmla="*/ 4524 w 10000"/>
                  <a:gd name="connsiteY107" fmla="*/ 7225 h 10000"/>
                  <a:gd name="connsiteX108" fmla="*/ 4484 w 10000"/>
                  <a:gd name="connsiteY108" fmla="*/ 7121 h 10000"/>
                  <a:gd name="connsiteX109" fmla="*/ 4128 w 10000"/>
                  <a:gd name="connsiteY109" fmla="*/ 7199 h 10000"/>
                  <a:gd name="connsiteX110" fmla="*/ 4286 w 10000"/>
                  <a:gd name="connsiteY110" fmla="*/ 7304 h 10000"/>
                  <a:gd name="connsiteX111" fmla="*/ 4405 w 10000"/>
                  <a:gd name="connsiteY111" fmla="*/ 7408 h 10000"/>
                  <a:gd name="connsiteX112" fmla="*/ 4563 w 10000"/>
                  <a:gd name="connsiteY112" fmla="*/ 7670 h 10000"/>
                  <a:gd name="connsiteX113" fmla="*/ 4762 w 10000"/>
                  <a:gd name="connsiteY113" fmla="*/ 7618 h 10000"/>
                  <a:gd name="connsiteX114" fmla="*/ 4921 w 10000"/>
                  <a:gd name="connsiteY114" fmla="*/ 7827 h 10000"/>
                  <a:gd name="connsiteX115" fmla="*/ 5040 w 10000"/>
                  <a:gd name="connsiteY115" fmla="*/ 7879 h 10000"/>
                  <a:gd name="connsiteX116" fmla="*/ 5317 w 10000"/>
                  <a:gd name="connsiteY116" fmla="*/ 7853 h 10000"/>
                  <a:gd name="connsiteX117" fmla="*/ 5437 w 10000"/>
                  <a:gd name="connsiteY117" fmla="*/ 7984 h 10000"/>
                  <a:gd name="connsiteX118" fmla="*/ 5556 w 10000"/>
                  <a:gd name="connsiteY118" fmla="*/ 8115 h 10000"/>
                  <a:gd name="connsiteX119" fmla="*/ 6111 w 10000"/>
                  <a:gd name="connsiteY119" fmla="*/ 7932 h 10000"/>
                  <a:gd name="connsiteX120" fmla="*/ 6111 w 10000"/>
                  <a:gd name="connsiteY120" fmla="*/ 7853 h 10000"/>
                  <a:gd name="connsiteX121" fmla="*/ 5953 w 10000"/>
                  <a:gd name="connsiteY121" fmla="*/ 7696 h 10000"/>
                  <a:gd name="connsiteX122" fmla="*/ 6151 w 10000"/>
                  <a:gd name="connsiteY122" fmla="*/ 7540 h 10000"/>
                  <a:gd name="connsiteX123" fmla="*/ 6032 w 10000"/>
                  <a:gd name="connsiteY123" fmla="*/ 7356 h 10000"/>
                  <a:gd name="connsiteX124" fmla="*/ 6151 w 10000"/>
                  <a:gd name="connsiteY124" fmla="*/ 7277 h 10000"/>
                  <a:gd name="connsiteX125" fmla="*/ 6310 w 10000"/>
                  <a:gd name="connsiteY125" fmla="*/ 7460 h 10000"/>
                  <a:gd name="connsiteX126" fmla="*/ 6231 w 10000"/>
                  <a:gd name="connsiteY126" fmla="*/ 7566 h 10000"/>
                  <a:gd name="connsiteX127" fmla="*/ 6587 w 10000"/>
                  <a:gd name="connsiteY127" fmla="*/ 7618 h 10000"/>
                  <a:gd name="connsiteX128" fmla="*/ 6746 w 10000"/>
                  <a:gd name="connsiteY128" fmla="*/ 7696 h 10000"/>
                  <a:gd name="connsiteX129" fmla="*/ 6905 w 10000"/>
                  <a:gd name="connsiteY129" fmla="*/ 7906 h 10000"/>
                  <a:gd name="connsiteX130" fmla="*/ 6667 w 10000"/>
                  <a:gd name="connsiteY130" fmla="*/ 8089 h 10000"/>
                  <a:gd name="connsiteX131" fmla="*/ 6270 w 10000"/>
                  <a:gd name="connsiteY131" fmla="*/ 8219 h 10000"/>
                  <a:gd name="connsiteX132" fmla="*/ 6191 w 10000"/>
                  <a:gd name="connsiteY132" fmla="*/ 8377 h 10000"/>
                  <a:gd name="connsiteX133" fmla="*/ 5953 w 10000"/>
                  <a:gd name="connsiteY133" fmla="*/ 8455 h 10000"/>
                  <a:gd name="connsiteX134" fmla="*/ 6071 w 10000"/>
                  <a:gd name="connsiteY134" fmla="*/ 8612 h 10000"/>
                  <a:gd name="connsiteX135" fmla="*/ 6310 w 10000"/>
                  <a:gd name="connsiteY135" fmla="*/ 8612 h 10000"/>
                  <a:gd name="connsiteX136" fmla="*/ 6349 w 10000"/>
                  <a:gd name="connsiteY136" fmla="*/ 8612 h 10000"/>
                  <a:gd name="connsiteX137" fmla="*/ 6508 w 10000"/>
                  <a:gd name="connsiteY137" fmla="*/ 8900 h 10000"/>
                  <a:gd name="connsiteX138" fmla="*/ 6587 w 10000"/>
                  <a:gd name="connsiteY138" fmla="*/ 8612 h 10000"/>
                  <a:gd name="connsiteX139" fmla="*/ 6786 w 10000"/>
                  <a:gd name="connsiteY139" fmla="*/ 8560 h 10000"/>
                  <a:gd name="connsiteX140" fmla="*/ 6985 w 10000"/>
                  <a:gd name="connsiteY140" fmla="*/ 8638 h 10000"/>
                  <a:gd name="connsiteX141" fmla="*/ 6985 w 10000"/>
                  <a:gd name="connsiteY141" fmla="*/ 8665 h 10000"/>
                  <a:gd name="connsiteX142" fmla="*/ 7183 w 10000"/>
                  <a:gd name="connsiteY142" fmla="*/ 8612 h 10000"/>
                  <a:gd name="connsiteX143" fmla="*/ 7302 w 10000"/>
                  <a:gd name="connsiteY143" fmla="*/ 8796 h 10000"/>
                  <a:gd name="connsiteX144" fmla="*/ 6905 w 10000"/>
                  <a:gd name="connsiteY144" fmla="*/ 8691 h 10000"/>
                  <a:gd name="connsiteX145" fmla="*/ 6825 w 10000"/>
                  <a:gd name="connsiteY145" fmla="*/ 8718 h 10000"/>
                  <a:gd name="connsiteX146" fmla="*/ 6786 w 10000"/>
                  <a:gd name="connsiteY146" fmla="*/ 8926 h 10000"/>
                  <a:gd name="connsiteX147" fmla="*/ 6746 w 10000"/>
                  <a:gd name="connsiteY147" fmla="*/ 9058 h 10000"/>
                  <a:gd name="connsiteX148" fmla="*/ 7064 w 10000"/>
                  <a:gd name="connsiteY148" fmla="*/ 9031 h 10000"/>
                  <a:gd name="connsiteX149" fmla="*/ 7144 w 10000"/>
                  <a:gd name="connsiteY149" fmla="*/ 9110 h 10000"/>
                  <a:gd name="connsiteX150" fmla="*/ 7183 w 10000"/>
                  <a:gd name="connsiteY150" fmla="*/ 8953 h 10000"/>
                  <a:gd name="connsiteX151" fmla="*/ 7302 w 10000"/>
                  <a:gd name="connsiteY151" fmla="*/ 8744 h 10000"/>
                  <a:gd name="connsiteX152" fmla="*/ 7579 w 10000"/>
                  <a:gd name="connsiteY152" fmla="*/ 9136 h 10000"/>
                  <a:gd name="connsiteX153" fmla="*/ 7857 w 10000"/>
                  <a:gd name="connsiteY153" fmla="*/ 9188 h 10000"/>
                  <a:gd name="connsiteX154" fmla="*/ 8095 w 10000"/>
                  <a:gd name="connsiteY15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6746 w 10000"/>
                  <a:gd name="connsiteY11" fmla="*/ 4189 h 10000"/>
                  <a:gd name="connsiteX12" fmla="*/ 6469 w 10000"/>
                  <a:gd name="connsiteY12" fmla="*/ 4267 h 10000"/>
                  <a:gd name="connsiteX13" fmla="*/ 6151 w 10000"/>
                  <a:gd name="connsiteY13" fmla="*/ 3900 h 10000"/>
                  <a:gd name="connsiteX14" fmla="*/ 5833 w 10000"/>
                  <a:gd name="connsiteY14" fmla="*/ 3900 h 10000"/>
                  <a:gd name="connsiteX15" fmla="*/ 5516 w 10000"/>
                  <a:gd name="connsiteY15" fmla="*/ 4005 h 10000"/>
                  <a:gd name="connsiteX16" fmla="*/ 5159 w 10000"/>
                  <a:gd name="connsiteY16" fmla="*/ 3979 h 10000"/>
                  <a:gd name="connsiteX17" fmla="*/ 5159 w 10000"/>
                  <a:gd name="connsiteY17" fmla="*/ 3482 h 10000"/>
                  <a:gd name="connsiteX18" fmla="*/ 5357 w 10000"/>
                  <a:gd name="connsiteY18" fmla="*/ 3455 h 10000"/>
                  <a:gd name="connsiteX19" fmla="*/ 5238 w 10000"/>
                  <a:gd name="connsiteY19" fmla="*/ 3325 h 10000"/>
                  <a:gd name="connsiteX20" fmla="*/ 5238 w 10000"/>
                  <a:gd name="connsiteY20" fmla="*/ 3115 h 10000"/>
                  <a:gd name="connsiteX21" fmla="*/ 5278 w 10000"/>
                  <a:gd name="connsiteY21" fmla="*/ 2985 h 10000"/>
                  <a:gd name="connsiteX22" fmla="*/ 4882 w 10000"/>
                  <a:gd name="connsiteY22" fmla="*/ 2775 h 10000"/>
                  <a:gd name="connsiteX23" fmla="*/ 4484 w 10000"/>
                  <a:gd name="connsiteY23" fmla="*/ 2540 h 10000"/>
                  <a:gd name="connsiteX24" fmla="*/ 4286 w 10000"/>
                  <a:gd name="connsiteY24" fmla="*/ 2382 h 10000"/>
                  <a:gd name="connsiteX25" fmla="*/ 4008 w 10000"/>
                  <a:gd name="connsiteY25" fmla="*/ 2330 h 10000"/>
                  <a:gd name="connsiteX26" fmla="*/ 3691 w 10000"/>
                  <a:gd name="connsiteY26" fmla="*/ 2356 h 10000"/>
                  <a:gd name="connsiteX27" fmla="*/ 3373 w 10000"/>
                  <a:gd name="connsiteY27" fmla="*/ 2278 h 10000"/>
                  <a:gd name="connsiteX28" fmla="*/ 2976 w 10000"/>
                  <a:gd name="connsiteY28" fmla="*/ 1649 h 10000"/>
                  <a:gd name="connsiteX29" fmla="*/ 2857 w 10000"/>
                  <a:gd name="connsiteY29" fmla="*/ 1492 h 10000"/>
                  <a:gd name="connsiteX30" fmla="*/ 2738 w 10000"/>
                  <a:gd name="connsiteY30" fmla="*/ 1126 h 10000"/>
                  <a:gd name="connsiteX31" fmla="*/ 2579 w 10000"/>
                  <a:gd name="connsiteY31" fmla="*/ 785 h 10000"/>
                  <a:gd name="connsiteX32" fmla="*/ 2103 w 10000"/>
                  <a:gd name="connsiteY32" fmla="*/ 549 h 10000"/>
                  <a:gd name="connsiteX33" fmla="*/ 1825 w 10000"/>
                  <a:gd name="connsiteY33" fmla="*/ 52 h 10000"/>
                  <a:gd name="connsiteX34" fmla="*/ 1468 w 10000"/>
                  <a:gd name="connsiteY34" fmla="*/ 52 h 10000"/>
                  <a:gd name="connsiteX35" fmla="*/ 1309 w 10000"/>
                  <a:gd name="connsiteY35" fmla="*/ 157 h 10000"/>
                  <a:gd name="connsiteX36" fmla="*/ 1270 w 10000"/>
                  <a:gd name="connsiteY36" fmla="*/ 0 h 10000"/>
                  <a:gd name="connsiteX37" fmla="*/ 754 w 10000"/>
                  <a:gd name="connsiteY37" fmla="*/ 104 h 10000"/>
                  <a:gd name="connsiteX38" fmla="*/ 1309 w 10000"/>
                  <a:gd name="connsiteY38" fmla="*/ 210 h 10000"/>
                  <a:gd name="connsiteX39" fmla="*/ 1270 w 10000"/>
                  <a:gd name="connsiteY39" fmla="*/ 445 h 10000"/>
                  <a:gd name="connsiteX40" fmla="*/ 1389 w 10000"/>
                  <a:gd name="connsiteY40" fmla="*/ 759 h 10000"/>
                  <a:gd name="connsiteX41" fmla="*/ 1508 w 10000"/>
                  <a:gd name="connsiteY41" fmla="*/ 942 h 10000"/>
                  <a:gd name="connsiteX42" fmla="*/ 1309 w 10000"/>
                  <a:gd name="connsiteY42" fmla="*/ 1282 h 10000"/>
                  <a:gd name="connsiteX43" fmla="*/ 1151 w 10000"/>
                  <a:gd name="connsiteY43" fmla="*/ 1282 h 10000"/>
                  <a:gd name="connsiteX44" fmla="*/ 992 w 10000"/>
                  <a:gd name="connsiteY44" fmla="*/ 1518 h 10000"/>
                  <a:gd name="connsiteX45" fmla="*/ 1270 w 10000"/>
                  <a:gd name="connsiteY45" fmla="*/ 1623 h 10000"/>
                  <a:gd name="connsiteX46" fmla="*/ 913 w 10000"/>
                  <a:gd name="connsiteY46" fmla="*/ 1597 h 10000"/>
                  <a:gd name="connsiteX47" fmla="*/ 754 w 10000"/>
                  <a:gd name="connsiteY47" fmla="*/ 1911 h 10000"/>
                  <a:gd name="connsiteX48" fmla="*/ 714 w 10000"/>
                  <a:gd name="connsiteY48" fmla="*/ 1963 h 10000"/>
                  <a:gd name="connsiteX49" fmla="*/ 555 w 10000"/>
                  <a:gd name="connsiteY49" fmla="*/ 2304 h 10000"/>
                  <a:gd name="connsiteX50" fmla="*/ 794 w 10000"/>
                  <a:gd name="connsiteY50" fmla="*/ 2382 h 10000"/>
                  <a:gd name="connsiteX51" fmla="*/ 476 w 10000"/>
                  <a:gd name="connsiteY51" fmla="*/ 2644 h 10000"/>
                  <a:gd name="connsiteX52" fmla="*/ 79 w 10000"/>
                  <a:gd name="connsiteY52" fmla="*/ 2932 h 10000"/>
                  <a:gd name="connsiteX53" fmla="*/ 0 w 10000"/>
                  <a:gd name="connsiteY53" fmla="*/ 3089 h 10000"/>
                  <a:gd name="connsiteX54" fmla="*/ 199 w 10000"/>
                  <a:gd name="connsiteY54" fmla="*/ 3429 h 10000"/>
                  <a:gd name="connsiteX55" fmla="*/ 0 w 10000"/>
                  <a:gd name="connsiteY55" fmla="*/ 3744 h 10000"/>
                  <a:gd name="connsiteX56" fmla="*/ 40 w 10000"/>
                  <a:gd name="connsiteY56" fmla="*/ 4084 h 10000"/>
                  <a:gd name="connsiteX57" fmla="*/ 159 w 10000"/>
                  <a:gd name="connsiteY57" fmla="*/ 4189 h 10000"/>
                  <a:gd name="connsiteX58" fmla="*/ 397 w 10000"/>
                  <a:gd name="connsiteY58" fmla="*/ 4162 h 10000"/>
                  <a:gd name="connsiteX59" fmla="*/ 873 w 10000"/>
                  <a:gd name="connsiteY59" fmla="*/ 4215 h 10000"/>
                  <a:gd name="connsiteX60" fmla="*/ 1270 w 10000"/>
                  <a:gd name="connsiteY60" fmla="*/ 4110 h 10000"/>
                  <a:gd name="connsiteX61" fmla="*/ 1707 w 10000"/>
                  <a:gd name="connsiteY61" fmla="*/ 4110 h 10000"/>
                  <a:gd name="connsiteX62" fmla="*/ 1984 w 10000"/>
                  <a:gd name="connsiteY62" fmla="*/ 4005 h 10000"/>
                  <a:gd name="connsiteX63" fmla="*/ 2063 w 10000"/>
                  <a:gd name="connsiteY63" fmla="*/ 4031 h 10000"/>
                  <a:gd name="connsiteX64" fmla="*/ 1945 w 10000"/>
                  <a:gd name="connsiteY64" fmla="*/ 4084 h 10000"/>
                  <a:gd name="connsiteX65" fmla="*/ 2222 w 10000"/>
                  <a:gd name="connsiteY65" fmla="*/ 4319 h 10000"/>
                  <a:gd name="connsiteX66" fmla="*/ 2421 w 10000"/>
                  <a:gd name="connsiteY66" fmla="*/ 4267 h 10000"/>
                  <a:gd name="connsiteX67" fmla="*/ 2699 w 10000"/>
                  <a:gd name="connsiteY67" fmla="*/ 4371 h 10000"/>
                  <a:gd name="connsiteX68" fmla="*/ 3055 w 10000"/>
                  <a:gd name="connsiteY68" fmla="*/ 4345 h 10000"/>
                  <a:gd name="connsiteX69" fmla="*/ 3651 w 10000"/>
                  <a:gd name="connsiteY69" fmla="*/ 4425 h 10000"/>
                  <a:gd name="connsiteX70" fmla="*/ 3809 w 10000"/>
                  <a:gd name="connsiteY70" fmla="*/ 4477 h 10000"/>
                  <a:gd name="connsiteX71" fmla="*/ 4365 w 10000"/>
                  <a:gd name="connsiteY71" fmla="*/ 4345 h 10000"/>
                  <a:gd name="connsiteX72" fmla="*/ 4445 w 10000"/>
                  <a:gd name="connsiteY72" fmla="*/ 4425 h 10000"/>
                  <a:gd name="connsiteX73" fmla="*/ 4603 w 10000"/>
                  <a:gd name="connsiteY73" fmla="*/ 4319 h 10000"/>
                  <a:gd name="connsiteX74" fmla="*/ 4683 w 10000"/>
                  <a:gd name="connsiteY74" fmla="*/ 4451 h 10000"/>
                  <a:gd name="connsiteX75" fmla="*/ 5238 w 10000"/>
                  <a:gd name="connsiteY75" fmla="*/ 4293 h 10000"/>
                  <a:gd name="connsiteX76" fmla="*/ 5238 w 10000"/>
                  <a:gd name="connsiteY76" fmla="*/ 4136 h 10000"/>
                  <a:gd name="connsiteX77" fmla="*/ 5357 w 10000"/>
                  <a:gd name="connsiteY77" fmla="*/ 4110 h 10000"/>
                  <a:gd name="connsiteX78" fmla="*/ 5477 w 10000"/>
                  <a:gd name="connsiteY78" fmla="*/ 4162 h 10000"/>
                  <a:gd name="connsiteX79" fmla="*/ 5873 w 10000"/>
                  <a:gd name="connsiteY79" fmla="*/ 4058 h 10000"/>
                  <a:gd name="connsiteX80" fmla="*/ 5953 w 10000"/>
                  <a:gd name="connsiteY80" fmla="*/ 4084 h 10000"/>
                  <a:gd name="connsiteX81" fmla="*/ 6151 w 10000"/>
                  <a:gd name="connsiteY81" fmla="*/ 4555 h 10000"/>
                  <a:gd name="connsiteX82" fmla="*/ 6270 w 10000"/>
                  <a:gd name="connsiteY82" fmla="*/ 4607 h 10000"/>
                  <a:gd name="connsiteX83" fmla="*/ 6548 w 10000"/>
                  <a:gd name="connsiteY83" fmla="*/ 4607 h 10000"/>
                  <a:gd name="connsiteX84" fmla="*/ 6667 w 10000"/>
                  <a:gd name="connsiteY84" fmla="*/ 4817 h 10000"/>
                  <a:gd name="connsiteX85" fmla="*/ 6707 w 10000"/>
                  <a:gd name="connsiteY85" fmla="*/ 4974 h 10000"/>
                  <a:gd name="connsiteX86" fmla="*/ 7183 w 10000"/>
                  <a:gd name="connsiteY86" fmla="*/ 5602 h 10000"/>
                  <a:gd name="connsiteX87" fmla="*/ 6985 w 10000"/>
                  <a:gd name="connsiteY87" fmla="*/ 5497 h 10000"/>
                  <a:gd name="connsiteX88" fmla="*/ 6429 w 10000"/>
                  <a:gd name="connsiteY88" fmla="*/ 5602 h 10000"/>
                  <a:gd name="connsiteX89" fmla="*/ 6151 w 10000"/>
                  <a:gd name="connsiteY89" fmla="*/ 5288 h 10000"/>
                  <a:gd name="connsiteX90" fmla="*/ 5953 w 10000"/>
                  <a:gd name="connsiteY90" fmla="*/ 5314 h 10000"/>
                  <a:gd name="connsiteX91" fmla="*/ 6111 w 10000"/>
                  <a:gd name="connsiteY91" fmla="*/ 5523 h 10000"/>
                  <a:gd name="connsiteX92" fmla="*/ 6151 w 10000"/>
                  <a:gd name="connsiteY92" fmla="*/ 5681 h 10000"/>
                  <a:gd name="connsiteX93" fmla="*/ 5754 w 10000"/>
                  <a:gd name="connsiteY93" fmla="*/ 5969 h 10000"/>
                  <a:gd name="connsiteX94" fmla="*/ 5675 w 10000"/>
                  <a:gd name="connsiteY94" fmla="*/ 6126 h 10000"/>
                  <a:gd name="connsiteX95" fmla="*/ 5636 w 10000"/>
                  <a:gd name="connsiteY95" fmla="*/ 6256 h 10000"/>
                  <a:gd name="connsiteX96" fmla="*/ 5595 w 10000"/>
                  <a:gd name="connsiteY96" fmla="*/ 6308 h 10000"/>
                  <a:gd name="connsiteX97" fmla="*/ 5516 w 10000"/>
                  <a:gd name="connsiteY97" fmla="*/ 6414 h 10000"/>
                  <a:gd name="connsiteX98" fmla="*/ 5278 w 10000"/>
                  <a:gd name="connsiteY98" fmla="*/ 6492 h 10000"/>
                  <a:gd name="connsiteX99" fmla="*/ 5357 w 10000"/>
                  <a:gd name="connsiteY99" fmla="*/ 6675 h 10000"/>
                  <a:gd name="connsiteX100" fmla="*/ 5317 w 10000"/>
                  <a:gd name="connsiteY100" fmla="*/ 6727 h 10000"/>
                  <a:gd name="connsiteX101" fmla="*/ 5000 w 10000"/>
                  <a:gd name="connsiteY101" fmla="*/ 6885 h 10000"/>
                  <a:gd name="connsiteX102" fmla="*/ 4683 w 10000"/>
                  <a:gd name="connsiteY102" fmla="*/ 6859 h 10000"/>
                  <a:gd name="connsiteX103" fmla="*/ 4961 w 10000"/>
                  <a:gd name="connsiteY103" fmla="*/ 6963 h 10000"/>
                  <a:gd name="connsiteX104" fmla="*/ 4961 w 10000"/>
                  <a:gd name="connsiteY104" fmla="*/ 7277 h 10000"/>
                  <a:gd name="connsiteX105" fmla="*/ 4603 w 10000"/>
                  <a:gd name="connsiteY105" fmla="*/ 7356 h 10000"/>
                  <a:gd name="connsiteX106" fmla="*/ 4524 w 10000"/>
                  <a:gd name="connsiteY106" fmla="*/ 7225 h 10000"/>
                  <a:gd name="connsiteX107" fmla="*/ 4484 w 10000"/>
                  <a:gd name="connsiteY107" fmla="*/ 7121 h 10000"/>
                  <a:gd name="connsiteX108" fmla="*/ 4128 w 10000"/>
                  <a:gd name="connsiteY108" fmla="*/ 7199 h 10000"/>
                  <a:gd name="connsiteX109" fmla="*/ 4286 w 10000"/>
                  <a:gd name="connsiteY109" fmla="*/ 7304 h 10000"/>
                  <a:gd name="connsiteX110" fmla="*/ 4405 w 10000"/>
                  <a:gd name="connsiteY110" fmla="*/ 7408 h 10000"/>
                  <a:gd name="connsiteX111" fmla="*/ 4563 w 10000"/>
                  <a:gd name="connsiteY111" fmla="*/ 7670 h 10000"/>
                  <a:gd name="connsiteX112" fmla="*/ 4762 w 10000"/>
                  <a:gd name="connsiteY112" fmla="*/ 7618 h 10000"/>
                  <a:gd name="connsiteX113" fmla="*/ 4921 w 10000"/>
                  <a:gd name="connsiteY113" fmla="*/ 7827 h 10000"/>
                  <a:gd name="connsiteX114" fmla="*/ 5040 w 10000"/>
                  <a:gd name="connsiteY114" fmla="*/ 7879 h 10000"/>
                  <a:gd name="connsiteX115" fmla="*/ 5317 w 10000"/>
                  <a:gd name="connsiteY115" fmla="*/ 7853 h 10000"/>
                  <a:gd name="connsiteX116" fmla="*/ 5437 w 10000"/>
                  <a:gd name="connsiteY116" fmla="*/ 7984 h 10000"/>
                  <a:gd name="connsiteX117" fmla="*/ 5556 w 10000"/>
                  <a:gd name="connsiteY117" fmla="*/ 8115 h 10000"/>
                  <a:gd name="connsiteX118" fmla="*/ 6111 w 10000"/>
                  <a:gd name="connsiteY118" fmla="*/ 7932 h 10000"/>
                  <a:gd name="connsiteX119" fmla="*/ 6111 w 10000"/>
                  <a:gd name="connsiteY119" fmla="*/ 7853 h 10000"/>
                  <a:gd name="connsiteX120" fmla="*/ 5953 w 10000"/>
                  <a:gd name="connsiteY120" fmla="*/ 7696 h 10000"/>
                  <a:gd name="connsiteX121" fmla="*/ 6151 w 10000"/>
                  <a:gd name="connsiteY121" fmla="*/ 7540 h 10000"/>
                  <a:gd name="connsiteX122" fmla="*/ 6032 w 10000"/>
                  <a:gd name="connsiteY122" fmla="*/ 7356 h 10000"/>
                  <a:gd name="connsiteX123" fmla="*/ 6151 w 10000"/>
                  <a:gd name="connsiteY123" fmla="*/ 7277 h 10000"/>
                  <a:gd name="connsiteX124" fmla="*/ 6310 w 10000"/>
                  <a:gd name="connsiteY124" fmla="*/ 7460 h 10000"/>
                  <a:gd name="connsiteX125" fmla="*/ 6231 w 10000"/>
                  <a:gd name="connsiteY125" fmla="*/ 7566 h 10000"/>
                  <a:gd name="connsiteX126" fmla="*/ 6587 w 10000"/>
                  <a:gd name="connsiteY126" fmla="*/ 7618 h 10000"/>
                  <a:gd name="connsiteX127" fmla="*/ 6746 w 10000"/>
                  <a:gd name="connsiteY127" fmla="*/ 7696 h 10000"/>
                  <a:gd name="connsiteX128" fmla="*/ 6905 w 10000"/>
                  <a:gd name="connsiteY128" fmla="*/ 7906 h 10000"/>
                  <a:gd name="connsiteX129" fmla="*/ 6667 w 10000"/>
                  <a:gd name="connsiteY129" fmla="*/ 8089 h 10000"/>
                  <a:gd name="connsiteX130" fmla="*/ 6270 w 10000"/>
                  <a:gd name="connsiteY130" fmla="*/ 8219 h 10000"/>
                  <a:gd name="connsiteX131" fmla="*/ 6191 w 10000"/>
                  <a:gd name="connsiteY131" fmla="*/ 8377 h 10000"/>
                  <a:gd name="connsiteX132" fmla="*/ 5953 w 10000"/>
                  <a:gd name="connsiteY132" fmla="*/ 8455 h 10000"/>
                  <a:gd name="connsiteX133" fmla="*/ 6071 w 10000"/>
                  <a:gd name="connsiteY133" fmla="*/ 8612 h 10000"/>
                  <a:gd name="connsiteX134" fmla="*/ 6310 w 10000"/>
                  <a:gd name="connsiteY134" fmla="*/ 8612 h 10000"/>
                  <a:gd name="connsiteX135" fmla="*/ 6349 w 10000"/>
                  <a:gd name="connsiteY135" fmla="*/ 8612 h 10000"/>
                  <a:gd name="connsiteX136" fmla="*/ 6508 w 10000"/>
                  <a:gd name="connsiteY136" fmla="*/ 8900 h 10000"/>
                  <a:gd name="connsiteX137" fmla="*/ 6587 w 10000"/>
                  <a:gd name="connsiteY137" fmla="*/ 8612 h 10000"/>
                  <a:gd name="connsiteX138" fmla="*/ 6786 w 10000"/>
                  <a:gd name="connsiteY138" fmla="*/ 8560 h 10000"/>
                  <a:gd name="connsiteX139" fmla="*/ 6985 w 10000"/>
                  <a:gd name="connsiteY139" fmla="*/ 8638 h 10000"/>
                  <a:gd name="connsiteX140" fmla="*/ 6985 w 10000"/>
                  <a:gd name="connsiteY140" fmla="*/ 8665 h 10000"/>
                  <a:gd name="connsiteX141" fmla="*/ 7183 w 10000"/>
                  <a:gd name="connsiteY141" fmla="*/ 8612 h 10000"/>
                  <a:gd name="connsiteX142" fmla="*/ 7302 w 10000"/>
                  <a:gd name="connsiteY142" fmla="*/ 8796 h 10000"/>
                  <a:gd name="connsiteX143" fmla="*/ 6905 w 10000"/>
                  <a:gd name="connsiteY143" fmla="*/ 8691 h 10000"/>
                  <a:gd name="connsiteX144" fmla="*/ 6825 w 10000"/>
                  <a:gd name="connsiteY144" fmla="*/ 8718 h 10000"/>
                  <a:gd name="connsiteX145" fmla="*/ 6786 w 10000"/>
                  <a:gd name="connsiteY145" fmla="*/ 8926 h 10000"/>
                  <a:gd name="connsiteX146" fmla="*/ 6746 w 10000"/>
                  <a:gd name="connsiteY146" fmla="*/ 9058 h 10000"/>
                  <a:gd name="connsiteX147" fmla="*/ 7064 w 10000"/>
                  <a:gd name="connsiteY147" fmla="*/ 9031 h 10000"/>
                  <a:gd name="connsiteX148" fmla="*/ 7144 w 10000"/>
                  <a:gd name="connsiteY148" fmla="*/ 9110 h 10000"/>
                  <a:gd name="connsiteX149" fmla="*/ 7183 w 10000"/>
                  <a:gd name="connsiteY149" fmla="*/ 8953 h 10000"/>
                  <a:gd name="connsiteX150" fmla="*/ 7302 w 10000"/>
                  <a:gd name="connsiteY150" fmla="*/ 8744 h 10000"/>
                  <a:gd name="connsiteX151" fmla="*/ 7579 w 10000"/>
                  <a:gd name="connsiteY151" fmla="*/ 9136 h 10000"/>
                  <a:gd name="connsiteX152" fmla="*/ 7857 w 10000"/>
                  <a:gd name="connsiteY152" fmla="*/ 9188 h 10000"/>
                  <a:gd name="connsiteX153" fmla="*/ 8095 w 10000"/>
                  <a:gd name="connsiteY15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469 w 10000"/>
                  <a:gd name="connsiteY11" fmla="*/ 4267 h 10000"/>
                  <a:gd name="connsiteX12" fmla="*/ 6151 w 10000"/>
                  <a:gd name="connsiteY12" fmla="*/ 3900 h 10000"/>
                  <a:gd name="connsiteX13" fmla="*/ 5833 w 10000"/>
                  <a:gd name="connsiteY13" fmla="*/ 3900 h 10000"/>
                  <a:gd name="connsiteX14" fmla="*/ 5516 w 10000"/>
                  <a:gd name="connsiteY14" fmla="*/ 4005 h 10000"/>
                  <a:gd name="connsiteX15" fmla="*/ 5159 w 10000"/>
                  <a:gd name="connsiteY15" fmla="*/ 3979 h 10000"/>
                  <a:gd name="connsiteX16" fmla="*/ 5159 w 10000"/>
                  <a:gd name="connsiteY16" fmla="*/ 3482 h 10000"/>
                  <a:gd name="connsiteX17" fmla="*/ 5357 w 10000"/>
                  <a:gd name="connsiteY17" fmla="*/ 3455 h 10000"/>
                  <a:gd name="connsiteX18" fmla="*/ 5238 w 10000"/>
                  <a:gd name="connsiteY18" fmla="*/ 3325 h 10000"/>
                  <a:gd name="connsiteX19" fmla="*/ 5238 w 10000"/>
                  <a:gd name="connsiteY19" fmla="*/ 3115 h 10000"/>
                  <a:gd name="connsiteX20" fmla="*/ 5278 w 10000"/>
                  <a:gd name="connsiteY20" fmla="*/ 2985 h 10000"/>
                  <a:gd name="connsiteX21" fmla="*/ 4882 w 10000"/>
                  <a:gd name="connsiteY21" fmla="*/ 2775 h 10000"/>
                  <a:gd name="connsiteX22" fmla="*/ 4484 w 10000"/>
                  <a:gd name="connsiteY22" fmla="*/ 2540 h 10000"/>
                  <a:gd name="connsiteX23" fmla="*/ 4286 w 10000"/>
                  <a:gd name="connsiteY23" fmla="*/ 2382 h 10000"/>
                  <a:gd name="connsiteX24" fmla="*/ 4008 w 10000"/>
                  <a:gd name="connsiteY24" fmla="*/ 2330 h 10000"/>
                  <a:gd name="connsiteX25" fmla="*/ 3691 w 10000"/>
                  <a:gd name="connsiteY25" fmla="*/ 2356 h 10000"/>
                  <a:gd name="connsiteX26" fmla="*/ 3373 w 10000"/>
                  <a:gd name="connsiteY26" fmla="*/ 2278 h 10000"/>
                  <a:gd name="connsiteX27" fmla="*/ 2976 w 10000"/>
                  <a:gd name="connsiteY27" fmla="*/ 1649 h 10000"/>
                  <a:gd name="connsiteX28" fmla="*/ 2857 w 10000"/>
                  <a:gd name="connsiteY28" fmla="*/ 1492 h 10000"/>
                  <a:gd name="connsiteX29" fmla="*/ 2738 w 10000"/>
                  <a:gd name="connsiteY29" fmla="*/ 1126 h 10000"/>
                  <a:gd name="connsiteX30" fmla="*/ 2579 w 10000"/>
                  <a:gd name="connsiteY30" fmla="*/ 785 h 10000"/>
                  <a:gd name="connsiteX31" fmla="*/ 2103 w 10000"/>
                  <a:gd name="connsiteY31" fmla="*/ 549 h 10000"/>
                  <a:gd name="connsiteX32" fmla="*/ 1825 w 10000"/>
                  <a:gd name="connsiteY32" fmla="*/ 52 h 10000"/>
                  <a:gd name="connsiteX33" fmla="*/ 1468 w 10000"/>
                  <a:gd name="connsiteY33" fmla="*/ 52 h 10000"/>
                  <a:gd name="connsiteX34" fmla="*/ 1309 w 10000"/>
                  <a:gd name="connsiteY34" fmla="*/ 157 h 10000"/>
                  <a:gd name="connsiteX35" fmla="*/ 1270 w 10000"/>
                  <a:gd name="connsiteY35" fmla="*/ 0 h 10000"/>
                  <a:gd name="connsiteX36" fmla="*/ 754 w 10000"/>
                  <a:gd name="connsiteY36" fmla="*/ 104 h 10000"/>
                  <a:gd name="connsiteX37" fmla="*/ 1309 w 10000"/>
                  <a:gd name="connsiteY37" fmla="*/ 210 h 10000"/>
                  <a:gd name="connsiteX38" fmla="*/ 1270 w 10000"/>
                  <a:gd name="connsiteY38" fmla="*/ 445 h 10000"/>
                  <a:gd name="connsiteX39" fmla="*/ 1389 w 10000"/>
                  <a:gd name="connsiteY39" fmla="*/ 759 h 10000"/>
                  <a:gd name="connsiteX40" fmla="*/ 1508 w 10000"/>
                  <a:gd name="connsiteY40" fmla="*/ 942 h 10000"/>
                  <a:gd name="connsiteX41" fmla="*/ 1309 w 10000"/>
                  <a:gd name="connsiteY41" fmla="*/ 1282 h 10000"/>
                  <a:gd name="connsiteX42" fmla="*/ 1151 w 10000"/>
                  <a:gd name="connsiteY42" fmla="*/ 1282 h 10000"/>
                  <a:gd name="connsiteX43" fmla="*/ 992 w 10000"/>
                  <a:gd name="connsiteY43" fmla="*/ 1518 h 10000"/>
                  <a:gd name="connsiteX44" fmla="*/ 1270 w 10000"/>
                  <a:gd name="connsiteY44" fmla="*/ 1623 h 10000"/>
                  <a:gd name="connsiteX45" fmla="*/ 913 w 10000"/>
                  <a:gd name="connsiteY45" fmla="*/ 1597 h 10000"/>
                  <a:gd name="connsiteX46" fmla="*/ 754 w 10000"/>
                  <a:gd name="connsiteY46" fmla="*/ 1911 h 10000"/>
                  <a:gd name="connsiteX47" fmla="*/ 714 w 10000"/>
                  <a:gd name="connsiteY47" fmla="*/ 1963 h 10000"/>
                  <a:gd name="connsiteX48" fmla="*/ 555 w 10000"/>
                  <a:gd name="connsiteY48" fmla="*/ 2304 h 10000"/>
                  <a:gd name="connsiteX49" fmla="*/ 794 w 10000"/>
                  <a:gd name="connsiteY49" fmla="*/ 2382 h 10000"/>
                  <a:gd name="connsiteX50" fmla="*/ 476 w 10000"/>
                  <a:gd name="connsiteY50" fmla="*/ 2644 h 10000"/>
                  <a:gd name="connsiteX51" fmla="*/ 79 w 10000"/>
                  <a:gd name="connsiteY51" fmla="*/ 2932 h 10000"/>
                  <a:gd name="connsiteX52" fmla="*/ 0 w 10000"/>
                  <a:gd name="connsiteY52" fmla="*/ 3089 h 10000"/>
                  <a:gd name="connsiteX53" fmla="*/ 199 w 10000"/>
                  <a:gd name="connsiteY53" fmla="*/ 3429 h 10000"/>
                  <a:gd name="connsiteX54" fmla="*/ 0 w 10000"/>
                  <a:gd name="connsiteY54" fmla="*/ 3744 h 10000"/>
                  <a:gd name="connsiteX55" fmla="*/ 40 w 10000"/>
                  <a:gd name="connsiteY55" fmla="*/ 4084 h 10000"/>
                  <a:gd name="connsiteX56" fmla="*/ 159 w 10000"/>
                  <a:gd name="connsiteY56" fmla="*/ 4189 h 10000"/>
                  <a:gd name="connsiteX57" fmla="*/ 397 w 10000"/>
                  <a:gd name="connsiteY57" fmla="*/ 4162 h 10000"/>
                  <a:gd name="connsiteX58" fmla="*/ 873 w 10000"/>
                  <a:gd name="connsiteY58" fmla="*/ 4215 h 10000"/>
                  <a:gd name="connsiteX59" fmla="*/ 1270 w 10000"/>
                  <a:gd name="connsiteY59" fmla="*/ 4110 h 10000"/>
                  <a:gd name="connsiteX60" fmla="*/ 1707 w 10000"/>
                  <a:gd name="connsiteY60" fmla="*/ 4110 h 10000"/>
                  <a:gd name="connsiteX61" fmla="*/ 1984 w 10000"/>
                  <a:gd name="connsiteY61" fmla="*/ 4005 h 10000"/>
                  <a:gd name="connsiteX62" fmla="*/ 2063 w 10000"/>
                  <a:gd name="connsiteY62" fmla="*/ 4031 h 10000"/>
                  <a:gd name="connsiteX63" fmla="*/ 1945 w 10000"/>
                  <a:gd name="connsiteY63" fmla="*/ 4084 h 10000"/>
                  <a:gd name="connsiteX64" fmla="*/ 2222 w 10000"/>
                  <a:gd name="connsiteY64" fmla="*/ 4319 h 10000"/>
                  <a:gd name="connsiteX65" fmla="*/ 2421 w 10000"/>
                  <a:gd name="connsiteY65" fmla="*/ 4267 h 10000"/>
                  <a:gd name="connsiteX66" fmla="*/ 2699 w 10000"/>
                  <a:gd name="connsiteY66" fmla="*/ 4371 h 10000"/>
                  <a:gd name="connsiteX67" fmla="*/ 3055 w 10000"/>
                  <a:gd name="connsiteY67" fmla="*/ 4345 h 10000"/>
                  <a:gd name="connsiteX68" fmla="*/ 3651 w 10000"/>
                  <a:gd name="connsiteY68" fmla="*/ 4425 h 10000"/>
                  <a:gd name="connsiteX69" fmla="*/ 3809 w 10000"/>
                  <a:gd name="connsiteY69" fmla="*/ 4477 h 10000"/>
                  <a:gd name="connsiteX70" fmla="*/ 4365 w 10000"/>
                  <a:gd name="connsiteY70" fmla="*/ 4345 h 10000"/>
                  <a:gd name="connsiteX71" fmla="*/ 4445 w 10000"/>
                  <a:gd name="connsiteY71" fmla="*/ 4425 h 10000"/>
                  <a:gd name="connsiteX72" fmla="*/ 4603 w 10000"/>
                  <a:gd name="connsiteY72" fmla="*/ 4319 h 10000"/>
                  <a:gd name="connsiteX73" fmla="*/ 4683 w 10000"/>
                  <a:gd name="connsiteY73" fmla="*/ 4451 h 10000"/>
                  <a:gd name="connsiteX74" fmla="*/ 5238 w 10000"/>
                  <a:gd name="connsiteY74" fmla="*/ 4293 h 10000"/>
                  <a:gd name="connsiteX75" fmla="*/ 5238 w 10000"/>
                  <a:gd name="connsiteY75" fmla="*/ 4136 h 10000"/>
                  <a:gd name="connsiteX76" fmla="*/ 5357 w 10000"/>
                  <a:gd name="connsiteY76" fmla="*/ 4110 h 10000"/>
                  <a:gd name="connsiteX77" fmla="*/ 5477 w 10000"/>
                  <a:gd name="connsiteY77" fmla="*/ 4162 h 10000"/>
                  <a:gd name="connsiteX78" fmla="*/ 5873 w 10000"/>
                  <a:gd name="connsiteY78" fmla="*/ 4058 h 10000"/>
                  <a:gd name="connsiteX79" fmla="*/ 5953 w 10000"/>
                  <a:gd name="connsiteY79" fmla="*/ 4084 h 10000"/>
                  <a:gd name="connsiteX80" fmla="*/ 6151 w 10000"/>
                  <a:gd name="connsiteY80" fmla="*/ 4555 h 10000"/>
                  <a:gd name="connsiteX81" fmla="*/ 6270 w 10000"/>
                  <a:gd name="connsiteY81" fmla="*/ 4607 h 10000"/>
                  <a:gd name="connsiteX82" fmla="*/ 6548 w 10000"/>
                  <a:gd name="connsiteY82" fmla="*/ 4607 h 10000"/>
                  <a:gd name="connsiteX83" fmla="*/ 6667 w 10000"/>
                  <a:gd name="connsiteY83" fmla="*/ 4817 h 10000"/>
                  <a:gd name="connsiteX84" fmla="*/ 6707 w 10000"/>
                  <a:gd name="connsiteY84" fmla="*/ 4974 h 10000"/>
                  <a:gd name="connsiteX85" fmla="*/ 7183 w 10000"/>
                  <a:gd name="connsiteY85" fmla="*/ 5602 h 10000"/>
                  <a:gd name="connsiteX86" fmla="*/ 6985 w 10000"/>
                  <a:gd name="connsiteY86" fmla="*/ 5497 h 10000"/>
                  <a:gd name="connsiteX87" fmla="*/ 6429 w 10000"/>
                  <a:gd name="connsiteY87" fmla="*/ 5602 h 10000"/>
                  <a:gd name="connsiteX88" fmla="*/ 6151 w 10000"/>
                  <a:gd name="connsiteY88" fmla="*/ 5288 h 10000"/>
                  <a:gd name="connsiteX89" fmla="*/ 5953 w 10000"/>
                  <a:gd name="connsiteY89" fmla="*/ 5314 h 10000"/>
                  <a:gd name="connsiteX90" fmla="*/ 6111 w 10000"/>
                  <a:gd name="connsiteY90" fmla="*/ 5523 h 10000"/>
                  <a:gd name="connsiteX91" fmla="*/ 6151 w 10000"/>
                  <a:gd name="connsiteY91" fmla="*/ 5681 h 10000"/>
                  <a:gd name="connsiteX92" fmla="*/ 5754 w 10000"/>
                  <a:gd name="connsiteY92" fmla="*/ 5969 h 10000"/>
                  <a:gd name="connsiteX93" fmla="*/ 5675 w 10000"/>
                  <a:gd name="connsiteY93" fmla="*/ 6126 h 10000"/>
                  <a:gd name="connsiteX94" fmla="*/ 5636 w 10000"/>
                  <a:gd name="connsiteY94" fmla="*/ 6256 h 10000"/>
                  <a:gd name="connsiteX95" fmla="*/ 5595 w 10000"/>
                  <a:gd name="connsiteY95" fmla="*/ 6308 h 10000"/>
                  <a:gd name="connsiteX96" fmla="*/ 5516 w 10000"/>
                  <a:gd name="connsiteY96" fmla="*/ 6414 h 10000"/>
                  <a:gd name="connsiteX97" fmla="*/ 5278 w 10000"/>
                  <a:gd name="connsiteY97" fmla="*/ 6492 h 10000"/>
                  <a:gd name="connsiteX98" fmla="*/ 5357 w 10000"/>
                  <a:gd name="connsiteY98" fmla="*/ 6675 h 10000"/>
                  <a:gd name="connsiteX99" fmla="*/ 5317 w 10000"/>
                  <a:gd name="connsiteY99" fmla="*/ 6727 h 10000"/>
                  <a:gd name="connsiteX100" fmla="*/ 5000 w 10000"/>
                  <a:gd name="connsiteY100" fmla="*/ 6885 h 10000"/>
                  <a:gd name="connsiteX101" fmla="*/ 4683 w 10000"/>
                  <a:gd name="connsiteY101" fmla="*/ 6859 h 10000"/>
                  <a:gd name="connsiteX102" fmla="*/ 4961 w 10000"/>
                  <a:gd name="connsiteY102" fmla="*/ 6963 h 10000"/>
                  <a:gd name="connsiteX103" fmla="*/ 4961 w 10000"/>
                  <a:gd name="connsiteY103" fmla="*/ 7277 h 10000"/>
                  <a:gd name="connsiteX104" fmla="*/ 4603 w 10000"/>
                  <a:gd name="connsiteY104" fmla="*/ 7356 h 10000"/>
                  <a:gd name="connsiteX105" fmla="*/ 4524 w 10000"/>
                  <a:gd name="connsiteY105" fmla="*/ 7225 h 10000"/>
                  <a:gd name="connsiteX106" fmla="*/ 4484 w 10000"/>
                  <a:gd name="connsiteY106" fmla="*/ 7121 h 10000"/>
                  <a:gd name="connsiteX107" fmla="*/ 4128 w 10000"/>
                  <a:gd name="connsiteY107" fmla="*/ 7199 h 10000"/>
                  <a:gd name="connsiteX108" fmla="*/ 4286 w 10000"/>
                  <a:gd name="connsiteY108" fmla="*/ 7304 h 10000"/>
                  <a:gd name="connsiteX109" fmla="*/ 4405 w 10000"/>
                  <a:gd name="connsiteY109" fmla="*/ 7408 h 10000"/>
                  <a:gd name="connsiteX110" fmla="*/ 4563 w 10000"/>
                  <a:gd name="connsiteY110" fmla="*/ 7670 h 10000"/>
                  <a:gd name="connsiteX111" fmla="*/ 4762 w 10000"/>
                  <a:gd name="connsiteY111" fmla="*/ 7618 h 10000"/>
                  <a:gd name="connsiteX112" fmla="*/ 4921 w 10000"/>
                  <a:gd name="connsiteY112" fmla="*/ 7827 h 10000"/>
                  <a:gd name="connsiteX113" fmla="*/ 5040 w 10000"/>
                  <a:gd name="connsiteY113" fmla="*/ 7879 h 10000"/>
                  <a:gd name="connsiteX114" fmla="*/ 5317 w 10000"/>
                  <a:gd name="connsiteY114" fmla="*/ 7853 h 10000"/>
                  <a:gd name="connsiteX115" fmla="*/ 5437 w 10000"/>
                  <a:gd name="connsiteY115" fmla="*/ 7984 h 10000"/>
                  <a:gd name="connsiteX116" fmla="*/ 5556 w 10000"/>
                  <a:gd name="connsiteY116" fmla="*/ 8115 h 10000"/>
                  <a:gd name="connsiteX117" fmla="*/ 6111 w 10000"/>
                  <a:gd name="connsiteY117" fmla="*/ 7932 h 10000"/>
                  <a:gd name="connsiteX118" fmla="*/ 6111 w 10000"/>
                  <a:gd name="connsiteY118" fmla="*/ 7853 h 10000"/>
                  <a:gd name="connsiteX119" fmla="*/ 5953 w 10000"/>
                  <a:gd name="connsiteY119" fmla="*/ 7696 h 10000"/>
                  <a:gd name="connsiteX120" fmla="*/ 6151 w 10000"/>
                  <a:gd name="connsiteY120" fmla="*/ 7540 h 10000"/>
                  <a:gd name="connsiteX121" fmla="*/ 6032 w 10000"/>
                  <a:gd name="connsiteY121" fmla="*/ 7356 h 10000"/>
                  <a:gd name="connsiteX122" fmla="*/ 6151 w 10000"/>
                  <a:gd name="connsiteY122" fmla="*/ 7277 h 10000"/>
                  <a:gd name="connsiteX123" fmla="*/ 6310 w 10000"/>
                  <a:gd name="connsiteY123" fmla="*/ 7460 h 10000"/>
                  <a:gd name="connsiteX124" fmla="*/ 6231 w 10000"/>
                  <a:gd name="connsiteY124" fmla="*/ 7566 h 10000"/>
                  <a:gd name="connsiteX125" fmla="*/ 6587 w 10000"/>
                  <a:gd name="connsiteY125" fmla="*/ 7618 h 10000"/>
                  <a:gd name="connsiteX126" fmla="*/ 6746 w 10000"/>
                  <a:gd name="connsiteY126" fmla="*/ 7696 h 10000"/>
                  <a:gd name="connsiteX127" fmla="*/ 6905 w 10000"/>
                  <a:gd name="connsiteY127" fmla="*/ 7906 h 10000"/>
                  <a:gd name="connsiteX128" fmla="*/ 6667 w 10000"/>
                  <a:gd name="connsiteY128" fmla="*/ 8089 h 10000"/>
                  <a:gd name="connsiteX129" fmla="*/ 6270 w 10000"/>
                  <a:gd name="connsiteY129" fmla="*/ 8219 h 10000"/>
                  <a:gd name="connsiteX130" fmla="*/ 6191 w 10000"/>
                  <a:gd name="connsiteY130" fmla="*/ 8377 h 10000"/>
                  <a:gd name="connsiteX131" fmla="*/ 5953 w 10000"/>
                  <a:gd name="connsiteY131" fmla="*/ 8455 h 10000"/>
                  <a:gd name="connsiteX132" fmla="*/ 6071 w 10000"/>
                  <a:gd name="connsiteY132" fmla="*/ 8612 h 10000"/>
                  <a:gd name="connsiteX133" fmla="*/ 6310 w 10000"/>
                  <a:gd name="connsiteY133" fmla="*/ 8612 h 10000"/>
                  <a:gd name="connsiteX134" fmla="*/ 6349 w 10000"/>
                  <a:gd name="connsiteY134" fmla="*/ 8612 h 10000"/>
                  <a:gd name="connsiteX135" fmla="*/ 6508 w 10000"/>
                  <a:gd name="connsiteY135" fmla="*/ 8900 h 10000"/>
                  <a:gd name="connsiteX136" fmla="*/ 6587 w 10000"/>
                  <a:gd name="connsiteY136" fmla="*/ 8612 h 10000"/>
                  <a:gd name="connsiteX137" fmla="*/ 6786 w 10000"/>
                  <a:gd name="connsiteY137" fmla="*/ 8560 h 10000"/>
                  <a:gd name="connsiteX138" fmla="*/ 6985 w 10000"/>
                  <a:gd name="connsiteY138" fmla="*/ 8638 h 10000"/>
                  <a:gd name="connsiteX139" fmla="*/ 6985 w 10000"/>
                  <a:gd name="connsiteY139" fmla="*/ 8665 h 10000"/>
                  <a:gd name="connsiteX140" fmla="*/ 7183 w 10000"/>
                  <a:gd name="connsiteY140" fmla="*/ 8612 h 10000"/>
                  <a:gd name="connsiteX141" fmla="*/ 7302 w 10000"/>
                  <a:gd name="connsiteY141" fmla="*/ 8796 h 10000"/>
                  <a:gd name="connsiteX142" fmla="*/ 6905 w 10000"/>
                  <a:gd name="connsiteY142" fmla="*/ 8691 h 10000"/>
                  <a:gd name="connsiteX143" fmla="*/ 6825 w 10000"/>
                  <a:gd name="connsiteY143" fmla="*/ 8718 h 10000"/>
                  <a:gd name="connsiteX144" fmla="*/ 6786 w 10000"/>
                  <a:gd name="connsiteY144" fmla="*/ 8926 h 10000"/>
                  <a:gd name="connsiteX145" fmla="*/ 6746 w 10000"/>
                  <a:gd name="connsiteY145" fmla="*/ 9058 h 10000"/>
                  <a:gd name="connsiteX146" fmla="*/ 7064 w 10000"/>
                  <a:gd name="connsiteY146" fmla="*/ 9031 h 10000"/>
                  <a:gd name="connsiteX147" fmla="*/ 7144 w 10000"/>
                  <a:gd name="connsiteY147" fmla="*/ 9110 h 10000"/>
                  <a:gd name="connsiteX148" fmla="*/ 7183 w 10000"/>
                  <a:gd name="connsiteY148" fmla="*/ 8953 h 10000"/>
                  <a:gd name="connsiteX149" fmla="*/ 7302 w 10000"/>
                  <a:gd name="connsiteY149" fmla="*/ 8744 h 10000"/>
                  <a:gd name="connsiteX150" fmla="*/ 7579 w 10000"/>
                  <a:gd name="connsiteY150" fmla="*/ 9136 h 10000"/>
                  <a:gd name="connsiteX151" fmla="*/ 7857 w 10000"/>
                  <a:gd name="connsiteY151" fmla="*/ 9188 h 10000"/>
                  <a:gd name="connsiteX152" fmla="*/ 8095 w 10000"/>
                  <a:gd name="connsiteY15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151 w 10000"/>
                  <a:gd name="connsiteY11" fmla="*/ 3900 h 10000"/>
                  <a:gd name="connsiteX12" fmla="*/ 5833 w 10000"/>
                  <a:gd name="connsiteY12" fmla="*/ 3900 h 10000"/>
                  <a:gd name="connsiteX13" fmla="*/ 5516 w 10000"/>
                  <a:gd name="connsiteY13" fmla="*/ 4005 h 10000"/>
                  <a:gd name="connsiteX14" fmla="*/ 5159 w 10000"/>
                  <a:gd name="connsiteY14" fmla="*/ 3979 h 10000"/>
                  <a:gd name="connsiteX15" fmla="*/ 5159 w 10000"/>
                  <a:gd name="connsiteY15" fmla="*/ 3482 h 10000"/>
                  <a:gd name="connsiteX16" fmla="*/ 5357 w 10000"/>
                  <a:gd name="connsiteY16" fmla="*/ 3455 h 10000"/>
                  <a:gd name="connsiteX17" fmla="*/ 5238 w 10000"/>
                  <a:gd name="connsiteY17" fmla="*/ 3325 h 10000"/>
                  <a:gd name="connsiteX18" fmla="*/ 5238 w 10000"/>
                  <a:gd name="connsiteY18" fmla="*/ 3115 h 10000"/>
                  <a:gd name="connsiteX19" fmla="*/ 5278 w 10000"/>
                  <a:gd name="connsiteY19" fmla="*/ 2985 h 10000"/>
                  <a:gd name="connsiteX20" fmla="*/ 4882 w 10000"/>
                  <a:gd name="connsiteY20" fmla="*/ 2775 h 10000"/>
                  <a:gd name="connsiteX21" fmla="*/ 4484 w 10000"/>
                  <a:gd name="connsiteY21" fmla="*/ 2540 h 10000"/>
                  <a:gd name="connsiteX22" fmla="*/ 4286 w 10000"/>
                  <a:gd name="connsiteY22" fmla="*/ 2382 h 10000"/>
                  <a:gd name="connsiteX23" fmla="*/ 4008 w 10000"/>
                  <a:gd name="connsiteY23" fmla="*/ 2330 h 10000"/>
                  <a:gd name="connsiteX24" fmla="*/ 3691 w 10000"/>
                  <a:gd name="connsiteY24" fmla="*/ 2356 h 10000"/>
                  <a:gd name="connsiteX25" fmla="*/ 3373 w 10000"/>
                  <a:gd name="connsiteY25" fmla="*/ 2278 h 10000"/>
                  <a:gd name="connsiteX26" fmla="*/ 2976 w 10000"/>
                  <a:gd name="connsiteY26" fmla="*/ 1649 h 10000"/>
                  <a:gd name="connsiteX27" fmla="*/ 2857 w 10000"/>
                  <a:gd name="connsiteY27" fmla="*/ 1492 h 10000"/>
                  <a:gd name="connsiteX28" fmla="*/ 2738 w 10000"/>
                  <a:gd name="connsiteY28" fmla="*/ 1126 h 10000"/>
                  <a:gd name="connsiteX29" fmla="*/ 2579 w 10000"/>
                  <a:gd name="connsiteY29" fmla="*/ 785 h 10000"/>
                  <a:gd name="connsiteX30" fmla="*/ 2103 w 10000"/>
                  <a:gd name="connsiteY30" fmla="*/ 549 h 10000"/>
                  <a:gd name="connsiteX31" fmla="*/ 1825 w 10000"/>
                  <a:gd name="connsiteY31" fmla="*/ 52 h 10000"/>
                  <a:gd name="connsiteX32" fmla="*/ 1468 w 10000"/>
                  <a:gd name="connsiteY32" fmla="*/ 52 h 10000"/>
                  <a:gd name="connsiteX33" fmla="*/ 1309 w 10000"/>
                  <a:gd name="connsiteY33" fmla="*/ 157 h 10000"/>
                  <a:gd name="connsiteX34" fmla="*/ 1270 w 10000"/>
                  <a:gd name="connsiteY34" fmla="*/ 0 h 10000"/>
                  <a:gd name="connsiteX35" fmla="*/ 754 w 10000"/>
                  <a:gd name="connsiteY35" fmla="*/ 104 h 10000"/>
                  <a:gd name="connsiteX36" fmla="*/ 1309 w 10000"/>
                  <a:gd name="connsiteY36" fmla="*/ 210 h 10000"/>
                  <a:gd name="connsiteX37" fmla="*/ 1270 w 10000"/>
                  <a:gd name="connsiteY37" fmla="*/ 445 h 10000"/>
                  <a:gd name="connsiteX38" fmla="*/ 1389 w 10000"/>
                  <a:gd name="connsiteY38" fmla="*/ 759 h 10000"/>
                  <a:gd name="connsiteX39" fmla="*/ 1508 w 10000"/>
                  <a:gd name="connsiteY39" fmla="*/ 942 h 10000"/>
                  <a:gd name="connsiteX40" fmla="*/ 1309 w 10000"/>
                  <a:gd name="connsiteY40" fmla="*/ 1282 h 10000"/>
                  <a:gd name="connsiteX41" fmla="*/ 1151 w 10000"/>
                  <a:gd name="connsiteY41" fmla="*/ 1282 h 10000"/>
                  <a:gd name="connsiteX42" fmla="*/ 992 w 10000"/>
                  <a:gd name="connsiteY42" fmla="*/ 1518 h 10000"/>
                  <a:gd name="connsiteX43" fmla="*/ 1270 w 10000"/>
                  <a:gd name="connsiteY43" fmla="*/ 1623 h 10000"/>
                  <a:gd name="connsiteX44" fmla="*/ 913 w 10000"/>
                  <a:gd name="connsiteY44" fmla="*/ 1597 h 10000"/>
                  <a:gd name="connsiteX45" fmla="*/ 754 w 10000"/>
                  <a:gd name="connsiteY45" fmla="*/ 1911 h 10000"/>
                  <a:gd name="connsiteX46" fmla="*/ 714 w 10000"/>
                  <a:gd name="connsiteY46" fmla="*/ 1963 h 10000"/>
                  <a:gd name="connsiteX47" fmla="*/ 555 w 10000"/>
                  <a:gd name="connsiteY47" fmla="*/ 2304 h 10000"/>
                  <a:gd name="connsiteX48" fmla="*/ 794 w 10000"/>
                  <a:gd name="connsiteY48" fmla="*/ 2382 h 10000"/>
                  <a:gd name="connsiteX49" fmla="*/ 476 w 10000"/>
                  <a:gd name="connsiteY49" fmla="*/ 2644 h 10000"/>
                  <a:gd name="connsiteX50" fmla="*/ 79 w 10000"/>
                  <a:gd name="connsiteY50" fmla="*/ 2932 h 10000"/>
                  <a:gd name="connsiteX51" fmla="*/ 0 w 10000"/>
                  <a:gd name="connsiteY51" fmla="*/ 3089 h 10000"/>
                  <a:gd name="connsiteX52" fmla="*/ 199 w 10000"/>
                  <a:gd name="connsiteY52" fmla="*/ 3429 h 10000"/>
                  <a:gd name="connsiteX53" fmla="*/ 0 w 10000"/>
                  <a:gd name="connsiteY53" fmla="*/ 3744 h 10000"/>
                  <a:gd name="connsiteX54" fmla="*/ 40 w 10000"/>
                  <a:gd name="connsiteY54" fmla="*/ 4084 h 10000"/>
                  <a:gd name="connsiteX55" fmla="*/ 159 w 10000"/>
                  <a:gd name="connsiteY55" fmla="*/ 4189 h 10000"/>
                  <a:gd name="connsiteX56" fmla="*/ 397 w 10000"/>
                  <a:gd name="connsiteY56" fmla="*/ 4162 h 10000"/>
                  <a:gd name="connsiteX57" fmla="*/ 873 w 10000"/>
                  <a:gd name="connsiteY57" fmla="*/ 4215 h 10000"/>
                  <a:gd name="connsiteX58" fmla="*/ 1270 w 10000"/>
                  <a:gd name="connsiteY58" fmla="*/ 4110 h 10000"/>
                  <a:gd name="connsiteX59" fmla="*/ 1707 w 10000"/>
                  <a:gd name="connsiteY59" fmla="*/ 4110 h 10000"/>
                  <a:gd name="connsiteX60" fmla="*/ 1984 w 10000"/>
                  <a:gd name="connsiteY60" fmla="*/ 4005 h 10000"/>
                  <a:gd name="connsiteX61" fmla="*/ 2063 w 10000"/>
                  <a:gd name="connsiteY61" fmla="*/ 4031 h 10000"/>
                  <a:gd name="connsiteX62" fmla="*/ 1945 w 10000"/>
                  <a:gd name="connsiteY62" fmla="*/ 4084 h 10000"/>
                  <a:gd name="connsiteX63" fmla="*/ 2222 w 10000"/>
                  <a:gd name="connsiteY63" fmla="*/ 4319 h 10000"/>
                  <a:gd name="connsiteX64" fmla="*/ 2421 w 10000"/>
                  <a:gd name="connsiteY64" fmla="*/ 4267 h 10000"/>
                  <a:gd name="connsiteX65" fmla="*/ 2699 w 10000"/>
                  <a:gd name="connsiteY65" fmla="*/ 4371 h 10000"/>
                  <a:gd name="connsiteX66" fmla="*/ 3055 w 10000"/>
                  <a:gd name="connsiteY66" fmla="*/ 4345 h 10000"/>
                  <a:gd name="connsiteX67" fmla="*/ 3651 w 10000"/>
                  <a:gd name="connsiteY67" fmla="*/ 4425 h 10000"/>
                  <a:gd name="connsiteX68" fmla="*/ 3809 w 10000"/>
                  <a:gd name="connsiteY68" fmla="*/ 4477 h 10000"/>
                  <a:gd name="connsiteX69" fmla="*/ 4365 w 10000"/>
                  <a:gd name="connsiteY69" fmla="*/ 4345 h 10000"/>
                  <a:gd name="connsiteX70" fmla="*/ 4445 w 10000"/>
                  <a:gd name="connsiteY70" fmla="*/ 4425 h 10000"/>
                  <a:gd name="connsiteX71" fmla="*/ 4603 w 10000"/>
                  <a:gd name="connsiteY71" fmla="*/ 4319 h 10000"/>
                  <a:gd name="connsiteX72" fmla="*/ 4683 w 10000"/>
                  <a:gd name="connsiteY72" fmla="*/ 4451 h 10000"/>
                  <a:gd name="connsiteX73" fmla="*/ 5238 w 10000"/>
                  <a:gd name="connsiteY73" fmla="*/ 4293 h 10000"/>
                  <a:gd name="connsiteX74" fmla="*/ 5238 w 10000"/>
                  <a:gd name="connsiteY74" fmla="*/ 4136 h 10000"/>
                  <a:gd name="connsiteX75" fmla="*/ 5357 w 10000"/>
                  <a:gd name="connsiteY75" fmla="*/ 4110 h 10000"/>
                  <a:gd name="connsiteX76" fmla="*/ 5477 w 10000"/>
                  <a:gd name="connsiteY76" fmla="*/ 4162 h 10000"/>
                  <a:gd name="connsiteX77" fmla="*/ 5873 w 10000"/>
                  <a:gd name="connsiteY77" fmla="*/ 4058 h 10000"/>
                  <a:gd name="connsiteX78" fmla="*/ 5953 w 10000"/>
                  <a:gd name="connsiteY78" fmla="*/ 4084 h 10000"/>
                  <a:gd name="connsiteX79" fmla="*/ 6151 w 10000"/>
                  <a:gd name="connsiteY79" fmla="*/ 4555 h 10000"/>
                  <a:gd name="connsiteX80" fmla="*/ 6270 w 10000"/>
                  <a:gd name="connsiteY80" fmla="*/ 4607 h 10000"/>
                  <a:gd name="connsiteX81" fmla="*/ 6548 w 10000"/>
                  <a:gd name="connsiteY81" fmla="*/ 4607 h 10000"/>
                  <a:gd name="connsiteX82" fmla="*/ 6667 w 10000"/>
                  <a:gd name="connsiteY82" fmla="*/ 4817 h 10000"/>
                  <a:gd name="connsiteX83" fmla="*/ 6707 w 10000"/>
                  <a:gd name="connsiteY83" fmla="*/ 4974 h 10000"/>
                  <a:gd name="connsiteX84" fmla="*/ 7183 w 10000"/>
                  <a:gd name="connsiteY84" fmla="*/ 5602 h 10000"/>
                  <a:gd name="connsiteX85" fmla="*/ 6985 w 10000"/>
                  <a:gd name="connsiteY85" fmla="*/ 5497 h 10000"/>
                  <a:gd name="connsiteX86" fmla="*/ 6429 w 10000"/>
                  <a:gd name="connsiteY86" fmla="*/ 5602 h 10000"/>
                  <a:gd name="connsiteX87" fmla="*/ 6151 w 10000"/>
                  <a:gd name="connsiteY87" fmla="*/ 5288 h 10000"/>
                  <a:gd name="connsiteX88" fmla="*/ 5953 w 10000"/>
                  <a:gd name="connsiteY88" fmla="*/ 5314 h 10000"/>
                  <a:gd name="connsiteX89" fmla="*/ 6111 w 10000"/>
                  <a:gd name="connsiteY89" fmla="*/ 5523 h 10000"/>
                  <a:gd name="connsiteX90" fmla="*/ 6151 w 10000"/>
                  <a:gd name="connsiteY90" fmla="*/ 5681 h 10000"/>
                  <a:gd name="connsiteX91" fmla="*/ 5754 w 10000"/>
                  <a:gd name="connsiteY91" fmla="*/ 5969 h 10000"/>
                  <a:gd name="connsiteX92" fmla="*/ 5675 w 10000"/>
                  <a:gd name="connsiteY92" fmla="*/ 6126 h 10000"/>
                  <a:gd name="connsiteX93" fmla="*/ 5636 w 10000"/>
                  <a:gd name="connsiteY93" fmla="*/ 6256 h 10000"/>
                  <a:gd name="connsiteX94" fmla="*/ 5595 w 10000"/>
                  <a:gd name="connsiteY94" fmla="*/ 6308 h 10000"/>
                  <a:gd name="connsiteX95" fmla="*/ 5516 w 10000"/>
                  <a:gd name="connsiteY95" fmla="*/ 6414 h 10000"/>
                  <a:gd name="connsiteX96" fmla="*/ 5278 w 10000"/>
                  <a:gd name="connsiteY96" fmla="*/ 6492 h 10000"/>
                  <a:gd name="connsiteX97" fmla="*/ 5357 w 10000"/>
                  <a:gd name="connsiteY97" fmla="*/ 6675 h 10000"/>
                  <a:gd name="connsiteX98" fmla="*/ 5317 w 10000"/>
                  <a:gd name="connsiteY98" fmla="*/ 6727 h 10000"/>
                  <a:gd name="connsiteX99" fmla="*/ 5000 w 10000"/>
                  <a:gd name="connsiteY99" fmla="*/ 6885 h 10000"/>
                  <a:gd name="connsiteX100" fmla="*/ 4683 w 10000"/>
                  <a:gd name="connsiteY100" fmla="*/ 6859 h 10000"/>
                  <a:gd name="connsiteX101" fmla="*/ 4961 w 10000"/>
                  <a:gd name="connsiteY101" fmla="*/ 6963 h 10000"/>
                  <a:gd name="connsiteX102" fmla="*/ 4961 w 10000"/>
                  <a:gd name="connsiteY102" fmla="*/ 7277 h 10000"/>
                  <a:gd name="connsiteX103" fmla="*/ 4603 w 10000"/>
                  <a:gd name="connsiteY103" fmla="*/ 7356 h 10000"/>
                  <a:gd name="connsiteX104" fmla="*/ 4524 w 10000"/>
                  <a:gd name="connsiteY104" fmla="*/ 7225 h 10000"/>
                  <a:gd name="connsiteX105" fmla="*/ 4484 w 10000"/>
                  <a:gd name="connsiteY105" fmla="*/ 7121 h 10000"/>
                  <a:gd name="connsiteX106" fmla="*/ 4128 w 10000"/>
                  <a:gd name="connsiteY106" fmla="*/ 7199 h 10000"/>
                  <a:gd name="connsiteX107" fmla="*/ 4286 w 10000"/>
                  <a:gd name="connsiteY107" fmla="*/ 7304 h 10000"/>
                  <a:gd name="connsiteX108" fmla="*/ 4405 w 10000"/>
                  <a:gd name="connsiteY108" fmla="*/ 7408 h 10000"/>
                  <a:gd name="connsiteX109" fmla="*/ 4563 w 10000"/>
                  <a:gd name="connsiteY109" fmla="*/ 7670 h 10000"/>
                  <a:gd name="connsiteX110" fmla="*/ 4762 w 10000"/>
                  <a:gd name="connsiteY110" fmla="*/ 7618 h 10000"/>
                  <a:gd name="connsiteX111" fmla="*/ 4921 w 10000"/>
                  <a:gd name="connsiteY111" fmla="*/ 7827 h 10000"/>
                  <a:gd name="connsiteX112" fmla="*/ 5040 w 10000"/>
                  <a:gd name="connsiteY112" fmla="*/ 7879 h 10000"/>
                  <a:gd name="connsiteX113" fmla="*/ 5317 w 10000"/>
                  <a:gd name="connsiteY113" fmla="*/ 7853 h 10000"/>
                  <a:gd name="connsiteX114" fmla="*/ 5437 w 10000"/>
                  <a:gd name="connsiteY114" fmla="*/ 7984 h 10000"/>
                  <a:gd name="connsiteX115" fmla="*/ 5556 w 10000"/>
                  <a:gd name="connsiteY115" fmla="*/ 8115 h 10000"/>
                  <a:gd name="connsiteX116" fmla="*/ 6111 w 10000"/>
                  <a:gd name="connsiteY116" fmla="*/ 7932 h 10000"/>
                  <a:gd name="connsiteX117" fmla="*/ 6111 w 10000"/>
                  <a:gd name="connsiteY117" fmla="*/ 7853 h 10000"/>
                  <a:gd name="connsiteX118" fmla="*/ 5953 w 10000"/>
                  <a:gd name="connsiteY118" fmla="*/ 7696 h 10000"/>
                  <a:gd name="connsiteX119" fmla="*/ 6151 w 10000"/>
                  <a:gd name="connsiteY119" fmla="*/ 7540 h 10000"/>
                  <a:gd name="connsiteX120" fmla="*/ 6032 w 10000"/>
                  <a:gd name="connsiteY120" fmla="*/ 7356 h 10000"/>
                  <a:gd name="connsiteX121" fmla="*/ 6151 w 10000"/>
                  <a:gd name="connsiteY121" fmla="*/ 7277 h 10000"/>
                  <a:gd name="connsiteX122" fmla="*/ 6310 w 10000"/>
                  <a:gd name="connsiteY122" fmla="*/ 7460 h 10000"/>
                  <a:gd name="connsiteX123" fmla="*/ 6231 w 10000"/>
                  <a:gd name="connsiteY123" fmla="*/ 7566 h 10000"/>
                  <a:gd name="connsiteX124" fmla="*/ 6587 w 10000"/>
                  <a:gd name="connsiteY124" fmla="*/ 7618 h 10000"/>
                  <a:gd name="connsiteX125" fmla="*/ 6746 w 10000"/>
                  <a:gd name="connsiteY125" fmla="*/ 7696 h 10000"/>
                  <a:gd name="connsiteX126" fmla="*/ 6905 w 10000"/>
                  <a:gd name="connsiteY126" fmla="*/ 7906 h 10000"/>
                  <a:gd name="connsiteX127" fmla="*/ 6667 w 10000"/>
                  <a:gd name="connsiteY127" fmla="*/ 8089 h 10000"/>
                  <a:gd name="connsiteX128" fmla="*/ 6270 w 10000"/>
                  <a:gd name="connsiteY128" fmla="*/ 8219 h 10000"/>
                  <a:gd name="connsiteX129" fmla="*/ 6191 w 10000"/>
                  <a:gd name="connsiteY129" fmla="*/ 8377 h 10000"/>
                  <a:gd name="connsiteX130" fmla="*/ 5953 w 10000"/>
                  <a:gd name="connsiteY130" fmla="*/ 8455 h 10000"/>
                  <a:gd name="connsiteX131" fmla="*/ 6071 w 10000"/>
                  <a:gd name="connsiteY131" fmla="*/ 8612 h 10000"/>
                  <a:gd name="connsiteX132" fmla="*/ 6310 w 10000"/>
                  <a:gd name="connsiteY132" fmla="*/ 8612 h 10000"/>
                  <a:gd name="connsiteX133" fmla="*/ 6349 w 10000"/>
                  <a:gd name="connsiteY133" fmla="*/ 8612 h 10000"/>
                  <a:gd name="connsiteX134" fmla="*/ 6508 w 10000"/>
                  <a:gd name="connsiteY134" fmla="*/ 8900 h 10000"/>
                  <a:gd name="connsiteX135" fmla="*/ 6587 w 10000"/>
                  <a:gd name="connsiteY135" fmla="*/ 8612 h 10000"/>
                  <a:gd name="connsiteX136" fmla="*/ 6786 w 10000"/>
                  <a:gd name="connsiteY136" fmla="*/ 8560 h 10000"/>
                  <a:gd name="connsiteX137" fmla="*/ 6985 w 10000"/>
                  <a:gd name="connsiteY137" fmla="*/ 8638 h 10000"/>
                  <a:gd name="connsiteX138" fmla="*/ 6985 w 10000"/>
                  <a:gd name="connsiteY138" fmla="*/ 8665 h 10000"/>
                  <a:gd name="connsiteX139" fmla="*/ 7183 w 10000"/>
                  <a:gd name="connsiteY139" fmla="*/ 8612 h 10000"/>
                  <a:gd name="connsiteX140" fmla="*/ 7302 w 10000"/>
                  <a:gd name="connsiteY140" fmla="*/ 8796 h 10000"/>
                  <a:gd name="connsiteX141" fmla="*/ 6905 w 10000"/>
                  <a:gd name="connsiteY141" fmla="*/ 8691 h 10000"/>
                  <a:gd name="connsiteX142" fmla="*/ 6825 w 10000"/>
                  <a:gd name="connsiteY142" fmla="*/ 8718 h 10000"/>
                  <a:gd name="connsiteX143" fmla="*/ 6786 w 10000"/>
                  <a:gd name="connsiteY143" fmla="*/ 8926 h 10000"/>
                  <a:gd name="connsiteX144" fmla="*/ 6746 w 10000"/>
                  <a:gd name="connsiteY144" fmla="*/ 9058 h 10000"/>
                  <a:gd name="connsiteX145" fmla="*/ 7064 w 10000"/>
                  <a:gd name="connsiteY145" fmla="*/ 9031 h 10000"/>
                  <a:gd name="connsiteX146" fmla="*/ 7144 w 10000"/>
                  <a:gd name="connsiteY146" fmla="*/ 9110 h 10000"/>
                  <a:gd name="connsiteX147" fmla="*/ 7183 w 10000"/>
                  <a:gd name="connsiteY147" fmla="*/ 8953 h 10000"/>
                  <a:gd name="connsiteX148" fmla="*/ 7302 w 10000"/>
                  <a:gd name="connsiteY148" fmla="*/ 8744 h 10000"/>
                  <a:gd name="connsiteX149" fmla="*/ 7579 w 10000"/>
                  <a:gd name="connsiteY149" fmla="*/ 9136 h 10000"/>
                  <a:gd name="connsiteX150" fmla="*/ 7857 w 10000"/>
                  <a:gd name="connsiteY150" fmla="*/ 9188 h 10000"/>
                  <a:gd name="connsiteX151" fmla="*/ 8095 w 10000"/>
                  <a:gd name="connsiteY15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151 w 10000"/>
                  <a:gd name="connsiteY10" fmla="*/ 3900 h 10000"/>
                  <a:gd name="connsiteX11" fmla="*/ 5833 w 10000"/>
                  <a:gd name="connsiteY11" fmla="*/ 3900 h 10000"/>
                  <a:gd name="connsiteX12" fmla="*/ 5516 w 10000"/>
                  <a:gd name="connsiteY12" fmla="*/ 4005 h 10000"/>
                  <a:gd name="connsiteX13" fmla="*/ 5159 w 10000"/>
                  <a:gd name="connsiteY13" fmla="*/ 3979 h 10000"/>
                  <a:gd name="connsiteX14" fmla="*/ 5159 w 10000"/>
                  <a:gd name="connsiteY14" fmla="*/ 3482 h 10000"/>
                  <a:gd name="connsiteX15" fmla="*/ 5357 w 10000"/>
                  <a:gd name="connsiteY15" fmla="*/ 3455 h 10000"/>
                  <a:gd name="connsiteX16" fmla="*/ 5238 w 10000"/>
                  <a:gd name="connsiteY16" fmla="*/ 3325 h 10000"/>
                  <a:gd name="connsiteX17" fmla="*/ 5238 w 10000"/>
                  <a:gd name="connsiteY17" fmla="*/ 3115 h 10000"/>
                  <a:gd name="connsiteX18" fmla="*/ 5278 w 10000"/>
                  <a:gd name="connsiteY18" fmla="*/ 2985 h 10000"/>
                  <a:gd name="connsiteX19" fmla="*/ 4882 w 10000"/>
                  <a:gd name="connsiteY19" fmla="*/ 2775 h 10000"/>
                  <a:gd name="connsiteX20" fmla="*/ 4484 w 10000"/>
                  <a:gd name="connsiteY20" fmla="*/ 2540 h 10000"/>
                  <a:gd name="connsiteX21" fmla="*/ 4286 w 10000"/>
                  <a:gd name="connsiteY21" fmla="*/ 2382 h 10000"/>
                  <a:gd name="connsiteX22" fmla="*/ 4008 w 10000"/>
                  <a:gd name="connsiteY22" fmla="*/ 2330 h 10000"/>
                  <a:gd name="connsiteX23" fmla="*/ 3691 w 10000"/>
                  <a:gd name="connsiteY23" fmla="*/ 2356 h 10000"/>
                  <a:gd name="connsiteX24" fmla="*/ 3373 w 10000"/>
                  <a:gd name="connsiteY24" fmla="*/ 2278 h 10000"/>
                  <a:gd name="connsiteX25" fmla="*/ 2976 w 10000"/>
                  <a:gd name="connsiteY25" fmla="*/ 1649 h 10000"/>
                  <a:gd name="connsiteX26" fmla="*/ 2857 w 10000"/>
                  <a:gd name="connsiteY26" fmla="*/ 1492 h 10000"/>
                  <a:gd name="connsiteX27" fmla="*/ 2738 w 10000"/>
                  <a:gd name="connsiteY27" fmla="*/ 1126 h 10000"/>
                  <a:gd name="connsiteX28" fmla="*/ 2579 w 10000"/>
                  <a:gd name="connsiteY28" fmla="*/ 785 h 10000"/>
                  <a:gd name="connsiteX29" fmla="*/ 2103 w 10000"/>
                  <a:gd name="connsiteY29" fmla="*/ 549 h 10000"/>
                  <a:gd name="connsiteX30" fmla="*/ 1825 w 10000"/>
                  <a:gd name="connsiteY30" fmla="*/ 52 h 10000"/>
                  <a:gd name="connsiteX31" fmla="*/ 1468 w 10000"/>
                  <a:gd name="connsiteY31" fmla="*/ 52 h 10000"/>
                  <a:gd name="connsiteX32" fmla="*/ 1309 w 10000"/>
                  <a:gd name="connsiteY32" fmla="*/ 157 h 10000"/>
                  <a:gd name="connsiteX33" fmla="*/ 1270 w 10000"/>
                  <a:gd name="connsiteY33" fmla="*/ 0 h 10000"/>
                  <a:gd name="connsiteX34" fmla="*/ 754 w 10000"/>
                  <a:gd name="connsiteY34" fmla="*/ 104 h 10000"/>
                  <a:gd name="connsiteX35" fmla="*/ 1309 w 10000"/>
                  <a:gd name="connsiteY35" fmla="*/ 210 h 10000"/>
                  <a:gd name="connsiteX36" fmla="*/ 1270 w 10000"/>
                  <a:gd name="connsiteY36" fmla="*/ 445 h 10000"/>
                  <a:gd name="connsiteX37" fmla="*/ 1389 w 10000"/>
                  <a:gd name="connsiteY37" fmla="*/ 759 h 10000"/>
                  <a:gd name="connsiteX38" fmla="*/ 1508 w 10000"/>
                  <a:gd name="connsiteY38" fmla="*/ 942 h 10000"/>
                  <a:gd name="connsiteX39" fmla="*/ 1309 w 10000"/>
                  <a:gd name="connsiteY39" fmla="*/ 1282 h 10000"/>
                  <a:gd name="connsiteX40" fmla="*/ 1151 w 10000"/>
                  <a:gd name="connsiteY40" fmla="*/ 1282 h 10000"/>
                  <a:gd name="connsiteX41" fmla="*/ 992 w 10000"/>
                  <a:gd name="connsiteY41" fmla="*/ 1518 h 10000"/>
                  <a:gd name="connsiteX42" fmla="*/ 1270 w 10000"/>
                  <a:gd name="connsiteY42" fmla="*/ 1623 h 10000"/>
                  <a:gd name="connsiteX43" fmla="*/ 913 w 10000"/>
                  <a:gd name="connsiteY43" fmla="*/ 1597 h 10000"/>
                  <a:gd name="connsiteX44" fmla="*/ 754 w 10000"/>
                  <a:gd name="connsiteY44" fmla="*/ 1911 h 10000"/>
                  <a:gd name="connsiteX45" fmla="*/ 714 w 10000"/>
                  <a:gd name="connsiteY45" fmla="*/ 1963 h 10000"/>
                  <a:gd name="connsiteX46" fmla="*/ 555 w 10000"/>
                  <a:gd name="connsiteY46" fmla="*/ 2304 h 10000"/>
                  <a:gd name="connsiteX47" fmla="*/ 794 w 10000"/>
                  <a:gd name="connsiteY47" fmla="*/ 2382 h 10000"/>
                  <a:gd name="connsiteX48" fmla="*/ 476 w 10000"/>
                  <a:gd name="connsiteY48" fmla="*/ 2644 h 10000"/>
                  <a:gd name="connsiteX49" fmla="*/ 79 w 10000"/>
                  <a:gd name="connsiteY49" fmla="*/ 2932 h 10000"/>
                  <a:gd name="connsiteX50" fmla="*/ 0 w 10000"/>
                  <a:gd name="connsiteY50" fmla="*/ 3089 h 10000"/>
                  <a:gd name="connsiteX51" fmla="*/ 199 w 10000"/>
                  <a:gd name="connsiteY51" fmla="*/ 3429 h 10000"/>
                  <a:gd name="connsiteX52" fmla="*/ 0 w 10000"/>
                  <a:gd name="connsiteY52" fmla="*/ 3744 h 10000"/>
                  <a:gd name="connsiteX53" fmla="*/ 40 w 10000"/>
                  <a:gd name="connsiteY53" fmla="*/ 4084 h 10000"/>
                  <a:gd name="connsiteX54" fmla="*/ 159 w 10000"/>
                  <a:gd name="connsiteY54" fmla="*/ 4189 h 10000"/>
                  <a:gd name="connsiteX55" fmla="*/ 397 w 10000"/>
                  <a:gd name="connsiteY55" fmla="*/ 4162 h 10000"/>
                  <a:gd name="connsiteX56" fmla="*/ 873 w 10000"/>
                  <a:gd name="connsiteY56" fmla="*/ 4215 h 10000"/>
                  <a:gd name="connsiteX57" fmla="*/ 1270 w 10000"/>
                  <a:gd name="connsiteY57" fmla="*/ 4110 h 10000"/>
                  <a:gd name="connsiteX58" fmla="*/ 1707 w 10000"/>
                  <a:gd name="connsiteY58" fmla="*/ 4110 h 10000"/>
                  <a:gd name="connsiteX59" fmla="*/ 1984 w 10000"/>
                  <a:gd name="connsiteY59" fmla="*/ 4005 h 10000"/>
                  <a:gd name="connsiteX60" fmla="*/ 2063 w 10000"/>
                  <a:gd name="connsiteY60" fmla="*/ 4031 h 10000"/>
                  <a:gd name="connsiteX61" fmla="*/ 1945 w 10000"/>
                  <a:gd name="connsiteY61" fmla="*/ 4084 h 10000"/>
                  <a:gd name="connsiteX62" fmla="*/ 2222 w 10000"/>
                  <a:gd name="connsiteY62" fmla="*/ 4319 h 10000"/>
                  <a:gd name="connsiteX63" fmla="*/ 2421 w 10000"/>
                  <a:gd name="connsiteY63" fmla="*/ 4267 h 10000"/>
                  <a:gd name="connsiteX64" fmla="*/ 2699 w 10000"/>
                  <a:gd name="connsiteY64" fmla="*/ 4371 h 10000"/>
                  <a:gd name="connsiteX65" fmla="*/ 3055 w 10000"/>
                  <a:gd name="connsiteY65" fmla="*/ 4345 h 10000"/>
                  <a:gd name="connsiteX66" fmla="*/ 3651 w 10000"/>
                  <a:gd name="connsiteY66" fmla="*/ 4425 h 10000"/>
                  <a:gd name="connsiteX67" fmla="*/ 3809 w 10000"/>
                  <a:gd name="connsiteY67" fmla="*/ 4477 h 10000"/>
                  <a:gd name="connsiteX68" fmla="*/ 4365 w 10000"/>
                  <a:gd name="connsiteY68" fmla="*/ 4345 h 10000"/>
                  <a:gd name="connsiteX69" fmla="*/ 4445 w 10000"/>
                  <a:gd name="connsiteY69" fmla="*/ 4425 h 10000"/>
                  <a:gd name="connsiteX70" fmla="*/ 4603 w 10000"/>
                  <a:gd name="connsiteY70" fmla="*/ 4319 h 10000"/>
                  <a:gd name="connsiteX71" fmla="*/ 4683 w 10000"/>
                  <a:gd name="connsiteY71" fmla="*/ 4451 h 10000"/>
                  <a:gd name="connsiteX72" fmla="*/ 5238 w 10000"/>
                  <a:gd name="connsiteY72" fmla="*/ 4293 h 10000"/>
                  <a:gd name="connsiteX73" fmla="*/ 5238 w 10000"/>
                  <a:gd name="connsiteY73" fmla="*/ 4136 h 10000"/>
                  <a:gd name="connsiteX74" fmla="*/ 5357 w 10000"/>
                  <a:gd name="connsiteY74" fmla="*/ 4110 h 10000"/>
                  <a:gd name="connsiteX75" fmla="*/ 5477 w 10000"/>
                  <a:gd name="connsiteY75" fmla="*/ 4162 h 10000"/>
                  <a:gd name="connsiteX76" fmla="*/ 5873 w 10000"/>
                  <a:gd name="connsiteY76" fmla="*/ 4058 h 10000"/>
                  <a:gd name="connsiteX77" fmla="*/ 5953 w 10000"/>
                  <a:gd name="connsiteY77" fmla="*/ 4084 h 10000"/>
                  <a:gd name="connsiteX78" fmla="*/ 6151 w 10000"/>
                  <a:gd name="connsiteY78" fmla="*/ 4555 h 10000"/>
                  <a:gd name="connsiteX79" fmla="*/ 6270 w 10000"/>
                  <a:gd name="connsiteY79" fmla="*/ 4607 h 10000"/>
                  <a:gd name="connsiteX80" fmla="*/ 6548 w 10000"/>
                  <a:gd name="connsiteY80" fmla="*/ 4607 h 10000"/>
                  <a:gd name="connsiteX81" fmla="*/ 6667 w 10000"/>
                  <a:gd name="connsiteY81" fmla="*/ 4817 h 10000"/>
                  <a:gd name="connsiteX82" fmla="*/ 6707 w 10000"/>
                  <a:gd name="connsiteY82" fmla="*/ 4974 h 10000"/>
                  <a:gd name="connsiteX83" fmla="*/ 7183 w 10000"/>
                  <a:gd name="connsiteY83" fmla="*/ 5602 h 10000"/>
                  <a:gd name="connsiteX84" fmla="*/ 6985 w 10000"/>
                  <a:gd name="connsiteY84" fmla="*/ 5497 h 10000"/>
                  <a:gd name="connsiteX85" fmla="*/ 6429 w 10000"/>
                  <a:gd name="connsiteY85" fmla="*/ 5602 h 10000"/>
                  <a:gd name="connsiteX86" fmla="*/ 6151 w 10000"/>
                  <a:gd name="connsiteY86" fmla="*/ 5288 h 10000"/>
                  <a:gd name="connsiteX87" fmla="*/ 5953 w 10000"/>
                  <a:gd name="connsiteY87" fmla="*/ 5314 h 10000"/>
                  <a:gd name="connsiteX88" fmla="*/ 6111 w 10000"/>
                  <a:gd name="connsiteY88" fmla="*/ 5523 h 10000"/>
                  <a:gd name="connsiteX89" fmla="*/ 6151 w 10000"/>
                  <a:gd name="connsiteY89" fmla="*/ 5681 h 10000"/>
                  <a:gd name="connsiteX90" fmla="*/ 5754 w 10000"/>
                  <a:gd name="connsiteY90" fmla="*/ 5969 h 10000"/>
                  <a:gd name="connsiteX91" fmla="*/ 5675 w 10000"/>
                  <a:gd name="connsiteY91" fmla="*/ 6126 h 10000"/>
                  <a:gd name="connsiteX92" fmla="*/ 5636 w 10000"/>
                  <a:gd name="connsiteY92" fmla="*/ 6256 h 10000"/>
                  <a:gd name="connsiteX93" fmla="*/ 5595 w 10000"/>
                  <a:gd name="connsiteY93" fmla="*/ 6308 h 10000"/>
                  <a:gd name="connsiteX94" fmla="*/ 5516 w 10000"/>
                  <a:gd name="connsiteY94" fmla="*/ 6414 h 10000"/>
                  <a:gd name="connsiteX95" fmla="*/ 5278 w 10000"/>
                  <a:gd name="connsiteY95" fmla="*/ 6492 h 10000"/>
                  <a:gd name="connsiteX96" fmla="*/ 5357 w 10000"/>
                  <a:gd name="connsiteY96" fmla="*/ 6675 h 10000"/>
                  <a:gd name="connsiteX97" fmla="*/ 5317 w 10000"/>
                  <a:gd name="connsiteY97" fmla="*/ 6727 h 10000"/>
                  <a:gd name="connsiteX98" fmla="*/ 5000 w 10000"/>
                  <a:gd name="connsiteY98" fmla="*/ 6885 h 10000"/>
                  <a:gd name="connsiteX99" fmla="*/ 4683 w 10000"/>
                  <a:gd name="connsiteY99" fmla="*/ 6859 h 10000"/>
                  <a:gd name="connsiteX100" fmla="*/ 4961 w 10000"/>
                  <a:gd name="connsiteY100" fmla="*/ 6963 h 10000"/>
                  <a:gd name="connsiteX101" fmla="*/ 4961 w 10000"/>
                  <a:gd name="connsiteY101" fmla="*/ 7277 h 10000"/>
                  <a:gd name="connsiteX102" fmla="*/ 4603 w 10000"/>
                  <a:gd name="connsiteY102" fmla="*/ 7356 h 10000"/>
                  <a:gd name="connsiteX103" fmla="*/ 4524 w 10000"/>
                  <a:gd name="connsiteY103" fmla="*/ 7225 h 10000"/>
                  <a:gd name="connsiteX104" fmla="*/ 4484 w 10000"/>
                  <a:gd name="connsiteY104" fmla="*/ 7121 h 10000"/>
                  <a:gd name="connsiteX105" fmla="*/ 4128 w 10000"/>
                  <a:gd name="connsiteY105" fmla="*/ 7199 h 10000"/>
                  <a:gd name="connsiteX106" fmla="*/ 4286 w 10000"/>
                  <a:gd name="connsiteY106" fmla="*/ 7304 h 10000"/>
                  <a:gd name="connsiteX107" fmla="*/ 4405 w 10000"/>
                  <a:gd name="connsiteY107" fmla="*/ 7408 h 10000"/>
                  <a:gd name="connsiteX108" fmla="*/ 4563 w 10000"/>
                  <a:gd name="connsiteY108" fmla="*/ 7670 h 10000"/>
                  <a:gd name="connsiteX109" fmla="*/ 4762 w 10000"/>
                  <a:gd name="connsiteY109" fmla="*/ 7618 h 10000"/>
                  <a:gd name="connsiteX110" fmla="*/ 4921 w 10000"/>
                  <a:gd name="connsiteY110" fmla="*/ 7827 h 10000"/>
                  <a:gd name="connsiteX111" fmla="*/ 5040 w 10000"/>
                  <a:gd name="connsiteY111" fmla="*/ 7879 h 10000"/>
                  <a:gd name="connsiteX112" fmla="*/ 5317 w 10000"/>
                  <a:gd name="connsiteY112" fmla="*/ 7853 h 10000"/>
                  <a:gd name="connsiteX113" fmla="*/ 5437 w 10000"/>
                  <a:gd name="connsiteY113" fmla="*/ 7984 h 10000"/>
                  <a:gd name="connsiteX114" fmla="*/ 5556 w 10000"/>
                  <a:gd name="connsiteY114" fmla="*/ 8115 h 10000"/>
                  <a:gd name="connsiteX115" fmla="*/ 6111 w 10000"/>
                  <a:gd name="connsiteY115" fmla="*/ 7932 h 10000"/>
                  <a:gd name="connsiteX116" fmla="*/ 6111 w 10000"/>
                  <a:gd name="connsiteY116" fmla="*/ 7853 h 10000"/>
                  <a:gd name="connsiteX117" fmla="*/ 5953 w 10000"/>
                  <a:gd name="connsiteY117" fmla="*/ 7696 h 10000"/>
                  <a:gd name="connsiteX118" fmla="*/ 6151 w 10000"/>
                  <a:gd name="connsiteY118" fmla="*/ 7540 h 10000"/>
                  <a:gd name="connsiteX119" fmla="*/ 6032 w 10000"/>
                  <a:gd name="connsiteY119" fmla="*/ 7356 h 10000"/>
                  <a:gd name="connsiteX120" fmla="*/ 6151 w 10000"/>
                  <a:gd name="connsiteY120" fmla="*/ 7277 h 10000"/>
                  <a:gd name="connsiteX121" fmla="*/ 6310 w 10000"/>
                  <a:gd name="connsiteY121" fmla="*/ 7460 h 10000"/>
                  <a:gd name="connsiteX122" fmla="*/ 6231 w 10000"/>
                  <a:gd name="connsiteY122" fmla="*/ 7566 h 10000"/>
                  <a:gd name="connsiteX123" fmla="*/ 6587 w 10000"/>
                  <a:gd name="connsiteY123" fmla="*/ 7618 h 10000"/>
                  <a:gd name="connsiteX124" fmla="*/ 6746 w 10000"/>
                  <a:gd name="connsiteY124" fmla="*/ 7696 h 10000"/>
                  <a:gd name="connsiteX125" fmla="*/ 6905 w 10000"/>
                  <a:gd name="connsiteY125" fmla="*/ 7906 h 10000"/>
                  <a:gd name="connsiteX126" fmla="*/ 6667 w 10000"/>
                  <a:gd name="connsiteY126" fmla="*/ 8089 h 10000"/>
                  <a:gd name="connsiteX127" fmla="*/ 6270 w 10000"/>
                  <a:gd name="connsiteY127" fmla="*/ 8219 h 10000"/>
                  <a:gd name="connsiteX128" fmla="*/ 6191 w 10000"/>
                  <a:gd name="connsiteY128" fmla="*/ 8377 h 10000"/>
                  <a:gd name="connsiteX129" fmla="*/ 5953 w 10000"/>
                  <a:gd name="connsiteY129" fmla="*/ 8455 h 10000"/>
                  <a:gd name="connsiteX130" fmla="*/ 6071 w 10000"/>
                  <a:gd name="connsiteY130" fmla="*/ 8612 h 10000"/>
                  <a:gd name="connsiteX131" fmla="*/ 6310 w 10000"/>
                  <a:gd name="connsiteY131" fmla="*/ 8612 h 10000"/>
                  <a:gd name="connsiteX132" fmla="*/ 6349 w 10000"/>
                  <a:gd name="connsiteY132" fmla="*/ 8612 h 10000"/>
                  <a:gd name="connsiteX133" fmla="*/ 6508 w 10000"/>
                  <a:gd name="connsiteY133" fmla="*/ 8900 h 10000"/>
                  <a:gd name="connsiteX134" fmla="*/ 6587 w 10000"/>
                  <a:gd name="connsiteY134" fmla="*/ 8612 h 10000"/>
                  <a:gd name="connsiteX135" fmla="*/ 6786 w 10000"/>
                  <a:gd name="connsiteY135" fmla="*/ 8560 h 10000"/>
                  <a:gd name="connsiteX136" fmla="*/ 6985 w 10000"/>
                  <a:gd name="connsiteY136" fmla="*/ 8638 h 10000"/>
                  <a:gd name="connsiteX137" fmla="*/ 6985 w 10000"/>
                  <a:gd name="connsiteY137" fmla="*/ 8665 h 10000"/>
                  <a:gd name="connsiteX138" fmla="*/ 7183 w 10000"/>
                  <a:gd name="connsiteY138" fmla="*/ 8612 h 10000"/>
                  <a:gd name="connsiteX139" fmla="*/ 7302 w 10000"/>
                  <a:gd name="connsiteY139" fmla="*/ 8796 h 10000"/>
                  <a:gd name="connsiteX140" fmla="*/ 6905 w 10000"/>
                  <a:gd name="connsiteY140" fmla="*/ 8691 h 10000"/>
                  <a:gd name="connsiteX141" fmla="*/ 6825 w 10000"/>
                  <a:gd name="connsiteY141" fmla="*/ 8718 h 10000"/>
                  <a:gd name="connsiteX142" fmla="*/ 6786 w 10000"/>
                  <a:gd name="connsiteY142" fmla="*/ 8926 h 10000"/>
                  <a:gd name="connsiteX143" fmla="*/ 6746 w 10000"/>
                  <a:gd name="connsiteY143" fmla="*/ 9058 h 10000"/>
                  <a:gd name="connsiteX144" fmla="*/ 7064 w 10000"/>
                  <a:gd name="connsiteY144" fmla="*/ 9031 h 10000"/>
                  <a:gd name="connsiteX145" fmla="*/ 7144 w 10000"/>
                  <a:gd name="connsiteY145" fmla="*/ 9110 h 10000"/>
                  <a:gd name="connsiteX146" fmla="*/ 7183 w 10000"/>
                  <a:gd name="connsiteY146" fmla="*/ 8953 h 10000"/>
                  <a:gd name="connsiteX147" fmla="*/ 7302 w 10000"/>
                  <a:gd name="connsiteY147" fmla="*/ 8744 h 10000"/>
                  <a:gd name="connsiteX148" fmla="*/ 7579 w 10000"/>
                  <a:gd name="connsiteY148" fmla="*/ 9136 h 10000"/>
                  <a:gd name="connsiteX149" fmla="*/ 7857 w 10000"/>
                  <a:gd name="connsiteY149" fmla="*/ 9188 h 10000"/>
                  <a:gd name="connsiteX150" fmla="*/ 8095 w 10000"/>
                  <a:gd name="connsiteY15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128 w 10000"/>
                  <a:gd name="connsiteY8" fmla="*/ 5523 h 10000"/>
                  <a:gd name="connsiteX9" fmla="*/ 6151 w 10000"/>
                  <a:gd name="connsiteY9" fmla="*/ 3900 h 10000"/>
                  <a:gd name="connsiteX10" fmla="*/ 5833 w 10000"/>
                  <a:gd name="connsiteY10" fmla="*/ 3900 h 10000"/>
                  <a:gd name="connsiteX11" fmla="*/ 5516 w 10000"/>
                  <a:gd name="connsiteY11" fmla="*/ 4005 h 10000"/>
                  <a:gd name="connsiteX12" fmla="*/ 5159 w 10000"/>
                  <a:gd name="connsiteY12" fmla="*/ 3979 h 10000"/>
                  <a:gd name="connsiteX13" fmla="*/ 5159 w 10000"/>
                  <a:gd name="connsiteY13" fmla="*/ 3482 h 10000"/>
                  <a:gd name="connsiteX14" fmla="*/ 5357 w 10000"/>
                  <a:gd name="connsiteY14" fmla="*/ 3455 h 10000"/>
                  <a:gd name="connsiteX15" fmla="*/ 5238 w 10000"/>
                  <a:gd name="connsiteY15" fmla="*/ 3325 h 10000"/>
                  <a:gd name="connsiteX16" fmla="*/ 5238 w 10000"/>
                  <a:gd name="connsiteY16" fmla="*/ 3115 h 10000"/>
                  <a:gd name="connsiteX17" fmla="*/ 5278 w 10000"/>
                  <a:gd name="connsiteY17" fmla="*/ 2985 h 10000"/>
                  <a:gd name="connsiteX18" fmla="*/ 4882 w 10000"/>
                  <a:gd name="connsiteY18" fmla="*/ 2775 h 10000"/>
                  <a:gd name="connsiteX19" fmla="*/ 4484 w 10000"/>
                  <a:gd name="connsiteY19" fmla="*/ 2540 h 10000"/>
                  <a:gd name="connsiteX20" fmla="*/ 4286 w 10000"/>
                  <a:gd name="connsiteY20" fmla="*/ 2382 h 10000"/>
                  <a:gd name="connsiteX21" fmla="*/ 4008 w 10000"/>
                  <a:gd name="connsiteY21" fmla="*/ 2330 h 10000"/>
                  <a:gd name="connsiteX22" fmla="*/ 3691 w 10000"/>
                  <a:gd name="connsiteY22" fmla="*/ 2356 h 10000"/>
                  <a:gd name="connsiteX23" fmla="*/ 3373 w 10000"/>
                  <a:gd name="connsiteY23" fmla="*/ 2278 h 10000"/>
                  <a:gd name="connsiteX24" fmla="*/ 2976 w 10000"/>
                  <a:gd name="connsiteY24" fmla="*/ 1649 h 10000"/>
                  <a:gd name="connsiteX25" fmla="*/ 2857 w 10000"/>
                  <a:gd name="connsiteY25" fmla="*/ 1492 h 10000"/>
                  <a:gd name="connsiteX26" fmla="*/ 2738 w 10000"/>
                  <a:gd name="connsiteY26" fmla="*/ 1126 h 10000"/>
                  <a:gd name="connsiteX27" fmla="*/ 2579 w 10000"/>
                  <a:gd name="connsiteY27" fmla="*/ 785 h 10000"/>
                  <a:gd name="connsiteX28" fmla="*/ 2103 w 10000"/>
                  <a:gd name="connsiteY28" fmla="*/ 549 h 10000"/>
                  <a:gd name="connsiteX29" fmla="*/ 1825 w 10000"/>
                  <a:gd name="connsiteY29" fmla="*/ 52 h 10000"/>
                  <a:gd name="connsiteX30" fmla="*/ 1468 w 10000"/>
                  <a:gd name="connsiteY30" fmla="*/ 52 h 10000"/>
                  <a:gd name="connsiteX31" fmla="*/ 1309 w 10000"/>
                  <a:gd name="connsiteY31" fmla="*/ 157 h 10000"/>
                  <a:gd name="connsiteX32" fmla="*/ 1270 w 10000"/>
                  <a:gd name="connsiteY32" fmla="*/ 0 h 10000"/>
                  <a:gd name="connsiteX33" fmla="*/ 754 w 10000"/>
                  <a:gd name="connsiteY33" fmla="*/ 104 h 10000"/>
                  <a:gd name="connsiteX34" fmla="*/ 1309 w 10000"/>
                  <a:gd name="connsiteY34" fmla="*/ 210 h 10000"/>
                  <a:gd name="connsiteX35" fmla="*/ 1270 w 10000"/>
                  <a:gd name="connsiteY35" fmla="*/ 445 h 10000"/>
                  <a:gd name="connsiteX36" fmla="*/ 1389 w 10000"/>
                  <a:gd name="connsiteY36" fmla="*/ 759 h 10000"/>
                  <a:gd name="connsiteX37" fmla="*/ 1508 w 10000"/>
                  <a:gd name="connsiteY37" fmla="*/ 942 h 10000"/>
                  <a:gd name="connsiteX38" fmla="*/ 1309 w 10000"/>
                  <a:gd name="connsiteY38" fmla="*/ 1282 h 10000"/>
                  <a:gd name="connsiteX39" fmla="*/ 1151 w 10000"/>
                  <a:gd name="connsiteY39" fmla="*/ 1282 h 10000"/>
                  <a:gd name="connsiteX40" fmla="*/ 992 w 10000"/>
                  <a:gd name="connsiteY40" fmla="*/ 1518 h 10000"/>
                  <a:gd name="connsiteX41" fmla="*/ 1270 w 10000"/>
                  <a:gd name="connsiteY41" fmla="*/ 1623 h 10000"/>
                  <a:gd name="connsiteX42" fmla="*/ 913 w 10000"/>
                  <a:gd name="connsiteY42" fmla="*/ 1597 h 10000"/>
                  <a:gd name="connsiteX43" fmla="*/ 754 w 10000"/>
                  <a:gd name="connsiteY43" fmla="*/ 1911 h 10000"/>
                  <a:gd name="connsiteX44" fmla="*/ 714 w 10000"/>
                  <a:gd name="connsiteY44" fmla="*/ 1963 h 10000"/>
                  <a:gd name="connsiteX45" fmla="*/ 555 w 10000"/>
                  <a:gd name="connsiteY45" fmla="*/ 2304 h 10000"/>
                  <a:gd name="connsiteX46" fmla="*/ 794 w 10000"/>
                  <a:gd name="connsiteY46" fmla="*/ 2382 h 10000"/>
                  <a:gd name="connsiteX47" fmla="*/ 476 w 10000"/>
                  <a:gd name="connsiteY47" fmla="*/ 2644 h 10000"/>
                  <a:gd name="connsiteX48" fmla="*/ 79 w 10000"/>
                  <a:gd name="connsiteY48" fmla="*/ 2932 h 10000"/>
                  <a:gd name="connsiteX49" fmla="*/ 0 w 10000"/>
                  <a:gd name="connsiteY49" fmla="*/ 3089 h 10000"/>
                  <a:gd name="connsiteX50" fmla="*/ 199 w 10000"/>
                  <a:gd name="connsiteY50" fmla="*/ 3429 h 10000"/>
                  <a:gd name="connsiteX51" fmla="*/ 0 w 10000"/>
                  <a:gd name="connsiteY51" fmla="*/ 3744 h 10000"/>
                  <a:gd name="connsiteX52" fmla="*/ 40 w 10000"/>
                  <a:gd name="connsiteY52" fmla="*/ 4084 h 10000"/>
                  <a:gd name="connsiteX53" fmla="*/ 159 w 10000"/>
                  <a:gd name="connsiteY53" fmla="*/ 4189 h 10000"/>
                  <a:gd name="connsiteX54" fmla="*/ 397 w 10000"/>
                  <a:gd name="connsiteY54" fmla="*/ 4162 h 10000"/>
                  <a:gd name="connsiteX55" fmla="*/ 873 w 10000"/>
                  <a:gd name="connsiteY55" fmla="*/ 4215 h 10000"/>
                  <a:gd name="connsiteX56" fmla="*/ 1270 w 10000"/>
                  <a:gd name="connsiteY56" fmla="*/ 4110 h 10000"/>
                  <a:gd name="connsiteX57" fmla="*/ 1707 w 10000"/>
                  <a:gd name="connsiteY57" fmla="*/ 4110 h 10000"/>
                  <a:gd name="connsiteX58" fmla="*/ 1984 w 10000"/>
                  <a:gd name="connsiteY58" fmla="*/ 4005 h 10000"/>
                  <a:gd name="connsiteX59" fmla="*/ 2063 w 10000"/>
                  <a:gd name="connsiteY59" fmla="*/ 4031 h 10000"/>
                  <a:gd name="connsiteX60" fmla="*/ 1945 w 10000"/>
                  <a:gd name="connsiteY60" fmla="*/ 4084 h 10000"/>
                  <a:gd name="connsiteX61" fmla="*/ 2222 w 10000"/>
                  <a:gd name="connsiteY61" fmla="*/ 4319 h 10000"/>
                  <a:gd name="connsiteX62" fmla="*/ 2421 w 10000"/>
                  <a:gd name="connsiteY62" fmla="*/ 4267 h 10000"/>
                  <a:gd name="connsiteX63" fmla="*/ 2699 w 10000"/>
                  <a:gd name="connsiteY63" fmla="*/ 4371 h 10000"/>
                  <a:gd name="connsiteX64" fmla="*/ 3055 w 10000"/>
                  <a:gd name="connsiteY64" fmla="*/ 4345 h 10000"/>
                  <a:gd name="connsiteX65" fmla="*/ 3651 w 10000"/>
                  <a:gd name="connsiteY65" fmla="*/ 4425 h 10000"/>
                  <a:gd name="connsiteX66" fmla="*/ 3809 w 10000"/>
                  <a:gd name="connsiteY66" fmla="*/ 4477 h 10000"/>
                  <a:gd name="connsiteX67" fmla="*/ 4365 w 10000"/>
                  <a:gd name="connsiteY67" fmla="*/ 4345 h 10000"/>
                  <a:gd name="connsiteX68" fmla="*/ 4445 w 10000"/>
                  <a:gd name="connsiteY68" fmla="*/ 4425 h 10000"/>
                  <a:gd name="connsiteX69" fmla="*/ 4603 w 10000"/>
                  <a:gd name="connsiteY69" fmla="*/ 4319 h 10000"/>
                  <a:gd name="connsiteX70" fmla="*/ 4683 w 10000"/>
                  <a:gd name="connsiteY70" fmla="*/ 4451 h 10000"/>
                  <a:gd name="connsiteX71" fmla="*/ 5238 w 10000"/>
                  <a:gd name="connsiteY71" fmla="*/ 4293 h 10000"/>
                  <a:gd name="connsiteX72" fmla="*/ 5238 w 10000"/>
                  <a:gd name="connsiteY72" fmla="*/ 4136 h 10000"/>
                  <a:gd name="connsiteX73" fmla="*/ 5357 w 10000"/>
                  <a:gd name="connsiteY73" fmla="*/ 4110 h 10000"/>
                  <a:gd name="connsiteX74" fmla="*/ 5477 w 10000"/>
                  <a:gd name="connsiteY74" fmla="*/ 4162 h 10000"/>
                  <a:gd name="connsiteX75" fmla="*/ 5873 w 10000"/>
                  <a:gd name="connsiteY75" fmla="*/ 4058 h 10000"/>
                  <a:gd name="connsiteX76" fmla="*/ 5953 w 10000"/>
                  <a:gd name="connsiteY76" fmla="*/ 4084 h 10000"/>
                  <a:gd name="connsiteX77" fmla="*/ 6151 w 10000"/>
                  <a:gd name="connsiteY77" fmla="*/ 4555 h 10000"/>
                  <a:gd name="connsiteX78" fmla="*/ 6270 w 10000"/>
                  <a:gd name="connsiteY78" fmla="*/ 4607 h 10000"/>
                  <a:gd name="connsiteX79" fmla="*/ 6548 w 10000"/>
                  <a:gd name="connsiteY79" fmla="*/ 4607 h 10000"/>
                  <a:gd name="connsiteX80" fmla="*/ 6667 w 10000"/>
                  <a:gd name="connsiteY80" fmla="*/ 4817 h 10000"/>
                  <a:gd name="connsiteX81" fmla="*/ 6707 w 10000"/>
                  <a:gd name="connsiteY81" fmla="*/ 4974 h 10000"/>
                  <a:gd name="connsiteX82" fmla="*/ 7183 w 10000"/>
                  <a:gd name="connsiteY82" fmla="*/ 5602 h 10000"/>
                  <a:gd name="connsiteX83" fmla="*/ 6985 w 10000"/>
                  <a:gd name="connsiteY83" fmla="*/ 5497 h 10000"/>
                  <a:gd name="connsiteX84" fmla="*/ 6429 w 10000"/>
                  <a:gd name="connsiteY84" fmla="*/ 5602 h 10000"/>
                  <a:gd name="connsiteX85" fmla="*/ 6151 w 10000"/>
                  <a:gd name="connsiteY85" fmla="*/ 5288 h 10000"/>
                  <a:gd name="connsiteX86" fmla="*/ 5953 w 10000"/>
                  <a:gd name="connsiteY86" fmla="*/ 5314 h 10000"/>
                  <a:gd name="connsiteX87" fmla="*/ 6111 w 10000"/>
                  <a:gd name="connsiteY87" fmla="*/ 5523 h 10000"/>
                  <a:gd name="connsiteX88" fmla="*/ 6151 w 10000"/>
                  <a:gd name="connsiteY88" fmla="*/ 5681 h 10000"/>
                  <a:gd name="connsiteX89" fmla="*/ 5754 w 10000"/>
                  <a:gd name="connsiteY89" fmla="*/ 5969 h 10000"/>
                  <a:gd name="connsiteX90" fmla="*/ 5675 w 10000"/>
                  <a:gd name="connsiteY90" fmla="*/ 6126 h 10000"/>
                  <a:gd name="connsiteX91" fmla="*/ 5636 w 10000"/>
                  <a:gd name="connsiteY91" fmla="*/ 6256 h 10000"/>
                  <a:gd name="connsiteX92" fmla="*/ 5595 w 10000"/>
                  <a:gd name="connsiteY92" fmla="*/ 6308 h 10000"/>
                  <a:gd name="connsiteX93" fmla="*/ 5516 w 10000"/>
                  <a:gd name="connsiteY93" fmla="*/ 6414 h 10000"/>
                  <a:gd name="connsiteX94" fmla="*/ 5278 w 10000"/>
                  <a:gd name="connsiteY94" fmla="*/ 6492 h 10000"/>
                  <a:gd name="connsiteX95" fmla="*/ 5357 w 10000"/>
                  <a:gd name="connsiteY95" fmla="*/ 6675 h 10000"/>
                  <a:gd name="connsiteX96" fmla="*/ 5317 w 10000"/>
                  <a:gd name="connsiteY96" fmla="*/ 6727 h 10000"/>
                  <a:gd name="connsiteX97" fmla="*/ 5000 w 10000"/>
                  <a:gd name="connsiteY97" fmla="*/ 6885 h 10000"/>
                  <a:gd name="connsiteX98" fmla="*/ 4683 w 10000"/>
                  <a:gd name="connsiteY98" fmla="*/ 6859 h 10000"/>
                  <a:gd name="connsiteX99" fmla="*/ 4961 w 10000"/>
                  <a:gd name="connsiteY99" fmla="*/ 6963 h 10000"/>
                  <a:gd name="connsiteX100" fmla="*/ 4961 w 10000"/>
                  <a:gd name="connsiteY100" fmla="*/ 7277 h 10000"/>
                  <a:gd name="connsiteX101" fmla="*/ 4603 w 10000"/>
                  <a:gd name="connsiteY101" fmla="*/ 7356 h 10000"/>
                  <a:gd name="connsiteX102" fmla="*/ 4524 w 10000"/>
                  <a:gd name="connsiteY102" fmla="*/ 7225 h 10000"/>
                  <a:gd name="connsiteX103" fmla="*/ 4484 w 10000"/>
                  <a:gd name="connsiteY103" fmla="*/ 7121 h 10000"/>
                  <a:gd name="connsiteX104" fmla="*/ 4128 w 10000"/>
                  <a:gd name="connsiteY104" fmla="*/ 7199 h 10000"/>
                  <a:gd name="connsiteX105" fmla="*/ 4286 w 10000"/>
                  <a:gd name="connsiteY105" fmla="*/ 7304 h 10000"/>
                  <a:gd name="connsiteX106" fmla="*/ 4405 w 10000"/>
                  <a:gd name="connsiteY106" fmla="*/ 7408 h 10000"/>
                  <a:gd name="connsiteX107" fmla="*/ 4563 w 10000"/>
                  <a:gd name="connsiteY107" fmla="*/ 7670 h 10000"/>
                  <a:gd name="connsiteX108" fmla="*/ 4762 w 10000"/>
                  <a:gd name="connsiteY108" fmla="*/ 7618 h 10000"/>
                  <a:gd name="connsiteX109" fmla="*/ 4921 w 10000"/>
                  <a:gd name="connsiteY109" fmla="*/ 7827 h 10000"/>
                  <a:gd name="connsiteX110" fmla="*/ 5040 w 10000"/>
                  <a:gd name="connsiteY110" fmla="*/ 7879 h 10000"/>
                  <a:gd name="connsiteX111" fmla="*/ 5317 w 10000"/>
                  <a:gd name="connsiteY111" fmla="*/ 7853 h 10000"/>
                  <a:gd name="connsiteX112" fmla="*/ 5437 w 10000"/>
                  <a:gd name="connsiteY112" fmla="*/ 7984 h 10000"/>
                  <a:gd name="connsiteX113" fmla="*/ 5556 w 10000"/>
                  <a:gd name="connsiteY113" fmla="*/ 8115 h 10000"/>
                  <a:gd name="connsiteX114" fmla="*/ 6111 w 10000"/>
                  <a:gd name="connsiteY114" fmla="*/ 7932 h 10000"/>
                  <a:gd name="connsiteX115" fmla="*/ 6111 w 10000"/>
                  <a:gd name="connsiteY115" fmla="*/ 7853 h 10000"/>
                  <a:gd name="connsiteX116" fmla="*/ 5953 w 10000"/>
                  <a:gd name="connsiteY116" fmla="*/ 7696 h 10000"/>
                  <a:gd name="connsiteX117" fmla="*/ 6151 w 10000"/>
                  <a:gd name="connsiteY117" fmla="*/ 7540 h 10000"/>
                  <a:gd name="connsiteX118" fmla="*/ 6032 w 10000"/>
                  <a:gd name="connsiteY118" fmla="*/ 7356 h 10000"/>
                  <a:gd name="connsiteX119" fmla="*/ 6151 w 10000"/>
                  <a:gd name="connsiteY119" fmla="*/ 7277 h 10000"/>
                  <a:gd name="connsiteX120" fmla="*/ 6310 w 10000"/>
                  <a:gd name="connsiteY120" fmla="*/ 7460 h 10000"/>
                  <a:gd name="connsiteX121" fmla="*/ 6231 w 10000"/>
                  <a:gd name="connsiteY121" fmla="*/ 7566 h 10000"/>
                  <a:gd name="connsiteX122" fmla="*/ 6587 w 10000"/>
                  <a:gd name="connsiteY122" fmla="*/ 7618 h 10000"/>
                  <a:gd name="connsiteX123" fmla="*/ 6746 w 10000"/>
                  <a:gd name="connsiteY123" fmla="*/ 7696 h 10000"/>
                  <a:gd name="connsiteX124" fmla="*/ 6905 w 10000"/>
                  <a:gd name="connsiteY124" fmla="*/ 7906 h 10000"/>
                  <a:gd name="connsiteX125" fmla="*/ 6667 w 10000"/>
                  <a:gd name="connsiteY125" fmla="*/ 8089 h 10000"/>
                  <a:gd name="connsiteX126" fmla="*/ 6270 w 10000"/>
                  <a:gd name="connsiteY126" fmla="*/ 8219 h 10000"/>
                  <a:gd name="connsiteX127" fmla="*/ 6191 w 10000"/>
                  <a:gd name="connsiteY127" fmla="*/ 8377 h 10000"/>
                  <a:gd name="connsiteX128" fmla="*/ 5953 w 10000"/>
                  <a:gd name="connsiteY128" fmla="*/ 8455 h 10000"/>
                  <a:gd name="connsiteX129" fmla="*/ 6071 w 10000"/>
                  <a:gd name="connsiteY129" fmla="*/ 8612 h 10000"/>
                  <a:gd name="connsiteX130" fmla="*/ 6310 w 10000"/>
                  <a:gd name="connsiteY130" fmla="*/ 8612 h 10000"/>
                  <a:gd name="connsiteX131" fmla="*/ 6349 w 10000"/>
                  <a:gd name="connsiteY131" fmla="*/ 8612 h 10000"/>
                  <a:gd name="connsiteX132" fmla="*/ 6508 w 10000"/>
                  <a:gd name="connsiteY132" fmla="*/ 8900 h 10000"/>
                  <a:gd name="connsiteX133" fmla="*/ 6587 w 10000"/>
                  <a:gd name="connsiteY133" fmla="*/ 8612 h 10000"/>
                  <a:gd name="connsiteX134" fmla="*/ 6786 w 10000"/>
                  <a:gd name="connsiteY134" fmla="*/ 8560 h 10000"/>
                  <a:gd name="connsiteX135" fmla="*/ 6985 w 10000"/>
                  <a:gd name="connsiteY135" fmla="*/ 8638 h 10000"/>
                  <a:gd name="connsiteX136" fmla="*/ 6985 w 10000"/>
                  <a:gd name="connsiteY136" fmla="*/ 8665 h 10000"/>
                  <a:gd name="connsiteX137" fmla="*/ 7183 w 10000"/>
                  <a:gd name="connsiteY137" fmla="*/ 8612 h 10000"/>
                  <a:gd name="connsiteX138" fmla="*/ 7302 w 10000"/>
                  <a:gd name="connsiteY138" fmla="*/ 8796 h 10000"/>
                  <a:gd name="connsiteX139" fmla="*/ 6905 w 10000"/>
                  <a:gd name="connsiteY139" fmla="*/ 8691 h 10000"/>
                  <a:gd name="connsiteX140" fmla="*/ 6825 w 10000"/>
                  <a:gd name="connsiteY140" fmla="*/ 8718 h 10000"/>
                  <a:gd name="connsiteX141" fmla="*/ 6786 w 10000"/>
                  <a:gd name="connsiteY141" fmla="*/ 8926 h 10000"/>
                  <a:gd name="connsiteX142" fmla="*/ 6746 w 10000"/>
                  <a:gd name="connsiteY142" fmla="*/ 9058 h 10000"/>
                  <a:gd name="connsiteX143" fmla="*/ 7064 w 10000"/>
                  <a:gd name="connsiteY143" fmla="*/ 9031 h 10000"/>
                  <a:gd name="connsiteX144" fmla="*/ 7144 w 10000"/>
                  <a:gd name="connsiteY144" fmla="*/ 9110 h 10000"/>
                  <a:gd name="connsiteX145" fmla="*/ 7183 w 10000"/>
                  <a:gd name="connsiteY145" fmla="*/ 8953 h 10000"/>
                  <a:gd name="connsiteX146" fmla="*/ 7302 w 10000"/>
                  <a:gd name="connsiteY146" fmla="*/ 8744 h 10000"/>
                  <a:gd name="connsiteX147" fmla="*/ 7579 w 10000"/>
                  <a:gd name="connsiteY147" fmla="*/ 9136 h 10000"/>
                  <a:gd name="connsiteX148" fmla="*/ 7857 w 10000"/>
                  <a:gd name="connsiteY148" fmla="*/ 9188 h 10000"/>
                  <a:gd name="connsiteX149" fmla="*/ 8095 w 10000"/>
                  <a:gd name="connsiteY14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7857 w 10000"/>
                  <a:gd name="connsiteY147" fmla="*/ 9188 h 10000"/>
                  <a:gd name="connsiteX148" fmla="*/ 8095 w 10000"/>
                  <a:gd name="connsiteY14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8095 w 10000"/>
                  <a:gd name="connsiteY14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6151 w 10000"/>
                  <a:gd name="connsiteY7" fmla="*/ 3900 h 10000"/>
                  <a:gd name="connsiteX8" fmla="*/ 5833 w 10000"/>
                  <a:gd name="connsiteY8" fmla="*/ 3900 h 10000"/>
                  <a:gd name="connsiteX9" fmla="*/ 5516 w 10000"/>
                  <a:gd name="connsiteY9" fmla="*/ 4005 h 10000"/>
                  <a:gd name="connsiteX10" fmla="*/ 5159 w 10000"/>
                  <a:gd name="connsiteY10" fmla="*/ 3979 h 10000"/>
                  <a:gd name="connsiteX11" fmla="*/ 5159 w 10000"/>
                  <a:gd name="connsiteY11" fmla="*/ 3482 h 10000"/>
                  <a:gd name="connsiteX12" fmla="*/ 5357 w 10000"/>
                  <a:gd name="connsiteY12" fmla="*/ 3455 h 10000"/>
                  <a:gd name="connsiteX13" fmla="*/ 5238 w 10000"/>
                  <a:gd name="connsiteY13" fmla="*/ 3325 h 10000"/>
                  <a:gd name="connsiteX14" fmla="*/ 5238 w 10000"/>
                  <a:gd name="connsiteY14" fmla="*/ 3115 h 10000"/>
                  <a:gd name="connsiteX15" fmla="*/ 5278 w 10000"/>
                  <a:gd name="connsiteY15" fmla="*/ 2985 h 10000"/>
                  <a:gd name="connsiteX16" fmla="*/ 4882 w 10000"/>
                  <a:gd name="connsiteY16" fmla="*/ 2775 h 10000"/>
                  <a:gd name="connsiteX17" fmla="*/ 4484 w 10000"/>
                  <a:gd name="connsiteY17" fmla="*/ 2540 h 10000"/>
                  <a:gd name="connsiteX18" fmla="*/ 4286 w 10000"/>
                  <a:gd name="connsiteY18" fmla="*/ 2382 h 10000"/>
                  <a:gd name="connsiteX19" fmla="*/ 4008 w 10000"/>
                  <a:gd name="connsiteY19" fmla="*/ 2330 h 10000"/>
                  <a:gd name="connsiteX20" fmla="*/ 3691 w 10000"/>
                  <a:gd name="connsiteY20" fmla="*/ 2356 h 10000"/>
                  <a:gd name="connsiteX21" fmla="*/ 3373 w 10000"/>
                  <a:gd name="connsiteY21" fmla="*/ 2278 h 10000"/>
                  <a:gd name="connsiteX22" fmla="*/ 2976 w 10000"/>
                  <a:gd name="connsiteY22" fmla="*/ 1649 h 10000"/>
                  <a:gd name="connsiteX23" fmla="*/ 2857 w 10000"/>
                  <a:gd name="connsiteY23" fmla="*/ 1492 h 10000"/>
                  <a:gd name="connsiteX24" fmla="*/ 2738 w 10000"/>
                  <a:gd name="connsiteY24" fmla="*/ 1126 h 10000"/>
                  <a:gd name="connsiteX25" fmla="*/ 2579 w 10000"/>
                  <a:gd name="connsiteY25" fmla="*/ 785 h 10000"/>
                  <a:gd name="connsiteX26" fmla="*/ 2103 w 10000"/>
                  <a:gd name="connsiteY26" fmla="*/ 549 h 10000"/>
                  <a:gd name="connsiteX27" fmla="*/ 1825 w 10000"/>
                  <a:gd name="connsiteY27" fmla="*/ 52 h 10000"/>
                  <a:gd name="connsiteX28" fmla="*/ 1468 w 10000"/>
                  <a:gd name="connsiteY28" fmla="*/ 52 h 10000"/>
                  <a:gd name="connsiteX29" fmla="*/ 1309 w 10000"/>
                  <a:gd name="connsiteY29" fmla="*/ 157 h 10000"/>
                  <a:gd name="connsiteX30" fmla="*/ 1270 w 10000"/>
                  <a:gd name="connsiteY30" fmla="*/ 0 h 10000"/>
                  <a:gd name="connsiteX31" fmla="*/ 754 w 10000"/>
                  <a:gd name="connsiteY31" fmla="*/ 104 h 10000"/>
                  <a:gd name="connsiteX32" fmla="*/ 1309 w 10000"/>
                  <a:gd name="connsiteY32" fmla="*/ 210 h 10000"/>
                  <a:gd name="connsiteX33" fmla="*/ 1270 w 10000"/>
                  <a:gd name="connsiteY33" fmla="*/ 445 h 10000"/>
                  <a:gd name="connsiteX34" fmla="*/ 1389 w 10000"/>
                  <a:gd name="connsiteY34" fmla="*/ 759 h 10000"/>
                  <a:gd name="connsiteX35" fmla="*/ 1508 w 10000"/>
                  <a:gd name="connsiteY35" fmla="*/ 942 h 10000"/>
                  <a:gd name="connsiteX36" fmla="*/ 1309 w 10000"/>
                  <a:gd name="connsiteY36" fmla="*/ 1282 h 10000"/>
                  <a:gd name="connsiteX37" fmla="*/ 1151 w 10000"/>
                  <a:gd name="connsiteY37" fmla="*/ 1282 h 10000"/>
                  <a:gd name="connsiteX38" fmla="*/ 992 w 10000"/>
                  <a:gd name="connsiteY38" fmla="*/ 1518 h 10000"/>
                  <a:gd name="connsiteX39" fmla="*/ 1270 w 10000"/>
                  <a:gd name="connsiteY39" fmla="*/ 1623 h 10000"/>
                  <a:gd name="connsiteX40" fmla="*/ 913 w 10000"/>
                  <a:gd name="connsiteY40" fmla="*/ 1597 h 10000"/>
                  <a:gd name="connsiteX41" fmla="*/ 754 w 10000"/>
                  <a:gd name="connsiteY41" fmla="*/ 1911 h 10000"/>
                  <a:gd name="connsiteX42" fmla="*/ 714 w 10000"/>
                  <a:gd name="connsiteY42" fmla="*/ 1963 h 10000"/>
                  <a:gd name="connsiteX43" fmla="*/ 555 w 10000"/>
                  <a:gd name="connsiteY43" fmla="*/ 2304 h 10000"/>
                  <a:gd name="connsiteX44" fmla="*/ 794 w 10000"/>
                  <a:gd name="connsiteY44" fmla="*/ 2382 h 10000"/>
                  <a:gd name="connsiteX45" fmla="*/ 476 w 10000"/>
                  <a:gd name="connsiteY45" fmla="*/ 2644 h 10000"/>
                  <a:gd name="connsiteX46" fmla="*/ 79 w 10000"/>
                  <a:gd name="connsiteY46" fmla="*/ 2932 h 10000"/>
                  <a:gd name="connsiteX47" fmla="*/ 0 w 10000"/>
                  <a:gd name="connsiteY47" fmla="*/ 3089 h 10000"/>
                  <a:gd name="connsiteX48" fmla="*/ 199 w 10000"/>
                  <a:gd name="connsiteY48" fmla="*/ 3429 h 10000"/>
                  <a:gd name="connsiteX49" fmla="*/ 0 w 10000"/>
                  <a:gd name="connsiteY49" fmla="*/ 3744 h 10000"/>
                  <a:gd name="connsiteX50" fmla="*/ 40 w 10000"/>
                  <a:gd name="connsiteY50" fmla="*/ 4084 h 10000"/>
                  <a:gd name="connsiteX51" fmla="*/ 159 w 10000"/>
                  <a:gd name="connsiteY51" fmla="*/ 4189 h 10000"/>
                  <a:gd name="connsiteX52" fmla="*/ 397 w 10000"/>
                  <a:gd name="connsiteY52" fmla="*/ 4162 h 10000"/>
                  <a:gd name="connsiteX53" fmla="*/ 873 w 10000"/>
                  <a:gd name="connsiteY53" fmla="*/ 4215 h 10000"/>
                  <a:gd name="connsiteX54" fmla="*/ 1270 w 10000"/>
                  <a:gd name="connsiteY54" fmla="*/ 4110 h 10000"/>
                  <a:gd name="connsiteX55" fmla="*/ 1707 w 10000"/>
                  <a:gd name="connsiteY55" fmla="*/ 4110 h 10000"/>
                  <a:gd name="connsiteX56" fmla="*/ 1984 w 10000"/>
                  <a:gd name="connsiteY56" fmla="*/ 4005 h 10000"/>
                  <a:gd name="connsiteX57" fmla="*/ 2063 w 10000"/>
                  <a:gd name="connsiteY57" fmla="*/ 4031 h 10000"/>
                  <a:gd name="connsiteX58" fmla="*/ 1945 w 10000"/>
                  <a:gd name="connsiteY58" fmla="*/ 4084 h 10000"/>
                  <a:gd name="connsiteX59" fmla="*/ 2222 w 10000"/>
                  <a:gd name="connsiteY59" fmla="*/ 4319 h 10000"/>
                  <a:gd name="connsiteX60" fmla="*/ 2421 w 10000"/>
                  <a:gd name="connsiteY60" fmla="*/ 4267 h 10000"/>
                  <a:gd name="connsiteX61" fmla="*/ 2699 w 10000"/>
                  <a:gd name="connsiteY61" fmla="*/ 4371 h 10000"/>
                  <a:gd name="connsiteX62" fmla="*/ 3055 w 10000"/>
                  <a:gd name="connsiteY62" fmla="*/ 4345 h 10000"/>
                  <a:gd name="connsiteX63" fmla="*/ 3651 w 10000"/>
                  <a:gd name="connsiteY63" fmla="*/ 4425 h 10000"/>
                  <a:gd name="connsiteX64" fmla="*/ 3809 w 10000"/>
                  <a:gd name="connsiteY64" fmla="*/ 4477 h 10000"/>
                  <a:gd name="connsiteX65" fmla="*/ 4365 w 10000"/>
                  <a:gd name="connsiteY65" fmla="*/ 4345 h 10000"/>
                  <a:gd name="connsiteX66" fmla="*/ 4445 w 10000"/>
                  <a:gd name="connsiteY66" fmla="*/ 4425 h 10000"/>
                  <a:gd name="connsiteX67" fmla="*/ 4603 w 10000"/>
                  <a:gd name="connsiteY67" fmla="*/ 4319 h 10000"/>
                  <a:gd name="connsiteX68" fmla="*/ 4683 w 10000"/>
                  <a:gd name="connsiteY68" fmla="*/ 4451 h 10000"/>
                  <a:gd name="connsiteX69" fmla="*/ 5238 w 10000"/>
                  <a:gd name="connsiteY69" fmla="*/ 4293 h 10000"/>
                  <a:gd name="connsiteX70" fmla="*/ 5238 w 10000"/>
                  <a:gd name="connsiteY70" fmla="*/ 4136 h 10000"/>
                  <a:gd name="connsiteX71" fmla="*/ 5357 w 10000"/>
                  <a:gd name="connsiteY71" fmla="*/ 4110 h 10000"/>
                  <a:gd name="connsiteX72" fmla="*/ 5477 w 10000"/>
                  <a:gd name="connsiteY72" fmla="*/ 4162 h 10000"/>
                  <a:gd name="connsiteX73" fmla="*/ 5873 w 10000"/>
                  <a:gd name="connsiteY73" fmla="*/ 4058 h 10000"/>
                  <a:gd name="connsiteX74" fmla="*/ 5953 w 10000"/>
                  <a:gd name="connsiteY74" fmla="*/ 4084 h 10000"/>
                  <a:gd name="connsiteX75" fmla="*/ 6151 w 10000"/>
                  <a:gd name="connsiteY75" fmla="*/ 4555 h 10000"/>
                  <a:gd name="connsiteX76" fmla="*/ 6270 w 10000"/>
                  <a:gd name="connsiteY76" fmla="*/ 4607 h 10000"/>
                  <a:gd name="connsiteX77" fmla="*/ 6548 w 10000"/>
                  <a:gd name="connsiteY77" fmla="*/ 4607 h 10000"/>
                  <a:gd name="connsiteX78" fmla="*/ 6667 w 10000"/>
                  <a:gd name="connsiteY78" fmla="*/ 4817 h 10000"/>
                  <a:gd name="connsiteX79" fmla="*/ 6707 w 10000"/>
                  <a:gd name="connsiteY79" fmla="*/ 4974 h 10000"/>
                  <a:gd name="connsiteX80" fmla="*/ 7183 w 10000"/>
                  <a:gd name="connsiteY80" fmla="*/ 5602 h 10000"/>
                  <a:gd name="connsiteX81" fmla="*/ 6985 w 10000"/>
                  <a:gd name="connsiteY81" fmla="*/ 5497 h 10000"/>
                  <a:gd name="connsiteX82" fmla="*/ 6429 w 10000"/>
                  <a:gd name="connsiteY82" fmla="*/ 5602 h 10000"/>
                  <a:gd name="connsiteX83" fmla="*/ 6151 w 10000"/>
                  <a:gd name="connsiteY83" fmla="*/ 5288 h 10000"/>
                  <a:gd name="connsiteX84" fmla="*/ 5953 w 10000"/>
                  <a:gd name="connsiteY84" fmla="*/ 5314 h 10000"/>
                  <a:gd name="connsiteX85" fmla="*/ 6111 w 10000"/>
                  <a:gd name="connsiteY85" fmla="*/ 5523 h 10000"/>
                  <a:gd name="connsiteX86" fmla="*/ 6151 w 10000"/>
                  <a:gd name="connsiteY86" fmla="*/ 5681 h 10000"/>
                  <a:gd name="connsiteX87" fmla="*/ 5754 w 10000"/>
                  <a:gd name="connsiteY87" fmla="*/ 5969 h 10000"/>
                  <a:gd name="connsiteX88" fmla="*/ 5675 w 10000"/>
                  <a:gd name="connsiteY88" fmla="*/ 6126 h 10000"/>
                  <a:gd name="connsiteX89" fmla="*/ 5636 w 10000"/>
                  <a:gd name="connsiteY89" fmla="*/ 6256 h 10000"/>
                  <a:gd name="connsiteX90" fmla="*/ 5595 w 10000"/>
                  <a:gd name="connsiteY90" fmla="*/ 6308 h 10000"/>
                  <a:gd name="connsiteX91" fmla="*/ 5516 w 10000"/>
                  <a:gd name="connsiteY91" fmla="*/ 6414 h 10000"/>
                  <a:gd name="connsiteX92" fmla="*/ 5278 w 10000"/>
                  <a:gd name="connsiteY92" fmla="*/ 6492 h 10000"/>
                  <a:gd name="connsiteX93" fmla="*/ 5357 w 10000"/>
                  <a:gd name="connsiteY93" fmla="*/ 6675 h 10000"/>
                  <a:gd name="connsiteX94" fmla="*/ 5317 w 10000"/>
                  <a:gd name="connsiteY94" fmla="*/ 6727 h 10000"/>
                  <a:gd name="connsiteX95" fmla="*/ 5000 w 10000"/>
                  <a:gd name="connsiteY95" fmla="*/ 6885 h 10000"/>
                  <a:gd name="connsiteX96" fmla="*/ 4683 w 10000"/>
                  <a:gd name="connsiteY96" fmla="*/ 6859 h 10000"/>
                  <a:gd name="connsiteX97" fmla="*/ 4961 w 10000"/>
                  <a:gd name="connsiteY97" fmla="*/ 6963 h 10000"/>
                  <a:gd name="connsiteX98" fmla="*/ 4961 w 10000"/>
                  <a:gd name="connsiteY98" fmla="*/ 7277 h 10000"/>
                  <a:gd name="connsiteX99" fmla="*/ 4603 w 10000"/>
                  <a:gd name="connsiteY99" fmla="*/ 7356 h 10000"/>
                  <a:gd name="connsiteX100" fmla="*/ 4524 w 10000"/>
                  <a:gd name="connsiteY100" fmla="*/ 7225 h 10000"/>
                  <a:gd name="connsiteX101" fmla="*/ 4484 w 10000"/>
                  <a:gd name="connsiteY101" fmla="*/ 7121 h 10000"/>
                  <a:gd name="connsiteX102" fmla="*/ 4128 w 10000"/>
                  <a:gd name="connsiteY102" fmla="*/ 7199 h 10000"/>
                  <a:gd name="connsiteX103" fmla="*/ 4286 w 10000"/>
                  <a:gd name="connsiteY103" fmla="*/ 7304 h 10000"/>
                  <a:gd name="connsiteX104" fmla="*/ 4405 w 10000"/>
                  <a:gd name="connsiteY104" fmla="*/ 7408 h 10000"/>
                  <a:gd name="connsiteX105" fmla="*/ 4563 w 10000"/>
                  <a:gd name="connsiteY105" fmla="*/ 7670 h 10000"/>
                  <a:gd name="connsiteX106" fmla="*/ 4762 w 10000"/>
                  <a:gd name="connsiteY106" fmla="*/ 7618 h 10000"/>
                  <a:gd name="connsiteX107" fmla="*/ 4921 w 10000"/>
                  <a:gd name="connsiteY107" fmla="*/ 7827 h 10000"/>
                  <a:gd name="connsiteX108" fmla="*/ 5040 w 10000"/>
                  <a:gd name="connsiteY108" fmla="*/ 7879 h 10000"/>
                  <a:gd name="connsiteX109" fmla="*/ 5317 w 10000"/>
                  <a:gd name="connsiteY109" fmla="*/ 7853 h 10000"/>
                  <a:gd name="connsiteX110" fmla="*/ 5437 w 10000"/>
                  <a:gd name="connsiteY110" fmla="*/ 7984 h 10000"/>
                  <a:gd name="connsiteX111" fmla="*/ 5556 w 10000"/>
                  <a:gd name="connsiteY111" fmla="*/ 8115 h 10000"/>
                  <a:gd name="connsiteX112" fmla="*/ 6111 w 10000"/>
                  <a:gd name="connsiteY112" fmla="*/ 7932 h 10000"/>
                  <a:gd name="connsiteX113" fmla="*/ 6111 w 10000"/>
                  <a:gd name="connsiteY113" fmla="*/ 7853 h 10000"/>
                  <a:gd name="connsiteX114" fmla="*/ 5953 w 10000"/>
                  <a:gd name="connsiteY114" fmla="*/ 7696 h 10000"/>
                  <a:gd name="connsiteX115" fmla="*/ 6151 w 10000"/>
                  <a:gd name="connsiteY115" fmla="*/ 7540 h 10000"/>
                  <a:gd name="connsiteX116" fmla="*/ 6032 w 10000"/>
                  <a:gd name="connsiteY116" fmla="*/ 7356 h 10000"/>
                  <a:gd name="connsiteX117" fmla="*/ 6151 w 10000"/>
                  <a:gd name="connsiteY117" fmla="*/ 7277 h 10000"/>
                  <a:gd name="connsiteX118" fmla="*/ 6310 w 10000"/>
                  <a:gd name="connsiteY118" fmla="*/ 7460 h 10000"/>
                  <a:gd name="connsiteX119" fmla="*/ 6231 w 10000"/>
                  <a:gd name="connsiteY119" fmla="*/ 7566 h 10000"/>
                  <a:gd name="connsiteX120" fmla="*/ 6587 w 10000"/>
                  <a:gd name="connsiteY120" fmla="*/ 7618 h 10000"/>
                  <a:gd name="connsiteX121" fmla="*/ 6746 w 10000"/>
                  <a:gd name="connsiteY121" fmla="*/ 7696 h 10000"/>
                  <a:gd name="connsiteX122" fmla="*/ 6905 w 10000"/>
                  <a:gd name="connsiteY122" fmla="*/ 7906 h 10000"/>
                  <a:gd name="connsiteX123" fmla="*/ 6667 w 10000"/>
                  <a:gd name="connsiteY123" fmla="*/ 8089 h 10000"/>
                  <a:gd name="connsiteX124" fmla="*/ 6270 w 10000"/>
                  <a:gd name="connsiteY124" fmla="*/ 8219 h 10000"/>
                  <a:gd name="connsiteX125" fmla="*/ 6191 w 10000"/>
                  <a:gd name="connsiteY125" fmla="*/ 8377 h 10000"/>
                  <a:gd name="connsiteX126" fmla="*/ 5953 w 10000"/>
                  <a:gd name="connsiteY126" fmla="*/ 8455 h 10000"/>
                  <a:gd name="connsiteX127" fmla="*/ 6071 w 10000"/>
                  <a:gd name="connsiteY127" fmla="*/ 8612 h 10000"/>
                  <a:gd name="connsiteX128" fmla="*/ 6310 w 10000"/>
                  <a:gd name="connsiteY128" fmla="*/ 8612 h 10000"/>
                  <a:gd name="connsiteX129" fmla="*/ 6349 w 10000"/>
                  <a:gd name="connsiteY129" fmla="*/ 8612 h 10000"/>
                  <a:gd name="connsiteX130" fmla="*/ 6508 w 10000"/>
                  <a:gd name="connsiteY130" fmla="*/ 8900 h 10000"/>
                  <a:gd name="connsiteX131" fmla="*/ 6587 w 10000"/>
                  <a:gd name="connsiteY131" fmla="*/ 8612 h 10000"/>
                  <a:gd name="connsiteX132" fmla="*/ 6786 w 10000"/>
                  <a:gd name="connsiteY132" fmla="*/ 8560 h 10000"/>
                  <a:gd name="connsiteX133" fmla="*/ 6985 w 10000"/>
                  <a:gd name="connsiteY133" fmla="*/ 8638 h 10000"/>
                  <a:gd name="connsiteX134" fmla="*/ 6985 w 10000"/>
                  <a:gd name="connsiteY134" fmla="*/ 8665 h 10000"/>
                  <a:gd name="connsiteX135" fmla="*/ 7183 w 10000"/>
                  <a:gd name="connsiteY135" fmla="*/ 8612 h 10000"/>
                  <a:gd name="connsiteX136" fmla="*/ 7302 w 10000"/>
                  <a:gd name="connsiteY136" fmla="*/ 8796 h 10000"/>
                  <a:gd name="connsiteX137" fmla="*/ 6905 w 10000"/>
                  <a:gd name="connsiteY137" fmla="*/ 8691 h 10000"/>
                  <a:gd name="connsiteX138" fmla="*/ 6825 w 10000"/>
                  <a:gd name="connsiteY138" fmla="*/ 8718 h 10000"/>
                  <a:gd name="connsiteX139" fmla="*/ 6786 w 10000"/>
                  <a:gd name="connsiteY139" fmla="*/ 8926 h 10000"/>
                  <a:gd name="connsiteX140" fmla="*/ 6746 w 10000"/>
                  <a:gd name="connsiteY140" fmla="*/ 9058 h 10000"/>
                  <a:gd name="connsiteX141" fmla="*/ 7064 w 10000"/>
                  <a:gd name="connsiteY141" fmla="*/ 9031 h 10000"/>
                  <a:gd name="connsiteX142" fmla="*/ 7144 w 10000"/>
                  <a:gd name="connsiteY142" fmla="*/ 9110 h 10000"/>
                  <a:gd name="connsiteX143" fmla="*/ 7183 w 10000"/>
                  <a:gd name="connsiteY143" fmla="*/ 8953 h 10000"/>
                  <a:gd name="connsiteX144" fmla="*/ 7302 w 10000"/>
                  <a:gd name="connsiteY144" fmla="*/ 8744 h 10000"/>
                  <a:gd name="connsiteX145" fmla="*/ 7579 w 10000"/>
                  <a:gd name="connsiteY145" fmla="*/ 9136 h 10000"/>
                  <a:gd name="connsiteX146" fmla="*/ 8095 w 10000"/>
                  <a:gd name="connsiteY14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6151 w 10000"/>
                  <a:gd name="connsiteY6" fmla="*/ 3900 h 10000"/>
                  <a:gd name="connsiteX7" fmla="*/ 5833 w 10000"/>
                  <a:gd name="connsiteY7" fmla="*/ 3900 h 10000"/>
                  <a:gd name="connsiteX8" fmla="*/ 5516 w 10000"/>
                  <a:gd name="connsiteY8" fmla="*/ 4005 h 10000"/>
                  <a:gd name="connsiteX9" fmla="*/ 5159 w 10000"/>
                  <a:gd name="connsiteY9" fmla="*/ 3979 h 10000"/>
                  <a:gd name="connsiteX10" fmla="*/ 5159 w 10000"/>
                  <a:gd name="connsiteY10" fmla="*/ 3482 h 10000"/>
                  <a:gd name="connsiteX11" fmla="*/ 5357 w 10000"/>
                  <a:gd name="connsiteY11" fmla="*/ 3455 h 10000"/>
                  <a:gd name="connsiteX12" fmla="*/ 5238 w 10000"/>
                  <a:gd name="connsiteY12" fmla="*/ 3325 h 10000"/>
                  <a:gd name="connsiteX13" fmla="*/ 5238 w 10000"/>
                  <a:gd name="connsiteY13" fmla="*/ 3115 h 10000"/>
                  <a:gd name="connsiteX14" fmla="*/ 5278 w 10000"/>
                  <a:gd name="connsiteY14" fmla="*/ 2985 h 10000"/>
                  <a:gd name="connsiteX15" fmla="*/ 4882 w 10000"/>
                  <a:gd name="connsiteY15" fmla="*/ 2775 h 10000"/>
                  <a:gd name="connsiteX16" fmla="*/ 4484 w 10000"/>
                  <a:gd name="connsiteY16" fmla="*/ 2540 h 10000"/>
                  <a:gd name="connsiteX17" fmla="*/ 4286 w 10000"/>
                  <a:gd name="connsiteY17" fmla="*/ 2382 h 10000"/>
                  <a:gd name="connsiteX18" fmla="*/ 4008 w 10000"/>
                  <a:gd name="connsiteY18" fmla="*/ 2330 h 10000"/>
                  <a:gd name="connsiteX19" fmla="*/ 3691 w 10000"/>
                  <a:gd name="connsiteY19" fmla="*/ 2356 h 10000"/>
                  <a:gd name="connsiteX20" fmla="*/ 3373 w 10000"/>
                  <a:gd name="connsiteY20" fmla="*/ 2278 h 10000"/>
                  <a:gd name="connsiteX21" fmla="*/ 2976 w 10000"/>
                  <a:gd name="connsiteY21" fmla="*/ 1649 h 10000"/>
                  <a:gd name="connsiteX22" fmla="*/ 2857 w 10000"/>
                  <a:gd name="connsiteY22" fmla="*/ 1492 h 10000"/>
                  <a:gd name="connsiteX23" fmla="*/ 2738 w 10000"/>
                  <a:gd name="connsiteY23" fmla="*/ 1126 h 10000"/>
                  <a:gd name="connsiteX24" fmla="*/ 2579 w 10000"/>
                  <a:gd name="connsiteY24" fmla="*/ 785 h 10000"/>
                  <a:gd name="connsiteX25" fmla="*/ 2103 w 10000"/>
                  <a:gd name="connsiteY25" fmla="*/ 549 h 10000"/>
                  <a:gd name="connsiteX26" fmla="*/ 1825 w 10000"/>
                  <a:gd name="connsiteY26" fmla="*/ 52 h 10000"/>
                  <a:gd name="connsiteX27" fmla="*/ 1468 w 10000"/>
                  <a:gd name="connsiteY27" fmla="*/ 52 h 10000"/>
                  <a:gd name="connsiteX28" fmla="*/ 1309 w 10000"/>
                  <a:gd name="connsiteY28" fmla="*/ 157 h 10000"/>
                  <a:gd name="connsiteX29" fmla="*/ 1270 w 10000"/>
                  <a:gd name="connsiteY29" fmla="*/ 0 h 10000"/>
                  <a:gd name="connsiteX30" fmla="*/ 754 w 10000"/>
                  <a:gd name="connsiteY30" fmla="*/ 104 h 10000"/>
                  <a:gd name="connsiteX31" fmla="*/ 1309 w 10000"/>
                  <a:gd name="connsiteY31" fmla="*/ 210 h 10000"/>
                  <a:gd name="connsiteX32" fmla="*/ 1270 w 10000"/>
                  <a:gd name="connsiteY32" fmla="*/ 445 h 10000"/>
                  <a:gd name="connsiteX33" fmla="*/ 1389 w 10000"/>
                  <a:gd name="connsiteY33" fmla="*/ 759 h 10000"/>
                  <a:gd name="connsiteX34" fmla="*/ 1508 w 10000"/>
                  <a:gd name="connsiteY34" fmla="*/ 942 h 10000"/>
                  <a:gd name="connsiteX35" fmla="*/ 1309 w 10000"/>
                  <a:gd name="connsiteY35" fmla="*/ 1282 h 10000"/>
                  <a:gd name="connsiteX36" fmla="*/ 1151 w 10000"/>
                  <a:gd name="connsiteY36" fmla="*/ 1282 h 10000"/>
                  <a:gd name="connsiteX37" fmla="*/ 992 w 10000"/>
                  <a:gd name="connsiteY37" fmla="*/ 1518 h 10000"/>
                  <a:gd name="connsiteX38" fmla="*/ 1270 w 10000"/>
                  <a:gd name="connsiteY38" fmla="*/ 1623 h 10000"/>
                  <a:gd name="connsiteX39" fmla="*/ 913 w 10000"/>
                  <a:gd name="connsiteY39" fmla="*/ 1597 h 10000"/>
                  <a:gd name="connsiteX40" fmla="*/ 754 w 10000"/>
                  <a:gd name="connsiteY40" fmla="*/ 1911 h 10000"/>
                  <a:gd name="connsiteX41" fmla="*/ 714 w 10000"/>
                  <a:gd name="connsiteY41" fmla="*/ 1963 h 10000"/>
                  <a:gd name="connsiteX42" fmla="*/ 555 w 10000"/>
                  <a:gd name="connsiteY42" fmla="*/ 2304 h 10000"/>
                  <a:gd name="connsiteX43" fmla="*/ 794 w 10000"/>
                  <a:gd name="connsiteY43" fmla="*/ 2382 h 10000"/>
                  <a:gd name="connsiteX44" fmla="*/ 476 w 10000"/>
                  <a:gd name="connsiteY44" fmla="*/ 2644 h 10000"/>
                  <a:gd name="connsiteX45" fmla="*/ 79 w 10000"/>
                  <a:gd name="connsiteY45" fmla="*/ 2932 h 10000"/>
                  <a:gd name="connsiteX46" fmla="*/ 0 w 10000"/>
                  <a:gd name="connsiteY46" fmla="*/ 3089 h 10000"/>
                  <a:gd name="connsiteX47" fmla="*/ 199 w 10000"/>
                  <a:gd name="connsiteY47" fmla="*/ 3429 h 10000"/>
                  <a:gd name="connsiteX48" fmla="*/ 0 w 10000"/>
                  <a:gd name="connsiteY48" fmla="*/ 3744 h 10000"/>
                  <a:gd name="connsiteX49" fmla="*/ 40 w 10000"/>
                  <a:gd name="connsiteY49" fmla="*/ 4084 h 10000"/>
                  <a:gd name="connsiteX50" fmla="*/ 159 w 10000"/>
                  <a:gd name="connsiteY50" fmla="*/ 4189 h 10000"/>
                  <a:gd name="connsiteX51" fmla="*/ 397 w 10000"/>
                  <a:gd name="connsiteY51" fmla="*/ 4162 h 10000"/>
                  <a:gd name="connsiteX52" fmla="*/ 873 w 10000"/>
                  <a:gd name="connsiteY52" fmla="*/ 4215 h 10000"/>
                  <a:gd name="connsiteX53" fmla="*/ 1270 w 10000"/>
                  <a:gd name="connsiteY53" fmla="*/ 4110 h 10000"/>
                  <a:gd name="connsiteX54" fmla="*/ 1707 w 10000"/>
                  <a:gd name="connsiteY54" fmla="*/ 4110 h 10000"/>
                  <a:gd name="connsiteX55" fmla="*/ 1984 w 10000"/>
                  <a:gd name="connsiteY55" fmla="*/ 4005 h 10000"/>
                  <a:gd name="connsiteX56" fmla="*/ 2063 w 10000"/>
                  <a:gd name="connsiteY56" fmla="*/ 4031 h 10000"/>
                  <a:gd name="connsiteX57" fmla="*/ 1945 w 10000"/>
                  <a:gd name="connsiteY57" fmla="*/ 4084 h 10000"/>
                  <a:gd name="connsiteX58" fmla="*/ 2222 w 10000"/>
                  <a:gd name="connsiteY58" fmla="*/ 4319 h 10000"/>
                  <a:gd name="connsiteX59" fmla="*/ 2421 w 10000"/>
                  <a:gd name="connsiteY59" fmla="*/ 4267 h 10000"/>
                  <a:gd name="connsiteX60" fmla="*/ 2699 w 10000"/>
                  <a:gd name="connsiteY60" fmla="*/ 4371 h 10000"/>
                  <a:gd name="connsiteX61" fmla="*/ 3055 w 10000"/>
                  <a:gd name="connsiteY61" fmla="*/ 4345 h 10000"/>
                  <a:gd name="connsiteX62" fmla="*/ 3651 w 10000"/>
                  <a:gd name="connsiteY62" fmla="*/ 4425 h 10000"/>
                  <a:gd name="connsiteX63" fmla="*/ 3809 w 10000"/>
                  <a:gd name="connsiteY63" fmla="*/ 4477 h 10000"/>
                  <a:gd name="connsiteX64" fmla="*/ 4365 w 10000"/>
                  <a:gd name="connsiteY64" fmla="*/ 4345 h 10000"/>
                  <a:gd name="connsiteX65" fmla="*/ 4445 w 10000"/>
                  <a:gd name="connsiteY65" fmla="*/ 4425 h 10000"/>
                  <a:gd name="connsiteX66" fmla="*/ 4603 w 10000"/>
                  <a:gd name="connsiteY66" fmla="*/ 4319 h 10000"/>
                  <a:gd name="connsiteX67" fmla="*/ 4683 w 10000"/>
                  <a:gd name="connsiteY67" fmla="*/ 4451 h 10000"/>
                  <a:gd name="connsiteX68" fmla="*/ 5238 w 10000"/>
                  <a:gd name="connsiteY68" fmla="*/ 4293 h 10000"/>
                  <a:gd name="connsiteX69" fmla="*/ 5238 w 10000"/>
                  <a:gd name="connsiteY69" fmla="*/ 4136 h 10000"/>
                  <a:gd name="connsiteX70" fmla="*/ 5357 w 10000"/>
                  <a:gd name="connsiteY70" fmla="*/ 4110 h 10000"/>
                  <a:gd name="connsiteX71" fmla="*/ 5477 w 10000"/>
                  <a:gd name="connsiteY71" fmla="*/ 4162 h 10000"/>
                  <a:gd name="connsiteX72" fmla="*/ 5873 w 10000"/>
                  <a:gd name="connsiteY72" fmla="*/ 4058 h 10000"/>
                  <a:gd name="connsiteX73" fmla="*/ 5953 w 10000"/>
                  <a:gd name="connsiteY73" fmla="*/ 4084 h 10000"/>
                  <a:gd name="connsiteX74" fmla="*/ 6151 w 10000"/>
                  <a:gd name="connsiteY74" fmla="*/ 4555 h 10000"/>
                  <a:gd name="connsiteX75" fmla="*/ 6270 w 10000"/>
                  <a:gd name="connsiteY75" fmla="*/ 4607 h 10000"/>
                  <a:gd name="connsiteX76" fmla="*/ 6548 w 10000"/>
                  <a:gd name="connsiteY76" fmla="*/ 4607 h 10000"/>
                  <a:gd name="connsiteX77" fmla="*/ 6667 w 10000"/>
                  <a:gd name="connsiteY77" fmla="*/ 4817 h 10000"/>
                  <a:gd name="connsiteX78" fmla="*/ 6707 w 10000"/>
                  <a:gd name="connsiteY78" fmla="*/ 4974 h 10000"/>
                  <a:gd name="connsiteX79" fmla="*/ 7183 w 10000"/>
                  <a:gd name="connsiteY79" fmla="*/ 5602 h 10000"/>
                  <a:gd name="connsiteX80" fmla="*/ 6985 w 10000"/>
                  <a:gd name="connsiteY80" fmla="*/ 5497 h 10000"/>
                  <a:gd name="connsiteX81" fmla="*/ 6429 w 10000"/>
                  <a:gd name="connsiteY81" fmla="*/ 5602 h 10000"/>
                  <a:gd name="connsiteX82" fmla="*/ 6151 w 10000"/>
                  <a:gd name="connsiteY82" fmla="*/ 5288 h 10000"/>
                  <a:gd name="connsiteX83" fmla="*/ 5953 w 10000"/>
                  <a:gd name="connsiteY83" fmla="*/ 5314 h 10000"/>
                  <a:gd name="connsiteX84" fmla="*/ 6111 w 10000"/>
                  <a:gd name="connsiteY84" fmla="*/ 5523 h 10000"/>
                  <a:gd name="connsiteX85" fmla="*/ 6151 w 10000"/>
                  <a:gd name="connsiteY85" fmla="*/ 5681 h 10000"/>
                  <a:gd name="connsiteX86" fmla="*/ 5754 w 10000"/>
                  <a:gd name="connsiteY86" fmla="*/ 5969 h 10000"/>
                  <a:gd name="connsiteX87" fmla="*/ 5675 w 10000"/>
                  <a:gd name="connsiteY87" fmla="*/ 6126 h 10000"/>
                  <a:gd name="connsiteX88" fmla="*/ 5636 w 10000"/>
                  <a:gd name="connsiteY88" fmla="*/ 6256 h 10000"/>
                  <a:gd name="connsiteX89" fmla="*/ 5595 w 10000"/>
                  <a:gd name="connsiteY89" fmla="*/ 6308 h 10000"/>
                  <a:gd name="connsiteX90" fmla="*/ 5516 w 10000"/>
                  <a:gd name="connsiteY90" fmla="*/ 6414 h 10000"/>
                  <a:gd name="connsiteX91" fmla="*/ 5278 w 10000"/>
                  <a:gd name="connsiteY91" fmla="*/ 6492 h 10000"/>
                  <a:gd name="connsiteX92" fmla="*/ 5357 w 10000"/>
                  <a:gd name="connsiteY92" fmla="*/ 6675 h 10000"/>
                  <a:gd name="connsiteX93" fmla="*/ 5317 w 10000"/>
                  <a:gd name="connsiteY93" fmla="*/ 6727 h 10000"/>
                  <a:gd name="connsiteX94" fmla="*/ 5000 w 10000"/>
                  <a:gd name="connsiteY94" fmla="*/ 6885 h 10000"/>
                  <a:gd name="connsiteX95" fmla="*/ 4683 w 10000"/>
                  <a:gd name="connsiteY95" fmla="*/ 6859 h 10000"/>
                  <a:gd name="connsiteX96" fmla="*/ 4961 w 10000"/>
                  <a:gd name="connsiteY96" fmla="*/ 6963 h 10000"/>
                  <a:gd name="connsiteX97" fmla="*/ 4961 w 10000"/>
                  <a:gd name="connsiteY97" fmla="*/ 7277 h 10000"/>
                  <a:gd name="connsiteX98" fmla="*/ 4603 w 10000"/>
                  <a:gd name="connsiteY98" fmla="*/ 7356 h 10000"/>
                  <a:gd name="connsiteX99" fmla="*/ 4524 w 10000"/>
                  <a:gd name="connsiteY99" fmla="*/ 7225 h 10000"/>
                  <a:gd name="connsiteX100" fmla="*/ 4484 w 10000"/>
                  <a:gd name="connsiteY100" fmla="*/ 7121 h 10000"/>
                  <a:gd name="connsiteX101" fmla="*/ 4128 w 10000"/>
                  <a:gd name="connsiteY101" fmla="*/ 7199 h 10000"/>
                  <a:gd name="connsiteX102" fmla="*/ 4286 w 10000"/>
                  <a:gd name="connsiteY102" fmla="*/ 7304 h 10000"/>
                  <a:gd name="connsiteX103" fmla="*/ 4405 w 10000"/>
                  <a:gd name="connsiteY103" fmla="*/ 7408 h 10000"/>
                  <a:gd name="connsiteX104" fmla="*/ 4563 w 10000"/>
                  <a:gd name="connsiteY104" fmla="*/ 7670 h 10000"/>
                  <a:gd name="connsiteX105" fmla="*/ 4762 w 10000"/>
                  <a:gd name="connsiteY105" fmla="*/ 7618 h 10000"/>
                  <a:gd name="connsiteX106" fmla="*/ 4921 w 10000"/>
                  <a:gd name="connsiteY106" fmla="*/ 7827 h 10000"/>
                  <a:gd name="connsiteX107" fmla="*/ 5040 w 10000"/>
                  <a:gd name="connsiteY107" fmla="*/ 7879 h 10000"/>
                  <a:gd name="connsiteX108" fmla="*/ 5317 w 10000"/>
                  <a:gd name="connsiteY108" fmla="*/ 7853 h 10000"/>
                  <a:gd name="connsiteX109" fmla="*/ 5437 w 10000"/>
                  <a:gd name="connsiteY109" fmla="*/ 7984 h 10000"/>
                  <a:gd name="connsiteX110" fmla="*/ 5556 w 10000"/>
                  <a:gd name="connsiteY110" fmla="*/ 8115 h 10000"/>
                  <a:gd name="connsiteX111" fmla="*/ 6111 w 10000"/>
                  <a:gd name="connsiteY111" fmla="*/ 7932 h 10000"/>
                  <a:gd name="connsiteX112" fmla="*/ 6111 w 10000"/>
                  <a:gd name="connsiteY112" fmla="*/ 7853 h 10000"/>
                  <a:gd name="connsiteX113" fmla="*/ 5953 w 10000"/>
                  <a:gd name="connsiteY113" fmla="*/ 7696 h 10000"/>
                  <a:gd name="connsiteX114" fmla="*/ 6151 w 10000"/>
                  <a:gd name="connsiteY114" fmla="*/ 7540 h 10000"/>
                  <a:gd name="connsiteX115" fmla="*/ 6032 w 10000"/>
                  <a:gd name="connsiteY115" fmla="*/ 7356 h 10000"/>
                  <a:gd name="connsiteX116" fmla="*/ 6151 w 10000"/>
                  <a:gd name="connsiteY116" fmla="*/ 7277 h 10000"/>
                  <a:gd name="connsiteX117" fmla="*/ 6310 w 10000"/>
                  <a:gd name="connsiteY117" fmla="*/ 7460 h 10000"/>
                  <a:gd name="connsiteX118" fmla="*/ 6231 w 10000"/>
                  <a:gd name="connsiteY118" fmla="*/ 7566 h 10000"/>
                  <a:gd name="connsiteX119" fmla="*/ 6587 w 10000"/>
                  <a:gd name="connsiteY119" fmla="*/ 7618 h 10000"/>
                  <a:gd name="connsiteX120" fmla="*/ 6746 w 10000"/>
                  <a:gd name="connsiteY120" fmla="*/ 7696 h 10000"/>
                  <a:gd name="connsiteX121" fmla="*/ 6905 w 10000"/>
                  <a:gd name="connsiteY121" fmla="*/ 7906 h 10000"/>
                  <a:gd name="connsiteX122" fmla="*/ 6667 w 10000"/>
                  <a:gd name="connsiteY122" fmla="*/ 8089 h 10000"/>
                  <a:gd name="connsiteX123" fmla="*/ 6270 w 10000"/>
                  <a:gd name="connsiteY123" fmla="*/ 8219 h 10000"/>
                  <a:gd name="connsiteX124" fmla="*/ 6191 w 10000"/>
                  <a:gd name="connsiteY124" fmla="*/ 8377 h 10000"/>
                  <a:gd name="connsiteX125" fmla="*/ 5953 w 10000"/>
                  <a:gd name="connsiteY125" fmla="*/ 8455 h 10000"/>
                  <a:gd name="connsiteX126" fmla="*/ 6071 w 10000"/>
                  <a:gd name="connsiteY126" fmla="*/ 8612 h 10000"/>
                  <a:gd name="connsiteX127" fmla="*/ 6310 w 10000"/>
                  <a:gd name="connsiteY127" fmla="*/ 8612 h 10000"/>
                  <a:gd name="connsiteX128" fmla="*/ 6349 w 10000"/>
                  <a:gd name="connsiteY128" fmla="*/ 8612 h 10000"/>
                  <a:gd name="connsiteX129" fmla="*/ 6508 w 10000"/>
                  <a:gd name="connsiteY129" fmla="*/ 8900 h 10000"/>
                  <a:gd name="connsiteX130" fmla="*/ 6587 w 10000"/>
                  <a:gd name="connsiteY130" fmla="*/ 8612 h 10000"/>
                  <a:gd name="connsiteX131" fmla="*/ 6786 w 10000"/>
                  <a:gd name="connsiteY131" fmla="*/ 8560 h 10000"/>
                  <a:gd name="connsiteX132" fmla="*/ 6985 w 10000"/>
                  <a:gd name="connsiteY132" fmla="*/ 8638 h 10000"/>
                  <a:gd name="connsiteX133" fmla="*/ 6985 w 10000"/>
                  <a:gd name="connsiteY133" fmla="*/ 8665 h 10000"/>
                  <a:gd name="connsiteX134" fmla="*/ 7183 w 10000"/>
                  <a:gd name="connsiteY134" fmla="*/ 8612 h 10000"/>
                  <a:gd name="connsiteX135" fmla="*/ 7302 w 10000"/>
                  <a:gd name="connsiteY135" fmla="*/ 8796 h 10000"/>
                  <a:gd name="connsiteX136" fmla="*/ 6905 w 10000"/>
                  <a:gd name="connsiteY136" fmla="*/ 8691 h 10000"/>
                  <a:gd name="connsiteX137" fmla="*/ 6825 w 10000"/>
                  <a:gd name="connsiteY137" fmla="*/ 8718 h 10000"/>
                  <a:gd name="connsiteX138" fmla="*/ 6786 w 10000"/>
                  <a:gd name="connsiteY138" fmla="*/ 8926 h 10000"/>
                  <a:gd name="connsiteX139" fmla="*/ 6746 w 10000"/>
                  <a:gd name="connsiteY139" fmla="*/ 9058 h 10000"/>
                  <a:gd name="connsiteX140" fmla="*/ 7064 w 10000"/>
                  <a:gd name="connsiteY140" fmla="*/ 9031 h 10000"/>
                  <a:gd name="connsiteX141" fmla="*/ 7144 w 10000"/>
                  <a:gd name="connsiteY141" fmla="*/ 9110 h 10000"/>
                  <a:gd name="connsiteX142" fmla="*/ 7183 w 10000"/>
                  <a:gd name="connsiteY142" fmla="*/ 8953 h 10000"/>
                  <a:gd name="connsiteX143" fmla="*/ 7302 w 10000"/>
                  <a:gd name="connsiteY143" fmla="*/ 8744 h 10000"/>
                  <a:gd name="connsiteX144" fmla="*/ 7579 w 10000"/>
                  <a:gd name="connsiteY144" fmla="*/ 9136 h 10000"/>
                  <a:gd name="connsiteX145" fmla="*/ 8095 w 10000"/>
                  <a:gd name="connsiteY145" fmla="*/ 9895 h 10000"/>
                  <a:gd name="connsiteX0" fmla="*/ 8095 w 9603"/>
                  <a:gd name="connsiteY0" fmla="*/ 9895 h 10000"/>
                  <a:gd name="connsiteX1" fmla="*/ 8611 w 9603"/>
                  <a:gd name="connsiteY1" fmla="*/ 10000 h 10000"/>
                  <a:gd name="connsiteX2" fmla="*/ 8929 w 9603"/>
                  <a:gd name="connsiteY2" fmla="*/ 9790 h 10000"/>
                  <a:gd name="connsiteX3" fmla="*/ 9207 w 9603"/>
                  <a:gd name="connsiteY3" fmla="*/ 9790 h 10000"/>
                  <a:gd name="connsiteX4" fmla="*/ 9603 w 9603"/>
                  <a:gd name="connsiteY4" fmla="*/ 9371 h 10000"/>
                  <a:gd name="connsiteX5" fmla="*/ 6151 w 9603"/>
                  <a:gd name="connsiteY5" fmla="*/ 3900 h 10000"/>
                  <a:gd name="connsiteX6" fmla="*/ 5833 w 9603"/>
                  <a:gd name="connsiteY6" fmla="*/ 3900 h 10000"/>
                  <a:gd name="connsiteX7" fmla="*/ 5516 w 9603"/>
                  <a:gd name="connsiteY7" fmla="*/ 4005 h 10000"/>
                  <a:gd name="connsiteX8" fmla="*/ 5159 w 9603"/>
                  <a:gd name="connsiteY8" fmla="*/ 3979 h 10000"/>
                  <a:gd name="connsiteX9" fmla="*/ 5159 w 9603"/>
                  <a:gd name="connsiteY9" fmla="*/ 3482 h 10000"/>
                  <a:gd name="connsiteX10" fmla="*/ 5357 w 9603"/>
                  <a:gd name="connsiteY10" fmla="*/ 3455 h 10000"/>
                  <a:gd name="connsiteX11" fmla="*/ 5238 w 9603"/>
                  <a:gd name="connsiteY11" fmla="*/ 3325 h 10000"/>
                  <a:gd name="connsiteX12" fmla="*/ 5238 w 9603"/>
                  <a:gd name="connsiteY12" fmla="*/ 3115 h 10000"/>
                  <a:gd name="connsiteX13" fmla="*/ 5278 w 9603"/>
                  <a:gd name="connsiteY13" fmla="*/ 2985 h 10000"/>
                  <a:gd name="connsiteX14" fmla="*/ 4882 w 9603"/>
                  <a:gd name="connsiteY14" fmla="*/ 2775 h 10000"/>
                  <a:gd name="connsiteX15" fmla="*/ 4484 w 9603"/>
                  <a:gd name="connsiteY15" fmla="*/ 2540 h 10000"/>
                  <a:gd name="connsiteX16" fmla="*/ 4286 w 9603"/>
                  <a:gd name="connsiteY16" fmla="*/ 2382 h 10000"/>
                  <a:gd name="connsiteX17" fmla="*/ 4008 w 9603"/>
                  <a:gd name="connsiteY17" fmla="*/ 2330 h 10000"/>
                  <a:gd name="connsiteX18" fmla="*/ 3691 w 9603"/>
                  <a:gd name="connsiteY18" fmla="*/ 2356 h 10000"/>
                  <a:gd name="connsiteX19" fmla="*/ 3373 w 9603"/>
                  <a:gd name="connsiteY19" fmla="*/ 2278 h 10000"/>
                  <a:gd name="connsiteX20" fmla="*/ 2976 w 9603"/>
                  <a:gd name="connsiteY20" fmla="*/ 1649 h 10000"/>
                  <a:gd name="connsiteX21" fmla="*/ 2857 w 9603"/>
                  <a:gd name="connsiteY21" fmla="*/ 1492 h 10000"/>
                  <a:gd name="connsiteX22" fmla="*/ 2738 w 9603"/>
                  <a:gd name="connsiteY22" fmla="*/ 1126 h 10000"/>
                  <a:gd name="connsiteX23" fmla="*/ 2579 w 9603"/>
                  <a:gd name="connsiteY23" fmla="*/ 785 h 10000"/>
                  <a:gd name="connsiteX24" fmla="*/ 2103 w 9603"/>
                  <a:gd name="connsiteY24" fmla="*/ 549 h 10000"/>
                  <a:gd name="connsiteX25" fmla="*/ 1825 w 9603"/>
                  <a:gd name="connsiteY25" fmla="*/ 52 h 10000"/>
                  <a:gd name="connsiteX26" fmla="*/ 1468 w 9603"/>
                  <a:gd name="connsiteY26" fmla="*/ 52 h 10000"/>
                  <a:gd name="connsiteX27" fmla="*/ 1309 w 9603"/>
                  <a:gd name="connsiteY27" fmla="*/ 157 h 10000"/>
                  <a:gd name="connsiteX28" fmla="*/ 1270 w 9603"/>
                  <a:gd name="connsiteY28" fmla="*/ 0 h 10000"/>
                  <a:gd name="connsiteX29" fmla="*/ 754 w 9603"/>
                  <a:gd name="connsiteY29" fmla="*/ 104 h 10000"/>
                  <a:gd name="connsiteX30" fmla="*/ 1309 w 9603"/>
                  <a:gd name="connsiteY30" fmla="*/ 210 h 10000"/>
                  <a:gd name="connsiteX31" fmla="*/ 1270 w 9603"/>
                  <a:gd name="connsiteY31" fmla="*/ 445 h 10000"/>
                  <a:gd name="connsiteX32" fmla="*/ 1389 w 9603"/>
                  <a:gd name="connsiteY32" fmla="*/ 759 h 10000"/>
                  <a:gd name="connsiteX33" fmla="*/ 1508 w 9603"/>
                  <a:gd name="connsiteY33" fmla="*/ 942 h 10000"/>
                  <a:gd name="connsiteX34" fmla="*/ 1309 w 9603"/>
                  <a:gd name="connsiteY34" fmla="*/ 1282 h 10000"/>
                  <a:gd name="connsiteX35" fmla="*/ 1151 w 9603"/>
                  <a:gd name="connsiteY35" fmla="*/ 1282 h 10000"/>
                  <a:gd name="connsiteX36" fmla="*/ 992 w 9603"/>
                  <a:gd name="connsiteY36" fmla="*/ 1518 h 10000"/>
                  <a:gd name="connsiteX37" fmla="*/ 1270 w 9603"/>
                  <a:gd name="connsiteY37" fmla="*/ 1623 h 10000"/>
                  <a:gd name="connsiteX38" fmla="*/ 913 w 9603"/>
                  <a:gd name="connsiteY38" fmla="*/ 1597 h 10000"/>
                  <a:gd name="connsiteX39" fmla="*/ 754 w 9603"/>
                  <a:gd name="connsiteY39" fmla="*/ 1911 h 10000"/>
                  <a:gd name="connsiteX40" fmla="*/ 714 w 9603"/>
                  <a:gd name="connsiteY40" fmla="*/ 1963 h 10000"/>
                  <a:gd name="connsiteX41" fmla="*/ 555 w 9603"/>
                  <a:gd name="connsiteY41" fmla="*/ 2304 h 10000"/>
                  <a:gd name="connsiteX42" fmla="*/ 794 w 9603"/>
                  <a:gd name="connsiteY42" fmla="*/ 2382 h 10000"/>
                  <a:gd name="connsiteX43" fmla="*/ 476 w 9603"/>
                  <a:gd name="connsiteY43" fmla="*/ 2644 h 10000"/>
                  <a:gd name="connsiteX44" fmla="*/ 79 w 9603"/>
                  <a:gd name="connsiteY44" fmla="*/ 2932 h 10000"/>
                  <a:gd name="connsiteX45" fmla="*/ 0 w 9603"/>
                  <a:gd name="connsiteY45" fmla="*/ 3089 h 10000"/>
                  <a:gd name="connsiteX46" fmla="*/ 199 w 9603"/>
                  <a:gd name="connsiteY46" fmla="*/ 3429 h 10000"/>
                  <a:gd name="connsiteX47" fmla="*/ 0 w 9603"/>
                  <a:gd name="connsiteY47" fmla="*/ 3744 h 10000"/>
                  <a:gd name="connsiteX48" fmla="*/ 40 w 9603"/>
                  <a:gd name="connsiteY48" fmla="*/ 4084 h 10000"/>
                  <a:gd name="connsiteX49" fmla="*/ 159 w 9603"/>
                  <a:gd name="connsiteY49" fmla="*/ 4189 h 10000"/>
                  <a:gd name="connsiteX50" fmla="*/ 397 w 9603"/>
                  <a:gd name="connsiteY50" fmla="*/ 4162 h 10000"/>
                  <a:gd name="connsiteX51" fmla="*/ 873 w 9603"/>
                  <a:gd name="connsiteY51" fmla="*/ 4215 h 10000"/>
                  <a:gd name="connsiteX52" fmla="*/ 1270 w 9603"/>
                  <a:gd name="connsiteY52" fmla="*/ 4110 h 10000"/>
                  <a:gd name="connsiteX53" fmla="*/ 1707 w 9603"/>
                  <a:gd name="connsiteY53" fmla="*/ 4110 h 10000"/>
                  <a:gd name="connsiteX54" fmla="*/ 1984 w 9603"/>
                  <a:gd name="connsiteY54" fmla="*/ 4005 h 10000"/>
                  <a:gd name="connsiteX55" fmla="*/ 2063 w 9603"/>
                  <a:gd name="connsiteY55" fmla="*/ 4031 h 10000"/>
                  <a:gd name="connsiteX56" fmla="*/ 1945 w 9603"/>
                  <a:gd name="connsiteY56" fmla="*/ 4084 h 10000"/>
                  <a:gd name="connsiteX57" fmla="*/ 2222 w 9603"/>
                  <a:gd name="connsiteY57" fmla="*/ 4319 h 10000"/>
                  <a:gd name="connsiteX58" fmla="*/ 2421 w 9603"/>
                  <a:gd name="connsiteY58" fmla="*/ 4267 h 10000"/>
                  <a:gd name="connsiteX59" fmla="*/ 2699 w 9603"/>
                  <a:gd name="connsiteY59" fmla="*/ 4371 h 10000"/>
                  <a:gd name="connsiteX60" fmla="*/ 3055 w 9603"/>
                  <a:gd name="connsiteY60" fmla="*/ 4345 h 10000"/>
                  <a:gd name="connsiteX61" fmla="*/ 3651 w 9603"/>
                  <a:gd name="connsiteY61" fmla="*/ 4425 h 10000"/>
                  <a:gd name="connsiteX62" fmla="*/ 3809 w 9603"/>
                  <a:gd name="connsiteY62" fmla="*/ 4477 h 10000"/>
                  <a:gd name="connsiteX63" fmla="*/ 4365 w 9603"/>
                  <a:gd name="connsiteY63" fmla="*/ 4345 h 10000"/>
                  <a:gd name="connsiteX64" fmla="*/ 4445 w 9603"/>
                  <a:gd name="connsiteY64" fmla="*/ 4425 h 10000"/>
                  <a:gd name="connsiteX65" fmla="*/ 4603 w 9603"/>
                  <a:gd name="connsiteY65" fmla="*/ 4319 h 10000"/>
                  <a:gd name="connsiteX66" fmla="*/ 4683 w 9603"/>
                  <a:gd name="connsiteY66" fmla="*/ 4451 h 10000"/>
                  <a:gd name="connsiteX67" fmla="*/ 5238 w 9603"/>
                  <a:gd name="connsiteY67" fmla="*/ 4293 h 10000"/>
                  <a:gd name="connsiteX68" fmla="*/ 5238 w 9603"/>
                  <a:gd name="connsiteY68" fmla="*/ 4136 h 10000"/>
                  <a:gd name="connsiteX69" fmla="*/ 5357 w 9603"/>
                  <a:gd name="connsiteY69" fmla="*/ 4110 h 10000"/>
                  <a:gd name="connsiteX70" fmla="*/ 5477 w 9603"/>
                  <a:gd name="connsiteY70" fmla="*/ 4162 h 10000"/>
                  <a:gd name="connsiteX71" fmla="*/ 5873 w 9603"/>
                  <a:gd name="connsiteY71" fmla="*/ 4058 h 10000"/>
                  <a:gd name="connsiteX72" fmla="*/ 5953 w 9603"/>
                  <a:gd name="connsiteY72" fmla="*/ 4084 h 10000"/>
                  <a:gd name="connsiteX73" fmla="*/ 6151 w 9603"/>
                  <a:gd name="connsiteY73" fmla="*/ 4555 h 10000"/>
                  <a:gd name="connsiteX74" fmla="*/ 6270 w 9603"/>
                  <a:gd name="connsiteY74" fmla="*/ 4607 h 10000"/>
                  <a:gd name="connsiteX75" fmla="*/ 6548 w 9603"/>
                  <a:gd name="connsiteY75" fmla="*/ 4607 h 10000"/>
                  <a:gd name="connsiteX76" fmla="*/ 6667 w 9603"/>
                  <a:gd name="connsiteY76" fmla="*/ 4817 h 10000"/>
                  <a:gd name="connsiteX77" fmla="*/ 6707 w 9603"/>
                  <a:gd name="connsiteY77" fmla="*/ 4974 h 10000"/>
                  <a:gd name="connsiteX78" fmla="*/ 7183 w 9603"/>
                  <a:gd name="connsiteY78" fmla="*/ 5602 h 10000"/>
                  <a:gd name="connsiteX79" fmla="*/ 6985 w 9603"/>
                  <a:gd name="connsiteY79" fmla="*/ 5497 h 10000"/>
                  <a:gd name="connsiteX80" fmla="*/ 6429 w 9603"/>
                  <a:gd name="connsiteY80" fmla="*/ 5602 h 10000"/>
                  <a:gd name="connsiteX81" fmla="*/ 6151 w 9603"/>
                  <a:gd name="connsiteY81" fmla="*/ 5288 h 10000"/>
                  <a:gd name="connsiteX82" fmla="*/ 5953 w 9603"/>
                  <a:gd name="connsiteY82" fmla="*/ 5314 h 10000"/>
                  <a:gd name="connsiteX83" fmla="*/ 6111 w 9603"/>
                  <a:gd name="connsiteY83" fmla="*/ 5523 h 10000"/>
                  <a:gd name="connsiteX84" fmla="*/ 6151 w 9603"/>
                  <a:gd name="connsiteY84" fmla="*/ 5681 h 10000"/>
                  <a:gd name="connsiteX85" fmla="*/ 5754 w 9603"/>
                  <a:gd name="connsiteY85" fmla="*/ 5969 h 10000"/>
                  <a:gd name="connsiteX86" fmla="*/ 5675 w 9603"/>
                  <a:gd name="connsiteY86" fmla="*/ 6126 h 10000"/>
                  <a:gd name="connsiteX87" fmla="*/ 5636 w 9603"/>
                  <a:gd name="connsiteY87" fmla="*/ 6256 h 10000"/>
                  <a:gd name="connsiteX88" fmla="*/ 5595 w 9603"/>
                  <a:gd name="connsiteY88" fmla="*/ 6308 h 10000"/>
                  <a:gd name="connsiteX89" fmla="*/ 5516 w 9603"/>
                  <a:gd name="connsiteY89" fmla="*/ 6414 h 10000"/>
                  <a:gd name="connsiteX90" fmla="*/ 5278 w 9603"/>
                  <a:gd name="connsiteY90" fmla="*/ 6492 h 10000"/>
                  <a:gd name="connsiteX91" fmla="*/ 5357 w 9603"/>
                  <a:gd name="connsiteY91" fmla="*/ 6675 h 10000"/>
                  <a:gd name="connsiteX92" fmla="*/ 5317 w 9603"/>
                  <a:gd name="connsiteY92" fmla="*/ 6727 h 10000"/>
                  <a:gd name="connsiteX93" fmla="*/ 5000 w 9603"/>
                  <a:gd name="connsiteY93" fmla="*/ 6885 h 10000"/>
                  <a:gd name="connsiteX94" fmla="*/ 4683 w 9603"/>
                  <a:gd name="connsiteY94" fmla="*/ 6859 h 10000"/>
                  <a:gd name="connsiteX95" fmla="*/ 4961 w 9603"/>
                  <a:gd name="connsiteY95" fmla="*/ 6963 h 10000"/>
                  <a:gd name="connsiteX96" fmla="*/ 4961 w 9603"/>
                  <a:gd name="connsiteY96" fmla="*/ 7277 h 10000"/>
                  <a:gd name="connsiteX97" fmla="*/ 4603 w 9603"/>
                  <a:gd name="connsiteY97" fmla="*/ 7356 h 10000"/>
                  <a:gd name="connsiteX98" fmla="*/ 4524 w 9603"/>
                  <a:gd name="connsiteY98" fmla="*/ 7225 h 10000"/>
                  <a:gd name="connsiteX99" fmla="*/ 4484 w 9603"/>
                  <a:gd name="connsiteY99" fmla="*/ 7121 h 10000"/>
                  <a:gd name="connsiteX100" fmla="*/ 4128 w 9603"/>
                  <a:gd name="connsiteY100" fmla="*/ 7199 h 10000"/>
                  <a:gd name="connsiteX101" fmla="*/ 4286 w 9603"/>
                  <a:gd name="connsiteY101" fmla="*/ 7304 h 10000"/>
                  <a:gd name="connsiteX102" fmla="*/ 4405 w 9603"/>
                  <a:gd name="connsiteY102" fmla="*/ 7408 h 10000"/>
                  <a:gd name="connsiteX103" fmla="*/ 4563 w 9603"/>
                  <a:gd name="connsiteY103" fmla="*/ 7670 h 10000"/>
                  <a:gd name="connsiteX104" fmla="*/ 4762 w 9603"/>
                  <a:gd name="connsiteY104" fmla="*/ 7618 h 10000"/>
                  <a:gd name="connsiteX105" fmla="*/ 4921 w 9603"/>
                  <a:gd name="connsiteY105" fmla="*/ 7827 h 10000"/>
                  <a:gd name="connsiteX106" fmla="*/ 5040 w 9603"/>
                  <a:gd name="connsiteY106" fmla="*/ 7879 h 10000"/>
                  <a:gd name="connsiteX107" fmla="*/ 5317 w 9603"/>
                  <a:gd name="connsiteY107" fmla="*/ 7853 h 10000"/>
                  <a:gd name="connsiteX108" fmla="*/ 5437 w 9603"/>
                  <a:gd name="connsiteY108" fmla="*/ 7984 h 10000"/>
                  <a:gd name="connsiteX109" fmla="*/ 5556 w 9603"/>
                  <a:gd name="connsiteY109" fmla="*/ 8115 h 10000"/>
                  <a:gd name="connsiteX110" fmla="*/ 6111 w 9603"/>
                  <a:gd name="connsiteY110" fmla="*/ 7932 h 10000"/>
                  <a:gd name="connsiteX111" fmla="*/ 6111 w 9603"/>
                  <a:gd name="connsiteY111" fmla="*/ 7853 h 10000"/>
                  <a:gd name="connsiteX112" fmla="*/ 5953 w 9603"/>
                  <a:gd name="connsiteY112" fmla="*/ 7696 h 10000"/>
                  <a:gd name="connsiteX113" fmla="*/ 6151 w 9603"/>
                  <a:gd name="connsiteY113" fmla="*/ 7540 h 10000"/>
                  <a:gd name="connsiteX114" fmla="*/ 6032 w 9603"/>
                  <a:gd name="connsiteY114" fmla="*/ 7356 h 10000"/>
                  <a:gd name="connsiteX115" fmla="*/ 6151 w 9603"/>
                  <a:gd name="connsiteY115" fmla="*/ 7277 h 10000"/>
                  <a:gd name="connsiteX116" fmla="*/ 6310 w 9603"/>
                  <a:gd name="connsiteY116" fmla="*/ 7460 h 10000"/>
                  <a:gd name="connsiteX117" fmla="*/ 6231 w 9603"/>
                  <a:gd name="connsiteY117" fmla="*/ 7566 h 10000"/>
                  <a:gd name="connsiteX118" fmla="*/ 6587 w 9603"/>
                  <a:gd name="connsiteY118" fmla="*/ 7618 h 10000"/>
                  <a:gd name="connsiteX119" fmla="*/ 6746 w 9603"/>
                  <a:gd name="connsiteY119" fmla="*/ 7696 h 10000"/>
                  <a:gd name="connsiteX120" fmla="*/ 6905 w 9603"/>
                  <a:gd name="connsiteY120" fmla="*/ 7906 h 10000"/>
                  <a:gd name="connsiteX121" fmla="*/ 6667 w 9603"/>
                  <a:gd name="connsiteY121" fmla="*/ 8089 h 10000"/>
                  <a:gd name="connsiteX122" fmla="*/ 6270 w 9603"/>
                  <a:gd name="connsiteY122" fmla="*/ 8219 h 10000"/>
                  <a:gd name="connsiteX123" fmla="*/ 6191 w 9603"/>
                  <a:gd name="connsiteY123" fmla="*/ 8377 h 10000"/>
                  <a:gd name="connsiteX124" fmla="*/ 5953 w 9603"/>
                  <a:gd name="connsiteY124" fmla="*/ 8455 h 10000"/>
                  <a:gd name="connsiteX125" fmla="*/ 6071 w 9603"/>
                  <a:gd name="connsiteY125" fmla="*/ 8612 h 10000"/>
                  <a:gd name="connsiteX126" fmla="*/ 6310 w 9603"/>
                  <a:gd name="connsiteY126" fmla="*/ 8612 h 10000"/>
                  <a:gd name="connsiteX127" fmla="*/ 6349 w 9603"/>
                  <a:gd name="connsiteY127" fmla="*/ 8612 h 10000"/>
                  <a:gd name="connsiteX128" fmla="*/ 6508 w 9603"/>
                  <a:gd name="connsiteY128" fmla="*/ 8900 h 10000"/>
                  <a:gd name="connsiteX129" fmla="*/ 6587 w 9603"/>
                  <a:gd name="connsiteY129" fmla="*/ 8612 h 10000"/>
                  <a:gd name="connsiteX130" fmla="*/ 6786 w 9603"/>
                  <a:gd name="connsiteY130" fmla="*/ 8560 h 10000"/>
                  <a:gd name="connsiteX131" fmla="*/ 6985 w 9603"/>
                  <a:gd name="connsiteY131" fmla="*/ 8638 h 10000"/>
                  <a:gd name="connsiteX132" fmla="*/ 6985 w 9603"/>
                  <a:gd name="connsiteY132" fmla="*/ 8665 h 10000"/>
                  <a:gd name="connsiteX133" fmla="*/ 7183 w 9603"/>
                  <a:gd name="connsiteY133" fmla="*/ 8612 h 10000"/>
                  <a:gd name="connsiteX134" fmla="*/ 7302 w 9603"/>
                  <a:gd name="connsiteY134" fmla="*/ 8796 h 10000"/>
                  <a:gd name="connsiteX135" fmla="*/ 6905 w 9603"/>
                  <a:gd name="connsiteY135" fmla="*/ 8691 h 10000"/>
                  <a:gd name="connsiteX136" fmla="*/ 6825 w 9603"/>
                  <a:gd name="connsiteY136" fmla="*/ 8718 h 10000"/>
                  <a:gd name="connsiteX137" fmla="*/ 6786 w 9603"/>
                  <a:gd name="connsiteY137" fmla="*/ 8926 h 10000"/>
                  <a:gd name="connsiteX138" fmla="*/ 6746 w 9603"/>
                  <a:gd name="connsiteY138" fmla="*/ 9058 h 10000"/>
                  <a:gd name="connsiteX139" fmla="*/ 7064 w 9603"/>
                  <a:gd name="connsiteY139" fmla="*/ 9031 h 10000"/>
                  <a:gd name="connsiteX140" fmla="*/ 7144 w 9603"/>
                  <a:gd name="connsiteY140" fmla="*/ 9110 h 10000"/>
                  <a:gd name="connsiteX141" fmla="*/ 7183 w 9603"/>
                  <a:gd name="connsiteY141" fmla="*/ 8953 h 10000"/>
                  <a:gd name="connsiteX142" fmla="*/ 7302 w 9603"/>
                  <a:gd name="connsiteY142" fmla="*/ 8744 h 10000"/>
                  <a:gd name="connsiteX143" fmla="*/ 7579 w 9603"/>
                  <a:gd name="connsiteY143" fmla="*/ 9136 h 10000"/>
                  <a:gd name="connsiteX144" fmla="*/ 8095 w 9603"/>
                  <a:gd name="connsiteY144" fmla="*/ 9895 h 10000"/>
                  <a:gd name="connsiteX0" fmla="*/ 8430 w 10000"/>
                  <a:gd name="connsiteY0" fmla="*/ 9895 h 10000"/>
                  <a:gd name="connsiteX1" fmla="*/ 8967 w 10000"/>
                  <a:gd name="connsiteY1" fmla="*/ 10000 h 10000"/>
                  <a:gd name="connsiteX2" fmla="*/ 9298 w 10000"/>
                  <a:gd name="connsiteY2" fmla="*/ 9790 h 10000"/>
                  <a:gd name="connsiteX3" fmla="*/ 10000 w 10000"/>
                  <a:gd name="connsiteY3" fmla="*/ 9371 h 10000"/>
                  <a:gd name="connsiteX4" fmla="*/ 6405 w 10000"/>
                  <a:gd name="connsiteY4" fmla="*/ 3900 h 10000"/>
                  <a:gd name="connsiteX5" fmla="*/ 6074 w 10000"/>
                  <a:gd name="connsiteY5" fmla="*/ 3900 h 10000"/>
                  <a:gd name="connsiteX6" fmla="*/ 5744 w 10000"/>
                  <a:gd name="connsiteY6" fmla="*/ 4005 h 10000"/>
                  <a:gd name="connsiteX7" fmla="*/ 5372 w 10000"/>
                  <a:gd name="connsiteY7" fmla="*/ 3979 h 10000"/>
                  <a:gd name="connsiteX8" fmla="*/ 5372 w 10000"/>
                  <a:gd name="connsiteY8" fmla="*/ 3482 h 10000"/>
                  <a:gd name="connsiteX9" fmla="*/ 5578 w 10000"/>
                  <a:gd name="connsiteY9" fmla="*/ 3455 h 10000"/>
                  <a:gd name="connsiteX10" fmla="*/ 5455 w 10000"/>
                  <a:gd name="connsiteY10" fmla="*/ 3325 h 10000"/>
                  <a:gd name="connsiteX11" fmla="*/ 5455 w 10000"/>
                  <a:gd name="connsiteY11" fmla="*/ 3115 h 10000"/>
                  <a:gd name="connsiteX12" fmla="*/ 5496 w 10000"/>
                  <a:gd name="connsiteY12" fmla="*/ 2985 h 10000"/>
                  <a:gd name="connsiteX13" fmla="*/ 5084 w 10000"/>
                  <a:gd name="connsiteY13" fmla="*/ 2775 h 10000"/>
                  <a:gd name="connsiteX14" fmla="*/ 4669 w 10000"/>
                  <a:gd name="connsiteY14" fmla="*/ 2540 h 10000"/>
                  <a:gd name="connsiteX15" fmla="*/ 4463 w 10000"/>
                  <a:gd name="connsiteY15" fmla="*/ 2382 h 10000"/>
                  <a:gd name="connsiteX16" fmla="*/ 4174 w 10000"/>
                  <a:gd name="connsiteY16" fmla="*/ 2330 h 10000"/>
                  <a:gd name="connsiteX17" fmla="*/ 3844 w 10000"/>
                  <a:gd name="connsiteY17" fmla="*/ 2356 h 10000"/>
                  <a:gd name="connsiteX18" fmla="*/ 3512 w 10000"/>
                  <a:gd name="connsiteY18" fmla="*/ 2278 h 10000"/>
                  <a:gd name="connsiteX19" fmla="*/ 3099 w 10000"/>
                  <a:gd name="connsiteY19" fmla="*/ 1649 h 10000"/>
                  <a:gd name="connsiteX20" fmla="*/ 2975 w 10000"/>
                  <a:gd name="connsiteY20" fmla="*/ 1492 h 10000"/>
                  <a:gd name="connsiteX21" fmla="*/ 2851 w 10000"/>
                  <a:gd name="connsiteY21" fmla="*/ 1126 h 10000"/>
                  <a:gd name="connsiteX22" fmla="*/ 2686 w 10000"/>
                  <a:gd name="connsiteY22" fmla="*/ 785 h 10000"/>
                  <a:gd name="connsiteX23" fmla="*/ 2190 w 10000"/>
                  <a:gd name="connsiteY23" fmla="*/ 549 h 10000"/>
                  <a:gd name="connsiteX24" fmla="*/ 1900 w 10000"/>
                  <a:gd name="connsiteY24" fmla="*/ 52 h 10000"/>
                  <a:gd name="connsiteX25" fmla="*/ 1529 w 10000"/>
                  <a:gd name="connsiteY25" fmla="*/ 52 h 10000"/>
                  <a:gd name="connsiteX26" fmla="*/ 1363 w 10000"/>
                  <a:gd name="connsiteY26" fmla="*/ 157 h 10000"/>
                  <a:gd name="connsiteX27" fmla="*/ 1323 w 10000"/>
                  <a:gd name="connsiteY27" fmla="*/ 0 h 10000"/>
                  <a:gd name="connsiteX28" fmla="*/ 785 w 10000"/>
                  <a:gd name="connsiteY28" fmla="*/ 104 h 10000"/>
                  <a:gd name="connsiteX29" fmla="*/ 1363 w 10000"/>
                  <a:gd name="connsiteY29" fmla="*/ 210 h 10000"/>
                  <a:gd name="connsiteX30" fmla="*/ 1323 w 10000"/>
                  <a:gd name="connsiteY30" fmla="*/ 445 h 10000"/>
                  <a:gd name="connsiteX31" fmla="*/ 1446 w 10000"/>
                  <a:gd name="connsiteY31" fmla="*/ 759 h 10000"/>
                  <a:gd name="connsiteX32" fmla="*/ 1570 w 10000"/>
                  <a:gd name="connsiteY32" fmla="*/ 942 h 10000"/>
                  <a:gd name="connsiteX33" fmla="*/ 1363 w 10000"/>
                  <a:gd name="connsiteY33" fmla="*/ 1282 h 10000"/>
                  <a:gd name="connsiteX34" fmla="*/ 1199 w 10000"/>
                  <a:gd name="connsiteY34" fmla="*/ 1282 h 10000"/>
                  <a:gd name="connsiteX35" fmla="*/ 1033 w 10000"/>
                  <a:gd name="connsiteY35" fmla="*/ 1518 h 10000"/>
                  <a:gd name="connsiteX36" fmla="*/ 1323 w 10000"/>
                  <a:gd name="connsiteY36" fmla="*/ 1623 h 10000"/>
                  <a:gd name="connsiteX37" fmla="*/ 951 w 10000"/>
                  <a:gd name="connsiteY37" fmla="*/ 1597 h 10000"/>
                  <a:gd name="connsiteX38" fmla="*/ 785 w 10000"/>
                  <a:gd name="connsiteY38" fmla="*/ 1911 h 10000"/>
                  <a:gd name="connsiteX39" fmla="*/ 744 w 10000"/>
                  <a:gd name="connsiteY39" fmla="*/ 1963 h 10000"/>
                  <a:gd name="connsiteX40" fmla="*/ 578 w 10000"/>
                  <a:gd name="connsiteY40" fmla="*/ 2304 h 10000"/>
                  <a:gd name="connsiteX41" fmla="*/ 827 w 10000"/>
                  <a:gd name="connsiteY41" fmla="*/ 2382 h 10000"/>
                  <a:gd name="connsiteX42" fmla="*/ 496 w 10000"/>
                  <a:gd name="connsiteY42" fmla="*/ 2644 h 10000"/>
                  <a:gd name="connsiteX43" fmla="*/ 82 w 10000"/>
                  <a:gd name="connsiteY43" fmla="*/ 2932 h 10000"/>
                  <a:gd name="connsiteX44" fmla="*/ 0 w 10000"/>
                  <a:gd name="connsiteY44" fmla="*/ 3089 h 10000"/>
                  <a:gd name="connsiteX45" fmla="*/ 207 w 10000"/>
                  <a:gd name="connsiteY45" fmla="*/ 3429 h 10000"/>
                  <a:gd name="connsiteX46" fmla="*/ 0 w 10000"/>
                  <a:gd name="connsiteY46" fmla="*/ 3744 h 10000"/>
                  <a:gd name="connsiteX47" fmla="*/ 42 w 10000"/>
                  <a:gd name="connsiteY47" fmla="*/ 4084 h 10000"/>
                  <a:gd name="connsiteX48" fmla="*/ 166 w 10000"/>
                  <a:gd name="connsiteY48" fmla="*/ 4189 h 10000"/>
                  <a:gd name="connsiteX49" fmla="*/ 413 w 10000"/>
                  <a:gd name="connsiteY49" fmla="*/ 4162 h 10000"/>
                  <a:gd name="connsiteX50" fmla="*/ 909 w 10000"/>
                  <a:gd name="connsiteY50" fmla="*/ 4215 h 10000"/>
                  <a:gd name="connsiteX51" fmla="*/ 1323 w 10000"/>
                  <a:gd name="connsiteY51" fmla="*/ 4110 h 10000"/>
                  <a:gd name="connsiteX52" fmla="*/ 1778 w 10000"/>
                  <a:gd name="connsiteY52" fmla="*/ 4110 h 10000"/>
                  <a:gd name="connsiteX53" fmla="*/ 2066 w 10000"/>
                  <a:gd name="connsiteY53" fmla="*/ 4005 h 10000"/>
                  <a:gd name="connsiteX54" fmla="*/ 2148 w 10000"/>
                  <a:gd name="connsiteY54" fmla="*/ 4031 h 10000"/>
                  <a:gd name="connsiteX55" fmla="*/ 2025 w 10000"/>
                  <a:gd name="connsiteY55" fmla="*/ 4084 h 10000"/>
                  <a:gd name="connsiteX56" fmla="*/ 2314 w 10000"/>
                  <a:gd name="connsiteY56" fmla="*/ 4319 h 10000"/>
                  <a:gd name="connsiteX57" fmla="*/ 2521 w 10000"/>
                  <a:gd name="connsiteY57" fmla="*/ 4267 h 10000"/>
                  <a:gd name="connsiteX58" fmla="*/ 2811 w 10000"/>
                  <a:gd name="connsiteY58" fmla="*/ 4371 h 10000"/>
                  <a:gd name="connsiteX59" fmla="*/ 3181 w 10000"/>
                  <a:gd name="connsiteY59" fmla="*/ 4345 h 10000"/>
                  <a:gd name="connsiteX60" fmla="*/ 3802 w 10000"/>
                  <a:gd name="connsiteY60" fmla="*/ 4425 h 10000"/>
                  <a:gd name="connsiteX61" fmla="*/ 3966 w 10000"/>
                  <a:gd name="connsiteY61" fmla="*/ 4477 h 10000"/>
                  <a:gd name="connsiteX62" fmla="*/ 4545 w 10000"/>
                  <a:gd name="connsiteY62" fmla="*/ 4345 h 10000"/>
                  <a:gd name="connsiteX63" fmla="*/ 4629 w 10000"/>
                  <a:gd name="connsiteY63" fmla="*/ 4425 h 10000"/>
                  <a:gd name="connsiteX64" fmla="*/ 4793 w 10000"/>
                  <a:gd name="connsiteY64" fmla="*/ 4319 h 10000"/>
                  <a:gd name="connsiteX65" fmla="*/ 4877 w 10000"/>
                  <a:gd name="connsiteY65" fmla="*/ 4451 h 10000"/>
                  <a:gd name="connsiteX66" fmla="*/ 5455 w 10000"/>
                  <a:gd name="connsiteY66" fmla="*/ 4293 h 10000"/>
                  <a:gd name="connsiteX67" fmla="*/ 5455 w 10000"/>
                  <a:gd name="connsiteY67" fmla="*/ 4136 h 10000"/>
                  <a:gd name="connsiteX68" fmla="*/ 5578 w 10000"/>
                  <a:gd name="connsiteY68" fmla="*/ 4110 h 10000"/>
                  <a:gd name="connsiteX69" fmla="*/ 5703 w 10000"/>
                  <a:gd name="connsiteY69" fmla="*/ 4162 h 10000"/>
                  <a:gd name="connsiteX70" fmla="*/ 6116 w 10000"/>
                  <a:gd name="connsiteY70" fmla="*/ 4058 h 10000"/>
                  <a:gd name="connsiteX71" fmla="*/ 6199 w 10000"/>
                  <a:gd name="connsiteY71" fmla="*/ 4084 h 10000"/>
                  <a:gd name="connsiteX72" fmla="*/ 6405 w 10000"/>
                  <a:gd name="connsiteY72" fmla="*/ 4555 h 10000"/>
                  <a:gd name="connsiteX73" fmla="*/ 6529 w 10000"/>
                  <a:gd name="connsiteY73" fmla="*/ 4607 h 10000"/>
                  <a:gd name="connsiteX74" fmla="*/ 6819 w 10000"/>
                  <a:gd name="connsiteY74" fmla="*/ 4607 h 10000"/>
                  <a:gd name="connsiteX75" fmla="*/ 6943 w 10000"/>
                  <a:gd name="connsiteY75" fmla="*/ 4817 h 10000"/>
                  <a:gd name="connsiteX76" fmla="*/ 6984 w 10000"/>
                  <a:gd name="connsiteY76" fmla="*/ 4974 h 10000"/>
                  <a:gd name="connsiteX77" fmla="*/ 7480 w 10000"/>
                  <a:gd name="connsiteY77" fmla="*/ 5602 h 10000"/>
                  <a:gd name="connsiteX78" fmla="*/ 7274 w 10000"/>
                  <a:gd name="connsiteY78" fmla="*/ 5497 h 10000"/>
                  <a:gd name="connsiteX79" fmla="*/ 6695 w 10000"/>
                  <a:gd name="connsiteY79" fmla="*/ 5602 h 10000"/>
                  <a:gd name="connsiteX80" fmla="*/ 6405 w 10000"/>
                  <a:gd name="connsiteY80" fmla="*/ 5288 h 10000"/>
                  <a:gd name="connsiteX81" fmla="*/ 6199 w 10000"/>
                  <a:gd name="connsiteY81" fmla="*/ 5314 h 10000"/>
                  <a:gd name="connsiteX82" fmla="*/ 6364 w 10000"/>
                  <a:gd name="connsiteY82" fmla="*/ 5523 h 10000"/>
                  <a:gd name="connsiteX83" fmla="*/ 6405 w 10000"/>
                  <a:gd name="connsiteY83" fmla="*/ 5681 h 10000"/>
                  <a:gd name="connsiteX84" fmla="*/ 5992 w 10000"/>
                  <a:gd name="connsiteY84" fmla="*/ 5969 h 10000"/>
                  <a:gd name="connsiteX85" fmla="*/ 5910 w 10000"/>
                  <a:gd name="connsiteY85" fmla="*/ 6126 h 10000"/>
                  <a:gd name="connsiteX86" fmla="*/ 5869 w 10000"/>
                  <a:gd name="connsiteY86" fmla="*/ 6256 h 10000"/>
                  <a:gd name="connsiteX87" fmla="*/ 5826 w 10000"/>
                  <a:gd name="connsiteY87" fmla="*/ 6308 h 10000"/>
                  <a:gd name="connsiteX88" fmla="*/ 5744 w 10000"/>
                  <a:gd name="connsiteY88" fmla="*/ 6414 h 10000"/>
                  <a:gd name="connsiteX89" fmla="*/ 5496 w 10000"/>
                  <a:gd name="connsiteY89" fmla="*/ 6492 h 10000"/>
                  <a:gd name="connsiteX90" fmla="*/ 5578 w 10000"/>
                  <a:gd name="connsiteY90" fmla="*/ 6675 h 10000"/>
                  <a:gd name="connsiteX91" fmla="*/ 5537 w 10000"/>
                  <a:gd name="connsiteY91" fmla="*/ 6727 h 10000"/>
                  <a:gd name="connsiteX92" fmla="*/ 5207 w 10000"/>
                  <a:gd name="connsiteY92" fmla="*/ 6885 h 10000"/>
                  <a:gd name="connsiteX93" fmla="*/ 4877 w 10000"/>
                  <a:gd name="connsiteY93" fmla="*/ 6859 h 10000"/>
                  <a:gd name="connsiteX94" fmla="*/ 5166 w 10000"/>
                  <a:gd name="connsiteY94" fmla="*/ 6963 h 10000"/>
                  <a:gd name="connsiteX95" fmla="*/ 5166 w 10000"/>
                  <a:gd name="connsiteY95" fmla="*/ 7277 h 10000"/>
                  <a:gd name="connsiteX96" fmla="*/ 4793 w 10000"/>
                  <a:gd name="connsiteY96" fmla="*/ 7356 h 10000"/>
                  <a:gd name="connsiteX97" fmla="*/ 4711 w 10000"/>
                  <a:gd name="connsiteY97" fmla="*/ 7225 h 10000"/>
                  <a:gd name="connsiteX98" fmla="*/ 4669 w 10000"/>
                  <a:gd name="connsiteY98" fmla="*/ 7121 h 10000"/>
                  <a:gd name="connsiteX99" fmla="*/ 4299 w 10000"/>
                  <a:gd name="connsiteY99" fmla="*/ 7199 h 10000"/>
                  <a:gd name="connsiteX100" fmla="*/ 4463 w 10000"/>
                  <a:gd name="connsiteY100" fmla="*/ 7304 h 10000"/>
                  <a:gd name="connsiteX101" fmla="*/ 4587 w 10000"/>
                  <a:gd name="connsiteY101" fmla="*/ 7408 h 10000"/>
                  <a:gd name="connsiteX102" fmla="*/ 4752 w 10000"/>
                  <a:gd name="connsiteY102" fmla="*/ 7670 h 10000"/>
                  <a:gd name="connsiteX103" fmla="*/ 4959 w 10000"/>
                  <a:gd name="connsiteY103" fmla="*/ 7618 h 10000"/>
                  <a:gd name="connsiteX104" fmla="*/ 5124 w 10000"/>
                  <a:gd name="connsiteY104" fmla="*/ 7827 h 10000"/>
                  <a:gd name="connsiteX105" fmla="*/ 5248 w 10000"/>
                  <a:gd name="connsiteY105" fmla="*/ 7879 h 10000"/>
                  <a:gd name="connsiteX106" fmla="*/ 5537 w 10000"/>
                  <a:gd name="connsiteY106" fmla="*/ 7853 h 10000"/>
                  <a:gd name="connsiteX107" fmla="*/ 5662 w 10000"/>
                  <a:gd name="connsiteY107" fmla="*/ 7984 h 10000"/>
                  <a:gd name="connsiteX108" fmla="*/ 5786 w 10000"/>
                  <a:gd name="connsiteY108" fmla="*/ 8115 h 10000"/>
                  <a:gd name="connsiteX109" fmla="*/ 6364 w 10000"/>
                  <a:gd name="connsiteY109" fmla="*/ 7932 h 10000"/>
                  <a:gd name="connsiteX110" fmla="*/ 6364 w 10000"/>
                  <a:gd name="connsiteY110" fmla="*/ 7853 h 10000"/>
                  <a:gd name="connsiteX111" fmla="*/ 6199 w 10000"/>
                  <a:gd name="connsiteY111" fmla="*/ 7696 h 10000"/>
                  <a:gd name="connsiteX112" fmla="*/ 6405 w 10000"/>
                  <a:gd name="connsiteY112" fmla="*/ 7540 h 10000"/>
                  <a:gd name="connsiteX113" fmla="*/ 6281 w 10000"/>
                  <a:gd name="connsiteY113" fmla="*/ 7356 h 10000"/>
                  <a:gd name="connsiteX114" fmla="*/ 6405 w 10000"/>
                  <a:gd name="connsiteY114" fmla="*/ 7277 h 10000"/>
                  <a:gd name="connsiteX115" fmla="*/ 6571 w 10000"/>
                  <a:gd name="connsiteY115" fmla="*/ 7460 h 10000"/>
                  <a:gd name="connsiteX116" fmla="*/ 6489 w 10000"/>
                  <a:gd name="connsiteY116" fmla="*/ 7566 h 10000"/>
                  <a:gd name="connsiteX117" fmla="*/ 6859 w 10000"/>
                  <a:gd name="connsiteY117" fmla="*/ 7618 h 10000"/>
                  <a:gd name="connsiteX118" fmla="*/ 7025 w 10000"/>
                  <a:gd name="connsiteY118" fmla="*/ 7696 h 10000"/>
                  <a:gd name="connsiteX119" fmla="*/ 7190 w 10000"/>
                  <a:gd name="connsiteY119" fmla="*/ 7906 h 10000"/>
                  <a:gd name="connsiteX120" fmla="*/ 6943 w 10000"/>
                  <a:gd name="connsiteY120" fmla="*/ 8089 h 10000"/>
                  <a:gd name="connsiteX121" fmla="*/ 6529 w 10000"/>
                  <a:gd name="connsiteY121" fmla="*/ 8219 h 10000"/>
                  <a:gd name="connsiteX122" fmla="*/ 6447 w 10000"/>
                  <a:gd name="connsiteY122" fmla="*/ 8377 h 10000"/>
                  <a:gd name="connsiteX123" fmla="*/ 6199 w 10000"/>
                  <a:gd name="connsiteY123" fmla="*/ 8455 h 10000"/>
                  <a:gd name="connsiteX124" fmla="*/ 6322 w 10000"/>
                  <a:gd name="connsiteY124" fmla="*/ 8612 h 10000"/>
                  <a:gd name="connsiteX125" fmla="*/ 6571 w 10000"/>
                  <a:gd name="connsiteY125" fmla="*/ 8612 h 10000"/>
                  <a:gd name="connsiteX126" fmla="*/ 6611 w 10000"/>
                  <a:gd name="connsiteY126" fmla="*/ 8612 h 10000"/>
                  <a:gd name="connsiteX127" fmla="*/ 6777 w 10000"/>
                  <a:gd name="connsiteY127" fmla="*/ 8900 h 10000"/>
                  <a:gd name="connsiteX128" fmla="*/ 6859 w 10000"/>
                  <a:gd name="connsiteY128" fmla="*/ 8612 h 10000"/>
                  <a:gd name="connsiteX129" fmla="*/ 7067 w 10000"/>
                  <a:gd name="connsiteY129" fmla="*/ 8560 h 10000"/>
                  <a:gd name="connsiteX130" fmla="*/ 7274 w 10000"/>
                  <a:gd name="connsiteY130" fmla="*/ 8638 h 10000"/>
                  <a:gd name="connsiteX131" fmla="*/ 7274 w 10000"/>
                  <a:gd name="connsiteY131" fmla="*/ 8665 h 10000"/>
                  <a:gd name="connsiteX132" fmla="*/ 7480 w 10000"/>
                  <a:gd name="connsiteY132" fmla="*/ 8612 h 10000"/>
                  <a:gd name="connsiteX133" fmla="*/ 7604 w 10000"/>
                  <a:gd name="connsiteY133" fmla="*/ 8796 h 10000"/>
                  <a:gd name="connsiteX134" fmla="*/ 7190 w 10000"/>
                  <a:gd name="connsiteY134" fmla="*/ 8691 h 10000"/>
                  <a:gd name="connsiteX135" fmla="*/ 7107 w 10000"/>
                  <a:gd name="connsiteY135" fmla="*/ 8718 h 10000"/>
                  <a:gd name="connsiteX136" fmla="*/ 7067 w 10000"/>
                  <a:gd name="connsiteY136" fmla="*/ 8926 h 10000"/>
                  <a:gd name="connsiteX137" fmla="*/ 7025 w 10000"/>
                  <a:gd name="connsiteY137" fmla="*/ 9058 h 10000"/>
                  <a:gd name="connsiteX138" fmla="*/ 7356 w 10000"/>
                  <a:gd name="connsiteY138" fmla="*/ 9031 h 10000"/>
                  <a:gd name="connsiteX139" fmla="*/ 7439 w 10000"/>
                  <a:gd name="connsiteY139" fmla="*/ 9110 h 10000"/>
                  <a:gd name="connsiteX140" fmla="*/ 7480 w 10000"/>
                  <a:gd name="connsiteY140" fmla="*/ 8953 h 10000"/>
                  <a:gd name="connsiteX141" fmla="*/ 7604 w 10000"/>
                  <a:gd name="connsiteY141" fmla="*/ 8744 h 10000"/>
                  <a:gd name="connsiteX142" fmla="*/ 7892 w 10000"/>
                  <a:gd name="connsiteY142" fmla="*/ 9136 h 10000"/>
                  <a:gd name="connsiteX143" fmla="*/ 8430 w 10000"/>
                  <a:gd name="connsiteY143" fmla="*/ 9895 h 10000"/>
                  <a:gd name="connsiteX0" fmla="*/ 8430 w 9298"/>
                  <a:gd name="connsiteY0" fmla="*/ 9895 h 10000"/>
                  <a:gd name="connsiteX1" fmla="*/ 8967 w 9298"/>
                  <a:gd name="connsiteY1" fmla="*/ 10000 h 10000"/>
                  <a:gd name="connsiteX2" fmla="*/ 9298 w 9298"/>
                  <a:gd name="connsiteY2" fmla="*/ 9790 h 10000"/>
                  <a:gd name="connsiteX3" fmla="*/ 6405 w 9298"/>
                  <a:gd name="connsiteY3" fmla="*/ 3900 h 10000"/>
                  <a:gd name="connsiteX4" fmla="*/ 6074 w 9298"/>
                  <a:gd name="connsiteY4" fmla="*/ 3900 h 10000"/>
                  <a:gd name="connsiteX5" fmla="*/ 5744 w 9298"/>
                  <a:gd name="connsiteY5" fmla="*/ 4005 h 10000"/>
                  <a:gd name="connsiteX6" fmla="*/ 5372 w 9298"/>
                  <a:gd name="connsiteY6" fmla="*/ 3979 h 10000"/>
                  <a:gd name="connsiteX7" fmla="*/ 5372 w 9298"/>
                  <a:gd name="connsiteY7" fmla="*/ 3482 h 10000"/>
                  <a:gd name="connsiteX8" fmla="*/ 5578 w 9298"/>
                  <a:gd name="connsiteY8" fmla="*/ 3455 h 10000"/>
                  <a:gd name="connsiteX9" fmla="*/ 5455 w 9298"/>
                  <a:gd name="connsiteY9" fmla="*/ 3325 h 10000"/>
                  <a:gd name="connsiteX10" fmla="*/ 5455 w 9298"/>
                  <a:gd name="connsiteY10" fmla="*/ 3115 h 10000"/>
                  <a:gd name="connsiteX11" fmla="*/ 5496 w 9298"/>
                  <a:gd name="connsiteY11" fmla="*/ 2985 h 10000"/>
                  <a:gd name="connsiteX12" fmla="*/ 5084 w 9298"/>
                  <a:gd name="connsiteY12" fmla="*/ 2775 h 10000"/>
                  <a:gd name="connsiteX13" fmla="*/ 4669 w 9298"/>
                  <a:gd name="connsiteY13" fmla="*/ 2540 h 10000"/>
                  <a:gd name="connsiteX14" fmla="*/ 4463 w 9298"/>
                  <a:gd name="connsiteY14" fmla="*/ 2382 h 10000"/>
                  <a:gd name="connsiteX15" fmla="*/ 4174 w 9298"/>
                  <a:gd name="connsiteY15" fmla="*/ 2330 h 10000"/>
                  <a:gd name="connsiteX16" fmla="*/ 3844 w 9298"/>
                  <a:gd name="connsiteY16" fmla="*/ 2356 h 10000"/>
                  <a:gd name="connsiteX17" fmla="*/ 3512 w 9298"/>
                  <a:gd name="connsiteY17" fmla="*/ 2278 h 10000"/>
                  <a:gd name="connsiteX18" fmla="*/ 3099 w 9298"/>
                  <a:gd name="connsiteY18" fmla="*/ 1649 h 10000"/>
                  <a:gd name="connsiteX19" fmla="*/ 2975 w 9298"/>
                  <a:gd name="connsiteY19" fmla="*/ 1492 h 10000"/>
                  <a:gd name="connsiteX20" fmla="*/ 2851 w 9298"/>
                  <a:gd name="connsiteY20" fmla="*/ 1126 h 10000"/>
                  <a:gd name="connsiteX21" fmla="*/ 2686 w 9298"/>
                  <a:gd name="connsiteY21" fmla="*/ 785 h 10000"/>
                  <a:gd name="connsiteX22" fmla="*/ 2190 w 9298"/>
                  <a:gd name="connsiteY22" fmla="*/ 549 h 10000"/>
                  <a:gd name="connsiteX23" fmla="*/ 1900 w 9298"/>
                  <a:gd name="connsiteY23" fmla="*/ 52 h 10000"/>
                  <a:gd name="connsiteX24" fmla="*/ 1529 w 9298"/>
                  <a:gd name="connsiteY24" fmla="*/ 52 h 10000"/>
                  <a:gd name="connsiteX25" fmla="*/ 1363 w 9298"/>
                  <a:gd name="connsiteY25" fmla="*/ 157 h 10000"/>
                  <a:gd name="connsiteX26" fmla="*/ 1323 w 9298"/>
                  <a:gd name="connsiteY26" fmla="*/ 0 h 10000"/>
                  <a:gd name="connsiteX27" fmla="*/ 785 w 9298"/>
                  <a:gd name="connsiteY27" fmla="*/ 104 h 10000"/>
                  <a:gd name="connsiteX28" fmla="*/ 1363 w 9298"/>
                  <a:gd name="connsiteY28" fmla="*/ 210 h 10000"/>
                  <a:gd name="connsiteX29" fmla="*/ 1323 w 9298"/>
                  <a:gd name="connsiteY29" fmla="*/ 445 h 10000"/>
                  <a:gd name="connsiteX30" fmla="*/ 1446 w 9298"/>
                  <a:gd name="connsiteY30" fmla="*/ 759 h 10000"/>
                  <a:gd name="connsiteX31" fmla="*/ 1570 w 9298"/>
                  <a:gd name="connsiteY31" fmla="*/ 942 h 10000"/>
                  <a:gd name="connsiteX32" fmla="*/ 1363 w 9298"/>
                  <a:gd name="connsiteY32" fmla="*/ 1282 h 10000"/>
                  <a:gd name="connsiteX33" fmla="*/ 1199 w 9298"/>
                  <a:gd name="connsiteY33" fmla="*/ 1282 h 10000"/>
                  <a:gd name="connsiteX34" fmla="*/ 1033 w 9298"/>
                  <a:gd name="connsiteY34" fmla="*/ 1518 h 10000"/>
                  <a:gd name="connsiteX35" fmla="*/ 1323 w 9298"/>
                  <a:gd name="connsiteY35" fmla="*/ 1623 h 10000"/>
                  <a:gd name="connsiteX36" fmla="*/ 951 w 9298"/>
                  <a:gd name="connsiteY36" fmla="*/ 1597 h 10000"/>
                  <a:gd name="connsiteX37" fmla="*/ 785 w 9298"/>
                  <a:gd name="connsiteY37" fmla="*/ 1911 h 10000"/>
                  <a:gd name="connsiteX38" fmla="*/ 744 w 9298"/>
                  <a:gd name="connsiteY38" fmla="*/ 1963 h 10000"/>
                  <a:gd name="connsiteX39" fmla="*/ 578 w 9298"/>
                  <a:gd name="connsiteY39" fmla="*/ 2304 h 10000"/>
                  <a:gd name="connsiteX40" fmla="*/ 827 w 9298"/>
                  <a:gd name="connsiteY40" fmla="*/ 2382 h 10000"/>
                  <a:gd name="connsiteX41" fmla="*/ 496 w 9298"/>
                  <a:gd name="connsiteY41" fmla="*/ 2644 h 10000"/>
                  <a:gd name="connsiteX42" fmla="*/ 82 w 9298"/>
                  <a:gd name="connsiteY42" fmla="*/ 2932 h 10000"/>
                  <a:gd name="connsiteX43" fmla="*/ 0 w 9298"/>
                  <a:gd name="connsiteY43" fmla="*/ 3089 h 10000"/>
                  <a:gd name="connsiteX44" fmla="*/ 207 w 9298"/>
                  <a:gd name="connsiteY44" fmla="*/ 3429 h 10000"/>
                  <a:gd name="connsiteX45" fmla="*/ 0 w 9298"/>
                  <a:gd name="connsiteY45" fmla="*/ 3744 h 10000"/>
                  <a:gd name="connsiteX46" fmla="*/ 42 w 9298"/>
                  <a:gd name="connsiteY46" fmla="*/ 4084 h 10000"/>
                  <a:gd name="connsiteX47" fmla="*/ 166 w 9298"/>
                  <a:gd name="connsiteY47" fmla="*/ 4189 h 10000"/>
                  <a:gd name="connsiteX48" fmla="*/ 413 w 9298"/>
                  <a:gd name="connsiteY48" fmla="*/ 4162 h 10000"/>
                  <a:gd name="connsiteX49" fmla="*/ 909 w 9298"/>
                  <a:gd name="connsiteY49" fmla="*/ 4215 h 10000"/>
                  <a:gd name="connsiteX50" fmla="*/ 1323 w 9298"/>
                  <a:gd name="connsiteY50" fmla="*/ 4110 h 10000"/>
                  <a:gd name="connsiteX51" fmla="*/ 1778 w 9298"/>
                  <a:gd name="connsiteY51" fmla="*/ 4110 h 10000"/>
                  <a:gd name="connsiteX52" fmla="*/ 2066 w 9298"/>
                  <a:gd name="connsiteY52" fmla="*/ 4005 h 10000"/>
                  <a:gd name="connsiteX53" fmla="*/ 2148 w 9298"/>
                  <a:gd name="connsiteY53" fmla="*/ 4031 h 10000"/>
                  <a:gd name="connsiteX54" fmla="*/ 2025 w 9298"/>
                  <a:gd name="connsiteY54" fmla="*/ 4084 h 10000"/>
                  <a:gd name="connsiteX55" fmla="*/ 2314 w 9298"/>
                  <a:gd name="connsiteY55" fmla="*/ 4319 h 10000"/>
                  <a:gd name="connsiteX56" fmla="*/ 2521 w 9298"/>
                  <a:gd name="connsiteY56" fmla="*/ 4267 h 10000"/>
                  <a:gd name="connsiteX57" fmla="*/ 2811 w 9298"/>
                  <a:gd name="connsiteY57" fmla="*/ 4371 h 10000"/>
                  <a:gd name="connsiteX58" fmla="*/ 3181 w 9298"/>
                  <a:gd name="connsiteY58" fmla="*/ 4345 h 10000"/>
                  <a:gd name="connsiteX59" fmla="*/ 3802 w 9298"/>
                  <a:gd name="connsiteY59" fmla="*/ 4425 h 10000"/>
                  <a:gd name="connsiteX60" fmla="*/ 3966 w 9298"/>
                  <a:gd name="connsiteY60" fmla="*/ 4477 h 10000"/>
                  <a:gd name="connsiteX61" fmla="*/ 4545 w 9298"/>
                  <a:gd name="connsiteY61" fmla="*/ 4345 h 10000"/>
                  <a:gd name="connsiteX62" fmla="*/ 4629 w 9298"/>
                  <a:gd name="connsiteY62" fmla="*/ 4425 h 10000"/>
                  <a:gd name="connsiteX63" fmla="*/ 4793 w 9298"/>
                  <a:gd name="connsiteY63" fmla="*/ 4319 h 10000"/>
                  <a:gd name="connsiteX64" fmla="*/ 4877 w 9298"/>
                  <a:gd name="connsiteY64" fmla="*/ 4451 h 10000"/>
                  <a:gd name="connsiteX65" fmla="*/ 5455 w 9298"/>
                  <a:gd name="connsiteY65" fmla="*/ 4293 h 10000"/>
                  <a:gd name="connsiteX66" fmla="*/ 5455 w 9298"/>
                  <a:gd name="connsiteY66" fmla="*/ 4136 h 10000"/>
                  <a:gd name="connsiteX67" fmla="*/ 5578 w 9298"/>
                  <a:gd name="connsiteY67" fmla="*/ 4110 h 10000"/>
                  <a:gd name="connsiteX68" fmla="*/ 5703 w 9298"/>
                  <a:gd name="connsiteY68" fmla="*/ 4162 h 10000"/>
                  <a:gd name="connsiteX69" fmla="*/ 6116 w 9298"/>
                  <a:gd name="connsiteY69" fmla="*/ 4058 h 10000"/>
                  <a:gd name="connsiteX70" fmla="*/ 6199 w 9298"/>
                  <a:gd name="connsiteY70" fmla="*/ 4084 h 10000"/>
                  <a:gd name="connsiteX71" fmla="*/ 6405 w 9298"/>
                  <a:gd name="connsiteY71" fmla="*/ 4555 h 10000"/>
                  <a:gd name="connsiteX72" fmla="*/ 6529 w 9298"/>
                  <a:gd name="connsiteY72" fmla="*/ 4607 h 10000"/>
                  <a:gd name="connsiteX73" fmla="*/ 6819 w 9298"/>
                  <a:gd name="connsiteY73" fmla="*/ 4607 h 10000"/>
                  <a:gd name="connsiteX74" fmla="*/ 6943 w 9298"/>
                  <a:gd name="connsiteY74" fmla="*/ 4817 h 10000"/>
                  <a:gd name="connsiteX75" fmla="*/ 6984 w 9298"/>
                  <a:gd name="connsiteY75" fmla="*/ 4974 h 10000"/>
                  <a:gd name="connsiteX76" fmla="*/ 7480 w 9298"/>
                  <a:gd name="connsiteY76" fmla="*/ 5602 h 10000"/>
                  <a:gd name="connsiteX77" fmla="*/ 7274 w 9298"/>
                  <a:gd name="connsiteY77" fmla="*/ 5497 h 10000"/>
                  <a:gd name="connsiteX78" fmla="*/ 6695 w 9298"/>
                  <a:gd name="connsiteY78" fmla="*/ 5602 h 10000"/>
                  <a:gd name="connsiteX79" fmla="*/ 6405 w 9298"/>
                  <a:gd name="connsiteY79" fmla="*/ 5288 h 10000"/>
                  <a:gd name="connsiteX80" fmla="*/ 6199 w 9298"/>
                  <a:gd name="connsiteY80" fmla="*/ 5314 h 10000"/>
                  <a:gd name="connsiteX81" fmla="*/ 6364 w 9298"/>
                  <a:gd name="connsiteY81" fmla="*/ 5523 h 10000"/>
                  <a:gd name="connsiteX82" fmla="*/ 6405 w 9298"/>
                  <a:gd name="connsiteY82" fmla="*/ 5681 h 10000"/>
                  <a:gd name="connsiteX83" fmla="*/ 5992 w 9298"/>
                  <a:gd name="connsiteY83" fmla="*/ 5969 h 10000"/>
                  <a:gd name="connsiteX84" fmla="*/ 5910 w 9298"/>
                  <a:gd name="connsiteY84" fmla="*/ 6126 h 10000"/>
                  <a:gd name="connsiteX85" fmla="*/ 5869 w 9298"/>
                  <a:gd name="connsiteY85" fmla="*/ 6256 h 10000"/>
                  <a:gd name="connsiteX86" fmla="*/ 5826 w 9298"/>
                  <a:gd name="connsiteY86" fmla="*/ 6308 h 10000"/>
                  <a:gd name="connsiteX87" fmla="*/ 5744 w 9298"/>
                  <a:gd name="connsiteY87" fmla="*/ 6414 h 10000"/>
                  <a:gd name="connsiteX88" fmla="*/ 5496 w 9298"/>
                  <a:gd name="connsiteY88" fmla="*/ 6492 h 10000"/>
                  <a:gd name="connsiteX89" fmla="*/ 5578 w 9298"/>
                  <a:gd name="connsiteY89" fmla="*/ 6675 h 10000"/>
                  <a:gd name="connsiteX90" fmla="*/ 5537 w 9298"/>
                  <a:gd name="connsiteY90" fmla="*/ 6727 h 10000"/>
                  <a:gd name="connsiteX91" fmla="*/ 5207 w 9298"/>
                  <a:gd name="connsiteY91" fmla="*/ 6885 h 10000"/>
                  <a:gd name="connsiteX92" fmla="*/ 4877 w 9298"/>
                  <a:gd name="connsiteY92" fmla="*/ 6859 h 10000"/>
                  <a:gd name="connsiteX93" fmla="*/ 5166 w 9298"/>
                  <a:gd name="connsiteY93" fmla="*/ 6963 h 10000"/>
                  <a:gd name="connsiteX94" fmla="*/ 5166 w 9298"/>
                  <a:gd name="connsiteY94" fmla="*/ 7277 h 10000"/>
                  <a:gd name="connsiteX95" fmla="*/ 4793 w 9298"/>
                  <a:gd name="connsiteY95" fmla="*/ 7356 h 10000"/>
                  <a:gd name="connsiteX96" fmla="*/ 4711 w 9298"/>
                  <a:gd name="connsiteY96" fmla="*/ 7225 h 10000"/>
                  <a:gd name="connsiteX97" fmla="*/ 4669 w 9298"/>
                  <a:gd name="connsiteY97" fmla="*/ 7121 h 10000"/>
                  <a:gd name="connsiteX98" fmla="*/ 4299 w 9298"/>
                  <a:gd name="connsiteY98" fmla="*/ 7199 h 10000"/>
                  <a:gd name="connsiteX99" fmla="*/ 4463 w 9298"/>
                  <a:gd name="connsiteY99" fmla="*/ 7304 h 10000"/>
                  <a:gd name="connsiteX100" fmla="*/ 4587 w 9298"/>
                  <a:gd name="connsiteY100" fmla="*/ 7408 h 10000"/>
                  <a:gd name="connsiteX101" fmla="*/ 4752 w 9298"/>
                  <a:gd name="connsiteY101" fmla="*/ 7670 h 10000"/>
                  <a:gd name="connsiteX102" fmla="*/ 4959 w 9298"/>
                  <a:gd name="connsiteY102" fmla="*/ 7618 h 10000"/>
                  <a:gd name="connsiteX103" fmla="*/ 5124 w 9298"/>
                  <a:gd name="connsiteY103" fmla="*/ 7827 h 10000"/>
                  <a:gd name="connsiteX104" fmla="*/ 5248 w 9298"/>
                  <a:gd name="connsiteY104" fmla="*/ 7879 h 10000"/>
                  <a:gd name="connsiteX105" fmla="*/ 5537 w 9298"/>
                  <a:gd name="connsiteY105" fmla="*/ 7853 h 10000"/>
                  <a:gd name="connsiteX106" fmla="*/ 5662 w 9298"/>
                  <a:gd name="connsiteY106" fmla="*/ 7984 h 10000"/>
                  <a:gd name="connsiteX107" fmla="*/ 5786 w 9298"/>
                  <a:gd name="connsiteY107" fmla="*/ 8115 h 10000"/>
                  <a:gd name="connsiteX108" fmla="*/ 6364 w 9298"/>
                  <a:gd name="connsiteY108" fmla="*/ 7932 h 10000"/>
                  <a:gd name="connsiteX109" fmla="*/ 6364 w 9298"/>
                  <a:gd name="connsiteY109" fmla="*/ 7853 h 10000"/>
                  <a:gd name="connsiteX110" fmla="*/ 6199 w 9298"/>
                  <a:gd name="connsiteY110" fmla="*/ 7696 h 10000"/>
                  <a:gd name="connsiteX111" fmla="*/ 6405 w 9298"/>
                  <a:gd name="connsiteY111" fmla="*/ 7540 h 10000"/>
                  <a:gd name="connsiteX112" fmla="*/ 6281 w 9298"/>
                  <a:gd name="connsiteY112" fmla="*/ 7356 h 10000"/>
                  <a:gd name="connsiteX113" fmla="*/ 6405 w 9298"/>
                  <a:gd name="connsiteY113" fmla="*/ 7277 h 10000"/>
                  <a:gd name="connsiteX114" fmla="*/ 6571 w 9298"/>
                  <a:gd name="connsiteY114" fmla="*/ 7460 h 10000"/>
                  <a:gd name="connsiteX115" fmla="*/ 6489 w 9298"/>
                  <a:gd name="connsiteY115" fmla="*/ 7566 h 10000"/>
                  <a:gd name="connsiteX116" fmla="*/ 6859 w 9298"/>
                  <a:gd name="connsiteY116" fmla="*/ 7618 h 10000"/>
                  <a:gd name="connsiteX117" fmla="*/ 7025 w 9298"/>
                  <a:gd name="connsiteY117" fmla="*/ 7696 h 10000"/>
                  <a:gd name="connsiteX118" fmla="*/ 7190 w 9298"/>
                  <a:gd name="connsiteY118" fmla="*/ 7906 h 10000"/>
                  <a:gd name="connsiteX119" fmla="*/ 6943 w 9298"/>
                  <a:gd name="connsiteY119" fmla="*/ 8089 h 10000"/>
                  <a:gd name="connsiteX120" fmla="*/ 6529 w 9298"/>
                  <a:gd name="connsiteY120" fmla="*/ 8219 h 10000"/>
                  <a:gd name="connsiteX121" fmla="*/ 6447 w 9298"/>
                  <a:gd name="connsiteY121" fmla="*/ 8377 h 10000"/>
                  <a:gd name="connsiteX122" fmla="*/ 6199 w 9298"/>
                  <a:gd name="connsiteY122" fmla="*/ 8455 h 10000"/>
                  <a:gd name="connsiteX123" fmla="*/ 6322 w 9298"/>
                  <a:gd name="connsiteY123" fmla="*/ 8612 h 10000"/>
                  <a:gd name="connsiteX124" fmla="*/ 6571 w 9298"/>
                  <a:gd name="connsiteY124" fmla="*/ 8612 h 10000"/>
                  <a:gd name="connsiteX125" fmla="*/ 6611 w 9298"/>
                  <a:gd name="connsiteY125" fmla="*/ 8612 h 10000"/>
                  <a:gd name="connsiteX126" fmla="*/ 6777 w 9298"/>
                  <a:gd name="connsiteY126" fmla="*/ 8900 h 10000"/>
                  <a:gd name="connsiteX127" fmla="*/ 6859 w 9298"/>
                  <a:gd name="connsiteY127" fmla="*/ 8612 h 10000"/>
                  <a:gd name="connsiteX128" fmla="*/ 7067 w 9298"/>
                  <a:gd name="connsiteY128" fmla="*/ 8560 h 10000"/>
                  <a:gd name="connsiteX129" fmla="*/ 7274 w 9298"/>
                  <a:gd name="connsiteY129" fmla="*/ 8638 h 10000"/>
                  <a:gd name="connsiteX130" fmla="*/ 7274 w 9298"/>
                  <a:gd name="connsiteY130" fmla="*/ 8665 h 10000"/>
                  <a:gd name="connsiteX131" fmla="*/ 7480 w 9298"/>
                  <a:gd name="connsiteY131" fmla="*/ 8612 h 10000"/>
                  <a:gd name="connsiteX132" fmla="*/ 7604 w 9298"/>
                  <a:gd name="connsiteY132" fmla="*/ 8796 h 10000"/>
                  <a:gd name="connsiteX133" fmla="*/ 7190 w 9298"/>
                  <a:gd name="connsiteY133" fmla="*/ 8691 h 10000"/>
                  <a:gd name="connsiteX134" fmla="*/ 7107 w 9298"/>
                  <a:gd name="connsiteY134" fmla="*/ 8718 h 10000"/>
                  <a:gd name="connsiteX135" fmla="*/ 7067 w 9298"/>
                  <a:gd name="connsiteY135" fmla="*/ 8926 h 10000"/>
                  <a:gd name="connsiteX136" fmla="*/ 7025 w 9298"/>
                  <a:gd name="connsiteY136" fmla="*/ 9058 h 10000"/>
                  <a:gd name="connsiteX137" fmla="*/ 7356 w 9298"/>
                  <a:gd name="connsiteY137" fmla="*/ 9031 h 10000"/>
                  <a:gd name="connsiteX138" fmla="*/ 7439 w 9298"/>
                  <a:gd name="connsiteY138" fmla="*/ 9110 h 10000"/>
                  <a:gd name="connsiteX139" fmla="*/ 7480 w 9298"/>
                  <a:gd name="connsiteY139" fmla="*/ 8953 h 10000"/>
                  <a:gd name="connsiteX140" fmla="*/ 7604 w 9298"/>
                  <a:gd name="connsiteY140" fmla="*/ 8744 h 10000"/>
                  <a:gd name="connsiteX141" fmla="*/ 7892 w 9298"/>
                  <a:gd name="connsiteY141" fmla="*/ 9136 h 10000"/>
                  <a:gd name="connsiteX142" fmla="*/ 8430 w 9298"/>
                  <a:gd name="connsiteY142" fmla="*/ 9895 h 10000"/>
                  <a:gd name="connsiteX0" fmla="*/ 9066 w 10000"/>
                  <a:gd name="connsiteY0" fmla="*/ 9895 h 9895"/>
                  <a:gd name="connsiteX1" fmla="*/ 10000 w 10000"/>
                  <a:gd name="connsiteY1" fmla="*/ 9790 h 9895"/>
                  <a:gd name="connsiteX2" fmla="*/ 6889 w 10000"/>
                  <a:gd name="connsiteY2" fmla="*/ 3900 h 9895"/>
                  <a:gd name="connsiteX3" fmla="*/ 6533 w 10000"/>
                  <a:gd name="connsiteY3" fmla="*/ 3900 h 9895"/>
                  <a:gd name="connsiteX4" fmla="*/ 6178 w 10000"/>
                  <a:gd name="connsiteY4" fmla="*/ 4005 h 9895"/>
                  <a:gd name="connsiteX5" fmla="*/ 5778 w 10000"/>
                  <a:gd name="connsiteY5" fmla="*/ 3979 h 9895"/>
                  <a:gd name="connsiteX6" fmla="*/ 5778 w 10000"/>
                  <a:gd name="connsiteY6" fmla="*/ 3482 h 9895"/>
                  <a:gd name="connsiteX7" fmla="*/ 5999 w 10000"/>
                  <a:gd name="connsiteY7" fmla="*/ 3455 h 9895"/>
                  <a:gd name="connsiteX8" fmla="*/ 5867 w 10000"/>
                  <a:gd name="connsiteY8" fmla="*/ 3325 h 9895"/>
                  <a:gd name="connsiteX9" fmla="*/ 5867 w 10000"/>
                  <a:gd name="connsiteY9" fmla="*/ 3115 h 9895"/>
                  <a:gd name="connsiteX10" fmla="*/ 5911 w 10000"/>
                  <a:gd name="connsiteY10" fmla="*/ 2985 h 9895"/>
                  <a:gd name="connsiteX11" fmla="*/ 5468 w 10000"/>
                  <a:gd name="connsiteY11" fmla="*/ 2775 h 9895"/>
                  <a:gd name="connsiteX12" fmla="*/ 5022 w 10000"/>
                  <a:gd name="connsiteY12" fmla="*/ 2540 h 9895"/>
                  <a:gd name="connsiteX13" fmla="*/ 4800 w 10000"/>
                  <a:gd name="connsiteY13" fmla="*/ 2382 h 9895"/>
                  <a:gd name="connsiteX14" fmla="*/ 4489 w 10000"/>
                  <a:gd name="connsiteY14" fmla="*/ 2330 h 9895"/>
                  <a:gd name="connsiteX15" fmla="*/ 4134 w 10000"/>
                  <a:gd name="connsiteY15" fmla="*/ 2356 h 9895"/>
                  <a:gd name="connsiteX16" fmla="*/ 3777 w 10000"/>
                  <a:gd name="connsiteY16" fmla="*/ 2278 h 9895"/>
                  <a:gd name="connsiteX17" fmla="*/ 3333 w 10000"/>
                  <a:gd name="connsiteY17" fmla="*/ 1649 h 9895"/>
                  <a:gd name="connsiteX18" fmla="*/ 3200 w 10000"/>
                  <a:gd name="connsiteY18" fmla="*/ 1492 h 9895"/>
                  <a:gd name="connsiteX19" fmla="*/ 3066 w 10000"/>
                  <a:gd name="connsiteY19" fmla="*/ 1126 h 9895"/>
                  <a:gd name="connsiteX20" fmla="*/ 2889 w 10000"/>
                  <a:gd name="connsiteY20" fmla="*/ 785 h 9895"/>
                  <a:gd name="connsiteX21" fmla="*/ 2355 w 10000"/>
                  <a:gd name="connsiteY21" fmla="*/ 549 h 9895"/>
                  <a:gd name="connsiteX22" fmla="*/ 2043 w 10000"/>
                  <a:gd name="connsiteY22" fmla="*/ 52 h 9895"/>
                  <a:gd name="connsiteX23" fmla="*/ 1644 w 10000"/>
                  <a:gd name="connsiteY23" fmla="*/ 52 h 9895"/>
                  <a:gd name="connsiteX24" fmla="*/ 1466 w 10000"/>
                  <a:gd name="connsiteY24" fmla="*/ 157 h 9895"/>
                  <a:gd name="connsiteX25" fmla="*/ 1423 w 10000"/>
                  <a:gd name="connsiteY25" fmla="*/ 0 h 9895"/>
                  <a:gd name="connsiteX26" fmla="*/ 844 w 10000"/>
                  <a:gd name="connsiteY26" fmla="*/ 104 h 9895"/>
                  <a:gd name="connsiteX27" fmla="*/ 1466 w 10000"/>
                  <a:gd name="connsiteY27" fmla="*/ 210 h 9895"/>
                  <a:gd name="connsiteX28" fmla="*/ 1423 w 10000"/>
                  <a:gd name="connsiteY28" fmla="*/ 445 h 9895"/>
                  <a:gd name="connsiteX29" fmla="*/ 1555 w 10000"/>
                  <a:gd name="connsiteY29" fmla="*/ 759 h 9895"/>
                  <a:gd name="connsiteX30" fmla="*/ 1689 w 10000"/>
                  <a:gd name="connsiteY30" fmla="*/ 942 h 9895"/>
                  <a:gd name="connsiteX31" fmla="*/ 1466 w 10000"/>
                  <a:gd name="connsiteY31" fmla="*/ 1282 h 9895"/>
                  <a:gd name="connsiteX32" fmla="*/ 1290 w 10000"/>
                  <a:gd name="connsiteY32" fmla="*/ 1282 h 9895"/>
                  <a:gd name="connsiteX33" fmla="*/ 1111 w 10000"/>
                  <a:gd name="connsiteY33" fmla="*/ 1518 h 9895"/>
                  <a:gd name="connsiteX34" fmla="*/ 1423 w 10000"/>
                  <a:gd name="connsiteY34" fmla="*/ 1623 h 9895"/>
                  <a:gd name="connsiteX35" fmla="*/ 1023 w 10000"/>
                  <a:gd name="connsiteY35" fmla="*/ 1597 h 9895"/>
                  <a:gd name="connsiteX36" fmla="*/ 844 w 10000"/>
                  <a:gd name="connsiteY36" fmla="*/ 1911 h 9895"/>
                  <a:gd name="connsiteX37" fmla="*/ 800 w 10000"/>
                  <a:gd name="connsiteY37" fmla="*/ 1963 h 9895"/>
                  <a:gd name="connsiteX38" fmla="*/ 622 w 10000"/>
                  <a:gd name="connsiteY38" fmla="*/ 2304 h 9895"/>
                  <a:gd name="connsiteX39" fmla="*/ 889 w 10000"/>
                  <a:gd name="connsiteY39" fmla="*/ 2382 h 9895"/>
                  <a:gd name="connsiteX40" fmla="*/ 533 w 10000"/>
                  <a:gd name="connsiteY40" fmla="*/ 2644 h 9895"/>
                  <a:gd name="connsiteX41" fmla="*/ 88 w 10000"/>
                  <a:gd name="connsiteY41" fmla="*/ 2932 h 9895"/>
                  <a:gd name="connsiteX42" fmla="*/ 0 w 10000"/>
                  <a:gd name="connsiteY42" fmla="*/ 3089 h 9895"/>
                  <a:gd name="connsiteX43" fmla="*/ 223 w 10000"/>
                  <a:gd name="connsiteY43" fmla="*/ 3429 h 9895"/>
                  <a:gd name="connsiteX44" fmla="*/ 0 w 10000"/>
                  <a:gd name="connsiteY44" fmla="*/ 3744 h 9895"/>
                  <a:gd name="connsiteX45" fmla="*/ 45 w 10000"/>
                  <a:gd name="connsiteY45" fmla="*/ 4084 h 9895"/>
                  <a:gd name="connsiteX46" fmla="*/ 179 w 10000"/>
                  <a:gd name="connsiteY46" fmla="*/ 4189 h 9895"/>
                  <a:gd name="connsiteX47" fmla="*/ 444 w 10000"/>
                  <a:gd name="connsiteY47" fmla="*/ 4162 h 9895"/>
                  <a:gd name="connsiteX48" fmla="*/ 978 w 10000"/>
                  <a:gd name="connsiteY48" fmla="*/ 4215 h 9895"/>
                  <a:gd name="connsiteX49" fmla="*/ 1423 w 10000"/>
                  <a:gd name="connsiteY49" fmla="*/ 4110 h 9895"/>
                  <a:gd name="connsiteX50" fmla="*/ 1912 w 10000"/>
                  <a:gd name="connsiteY50" fmla="*/ 4110 h 9895"/>
                  <a:gd name="connsiteX51" fmla="*/ 2222 w 10000"/>
                  <a:gd name="connsiteY51" fmla="*/ 4005 h 9895"/>
                  <a:gd name="connsiteX52" fmla="*/ 2310 w 10000"/>
                  <a:gd name="connsiteY52" fmla="*/ 4031 h 9895"/>
                  <a:gd name="connsiteX53" fmla="*/ 2178 w 10000"/>
                  <a:gd name="connsiteY53" fmla="*/ 4084 h 9895"/>
                  <a:gd name="connsiteX54" fmla="*/ 2489 w 10000"/>
                  <a:gd name="connsiteY54" fmla="*/ 4319 h 9895"/>
                  <a:gd name="connsiteX55" fmla="*/ 2711 w 10000"/>
                  <a:gd name="connsiteY55" fmla="*/ 4267 h 9895"/>
                  <a:gd name="connsiteX56" fmla="*/ 3023 w 10000"/>
                  <a:gd name="connsiteY56" fmla="*/ 4371 h 9895"/>
                  <a:gd name="connsiteX57" fmla="*/ 3421 w 10000"/>
                  <a:gd name="connsiteY57" fmla="*/ 4345 h 9895"/>
                  <a:gd name="connsiteX58" fmla="*/ 4089 w 10000"/>
                  <a:gd name="connsiteY58" fmla="*/ 4425 h 9895"/>
                  <a:gd name="connsiteX59" fmla="*/ 4265 w 10000"/>
                  <a:gd name="connsiteY59" fmla="*/ 4477 h 9895"/>
                  <a:gd name="connsiteX60" fmla="*/ 4888 w 10000"/>
                  <a:gd name="connsiteY60" fmla="*/ 4345 h 9895"/>
                  <a:gd name="connsiteX61" fmla="*/ 4978 w 10000"/>
                  <a:gd name="connsiteY61" fmla="*/ 4425 h 9895"/>
                  <a:gd name="connsiteX62" fmla="*/ 5155 w 10000"/>
                  <a:gd name="connsiteY62" fmla="*/ 4319 h 9895"/>
                  <a:gd name="connsiteX63" fmla="*/ 5245 w 10000"/>
                  <a:gd name="connsiteY63" fmla="*/ 4451 h 9895"/>
                  <a:gd name="connsiteX64" fmla="*/ 5867 w 10000"/>
                  <a:gd name="connsiteY64" fmla="*/ 4293 h 9895"/>
                  <a:gd name="connsiteX65" fmla="*/ 5867 w 10000"/>
                  <a:gd name="connsiteY65" fmla="*/ 4136 h 9895"/>
                  <a:gd name="connsiteX66" fmla="*/ 5999 w 10000"/>
                  <a:gd name="connsiteY66" fmla="*/ 4110 h 9895"/>
                  <a:gd name="connsiteX67" fmla="*/ 6134 w 10000"/>
                  <a:gd name="connsiteY67" fmla="*/ 4162 h 9895"/>
                  <a:gd name="connsiteX68" fmla="*/ 6578 w 10000"/>
                  <a:gd name="connsiteY68" fmla="*/ 4058 h 9895"/>
                  <a:gd name="connsiteX69" fmla="*/ 6667 w 10000"/>
                  <a:gd name="connsiteY69" fmla="*/ 4084 h 9895"/>
                  <a:gd name="connsiteX70" fmla="*/ 6889 w 10000"/>
                  <a:gd name="connsiteY70" fmla="*/ 4555 h 9895"/>
                  <a:gd name="connsiteX71" fmla="*/ 7022 w 10000"/>
                  <a:gd name="connsiteY71" fmla="*/ 4607 h 9895"/>
                  <a:gd name="connsiteX72" fmla="*/ 7334 w 10000"/>
                  <a:gd name="connsiteY72" fmla="*/ 4607 h 9895"/>
                  <a:gd name="connsiteX73" fmla="*/ 7467 w 10000"/>
                  <a:gd name="connsiteY73" fmla="*/ 4817 h 9895"/>
                  <a:gd name="connsiteX74" fmla="*/ 7511 w 10000"/>
                  <a:gd name="connsiteY74" fmla="*/ 4974 h 9895"/>
                  <a:gd name="connsiteX75" fmla="*/ 8045 w 10000"/>
                  <a:gd name="connsiteY75" fmla="*/ 5602 h 9895"/>
                  <a:gd name="connsiteX76" fmla="*/ 7823 w 10000"/>
                  <a:gd name="connsiteY76" fmla="*/ 5497 h 9895"/>
                  <a:gd name="connsiteX77" fmla="*/ 7200 w 10000"/>
                  <a:gd name="connsiteY77" fmla="*/ 5602 h 9895"/>
                  <a:gd name="connsiteX78" fmla="*/ 6889 w 10000"/>
                  <a:gd name="connsiteY78" fmla="*/ 5288 h 9895"/>
                  <a:gd name="connsiteX79" fmla="*/ 6667 w 10000"/>
                  <a:gd name="connsiteY79" fmla="*/ 5314 h 9895"/>
                  <a:gd name="connsiteX80" fmla="*/ 6844 w 10000"/>
                  <a:gd name="connsiteY80" fmla="*/ 5523 h 9895"/>
                  <a:gd name="connsiteX81" fmla="*/ 6889 w 10000"/>
                  <a:gd name="connsiteY81" fmla="*/ 5681 h 9895"/>
                  <a:gd name="connsiteX82" fmla="*/ 6444 w 10000"/>
                  <a:gd name="connsiteY82" fmla="*/ 5969 h 9895"/>
                  <a:gd name="connsiteX83" fmla="*/ 6356 w 10000"/>
                  <a:gd name="connsiteY83" fmla="*/ 6126 h 9895"/>
                  <a:gd name="connsiteX84" fmla="*/ 6312 w 10000"/>
                  <a:gd name="connsiteY84" fmla="*/ 6256 h 9895"/>
                  <a:gd name="connsiteX85" fmla="*/ 6266 w 10000"/>
                  <a:gd name="connsiteY85" fmla="*/ 6308 h 9895"/>
                  <a:gd name="connsiteX86" fmla="*/ 6178 w 10000"/>
                  <a:gd name="connsiteY86" fmla="*/ 6414 h 9895"/>
                  <a:gd name="connsiteX87" fmla="*/ 5911 w 10000"/>
                  <a:gd name="connsiteY87" fmla="*/ 6492 h 9895"/>
                  <a:gd name="connsiteX88" fmla="*/ 5999 w 10000"/>
                  <a:gd name="connsiteY88" fmla="*/ 6675 h 9895"/>
                  <a:gd name="connsiteX89" fmla="*/ 5955 w 10000"/>
                  <a:gd name="connsiteY89" fmla="*/ 6727 h 9895"/>
                  <a:gd name="connsiteX90" fmla="*/ 5600 w 10000"/>
                  <a:gd name="connsiteY90" fmla="*/ 6885 h 9895"/>
                  <a:gd name="connsiteX91" fmla="*/ 5245 w 10000"/>
                  <a:gd name="connsiteY91" fmla="*/ 6859 h 9895"/>
                  <a:gd name="connsiteX92" fmla="*/ 5556 w 10000"/>
                  <a:gd name="connsiteY92" fmla="*/ 6963 h 9895"/>
                  <a:gd name="connsiteX93" fmla="*/ 5556 w 10000"/>
                  <a:gd name="connsiteY93" fmla="*/ 7277 h 9895"/>
                  <a:gd name="connsiteX94" fmla="*/ 5155 w 10000"/>
                  <a:gd name="connsiteY94" fmla="*/ 7356 h 9895"/>
                  <a:gd name="connsiteX95" fmla="*/ 5067 w 10000"/>
                  <a:gd name="connsiteY95" fmla="*/ 7225 h 9895"/>
                  <a:gd name="connsiteX96" fmla="*/ 5022 w 10000"/>
                  <a:gd name="connsiteY96" fmla="*/ 7121 h 9895"/>
                  <a:gd name="connsiteX97" fmla="*/ 4624 w 10000"/>
                  <a:gd name="connsiteY97" fmla="*/ 7199 h 9895"/>
                  <a:gd name="connsiteX98" fmla="*/ 4800 w 10000"/>
                  <a:gd name="connsiteY98" fmla="*/ 7304 h 9895"/>
                  <a:gd name="connsiteX99" fmla="*/ 4933 w 10000"/>
                  <a:gd name="connsiteY99" fmla="*/ 7408 h 9895"/>
                  <a:gd name="connsiteX100" fmla="*/ 5111 w 10000"/>
                  <a:gd name="connsiteY100" fmla="*/ 7670 h 9895"/>
                  <a:gd name="connsiteX101" fmla="*/ 5333 w 10000"/>
                  <a:gd name="connsiteY101" fmla="*/ 7618 h 9895"/>
                  <a:gd name="connsiteX102" fmla="*/ 5511 w 10000"/>
                  <a:gd name="connsiteY102" fmla="*/ 7827 h 9895"/>
                  <a:gd name="connsiteX103" fmla="*/ 5644 w 10000"/>
                  <a:gd name="connsiteY103" fmla="*/ 7879 h 9895"/>
                  <a:gd name="connsiteX104" fmla="*/ 5955 w 10000"/>
                  <a:gd name="connsiteY104" fmla="*/ 7853 h 9895"/>
                  <a:gd name="connsiteX105" fmla="*/ 6089 w 10000"/>
                  <a:gd name="connsiteY105" fmla="*/ 7984 h 9895"/>
                  <a:gd name="connsiteX106" fmla="*/ 6223 w 10000"/>
                  <a:gd name="connsiteY106" fmla="*/ 8115 h 9895"/>
                  <a:gd name="connsiteX107" fmla="*/ 6844 w 10000"/>
                  <a:gd name="connsiteY107" fmla="*/ 7932 h 9895"/>
                  <a:gd name="connsiteX108" fmla="*/ 6844 w 10000"/>
                  <a:gd name="connsiteY108" fmla="*/ 7853 h 9895"/>
                  <a:gd name="connsiteX109" fmla="*/ 6667 w 10000"/>
                  <a:gd name="connsiteY109" fmla="*/ 7696 h 9895"/>
                  <a:gd name="connsiteX110" fmla="*/ 6889 w 10000"/>
                  <a:gd name="connsiteY110" fmla="*/ 7540 h 9895"/>
                  <a:gd name="connsiteX111" fmla="*/ 6755 w 10000"/>
                  <a:gd name="connsiteY111" fmla="*/ 7356 h 9895"/>
                  <a:gd name="connsiteX112" fmla="*/ 6889 w 10000"/>
                  <a:gd name="connsiteY112" fmla="*/ 7277 h 9895"/>
                  <a:gd name="connsiteX113" fmla="*/ 7067 w 10000"/>
                  <a:gd name="connsiteY113" fmla="*/ 7460 h 9895"/>
                  <a:gd name="connsiteX114" fmla="*/ 6979 w 10000"/>
                  <a:gd name="connsiteY114" fmla="*/ 7566 h 9895"/>
                  <a:gd name="connsiteX115" fmla="*/ 7377 w 10000"/>
                  <a:gd name="connsiteY115" fmla="*/ 7618 h 9895"/>
                  <a:gd name="connsiteX116" fmla="*/ 7555 w 10000"/>
                  <a:gd name="connsiteY116" fmla="*/ 7696 h 9895"/>
                  <a:gd name="connsiteX117" fmla="*/ 7733 w 10000"/>
                  <a:gd name="connsiteY117" fmla="*/ 7906 h 9895"/>
                  <a:gd name="connsiteX118" fmla="*/ 7467 w 10000"/>
                  <a:gd name="connsiteY118" fmla="*/ 8089 h 9895"/>
                  <a:gd name="connsiteX119" fmla="*/ 7022 w 10000"/>
                  <a:gd name="connsiteY119" fmla="*/ 8219 h 9895"/>
                  <a:gd name="connsiteX120" fmla="*/ 6934 w 10000"/>
                  <a:gd name="connsiteY120" fmla="*/ 8377 h 9895"/>
                  <a:gd name="connsiteX121" fmla="*/ 6667 w 10000"/>
                  <a:gd name="connsiteY121" fmla="*/ 8455 h 9895"/>
                  <a:gd name="connsiteX122" fmla="*/ 6799 w 10000"/>
                  <a:gd name="connsiteY122" fmla="*/ 8612 h 9895"/>
                  <a:gd name="connsiteX123" fmla="*/ 7067 w 10000"/>
                  <a:gd name="connsiteY123" fmla="*/ 8612 h 9895"/>
                  <a:gd name="connsiteX124" fmla="*/ 7110 w 10000"/>
                  <a:gd name="connsiteY124" fmla="*/ 8612 h 9895"/>
                  <a:gd name="connsiteX125" fmla="*/ 7289 w 10000"/>
                  <a:gd name="connsiteY125" fmla="*/ 8900 h 9895"/>
                  <a:gd name="connsiteX126" fmla="*/ 7377 w 10000"/>
                  <a:gd name="connsiteY126" fmla="*/ 8612 h 9895"/>
                  <a:gd name="connsiteX127" fmla="*/ 7601 w 10000"/>
                  <a:gd name="connsiteY127" fmla="*/ 8560 h 9895"/>
                  <a:gd name="connsiteX128" fmla="*/ 7823 w 10000"/>
                  <a:gd name="connsiteY128" fmla="*/ 8638 h 9895"/>
                  <a:gd name="connsiteX129" fmla="*/ 7823 w 10000"/>
                  <a:gd name="connsiteY129" fmla="*/ 8665 h 9895"/>
                  <a:gd name="connsiteX130" fmla="*/ 8045 w 10000"/>
                  <a:gd name="connsiteY130" fmla="*/ 8612 h 9895"/>
                  <a:gd name="connsiteX131" fmla="*/ 8178 w 10000"/>
                  <a:gd name="connsiteY131" fmla="*/ 8796 h 9895"/>
                  <a:gd name="connsiteX132" fmla="*/ 7733 w 10000"/>
                  <a:gd name="connsiteY132" fmla="*/ 8691 h 9895"/>
                  <a:gd name="connsiteX133" fmla="*/ 7644 w 10000"/>
                  <a:gd name="connsiteY133" fmla="*/ 8718 h 9895"/>
                  <a:gd name="connsiteX134" fmla="*/ 7601 w 10000"/>
                  <a:gd name="connsiteY134" fmla="*/ 8926 h 9895"/>
                  <a:gd name="connsiteX135" fmla="*/ 7555 w 10000"/>
                  <a:gd name="connsiteY135" fmla="*/ 9058 h 9895"/>
                  <a:gd name="connsiteX136" fmla="*/ 7911 w 10000"/>
                  <a:gd name="connsiteY136" fmla="*/ 9031 h 9895"/>
                  <a:gd name="connsiteX137" fmla="*/ 8001 w 10000"/>
                  <a:gd name="connsiteY137" fmla="*/ 9110 h 9895"/>
                  <a:gd name="connsiteX138" fmla="*/ 8045 w 10000"/>
                  <a:gd name="connsiteY138" fmla="*/ 8953 h 9895"/>
                  <a:gd name="connsiteX139" fmla="*/ 8178 w 10000"/>
                  <a:gd name="connsiteY139" fmla="*/ 8744 h 9895"/>
                  <a:gd name="connsiteX140" fmla="*/ 8488 w 10000"/>
                  <a:gd name="connsiteY140" fmla="*/ 9136 h 9895"/>
                  <a:gd name="connsiteX141" fmla="*/ 9066 w 10000"/>
                  <a:gd name="connsiteY141" fmla="*/ 9895 h 9895"/>
                  <a:gd name="connsiteX0" fmla="*/ 9066 w 9066"/>
                  <a:gd name="connsiteY0" fmla="*/ 10000 h 10000"/>
                  <a:gd name="connsiteX1" fmla="*/ 6889 w 9066"/>
                  <a:gd name="connsiteY1" fmla="*/ 3941 h 10000"/>
                  <a:gd name="connsiteX2" fmla="*/ 6533 w 9066"/>
                  <a:gd name="connsiteY2" fmla="*/ 3941 h 10000"/>
                  <a:gd name="connsiteX3" fmla="*/ 6178 w 9066"/>
                  <a:gd name="connsiteY3" fmla="*/ 4047 h 10000"/>
                  <a:gd name="connsiteX4" fmla="*/ 5778 w 9066"/>
                  <a:gd name="connsiteY4" fmla="*/ 4021 h 10000"/>
                  <a:gd name="connsiteX5" fmla="*/ 5778 w 9066"/>
                  <a:gd name="connsiteY5" fmla="*/ 3519 h 10000"/>
                  <a:gd name="connsiteX6" fmla="*/ 5999 w 9066"/>
                  <a:gd name="connsiteY6" fmla="*/ 3492 h 10000"/>
                  <a:gd name="connsiteX7" fmla="*/ 5867 w 9066"/>
                  <a:gd name="connsiteY7" fmla="*/ 3360 h 10000"/>
                  <a:gd name="connsiteX8" fmla="*/ 5867 w 9066"/>
                  <a:gd name="connsiteY8" fmla="*/ 3148 h 10000"/>
                  <a:gd name="connsiteX9" fmla="*/ 5911 w 9066"/>
                  <a:gd name="connsiteY9" fmla="*/ 3017 h 10000"/>
                  <a:gd name="connsiteX10" fmla="*/ 5468 w 9066"/>
                  <a:gd name="connsiteY10" fmla="*/ 2804 h 10000"/>
                  <a:gd name="connsiteX11" fmla="*/ 5022 w 9066"/>
                  <a:gd name="connsiteY11" fmla="*/ 2567 h 10000"/>
                  <a:gd name="connsiteX12" fmla="*/ 4800 w 9066"/>
                  <a:gd name="connsiteY12" fmla="*/ 2407 h 10000"/>
                  <a:gd name="connsiteX13" fmla="*/ 4489 w 9066"/>
                  <a:gd name="connsiteY13" fmla="*/ 2355 h 10000"/>
                  <a:gd name="connsiteX14" fmla="*/ 4134 w 9066"/>
                  <a:gd name="connsiteY14" fmla="*/ 2381 h 10000"/>
                  <a:gd name="connsiteX15" fmla="*/ 3777 w 9066"/>
                  <a:gd name="connsiteY15" fmla="*/ 2302 h 10000"/>
                  <a:gd name="connsiteX16" fmla="*/ 3333 w 9066"/>
                  <a:gd name="connsiteY16" fmla="*/ 1666 h 10000"/>
                  <a:gd name="connsiteX17" fmla="*/ 3200 w 9066"/>
                  <a:gd name="connsiteY17" fmla="*/ 1508 h 10000"/>
                  <a:gd name="connsiteX18" fmla="*/ 3066 w 9066"/>
                  <a:gd name="connsiteY18" fmla="*/ 1138 h 10000"/>
                  <a:gd name="connsiteX19" fmla="*/ 2889 w 9066"/>
                  <a:gd name="connsiteY19" fmla="*/ 793 h 10000"/>
                  <a:gd name="connsiteX20" fmla="*/ 2355 w 9066"/>
                  <a:gd name="connsiteY20" fmla="*/ 555 h 10000"/>
                  <a:gd name="connsiteX21" fmla="*/ 2043 w 9066"/>
                  <a:gd name="connsiteY21" fmla="*/ 53 h 10000"/>
                  <a:gd name="connsiteX22" fmla="*/ 1644 w 9066"/>
                  <a:gd name="connsiteY22" fmla="*/ 53 h 10000"/>
                  <a:gd name="connsiteX23" fmla="*/ 1466 w 9066"/>
                  <a:gd name="connsiteY23" fmla="*/ 159 h 10000"/>
                  <a:gd name="connsiteX24" fmla="*/ 1423 w 9066"/>
                  <a:gd name="connsiteY24" fmla="*/ 0 h 10000"/>
                  <a:gd name="connsiteX25" fmla="*/ 844 w 9066"/>
                  <a:gd name="connsiteY25" fmla="*/ 105 h 10000"/>
                  <a:gd name="connsiteX26" fmla="*/ 1466 w 9066"/>
                  <a:gd name="connsiteY26" fmla="*/ 212 h 10000"/>
                  <a:gd name="connsiteX27" fmla="*/ 1423 w 9066"/>
                  <a:gd name="connsiteY27" fmla="*/ 450 h 10000"/>
                  <a:gd name="connsiteX28" fmla="*/ 1555 w 9066"/>
                  <a:gd name="connsiteY28" fmla="*/ 767 h 10000"/>
                  <a:gd name="connsiteX29" fmla="*/ 1689 w 9066"/>
                  <a:gd name="connsiteY29" fmla="*/ 952 h 10000"/>
                  <a:gd name="connsiteX30" fmla="*/ 1466 w 9066"/>
                  <a:gd name="connsiteY30" fmla="*/ 1296 h 10000"/>
                  <a:gd name="connsiteX31" fmla="*/ 1290 w 9066"/>
                  <a:gd name="connsiteY31" fmla="*/ 1296 h 10000"/>
                  <a:gd name="connsiteX32" fmla="*/ 1111 w 9066"/>
                  <a:gd name="connsiteY32" fmla="*/ 1534 h 10000"/>
                  <a:gd name="connsiteX33" fmla="*/ 1423 w 9066"/>
                  <a:gd name="connsiteY33" fmla="*/ 1640 h 10000"/>
                  <a:gd name="connsiteX34" fmla="*/ 1023 w 9066"/>
                  <a:gd name="connsiteY34" fmla="*/ 1614 h 10000"/>
                  <a:gd name="connsiteX35" fmla="*/ 844 w 9066"/>
                  <a:gd name="connsiteY35" fmla="*/ 1931 h 10000"/>
                  <a:gd name="connsiteX36" fmla="*/ 800 w 9066"/>
                  <a:gd name="connsiteY36" fmla="*/ 1984 h 10000"/>
                  <a:gd name="connsiteX37" fmla="*/ 622 w 9066"/>
                  <a:gd name="connsiteY37" fmla="*/ 2328 h 10000"/>
                  <a:gd name="connsiteX38" fmla="*/ 889 w 9066"/>
                  <a:gd name="connsiteY38" fmla="*/ 2407 h 10000"/>
                  <a:gd name="connsiteX39" fmla="*/ 533 w 9066"/>
                  <a:gd name="connsiteY39" fmla="*/ 2672 h 10000"/>
                  <a:gd name="connsiteX40" fmla="*/ 88 w 9066"/>
                  <a:gd name="connsiteY40" fmla="*/ 2963 h 10000"/>
                  <a:gd name="connsiteX41" fmla="*/ 0 w 9066"/>
                  <a:gd name="connsiteY41" fmla="*/ 3122 h 10000"/>
                  <a:gd name="connsiteX42" fmla="*/ 223 w 9066"/>
                  <a:gd name="connsiteY42" fmla="*/ 3465 h 10000"/>
                  <a:gd name="connsiteX43" fmla="*/ 0 w 9066"/>
                  <a:gd name="connsiteY43" fmla="*/ 3784 h 10000"/>
                  <a:gd name="connsiteX44" fmla="*/ 45 w 9066"/>
                  <a:gd name="connsiteY44" fmla="*/ 4127 h 10000"/>
                  <a:gd name="connsiteX45" fmla="*/ 179 w 9066"/>
                  <a:gd name="connsiteY45" fmla="*/ 4233 h 10000"/>
                  <a:gd name="connsiteX46" fmla="*/ 444 w 9066"/>
                  <a:gd name="connsiteY46" fmla="*/ 4206 h 10000"/>
                  <a:gd name="connsiteX47" fmla="*/ 978 w 9066"/>
                  <a:gd name="connsiteY47" fmla="*/ 4260 h 10000"/>
                  <a:gd name="connsiteX48" fmla="*/ 1423 w 9066"/>
                  <a:gd name="connsiteY48" fmla="*/ 4154 h 10000"/>
                  <a:gd name="connsiteX49" fmla="*/ 1912 w 9066"/>
                  <a:gd name="connsiteY49" fmla="*/ 4154 h 10000"/>
                  <a:gd name="connsiteX50" fmla="*/ 2222 w 9066"/>
                  <a:gd name="connsiteY50" fmla="*/ 4047 h 10000"/>
                  <a:gd name="connsiteX51" fmla="*/ 2310 w 9066"/>
                  <a:gd name="connsiteY51" fmla="*/ 4074 h 10000"/>
                  <a:gd name="connsiteX52" fmla="*/ 2178 w 9066"/>
                  <a:gd name="connsiteY52" fmla="*/ 4127 h 10000"/>
                  <a:gd name="connsiteX53" fmla="*/ 2489 w 9066"/>
                  <a:gd name="connsiteY53" fmla="*/ 4365 h 10000"/>
                  <a:gd name="connsiteX54" fmla="*/ 2711 w 9066"/>
                  <a:gd name="connsiteY54" fmla="*/ 4312 h 10000"/>
                  <a:gd name="connsiteX55" fmla="*/ 3023 w 9066"/>
                  <a:gd name="connsiteY55" fmla="*/ 4417 h 10000"/>
                  <a:gd name="connsiteX56" fmla="*/ 3421 w 9066"/>
                  <a:gd name="connsiteY56" fmla="*/ 4391 h 10000"/>
                  <a:gd name="connsiteX57" fmla="*/ 4089 w 9066"/>
                  <a:gd name="connsiteY57" fmla="*/ 4472 h 10000"/>
                  <a:gd name="connsiteX58" fmla="*/ 4265 w 9066"/>
                  <a:gd name="connsiteY58" fmla="*/ 4525 h 10000"/>
                  <a:gd name="connsiteX59" fmla="*/ 4888 w 9066"/>
                  <a:gd name="connsiteY59" fmla="*/ 4391 h 10000"/>
                  <a:gd name="connsiteX60" fmla="*/ 4978 w 9066"/>
                  <a:gd name="connsiteY60" fmla="*/ 4472 h 10000"/>
                  <a:gd name="connsiteX61" fmla="*/ 5155 w 9066"/>
                  <a:gd name="connsiteY61" fmla="*/ 4365 h 10000"/>
                  <a:gd name="connsiteX62" fmla="*/ 5245 w 9066"/>
                  <a:gd name="connsiteY62" fmla="*/ 4498 h 10000"/>
                  <a:gd name="connsiteX63" fmla="*/ 5867 w 9066"/>
                  <a:gd name="connsiteY63" fmla="*/ 4339 h 10000"/>
                  <a:gd name="connsiteX64" fmla="*/ 5867 w 9066"/>
                  <a:gd name="connsiteY64" fmla="*/ 4180 h 10000"/>
                  <a:gd name="connsiteX65" fmla="*/ 5999 w 9066"/>
                  <a:gd name="connsiteY65" fmla="*/ 4154 h 10000"/>
                  <a:gd name="connsiteX66" fmla="*/ 6134 w 9066"/>
                  <a:gd name="connsiteY66" fmla="*/ 4206 h 10000"/>
                  <a:gd name="connsiteX67" fmla="*/ 6578 w 9066"/>
                  <a:gd name="connsiteY67" fmla="*/ 4101 h 10000"/>
                  <a:gd name="connsiteX68" fmla="*/ 6667 w 9066"/>
                  <a:gd name="connsiteY68" fmla="*/ 4127 h 10000"/>
                  <a:gd name="connsiteX69" fmla="*/ 6889 w 9066"/>
                  <a:gd name="connsiteY69" fmla="*/ 4603 h 10000"/>
                  <a:gd name="connsiteX70" fmla="*/ 7022 w 9066"/>
                  <a:gd name="connsiteY70" fmla="*/ 4656 h 10000"/>
                  <a:gd name="connsiteX71" fmla="*/ 7334 w 9066"/>
                  <a:gd name="connsiteY71" fmla="*/ 4656 h 10000"/>
                  <a:gd name="connsiteX72" fmla="*/ 7467 w 9066"/>
                  <a:gd name="connsiteY72" fmla="*/ 4868 h 10000"/>
                  <a:gd name="connsiteX73" fmla="*/ 7511 w 9066"/>
                  <a:gd name="connsiteY73" fmla="*/ 5027 h 10000"/>
                  <a:gd name="connsiteX74" fmla="*/ 8045 w 9066"/>
                  <a:gd name="connsiteY74" fmla="*/ 5661 h 10000"/>
                  <a:gd name="connsiteX75" fmla="*/ 7823 w 9066"/>
                  <a:gd name="connsiteY75" fmla="*/ 5555 h 10000"/>
                  <a:gd name="connsiteX76" fmla="*/ 7200 w 9066"/>
                  <a:gd name="connsiteY76" fmla="*/ 5661 h 10000"/>
                  <a:gd name="connsiteX77" fmla="*/ 6889 w 9066"/>
                  <a:gd name="connsiteY77" fmla="*/ 5344 h 10000"/>
                  <a:gd name="connsiteX78" fmla="*/ 6667 w 9066"/>
                  <a:gd name="connsiteY78" fmla="*/ 5370 h 10000"/>
                  <a:gd name="connsiteX79" fmla="*/ 6844 w 9066"/>
                  <a:gd name="connsiteY79" fmla="*/ 5582 h 10000"/>
                  <a:gd name="connsiteX80" fmla="*/ 6889 w 9066"/>
                  <a:gd name="connsiteY80" fmla="*/ 5741 h 10000"/>
                  <a:gd name="connsiteX81" fmla="*/ 6444 w 9066"/>
                  <a:gd name="connsiteY81" fmla="*/ 6032 h 10000"/>
                  <a:gd name="connsiteX82" fmla="*/ 6356 w 9066"/>
                  <a:gd name="connsiteY82" fmla="*/ 6191 h 10000"/>
                  <a:gd name="connsiteX83" fmla="*/ 6312 w 9066"/>
                  <a:gd name="connsiteY83" fmla="*/ 6322 h 10000"/>
                  <a:gd name="connsiteX84" fmla="*/ 6266 w 9066"/>
                  <a:gd name="connsiteY84" fmla="*/ 6375 h 10000"/>
                  <a:gd name="connsiteX85" fmla="*/ 6178 w 9066"/>
                  <a:gd name="connsiteY85" fmla="*/ 6482 h 10000"/>
                  <a:gd name="connsiteX86" fmla="*/ 5911 w 9066"/>
                  <a:gd name="connsiteY86" fmla="*/ 6561 h 10000"/>
                  <a:gd name="connsiteX87" fmla="*/ 5999 w 9066"/>
                  <a:gd name="connsiteY87" fmla="*/ 6746 h 10000"/>
                  <a:gd name="connsiteX88" fmla="*/ 5955 w 9066"/>
                  <a:gd name="connsiteY88" fmla="*/ 6798 h 10000"/>
                  <a:gd name="connsiteX89" fmla="*/ 5600 w 9066"/>
                  <a:gd name="connsiteY89" fmla="*/ 6958 h 10000"/>
                  <a:gd name="connsiteX90" fmla="*/ 5245 w 9066"/>
                  <a:gd name="connsiteY90" fmla="*/ 6932 h 10000"/>
                  <a:gd name="connsiteX91" fmla="*/ 5556 w 9066"/>
                  <a:gd name="connsiteY91" fmla="*/ 7037 h 10000"/>
                  <a:gd name="connsiteX92" fmla="*/ 5556 w 9066"/>
                  <a:gd name="connsiteY92" fmla="*/ 7354 h 10000"/>
                  <a:gd name="connsiteX93" fmla="*/ 5155 w 9066"/>
                  <a:gd name="connsiteY93" fmla="*/ 7434 h 10000"/>
                  <a:gd name="connsiteX94" fmla="*/ 5067 w 9066"/>
                  <a:gd name="connsiteY94" fmla="*/ 7302 h 10000"/>
                  <a:gd name="connsiteX95" fmla="*/ 5022 w 9066"/>
                  <a:gd name="connsiteY95" fmla="*/ 7197 h 10000"/>
                  <a:gd name="connsiteX96" fmla="*/ 4624 w 9066"/>
                  <a:gd name="connsiteY96" fmla="*/ 7275 h 10000"/>
                  <a:gd name="connsiteX97" fmla="*/ 4800 w 9066"/>
                  <a:gd name="connsiteY97" fmla="*/ 7382 h 10000"/>
                  <a:gd name="connsiteX98" fmla="*/ 4933 w 9066"/>
                  <a:gd name="connsiteY98" fmla="*/ 7487 h 10000"/>
                  <a:gd name="connsiteX99" fmla="*/ 5111 w 9066"/>
                  <a:gd name="connsiteY99" fmla="*/ 7751 h 10000"/>
                  <a:gd name="connsiteX100" fmla="*/ 5333 w 9066"/>
                  <a:gd name="connsiteY100" fmla="*/ 7699 h 10000"/>
                  <a:gd name="connsiteX101" fmla="*/ 5511 w 9066"/>
                  <a:gd name="connsiteY101" fmla="*/ 7910 h 10000"/>
                  <a:gd name="connsiteX102" fmla="*/ 5644 w 9066"/>
                  <a:gd name="connsiteY102" fmla="*/ 7963 h 10000"/>
                  <a:gd name="connsiteX103" fmla="*/ 5955 w 9066"/>
                  <a:gd name="connsiteY103" fmla="*/ 7936 h 10000"/>
                  <a:gd name="connsiteX104" fmla="*/ 6089 w 9066"/>
                  <a:gd name="connsiteY104" fmla="*/ 8069 h 10000"/>
                  <a:gd name="connsiteX105" fmla="*/ 6223 w 9066"/>
                  <a:gd name="connsiteY105" fmla="*/ 8201 h 10000"/>
                  <a:gd name="connsiteX106" fmla="*/ 6844 w 9066"/>
                  <a:gd name="connsiteY106" fmla="*/ 8016 h 10000"/>
                  <a:gd name="connsiteX107" fmla="*/ 6844 w 9066"/>
                  <a:gd name="connsiteY107" fmla="*/ 7936 h 10000"/>
                  <a:gd name="connsiteX108" fmla="*/ 6667 w 9066"/>
                  <a:gd name="connsiteY108" fmla="*/ 7778 h 10000"/>
                  <a:gd name="connsiteX109" fmla="*/ 6889 w 9066"/>
                  <a:gd name="connsiteY109" fmla="*/ 7620 h 10000"/>
                  <a:gd name="connsiteX110" fmla="*/ 6755 w 9066"/>
                  <a:gd name="connsiteY110" fmla="*/ 7434 h 10000"/>
                  <a:gd name="connsiteX111" fmla="*/ 6889 w 9066"/>
                  <a:gd name="connsiteY111" fmla="*/ 7354 h 10000"/>
                  <a:gd name="connsiteX112" fmla="*/ 7067 w 9066"/>
                  <a:gd name="connsiteY112" fmla="*/ 7539 h 10000"/>
                  <a:gd name="connsiteX113" fmla="*/ 6979 w 9066"/>
                  <a:gd name="connsiteY113" fmla="*/ 7646 h 10000"/>
                  <a:gd name="connsiteX114" fmla="*/ 7377 w 9066"/>
                  <a:gd name="connsiteY114" fmla="*/ 7699 h 10000"/>
                  <a:gd name="connsiteX115" fmla="*/ 7555 w 9066"/>
                  <a:gd name="connsiteY115" fmla="*/ 7778 h 10000"/>
                  <a:gd name="connsiteX116" fmla="*/ 7733 w 9066"/>
                  <a:gd name="connsiteY116" fmla="*/ 7990 h 10000"/>
                  <a:gd name="connsiteX117" fmla="*/ 7467 w 9066"/>
                  <a:gd name="connsiteY117" fmla="*/ 8175 h 10000"/>
                  <a:gd name="connsiteX118" fmla="*/ 7022 w 9066"/>
                  <a:gd name="connsiteY118" fmla="*/ 8306 h 10000"/>
                  <a:gd name="connsiteX119" fmla="*/ 6934 w 9066"/>
                  <a:gd name="connsiteY119" fmla="*/ 8466 h 10000"/>
                  <a:gd name="connsiteX120" fmla="*/ 6667 w 9066"/>
                  <a:gd name="connsiteY120" fmla="*/ 8545 h 10000"/>
                  <a:gd name="connsiteX121" fmla="*/ 6799 w 9066"/>
                  <a:gd name="connsiteY121" fmla="*/ 8703 h 10000"/>
                  <a:gd name="connsiteX122" fmla="*/ 7067 w 9066"/>
                  <a:gd name="connsiteY122" fmla="*/ 8703 h 10000"/>
                  <a:gd name="connsiteX123" fmla="*/ 7110 w 9066"/>
                  <a:gd name="connsiteY123" fmla="*/ 8703 h 10000"/>
                  <a:gd name="connsiteX124" fmla="*/ 7289 w 9066"/>
                  <a:gd name="connsiteY124" fmla="*/ 8994 h 10000"/>
                  <a:gd name="connsiteX125" fmla="*/ 7377 w 9066"/>
                  <a:gd name="connsiteY125" fmla="*/ 8703 h 10000"/>
                  <a:gd name="connsiteX126" fmla="*/ 7601 w 9066"/>
                  <a:gd name="connsiteY126" fmla="*/ 8651 h 10000"/>
                  <a:gd name="connsiteX127" fmla="*/ 7823 w 9066"/>
                  <a:gd name="connsiteY127" fmla="*/ 8730 h 10000"/>
                  <a:gd name="connsiteX128" fmla="*/ 7823 w 9066"/>
                  <a:gd name="connsiteY128" fmla="*/ 8757 h 10000"/>
                  <a:gd name="connsiteX129" fmla="*/ 8045 w 9066"/>
                  <a:gd name="connsiteY129" fmla="*/ 8703 h 10000"/>
                  <a:gd name="connsiteX130" fmla="*/ 8178 w 9066"/>
                  <a:gd name="connsiteY130" fmla="*/ 8889 h 10000"/>
                  <a:gd name="connsiteX131" fmla="*/ 7733 w 9066"/>
                  <a:gd name="connsiteY131" fmla="*/ 8783 h 10000"/>
                  <a:gd name="connsiteX132" fmla="*/ 7644 w 9066"/>
                  <a:gd name="connsiteY132" fmla="*/ 8811 h 10000"/>
                  <a:gd name="connsiteX133" fmla="*/ 7601 w 9066"/>
                  <a:gd name="connsiteY133" fmla="*/ 9021 h 10000"/>
                  <a:gd name="connsiteX134" fmla="*/ 7555 w 9066"/>
                  <a:gd name="connsiteY134" fmla="*/ 9154 h 10000"/>
                  <a:gd name="connsiteX135" fmla="*/ 7911 w 9066"/>
                  <a:gd name="connsiteY135" fmla="*/ 9127 h 10000"/>
                  <a:gd name="connsiteX136" fmla="*/ 8001 w 9066"/>
                  <a:gd name="connsiteY136" fmla="*/ 9207 h 10000"/>
                  <a:gd name="connsiteX137" fmla="*/ 8045 w 9066"/>
                  <a:gd name="connsiteY137" fmla="*/ 9048 h 10000"/>
                  <a:gd name="connsiteX138" fmla="*/ 8178 w 9066"/>
                  <a:gd name="connsiteY138" fmla="*/ 8837 h 10000"/>
                  <a:gd name="connsiteX139" fmla="*/ 8488 w 9066"/>
                  <a:gd name="connsiteY139" fmla="*/ 9233 h 10000"/>
                  <a:gd name="connsiteX140" fmla="*/ 9066 w 9066"/>
                  <a:gd name="connsiteY140" fmla="*/ 10000 h 10000"/>
                  <a:gd name="connsiteX0" fmla="*/ 10000 w 10000"/>
                  <a:gd name="connsiteY0" fmla="*/ 10000 h 10000"/>
                  <a:gd name="connsiteX1" fmla="*/ 7599 w 10000"/>
                  <a:gd name="connsiteY1" fmla="*/ 3941 h 10000"/>
                  <a:gd name="connsiteX2" fmla="*/ 7206 w 10000"/>
                  <a:gd name="connsiteY2" fmla="*/ 3941 h 10000"/>
                  <a:gd name="connsiteX3" fmla="*/ 6814 w 10000"/>
                  <a:gd name="connsiteY3" fmla="*/ 4047 h 10000"/>
                  <a:gd name="connsiteX4" fmla="*/ 6373 w 10000"/>
                  <a:gd name="connsiteY4" fmla="*/ 4021 h 10000"/>
                  <a:gd name="connsiteX5" fmla="*/ 6373 w 10000"/>
                  <a:gd name="connsiteY5" fmla="*/ 3519 h 10000"/>
                  <a:gd name="connsiteX6" fmla="*/ 6617 w 10000"/>
                  <a:gd name="connsiteY6" fmla="*/ 3492 h 10000"/>
                  <a:gd name="connsiteX7" fmla="*/ 6471 w 10000"/>
                  <a:gd name="connsiteY7" fmla="*/ 3360 h 10000"/>
                  <a:gd name="connsiteX8" fmla="*/ 6471 w 10000"/>
                  <a:gd name="connsiteY8" fmla="*/ 3148 h 10000"/>
                  <a:gd name="connsiteX9" fmla="*/ 6520 w 10000"/>
                  <a:gd name="connsiteY9" fmla="*/ 3017 h 10000"/>
                  <a:gd name="connsiteX10" fmla="*/ 6031 w 10000"/>
                  <a:gd name="connsiteY10" fmla="*/ 2804 h 10000"/>
                  <a:gd name="connsiteX11" fmla="*/ 5539 w 10000"/>
                  <a:gd name="connsiteY11" fmla="*/ 2567 h 10000"/>
                  <a:gd name="connsiteX12" fmla="*/ 5295 w 10000"/>
                  <a:gd name="connsiteY12" fmla="*/ 2407 h 10000"/>
                  <a:gd name="connsiteX13" fmla="*/ 4951 w 10000"/>
                  <a:gd name="connsiteY13" fmla="*/ 2355 h 10000"/>
                  <a:gd name="connsiteX14" fmla="*/ 4560 w 10000"/>
                  <a:gd name="connsiteY14" fmla="*/ 2381 h 10000"/>
                  <a:gd name="connsiteX15" fmla="*/ 4166 w 10000"/>
                  <a:gd name="connsiteY15" fmla="*/ 2302 h 10000"/>
                  <a:gd name="connsiteX16" fmla="*/ 3676 w 10000"/>
                  <a:gd name="connsiteY16" fmla="*/ 1666 h 10000"/>
                  <a:gd name="connsiteX17" fmla="*/ 3530 w 10000"/>
                  <a:gd name="connsiteY17" fmla="*/ 1508 h 10000"/>
                  <a:gd name="connsiteX18" fmla="*/ 3382 w 10000"/>
                  <a:gd name="connsiteY18" fmla="*/ 1138 h 10000"/>
                  <a:gd name="connsiteX19" fmla="*/ 3187 w 10000"/>
                  <a:gd name="connsiteY19" fmla="*/ 793 h 10000"/>
                  <a:gd name="connsiteX20" fmla="*/ 2598 w 10000"/>
                  <a:gd name="connsiteY20" fmla="*/ 555 h 10000"/>
                  <a:gd name="connsiteX21" fmla="*/ 2253 w 10000"/>
                  <a:gd name="connsiteY21" fmla="*/ 53 h 10000"/>
                  <a:gd name="connsiteX22" fmla="*/ 1813 w 10000"/>
                  <a:gd name="connsiteY22" fmla="*/ 53 h 10000"/>
                  <a:gd name="connsiteX23" fmla="*/ 1617 w 10000"/>
                  <a:gd name="connsiteY23" fmla="*/ 159 h 10000"/>
                  <a:gd name="connsiteX24" fmla="*/ 1570 w 10000"/>
                  <a:gd name="connsiteY24" fmla="*/ 0 h 10000"/>
                  <a:gd name="connsiteX25" fmla="*/ 931 w 10000"/>
                  <a:gd name="connsiteY25" fmla="*/ 105 h 10000"/>
                  <a:gd name="connsiteX26" fmla="*/ 1617 w 10000"/>
                  <a:gd name="connsiteY26" fmla="*/ 212 h 10000"/>
                  <a:gd name="connsiteX27" fmla="*/ 1570 w 10000"/>
                  <a:gd name="connsiteY27" fmla="*/ 450 h 10000"/>
                  <a:gd name="connsiteX28" fmla="*/ 1715 w 10000"/>
                  <a:gd name="connsiteY28" fmla="*/ 767 h 10000"/>
                  <a:gd name="connsiteX29" fmla="*/ 1863 w 10000"/>
                  <a:gd name="connsiteY29" fmla="*/ 952 h 10000"/>
                  <a:gd name="connsiteX30" fmla="*/ 1617 w 10000"/>
                  <a:gd name="connsiteY30" fmla="*/ 1296 h 10000"/>
                  <a:gd name="connsiteX31" fmla="*/ 1423 w 10000"/>
                  <a:gd name="connsiteY31" fmla="*/ 1296 h 10000"/>
                  <a:gd name="connsiteX32" fmla="*/ 1225 w 10000"/>
                  <a:gd name="connsiteY32" fmla="*/ 1534 h 10000"/>
                  <a:gd name="connsiteX33" fmla="*/ 1570 w 10000"/>
                  <a:gd name="connsiteY33" fmla="*/ 1640 h 10000"/>
                  <a:gd name="connsiteX34" fmla="*/ 1128 w 10000"/>
                  <a:gd name="connsiteY34" fmla="*/ 1614 h 10000"/>
                  <a:gd name="connsiteX35" fmla="*/ 931 w 10000"/>
                  <a:gd name="connsiteY35" fmla="*/ 1931 h 10000"/>
                  <a:gd name="connsiteX36" fmla="*/ 882 w 10000"/>
                  <a:gd name="connsiteY36" fmla="*/ 1984 h 10000"/>
                  <a:gd name="connsiteX37" fmla="*/ 686 w 10000"/>
                  <a:gd name="connsiteY37" fmla="*/ 2328 h 10000"/>
                  <a:gd name="connsiteX38" fmla="*/ 981 w 10000"/>
                  <a:gd name="connsiteY38" fmla="*/ 2407 h 10000"/>
                  <a:gd name="connsiteX39" fmla="*/ 588 w 10000"/>
                  <a:gd name="connsiteY39" fmla="*/ 2672 h 10000"/>
                  <a:gd name="connsiteX40" fmla="*/ 97 w 10000"/>
                  <a:gd name="connsiteY40" fmla="*/ 2963 h 10000"/>
                  <a:gd name="connsiteX41" fmla="*/ 0 w 10000"/>
                  <a:gd name="connsiteY41" fmla="*/ 3122 h 10000"/>
                  <a:gd name="connsiteX42" fmla="*/ 246 w 10000"/>
                  <a:gd name="connsiteY42" fmla="*/ 3465 h 10000"/>
                  <a:gd name="connsiteX43" fmla="*/ 0 w 10000"/>
                  <a:gd name="connsiteY43" fmla="*/ 3784 h 10000"/>
                  <a:gd name="connsiteX44" fmla="*/ 50 w 10000"/>
                  <a:gd name="connsiteY44" fmla="*/ 4127 h 10000"/>
                  <a:gd name="connsiteX45" fmla="*/ 197 w 10000"/>
                  <a:gd name="connsiteY45" fmla="*/ 4233 h 10000"/>
                  <a:gd name="connsiteX46" fmla="*/ 490 w 10000"/>
                  <a:gd name="connsiteY46" fmla="*/ 4206 h 10000"/>
                  <a:gd name="connsiteX47" fmla="*/ 1079 w 10000"/>
                  <a:gd name="connsiteY47" fmla="*/ 4260 h 10000"/>
                  <a:gd name="connsiteX48" fmla="*/ 1570 w 10000"/>
                  <a:gd name="connsiteY48" fmla="*/ 4154 h 10000"/>
                  <a:gd name="connsiteX49" fmla="*/ 2109 w 10000"/>
                  <a:gd name="connsiteY49" fmla="*/ 4154 h 10000"/>
                  <a:gd name="connsiteX50" fmla="*/ 2451 w 10000"/>
                  <a:gd name="connsiteY50" fmla="*/ 4047 h 10000"/>
                  <a:gd name="connsiteX51" fmla="*/ 2548 w 10000"/>
                  <a:gd name="connsiteY51" fmla="*/ 4074 h 10000"/>
                  <a:gd name="connsiteX52" fmla="*/ 2402 w 10000"/>
                  <a:gd name="connsiteY52" fmla="*/ 4127 h 10000"/>
                  <a:gd name="connsiteX53" fmla="*/ 2745 w 10000"/>
                  <a:gd name="connsiteY53" fmla="*/ 4365 h 10000"/>
                  <a:gd name="connsiteX54" fmla="*/ 2990 w 10000"/>
                  <a:gd name="connsiteY54" fmla="*/ 4312 h 10000"/>
                  <a:gd name="connsiteX55" fmla="*/ 3334 w 10000"/>
                  <a:gd name="connsiteY55" fmla="*/ 4417 h 10000"/>
                  <a:gd name="connsiteX56" fmla="*/ 3773 w 10000"/>
                  <a:gd name="connsiteY56" fmla="*/ 4391 h 10000"/>
                  <a:gd name="connsiteX57" fmla="*/ 4510 w 10000"/>
                  <a:gd name="connsiteY57" fmla="*/ 4472 h 10000"/>
                  <a:gd name="connsiteX58" fmla="*/ 4704 w 10000"/>
                  <a:gd name="connsiteY58" fmla="*/ 4525 h 10000"/>
                  <a:gd name="connsiteX59" fmla="*/ 5392 w 10000"/>
                  <a:gd name="connsiteY59" fmla="*/ 4391 h 10000"/>
                  <a:gd name="connsiteX60" fmla="*/ 5491 w 10000"/>
                  <a:gd name="connsiteY60" fmla="*/ 4472 h 10000"/>
                  <a:gd name="connsiteX61" fmla="*/ 5686 w 10000"/>
                  <a:gd name="connsiteY61" fmla="*/ 4365 h 10000"/>
                  <a:gd name="connsiteX62" fmla="*/ 5785 w 10000"/>
                  <a:gd name="connsiteY62" fmla="*/ 4498 h 10000"/>
                  <a:gd name="connsiteX63" fmla="*/ 6471 w 10000"/>
                  <a:gd name="connsiteY63" fmla="*/ 4339 h 10000"/>
                  <a:gd name="connsiteX64" fmla="*/ 6471 w 10000"/>
                  <a:gd name="connsiteY64" fmla="*/ 4180 h 10000"/>
                  <a:gd name="connsiteX65" fmla="*/ 6617 w 10000"/>
                  <a:gd name="connsiteY65" fmla="*/ 4154 h 10000"/>
                  <a:gd name="connsiteX66" fmla="*/ 6766 w 10000"/>
                  <a:gd name="connsiteY66" fmla="*/ 4206 h 10000"/>
                  <a:gd name="connsiteX67" fmla="*/ 7256 w 10000"/>
                  <a:gd name="connsiteY67" fmla="*/ 4101 h 10000"/>
                  <a:gd name="connsiteX68" fmla="*/ 7354 w 10000"/>
                  <a:gd name="connsiteY68" fmla="*/ 4127 h 10000"/>
                  <a:gd name="connsiteX69" fmla="*/ 7599 w 10000"/>
                  <a:gd name="connsiteY69" fmla="*/ 4603 h 10000"/>
                  <a:gd name="connsiteX70" fmla="*/ 7745 w 10000"/>
                  <a:gd name="connsiteY70" fmla="*/ 4656 h 10000"/>
                  <a:gd name="connsiteX71" fmla="*/ 8090 w 10000"/>
                  <a:gd name="connsiteY71" fmla="*/ 4656 h 10000"/>
                  <a:gd name="connsiteX72" fmla="*/ 8236 w 10000"/>
                  <a:gd name="connsiteY72" fmla="*/ 4868 h 10000"/>
                  <a:gd name="connsiteX73" fmla="*/ 8285 w 10000"/>
                  <a:gd name="connsiteY73" fmla="*/ 5027 h 10000"/>
                  <a:gd name="connsiteX74" fmla="*/ 8874 w 10000"/>
                  <a:gd name="connsiteY74" fmla="*/ 5661 h 10000"/>
                  <a:gd name="connsiteX75" fmla="*/ 8629 w 10000"/>
                  <a:gd name="connsiteY75" fmla="*/ 5555 h 10000"/>
                  <a:gd name="connsiteX76" fmla="*/ 7942 w 10000"/>
                  <a:gd name="connsiteY76" fmla="*/ 5661 h 10000"/>
                  <a:gd name="connsiteX77" fmla="*/ 7599 w 10000"/>
                  <a:gd name="connsiteY77" fmla="*/ 5344 h 10000"/>
                  <a:gd name="connsiteX78" fmla="*/ 7354 w 10000"/>
                  <a:gd name="connsiteY78" fmla="*/ 5370 h 10000"/>
                  <a:gd name="connsiteX79" fmla="*/ 7549 w 10000"/>
                  <a:gd name="connsiteY79" fmla="*/ 5582 h 10000"/>
                  <a:gd name="connsiteX80" fmla="*/ 7599 w 10000"/>
                  <a:gd name="connsiteY80" fmla="*/ 5741 h 10000"/>
                  <a:gd name="connsiteX81" fmla="*/ 7108 w 10000"/>
                  <a:gd name="connsiteY81" fmla="*/ 6032 h 10000"/>
                  <a:gd name="connsiteX82" fmla="*/ 7011 w 10000"/>
                  <a:gd name="connsiteY82" fmla="*/ 6191 h 10000"/>
                  <a:gd name="connsiteX83" fmla="*/ 6962 w 10000"/>
                  <a:gd name="connsiteY83" fmla="*/ 6322 h 10000"/>
                  <a:gd name="connsiteX84" fmla="*/ 6912 w 10000"/>
                  <a:gd name="connsiteY84" fmla="*/ 6375 h 10000"/>
                  <a:gd name="connsiteX85" fmla="*/ 6814 w 10000"/>
                  <a:gd name="connsiteY85" fmla="*/ 6482 h 10000"/>
                  <a:gd name="connsiteX86" fmla="*/ 6520 w 10000"/>
                  <a:gd name="connsiteY86" fmla="*/ 6561 h 10000"/>
                  <a:gd name="connsiteX87" fmla="*/ 6617 w 10000"/>
                  <a:gd name="connsiteY87" fmla="*/ 6746 h 10000"/>
                  <a:gd name="connsiteX88" fmla="*/ 6568 w 10000"/>
                  <a:gd name="connsiteY88" fmla="*/ 6798 h 10000"/>
                  <a:gd name="connsiteX89" fmla="*/ 6177 w 10000"/>
                  <a:gd name="connsiteY89" fmla="*/ 6958 h 10000"/>
                  <a:gd name="connsiteX90" fmla="*/ 5785 w 10000"/>
                  <a:gd name="connsiteY90" fmla="*/ 6932 h 10000"/>
                  <a:gd name="connsiteX91" fmla="*/ 6128 w 10000"/>
                  <a:gd name="connsiteY91" fmla="*/ 7037 h 10000"/>
                  <a:gd name="connsiteX92" fmla="*/ 6128 w 10000"/>
                  <a:gd name="connsiteY92" fmla="*/ 7354 h 10000"/>
                  <a:gd name="connsiteX93" fmla="*/ 5686 w 10000"/>
                  <a:gd name="connsiteY93" fmla="*/ 7434 h 10000"/>
                  <a:gd name="connsiteX94" fmla="*/ 5589 w 10000"/>
                  <a:gd name="connsiteY94" fmla="*/ 7302 h 10000"/>
                  <a:gd name="connsiteX95" fmla="*/ 5539 w 10000"/>
                  <a:gd name="connsiteY95" fmla="*/ 7197 h 10000"/>
                  <a:gd name="connsiteX96" fmla="*/ 5100 w 10000"/>
                  <a:gd name="connsiteY96" fmla="*/ 7275 h 10000"/>
                  <a:gd name="connsiteX97" fmla="*/ 5295 w 10000"/>
                  <a:gd name="connsiteY97" fmla="*/ 7382 h 10000"/>
                  <a:gd name="connsiteX98" fmla="*/ 5441 w 10000"/>
                  <a:gd name="connsiteY98" fmla="*/ 7487 h 10000"/>
                  <a:gd name="connsiteX99" fmla="*/ 5638 w 10000"/>
                  <a:gd name="connsiteY99" fmla="*/ 7751 h 10000"/>
                  <a:gd name="connsiteX100" fmla="*/ 5882 w 10000"/>
                  <a:gd name="connsiteY100" fmla="*/ 7699 h 10000"/>
                  <a:gd name="connsiteX101" fmla="*/ 6079 w 10000"/>
                  <a:gd name="connsiteY101" fmla="*/ 7910 h 10000"/>
                  <a:gd name="connsiteX102" fmla="*/ 6225 w 10000"/>
                  <a:gd name="connsiteY102" fmla="*/ 7963 h 10000"/>
                  <a:gd name="connsiteX103" fmla="*/ 6568 w 10000"/>
                  <a:gd name="connsiteY103" fmla="*/ 7936 h 10000"/>
                  <a:gd name="connsiteX104" fmla="*/ 6716 w 10000"/>
                  <a:gd name="connsiteY104" fmla="*/ 8069 h 10000"/>
                  <a:gd name="connsiteX105" fmla="*/ 6864 w 10000"/>
                  <a:gd name="connsiteY105" fmla="*/ 8201 h 10000"/>
                  <a:gd name="connsiteX106" fmla="*/ 7549 w 10000"/>
                  <a:gd name="connsiteY106" fmla="*/ 8016 h 10000"/>
                  <a:gd name="connsiteX107" fmla="*/ 7549 w 10000"/>
                  <a:gd name="connsiteY107" fmla="*/ 7936 h 10000"/>
                  <a:gd name="connsiteX108" fmla="*/ 7354 w 10000"/>
                  <a:gd name="connsiteY108" fmla="*/ 7778 h 10000"/>
                  <a:gd name="connsiteX109" fmla="*/ 7599 w 10000"/>
                  <a:gd name="connsiteY109" fmla="*/ 7620 h 10000"/>
                  <a:gd name="connsiteX110" fmla="*/ 7451 w 10000"/>
                  <a:gd name="connsiteY110" fmla="*/ 7434 h 10000"/>
                  <a:gd name="connsiteX111" fmla="*/ 7599 w 10000"/>
                  <a:gd name="connsiteY111" fmla="*/ 7354 h 10000"/>
                  <a:gd name="connsiteX112" fmla="*/ 7795 w 10000"/>
                  <a:gd name="connsiteY112" fmla="*/ 7539 h 10000"/>
                  <a:gd name="connsiteX113" fmla="*/ 7698 w 10000"/>
                  <a:gd name="connsiteY113" fmla="*/ 7646 h 10000"/>
                  <a:gd name="connsiteX114" fmla="*/ 8137 w 10000"/>
                  <a:gd name="connsiteY114" fmla="*/ 7699 h 10000"/>
                  <a:gd name="connsiteX115" fmla="*/ 8333 w 10000"/>
                  <a:gd name="connsiteY115" fmla="*/ 7778 h 10000"/>
                  <a:gd name="connsiteX116" fmla="*/ 8530 w 10000"/>
                  <a:gd name="connsiteY116" fmla="*/ 7990 h 10000"/>
                  <a:gd name="connsiteX117" fmla="*/ 8236 w 10000"/>
                  <a:gd name="connsiteY117" fmla="*/ 8175 h 10000"/>
                  <a:gd name="connsiteX118" fmla="*/ 7745 w 10000"/>
                  <a:gd name="connsiteY118" fmla="*/ 8306 h 10000"/>
                  <a:gd name="connsiteX119" fmla="*/ 7648 w 10000"/>
                  <a:gd name="connsiteY119" fmla="*/ 8466 h 10000"/>
                  <a:gd name="connsiteX120" fmla="*/ 7354 w 10000"/>
                  <a:gd name="connsiteY120" fmla="*/ 8545 h 10000"/>
                  <a:gd name="connsiteX121" fmla="*/ 7499 w 10000"/>
                  <a:gd name="connsiteY121" fmla="*/ 8703 h 10000"/>
                  <a:gd name="connsiteX122" fmla="*/ 7795 w 10000"/>
                  <a:gd name="connsiteY122" fmla="*/ 8703 h 10000"/>
                  <a:gd name="connsiteX123" fmla="*/ 7842 w 10000"/>
                  <a:gd name="connsiteY123" fmla="*/ 8703 h 10000"/>
                  <a:gd name="connsiteX124" fmla="*/ 8040 w 10000"/>
                  <a:gd name="connsiteY124" fmla="*/ 8994 h 10000"/>
                  <a:gd name="connsiteX125" fmla="*/ 8137 w 10000"/>
                  <a:gd name="connsiteY125" fmla="*/ 8703 h 10000"/>
                  <a:gd name="connsiteX126" fmla="*/ 8384 w 10000"/>
                  <a:gd name="connsiteY126" fmla="*/ 8651 h 10000"/>
                  <a:gd name="connsiteX127" fmla="*/ 8629 w 10000"/>
                  <a:gd name="connsiteY127" fmla="*/ 8730 h 10000"/>
                  <a:gd name="connsiteX128" fmla="*/ 8629 w 10000"/>
                  <a:gd name="connsiteY128" fmla="*/ 8757 h 10000"/>
                  <a:gd name="connsiteX129" fmla="*/ 8874 w 10000"/>
                  <a:gd name="connsiteY129" fmla="*/ 8703 h 10000"/>
                  <a:gd name="connsiteX130" fmla="*/ 9021 w 10000"/>
                  <a:gd name="connsiteY130" fmla="*/ 8889 h 10000"/>
                  <a:gd name="connsiteX131" fmla="*/ 8530 w 10000"/>
                  <a:gd name="connsiteY131" fmla="*/ 8783 h 10000"/>
                  <a:gd name="connsiteX132" fmla="*/ 8432 w 10000"/>
                  <a:gd name="connsiteY132" fmla="*/ 8811 h 10000"/>
                  <a:gd name="connsiteX133" fmla="*/ 8384 w 10000"/>
                  <a:gd name="connsiteY133" fmla="*/ 9021 h 10000"/>
                  <a:gd name="connsiteX134" fmla="*/ 8333 w 10000"/>
                  <a:gd name="connsiteY134" fmla="*/ 9154 h 10000"/>
                  <a:gd name="connsiteX135" fmla="*/ 8726 w 10000"/>
                  <a:gd name="connsiteY135" fmla="*/ 9127 h 10000"/>
                  <a:gd name="connsiteX136" fmla="*/ 8825 w 10000"/>
                  <a:gd name="connsiteY136" fmla="*/ 9207 h 10000"/>
                  <a:gd name="connsiteX137" fmla="*/ 8874 w 10000"/>
                  <a:gd name="connsiteY137" fmla="*/ 9048 h 10000"/>
                  <a:gd name="connsiteX138" fmla="*/ 9021 w 10000"/>
                  <a:gd name="connsiteY138" fmla="*/ 8837 h 10000"/>
                  <a:gd name="connsiteX139" fmla="*/ 9362 w 10000"/>
                  <a:gd name="connsiteY139" fmla="*/ 9233 h 10000"/>
                  <a:gd name="connsiteX0" fmla="*/ 7599 w 9362"/>
                  <a:gd name="connsiteY0" fmla="*/ 3941 h 9233"/>
                  <a:gd name="connsiteX1" fmla="*/ 7206 w 9362"/>
                  <a:gd name="connsiteY1" fmla="*/ 3941 h 9233"/>
                  <a:gd name="connsiteX2" fmla="*/ 6814 w 9362"/>
                  <a:gd name="connsiteY2" fmla="*/ 4047 h 9233"/>
                  <a:gd name="connsiteX3" fmla="*/ 6373 w 9362"/>
                  <a:gd name="connsiteY3" fmla="*/ 4021 h 9233"/>
                  <a:gd name="connsiteX4" fmla="*/ 6373 w 9362"/>
                  <a:gd name="connsiteY4" fmla="*/ 3519 h 9233"/>
                  <a:gd name="connsiteX5" fmla="*/ 6617 w 9362"/>
                  <a:gd name="connsiteY5" fmla="*/ 3492 h 9233"/>
                  <a:gd name="connsiteX6" fmla="*/ 6471 w 9362"/>
                  <a:gd name="connsiteY6" fmla="*/ 3360 h 9233"/>
                  <a:gd name="connsiteX7" fmla="*/ 6471 w 9362"/>
                  <a:gd name="connsiteY7" fmla="*/ 3148 h 9233"/>
                  <a:gd name="connsiteX8" fmla="*/ 6520 w 9362"/>
                  <a:gd name="connsiteY8" fmla="*/ 3017 h 9233"/>
                  <a:gd name="connsiteX9" fmla="*/ 6031 w 9362"/>
                  <a:gd name="connsiteY9" fmla="*/ 2804 h 9233"/>
                  <a:gd name="connsiteX10" fmla="*/ 5539 w 9362"/>
                  <a:gd name="connsiteY10" fmla="*/ 2567 h 9233"/>
                  <a:gd name="connsiteX11" fmla="*/ 5295 w 9362"/>
                  <a:gd name="connsiteY11" fmla="*/ 2407 h 9233"/>
                  <a:gd name="connsiteX12" fmla="*/ 4951 w 9362"/>
                  <a:gd name="connsiteY12" fmla="*/ 2355 h 9233"/>
                  <a:gd name="connsiteX13" fmla="*/ 4560 w 9362"/>
                  <a:gd name="connsiteY13" fmla="*/ 2381 h 9233"/>
                  <a:gd name="connsiteX14" fmla="*/ 4166 w 9362"/>
                  <a:gd name="connsiteY14" fmla="*/ 2302 h 9233"/>
                  <a:gd name="connsiteX15" fmla="*/ 3676 w 9362"/>
                  <a:gd name="connsiteY15" fmla="*/ 1666 h 9233"/>
                  <a:gd name="connsiteX16" fmla="*/ 3530 w 9362"/>
                  <a:gd name="connsiteY16" fmla="*/ 1508 h 9233"/>
                  <a:gd name="connsiteX17" fmla="*/ 3382 w 9362"/>
                  <a:gd name="connsiteY17" fmla="*/ 1138 h 9233"/>
                  <a:gd name="connsiteX18" fmla="*/ 3187 w 9362"/>
                  <a:gd name="connsiteY18" fmla="*/ 793 h 9233"/>
                  <a:gd name="connsiteX19" fmla="*/ 2598 w 9362"/>
                  <a:gd name="connsiteY19" fmla="*/ 555 h 9233"/>
                  <a:gd name="connsiteX20" fmla="*/ 2253 w 9362"/>
                  <a:gd name="connsiteY20" fmla="*/ 53 h 9233"/>
                  <a:gd name="connsiteX21" fmla="*/ 1813 w 9362"/>
                  <a:gd name="connsiteY21" fmla="*/ 53 h 9233"/>
                  <a:gd name="connsiteX22" fmla="*/ 1617 w 9362"/>
                  <a:gd name="connsiteY22" fmla="*/ 159 h 9233"/>
                  <a:gd name="connsiteX23" fmla="*/ 1570 w 9362"/>
                  <a:gd name="connsiteY23" fmla="*/ 0 h 9233"/>
                  <a:gd name="connsiteX24" fmla="*/ 931 w 9362"/>
                  <a:gd name="connsiteY24" fmla="*/ 105 h 9233"/>
                  <a:gd name="connsiteX25" fmla="*/ 1617 w 9362"/>
                  <a:gd name="connsiteY25" fmla="*/ 212 h 9233"/>
                  <a:gd name="connsiteX26" fmla="*/ 1570 w 9362"/>
                  <a:gd name="connsiteY26" fmla="*/ 450 h 9233"/>
                  <a:gd name="connsiteX27" fmla="*/ 1715 w 9362"/>
                  <a:gd name="connsiteY27" fmla="*/ 767 h 9233"/>
                  <a:gd name="connsiteX28" fmla="*/ 1863 w 9362"/>
                  <a:gd name="connsiteY28" fmla="*/ 952 h 9233"/>
                  <a:gd name="connsiteX29" fmla="*/ 1617 w 9362"/>
                  <a:gd name="connsiteY29" fmla="*/ 1296 h 9233"/>
                  <a:gd name="connsiteX30" fmla="*/ 1423 w 9362"/>
                  <a:gd name="connsiteY30" fmla="*/ 1296 h 9233"/>
                  <a:gd name="connsiteX31" fmla="*/ 1225 w 9362"/>
                  <a:gd name="connsiteY31" fmla="*/ 1534 h 9233"/>
                  <a:gd name="connsiteX32" fmla="*/ 1570 w 9362"/>
                  <a:gd name="connsiteY32" fmla="*/ 1640 h 9233"/>
                  <a:gd name="connsiteX33" fmla="*/ 1128 w 9362"/>
                  <a:gd name="connsiteY33" fmla="*/ 1614 h 9233"/>
                  <a:gd name="connsiteX34" fmla="*/ 931 w 9362"/>
                  <a:gd name="connsiteY34" fmla="*/ 1931 h 9233"/>
                  <a:gd name="connsiteX35" fmla="*/ 882 w 9362"/>
                  <a:gd name="connsiteY35" fmla="*/ 1984 h 9233"/>
                  <a:gd name="connsiteX36" fmla="*/ 686 w 9362"/>
                  <a:gd name="connsiteY36" fmla="*/ 2328 h 9233"/>
                  <a:gd name="connsiteX37" fmla="*/ 981 w 9362"/>
                  <a:gd name="connsiteY37" fmla="*/ 2407 h 9233"/>
                  <a:gd name="connsiteX38" fmla="*/ 588 w 9362"/>
                  <a:gd name="connsiteY38" fmla="*/ 2672 h 9233"/>
                  <a:gd name="connsiteX39" fmla="*/ 97 w 9362"/>
                  <a:gd name="connsiteY39" fmla="*/ 2963 h 9233"/>
                  <a:gd name="connsiteX40" fmla="*/ 0 w 9362"/>
                  <a:gd name="connsiteY40" fmla="*/ 3122 h 9233"/>
                  <a:gd name="connsiteX41" fmla="*/ 246 w 9362"/>
                  <a:gd name="connsiteY41" fmla="*/ 3465 h 9233"/>
                  <a:gd name="connsiteX42" fmla="*/ 0 w 9362"/>
                  <a:gd name="connsiteY42" fmla="*/ 3784 h 9233"/>
                  <a:gd name="connsiteX43" fmla="*/ 50 w 9362"/>
                  <a:gd name="connsiteY43" fmla="*/ 4127 h 9233"/>
                  <a:gd name="connsiteX44" fmla="*/ 197 w 9362"/>
                  <a:gd name="connsiteY44" fmla="*/ 4233 h 9233"/>
                  <a:gd name="connsiteX45" fmla="*/ 490 w 9362"/>
                  <a:gd name="connsiteY45" fmla="*/ 4206 h 9233"/>
                  <a:gd name="connsiteX46" fmla="*/ 1079 w 9362"/>
                  <a:gd name="connsiteY46" fmla="*/ 4260 h 9233"/>
                  <a:gd name="connsiteX47" fmla="*/ 1570 w 9362"/>
                  <a:gd name="connsiteY47" fmla="*/ 4154 h 9233"/>
                  <a:gd name="connsiteX48" fmla="*/ 2109 w 9362"/>
                  <a:gd name="connsiteY48" fmla="*/ 4154 h 9233"/>
                  <a:gd name="connsiteX49" fmla="*/ 2451 w 9362"/>
                  <a:gd name="connsiteY49" fmla="*/ 4047 h 9233"/>
                  <a:gd name="connsiteX50" fmla="*/ 2548 w 9362"/>
                  <a:gd name="connsiteY50" fmla="*/ 4074 h 9233"/>
                  <a:gd name="connsiteX51" fmla="*/ 2402 w 9362"/>
                  <a:gd name="connsiteY51" fmla="*/ 4127 h 9233"/>
                  <a:gd name="connsiteX52" fmla="*/ 2745 w 9362"/>
                  <a:gd name="connsiteY52" fmla="*/ 4365 h 9233"/>
                  <a:gd name="connsiteX53" fmla="*/ 2990 w 9362"/>
                  <a:gd name="connsiteY53" fmla="*/ 4312 h 9233"/>
                  <a:gd name="connsiteX54" fmla="*/ 3334 w 9362"/>
                  <a:gd name="connsiteY54" fmla="*/ 4417 h 9233"/>
                  <a:gd name="connsiteX55" fmla="*/ 3773 w 9362"/>
                  <a:gd name="connsiteY55" fmla="*/ 4391 h 9233"/>
                  <a:gd name="connsiteX56" fmla="*/ 4510 w 9362"/>
                  <a:gd name="connsiteY56" fmla="*/ 4472 h 9233"/>
                  <a:gd name="connsiteX57" fmla="*/ 4704 w 9362"/>
                  <a:gd name="connsiteY57" fmla="*/ 4525 h 9233"/>
                  <a:gd name="connsiteX58" fmla="*/ 5392 w 9362"/>
                  <a:gd name="connsiteY58" fmla="*/ 4391 h 9233"/>
                  <a:gd name="connsiteX59" fmla="*/ 5491 w 9362"/>
                  <a:gd name="connsiteY59" fmla="*/ 4472 h 9233"/>
                  <a:gd name="connsiteX60" fmla="*/ 5686 w 9362"/>
                  <a:gd name="connsiteY60" fmla="*/ 4365 h 9233"/>
                  <a:gd name="connsiteX61" fmla="*/ 5785 w 9362"/>
                  <a:gd name="connsiteY61" fmla="*/ 4498 h 9233"/>
                  <a:gd name="connsiteX62" fmla="*/ 6471 w 9362"/>
                  <a:gd name="connsiteY62" fmla="*/ 4339 h 9233"/>
                  <a:gd name="connsiteX63" fmla="*/ 6471 w 9362"/>
                  <a:gd name="connsiteY63" fmla="*/ 4180 h 9233"/>
                  <a:gd name="connsiteX64" fmla="*/ 6617 w 9362"/>
                  <a:gd name="connsiteY64" fmla="*/ 4154 h 9233"/>
                  <a:gd name="connsiteX65" fmla="*/ 6766 w 9362"/>
                  <a:gd name="connsiteY65" fmla="*/ 4206 h 9233"/>
                  <a:gd name="connsiteX66" fmla="*/ 7256 w 9362"/>
                  <a:gd name="connsiteY66" fmla="*/ 4101 h 9233"/>
                  <a:gd name="connsiteX67" fmla="*/ 7354 w 9362"/>
                  <a:gd name="connsiteY67" fmla="*/ 4127 h 9233"/>
                  <a:gd name="connsiteX68" fmla="*/ 7599 w 9362"/>
                  <a:gd name="connsiteY68" fmla="*/ 4603 h 9233"/>
                  <a:gd name="connsiteX69" fmla="*/ 7745 w 9362"/>
                  <a:gd name="connsiteY69" fmla="*/ 4656 h 9233"/>
                  <a:gd name="connsiteX70" fmla="*/ 8090 w 9362"/>
                  <a:gd name="connsiteY70" fmla="*/ 4656 h 9233"/>
                  <a:gd name="connsiteX71" fmla="*/ 8236 w 9362"/>
                  <a:gd name="connsiteY71" fmla="*/ 4868 h 9233"/>
                  <a:gd name="connsiteX72" fmla="*/ 8285 w 9362"/>
                  <a:gd name="connsiteY72" fmla="*/ 5027 h 9233"/>
                  <a:gd name="connsiteX73" fmla="*/ 8874 w 9362"/>
                  <a:gd name="connsiteY73" fmla="*/ 5661 h 9233"/>
                  <a:gd name="connsiteX74" fmla="*/ 8629 w 9362"/>
                  <a:gd name="connsiteY74" fmla="*/ 5555 h 9233"/>
                  <a:gd name="connsiteX75" fmla="*/ 7942 w 9362"/>
                  <a:gd name="connsiteY75" fmla="*/ 5661 h 9233"/>
                  <a:gd name="connsiteX76" fmla="*/ 7599 w 9362"/>
                  <a:gd name="connsiteY76" fmla="*/ 5344 h 9233"/>
                  <a:gd name="connsiteX77" fmla="*/ 7354 w 9362"/>
                  <a:gd name="connsiteY77" fmla="*/ 5370 h 9233"/>
                  <a:gd name="connsiteX78" fmla="*/ 7549 w 9362"/>
                  <a:gd name="connsiteY78" fmla="*/ 5582 h 9233"/>
                  <a:gd name="connsiteX79" fmla="*/ 7599 w 9362"/>
                  <a:gd name="connsiteY79" fmla="*/ 5741 h 9233"/>
                  <a:gd name="connsiteX80" fmla="*/ 7108 w 9362"/>
                  <a:gd name="connsiteY80" fmla="*/ 6032 h 9233"/>
                  <a:gd name="connsiteX81" fmla="*/ 7011 w 9362"/>
                  <a:gd name="connsiteY81" fmla="*/ 6191 h 9233"/>
                  <a:gd name="connsiteX82" fmla="*/ 6962 w 9362"/>
                  <a:gd name="connsiteY82" fmla="*/ 6322 h 9233"/>
                  <a:gd name="connsiteX83" fmla="*/ 6912 w 9362"/>
                  <a:gd name="connsiteY83" fmla="*/ 6375 h 9233"/>
                  <a:gd name="connsiteX84" fmla="*/ 6814 w 9362"/>
                  <a:gd name="connsiteY84" fmla="*/ 6482 h 9233"/>
                  <a:gd name="connsiteX85" fmla="*/ 6520 w 9362"/>
                  <a:gd name="connsiteY85" fmla="*/ 6561 h 9233"/>
                  <a:gd name="connsiteX86" fmla="*/ 6617 w 9362"/>
                  <a:gd name="connsiteY86" fmla="*/ 6746 h 9233"/>
                  <a:gd name="connsiteX87" fmla="*/ 6568 w 9362"/>
                  <a:gd name="connsiteY87" fmla="*/ 6798 h 9233"/>
                  <a:gd name="connsiteX88" fmla="*/ 6177 w 9362"/>
                  <a:gd name="connsiteY88" fmla="*/ 6958 h 9233"/>
                  <a:gd name="connsiteX89" fmla="*/ 5785 w 9362"/>
                  <a:gd name="connsiteY89" fmla="*/ 6932 h 9233"/>
                  <a:gd name="connsiteX90" fmla="*/ 6128 w 9362"/>
                  <a:gd name="connsiteY90" fmla="*/ 7037 h 9233"/>
                  <a:gd name="connsiteX91" fmla="*/ 6128 w 9362"/>
                  <a:gd name="connsiteY91" fmla="*/ 7354 h 9233"/>
                  <a:gd name="connsiteX92" fmla="*/ 5686 w 9362"/>
                  <a:gd name="connsiteY92" fmla="*/ 7434 h 9233"/>
                  <a:gd name="connsiteX93" fmla="*/ 5589 w 9362"/>
                  <a:gd name="connsiteY93" fmla="*/ 7302 h 9233"/>
                  <a:gd name="connsiteX94" fmla="*/ 5539 w 9362"/>
                  <a:gd name="connsiteY94" fmla="*/ 7197 h 9233"/>
                  <a:gd name="connsiteX95" fmla="*/ 5100 w 9362"/>
                  <a:gd name="connsiteY95" fmla="*/ 7275 h 9233"/>
                  <a:gd name="connsiteX96" fmla="*/ 5295 w 9362"/>
                  <a:gd name="connsiteY96" fmla="*/ 7382 h 9233"/>
                  <a:gd name="connsiteX97" fmla="*/ 5441 w 9362"/>
                  <a:gd name="connsiteY97" fmla="*/ 7487 h 9233"/>
                  <a:gd name="connsiteX98" fmla="*/ 5638 w 9362"/>
                  <a:gd name="connsiteY98" fmla="*/ 7751 h 9233"/>
                  <a:gd name="connsiteX99" fmla="*/ 5882 w 9362"/>
                  <a:gd name="connsiteY99" fmla="*/ 7699 h 9233"/>
                  <a:gd name="connsiteX100" fmla="*/ 6079 w 9362"/>
                  <a:gd name="connsiteY100" fmla="*/ 7910 h 9233"/>
                  <a:gd name="connsiteX101" fmla="*/ 6225 w 9362"/>
                  <a:gd name="connsiteY101" fmla="*/ 7963 h 9233"/>
                  <a:gd name="connsiteX102" fmla="*/ 6568 w 9362"/>
                  <a:gd name="connsiteY102" fmla="*/ 7936 h 9233"/>
                  <a:gd name="connsiteX103" fmla="*/ 6716 w 9362"/>
                  <a:gd name="connsiteY103" fmla="*/ 8069 h 9233"/>
                  <a:gd name="connsiteX104" fmla="*/ 6864 w 9362"/>
                  <a:gd name="connsiteY104" fmla="*/ 8201 h 9233"/>
                  <a:gd name="connsiteX105" fmla="*/ 7549 w 9362"/>
                  <a:gd name="connsiteY105" fmla="*/ 8016 h 9233"/>
                  <a:gd name="connsiteX106" fmla="*/ 7549 w 9362"/>
                  <a:gd name="connsiteY106" fmla="*/ 7936 h 9233"/>
                  <a:gd name="connsiteX107" fmla="*/ 7354 w 9362"/>
                  <a:gd name="connsiteY107" fmla="*/ 7778 h 9233"/>
                  <a:gd name="connsiteX108" fmla="*/ 7599 w 9362"/>
                  <a:gd name="connsiteY108" fmla="*/ 7620 h 9233"/>
                  <a:gd name="connsiteX109" fmla="*/ 7451 w 9362"/>
                  <a:gd name="connsiteY109" fmla="*/ 7434 h 9233"/>
                  <a:gd name="connsiteX110" fmla="*/ 7599 w 9362"/>
                  <a:gd name="connsiteY110" fmla="*/ 7354 h 9233"/>
                  <a:gd name="connsiteX111" fmla="*/ 7795 w 9362"/>
                  <a:gd name="connsiteY111" fmla="*/ 7539 h 9233"/>
                  <a:gd name="connsiteX112" fmla="*/ 7698 w 9362"/>
                  <a:gd name="connsiteY112" fmla="*/ 7646 h 9233"/>
                  <a:gd name="connsiteX113" fmla="*/ 8137 w 9362"/>
                  <a:gd name="connsiteY113" fmla="*/ 7699 h 9233"/>
                  <a:gd name="connsiteX114" fmla="*/ 8333 w 9362"/>
                  <a:gd name="connsiteY114" fmla="*/ 7778 h 9233"/>
                  <a:gd name="connsiteX115" fmla="*/ 8530 w 9362"/>
                  <a:gd name="connsiteY115" fmla="*/ 7990 h 9233"/>
                  <a:gd name="connsiteX116" fmla="*/ 8236 w 9362"/>
                  <a:gd name="connsiteY116" fmla="*/ 8175 h 9233"/>
                  <a:gd name="connsiteX117" fmla="*/ 7745 w 9362"/>
                  <a:gd name="connsiteY117" fmla="*/ 8306 h 9233"/>
                  <a:gd name="connsiteX118" fmla="*/ 7648 w 9362"/>
                  <a:gd name="connsiteY118" fmla="*/ 8466 h 9233"/>
                  <a:gd name="connsiteX119" fmla="*/ 7354 w 9362"/>
                  <a:gd name="connsiteY119" fmla="*/ 8545 h 9233"/>
                  <a:gd name="connsiteX120" fmla="*/ 7499 w 9362"/>
                  <a:gd name="connsiteY120" fmla="*/ 8703 h 9233"/>
                  <a:gd name="connsiteX121" fmla="*/ 7795 w 9362"/>
                  <a:gd name="connsiteY121" fmla="*/ 8703 h 9233"/>
                  <a:gd name="connsiteX122" fmla="*/ 7842 w 9362"/>
                  <a:gd name="connsiteY122" fmla="*/ 8703 h 9233"/>
                  <a:gd name="connsiteX123" fmla="*/ 8040 w 9362"/>
                  <a:gd name="connsiteY123" fmla="*/ 8994 h 9233"/>
                  <a:gd name="connsiteX124" fmla="*/ 8137 w 9362"/>
                  <a:gd name="connsiteY124" fmla="*/ 8703 h 9233"/>
                  <a:gd name="connsiteX125" fmla="*/ 8384 w 9362"/>
                  <a:gd name="connsiteY125" fmla="*/ 8651 h 9233"/>
                  <a:gd name="connsiteX126" fmla="*/ 8629 w 9362"/>
                  <a:gd name="connsiteY126" fmla="*/ 8730 h 9233"/>
                  <a:gd name="connsiteX127" fmla="*/ 8629 w 9362"/>
                  <a:gd name="connsiteY127" fmla="*/ 8757 h 9233"/>
                  <a:gd name="connsiteX128" fmla="*/ 8874 w 9362"/>
                  <a:gd name="connsiteY128" fmla="*/ 8703 h 9233"/>
                  <a:gd name="connsiteX129" fmla="*/ 9021 w 9362"/>
                  <a:gd name="connsiteY129" fmla="*/ 8889 h 9233"/>
                  <a:gd name="connsiteX130" fmla="*/ 8530 w 9362"/>
                  <a:gd name="connsiteY130" fmla="*/ 8783 h 9233"/>
                  <a:gd name="connsiteX131" fmla="*/ 8432 w 9362"/>
                  <a:gd name="connsiteY131" fmla="*/ 8811 h 9233"/>
                  <a:gd name="connsiteX132" fmla="*/ 8384 w 9362"/>
                  <a:gd name="connsiteY132" fmla="*/ 9021 h 9233"/>
                  <a:gd name="connsiteX133" fmla="*/ 8333 w 9362"/>
                  <a:gd name="connsiteY133" fmla="*/ 9154 h 9233"/>
                  <a:gd name="connsiteX134" fmla="*/ 8726 w 9362"/>
                  <a:gd name="connsiteY134" fmla="*/ 9127 h 9233"/>
                  <a:gd name="connsiteX135" fmla="*/ 8825 w 9362"/>
                  <a:gd name="connsiteY135" fmla="*/ 9207 h 9233"/>
                  <a:gd name="connsiteX136" fmla="*/ 8874 w 9362"/>
                  <a:gd name="connsiteY136" fmla="*/ 9048 h 9233"/>
                  <a:gd name="connsiteX137" fmla="*/ 9021 w 9362"/>
                  <a:gd name="connsiteY137" fmla="*/ 8837 h 9233"/>
                  <a:gd name="connsiteX138" fmla="*/ 9362 w 9362"/>
                  <a:gd name="connsiteY138" fmla="*/ 9233 h 9233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636 w 10000"/>
                  <a:gd name="connsiteY129" fmla="*/ 9627 h 10000"/>
                  <a:gd name="connsiteX130" fmla="*/ 9111 w 10000"/>
                  <a:gd name="connsiteY130" fmla="*/ 9513 h 10000"/>
                  <a:gd name="connsiteX131" fmla="*/ 9007 w 10000"/>
                  <a:gd name="connsiteY131" fmla="*/ 9543 h 10000"/>
                  <a:gd name="connsiteX132" fmla="*/ 8955 w 10000"/>
                  <a:gd name="connsiteY132" fmla="*/ 9770 h 10000"/>
                  <a:gd name="connsiteX133" fmla="*/ 8901 w 10000"/>
                  <a:gd name="connsiteY133" fmla="*/ 9914 h 10000"/>
                  <a:gd name="connsiteX134" fmla="*/ 9321 w 10000"/>
                  <a:gd name="connsiteY134" fmla="*/ 9885 h 10000"/>
                  <a:gd name="connsiteX135" fmla="*/ 9426 w 10000"/>
                  <a:gd name="connsiteY135" fmla="*/ 9972 h 10000"/>
                  <a:gd name="connsiteX136" fmla="*/ 9479 w 10000"/>
                  <a:gd name="connsiteY136" fmla="*/ 9800 h 10000"/>
                  <a:gd name="connsiteX137" fmla="*/ 10000 w 10000"/>
                  <a:gd name="connsiteY137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111 w 10000"/>
                  <a:gd name="connsiteY129" fmla="*/ 9513 h 10000"/>
                  <a:gd name="connsiteX130" fmla="*/ 9007 w 10000"/>
                  <a:gd name="connsiteY130" fmla="*/ 9543 h 10000"/>
                  <a:gd name="connsiteX131" fmla="*/ 8955 w 10000"/>
                  <a:gd name="connsiteY131" fmla="*/ 9770 h 10000"/>
                  <a:gd name="connsiteX132" fmla="*/ 8901 w 10000"/>
                  <a:gd name="connsiteY132" fmla="*/ 9914 h 10000"/>
                  <a:gd name="connsiteX133" fmla="*/ 9321 w 10000"/>
                  <a:gd name="connsiteY133" fmla="*/ 9885 h 10000"/>
                  <a:gd name="connsiteX134" fmla="*/ 9426 w 10000"/>
                  <a:gd name="connsiteY134" fmla="*/ 9972 h 10000"/>
                  <a:gd name="connsiteX135" fmla="*/ 9479 w 10000"/>
                  <a:gd name="connsiteY135" fmla="*/ 9800 h 10000"/>
                  <a:gd name="connsiteX136" fmla="*/ 10000 w 10000"/>
                  <a:gd name="connsiteY136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111 w 10000"/>
                  <a:gd name="connsiteY128" fmla="*/ 9513 h 10000"/>
                  <a:gd name="connsiteX129" fmla="*/ 9007 w 10000"/>
                  <a:gd name="connsiteY129" fmla="*/ 9543 h 10000"/>
                  <a:gd name="connsiteX130" fmla="*/ 8955 w 10000"/>
                  <a:gd name="connsiteY130" fmla="*/ 9770 h 10000"/>
                  <a:gd name="connsiteX131" fmla="*/ 8901 w 10000"/>
                  <a:gd name="connsiteY131" fmla="*/ 9914 h 10000"/>
                  <a:gd name="connsiteX132" fmla="*/ 9321 w 10000"/>
                  <a:gd name="connsiteY132" fmla="*/ 9885 h 10000"/>
                  <a:gd name="connsiteX133" fmla="*/ 9426 w 10000"/>
                  <a:gd name="connsiteY133" fmla="*/ 9972 h 10000"/>
                  <a:gd name="connsiteX134" fmla="*/ 9479 w 10000"/>
                  <a:gd name="connsiteY134" fmla="*/ 9800 h 10000"/>
                  <a:gd name="connsiteX135" fmla="*/ 10000 w 10000"/>
                  <a:gd name="connsiteY135" fmla="*/ 10000 h 10000"/>
                  <a:gd name="connsiteX0" fmla="*/ 8117 w 9479"/>
                  <a:gd name="connsiteY0" fmla="*/ 4268 h 9972"/>
                  <a:gd name="connsiteX1" fmla="*/ 7697 w 9479"/>
                  <a:gd name="connsiteY1" fmla="*/ 4268 h 9972"/>
                  <a:gd name="connsiteX2" fmla="*/ 7278 w 9479"/>
                  <a:gd name="connsiteY2" fmla="*/ 4383 h 9972"/>
                  <a:gd name="connsiteX3" fmla="*/ 6807 w 9479"/>
                  <a:gd name="connsiteY3" fmla="*/ 4355 h 9972"/>
                  <a:gd name="connsiteX4" fmla="*/ 6807 w 9479"/>
                  <a:gd name="connsiteY4" fmla="*/ 3811 h 9972"/>
                  <a:gd name="connsiteX5" fmla="*/ 7068 w 9479"/>
                  <a:gd name="connsiteY5" fmla="*/ 3782 h 9972"/>
                  <a:gd name="connsiteX6" fmla="*/ 6912 w 9479"/>
                  <a:gd name="connsiteY6" fmla="*/ 3639 h 9972"/>
                  <a:gd name="connsiteX7" fmla="*/ 6912 w 9479"/>
                  <a:gd name="connsiteY7" fmla="*/ 3410 h 9972"/>
                  <a:gd name="connsiteX8" fmla="*/ 6964 w 9479"/>
                  <a:gd name="connsiteY8" fmla="*/ 3268 h 9972"/>
                  <a:gd name="connsiteX9" fmla="*/ 6442 w 9479"/>
                  <a:gd name="connsiteY9" fmla="*/ 3037 h 9972"/>
                  <a:gd name="connsiteX10" fmla="*/ 5916 w 9479"/>
                  <a:gd name="connsiteY10" fmla="*/ 2780 h 9972"/>
                  <a:gd name="connsiteX11" fmla="*/ 5656 w 9479"/>
                  <a:gd name="connsiteY11" fmla="*/ 2607 h 9972"/>
                  <a:gd name="connsiteX12" fmla="*/ 5288 w 9479"/>
                  <a:gd name="connsiteY12" fmla="*/ 2551 h 9972"/>
                  <a:gd name="connsiteX13" fmla="*/ 4871 w 9479"/>
                  <a:gd name="connsiteY13" fmla="*/ 2579 h 9972"/>
                  <a:gd name="connsiteX14" fmla="*/ 4450 w 9479"/>
                  <a:gd name="connsiteY14" fmla="*/ 2493 h 9972"/>
                  <a:gd name="connsiteX15" fmla="*/ 3927 w 9479"/>
                  <a:gd name="connsiteY15" fmla="*/ 1804 h 9972"/>
                  <a:gd name="connsiteX16" fmla="*/ 3771 w 9479"/>
                  <a:gd name="connsiteY16" fmla="*/ 1633 h 9972"/>
                  <a:gd name="connsiteX17" fmla="*/ 3612 w 9479"/>
                  <a:gd name="connsiteY17" fmla="*/ 1233 h 9972"/>
                  <a:gd name="connsiteX18" fmla="*/ 3404 w 9479"/>
                  <a:gd name="connsiteY18" fmla="*/ 859 h 9972"/>
                  <a:gd name="connsiteX19" fmla="*/ 2775 w 9479"/>
                  <a:gd name="connsiteY19" fmla="*/ 601 h 9972"/>
                  <a:gd name="connsiteX20" fmla="*/ 2407 w 9479"/>
                  <a:gd name="connsiteY20" fmla="*/ 57 h 9972"/>
                  <a:gd name="connsiteX21" fmla="*/ 1937 w 9479"/>
                  <a:gd name="connsiteY21" fmla="*/ 57 h 9972"/>
                  <a:gd name="connsiteX22" fmla="*/ 1727 w 9479"/>
                  <a:gd name="connsiteY22" fmla="*/ 172 h 9972"/>
                  <a:gd name="connsiteX23" fmla="*/ 1677 w 9479"/>
                  <a:gd name="connsiteY23" fmla="*/ 0 h 9972"/>
                  <a:gd name="connsiteX24" fmla="*/ 994 w 9479"/>
                  <a:gd name="connsiteY24" fmla="*/ 114 h 9972"/>
                  <a:gd name="connsiteX25" fmla="*/ 1727 w 9479"/>
                  <a:gd name="connsiteY25" fmla="*/ 230 h 9972"/>
                  <a:gd name="connsiteX26" fmla="*/ 1677 w 9479"/>
                  <a:gd name="connsiteY26" fmla="*/ 487 h 9972"/>
                  <a:gd name="connsiteX27" fmla="*/ 1832 w 9479"/>
                  <a:gd name="connsiteY27" fmla="*/ 831 h 9972"/>
                  <a:gd name="connsiteX28" fmla="*/ 1990 w 9479"/>
                  <a:gd name="connsiteY28" fmla="*/ 1031 h 9972"/>
                  <a:gd name="connsiteX29" fmla="*/ 1727 w 9479"/>
                  <a:gd name="connsiteY29" fmla="*/ 1404 h 9972"/>
                  <a:gd name="connsiteX30" fmla="*/ 1520 w 9479"/>
                  <a:gd name="connsiteY30" fmla="*/ 1404 h 9972"/>
                  <a:gd name="connsiteX31" fmla="*/ 1308 w 9479"/>
                  <a:gd name="connsiteY31" fmla="*/ 1661 h 9972"/>
                  <a:gd name="connsiteX32" fmla="*/ 1677 w 9479"/>
                  <a:gd name="connsiteY32" fmla="*/ 1776 h 9972"/>
                  <a:gd name="connsiteX33" fmla="*/ 1205 w 9479"/>
                  <a:gd name="connsiteY33" fmla="*/ 1748 h 9972"/>
                  <a:gd name="connsiteX34" fmla="*/ 994 w 9479"/>
                  <a:gd name="connsiteY34" fmla="*/ 2091 h 9972"/>
                  <a:gd name="connsiteX35" fmla="*/ 942 w 9479"/>
                  <a:gd name="connsiteY35" fmla="*/ 2149 h 9972"/>
                  <a:gd name="connsiteX36" fmla="*/ 733 w 9479"/>
                  <a:gd name="connsiteY36" fmla="*/ 2521 h 9972"/>
                  <a:gd name="connsiteX37" fmla="*/ 1048 w 9479"/>
                  <a:gd name="connsiteY37" fmla="*/ 2607 h 9972"/>
                  <a:gd name="connsiteX38" fmla="*/ 628 w 9479"/>
                  <a:gd name="connsiteY38" fmla="*/ 2894 h 9972"/>
                  <a:gd name="connsiteX39" fmla="*/ 104 w 9479"/>
                  <a:gd name="connsiteY39" fmla="*/ 3209 h 9972"/>
                  <a:gd name="connsiteX40" fmla="*/ 0 w 9479"/>
                  <a:gd name="connsiteY40" fmla="*/ 3381 h 9972"/>
                  <a:gd name="connsiteX41" fmla="*/ 263 w 9479"/>
                  <a:gd name="connsiteY41" fmla="*/ 3753 h 9972"/>
                  <a:gd name="connsiteX42" fmla="*/ 0 w 9479"/>
                  <a:gd name="connsiteY42" fmla="*/ 4098 h 9972"/>
                  <a:gd name="connsiteX43" fmla="*/ 53 w 9479"/>
                  <a:gd name="connsiteY43" fmla="*/ 4470 h 9972"/>
                  <a:gd name="connsiteX44" fmla="*/ 210 w 9479"/>
                  <a:gd name="connsiteY44" fmla="*/ 4585 h 9972"/>
                  <a:gd name="connsiteX45" fmla="*/ 523 w 9479"/>
                  <a:gd name="connsiteY45" fmla="*/ 4555 h 9972"/>
                  <a:gd name="connsiteX46" fmla="*/ 1153 w 9479"/>
                  <a:gd name="connsiteY46" fmla="*/ 4614 h 9972"/>
                  <a:gd name="connsiteX47" fmla="*/ 1677 w 9479"/>
                  <a:gd name="connsiteY47" fmla="*/ 4499 h 9972"/>
                  <a:gd name="connsiteX48" fmla="*/ 2253 w 9479"/>
                  <a:gd name="connsiteY48" fmla="*/ 4499 h 9972"/>
                  <a:gd name="connsiteX49" fmla="*/ 2618 w 9479"/>
                  <a:gd name="connsiteY49" fmla="*/ 4383 h 9972"/>
                  <a:gd name="connsiteX50" fmla="*/ 2722 w 9479"/>
                  <a:gd name="connsiteY50" fmla="*/ 4412 h 9972"/>
                  <a:gd name="connsiteX51" fmla="*/ 2566 w 9479"/>
                  <a:gd name="connsiteY51" fmla="*/ 4470 h 9972"/>
                  <a:gd name="connsiteX52" fmla="*/ 2932 w 9479"/>
                  <a:gd name="connsiteY52" fmla="*/ 4728 h 9972"/>
                  <a:gd name="connsiteX53" fmla="*/ 3194 w 9479"/>
                  <a:gd name="connsiteY53" fmla="*/ 4670 h 9972"/>
                  <a:gd name="connsiteX54" fmla="*/ 3561 w 9479"/>
                  <a:gd name="connsiteY54" fmla="*/ 4784 h 9972"/>
                  <a:gd name="connsiteX55" fmla="*/ 4030 w 9479"/>
                  <a:gd name="connsiteY55" fmla="*/ 4756 h 9972"/>
                  <a:gd name="connsiteX56" fmla="*/ 4817 w 9479"/>
                  <a:gd name="connsiteY56" fmla="*/ 4843 h 9972"/>
                  <a:gd name="connsiteX57" fmla="*/ 5025 w 9479"/>
                  <a:gd name="connsiteY57" fmla="*/ 4901 h 9972"/>
                  <a:gd name="connsiteX58" fmla="*/ 5759 w 9479"/>
                  <a:gd name="connsiteY58" fmla="*/ 4756 h 9972"/>
                  <a:gd name="connsiteX59" fmla="*/ 5865 w 9479"/>
                  <a:gd name="connsiteY59" fmla="*/ 4843 h 9972"/>
                  <a:gd name="connsiteX60" fmla="*/ 6073 w 9479"/>
                  <a:gd name="connsiteY60" fmla="*/ 4728 h 9972"/>
                  <a:gd name="connsiteX61" fmla="*/ 6179 w 9479"/>
                  <a:gd name="connsiteY61" fmla="*/ 4872 h 9972"/>
                  <a:gd name="connsiteX62" fmla="*/ 6912 w 9479"/>
                  <a:gd name="connsiteY62" fmla="*/ 4699 h 9972"/>
                  <a:gd name="connsiteX63" fmla="*/ 6912 w 9479"/>
                  <a:gd name="connsiteY63" fmla="*/ 4527 h 9972"/>
                  <a:gd name="connsiteX64" fmla="*/ 7068 w 9479"/>
                  <a:gd name="connsiteY64" fmla="*/ 4499 h 9972"/>
                  <a:gd name="connsiteX65" fmla="*/ 7227 w 9479"/>
                  <a:gd name="connsiteY65" fmla="*/ 4555 h 9972"/>
                  <a:gd name="connsiteX66" fmla="*/ 7750 w 9479"/>
                  <a:gd name="connsiteY66" fmla="*/ 4442 h 9972"/>
                  <a:gd name="connsiteX67" fmla="*/ 7855 w 9479"/>
                  <a:gd name="connsiteY67" fmla="*/ 4470 h 9972"/>
                  <a:gd name="connsiteX68" fmla="*/ 8117 w 9479"/>
                  <a:gd name="connsiteY68" fmla="*/ 4985 h 9972"/>
                  <a:gd name="connsiteX69" fmla="*/ 8273 w 9479"/>
                  <a:gd name="connsiteY69" fmla="*/ 5043 h 9972"/>
                  <a:gd name="connsiteX70" fmla="*/ 8641 w 9479"/>
                  <a:gd name="connsiteY70" fmla="*/ 5043 h 9972"/>
                  <a:gd name="connsiteX71" fmla="*/ 8797 w 9479"/>
                  <a:gd name="connsiteY71" fmla="*/ 5272 h 9972"/>
                  <a:gd name="connsiteX72" fmla="*/ 8850 w 9479"/>
                  <a:gd name="connsiteY72" fmla="*/ 5445 h 9972"/>
                  <a:gd name="connsiteX73" fmla="*/ 9479 w 9479"/>
                  <a:gd name="connsiteY73" fmla="*/ 6131 h 9972"/>
                  <a:gd name="connsiteX74" fmla="*/ 9217 w 9479"/>
                  <a:gd name="connsiteY74" fmla="*/ 6016 h 9972"/>
                  <a:gd name="connsiteX75" fmla="*/ 8483 w 9479"/>
                  <a:gd name="connsiteY75" fmla="*/ 6131 h 9972"/>
                  <a:gd name="connsiteX76" fmla="*/ 8117 w 9479"/>
                  <a:gd name="connsiteY76" fmla="*/ 5788 h 9972"/>
                  <a:gd name="connsiteX77" fmla="*/ 7855 w 9479"/>
                  <a:gd name="connsiteY77" fmla="*/ 5816 h 9972"/>
                  <a:gd name="connsiteX78" fmla="*/ 8063 w 9479"/>
                  <a:gd name="connsiteY78" fmla="*/ 6046 h 9972"/>
                  <a:gd name="connsiteX79" fmla="*/ 8117 w 9479"/>
                  <a:gd name="connsiteY79" fmla="*/ 6218 h 9972"/>
                  <a:gd name="connsiteX80" fmla="*/ 7592 w 9479"/>
                  <a:gd name="connsiteY80" fmla="*/ 6533 h 9972"/>
                  <a:gd name="connsiteX81" fmla="*/ 7489 w 9479"/>
                  <a:gd name="connsiteY81" fmla="*/ 6705 h 9972"/>
                  <a:gd name="connsiteX82" fmla="*/ 7436 w 9479"/>
                  <a:gd name="connsiteY82" fmla="*/ 6847 h 9972"/>
                  <a:gd name="connsiteX83" fmla="*/ 7383 w 9479"/>
                  <a:gd name="connsiteY83" fmla="*/ 6905 h 9972"/>
                  <a:gd name="connsiteX84" fmla="*/ 7278 w 9479"/>
                  <a:gd name="connsiteY84" fmla="*/ 7020 h 9972"/>
                  <a:gd name="connsiteX85" fmla="*/ 6964 w 9479"/>
                  <a:gd name="connsiteY85" fmla="*/ 7106 h 9972"/>
                  <a:gd name="connsiteX86" fmla="*/ 7068 w 9479"/>
                  <a:gd name="connsiteY86" fmla="*/ 7306 h 9972"/>
                  <a:gd name="connsiteX87" fmla="*/ 7016 w 9479"/>
                  <a:gd name="connsiteY87" fmla="*/ 7363 h 9972"/>
                  <a:gd name="connsiteX88" fmla="*/ 6598 w 9479"/>
                  <a:gd name="connsiteY88" fmla="*/ 7536 h 9972"/>
                  <a:gd name="connsiteX89" fmla="*/ 6179 w 9479"/>
                  <a:gd name="connsiteY89" fmla="*/ 7508 h 9972"/>
                  <a:gd name="connsiteX90" fmla="*/ 6546 w 9479"/>
                  <a:gd name="connsiteY90" fmla="*/ 7622 h 9972"/>
                  <a:gd name="connsiteX91" fmla="*/ 6546 w 9479"/>
                  <a:gd name="connsiteY91" fmla="*/ 7965 h 9972"/>
                  <a:gd name="connsiteX92" fmla="*/ 6073 w 9479"/>
                  <a:gd name="connsiteY92" fmla="*/ 8052 h 9972"/>
                  <a:gd name="connsiteX93" fmla="*/ 5970 w 9479"/>
                  <a:gd name="connsiteY93" fmla="*/ 7909 h 9972"/>
                  <a:gd name="connsiteX94" fmla="*/ 5916 w 9479"/>
                  <a:gd name="connsiteY94" fmla="*/ 7795 h 9972"/>
                  <a:gd name="connsiteX95" fmla="*/ 5448 w 9479"/>
                  <a:gd name="connsiteY95" fmla="*/ 7879 h 9972"/>
                  <a:gd name="connsiteX96" fmla="*/ 5656 w 9479"/>
                  <a:gd name="connsiteY96" fmla="*/ 7995 h 9972"/>
                  <a:gd name="connsiteX97" fmla="*/ 5812 w 9479"/>
                  <a:gd name="connsiteY97" fmla="*/ 8109 h 9972"/>
                  <a:gd name="connsiteX98" fmla="*/ 6022 w 9479"/>
                  <a:gd name="connsiteY98" fmla="*/ 8395 h 9972"/>
                  <a:gd name="connsiteX99" fmla="*/ 6283 w 9479"/>
                  <a:gd name="connsiteY99" fmla="*/ 8339 h 9972"/>
                  <a:gd name="connsiteX100" fmla="*/ 6493 w 9479"/>
                  <a:gd name="connsiteY100" fmla="*/ 8567 h 9972"/>
                  <a:gd name="connsiteX101" fmla="*/ 6649 w 9479"/>
                  <a:gd name="connsiteY101" fmla="*/ 8624 h 9972"/>
                  <a:gd name="connsiteX102" fmla="*/ 7016 w 9479"/>
                  <a:gd name="connsiteY102" fmla="*/ 8595 h 9972"/>
                  <a:gd name="connsiteX103" fmla="*/ 7174 w 9479"/>
                  <a:gd name="connsiteY103" fmla="*/ 8739 h 9972"/>
                  <a:gd name="connsiteX104" fmla="*/ 7332 w 9479"/>
                  <a:gd name="connsiteY104" fmla="*/ 8882 h 9972"/>
                  <a:gd name="connsiteX105" fmla="*/ 8063 w 9479"/>
                  <a:gd name="connsiteY105" fmla="*/ 8682 h 9972"/>
                  <a:gd name="connsiteX106" fmla="*/ 8063 w 9479"/>
                  <a:gd name="connsiteY106" fmla="*/ 8595 h 9972"/>
                  <a:gd name="connsiteX107" fmla="*/ 7855 w 9479"/>
                  <a:gd name="connsiteY107" fmla="*/ 8424 h 9972"/>
                  <a:gd name="connsiteX108" fmla="*/ 8117 w 9479"/>
                  <a:gd name="connsiteY108" fmla="*/ 8253 h 9972"/>
                  <a:gd name="connsiteX109" fmla="*/ 7959 w 9479"/>
                  <a:gd name="connsiteY109" fmla="*/ 8052 h 9972"/>
                  <a:gd name="connsiteX110" fmla="*/ 8117 w 9479"/>
                  <a:gd name="connsiteY110" fmla="*/ 7965 h 9972"/>
                  <a:gd name="connsiteX111" fmla="*/ 8326 w 9479"/>
                  <a:gd name="connsiteY111" fmla="*/ 8165 h 9972"/>
                  <a:gd name="connsiteX112" fmla="*/ 8223 w 9479"/>
                  <a:gd name="connsiteY112" fmla="*/ 8281 h 9972"/>
                  <a:gd name="connsiteX113" fmla="*/ 8692 w 9479"/>
                  <a:gd name="connsiteY113" fmla="*/ 8339 h 9972"/>
                  <a:gd name="connsiteX114" fmla="*/ 8901 w 9479"/>
                  <a:gd name="connsiteY114" fmla="*/ 8424 h 9972"/>
                  <a:gd name="connsiteX115" fmla="*/ 9111 w 9479"/>
                  <a:gd name="connsiteY115" fmla="*/ 8654 h 9972"/>
                  <a:gd name="connsiteX116" fmla="*/ 8797 w 9479"/>
                  <a:gd name="connsiteY116" fmla="*/ 8854 h 9972"/>
                  <a:gd name="connsiteX117" fmla="*/ 8273 w 9479"/>
                  <a:gd name="connsiteY117" fmla="*/ 8996 h 9972"/>
                  <a:gd name="connsiteX118" fmla="*/ 8169 w 9479"/>
                  <a:gd name="connsiteY118" fmla="*/ 9169 h 9972"/>
                  <a:gd name="connsiteX119" fmla="*/ 7855 w 9479"/>
                  <a:gd name="connsiteY119" fmla="*/ 9255 h 9972"/>
                  <a:gd name="connsiteX120" fmla="*/ 8010 w 9479"/>
                  <a:gd name="connsiteY120" fmla="*/ 9426 h 9972"/>
                  <a:gd name="connsiteX121" fmla="*/ 8326 w 9479"/>
                  <a:gd name="connsiteY121" fmla="*/ 9426 h 9972"/>
                  <a:gd name="connsiteX122" fmla="*/ 8376 w 9479"/>
                  <a:gd name="connsiteY122" fmla="*/ 9426 h 9972"/>
                  <a:gd name="connsiteX123" fmla="*/ 8588 w 9479"/>
                  <a:gd name="connsiteY123" fmla="*/ 9741 h 9972"/>
                  <a:gd name="connsiteX124" fmla="*/ 8692 w 9479"/>
                  <a:gd name="connsiteY124" fmla="*/ 9426 h 9972"/>
                  <a:gd name="connsiteX125" fmla="*/ 8955 w 9479"/>
                  <a:gd name="connsiteY125" fmla="*/ 9370 h 9972"/>
                  <a:gd name="connsiteX126" fmla="*/ 9217 w 9479"/>
                  <a:gd name="connsiteY126" fmla="*/ 9455 h 9972"/>
                  <a:gd name="connsiteX127" fmla="*/ 9217 w 9479"/>
                  <a:gd name="connsiteY127" fmla="*/ 9484 h 9972"/>
                  <a:gd name="connsiteX128" fmla="*/ 9111 w 9479"/>
                  <a:gd name="connsiteY128" fmla="*/ 9513 h 9972"/>
                  <a:gd name="connsiteX129" fmla="*/ 9007 w 9479"/>
                  <a:gd name="connsiteY129" fmla="*/ 9543 h 9972"/>
                  <a:gd name="connsiteX130" fmla="*/ 8955 w 9479"/>
                  <a:gd name="connsiteY130" fmla="*/ 9770 h 9972"/>
                  <a:gd name="connsiteX131" fmla="*/ 8901 w 9479"/>
                  <a:gd name="connsiteY131" fmla="*/ 9914 h 9972"/>
                  <a:gd name="connsiteX132" fmla="*/ 9321 w 9479"/>
                  <a:gd name="connsiteY132" fmla="*/ 9885 h 9972"/>
                  <a:gd name="connsiteX133" fmla="*/ 9426 w 9479"/>
                  <a:gd name="connsiteY133" fmla="*/ 9972 h 9972"/>
                  <a:gd name="connsiteX134" fmla="*/ 9479 w 9479"/>
                  <a:gd name="connsiteY134" fmla="*/ 9800 h 9972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833 w 10000"/>
                  <a:gd name="connsiteY132" fmla="*/ 9913 h 10000"/>
                  <a:gd name="connsiteX133" fmla="*/ 9944 w 10000"/>
                  <a:gd name="connsiteY133" fmla="*/ 10000 h 10000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944 w 10000"/>
                  <a:gd name="connsiteY132" fmla="*/ 10000 h 10000"/>
                  <a:gd name="connsiteX0" fmla="*/ 8563 w 10000"/>
                  <a:gd name="connsiteY0" fmla="*/ 4280 h 9942"/>
                  <a:gd name="connsiteX1" fmla="*/ 8120 w 10000"/>
                  <a:gd name="connsiteY1" fmla="*/ 4280 h 9942"/>
                  <a:gd name="connsiteX2" fmla="*/ 7678 w 10000"/>
                  <a:gd name="connsiteY2" fmla="*/ 4395 h 9942"/>
                  <a:gd name="connsiteX3" fmla="*/ 7181 w 10000"/>
                  <a:gd name="connsiteY3" fmla="*/ 4367 h 9942"/>
                  <a:gd name="connsiteX4" fmla="*/ 7181 w 10000"/>
                  <a:gd name="connsiteY4" fmla="*/ 3822 h 9942"/>
                  <a:gd name="connsiteX5" fmla="*/ 7456 w 10000"/>
                  <a:gd name="connsiteY5" fmla="*/ 3793 h 9942"/>
                  <a:gd name="connsiteX6" fmla="*/ 7292 w 10000"/>
                  <a:gd name="connsiteY6" fmla="*/ 3649 h 9942"/>
                  <a:gd name="connsiteX7" fmla="*/ 7292 w 10000"/>
                  <a:gd name="connsiteY7" fmla="*/ 3420 h 9942"/>
                  <a:gd name="connsiteX8" fmla="*/ 7347 w 10000"/>
                  <a:gd name="connsiteY8" fmla="*/ 3277 h 9942"/>
                  <a:gd name="connsiteX9" fmla="*/ 6796 w 10000"/>
                  <a:gd name="connsiteY9" fmla="*/ 3046 h 9942"/>
                  <a:gd name="connsiteX10" fmla="*/ 6241 w 10000"/>
                  <a:gd name="connsiteY10" fmla="*/ 2788 h 9942"/>
                  <a:gd name="connsiteX11" fmla="*/ 5967 w 10000"/>
                  <a:gd name="connsiteY11" fmla="*/ 2614 h 9942"/>
                  <a:gd name="connsiteX12" fmla="*/ 5579 w 10000"/>
                  <a:gd name="connsiteY12" fmla="*/ 2558 h 9942"/>
                  <a:gd name="connsiteX13" fmla="*/ 5139 w 10000"/>
                  <a:gd name="connsiteY13" fmla="*/ 2586 h 9942"/>
                  <a:gd name="connsiteX14" fmla="*/ 4695 w 10000"/>
                  <a:gd name="connsiteY14" fmla="*/ 2500 h 9942"/>
                  <a:gd name="connsiteX15" fmla="*/ 4143 w 10000"/>
                  <a:gd name="connsiteY15" fmla="*/ 1809 h 9942"/>
                  <a:gd name="connsiteX16" fmla="*/ 3978 w 10000"/>
                  <a:gd name="connsiteY16" fmla="*/ 1638 h 9942"/>
                  <a:gd name="connsiteX17" fmla="*/ 3811 w 10000"/>
                  <a:gd name="connsiteY17" fmla="*/ 1236 h 9942"/>
                  <a:gd name="connsiteX18" fmla="*/ 3591 w 10000"/>
                  <a:gd name="connsiteY18" fmla="*/ 861 h 9942"/>
                  <a:gd name="connsiteX19" fmla="*/ 2928 w 10000"/>
                  <a:gd name="connsiteY19" fmla="*/ 603 h 9942"/>
                  <a:gd name="connsiteX20" fmla="*/ 2539 w 10000"/>
                  <a:gd name="connsiteY20" fmla="*/ 57 h 9942"/>
                  <a:gd name="connsiteX21" fmla="*/ 2043 w 10000"/>
                  <a:gd name="connsiteY21" fmla="*/ 57 h 9942"/>
                  <a:gd name="connsiteX22" fmla="*/ 1822 w 10000"/>
                  <a:gd name="connsiteY22" fmla="*/ 172 h 9942"/>
                  <a:gd name="connsiteX23" fmla="*/ 1769 w 10000"/>
                  <a:gd name="connsiteY23" fmla="*/ 0 h 9942"/>
                  <a:gd name="connsiteX24" fmla="*/ 1049 w 10000"/>
                  <a:gd name="connsiteY24" fmla="*/ 114 h 9942"/>
                  <a:gd name="connsiteX25" fmla="*/ 1822 w 10000"/>
                  <a:gd name="connsiteY25" fmla="*/ 231 h 9942"/>
                  <a:gd name="connsiteX26" fmla="*/ 1769 w 10000"/>
                  <a:gd name="connsiteY26" fmla="*/ 488 h 9942"/>
                  <a:gd name="connsiteX27" fmla="*/ 1933 w 10000"/>
                  <a:gd name="connsiteY27" fmla="*/ 833 h 9942"/>
                  <a:gd name="connsiteX28" fmla="*/ 2099 w 10000"/>
                  <a:gd name="connsiteY28" fmla="*/ 1034 h 9942"/>
                  <a:gd name="connsiteX29" fmla="*/ 1822 w 10000"/>
                  <a:gd name="connsiteY29" fmla="*/ 1408 h 9942"/>
                  <a:gd name="connsiteX30" fmla="*/ 1604 w 10000"/>
                  <a:gd name="connsiteY30" fmla="*/ 1408 h 9942"/>
                  <a:gd name="connsiteX31" fmla="*/ 1380 w 10000"/>
                  <a:gd name="connsiteY31" fmla="*/ 1666 h 9942"/>
                  <a:gd name="connsiteX32" fmla="*/ 1769 w 10000"/>
                  <a:gd name="connsiteY32" fmla="*/ 1781 h 9942"/>
                  <a:gd name="connsiteX33" fmla="*/ 1271 w 10000"/>
                  <a:gd name="connsiteY33" fmla="*/ 1753 h 9942"/>
                  <a:gd name="connsiteX34" fmla="*/ 1049 w 10000"/>
                  <a:gd name="connsiteY34" fmla="*/ 2097 h 9942"/>
                  <a:gd name="connsiteX35" fmla="*/ 994 w 10000"/>
                  <a:gd name="connsiteY35" fmla="*/ 2155 h 9942"/>
                  <a:gd name="connsiteX36" fmla="*/ 773 w 10000"/>
                  <a:gd name="connsiteY36" fmla="*/ 2528 h 9942"/>
                  <a:gd name="connsiteX37" fmla="*/ 1106 w 10000"/>
                  <a:gd name="connsiteY37" fmla="*/ 2614 h 9942"/>
                  <a:gd name="connsiteX38" fmla="*/ 663 w 10000"/>
                  <a:gd name="connsiteY38" fmla="*/ 2902 h 9942"/>
                  <a:gd name="connsiteX39" fmla="*/ 110 w 10000"/>
                  <a:gd name="connsiteY39" fmla="*/ 3218 h 9942"/>
                  <a:gd name="connsiteX40" fmla="*/ 0 w 10000"/>
                  <a:gd name="connsiteY40" fmla="*/ 3390 h 9942"/>
                  <a:gd name="connsiteX41" fmla="*/ 277 w 10000"/>
                  <a:gd name="connsiteY41" fmla="*/ 3764 h 9942"/>
                  <a:gd name="connsiteX42" fmla="*/ 0 w 10000"/>
                  <a:gd name="connsiteY42" fmla="*/ 4110 h 9942"/>
                  <a:gd name="connsiteX43" fmla="*/ 56 w 10000"/>
                  <a:gd name="connsiteY43" fmla="*/ 4483 h 9942"/>
                  <a:gd name="connsiteX44" fmla="*/ 222 w 10000"/>
                  <a:gd name="connsiteY44" fmla="*/ 4598 h 9942"/>
                  <a:gd name="connsiteX45" fmla="*/ 552 w 10000"/>
                  <a:gd name="connsiteY45" fmla="*/ 4568 h 9942"/>
                  <a:gd name="connsiteX46" fmla="*/ 1216 w 10000"/>
                  <a:gd name="connsiteY46" fmla="*/ 4627 h 9942"/>
                  <a:gd name="connsiteX47" fmla="*/ 1769 w 10000"/>
                  <a:gd name="connsiteY47" fmla="*/ 4512 h 9942"/>
                  <a:gd name="connsiteX48" fmla="*/ 2377 w 10000"/>
                  <a:gd name="connsiteY48" fmla="*/ 4512 h 9942"/>
                  <a:gd name="connsiteX49" fmla="*/ 2762 w 10000"/>
                  <a:gd name="connsiteY49" fmla="*/ 4395 h 9942"/>
                  <a:gd name="connsiteX50" fmla="*/ 2872 w 10000"/>
                  <a:gd name="connsiteY50" fmla="*/ 4424 h 9942"/>
                  <a:gd name="connsiteX51" fmla="*/ 2707 w 10000"/>
                  <a:gd name="connsiteY51" fmla="*/ 4483 h 9942"/>
                  <a:gd name="connsiteX52" fmla="*/ 3093 w 10000"/>
                  <a:gd name="connsiteY52" fmla="*/ 4741 h 9942"/>
                  <a:gd name="connsiteX53" fmla="*/ 3370 w 10000"/>
                  <a:gd name="connsiteY53" fmla="*/ 4683 h 9942"/>
                  <a:gd name="connsiteX54" fmla="*/ 3757 w 10000"/>
                  <a:gd name="connsiteY54" fmla="*/ 4797 h 9942"/>
                  <a:gd name="connsiteX55" fmla="*/ 4252 w 10000"/>
                  <a:gd name="connsiteY55" fmla="*/ 4769 h 9942"/>
                  <a:gd name="connsiteX56" fmla="*/ 5082 w 10000"/>
                  <a:gd name="connsiteY56" fmla="*/ 4857 h 9942"/>
                  <a:gd name="connsiteX57" fmla="*/ 5301 w 10000"/>
                  <a:gd name="connsiteY57" fmla="*/ 4915 h 9942"/>
                  <a:gd name="connsiteX58" fmla="*/ 6076 w 10000"/>
                  <a:gd name="connsiteY58" fmla="*/ 4769 h 9942"/>
                  <a:gd name="connsiteX59" fmla="*/ 6187 w 10000"/>
                  <a:gd name="connsiteY59" fmla="*/ 4857 h 9942"/>
                  <a:gd name="connsiteX60" fmla="*/ 6407 w 10000"/>
                  <a:gd name="connsiteY60" fmla="*/ 4741 h 9942"/>
                  <a:gd name="connsiteX61" fmla="*/ 6519 w 10000"/>
                  <a:gd name="connsiteY61" fmla="*/ 4886 h 9942"/>
                  <a:gd name="connsiteX62" fmla="*/ 7292 w 10000"/>
                  <a:gd name="connsiteY62" fmla="*/ 4712 h 9942"/>
                  <a:gd name="connsiteX63" fmla="*/ 7292 w 10000"/>
                  <a:gd name="connsiteY63" fmla="*/ 4540 h 9942"/>
                  <a:gd name="connsiteX64" fmla="*/ 7456 w 10000"/>
                  <a:gd name="connsiteY64" fmla="*/ 4512 h 9942"/>
                  <a:gd name="connsiteX65" fmla="*/ 7624 w 10000"/>
                  <a:gd name="connsiteY65" fmla="*/ 4568 h 9942"/>
                  <a:gd name="connsiteX66" fmla="*/ 8176 w 10000"/>
                  <a:gd name="connsiteY66" fmla="*/ 4454 h 9942"/>
                  <a:gd name="connsiteX67" fmla="*/ 8287 w 10000"/>
                  <a:gd name="connsiteY67" fmla="*/ 4483 h 9942"/>
                  <a:gd name="connsiteX68" fmla="*/ 8563 w 10000"/>
                  <a:gd name="connsiteY68" fmla="*/ 4999 h 9942"/>
                  <a:gd name="connsiteX69" fmla="*/ 8728 w 10000"/>
                  <a:gd name="connsiteY69" fmla="*/ 5057 h 9942"/>
                  <a:gd name="connsiteX70" fmla="*/ 9116 w 10000"/>
                  <a:gd name="connsiteY70" fmla="*/ 5057 h 9942"/>
                  <a:gd name="connsiteX71" fmla="*/ 9281 w 10000"/>
                  <a:gd name="connsiteY71" fmla="*/ 5287 h 9942"/>
                  <a:gd name="connsiteX72" fmla="*/ 9336 w 10000"/>
                  <a:gd name="connsiteY72" fmla="*/ 5460 h 9942"/>
                  <a:gd name="connsiteX73" fmla="*/ 10000 w 10000"/>
                  <a:gd name="connsiteY73" fmla="*/ 6148 h 9942"/>
                  <a:gd name="connsiteX74" fmla="*/ 9724 w 10000"/>
                  <a:gd name="connsiteY74" fmla="*/ 6033 h 9942"/>
                  <a:gd name="connsiteX75" fmla="*/ 8949 w 10000"/>
                  <a:gd name="connsiteY75" fmla="*/ 6148 h 9942"/>
                  <a:gd name="connsiteX76" fmla="*/ 8563 w 10000"/>
                  <a:gd name="connsiteY76" fmla="*/ 5804 h 9942"/>
                  <a:gd name="connsiteX77" fmla="*/ 8287 w 10000"/>
                  <a:gd name="connsiteY77" fmla="*/ 5832 h 9942"/>
                  <a:gd name="connsiteX78" fmla="*/ 8506 w 10000"/>
                  <a:gd name="connsiteY78" fmla="*/ 6063 h 9942"/>
                  <a:gd name="connsiteX79" fmla="*/ 8563 w 10000"/>
                  <a:gd name="connsiteY79" fmla="*/ 6235 h 9942"/>
                  <a:gd name="connsiteX80" fmla="*/ 8009 w 10000"/>
                  <a:gd name="connsiteY80" fmla="*/ 6551 h 9942"/>
                  <a:gd name="connsiteX81" fmla="*/ 7901 w 10000"/>
                  <a:gd name="connsiteY81" fmla="*/ 6724 h 9942"/>
                  <a:gd name="connsiteX82" fmla="*/ 7845 w 10000"/>
                  <a:gd name="connsiteY82" fmla="*/ 6866 h 9942"/>
                  <a:gd name="connsiteX83" fmla="*/ 7789 w 10000"/>
                  <a:gd name="connsiteY83" fmla="*/ 6924 h 9942"/>
                  <a:gd name="connsiteX84" fmla="*/ 7678 w 10000"/>
                  <a:gd name="connsiteY84" fmla="*/ 7040 h 9942"/>
                  <a:gd name="connsiteX85" fmla="*/ 7347 w 10000"/>
                  <a:gd name="connsiteY85" fmla="*/ 7126 h 9942"/>
                  <a:gd name="connsiteX86" fmla="*/ 7456 w 10000"/>
                  <a:gd name="connsiteY86" fmla="*/ 7327 h 9942"/>
                  <a:gd name="connsiteX87" fmla="*/ 7402 w 10000"/>
                  <a:gd name="connsiteY87" fmla="*/ 7384 h 9942"/>
                  <a:gd name="connsiteX88" fmla="*/ 6961 w 10000"/>
                  <a:gd name="connsiteY88" fmla="*/ 7557 h 9942"/>
                  <a:gd name="connsiteX89" fmla="*/ 6519 w 10000"/>
                  <a:gd name="connsiteY89" fmla="*/ 7529 h 9942"/>
                  <a:gd name="connsiteX90" fmla="*/ 6906 w 10000"/>
                  <a:gd name="connsiteY90" fmla="*/ 7643 h 9942"/>
                  <a:gd name="connsiteX91" fmla="*/ 6906 w 10000"/>
                  <a:gd name="connsiteY91" fmla="*/ 7987 h 9942"/>
                  <a:gd name="connsiteX92" fmla="*/ 6407 w 10000"/>
                  <a:gd name="connsiteY92" fmla="*/ 8075 h 9942"/>
                  <a:gd name="connsiteX93" fmla="*/ 6298 w 10000"/>
                  <a:gd name="connsiteY93" fmla="*/ 7931 h 9942"/>
                  <a:gd name="connsiteX94" fmla="*/ 6241 w 10000"/>
                  <a:gd name="connsiteY94" fmla="*/ 7817 h 9942"/>
                  <a:gd name="connsiteX95" fmla="*/ 5747 w 10000"/>
                  <a:gd name="connsiteY95" fmla="*/ 7901 h 9942"/>
                  <a:gd name="connsiteX96" fmla="*/ 5967 w 10000"/>
                  <a:gd name="connsiteY96" fmla="*/ 8017 h 9942"/>
                  <a:gd name="connsiteX97" fmla="*/ 6131 w 10000"/>
                  <a:gd name="connsiteY97" fmla="*/ 8132 h 9942"/>
                  <a:gd name="connsiteX98" fmla="*/ 6353 w 10000"/>
                  <a:gd name="connsiteY98" fmla="*/ 8419 h 9942"/>
                  <a:gd name="connsiteX99" fmla="*/ 6628 w 10000"/>
                  <a:gd name="connsiteY99" fmla="*/ 8362 h 9942"/>
                  <a:gd name="connsiteX100" fmla="*/ 6850 w 10000"/>
                  <a:gd name="connsiteY100" fmla="*/ 8591 h 9942"/>
                  <a:gd name="connsiteX101" fmla="*/ 7014 w 10000"/>
                  <a:gd name="connsiteY101" fmla="*/ 8648 h 9942"/>
                  <a:gd name="connsiteX102" fmla="*/ 7402 w 10000"/>
                  <a:gd name="connsiteY102" fmla="*/ 8619 h 9942"/>
                  <a:gd name="connsiteX103" fmla="*/ 7568 w 10000"/>
                  <a:gd name="connsiteY103" fmla="*/ 8764 h 9942"/>
                  <a:gd name="connsiteX104" fmla="*/ 7735 w 10000"/>
                  <a:gd name="connsiteY104" fmla="*/ 8907 h 9942"/>
                  <a:gd name="connsiteX105" fmla="*/ 8506 w 10000"/>
                  <a:gd name="connsiteY105" fmla="*/ 8706 h 9942"/>
                  <a:gd name="connsiteX106" fmla="*/ 8506 w 10000"/>
                  <a:gd name="connsiteY106" fmla="*/ 8619 h 9942"/>
                  <a:gd name="connsiteX107" fmla="*/ 8287 w 10000"/>
                  <a:gd name="connsiteY107" fmla="*/ 8448 h 9942"/>
                  <a:gd name="connsiteX108" fmla="*/ 8563 w 10000"/>
                  <a:gd name="connsiteY108" fmla="*/ 8276 h 9942"/>
                  <a:gd name="connsiteX109" fmla="*/ 8396 w 10000"/>
                  <a:gd name="connsiteY109" fmla="*/ 8075 h 9942"/>
                  <a:gd name="connsiteX110" fmla="*/ 8563 w 10000"/>
                  <a:gd name="connsiteY110" fmla="*/ 7987 h 9942"/>
                  <a:gd name="connsiteX111" fmla="*/ 8784 w 10000"/>
                  <a:gd name="connsiteY111" fmla="*/ 8188 h 9942"/>
                  <a:gd name="connsiteX112" fmla="*/ 8675 w 10000"/>
                  <a:gd name="connsiteY112" fmla="*/ 8304 h 9942"/>
                  <a:gd name="connsiteX113" fmla="*/ 9170 w 10000"/>
                  <a:gd name="connsiteY113" fmla="*/ 8362 h 9942"/>
                  <a:gd name="connsiteX114" fmla="*/ 9390 w 10000"/>
                  <a:gd name="connsiteY114" fmla="*/ 8448 h 9942"/>
                  <a:gd name="connsiteX115" fmla="*/ 9612 w 10000"/>
                  <a:gd name="connsiteY115" fmla="*/ 8678 h 9942"/>
                  <a:gd name="connsiteX116" fmla="*/ 9281 w 10000"/>
                  <a:gd name="connsiteY116" fmla="*/ 8879 h 9942"/>
                  <a:gd name="connsiteX117" fmla="*/ 8728 w 10000"/>
                  <a:gd name="connsiteY117" fmla="*/ 9021 h 9942"/>
                  <a:gd name="connsiteX118" fmla="*/ 8618 w 10000"/>
                  <a:gd name="connsiteY118" fmla="*/ 9195 h 9942"/>
                  <a:gd name="connsiteX119" fmla="*/ 8287 w 10000"/>
                  <a:gd name="connsiteY119" fmla="*/ 9281 h 9942"/>
                  <a:gd name="connsiteX120" fmla="*/ 8450 w 10000"/>
                  <a:gd name="connsiteY120" fmla="*/ 9452 h 9942"/>
                  <a:gd name="connsiteX121" fmla="*/ 8784 w 10000"/>
                  <a:gd name="connsiteY121" fmla="*/ 9452 h 9942"/>
                  <a:gd name="connsiteX122" fmla="*/ 8836 w 10000"/>
                  <a:gd name="connsiteY122" fmla="*/ 9452 h 9942"/>
                  <a:gd name="connsiteX123" fmla="*/ 9060 w 10000"/>
                  <a:gd name="connsiteY123" fmla="*/ 9768 h 9942"/>
                  <a:gd name="connsiteX124" fmla="*/ 9170 w 10000"/>
                  <a:gd name="connsiteY124" fmla="*/ 9452 h 9942"/>
                  <a:gd name="connsiteX125" fmla="*/ 9447 w 10000"/>
                  <a:gd name="connsiteY125" fmla="*/ 9396 h 9942"/>
                  <a:gd name="connsiteX126" fmla="*/ 9724 w 10000"/>
                  <a:gd name="connsiteY126" fmla="*/ 9482 h 9942"/>
                  <a:gd name="connsiteX127" fmla="*/ 9724 w 10000"/>
                  <a:gd name="connsiteY127" fmla="*/ 9511 h 9942"/>
                  <a:gd name="connsiteX128" fmla="*/ 9612 w 10000"/>
                  <a:gd name="connsiteY128" fmla="*/ 9540 h 9942"/>
                  <a:gd name="connsiteX129" fmla="*/ 9502 w 10000"/>
                  <a:gd name="connsiteY129" fmla="*/ 9570 h 9942"/>
                  <a:gd name="connsiteX130" fmla="*/ 9447 w 10000"/>
                  <a:gd name="connsiteY130" fmla="*/ 9797 h 9942"/>
                  <a:gd name="connsiteX131" fmla="*/ 9390 w 10000"/>
                  <a:gd name="connsiteY131" fmla="*/ 9942 h 9942"/>
                  <a:gd name="connsiteX0" fmla="*/ 8563 w 10000"/>
                  <a:gd name="connsiteY0" fmla="*/ 4305 h 9854"/>
                  <a:gd name="connsiteX1" fmla="*/ 8120 w 10000"/>
                  <a:gd name="connsiteY1" fmla="*/ 4305 h 9854"/>
                  <a:gd name="connsiteX2" fmla="*/ 7678 w 10000"/>
                  <a:gd name="connsiteY2" fmla="*/ 4421 h 9854"/>
                  <a:gd name="connsiteX3" fmla="*/ 7181 w 10000"/>
                  <a:gd name="connsiteY3" fmla="*/ 4392 h 9854"/>
                  <a:gd name="connsiteX4" fmla="*/ 7181 w 10000"/>
                  <a:gd name="connsiteY4" fmla="*/ 3844 h 9854"/>
                  <a:gd name="connsiteX5" fmla="*/ 7456 w 10000"/>
                  <a:gd name="connsiteY5" fmla="*/ 3815 h 9854"/>
                  <a:gd name="connsiteX6" fmla="*/ 7292 w 10000"/>
                  <a:gd name="connsiteY6" fmla="*/ 3670 h 9854"/>
                  <a:gd name="connsiteX7" fmla="*/ 7292 w 10000"/>
                  <a:gd name="connsiteY7" fmla="*/ 3440 h 9854"/>
                  <a:gd name="connsiteX8" fmla="*/ 7347 w 10000"/>
                  <a:gd name="connsiteY8" fmla="*/ 3296 h 9854"/>
                  <a:gd name="connsiteX9" fmla="*/ 6796 w 10000"/>
                  <a:gd name="connsiteY9" fmla="*/ 3064 h 9854"/>
                  <a:gd name="connsiteX10" fmla="*/ 6241 w 10000"/>
                  <a:gd name="connsiteY10" fmla="*/ 2804 h 9854"/>
                  <a:gd name="connsiteX11" fmla="*/ 5967 w 10000"/>
                  <a:gd name="connsiteY11" fmla="*/ 2629 h 9854"/>
                  <a:gd name="connsiteX12" fmla="*/ 5579 w 10000"/>
                  <a:gd name="connsiteY12" fmla="*/ 2573 h 9854"/>
                  <a:gd name="connsiteX13" fmla="*/ 5139 w 10000"/>
                  <a:gd name="connsiteY13" fmla="*/ 2601 h 9854"/>
                  <a:gd name="connsiteX14" fmla="*/ 4695 w 10000"/>
                  <a:gd name="connsiteY14" fmla="*/ 2515 h 9854"/>
                  <a:gd name="connsiteX15" fmla="*/ 4143 w 10000"/>
                  <a:gd name="connsiteY15" fmla="*/ 1820 h 9854"/>
                  <a:gd name="connsiteX16" fmla="*/ 3978 w 10000"/>
                  <a:gd name="connsiteY16" fmla="*/ 1648 h 9854"/>
                  <a:gd name="connsiteX17" fmla="*/ 3811 w 10000"/>
                  <a:gd name="connsiteY17" fmla="*/ 1243 h 9854"/>
                  <a:gd name="connsiteX18" fmla="*/ 3591 w 10000"/>
                  <a:gd name="connsiteY18" fmla="*/ 866 h 9854"/>
                  <a:gd name="connsiteX19" fmla="*/ 2928 w 10000"/>
                  <a:gd name="connsiteY19" fmla="*/ 607 h 9854"/>
                  <a:gd name="connsiteX20" fmla="*/ 2539 w 10000"/>
                  <a:gd name="connsiteY20" fmla="*/ 57 h 9854"/>
                  <a:gd name="connsiteX21" fmla="*/ 2043 w 10000"/>
                  <a:gd name="connsiteY21" fmla="*/ 57 h 9854"/>
                  <a:gd name="connsiteX22" fmla="*/ 1822 w 10000"/>
                  <a:gd name="connsiteY22" fmla="*/ 173 h 9854"/>
                  <a:gd name="connsiteX23" fmla="*/ 1769 w 10000"/>
                  <a:gd name="connsiteY23" fmla="*/ 0 h 9854"/>
                  <a:gd name="connsiteX24" fmla="*/ 1049 w 10000"/>
                  <a:gd name="connsiteY24" fmla="*/ 115 h 9854"/>
                  <a:gd name="connsiteX25" fmla="*/ 1822 w 10000"/>
                  <a:gd name="connsiteY25" fmla="*/ 232 h 9854"/>
                  <a:gd name="connsiteX26" fmla="*/ 1769 w 10000"/>
                  <a:gd name="connsiteY26" fmla="*/ 491 h 9854"/>
                  <a:gd name="connsiteX27" fmla="*/ 1933 w 10000"/>
                  <a:gd name="connsiteY27" fmla="*/ 838 h 9854"/>
                  <a:gd name="connsiteX28" fmla="*/ 2099 w 10000"/>
                  <a:gd name="connsiteY28" fmla="*/ 1040 h 9854"/>
                  <a:gd name="connsiteX29" fmla="*/ 1822 w 10000"/>
                  <a:gd name="connsiteY29" fmla="*/ 1416 h 9854"/>
                  <a:gd name="connsiteX30" fmla="*/ 1604 w 10000"/>
                  <a:gd name="connsiteY30" fmla="*/ 1416 h 9854"/>
                  <a:gd name="connsiteX31" fmla="*/ 1380 w 10000"/>
                  <a:gd name="connsiteY31" fmla="*/ 1676 h 9854"/>
                  <a:gd name="connsiteX32" fmla="*/ 1769 w 10000"/>
                  <a:gd name="connsiteY32" fmla="*/ 1791 h 9854"/>
                  <a:gd name="connsiteX33" fmla="*/ 1271 w 10000"/>
                  <a:gd name="connsiteY33" fmla="*/ 1763 h 9854"/>
                  <a:gd name="connsiteX34" fmla="*/ 1049 w 10000"/>
                  <a:gd name="connsiteY34" fmla="*/ 2109 h 9854"/>
                  <a:gd name="connsiteX35" fmla="*/ 994 w 10000"/>
                  <a:gd name="connsiteY35" fmla="*/ 2168 h 9854"/>
                  <a:gd name="connsiteX36" fmla="*/ 773 w 10000"/>
                  <a:gd name="connsiteY36" fmla="*/ 2543 h 9854"/>
                  <a:gd name="connsiteX37" fmla="*/ 1106 w 10000"/>
                  <a:gd name="connsiteY37" fmla="*/ 2629 h 9854"/>
                  <a:gd name="connsiteX38" fmla="*/ 663 w 10000"/>
                  <a:gd name="connsiteY38" fmla="*/ 2919 h 9854"/>
                  <a:gd name="connsiteX39" fmla="*/ 110 w 10000"/>
                  <a:gd name="connsiteY39" fmla="*/ 3237 h 9854"/>
                  <a:gd name="connsiteX40" fmla="*/ 0 w 10000"/>
                  <a:gd name="connsiteY40" fmla="*/ 3410 h 9854"/>
                  <a:gd name="connsiteX41" fmla="*/ 277 w 10000"/>
                  <a:gd name="connsiteY41" fmla="*/ 3786 h 9854"/>
                  <a:gd name="connsiteX42" fmla="*/ 0 w 10000"/>
                  <a:gd name="connsiteY42" fmla="*/ 4134 h 9854"/>
                  <a:gd name="connsiteX43" fmla="*/ 56 w 10000"/>
                  <a:gd name="connsiteY43" fmla="*/ 4509 h 9854"/>
                  <a:gd name="connsiteX44" fmla="*/ 222 w 10000"/>
                  <a:gd name="connsiteY44" fmla="*/ 4625 h 9854"/>
                  <a:gd name="connsiteX45" fmla="*/ 552 w 10000"/>
                  <a:gd name="connsiteY45" fmla="*/ 4595 h 9854"/>
                  <a:gd name="connsiteX46" fmla="*/ 1216 w 10000"/>
                  <a:gd name="connsiteY46" fmla="*/ 4654 h 9854"/>
                  <a:gd name="connsiteX47" fmla="*/ 1769 w 10000"/>
                  <a:gd name="connsiteY47" fmla="*/ 4538 h 9854"/>
                  <a:gd name="connsiteX48" fmla="*/ 2377 w 10000"/>
                  <a:gd name="connsiteY48" fmla="*/ 4538 h 9854"/>
                  <a:gd name="connsiteX49" fmla="*/ 2762 w 10000"/>
                  <a:gd name="connsiteY49" fmla="*/ 4421 h 9854"/>
                  <a:gd name="connsiteX50" fmla="*/ 2872 w 10000"/>
                  <a:gd name="connsiteY50" fmla="*/ 4450 h 9854"/>
                  <a:gd name="connsiteX51" fmla="*/ 2707 w 10000"/>
                  <a:gd name="connsiteY51" fmla="*/ 4509 h 9854"/>
                  <a:gd name="connsiteX52" fmla="*/ 3093 w 10000"/>
                  <a:gd name="connsiteY52" fmla="*/ 4769 h 9854"/>
                  <a:gd name="connsiteX53" fmla="*/ 3370 w 10000"/>
                  <a:gd name="connsiteY53" fmla="*/ 4710 h 9854"/>
                  <a:gd name="connsiteX54" fmla="*/ 3757 w 10000"/>
                  <a:gd name="connsiteY54" fmla="*/ 4825 h 9854"/>
                  <a:gd name="connsiteX55" fmla="*/ 4252 w 10000"/>
                  <a:gd name="connsiteY55" fmla="*/ 4797 h 9854"/>
                  <a:gd name="connsiteX56" fmla="*/ 5082 w 10000"/>
                  <a:gd name="connsiteY56" fmla="*/ 4885 h 9854"/>
                  <a:gd name="connsiteX57" fmla="*/ 5301 w 10000"/>
                  <a:gd name="connsiteY57" fmla="*/ 4944 h 9854"/>
                  <a:gd name="connsiteX58" fmla="*/ 6076 w 10000"/>
                  <a:gd name="connsiteY58" fmla="*/ 4797 h 9854"/>
                  <a:gd name="connsiteX59" fmla="*/ 6187 w 10000"/>
                  <a:gd name="connsiteY59" fmla="*/ 4885 h 9854"/>
                  <a:gd name="connsiteX60" fmla="*/ 6407 w 10000"/>
                  <a:gd name="connsiteY60" fmla="*/ 4769 h 9854"/>
                  <a:gd name="connsiteX61" fmla="*/ 6519 w 10000"/>
                  <a:gd name="connsiteY61" fmla="*/ 4915 h 9854"/>
                  <a:gd name="connsiteX62" fmla="*/ 7292 w 10000"/>
                  <a:gd name="connsiteY62" fmla="*/ 4739 h 9854"/>
                  <a:gd name="connsiteX63" fmla="*/ 7292 w 10000"/>
                  <a:gd name="connsiteY63" fmla="*/ 4566 h 9854"/>
                  <a:gd name="connsiteX64" fmla="*/ 7456 w 10000"/>
                  <a:gd name="connsiteY64" fmla="*/ 4538 h 9854"/>
                  <a:gd name="connsiteX65" fmla="*/ 7624 w 10000"/>
                  <a:gd name="connsiteY65" fmla="*/ 4595 h 9854"/>
                  <a:gd name="connsiteX66" fmla="*/ 8176 w 10000"/>
                  <a:gd name="connsiteY66" fmla="*/ 4480 h 9854"/>
                  <a:gd name="connsiteX67" fmla="*/ 8287 w 10000"/>
                  <a:gd name="connsiteY67" fmla="*/ 4509 h 9854"/>
                  <a:gd name="connsiteX68" fmla="*/ 8563 w 10000"/>
                  <a:gd name="connsiteY68" fmla="*/ 5028 h 9854"/>
                  <a:gd name="connsiteX69" fmla="*/ 8728 w 10000"/>
                  <a:gd name="connsiteY69" fmla="*/ 5087 h 9854"/>
                  <a:gd name="connsiteX70" fmla="*/ 9116 w 10000"/>
                  <a:gd name="connsiteY70" fmla="*/ 5087 h 9854"/>
                  <a:gd name="connsiteX71" fmla="*/ 9281 w 10000"/>
                  <a:gd name="connsiteY71" fmla="*/ 5318 h 9854"/>
                  <a:gd name="connsiteX72" fmla="*/ 9336 w 10000"/>
                  <a:gd name="connsiteY72" fmla="*/ 5492 h 9854"/>
                  <a:gd name="connsiteX73" fmla="*/ 10000 w 10000"/>
                  <a:gd name="connsiteY73" fmla="*/ 6184 h 9854"/>
                  <a:gd name="connsiteX74" fmla="*/ 9724 w 10000"/>
                  <a:gd name="connsiteY74" fmla="*/ 6068 h 9854"/>
                  <a:gd name="connsiteX75" fmla="*/ 8949 w 10000"/>
                  <a:gd name="connsiteY75" fmla="*/ 6184 h 9854"/>
                  <a:gd name="connsiteX76" fmla="*/ 8563 w 10000"/>
                  <a:gd name="connsiteY76" fmla="*/ 5838 h 9854"/>
                  <a:gd name="connsiteX77" fmla="*/ 8287 w 10000"/>
                  <a:gd name="connsiteY77" fmla="*/ 5866 h 9854"/>
                  <a:gd name="connsiteX78" fmla="*/ 8506 w 10000"/>
                  <a:gd name="connsiteY78" fmla="*/ 6098 h 9854"/>
                  <a:gd name="connsiteX79" fmla="*/ 8563 w 10000"/>
                  <a:gd name="connsiteY79" fmla="*/ 6271 h 9854"/>
                  <a:gd name="connsiteX80" fmla="*/ 8009 w 10000"/>
                  <a:gd name="connsiteY80" fmla="*/ 6589 h 9854"/>
                  <a:gd name="connsiteX81" fmla="*/ 7901 w 10000"/>
                  <a:gd name="connsiteY81" fmla="*/ 6763 h 9854"/>
                  <a:gd name="connsiteX82" fmla="*/ 7845 w 10000"/>
                  <a:gd name="connsiteY82" fmla="*/ 6906 h 9854"/>
                  <a:gd name="connsiteX83" fmla="*/ 7789 w 10000"/>
                  <a:gd name="connsiteY83" fmla="*/ 6964 h 9854"/>
                  <a:gd name="connsiteX84" fmla="*/ 7678 w 10000"/>
                  <a:gd name="connsiteY84" fmla="*/ 7081 h 9854"/>
                  <a:gd name="connsiteX85" fmla="*/ 7347 w 10000"/>
                  <a:gd name="connsiteY85" fmla="*/ 7168 h 9854"/>
                  <a:gd name="connsiteX86" fmla="*/ 7456 w 10000"/>
                  <a:gd name="connsiteY86" fmla="*/ 7370 h 9854"/>
                  <a:gd name="connsiteX87" fmla="*/ 7402 w 10000"/>
                  <a:gd name="connsiteY87" fmla="*/ 7427 h 9854"/>
                  <a:gd name="connsiteX88" fmla="*/ 6961 w 10000"/>
                  <a:gd name="connsiteY88" fmla="*/ 7601 h 9854"/>
                  <a:gd name="connsiteX89" fmla="*/ 6519 w 10000"/>
                  <a:gd name="connsiteY89" fmla="*/ 7573 h 9854"/>
                  <a:gd name="connsiteX90" fmla="*/ 6906 w 10000"/>
                  <a:gd name="connsiteY90" fmla="*/ 7688 h 9854"/>
                  <a:gd name="connsiteX91" fmla="*/ 6906 w 10000"/>
                  <a:gd name="connsiteY91" fmla="*/ 8034 h 9854"/>
                  <a:gd name="connsiteX92" fmla="*/ 6407 w 10000"/>
                  <a:gd name="connsiteY92" fmla="*/ 8122 h 9854"/>
                  <a:gd name="connsiteX93" fmla="*/ 6298 w 10000"/>
                  <a:gd name="connsiteY93" fmla="*/ 7977 h 9854"/>
                  <a:gd name="connsiteX94" fmla="*/ 6241 w 10000"/>
                  <a:gd name="connsiteY94" fmla="*/ 7863 h 9854"/>
                  <a:gd name="connsiteX95" fmla="*/ 5747 w 10000"/>
                  <a:gd name="connsiteY95" fmla="*/ 7947 h 9854"/>
                  <a:gd name="connsiteX96" fmla="*/ 5967 w 10000"/>
                  <a:gd name="connsiteY96" fmla="*/ 8064 h 9854"/>
                  <a:gd name="connsiteX97" fmla="*/ 6131 w 10000"/>
                  <a:gd name="connsiteY97" fmla="*/ 8179 h 9854"/>
                  <a:gd name="connsiteX98" fmla="*/ 6353 w 10000"/>
                  <a:gd name="connsiteY98" fmla="*/ 8468 h 9854"/>
                  <a:gd name="connsiteX99" fmla="*/ 6628 w 10000"/>
                  <a:gd name="connsiteY99" fmla="*/ 8411 h 9854"/>
                  <a:gd name="connsiteX100" fmla="*/ 6850 w 10000"/>
                  <a:gd name="connsiteY100" fmla="*/ 8641 h 9854"/>
                  <a:gd name="connsiteX101" fmla="*/ 7014 w 10000"/>
                  <a:gd name="connsiteY101" fmla="*/ 8698 h 9854"/>
                  <a:gd name="connsiteX102" fmla="*/ 7402 w 10000"/>
                  <a:gd name="connsiteY102" fmla="*/ 8669 h 9854"/>
                  <a:gd name="connsiteX103" fmla="*/ 7568 w 10000"/>
                  <a:gd name="connsiteY103" fmla="*/ 8815 h 9854"/>
                  <a:gd name="connsiteX104" fmla="*/ 7735 w 10000"/>
                  <a:gd name="connsiteY104" fmla="*/ 8959 h 9854"/>
                  <a:gd name="connsiteX105" fmla="*/ 8506 w 10000"/>
                  <a:gd name="connsiteY105" fmla="*/ 8757 h 9854"/>
                  <a:gd name="connsiteX106" fmla="*/ 8506 w 10000"/>
                  <a:gd name="connsiteY106" fmla="*/ 8669 h 9854"/>
                  <a:gd name="connsiteX107" fmla="*/ 8287 w 10000"/>
                  <a:gd name="connsiteY107" fmla="*/ 8497 h 9854"/>
                  <a:gd name="connsiteX108" fmla="*/ 8563 w 10000"/>
                  <a:gd name="connsiteY108" fmla="*/ 8324 h 9854"/>
                  <a:gd name="connsiteX109" fmla="*/ 8396 w 10000"/>
                  <a:gd name="connsiteY109" fmla="*/ 8122 h 9854"/>
                  <a:gd name="connsiteX110" fmla="*/ 8563 w 10000"/>
                  <a:gd name="connsiteY110" fmla="*/ 8034 h 9854"/>
                  <a:gd name="connsiteX111" fmla="*/ 8784 w 10000"/>
                  <a:gd name="connsiteY111" fmla="*/ 8236 h 9854"/>
                  <a:gd name="connsiteX112" fmla="*/ 8675 w 10000"/>
                  <a:gd name="connsiteY112" fmla="*/ 8352 h 9854"/>
                  <a:gd name="connsiteX113" fmla="*/ 9170 w 10000"/>
                  <a:gd name="connsiteY113" fmla="*/ 8411 h 9854"/>
                  <a:gd name="connsiteX114" fmla="*/ 9390 w 10000"/>
                  <a:gd name="connsiteY114" fmla="*/ 8497 h 9854"/>
                  <a:gd name="connsiteX115" fmla="*/ 9612 w 10000"/>
                  <a:gd name="connsiteY115" fmla="*/ 8729 h 9854"/>
                  <a:gd name="connsiteX116" fmla="*/ 9281 w 10000"/>
                  <a:gd name="connsiteY116" fmla="*/ 8931 h 9854"/>
                  <a:gd name="connsiteX117" fmla="*/ 8728 w 10000"/>
                  <a:gd name="connsiteY117" fmla="*/ 9074 h 9854"/>
                  <a:gd name="connsiteX118" fmla="*/ 8618 w 10000"/>
                  <a:gd name="connsiteY118" fmla="*/ 9249 h 9854"/>
                  <a:gd name="connsiteX119" fmla="*/ 8287 w 10000"/>
                  <a:gd name="connsiteY119" fmla="*/ 9335 h 9854"/>
                  <a:gd name="connsiteX120" fmla="*/ 8450 w 10000"/>
                  <a:gd name="connsiteY120" fmla="*/ 9507 h 9854"/>
                  <a:gd name="connsiteX121" fmla="*/ 8784 w 10000"/>
                  <a:gd name="connsiteY121" fmla="*/ 9507 h 9854"/>
                  <a:gd name="connsiteX122" fmla="*/ 8836 w 10000"/>
                  <a:gd name="connsiteY122" fmla="*/ 9507 h 9854"/>
                  <a:gd name="connsiteX123" fmla="*/ 9060 w 10000"/>
                  <a:gd name="connsiteY123" fmla="*/ 9825 h 9854"/>
                  <a:gd name="connsiteX124" fmla="*/ 9170 w 10000"/>
                  <a:gd name="connsiteY124" fmla="*/ 9507 h 9854"/>
                  <a:gd name="connsiteX125" fmla="*/ 9447 w 10000"/>
                  <a:gd name="connsiteY125" fmla="*/ 9451 h 9854"/>
                  <a:gd name="connsiteX126" fmla="*/ 9724 w 10000"/>
                  <a:gd name="connsiteY126" fmla="*/ 9537 h 9854"/>
                  <a:gd name="connsiteX127" fmla="*/ 9724 w 10000"/>
                  <a:gd name="connsiteY127" fmla="*/ 9566 h 9854"/>
                  <a:gd name="connsiteX128" fmla="*/ 9612 w 10000"/>
                  <a:gd name="connsiteY128" fmla="*/ 9596 h 9854"/>
                  <a:gd name="connsiteX129" fmla="*/ 9502 w 10000"/>
                  <a:gd name="connsiteY129" fmla="*/ 9626 h 9854"/>
                  <a:gd name="connsiteX130" fmla="*/ 9447 w 10000"/>
                  <a:gd name="connsiteY130" fmla="*/ 9854 h 9854"/>
                  <a:gd name="connsiteX0" fmla="*/ 8563 w 10000"/>
                  <a:gd name="connsiteY0" fmla="*/ 4369 h 10000"/>
                  <a:gd name="connsiteX1" fmla="*/ 8120 w 10000"/>
                  <a:gd name="connsiteY1" fmla="*/ 4369 h 10000"/>
                  <a:gd name="connsiteX2" fmla="*/ 7678 w 10000"/>
                  <a:gd name="connsiteY2" fmla="*/ 4487 h 10000"/>
                  <a:gd name="connsiteX3" fmla="*/ 7181 w 10000"/>
                  <a:gd name="connsiteY3" fmla="*/ 4457 h 10000"/>
                  <a:gd name="connsiteX4" fmla="*/ 7181 w 10000"/>
                  <a:gd name="connsiteY4" fmla="*/ 3901 h 10000"/>
                  <a:gd name="connsiteX5" fmla="*/ 7456 w 10000"/>
                  <a:gd name="connsiteY5" fmla="*/ 3872 h 10000"/>
                  <a:gd name="connsiteX6" fmla="*/ 7292 w 10000"/>
                  <a:gd name="connsiteY6" fmla="*/ 3724 h 10000"/>
                  <a:gd name="connsiteX7" fmla="*/ 7292 w 10000"/>
                  <a:gd name="connsiteY7" fmla="*/ 3491 h 10000"/>
                  <a:gd name="connsiteX8" fmla="*/ 7347 w 10000"/>
                  <a:gd name="connsiteY8" fmla="*/ 3345 h 10000"/>
                  <a:gd name="connsiteX9" fmla="*/ 6796 w 10000"/>
                  <a:gd name="connsiteY9" fmla="*/ 3109 h 10000"/>
                  <a:gd name="connsiteX10" fmla="*/ 6241 w 10000"/>
                  <a:gd name="connsiteY10" fmla="*/ 2846 h 10000"/>
                  <a:gd name="connsiteX11" fmla="*/ 5967 w 10000"/>
                  <a:gd name="connsiteY11" fmla="*/ 2668 h 10000"/>
                  <a:gd name="connsiteX12" fmla="*/ 5579 w 10000"/>
                  <a:gd name="connsiteY12" fmla="*/ 2611 h 10000"/>
                  <a:gd name="connsiteX13" fmla="*/ 5139 w 10000"/>
                  <a:gd name="connsiteY13" fmla="*/ 2640 h 10000"/>
                  <a:gd name="connsiteX14" fmla="*/ 4695 w 10000"/>
                  <a:gd name="connsiteY14" fmla="*/ 2552 h 10000"/>
                  <a:gd name="connsiteX15" fmla="*/ 4143 w 10000"/>
                  <a:gd name="connsiteY15" fmla="*/ 1847 h 10000"/>
                  <a:gd name="connsiteX16" fmla="*/ 3978 w 10000"/>
                  <a:gd name="connsiteY16" fmla="*/ 1672 h 10000"/>
                  <a:gd name="connsiteX17" fmla="*/ 3811 w 10000"/>
                  <a:gd name="connsiteY17" fmla="*/ 1261 h 10000"/>
                  <a:gd name="connsiteX18" fmla="*/ 3591 w 10000"/>
                  <a:gd name="connsiteY18" fmla="*/ 879 h 10000"/>
                  <a:gd name="connsiteX19" fmla="*/ 2928 w 10000"/>
                  <a:gd name="connsiteY19" fmla="*/ 616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6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5 h 10000"/>
                  <a:gd name="connsiteX26" fmla="*/ 1769 w 10000"/>
                  <a:gd name="connsiteY26" fmla="*/ 498 h 10000"/>
                  <a:gd name="connsiteX27" fmla="*/ 1933 w 10000"/>
                  <a:gd name="connsiteY27" fmla="*/ 850 h 10000"/>
                  <a:gd name="connsiteX28" fmla="*/ 2099 w 10000"/>
                  <a:gd name="connsiteY28" fmla="*/ 1055 h 10000"/>
                  <a:gd name="connsiteX29" fmla="*/ 1822 w 10000"/>
                  <a:gd name="connsiteY29" fmla="*/ 1437 h 10000"/>
                  <a:gd name="connsiteX30" fmla="*/ 1604 w 10000"/>
                  <a:gd name="connsiteY30" fmla="*/ 1437 h 10000"/>
                  <a:gd name="connsiteX31" fmla="*/ 1380 w 10000"/>
                  <a:gd name="connsiteY31" fmla="*/ 1701 h 10000"/>
                  <a:gd name="connsiteX32" fmla="*/ 1769 w 10000"/>
                  <a:gd name="connsiteY32" fmla="*/ 1818 h 10000"/>
                  <a:gd name="connsiteX33" fmla="*/ 1271 w 10000"/>
                  <a:gd name="connsiteY33" fmla="*/ 1789 h 10000"/>
                  <a:gd name="connsiteX34" fmla="*/ 1049 w 10000"/>
                  <a:gd name="connsiteY34" fmla="*/ 2140 h 10000"/>
                  <a:gd name="connsiteX35" fmla="*/ 994 w 10000"/>
                  <a:gd name="connsiteY35" fmla="*/ 2200 h 10000"/>
                  <a:gd name="connsiteX36" fmla="*/ 773 w 10000"/>
                  <a:gd name="connsiteY36" fmla="*/ 2581 h 10000"/>
                  <a:gd name="connsiteX37" fmla="*/ 1106 w 10000"/>
                  <a:gd name="connsiteY37" fmla="*/ 2668 h 10000"/>
                  <a:gd name="connsiteX38" fmla="*/ 663 w 10000"/>
                  <a:gd name="connsiteY38" fmla="*/ 2962 h 10000"/>
                  <a:gd name="connsiteX39" fmla="*/ 110 w 10000"/>
                  <a:gd name="connsiteY39" fmla="*/ 3285 h 10000"/>
                  <a:gd name="connsiteX40" fmla="*/ 0 w 10000"/>
                  <a:gd name="connsiteY40" fmla="*/ 3461 h 10000"/>
                  <a:gd name="connsiteX41" fmla="*/ 277 w 10000"/>
                  <a:gd name="connsiteY41" fmla="*/ 3842 h 10000"/>
                  <a:gd name="connsiteX42" fmla="*/ 0 w 10000"/>
                  <a:gd name="connsiteY42" fmla="*/ 4195 h 10000"/>
                  <a:gd name="connsiteX43" fmla="*/ 56 w 10000"/>
                  <a:gd name="connsiteY43" fmla="*/ 4576 h 10000"/>
                  <a:gd name="connsiteX44" fmla="*/ 222 w 10000"/>
                  <a:gd name="connsiteY44" fmla="*/ 4694 h 10000"/>
                  <a:gd name="connsiteX45" fmla="*/ 552 w 10000"/>
                  <a:gd name="connsiteY45" fmla="*/ 4663 h 10000"/>
                  <a:gd name="connsiteX46" fmla="*/ 1216 w 10000"/>
                  <a:gd name="connsiteY46" fmla="*/ 4723 h 10000"/>
                  <a:gd name="connsiteX47" fmla="*/ 1769 w 10000"/>
                  <a:gd name="connsiteY47" fmla="*/ 4605 h 10000"/>
                  <a:gd name="connsiteX48" fmla="*/ 2377 w 10000"/>
                  <a:gd name="connsiteY48" fmla="*/ 4605 h 10000"/>
                  <a:gd name="connsiteX49" fmla="*/ 2762 w 10000"/>
                  <a:gd name="connsiteY49" fmla="*/ 4487 h 10000"/>
                  <a:gd name="connsiteX50" fmla="*/ 2872 w 10000"/>
                  <a:gd name="connsiteY50" fmla="*/ 4516 h 10000"/>
                  <a:gd name="connsiteX51" fmla="*/ 2707 w 10000"/>
                  <a:gd name="connsiteY51" fmla="*/ 4576 h 10000"/>
                  <a:gd name="connsiteX52" fmla="*/ 3093 w 10000"/>
                  <a:gd name="connsiteY52" fmla="*/ 4840 h 10000"/>
                  <a:gd name="connsiteX53" fmla="*/ 3370 w 10000"/>
                  <a:gd name="connsiteY53" fmla="*/ 4780 h 10000"/>
                  <a:gd name="connsiteX54" fmla="*/ 3757 w 10000"/>
                  <a:gd name="connsiteY54" fmla="*/ 4896 h 10000"/>
                  <a:gd name="connsiteX55" fmla="*/ 4252 w 10000"/>
                  <a:gd name="connsiteY55" fmla="*/ 4868 h 10000"/>
                  <a:gd name="connsiteX56" fmla="*/ 5082 w 10000"/>
                  <a:gd name="connsiteY56" fmla="*/ 4957 h 10000"/>
                  <a:gd name="connsiteX57" fmla="*/ 5301 w 10000"/>
                  <a:gd name="connsiteY57" fmla="*/ 5017 h 10000"/>
                  <a:gd name="connsiteX58" fmla="*/ 6076 w 10000"/>
                  <a:gd name="connsiteY58" fmla="*/ 4868 h 10000"/>
                  <a:gd name="connsiteX59" fmla="*/ 6187 w 10000"/>
                  <a:gd name="connsiteY59" fmla="*/ 4957 h 10000"/>
                  <a:gd name="connsiteX60" fmla="*/ 6407 w 10000"/>
                  <a:gd name="connsiteY60" fmla="*/ 4840 h 10000"/>
                  <a:gd name="connsiteX61" fmla="*/ 6519 w 10000"/>
                  <a:gd name="connsiteY61" fmla="*/ 4988 h 10000"/>
                  <a:gd name="connsiteX62" fmla="*/ 7292 w 10000"/>
                  <a:gd name="connsiteY62" fmla="*/ 4809 h 10000"/>
                  <a:gd name="connsiteX63" fmla="*/ 7292 w 10000"/>
                  <a:gd name="connsiteY63" fmla="*/ 4634 h 10000"/>
                  <a:gd name="connsiteX64" fmla="*/ 7456 w 10000"/>
                  <a:gd name="connsiteY64" fmla="*/ 4605 h 10000"/>
                  <a:gd name="connsiteX65" fmla="*/ 7624 w 10000"/>
                  <a:gd name="connsiteY65" fmla="*/ 4663 h 10000"/>
                  <a:gd name="connsiteX66" fmla="*/ 8176 w 10000"/>
                  <a:gd name="connsiteY66" fmla="*/ 4546 h 10000"/>
                  <a:gd name="connsiteX67" fmla="*/ 8287 w 10000"/>
                  <a:gd name="connsiteY67" fmla="*/ 4576 h 10000"/>
                  <a:gd name="connsiteX68" fmla="*/ 8563 w 10000"/>
                  <a:gd name="connsiteY68" fmla="*/ 5102 h 10000"/>
                  <a:gd name="connsiteX69" fmla="*/ 8728 w 10000"/>
                  <a:gd name="connsiteY69" fmla="*/ 5162 h 10000"/>
                  <a:gd name="connsiteX70" fmla="*/ 9116 w 10000"/>
                  <a:gd name="connsiteY70" fmla="*/ 5162 h 10000"/>
                  <a:gd name="connsiteX71" fmla="*/ 9281 w 10000"/>
                  <a:gd name="connsiteY71" fmla="*/ 5397 h 10000"/>
                  <a:gd name="connsiteX72" fmla="*/ 9336 w 10000"/>
                  <a:gd name="connsiteY72" fmla="*/ 5573 h 10000"/>
                  <a:gd name="connsiteX73" fmla="*/ 10000 w 10000"/>
                  <a:gd name="connsiteY73" fmla="*/ 6276 h 10000"/>
                  <a:gd name="connsiteX74" fmla="*/ 9724 w 10000"/>
                  <a:gd name="connsiteY74" fmla="*/ 6158 h 10000"/>
                  <a:gd name="connsiteX75" fmla="*/ 8949 w 10000"/>
                  <a:gd name="connsiteY75" fmla="*/ 6276 h 10000"/>
                  <a:gd name="connsiteX76" fmla="*/ 8563 w 10000"/>
                  <a:gd name="connsiteY76" fmla="*/ 5924 h 10000"/>
                  <a:gd name="connsiteX77" fmla="*/ 8287 w 10000"/>
                  <a:gd name="connsiteY77" fmla="*/ 5953 h 10000"/>
                  <a:gd name="connsiteX78" fmla="*/ 8506 w 10000"/>
                  <a:gd name="connsiteY78" fmla="*/ 6188 h 10000"/>
                  <a:gd name="connsiteX79" fmla="*/ 8563 w 10000"/>
                  <a:gd name="connsiteY79" fmla="*/ 6364 h 10000"/>
                  <a:gd name="connsiteX80" fmla="*/ 8009 w 10000"/>
                  <a:gd name="connsiteY80" fmla="*/ 6687 h 10000"/>
                  <a:gd name="connsiteX81" fmla="*/ 7901 w 10000"/>
                  <a:gd name="connsiteY81" fmla="*/ 6863 h 10000"/>
                  <a:gd name="connsiteX82" fmla="*/ 7845 w 10000"/>
                  <a:gd name="connsiteY82" fmla="*/ 7008 h 10000"/>
                  <a:gd name="connsiteX83" fmla="*/ 7789 w 10000"/>
                  <a:gd name="connsiteY83" fmla="*/ 7067 h 10000"/>
                  <a:gd name="connsiteX84" fmla="*/ 7678 w 10000"/>
                  <a:gd name="connsiteY84" fmla="*/ 7186 h 10000"/>
                  <a:gd name="connsiteX85" fmla="*/ 7347 w 10000"/>
                  <a:gd name="connsiteY85" fmla="*/ 7274 h 10000"/>
                  <a:gd name="connsiteX86" fmla="*/ 7456 w 10000"/>
                  <a:gd name="connsiteY86" fmla="*/ 7479 h 10000"/>
                  <a:gd name="connsiteX87" fmla="*/ 7402 w 10000"/>
                  <a:gd name="connsiteY87" fmla="*/ 7537 h 10000"/>
                  <a:gd name="connsiteX88" fmla="*/ 6961 w 10000"/>
                  <a:gd name="connsiteY88" fmla="*/ 7714 h 10000"/>
                  <a:gd name="connsiteX89" fmla="*/ 6519 w 10000"/>
                  <a:gd name="connsiteY89" fmla="*/ 7685 h 10000"/>
                  <a:gd name="connsiteX90" fmla="*/ 6906 w 10000"/>
                  <a:gd name="connsiteY90" fmla="*/ 7802 h 10000"/>
                  <a:gd name="connsiteX91" fmla="*/ 6906 w 10000"/>
                  <a:gd name="connsiteY91" fmla="*/ 8153 h 10000"/>
                  <a:gd name="connsiteX92" fmla="*/ 6407 w 10000"/>
                  <a:gd name="connsiteY92" fmla="*/ 8242 h 10000"/>
                  <a:gd name="connsiteX93" fmla="*/ 6298 w 10000"/>
                  <a:gd name="connsiteY93" fmla="*/ 8095 h 10000"/>
                  <a:gd name="connsiteX94" fmla="*/ 6241 w 10000"/>
                  <a:gd name="connsiteY94" fmla="*/ 7980 h 10000"/>
                  <a:gd name="connsiteX95" fmla="*/ 5747 w 10000"/>
                  <a:gd name="connsiteY95" fmla="*/ 8065 h 10000"/>
                  <a:gd name="connsiteX96" fmla="*/ 5967 w 10000"/>
                  <a:gd name="connsiteY96" fmla="*/ 8183 h 10000"/>
                  <a:gd name="connsiteX97" fmla="*/ 6131 w 10000"/>
                  <a:gd name="connsiteY97" fmla="*/ 8300 h 10000"/>
                  <a:gd name="connsiteX98" fmla="*/ 6353 w 10000"/>
                  <a:gd name="connsiteY98" fmla="*/ 8593 h 10000"/>
                  <a:gd name="connsiteX99" fmla="*/ 6628 w 10000"/>
                  <a:gd name="connsiteY99" fmla="*/ 8536 h 10000"/>
                  <a:gd name="connsiteX100" fmla="*/ 6850 w 10000"/>
                  <a:gd name="connsiteY100" fmla="*/ 8769 h 10000"/>
                  <a:gd name="connsiteX101" fmla="*/ 7014 w 10000"/>
                  <a:gd name="connsiteY101" fmla="*/ 8827 h 10000"/>
                  <a:gd name="connsiteX102" fmla="*/ 7402 w 10000"/>
                  <a:gd name="connsiteY102" fmla="*/ 8797 h 10000"/>
                  <a:gd name="connsiteX103" fmla="*/ 7568 w 10000"/>
                  <a:gd name="connsiteY103" fmla="*/ 8946 h 10000"/>
                  <a:gd name="connsiteX104" fmla="*/ 7735 w 10000"/>
                  <a:gd name="connsiteY104" fmla="*/ 9092 h 10000"/>
                  <a:gd name="connsiteX105" fmla="*/ 8506 w 10000"/>
                  <a:gd name="connsiteY105" fmla="*/ 8887 h 10000"/>
                  <a:gd name="connsiteX106" fmla="*/ 8506 w 10000"/>
                  <a:gd name="connsiteY106" fmla="*/ 8797 h 10000"/>
                  <a:gd name="connsiteX107" fmla="*/ 8287 w 10000"/>
                  <a:gd name="connsiteY107" fmla="*/ 8623 h 10000"/>
                  <a:gd name="connsiteX108" fmla="*/ 8563 w 10000"/>
                  <a:gd name="connsiteY108" fmla="*/ 8447 h 10000"/>
                  <a:gd name="connsiteX109" fmla="*/ 8396 w 10000"/>
                  <a:gd name="connsiteY109" fmla="*/ 8242 h 10000"/>
                  <a:gd name="connsiteX110" fmla="*/ 8563 w 10000"/>
                  <a:gd name="connsiteY110" fmla="*/ 8153 h 10000"/>
                  <a:gd name="connsiteX111" fmla="*/ 8784 w 10000"/>
                  <a:gd name="connsiteY111" fmla="*/ 8358 h 10000"/>
                  <a:gd name="connsiteX112" fmla="*/ 8675 w 10000"/>
                  <a:gd name="connsiteY112" fmla="*/ 8476 h 10000"/>
                  <a:gd name="connsiteX113" fmla="*/ 9170 w 10000"/>
                  <a:gd name="connsiteY113" fmla="*/ 8536 h 10000"/>
                  <a:gd name="connsiteX114" fmla="*/ 9390 w 10000"/>
                  <a:gd name="connsiteY114" fmla="*/ 8623 h 10000"/>
                  <a:gd name="connsiteX115" fmla="*/ 9612 w 10000"/>
                  <a:gd name="connsiteY115" fmla="*/ 8858 h 10000"/>
                  <a:gd name="connsiteX116" fmla="*/ 9281 w 10000"/>
                  <a:gd name="connsiteY116" fmla="*/ 9063 h 10000"/>
                  <a:gd name="connsiteX117" fmla="*/ 8728 w 10000"/>
                  <a:gd name="connsiteY117" fmla="*/ 9208 h 10000"/>
                  <a:gd name="connsiteX118" fmla="*/ 8618 w 10000"/>
                  <a:gd name="connsiteY118" fmla="*/ 9386 h 10000"/>
                  <a:gd name="connsiteX119" fmla="*/ 8287 w 10000"/>
                  <a:gd name="connsiteY119" fmla="*/ 9473 h 10000"/>
                  <a:gd name="connsiteX120" fmla="*/ 8450 w 10000"/>
                  <a:gd name="connsiteY120" fmla="*/ 9648 h 10000"/>
                  <a:gd name="connsiteX121" fmla="*/ 8784 w 10000"/>
                  <a:gd name="connsiteY121" fmla="*/ 9648 h 10000"/>
                  <a:gd name="connsiteX122" fmla="*/ 8836 w 10000"/>
                  <a:gd name="connsiteY122" fmla="*/ 9648 h 10000"/>
                  <a:gd name="connsiteX123" fmla="*/ 9060 w 10000"/>
                  <a:gd name="connsiteY123" fmla="*/ 9971 h 10000"/>
                  <a:gd name="connsiteX124" fmla="*/ 9447 w 10000"/>
                  <a:gd name="connsiteY124" fmla="*/ 9591 h 10000"/>
                  <a:gd name="connsiteX125" fmla="*/ 9724 w 10000"/>
                  <a:gd name="connsiteY125" fmla="*/ 9678 h 10000"/>
                  <a:gd name="connsiteX126" fmla="*/ 9724 w 10000"/>
                  <a:gd name="connsiteY126" fmla="*/ 9708 h 10000"/>
                  <a:gd name="connsiteX127" fmla="*/ 9612 w 10000"/>
                  <a:gd name="connsiteY127" fmla="*/ 9738 h 10000"/>
                  <a:gd name="connsiteX128" fmla="*/ 9502 w 10000"/>
                  <a:gd name="connsiteY128" fmla="*/ 9769 h 10000"/>
                  <a:gd name="connsiteX129" fmla="*/ 9447 w 10000"/>
                  <a:gd name="connsiteY129" fmla="*/ 10000 h 10000"/>
                  <a:gd name="connsiteX0" fmla="*/ 8563 w 10000"/>
                  <a:gd name="connsiteY0" fmla="*/ 4369 h 9971"/>
                  <a:gd name="connsiteX1" fmla="*/ 8120 w 10000"/>
                  <a:gd name="connsiteY1" fmla="*/ 4369 h 9971"/>
                  <a:gd name="connsiteX2" fmla="*/ 7678 w 10000"/>
                  <a:gd name="connsiteY2" fmla="*/ 4487 h 9971"/>
                  <a:gd name="connsiteX3" fmla="*/ 7181 w 10000"/>
                  <a:gd name="connsiteY3" fmla="*/ 4457 h 9971"/>
                  <a:gd name="connsiteX4" fmla="*/ 7181 w 10000"/>
                  <a:gd name="connsiteY4" fmla="*/ 3901 h 9971"/>
                  <a:gd name="connsiteX5" fmla="*/ 7456 w 10000"/>
                  <a:gd name="connsiteY5" fmla="*/ 3872 h 9971"/>
                  <a:gd name="connsiteX6" fmla="*/ 7292 w 10000"/>
                  <a:gd name="connsiteY6" fmla="*/ 3724 h 9971"/>
                  <a:gd name="connsiteX7" fmla="*/ 7292 w 10000"/>
                  <a:gd name="connsiteY7" fmla="*/ 3491 h 9971"/>
                  <a:gd name="connsiteX8" fmla="*/ 7347 w 10000"/>
                  <a:gd name="connsiteY8" fmla="*/ 3345 h 9971"/>
                  <a:gd name="connsiteX9" fmla="*/ 6796 w 10000"/>
                  <a:gd name="connsiteY9" fmla="*/ 3109 h 9971"/>
                  <a:gd name="connsiteX10" fmla="*/ 6241 w 10000"/>
                  <a:gd name="connsiteY10" fmla="*/ 2846 h 9971"/>
                  <a:gd name="connsiteX11" fmla="*/ 5967 w 10000"/>
                  <a:gd name="connsiteY11" fmla="*/ 2668 h 9971"/>
                  <a:gd name="connsiteX12" fmla="*/ 5579 w 10000"/>
                  <a:gd name="connsiteY12" fmla="*/ 2611 h 9971"/>
                  <a:gd name="connsiteX13" fmla="*/ 5139 w 10000"/>
                  <a:gd name="connsiteY13" fmla="*/ 2640 h 9971"/>
                  <a:gd name="connsiteX14" fmla="*/ 4695 w 10000"/>
                  <a:gd name="connsiteY14" fmla="*/ 2552 h 9971"/>
                  <a:gd name="connsiteX15" fmla="*/ 4143 w 10000"/>
                  <a:gd name="connsiteY15" fmla="*/ 1847 h 9971"/>
                  <a:gd name="connsiteX16" fmla="*/ 3978 w 10000"/>
                  <a:gd name="connsiteY16" fmla="*/ 1672 h 9971"/>
                  <a:gd name="connsiteX17" fmla="*/ 3811 w 10000"/>
                  <a:gd name="connsiteY17" fmla="*/ 1261 h 9971"/>
                  <a:gd name="connsiteX18" fmla="*/ 3591 w 10000"/>
                  <a:gd name="connsiteY18" fmla="*/ 879 h 9971"/>
                  <a:gd name="connsiteX19" fmla="*/ 2928 w 10000"/>
                  <a:gd name="connsiteY19" fmla="*/ 616 h 9971"/>
                  <a:gd name="connsiteX20" fmla="*/ 2539 w 10000"/>
                  <a:gd name="connsiteY20" fmla="*/ 58 h 9971"/>
                  <a:gd name="connsiteX21" fmla="*/ 2043 w 10000"/>
                  <a:gd name="connsiteY21" fmla="*/ 58 h 9971"/>
                  <a:gd name="connsiteX22" fmla="*/ 1822 w 10000"/>
                  <a:gd name="connsiteY22" fmla="*/ 176 h 9971"/>
                  <a:gd name="connsiteX23" fmla="*/ 1769 w 10000"/>
                  <a:gd name="connsiteY23" fmla="*/ 0 h 9971"/>
                  <a:gd name="connsiteX24" fmla="*/ 1049 w 10000"/>
                  <a:gd name="connsiteY24" fmla="*/ 117 h 9971"/>
                  <a:gd name="connsiteX25" fmla="*/ 1822 w 10000"/>
                  <a:gd name="connsiteY25" fmla="*/ 235 h 9971"/>
                  <a:gd name="connsiteX26" fmla="*/ 1769 w 10000"/>
                  <a:gd name="connsiteY26" fmla="*/ 498 h 9971"/>
                  <a:gd name="connsiteX27" fmla="*/ 1933 w 10000"/>
                  <a:gd name="connsiteY27" fmla="*/ 850 h 9971"/>
                  <a:gd name="connsiteX28" fmla="*/ 2099 w 10000"/>
                  <a:gd name="connsiteY28" fmla="*/ 1055 h 9971"/>
                  <a:gd name="connsiteX29" fmla="*/ 1822 w 10000"/>
                  <a:gd name="connsiteY29" fmla="*/ 1437 h 9971"/>
                  <a:gd name="connsiteX30" fmla="*/ 1604 w 10000"/>
                  <a:gd name="connsiteY30" fmla="*/ 1437 h 9971"/>
                  <a:gd name="connsiteX31" fmla="*/ 1380 w 10000"/>
                  <a:gd name="connsiteY31" fmla="*/ 1701 h 9971"/>
                  <a:gd name="connsiteX32" fmla="*/ 1769 w 10000"/>
                  <a:gd name="connsiteY32" fmla="*/ 1818 h 9971"/>
                  <a:gd name="connsiteX33" fmla="*/ 1271 w 10000"/>
                  <a:gd name="connsiteY33" fmla="*/ 1789 h 9971"/>
                  <a:gd name="connsiteX34" fmla="*/ 1049 w 10000"/>
                  <a:gd name="connsiteY34" fmla="*/ 2140 h 9971"/>
                  <a:gd name="connsiteX35" fmla="*/ 994 w 10000"/>
                  <a:gd name="connsiteY35" fmla="*/ 2200 h 9971"/>
                  <a:gd name="connsiteX36" fmla="*/ 773 w 10000"/>
                  <a:gd name="connsiteY36" fmla="*/ 2581 h 9971"/>
                  <a:gd name="connsiteX37" fmla="*/ 1106 w 10000"/>
                  <a:gd name="connsiteY37" fmla="*/ 2668 h 9971"/>
                  <a:gd name="connsiteX38" fmla="*/ 663 w 10000"/>
                  <a:gd name="connsiteY38" fmla="*/ 2962 h 9971"/>
                  <a:gd name="connsiteX39" fmla="*/ 110 w 10000"/>
                  <a:gd name="connsiteY39" fmla="*/ 3285 h 9971"/>
                  <a:gd name="connsiteX40" fmla="*/ 0 w 10000"/>
                  <a:gd name="connsiteY40" fmla="*/ 3461 h 9971"/>
                  <a:gd name="connsiteX41" fmla="*/ 277 w 10000"/>
                  <a:gd name="connsiteY41" fmla="*/ 3842 h 9971"/>
                  <a:gd name="connsiteX42" fmla="*/ 0 w 10000"/>
                  <a:gd name="connsiteY42" fmla="*/ 4195 h 9971"/>
                  <a:gd name="connsiteX43" fmla="*/ 56 w 10000"/>
                  <a:gd name="connsiteY43" fmla="*/ 4576 h 9971"/>
                  <a:gd name="connsiteX44" fmla="*/ 222 w 10000"/>
                  <a:gd name="connsiteY44" fmla="*/ 4694 h 9971"/>
                  <a:gd name="connsiteX45" fmla="*/ 552 w 10000"/>
                  <a:gd name="connsiteY45" fmla="*/ 4663 h 9971"/>
                  <a:gd name="connsiteX46" fmla="*/ 1216 w 10000"/>
                  <a:gd name="connsiteY46" fmla="*/ 4723 h 9971"/>
                  <a:gd name="connsiteX47" fmla="*/ 1769 w 10000"/>
                  <a:gd name="connsiteY47" fmla="*/ 4605 h 9971"/>
                  <a:gd name="connsiteX48" fmla="*/ 2377 w 10000"/>
                  <a:gd name="connsiteY48" fmla="*/ 4605 h 9971"/>
                  <a:gd name="connsiteX49" fmla="*/ 2762 w 10000"/>
                  <a:gd name="connsiteY49" fmla="*/ 4487 h 9971"/>
                  <a:gd name="connsiteX50" fmla="*/ 2872 w 10000"/>
                  <a:gd name="connsiteY50" fmla="*/ 4516 h 9971"/>
                  <a:gd name="connsiteX51" fmla="*/ 2707 w 10000"/>
                  <a:gd name="connsiteY51" fmla="*/ 4576 h 9971"/>
                  <a:gd name="connsiteX52" fmla="*/ 3093 w 10000"/>
                  <a:gd name="connsiteY52" fmla="*/ 4840 h 9971"/>
                  <a:gd name="connsiteX53" fmla="*/ 3370 w 10000"/>
                  <a:gd name="connsiteY53" fmla="*/ 4780 h 9971"/>
                  <a:gd name="connsiteX54" fmla="*/ 3757 w 10000"/>
                  <a:gd name="connsiteY54" fmla="*/ 4896 h 9971"/>
                  <a:gd name="connsiteX55" fmla="*/ 4252 w 10000"/>
                  <a:gd name="connsiteY55" fmla="*/ 4868 h 9971"/>
                  <a:gd name="connsiteX56" fmla="*/ 5082 w 10000"/>
                  <a:gd name="connsiteY56" fmla="*/ 4957 h 9971"/>
                  <a:gd name="connsiteX57" fmla="*/ 5301 w 10000"/>
                  <a:gd name="connsiteY57" fmla="*/ 5017 h 9971"/>
                  <a:gd name="connsiteX58" fmla="*/ 6076 w 10000"/>
                  <a:gd name="connsiteY58" fmla="*/ 4868 h 9971"/>
                  <a:gd name="connsiteX59" fmla="*/ 6187 w 10000"/>
                  <a:gd name="connsiteY59" fmla="*/ 4957 h 9971"/>
                  <a:gd name="connsiteX60" fmla="*/ 6407 w 10000"/>
                  <a:gd name="connsiteY60" fmla="*/ 4840 h 9971"/>
                  <a:gd name="connsiteX61" fmla="*/ 6519 w 10000"/>
                  <a:gd name="connsiteY61" fmla="*/ 4988 h 9971"/>
                  <a:gd name="connsiteX62" fmla="*/ 7292 w 10000"/>
                  <a:gd name="connsiteY62" fmla="*/ 4809 h 9971"/>
                  <a:gd name="connsiteX63" fmla="*/ 7292 w 10000"/>
                  <a:gd name="connsiteY63" fmla="*/ 4634 h 9971"/>
                  <a:gd name="connsiteX64" fmla="*/ 7456 w 10000"/>
                  <a:gd name="connsiteY64" fmla="*/ 4605 h 9971"/>
                  <a:gd name="connsiteX65" fmla="*/ 7624 w 10000"/>
                  <a:gd name="connsiteY65" fmla="*/ 4663 h 9971"/>
                  <a:gd name="connsiteX66" fmla="*/ 8176 w 10000"/>
                  <a:gd name="connsiteY66" fmla="*/ 4546 h 9971"/>
                  <a:gd name="connsiteX67" fmla="*/ 8287 w 10000"/>
                  <a:gd name="connsiteY67" fmla="*/ 4576 h 9971"/>
                  <a:gd name="connsiteX68" fmla="*/ 8563 w 10000"/>
                  <a:gd name="connsiteY68" fmla="*/ 5102 h 9971"/>
                  <a:gd name="connsiteX69" fmla="*/ 8728 w 10000"/>
                  <a:gd name="connsiteY69" fmla="*/ 5162 h 9971"/>
                  <a:gd name="connsiteX70" fmla="*/ 9116 w 10000"/>
                  <a:gd name="connsiteY70" fmla="*/ 5162 h 9971"/>
                  <a:gd name="connsiteX71" fmla="*/ 9281 w 10000"/>
                  <a:gd name="connsiteY71" fmla="*/ 5397 h 9971"/>
                  <a:gd name="connsiteX72" fmla="*/ 9336 w 10000"/>
                  <a:gd name="connsiteY72" fmla="*/ 5573 h 9971"/>
                  <a:gd name="connsiteX73" fmla="*/ 10000 w 10000"/>
                  <a:gd name="connsiteY73" fmla="*/ 6276 h 9971"/>
                  <a:gd name="connsiteX74" fmla="*/ 9724 w 10000"/>
                  <a:gd name="connsiteY74" fmla="*/ 6158 h 9971"/>
                  <a:gd name="connsiteX75" fmla="*/ 8949 w 10000"/>
                  <a:gd name="connsiteY75" fmla="*/ 6276 h 9971"/>
                  <a:gd name="connsiteX76" fmla="*/ 8563 w 10000"/>
                  <a:gd name="connsiteY76" fmla="*/ 5924 h 9971"/>
                  <a:gd name="connsiteX77" fmla="*/ 8287 w 10000"/>
                  <a:gd name="connsiteY77" fmla="*/ 5953 h 9971"/>
                  <a:gd name="connsiteX78" fmla="*/ 8506 w 10000"/>
                  <a:gd name="connsiteY78" fmla="*/ 6188 h 9971"/>
                  <a:gd name="connsiteX79" fmla="*/ 8563 w 10000"/>
                  <a:gd name="connsiteY79" fmla="*/ 6364 h 9971"/>
                  <a:gd name="connsiteX80" fmla="*/ 8009 w 10000"/>
                  <a:gd name="connsiteY80" fmla="*/ 6687 h 9971"/>
                  <a:gd name="connsiteX81" fmla="*/ 7901 w 10000"/>
                  <a:gd name="connsiteY81" fmla="*/ 6863 h 9971"/>
                  <a:gd name="connsiteX82" fmla="*/ 7845 w 10000"/>
                  <a:gd name="connsiteY82" fmla="*/ 7008 h 9971"/>
                  <a:gd name="connsiteX83" fmla="*/ 7789 w 10000"/>
                  <a:gd name="connsiteY83" fmla="*/ 7067 h 9971"/>
                  <a:gd name="connsiteX84" fmla="*/ 7678 w 10000"/>
                  <a:gd name="connsiteY84" fmla="*/ 7186 h 9971"/>
                  <a:gd name="connsiteX85" fmla="*/ 7347 w 10000"/>
                  <a:gd name="connsiteY85" fmla="*/ 7274 h 9971"/>
                  <a:gd name="connsiteX86" fmla="*/ 7456 w 10000"/>
                  <a:gd name="connsiteY86" fmla="*/ 7479 h 9971"/>
                  <a:gd name="connsiteX87" fmla="*/ 7402 w 10000"/>
                  <a:gd name="connsiteY87" fmla="*/ 7537 h 9971"/>
                  <a:gd name="connsiteX88" fmla="*/ 6961 w 10000"/>
                  <a:gd name="connsiteY88" fmla="*/ 7714 h 9971"/>
                  <a:gd name="connsiteX89" fmla="*/ 6519 w 10000"/>
                  <a:gd name="connsiteY89" fmla="*/ 7685 h 9971"/>
                  <a:gd name="connsiteX90" fmla="*/ 6906 w 10000"/>
                  <a:gd name="connsiteY90" fmla="*/ 7802 h 9971"/>
                  <a:gd name="connsiteX91" fmla="*/ 6906 w 10000"/>
                  <a:gd name="connsiteY91" fmla="*/ 8153 h 9971"/>
                  <a:gd name="connsiteX92" fmla="*/ 6407 w 10000"/>
                  <a:gd name="connsiteY92" fmla="*/ 8242 h 9971"/>
                  <a:gd name="connsiteX93" fmla="*/ 6298 w 10000"/>
                  <a:gd name="connsiteY93" fmla="*/ 8095 h 9971"/>
                  <a:gd name="connsiteX94" fmla="*/ 6241 w 10000"/>
                  <a:gd name="connsiteY94" fmla="*/ 7980 h 9971"/>
                  <a:gd name="connsiteX95" fmla="*/ 5747 w 10000"/>
                  <a:gd name="connsiteY95" fmla="*/ 8065 h 9971"/>
                  <a:gd name="connsiteX96" fmla="*/ 5967 w 10000"/>
                  <a:gd name="connsiteY96" fmla="*/ 8183 h 9971"/>
                  <a:gd name="connsiteX97" fmla="*/ 6131 w 10000"/>
                  <a:gd name="connsiteY97" fmla="*/ 8300 h 9971"/>
                  <a:gd name="connsiteX98" fmla="*/ 6353 w 10000"/>
                  <a:gd name="connsiteY98" fmla="*/ 8593 h 9971"/>
                  <a:gd name="connsiteX99" fmla="*/ 6628 w 10000"/>
                  <a:gd name="connsiteY99" fmla="*/ 8536 h 9971"/>
                  <a:gd name="connsiteX100" fmla="*/ 6850 w 10000"/>
                  <a:gd name="connsiteY100" fmla="*/ 8769 h 9971"/>
                  <a:gd name="connsiteX101" fmla="*/ 7014 w 10000"/>
                  <a:gd name="connsiteY101" fmla="*/ 8827 h 9971"/>
                  <a:gd name="connsiteX102" fmla="*/ 7402 w 10000"/>
                  <a:gd name="connsiteY102" fmla="*/ 8797 h 9971"/>
                  <a:gd name="connsiteX103" fmla="*/ 7568 w 10000"/>
                  <a:gd name="connsiteY103" fmla="*/ 8946 h 9971"/>
                  <a:gd name="connsiteX104" fmla="*/ 7735 w 10000"/>
                  <a:gd name="connsiteY104" fmla="*/ 9092 h 9971"/>
                  <a:gd name="connsiteX105" fmla="*/ 8506 w 10000"/>
                  <a:gd name="connsiteY105" fmla="*/ 8887 h 9971"/>
                  <a:gd name="connsiteX106" fmla="*/ 8506 w 10000"/>
                  <a:gd name="connsiteY106" fmla="*/ 8797 h 9971"/>
                  <a:gd name="connsiteX107" fmla="*/ 8287 w 10000"/>
                  <a:gd name="connsiteY107" fmla="*/ 8623 h 9971"/>
                  <a:gd name="connsiteX108" fmla="*/ 8563 w 10000"/>
                  <a:gd name="connsiteY108" fmla="*/ 8447 h 9971"/>
                  <a:gd name="connsiteX109" fmla="*/ 8396 w 10000"/>
                  <a:gd name="connsiteY109" fmla="*/ 8242 h 9971"/>
                  <a:gd name="connsiteX110" fmla="*/ 8563 w 10000"/>
                  <a:gd name="connsiteY110" fmla="*/ 8153 h 9971"/>
                  <a:gd name="connsiteX111" fmla="*/ 8784 w 10000"/>
                  <a:gd name="connsiteY111" fmla="*/ 8358 h 9971"/>
                  <a:gd name="connsiteX112" fmla="*/ 8675 w 10000"/>
                  <a:gd name="connsiteY112" fmla="*/ 8476 h 9971"/>
                  <a:gd name="connsiteX113" fmla="*/ 9170 w 10000"/>
                  <a:gd name="connsiteY113" fmla="*/ 8536 h 9971"/>
                  <a:gd name="connsiteX114" fmla="*/ 9390 w 10000"/>
                  <a:gd name="connsiteY114" fmla="*/ 8623 h 9971"/>
                  <a:gd name="connsiteX115" fmla="*/ 9612 w 10000"/>
                  <a:gd name="connsiteY115" fmla="*/ 8858 h 9971"/>
                  <a:gd name="connsiteX116" fmla="*/ 9281 w 10000"/>
                  <a:gd name="connsiteY116" fmla="*/ 9063 h 9971"/>
                  <a:gd name="connsiteX117" fmla="*/ 8728 w 10000"/>
                  <a:gd name="connsiteY117" fmla="*/ 9208 h 9971"/>
                  <a:gd name="connsiteX118" fmla="*/ 8618 w 10000"/>
                  <a:gd name="connsiteY118" fmla="*/ 9386 h 9971"/>
                  <a:gd name="connsiteX119" fmla="*/ 8287 w 10000"/>
                  <a:gd name="connsiteY119" fmla="*/ 9473 h 9971"/>
                  <a:gd name="connsiteX120" fmla="*/ 8450 w 10000"/>
                  <a:gd name="connsiteY120" fmla="*/ 9648 h 9971"/>
                  <a:gd name="connsiteX121" fmla="*/ 8784 w 10000"/>
                  <a:gd name="connsiteY121" fmla="*/ 9648 h 9971"/>
                  <a:gd name="connsiteX122" fmla="*/ 8836 w 10000"/>
                  <a:gd name="connsiteY122" fmla="*/ 9648 h 9971"/>
                  <a:gd name="connsiteX123" fmla="*/ 9060 w 10000"/>
                  <a:gd name="connsiteY123" fmla="*/ 9971 h 9971"/>
                  <a:gd name="connsiteX124" fmla="*/ 9447 w 10000"/>
                  <a:gd name="connsiteY124" fmla="*/ 9591 h 9971"/>
                  <a:gd name="connsiteX125" fmla="*/ 9724 w 10000"/>
                  <a:gd name="connsiteY125" fmla="*/ 9678 h 9971"/>
                  <a:gd name="connsiteX126" fmla="*/ 9724 w 10000"/>
                  <a:gd name="connsiteY126" fmla="*/ 9708 h 9971"/>
                  <a:gd name="connsiteX127" fmla="*/ 9612 w 10000"/>
                  <a:gd name="connsiteY127" fmla="*/ 9738 h 9971"/>
                  <a:gd name="connsiteX128" fmla="*/ 9502 w 10000"/>
                  <a:gd name="connsiteY128" fmla="*/ 9769 h 9971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618 w 10000"/>
                  <a:gd name="connsiteY118" fmla="*/ 9413 h 10000"/>
                  <a:gd name="connsiteX119" fmla="*/ 8287 w 10000"/>
                  <a:gd name="connsiteY119" fmla="*/ 9501 h 10000"/>
                  <a:gd name="connsiteX120" fmla="*/ 8450 w 10000"/>
                  <a:gd name="connsiteY120" fmla="*/ 9676 h 10000"/>
                  <a:gd name="connsiteX121" fmla="*/ 8784 w 10000"/>
                  <a:gd name="connsiteY121" fmla="*/ 9676 h 10000"/>
                  <a:gd name="connsiteX122" fmla="*/ 9060 w 10000"/>
                  <a:gd name="connsiteY122" fmla="*/ 10000 h 10000"/>
                  <a:gd name="connsiteX123" fmla="*/ 9447 w 10000"/>
                  <a:gd name="connsiteY123" fmla="*/ 9619 h 10000"/>
                  <a:gd name="connsiteX124" fmla="*/ 9724 w 10000"/>
                  <a:gd name="connsiteY124" fmla="*/ 9706 h 10000"/>
                  <a:gd name="connsiteX125" fmla="*/ 9724 w 10000"/>
                  <a:gd name="connsiteY125" fmla="*/ 9736 h 10000"/>
                  <a:gd name="connsiteX126" fmla="*/ 9612 w 10000"/>
                  <a:gd name="connsiteY126" fmla="*/ 9766 h 10000"/>
                  <a:gd name="connsiteX127" fmla="*/ 9502 w 10000"/>
                  <a:gd name="connsiteY127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287 w 10000"/>
                  <a:gd name="connsiteY118" fmla="*/ 9501 h 10000"/>
                  <a:gd name="connsiteX119" fmla="*/ 8450 w 10000"/>
                  <a:gd name="connsiteY119" fmla="*/ 9676 h 10000"/>
                  <a:gd name="connsiteX120" fmla="*/ 8784 w 10000"/>
                  <a:gd name="connsiteY120" fmla="*/ 9676 h 10000"/>
                  <a:gd name="connsiteX121" fmla="*/ 9060 w 10000"/>
                  <a:gd name="connsiteY121" fmla="*/ 10000 h 10000"/>
                  <a:gd name="connsiteX122" fmla="*/ 9447 w 10000"/>
                  <a:gd name="connsiteY122" fmla="*/ 9619 h 10000"/>
                  <a:gd name="connsiteX123" fmla="*/ 9724 w 10000"/>
                  <a:gd name="connsiteY123" fmla="*/ 9706 h 10000"/>
                  <a:gd name="connsiteX124" fmla="*/ 9724 w 10000"/>
                  <a:gd name="connsiteY124" fmla="*/ 9736 h 10000"/>
                  <a:gd name="connsiteX125" fmla="*/ 9612 w 10000"/>
                  <a:gd name="connsiteY125" fmla="*/ 9766 h 10000"/>
                  <a:gd name="connsiteX126" fmla="*/ 9502 w 10000"/>
                  <a:gd name="connsiteY126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281 w 10000"/>
                  <a:gd name="connsiteY115" fmla="*/ 9089 h 10000"/>
                  <a:gd name="connsiteX116" fmla="*/ 8728 w 10000"/>
                  <a:gd name="connsiteY116" fmla="*/ 9235 h 10000"/>
                  <a:gd name="connsiteX117" fmla="*/ 8287 w 10000"/>
                  <a:gd name="connsiteY117" fmla="*/ 9501 h 10000"/>
                  <a:gd name="connsiteX118" fmla="*/ 8450 w 10000"/>
                  <a:gd name="connsiteY118" fmla="*/ 9676 h 10000"/>
                  <a:gd name="connsiteX119" fmla="*/ 8784 w 10000"/>
                  <a:gd name="connsiteY119" fmla="*/ 9676 h 10000"/>
                  <a:gd name="connsiteX120" fmla="*/ 9060 w 10000"/>
                  <a:gd name="connsiteY120" fmla="*/ 10000 h 10000"/>
                  <a:gd name="connsiteX121" fmla="*/ 9447 w 10000"/>
                  <a:gd name="connsiteY121" fmla="*/ 9619 h 10000"/>
                  <a:gd name="connsiteX122" fmla="*/ 9724 w 10000"/>
                  <a:gd name="connsiteY122" fmla="*/ 9706 h 10000"/>
                  <a:gd name="connsiteX123" fmla="*/ 9724 w 10000"/>
                  <a:gd name="connsiteY123" fmla="*/ 9736 h 10000"/>
                  <a:gd name="connsiteX124" fmla="*/ 9612 w 10000"/>
                  <a:gd name="connsiteY124" fmla="*/ 9766 h 10000"/>
                  <a:gd name="connsiteX125" fmla="*/ 9502 w 10000"/>
                  <a:gd name="connsiteY125" fmla="*/ 9797 h 10000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8784 w 10000"/>
                  <a:gd name="connsiteY119" fmla="*/ 9676 h 10005"/>
                  <a:gd name="connsiteX120" fmla="*/ 9060 w 10000"/>
                  <a:gd name="connsiteY120" fmla="*/ 10000 h 10005"/>
                  <a:gd name="connsiteX121" fmla="*/ 9724 w 10000"/>
                  <a:gd name="connsiteY121" fmla="*/ 9706 h 10005"/>
                  <a:gd name="connsiteX122" fmla="*/ 9724 w 10000"/>
                  <a:gd name="connsiteY122" fmla="*/ 9736 h 10005"/>
                  <a:gd name="connsiteX123" fmla="*/ 9612 w 10000"/>
                  <a:gd name="connsiteY123" fmla="*/ 9766 h 10005"/>
                  <a:gd name="connsiteX124" fmla="*/ 9502 w 10000"/>
                  <a:gd name="connsiteY124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9060 w 10000"/>
                  <a:gd name="connsiteY119" fmla="*/ 10000 h 10005"/>
                  <a:gd name="connsiteX120" fmla="*/ 9724 w 10000"/>
                  <a:gd name="connsiteY120" fmla="*/ 9706 h 10005"/>
                  <a:gd name="connsiteX121" fmla="*/ 9724 w 10000"/>
                  <a:gd name="connsiteY121" fmla="*/ 9736 h 10005"/>
                  <a:gd name="connsiteX122" fmla="*/ 9612 w 10000"/>
                  <a:gd name="connsiteY122" fmla="*/ 9766 h 10005"/>
                  <a:gd name="connsiteX123" fmla="*/ 9502 w 10000"/>
                  <a:gd name="connsiteY123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9060 w 10000"/>
                  <a:gd name="connsiteY118" fmla="*/ 10000 h 10005"/>
                  <a:gd name="connsiteX119" fmla="*/ 9724 w 10000"/>
                  <a:gd name="connsiteY119" fmla="*/ 9706 h 10005"/>
                  <a:gd name="connsiteX120" fmla="*/ 9724 w 10000"/>
                  <a:gd name="connsiteY120" fmla="*/ 9736 h 10005"/>
                  <a:gd name="connsiteX121" fmla="*/ 9612 w 10000"/>
                  <a:gd name="connsiteY121" fmla="*/ 9766 h 10005"/>
                  <a:gd name="connsiteX122" fmla="*/ 9502 w 10000"/>
                  <a:gd name="connsiteY122" fmla="*/ 9797 h 10005"/>
                  <a:gd name="connsiteX0" fmla="*/ 8563 w 10000"/>
                  <a:gd name="connsiteY0" fmla="*/ 4382 h 9797"/>
                  <a:gd name="connsiteX1" fmla="*/ 8120 w 10000"/>
                  <a:gd name="connsiteY1" fmla="*/ 4382 h 9797"/>
                  <a:gd name="connsiteX2" fmla="*/ 7678 w 10000"/>
                  <a:gd name="connsiteY2" fmla="*/ 4500 h 9797"/>
                  <a:gd name="connsiteX3" fmla="*/ 7181 w 10000"/>
                  <a:gd name="connsiteY3" fmla="*/ 4470 h 9797"/>
                  <a:gd name="connsiteX4" fmla="*/ 7181 w 10000"/>
                  <a:gd name="connsiteY4" fmla="*/ 3912 h 9797"/>
                  <a:gd name="connsiteX5" fmla="*/ 7456 w 10000"/>
                  <a:gd name="connsiteY5" fmla="*/ 3883 h 9797"/>
                  <a:gd name="connsiteX6" fmla="*/ 7292 w 10000"/>
                  <a:gd name="connsiteY6" fmla="*/ 3735 h 9797"/>
                  <a:gd name="connsiteX7" fmla="*/ 7292 w 10000"/>
                  <a:gd name="connsiteY7" fmla="*/ 3501 h 9797"/>
                  <a:gd name="connsiteX8" fmla="*/ 7347 w 10000"/>
                  <a:gd name="connsiteY8" fmla="*/ 3355 h 9797"/>
                  <a:gd name="connsiteX9" fmla="*/ 6796 w 10000"/>
                  <a:gd name="connsiteY9" fmla="*/ 3118 h 9797"/>
                  <a:gd name="connsiteX10" fmla="*/ 6241 w 10000"/>
                  <a:gd name="connsiteY10" fmla="*/ 2854 h 9797"/>
                  <a:gd name="connsiteX11" fmla="*/ 5967 w 10000"/>
                  <a:gd name="connsiteY11" fmla="*/ 2676 h 9797"/>
                  <a:gd name="connsiteX12" fmla="*/ 5579 w 10000"/>
                  <a:gd name="connsiteY12" fmla="*/ 2619 h 9797"/>
                  <a:gd name="connsiteX13" fmla="*/ 5139 w 10000"/>
                  <a:gd name="connsiteY13" fmla="*/ 2648 h 9797"/>
                  <a:gd name="connsiteX14" fmla="*/ 4695 w 10000"/>
                  <a:gd name="connsiteY14" fmla="*/ 2559 h 9797"/>
                  <a:gd name="connsiteX15" fmla="*/ 4143 w 10000"/>
                  <a:gd name="connsiteY15" fmla="*/ 1852 h 9797"/>
                  <a:gd name="connsiteX16" fmla="*/ 3978 w 10000"/>
                  <a:gd name="connsiteY16" fmla="*/ 1677 h 9797"/>
                  <a:gd name="connsiteX17" fmla="*/ 3811 w 10000"/>
                  <a:gd name="connsiteY17" fmla="*/ 1265 h 9797"/>
                  <a:gd name="connsiteX18" fmla="*/ 3591 w 10000"/>
                  <a:gd name="connsiteY18" fmla="*/ 882 h 9797"/>
                  <a:gd name="connsiteX19" fmla="*/ 2928 w 10000"/>
                  <a:gd name="connsiteY19" fmla="*/ 618 h 9797"/>
                  <a:gd name="connsiteX20" fmla="*/ 2539 w 10000"/>
                  <a:gd name="connsiteY20" fmla="*/ 58 h 9797"/>
                  <a:gd name="connsiteX21" fmla="*/ 2043 w 10000"/>
                  <a:gd name="connsiteY21" fmla="*/ 58 h 9797"/>
                  <a:gd name="connsiteX22" fmla="*/ 1822 w 10000"/>
                  <a:gd name="connsiteY22" fmla="*/ 177 h 9797"/>
                  <a:gd name="connsiteX23" fmla="*/ 1769 w 10000"/>
                  <a:gd name="connsiteY23" fmla="*/ 0 h 9797"/>
                  <a:gd name="connsiteX24" fmla="*/ 1049 w 10000"/>
                  <a:gd name="connsiteY24" fmla="*/ 117 h 9797"/>
                  <a:gd name="connsiteX25" fmla="*/ 1822 w 10000"/>
                  <a:gd name="connsiteY25" fmla="*/ 236 h 9797"/>
                  <a:gd name="connsiteX26" fmla="*/ 1769 w 10000"/>
                  <a:gd name="connsiteY26" fmla="*/ 499 h 9797"/>
                  <a:gd name="connsiteX27" fmla="*/ 1933 w 10000"/>
                  <a:gd name="connsiteY27" fmla="*/ 852 h 9797"/>
                  <a:gd name="connsiteX28" fmla="*/ 2099 w 10000"/>
                  <a:gd name="connsiteY28" fmla="*/ 1058 h 9797"/>
                  <a:gd name="connsiteX29" fmla="*/ 1822 w 10000"/>
                  <a:gd name="connsiteY29" fmla="*/ 1441 h 9797"/>
                  <a:gd name="connsiteX30" fmla="*/ 1604 w 10000"/>
                  <a:gd name="connsiteY30" fmla="*/ 1441 h 9797"/>
                  <a:gd name="connsiteX31" fmla="*/ 1380 w 10000"/>
                  <a:gd name="connsiteY31" fmla="*/ 1706 h 9797"/>
                  <a:gd name="connsiteX32" fmla="*/ 1769 w 10000"/>
                  <a:gd name="connsiteY32" fmla="*/ 1823 h 9797"/>
                  <a:gd name="connsiteX33" fmla="*/ 1271 w 10000"/>
                  <a:gd name="connsiteY33" fmla="*/ 1794 h 9797"/>
                  <a:gd name="connsiteX34" fmla="*/ 1049 w 10000"/>
                  <a:gd name="connsiteY34" fmla="*/ 2146 h 9797"/>
                  <a:gd name="connsiteX35" fmla="*/ 994 w 10000"/>
                  <a:gd name="connsiteY35" fmla="*/ 2206 h 9797"/>
                  <a:gd name="connsiteX36" fmla="*/ 773 w 10000"/>
                  <a:gd name="connsiteY36" fmla="*/ 2589 h 9797"/>
                  <a:gd name="connsiteX37" fmla="*/ 1106 w 10000"/>
                  <a:gd name="connsiteY37" fmla="*/ 2676 h 9797"/>
                  <a:gd name="connsiteX38" fmla="*/ 663 w 10000"/>
                  <a:gd name="connsiteY38" fmla="*/ 2971 h 9797"/>
                  <a:gd name="connsiteX39" fmla="*/ 110 w 10000"/>
                  <a:gd name="connsiteY39" fmla="*/ 3295 h 9797"/>
                  <a:gd name="connsiteX40" fmla="*/ 0 w 10000"/>
                  <a:gd name="connsiteY40" fmla="*/ 3471 h 9797"/>
                  <a:gd name="connsiteX41" fmla="*/ 277 w 10000"/>
                  <a:gd name="connsiteY41" fmla="*/ 3853 h 9797"/>
                  <a:gd name="connsiteX42" fmla="*/ 0 w 10000"/>
                  <a:gd name="connsiteY42" fmla="*/ 4207 h 9797"/>
                  <a:gd name="connsiteX43" fmla="*/ 56 w 10000"/>
                  <a:gd name="connsiteY43" fmla="*/ 4589 h 9797"/>
                  <a:gd name="connsiteX44" fmla="*/ 222 w 10000"/>
                  <a:gd name="connsiteY44" fmla="*/ 4708 h 9797"/>
                  <a:gd name="connsiteX45" fmla="*/ 552 w 10000"/>
                  <a:gd name="connsiteY45" fmla="*/ 4677 h 9797"/>
                  <a:gd name="connsiteX46" fmla="*/ 1216 w 10000"/>
                  <a:gd name="connsiteY46" fmla="*/ 4737 h 9797"/>
                  <a:gd name="connsiteX47" fmla="*/ 1769 w 10000"/>
                  <a:gd name="connsiteY47" fmla="*/ 4618 h 9797"/>
                  <a:gd name="connsiteX48" fmla="*/ 2377 w 10000"/>
                  <a:gd name="connsiteY48" fmla="*/ 4618 h 9797"/>
                  <a:gd name="connsiteX49" fmla="*/ 2762 w 10000"/>
                  <a:gd name="connsiteY49" fmla="*/ 4500 h 9797"/>
                  <a:gd name="connsiteX50" fmla="*/ 2872 w 10000"/>
                  <a:gd name="connsiteY50" fmla="*/ 4529 h 9797"/>
                  <a:gd name="connsiteX51" fmla="*/ 2707 w 10000"/>
                  <a:gd name="connsiteY51" fmla="*/ 4589 h 9797"/>
                  <a:gd name="connsiteX52" fmla="*/ 3093 w 10000"/>
                  <a:gd name="connsiteY52" fmla="*/ 4854 h 9797"/>
                  <a:gd name="connsiteX53" fmla="*/ 3370 w 10000"/>
                  <a:gd name="connsiteY53" fmla="*/ 4794 h 9797"/>
                  <a:gd name="connsiteX54" fmla="*/ 3757 w 10000"/>
                  <a:gd name="connsiteY54" fmla="*/ 4910 h 9797"/>
                  <a:gd name="connsiteX55" fmla="*/ 4252 w 10000"/>
                  <a:gd name="connsiteY55" fmla="*/ 4882 h 9797"/>
                  <a:gd name="connsiteX56" fmla="*/ 5082 w 10000"/>
                  <a:gd name="connsiteY56" fmla="*/ 4971 h 9797"/>
                  <a:gd name="connsiteX57" fmla="*/ 5301 w 10000"/>
                  <a:gd name="connsiteY57" fmla="*/ 5032 h 9797"/>
                  <a:gd name="connsiteX58" fmla="*/ 6076 w 10000"/>
                  <a:gd name="connsiteY58" fmla="*/ 4882 h 9797"/>
                  <a:gd name="connsiteX59" fmla="*/ 6187 w 10000"/>
                  <a:gd name="connsiteY59" fmla="*/ 4971 h 9797"/>
                  <a:gd name="connsiteX60" fmla="*/ 6407 w 10000"/>
                  <a:gd name="connsiteY60" fmla="*/ 4854 h 9797"/>
                  <a:gd name="connsiteX61" fmla="*/ 6519 w 10000"/>
                  <a:gd name="connsiteY61" fmla="*/ 5003 h 9797"/>
                  <a:gd name="connsiteX62" fmla="*/ 7292 w 10000"/>
                  <a:gd name="connsiteY62" fmla="*/ 4823 h 9797"/>
                  <a:gd name="connsiteX63" fmla="*/ 7292 w 10000"/>
                  <a:gd name="connsiteY63" fmla="*/ 4647 h 9797"/>
                  <a:gd name="connsiteX64" fmla="*/ 7456 w 10000"/>
                  <a:gd name="connsiteY64" fmla="*/ 4618 h 9797"/>
                  <a:gd name="connsiteX65" fmla="*/ 7624 w 10000"/>
                  <a:gd name="connsiteY65" fmla="*/ 4677 h 9797"/>
                  <a:gd name="connsiteX66" fmla="*/ 8176 w 10000"/>
                  <a:gd name="connsiteY66" fmla="*/ 4559 h 9797"/>
                  <a:gd name="connsiteX67" fmla="*/ 8287 w 10000"/>
                  <a:gd name="connsiteY67" fmla="*/ 4589 h 9797"/>
                  <a:gd name="connsiteX68" fmla="*/ 8563 w 10000"/>
                  <a:gd name="connsiteY68" fmla="*/ 5117 h 9797"/>
                  <a:gd name="connsiteX69" fmla="*/ 8728 w 10000"/>
                  <a:gd name="connsiteY69" fmla="*/ 5177 h 9797"/>
                  <a:gd name="connsiteX70" fmla="*/ 9116 w 10000"/>
                  <a:gd name="connsiteY70" fmla="*/ 5177 h 9797"/>
                  <a:gd name="connsiteX71" fmla="*/ 9281 w 10000"/>
                  <a:gd name="connsiteY71" fmla="*/ 5413 h 9797"/>
                  <a:gd name="connsiteX72" fmla="*/ 9336 w 10000"/>
                  <a:gd name="connsiteY72" fmla="*/ 5589 h 9797"/>
                  <a:gd name="connsiteX73" fmla="*/ 10000 w 10000"/>
                  <a:gd name="connsiteY73" fmla="*/ 6294 h 9797"/>
                  <a:gd name="connsiteX74" fmla="*/ 9724 w 10000"/>
                  <a:gd name="connsiteY74" fmla="*/ 6176 h 9797"/>
                  <a:gd name="connsiteX75" fmla="*/ 8949 w 10000"/>
                  <a:gd name="connsiteY75" fmla="*/ 6294 h 9797"/>
                  <a:gd name="connsiteX76" fmla="*/ 8563 w 10000"/>
                  <a:gd name="connsiteY76" fmla="*/ 5941 h 9797"/>
                  <a:gd name="connsiteX77" fmla="*/ 8287 w 10000"/>
                  <a:gd name="connsiteY77" fmla="*/ 5970 h 9797"/>
                  <a:gd name="connsiteX78" fmla="*/ 8506 w 10000"/>
                  <a:gd name="connsiteY78" fmla="*/ 6206 h 9797"/>
                  <a:gd name="connsiteX79" fmla="*/ 8563 w 10000"/>
                  <a:gd name="connsiteY79" fmla="*/ 6383 h 9797"/>
                  <a:gd name="connsiteX80" fmla="*/ 8009 w 10000"/>
                  <a:gd name="connsiteY80" fmla="*/ 6706 h 9797"/>
                  <a:gd name="connsiteX81" fmla="*/ 7901 w 10000"/>
                  <a:gd name="connsiteY81" fmla="*/ 6883 h 9797"/>
                  <a:gd name="connsiteX82" fmla="*/ 7845 w 10000"/>
                  <a:gd name="connsiteY82" fmla="*/ 7028 h 9797"/>
                  <a:gd name="connsiteX83" fmla="*/ 7789 w 10000"/>
                  <a:gd name="connsiteY83" fmla="*/ 7088 h 9797"/>
                  <a:gd name="connsiteX84" fmla="*/ 7678 w 10000"/>
                  <a:gd name="connsiteY84" fmla="*/ 7207 h 9797"/>
                  <a:gd name="connsiteX85" fmla="*/ 7347 w 10000"/>
                  <a:gd name="connsiteY85" fmla="*/ 7295 h 9797"/>
                  <a:gd name="connsiteX86" fmla="*/ 7456 w 10000"/>
                  <a:gd name="connsiteY86" fmla="*/ 7501 h 9797"/>
                  <a:gd name="connsiteX87" fmla="*/ 7402 w 10000"/>
                  <a:gd name="connsiteY87" fmla="*/ 7559 h 9797"/>
                  <a:gd name="connsiteX88" fmla="*/ 6961 w 10000"/>
                  <a:gd name="connsiteY88" fmla="*/ 7736 h 9797"/>
                  <a:gd name="connsiteX89" fmla="*/ 6519 w 10000"/>
                  <a:gd name="connsiteY89" fmla="*/ 7707 h 9797"/>
                  <a:gd name="connsiteX90" fmla="*/ 6906 w 10000"/>
                  <a:gd name="connsiteY90" fmla="*/ 7825 h 9797"/>
                  <a:gd name="connsiteX91" fmla="*/ 6906 w 10000"/>
                  <a:gd name="connsiteY91" fmla="*/ 8177 h 9797"/>
                  <a:gd name="connsiteX92" fmla="*/ 6407 w 10000"/>
                  <a:gd name="connsiteY92" fmla="*/ 8266 h 9797"/>
                  <a:gd name="connsiteX93" fmla="*/ 6298 w 10000"/>
                  <a:gd name="connsiteY93" fmla="*/ 8119 h 9797"/>
                  <a:gd name="connsiteX94" fmla="*/ 6241 w 10000"/>
                  <a:gd name="connsiteY94" fmla="*/ 8003 h 9797"/>
                  <a:gd name="connsiteX95" fmla="*/ 5747 w 10000"/>
                  <a:gd name="connsiteY95" fmla="*/ 8088 h 9797"/>
                  <a:gd name="connsiteX96" fmla="*/ 5967 w 10000"/>
                  <a:gd name="connsiteY96" fmla="*/ 8207 h 9797"/>
                  <a:gd name="connsiteX97" fmla="*/ 6131 w 10000"/>
                  <a:gd name="connsiteY97" fmla="*/ 8324 h 9797"/>
                  <a:gd name="connsiteX98" fmla="*/ 6353 w 10000"/>
                  <a:gd name="connsiteY98" fmla="*/ 8618 h 9797"/>
                  <a:gd name="connsiteX99" fmla="*/ 6628 w 10000"/>
                  <a:gd name="connsiteY99" fmla="*/ 8561 h 9797"/>
                  <a:gd name="connsiteX100" fmla="*/ 6850 w 10000"/>
                  <a:gd name="connsiteY100" fmla="*/ 8795 h 9797"/>
                  <a:gd name="connsiteX101" fmla="*/ 7014 w 10000"/>
                  <a:gd name="connsiteY101" fmla="*/ 8853 h 9797"/>
                  <a:gd name="connsiteX102" fmla="*/ 7402 w 10000"/>
                  <a:gd name="connsiteY102" fmla="*/ 8823 h 9797"/>
                  <a:gd name="connsiteX103" fmla="*/ 7568 w 10000"/>
                  <a:gd name="connsiteY103" fmla="*/ 8972 h 9797"/>
                  <a:gd name="connsiteX104" fmla="*/ 7735 w 10000"/>
                  <a:gd name="connsiteY104" fmla="*/ 9118 h 9797"/>
                  <a:gd name="connsiteX105" fmla="*/ 8506 w 10000"/>
                  <a:gd name="connsiteY105" fmla="*/ 8913 h 9797"/>
                  <a:gd name="connsiteX106" fmla="*/ 8506 w 10000"/>
                  <a:gd name="connsiteY106" fmla="*/ 8823 h 9797"/>
                  <a:gd name="connsiteX107" fmla="*/ 8287 w 10000"/>
                  <a:gd name="connsiteY107" fmla="*/ 8648 h 9797"/>
                  <a:gd name="connsiteX108" fmla="*/ 8563 w 10000"/>
                  <a:gd name="connsiteY108" fmla="*/ 8472 h 9797"/>
                  <a:gd name="connsiteX109" fmla="*/ 8396 w 10000"/>
                  <a:gd name="connsiteY109" fmla="*/ 8266 h 9797"/>
                  <a:gd name="connsiteX110" fmla="*/ 8563 w 10000"/>
                  <a:gd name="connsiteY110" fmla="*/ 8177 h 9797"/>
                  <a:gd name="connsiteX111" fmla="*/ 8784 w 10000"/>
                  <a:gd name="connsiteY111" fmla="*/ 8382 h 9797"/>
                  <a:gd name="connsiteX112" fmla="*/ 8675 w 10000"/>
                  <a:gd name="connsiteY112" fmla="*/ 8501 h 9797"/>
                  <a:gd name="connsiteX113" fmla="*/ 9170 w 10000"/>
                  <a:gd name="connsiteY113" fmla="*/ 8561 h 9797"/>
                  <a:gd name="connsiteX114" fmla="*/ 9390 w 10000"/>
                  <a:gd name="connsiteY114" fmla="*/ 8648 h 9797"/>
                  <a:gd name="connsiteX115" fmla="*/ 9281 w 10000"/>
                  <a:gd name="connsiteY115" fmla="*/ 9089 h 9797"/>
                  <a:gd name="connsiteX116" fmla="*/ 8728 w 10000"/>
                  <a:gd name="connsiteY116" fmla="*/ 9235 h 9797"/>
                  <a:gd name="connsiteX117" fmla="*/ 8287 w 10000"/>
                  <a:gd name="connsiteY117" fmla="*/ 9501 h 9797"/>
                  <a:gd name="connsiteX118" fmla="*/ 9724 w 10000"/>
                  <a:gd name="connsiteY118" fmla="*/ 9706 h 9797"/>
                  <a:gd name="connsiteX119" fmla="*/ 9724 w 10000"/>
                  <a:gd name="connsiteY119" fmla="*/ 9736 h 9797"/>
                  <a:gd name="connsiteX120" fmla="*/ 9612 w 10000"/>
                  <a:gd name="connsiteY120" fmla="*/ 9766 h 9797"/>
                  <a:gd name="connsiteX121" fmla="*/ 9502 w 10000"/>
                  <a:gd name="connsiteY121" fmla="*/ 9797 h 9797"/>
                  <a:gd name="connsiteX0" fmla="*/ 8563 w 10000"/>
                  <a:gd name="connsiteY0" fmla="*/ 4473 h 9968"/>
                  <a:gd name="connsiteX1" fmla="*/ 8120 w 10000"/>
                  <a:gd name="connsiteY1" fmla="*/ 4473 h 9968"/>
                  <a:gd name="connsiteX2" fmla="*/ 7678 w 10000"/>
                  <a:gd name="connsiteY2" fmla="*/ 4593 h 9968"/>
                  <a:gd name="connsiteX3" fmla="*/ 7181 w 10000"/>
                  <a:gd name="connsiteY3" fmla="*/ 4563 h 9968"/>
                  <a:gd name="connsiteX4" fmla="*/ 7181 w 10000"/>
                  <a:gd name="connsiteY4" fmla="*/ 3993 h 9968"/>
                  <a:gd name="connsiteX5" fmla="*/ 7456 w 10000"/>
                  <a:gd name="connsiteY5" fmla="*/ 3963 h 9968"/>
                  <a:gd name="connsiteX6" fmla="*/ 7292 w 10000"/>
                  <a:gd name="connsiteY6" fmla="*/ 3812 h 9968"/>
                  <a:gd name="connsiteX7" fmla="*/ 7292 w 10000"/>
                  <a:gd name="connsiteY7" fmla="*/ 3574 h 9968"/>
                  <a:gd name="connsiteX8" fmla="*/ 7347 w 10000"/>
                  <a:gd name="connsiteY8" fmla="*/ 3425 h 9968"/>
                  <a:gd name="connsiteX9" fmla="*/ 6796 w 10000"/>
                  <a:gd name="connsiteY9" fmla="*/ 3183 h 9968"/>
                  <a:gd name="connsiteX10" fmla="*/ 6241 w 10000"/>
                  <a:gd name="connsiteY10" fmla="*/ 2913 h 9968"/>
                  <a:gd name="connsiteX11" fmla="*/ 5967 w 10000"/>
                  <a:gd name="connsiteY11" fmla="*/ 2731 h 9968"/>
                  <a:gd name="connsiteX12" fmla="*/ 5579 w 10000"/>
                  <a:gd name="connsiteY12" fmla="*/ 2673 h 9968"/>
                  <a:gd name="connsiteX13" fmla="*/ 5139 w 10000"/>
                  <a:gd name="connsiteY13" fmla="*/ 2703 h 9968"/>
                  <a:gd name="connsiteX14" fmla="*/ 4695 w 10000"/>
                  <a:gd name="connsiteY14" fmla="*/ 2612 h 9968"/>
                  <a:gd name="connsiteX15" fmla="*/ 4143 w 10000"/>
                  <a:gd name="connsiteY15" fmla="*/ 1890 h 9968"/>
                  <a:gd name="connsiteX16" fmla="*/ 3978 w 10000"/>
                  <a:gd name="connsiteY16" fmla="*/ 1712 h 9968"/>
                  <a:gd name="connsiteX17" fmla="*/ 3811 w 10000"/>
                  <a:gd name="connsiteY17" fmla="*/ 1291 h 9968"/>
                  <a:gd name="connsiteX18" fmla="*/ 3591 w 10000"/>
                  <a:gd name="connsiteY18" fmla="*/ 900 h 9968"/>
                  <a:gd name="connsiteX19" fmla="*/ 2928 w 10000"/>
                  <a:gd name="connsiteY19" fmla="*/ 631 h 9968"/>
                  <a:gd name="connsiteX20" fmla="*/ 2539 w 10000"/>
                  <a:gd name="connsiteY20" fmla="*/ 59 h 9968"/>
                  <a:gd name="connsiteX21" fmla="*/ 2043 w 10000"/>
                  <a:gd name="connsiteY21" fmla="*/ 59 h 9968"/>
                  <a:gd name="connsiteX22" fmla="*/ 1822 w 10000"/>
                  <a:gd name="connsiteY22" fmla="*/ 181 h 9968"/>
                  <a:gd name="connsiteX23" fmla="*/ 1769 w 10000"/>
                  <a:gd name="connsiteY23" fmla="*/ 0 h 9968"/>
                  <a:gd name="connsiteX24" fmla="*/ 1049 w 10000"/>
                  <a:gd name="connsiteY24" fmla="*/ 119 h 9968"/>
                  <a:gd name="connsiteX25" fmla="*/ 1822 w 10000"/>
                  <a:gd name="connsiteY25" fmla="*/ 241 h 9968"/>
                  <a:gd name="connsiteX26" fmla="*/ 1769 w 10000"/>
                  <a:gd name="connsiteY26" fmla="*/ 509 h 9968"/>
                  <a:gd name="connsiteX27" fmla="*/ 1933 w 10000"/>
                  <a:gd name="connsiteY27" fmla="*/ 870 h 9968"/>
                  <a:gd name="connsiteX28" fmla="*/ 2099 w 10000"/>
                  <a:gd name="connsiteY28" fmla="*/ 1080 h 9968"/>
                  <a:gd name="connsiteX29" fmla="*/ 1822 w 10000"/>
                  <a:gd name="connsiteY29" fmla="*/ 1471 h 9968"/>
                  <a:gd name="connsiteX30" fmla="*/ 1604 w 10000"/>
                  <a:gd name="connsiteY30" fmla="*/ 1471 h 9968"/>
                  <a:gd name="connsiteX31" fmla="*/ 1380 w 10000"/>
                  <a:gd name="connsiteY31" fmla="*/ 1741 h 9968"/>
                  <a:gd name="connsiteX32" fmla="*/ 1769 w 10000"/>
                  <a:gd name="connsiteY32" fmla="*/ 1861 h 9968"/>
                  <a:gd name="connsiteX33" fmla="*/ 1271 w 10000"/>
                  <a:gd name="connsiteY33" fmla="*/ 1831 h 9968"/>
                  <a:gd name="connsiteX34" fmla="*/ 1049 w 10000"/>
                  <a:gd name="connsiteY34" fmla="*/ 2190 h 9968"/>
                  <a:gd name="connsiteX35" fmla="*/ 994 w 10000"/>
                  <a:gd name="connsiteY35" fmla="*/ 2252 h 9968"/>
                  <a:gd name="connsiteX36" fmla="*/ 773 w 10000"/>
                  <a:gd name="connsiteY36" fmla="*/ 2643 h 9968"/>
                  <a:gd name="connsiteX37" fmla="*/ 1106 w 10000"/>
                  <a:gd name="connsiteY37" fmla="*/ 2731 h 9968"/>
                  <a:gd name="connsiteX38" fmla="*/ 663 w 10000"/>
                  <a:gd name="connsiteY38" fmla="*/ 3033 h 9968"/>
                  <a:gd name="connsiteX39" fmla="*/ 110 w 10000"/>
                  <a:gd name="connsiteY39" fmla="*/ 3363 h 9968"/>
                  <a:gd name="connsiteX40" fmla="*/ 0 w 10000"/>
                  <a:gd name="connsiteY40" fmla="*/ 3543 h 9968"/>
                  <a:gd name="connsiteX41" fmla="*/ 277 w 10000"/>
                  <a:gd name="connsiteY41" fmla="*/ 3933 h 9968"/>
                  <a:gd name="connsiteX42" fmla="*/ 0 w 10000"/>
                  <a:gd name="connsiteY42" fmla="*/ 4294 h 9968"/>
                  <a:gd name="connsiteX43" fmla="*/ 56 w 10000"/>
                  <a:gd name="connsiteY43" fmla="*/ 4684 h 9968"/>
                  <a:gd name="connsiteX44" fmla="*/ 222 w 10000"/>
                  <a:gd name="connsiteY44" fmla="*/ 4806 h 9968"/>
                  <a:gd name="connsiteX45" fmla="*/ 552 w 10000"/>
                  <a:gd name="connsiteY45" fmla="*/ 4774 h 9968"/>
                  <a:gd name="connsiteX46" fmla="*/ 1216 w 10000"/>
                  <a:gd name="connsiteY46" fmla="*/ 4835 h 9968"/>
                  <a:gd name="connsiteX47" fmla="*/ 1769 w 10000"/>
                  <a:gd name="connsiteY47" fmla="*/ 4714 h 9968"/>
                  <a:gd name="connsiteX48" fmla="*/ 2377 w 10000"/>
                  <a:gd name="connsiteY48" fmla="*/ 4714 h 9968"/>
                  <a:gd name="connsiteX49" fmla="*/ 2762 w 10000"/>
                  <a:gd name="connsiteY49" fmla="*/ 4593 h 9968"/>
                  <a:gd name="connsiteX50" fmla="*/ 2872 w 10000"/>
                  <a:gd name="connsiteY50" fmla="*/ 4623 h 9968"/>
                  <a:gd name="connsiteX51" fmla="*/ 2707 w 10000"/>
                  <a:gd name="connsiteY51" fmla="*/ 4684 h 9968"/>
                  <a:gd name="connsiteX52" fmla="*/ 3093 w 10000"/>
                  <a:gd name="connsiteY52" fmla="*/ 4955 h 9968"/>
                  <a:gd name="connsiteX53" fmla="*/ 3370 w 10000"/>
                  <a:gd name="connsiteY53" fmla="*/ 4893 h 9968"/>
                  <a:gd name="connsiteX54" fmla="*/ 3757 w 10000"/>
                  <a:gd name="connsiteY54" fmla="*/ 5012 h 9968"/>
                  <a:gd name="connsiteX55" fmla="*/ 4252 w 10000"/>
                  <a:gd name="connsiteY55" fmla="*/ 4983 h 9968"/>
                  <a:gd name="connsiteX56" fmla="*/ 5082 w 10000"/>
                  <a:gd name="connsiteY56" fmla="*/ 5074 h 9968"/>
                  <a:gd name="connsiteX57" fmla="*/ 5301 w 10000"/>
                  <a:gd name="connsiteY57" fmla="*/ 5136 h 9968"/>
                  <a:gd name="connsiteX58" fmla="*/ 6076 w 10000"/>
                  <a:gd name="connsiteY58" fmla="*/ 4983 h 9968"/>
                  <a:gd name="connsiteX59" fmla="*/ 6187 w 10000"/>
                  <a:gd name="connsiteY59" fmla="*/ 5074 h 9968"/>
                  <a:gd name="connsiteX60" fmla="*/ 6407 w 10000"/>
                  <a:gd name="connsiteY60" fmla="*/ 4955 h 9968"/>
                  <a:gd name="connsiteX61" fmla="*/ 6519 w 10000"/>
                  <a:gd name="connsiteY61" fmla="*/ 5107 h 9968"/>
                  <a:gd name="connsiteX62" fmla="*/ 7292 w 10000"/>
                  <a:gd name="connsiteY62" fmla="*/ 4923 h 9968"/>
                  <a:gd name="connsiteX63" fmla="*/ 7292 w 10000"/>
                  <a:gd name="connsiteY63" fmla="*/ 4743 h 9968"/>
                  <a:gd name="connsiteX64" fmla="*/ 7456 w 10000"/>
                  <a:gd name="connsiteY64" fmla="*/ 4714 h 9968"/>
                  <a:gd name="connsiteX65" fmla="*/ 7624 w 10000"/>
                  <a:gd name="connsiteY65" fmla="*/ 4774 h 9968"/>
                  <a:gd name="connsiteX66" fmla="*/ 8176 w 10000"/>
                  <a:gd name="connsiteY66" fmla="*/ 4653 h 9968"/>
                  <a:gd name="connsiteX67" fmla="*/ 8287 w 10000"/>
                  <a:gd name="connsiteY67" fmla="*/ 4684 h 9968"/>
                  <a:gd name="connsiteX68" fmla="*/ 8563 w 10000"/>
                  <a:gd name="connsiteY68" fmla="*/ 5223 h 9968"/>
                  <a:gd name="connsiteX69" fmla="*/ 8728 w 10000"/>
                  <a:gd name="connsiteY69" fmla="*/ 5284 h 9968"/>
                  <a:gd name="connsiteX70" fmla="*/ 9116 w 10000"/>
                  <a:gd name="connsiteY70" fmla="*/ 5284 h 9968"/>
                  <a:gd name="connsiteX71" fmla="*/ 9281 w 10000"/>
                  <a:gd name="connsiteY71" fmla="*/ 5525 h 9968"/>
                  <a:gd name="connsiteX72" fmla="*/ 9336 w 10000"/>
                  <a:gd name="connsiteY72" fmla="*/ 5705 h 9968"/>
                  <a:gd name="connsiteX73" fmla="*/ 10000 w 10000"/>
                  <a:gd name="connsiteY73" fmla="*/ 6424 h 9968"/>
                  <a:gd name="connsiteX74" fmla="*/ 9724 w 10000"/>
                  <a:gd name="connsiteY74" fmla="*/ 6304 h 9968"/>
                  <a:gd name="connsiteX75" fmla="*/ 8949 w 10000"/>
                  <a:gd name="connsiteY75" fmla="*/ 6424 h 9968"/>
                  <a:gd name="connsiteX76" fmla="*/ 8563 w 10000"/>
                  <a:gd name="connsiteY76" fmla="*/ 6064 h 9968"/>
                  <a:gd name="connsiteX77" fmla="*/ 8287 w 10000"/>
                  <a:gd name="connsiteY77" fmla="*/ 6094 h 9968"/>
                  <a:gd name="connsiteX78" fmla="*/ 8506 w 10000"/>
                  <a:gd name="connsiteY78" fmla="*/ 6335 h 9968"/>
                  <a:gd name="connsiteX79" fmla="*/ 8563 w 10000"/>
                  <a:gd name="connsiteY79" fmla="*/ 6515 h 9968"/>
                  <a:gd name="connsiteX80" fmla="*/ 8009 w 10000"/>
                  <a:gd name="connsiteY80" fmla="*/ 6845 h 9968"/>
                  <a:gd name="connsiteX81" fmla="*/ 7901 w 10000"/>
                  <a:gd name="connsiteY81" fmla="*/ 7026 h 9968"/>
                  <a:gd name="connsiteX82" fmla="*/ 7845 w 10000"/>
                  <a:gd name="connsiteY82" fmla="*/ 7174 h 9968"/>
                  <a:gd name="connsiteX83" fmla="*/ 7789 w 10000"/>
                  <a:gd name="connsiteY83" fmla="*/ 7235 h 9968"/>
                  <a:gd name="connsiteX84" fmla="*/ 7678 w 10000"/>
                  <a:gd name="connsiteY84" fmla="*/ 7356 h 9968"/>
                  <a:gd name="connsiteX85" fmla="*/ 7347 w 10000"/>
                  <a:gd name="connsiteY85" fmla="*/ 7446 h 9968"/>
                  <a:gd name="connsiteX86" fmla="*/ 7456 w 10000"/>
                  <a:gd name="connsiteY86" fmla="*/ 7656 h 9968"/>
                  <a:gd name="connsiteX87" fmla="*/ 7402 w 10000"/>
                  <a:gd name="connsiteY87" fmla="*/ 7716 h 9968"/>
                  <a:gd name="connsiteX88" fmla="*/ 6961 w 10000"/>
                  <a:gd name="connsiteY88" fmla="*/ 7896 h 9968"/>
                  <a:gd name="connsiteX89" fmla="*/ 6519 w 10000"/>
                  <a:gd name="connsiteY89" fmla="*/ 7867 h 9968"/>
                  <a:gd name="connsiteX90" fmla="*/ 6906 w 10000"/>
                  <a:gd name="connsiteY90" fmla="*/ 7987 h 9968"/>
                  <a:gd name="connsiteX91" fmla="*/ 6906 w 10000"/>
                  <a:gd name="connsiteY91" fmla="*/ 8346 h 9968"/>
                  <a:gd name="connsiteX92" fmla="*/ 6407 w 10000"/>
                  <a:gd name="connsiteY92" fmla="*/ 8437 h 9968"/>
                  <a:gd name="connsiteX93" fmla="*/ 6298 w 10000"/>
                  <a:gd name="connsiteY93" fmla="*/ 8287 h 9968"/>
                  <a:gd name="connsiteX94" fmla="*/ 6241 w 10000"/>
                  <a:gd name="connsiteY94" fmla="*/ 8169 h 9968"/>
                  <a:gd name="connsiteX95" fmla="*/ 5747 w 10000"/>
                  <a:gd name="connsiteY95" fmla="*/ 8256 h 9968"/>
                  <a:gd name="connsiteX96" fmla="*/ 5967 w 10000"/>
                  <a:gd name="connsiteY96" fmla="*/ 8377 h 9968"/>
                  <a:gd name="connsiteX97" fmla="*/ 6131 w 10000"/>
                  <a:gd name="connsiteY97" fmla="*/ 8496 h 9968"/>
                  <a:gd name="connsiteX98" fmla="*/ 6353 w 10000"/>
                  <a:gd name="connsiteY98" fmla="*/ 8797 h 9968"/>
                  <a:gd name="connsiteX99" fmla="*/ 6628 w 10000"/>
                  <a:gd name="connsiteY99" fmla="*/ 8738 h 9968"/>
                  <a:gd name="connsiteX100" fmla="*/ 6850 w 10000"/>
                  <a:gd name="connsiteY100" fmla="*/ 8977 h 9968"/>
                  <a:gd name="connsiteX101" fmla="*/ 7014 w 10000"/>
                  <a:gd name="connsiteY101" fmla="*/ 9036 h 9968"/>
                  <a:gd name="connsiteX102" fmla="*/ 7402 w 10000"/>
                  <a:gd name="connsiteY102" fmla="*/ 9006 h 9968"/>
                  <a:gd name="connsiteX103" fmla="*/ 7568 w 10000"/>
                  <a:gd name="connsiteY103" fmla="*/ 9158 h 9968"/>
                  <a:gd name="connsiteX104" fmla="*/ 7735 w 10000"/>
                  <a:gd name="connsiteY104" fmla="*/ 9307 h 9968"/>
                  <a:gd name="connsiteX105" fmla="*/ 8506 w 10000"/>
                  <a:gd name="connsiteY105" fmla="*/ 9098 h 9968"/>
                  <a:gd name="connsiteX106" fmla="*/ 8506 w 10000"/>
                  <a:gd name="connsiteY106" fmla="*/ 9006 h 9968"/>
                  <a:gd name="connsiteX107" fmla="*/ 8287 w 10000"/>
                  <a:gd name="connsiteY107" fmla="*/ 8827 h 9968"/>
                  <a:gd name="connsiteX108" fmla="*/ 8563 w 10000"/>
                  <a:gd name="connsiteY108" fmla="*/ 8648 h 9968"/>
                  <a:gd name="connsiteX109" fmla="*/ 8396 w 10000"/>
                  <a:gd name="connsiteY109" fmla="*/ 8437 h 9968"/>
                  <a:gd name="connsiteX110" fmla="*/ 8563 w 10000"/>
                  <a:gd name="connsiteY110" fmla="*/ 8346 h 9968"/>
                  <a:gd name="connsiteX111" fmla="*/ 8784 w 10000"/>
                  <a:gd name="connsiteY111" fmla="*/ 8556 h 9968"/>
                  <a:gd name="connsiteX112" fmla="*/ 8675 w 10000"/>
                  <a:gd name="connsiteY112" fmla="*/ 8677 h 9968"/>
                  <a:gd name="connsiteX113" fmla="*/ 9170 w 10000"/>
                  <a:gd name="connsiteY113" fmla="*/ 8738 h 9968"/>
                  <a:gd name="connsiteX114" fmla="*/ 9390 w 10000"/>
                  <a:gd name="connsiteY114" fmla="*/ 8827 h 9968"/>
                  <a:gd name="connsiteX115" fmla="*/ 9281 w 10000"/>
                  <a:gd name="connsiteY115" fmla="*/ 9277 h 9968"/>
                  <a:gd name="connsiteX116" fmla="*/ 8728 w 10000"/>
                  <a:gd name="connsiteY116" fmla="*/ 9426 h 9968"/>
                  <a:gd name="connsiteX117" fmla="*/ 8287 w 10000"/>
                  <a:gd name="connsiteY117" fmla="*/ 9698 h 9968"/>
                  <a:gd name="connsiteX118" fmla="*/ 9724 w 10000"/>
                  <a:gd name="connsiteY118" fmla="*/ 9907 h 9968"/>
                  <a:gd name="connsiteX119" fmla="*/ 9724 w 10000"/>
                  <a:gd name="connsiteY119" fmla="*/ 9938 h 9968"/>
                  <a:gd name="connsiteX120" fmla="*/ 9612 w 10000"/>
                  <a:gd name="connsiteY120" fmla="*/ 9968 h 9968"/>
                  <a:gd name="connsiteX0" fmla="*/ 8563 w 10000"/>
                  <a:gd name="connsiteY0" fmla="*/ 4487 h 10000"/>
                  <a:gd name="connsiteX1" fmla="*/ 8120 w 10000"/>
                  <a:gd name="connsiteY1" fmla="*/ 4487 h 10000"/>
                  <a:gd name="connsiteX2" fmla="*/ 7678 w 10000"/>
                  <a:gd name="connsiteY2" fmla="*/ 4608 h 10000"/>
                  <a:gd name="connsiteX3" fmla="*/ 7181 w 10000"/>
                  <a:gd name="connsiteY3" fmla="*/ 4578 h 10000"/>
                  <a:gd name="connsiteX4" fmla="*/ 7181 w 10000"/>
                  <a:gd name="connsiteY4" fmla="*/ 4006 h 10000"/>
                  <a:gd name="connsiteX5" fmla="*/ 7456 w 10000"/>
                  <a:gd name="connsiteY5" fmla="*/ 3976 h 10000"/>
                  <a:gd name="connsiteX6" fmla="*/ 7292 w 10000"/>
                  <a:gd name="connsiteY6" fmla="*/ 3824 h 10000"/>
                  <a:gd name="connsiteX7" fmla="*/ 7292 w 10000"/>
                  <a:gd name="connsiteY7" fmla="*/ 3585 h 10000"/>
                  <a:gd name="connsiteX8" fmla="*/ 7347 w 10000"/>
                  <a:gd name="connsiteY8" fmla="*/ 3436 h 10000"/>
                  <a:gd name="connsiteX9" fmla="*/ 6796 w 10000"/>
                  <a:gd name="connsiteY9" fmla="*/ 3193 h 10000"/>
                  <a:gd name="connsiteX10" fmla="*/ 6241 w 10000"/>
                  <a:gd name="connsiteY10" fmla="*/ 2922 h 10000"/>
                  <a:gd name="connsiteX11" fmla="*/ 5967 w 10000"/>
                  <a:gd name="connsiteY11" fmla="*/ 2740 h 10000"/>
                  <a:gd name="connsiteX12" fmla="*/ 5579 w 10000"/>
                  <a:gd name="connsiteY12" fmla="*/ 2682 h 10000"/>
                  <a:gd name="connsiteX13" fmla="*/ 5139 w 10000"/>
                  <a:gd name="connsiteY13" fmla="*/ 2712 h 10000"/>
                  <a:gd name="connsiteX14" fmla="*/ 4695 w 10000"/>
                  <a:gd name="connsiteY14" fmla="*/ 2620 h 10000"/>
                  <a:gd name="connsiteX15" fmla="*/ 4143 w 10000"/>
                  <a:gd name="connsiteY15" fmla="*/ 1896 h 10000"/>
                  <a:gd name="connsiteX16" fmla="*/ 3978 w 10000"/>
                  <a:gd name="connsiteY16" fmla="*/ 1717 h 10000"/>
                  <a:gd name="connsiteX17" fmla="*/ 3811 w 10000"/>
                  <a:gd name="connsiteY17" fmla="*/ 1295 h 10000"/>
                  <a:gd name="connsiteX18" fmla="*/ 3591 w 10000"/>
                  <a:gd name="connsiteY18" fmla="*/ 903 h 10000"/>
                  <a:gd name="connsiteX19" fmla="*/ 2928 w 10000"/>
                  <a:gd name="connsiteY19" fmla="*/ 633 h 10000"/>
                  <a:gd name="connsiteX20" fmla="*/ 2539 w 10000"/>
                  <a:gd name="connsiteY20" fmla="*/ 59 h 10000"/>
                  <a:gd name="connsiteX21" fmla="*/ 2043 w 10000"/>
                  <a:gd name="connsiteY21" fmla="*/ 59 h 10000"/>
                  <a:gd name="connsiteX22" fmla="*/ 1822 w 10000"/>
                  <a:gd name="connsiteY22" fmla="*/ 182 h 10000"/>
                  <a:gd name="connsiteX23" fmla="*/ 1769 w 10000"/>
                  <a:gd name="connsiteY23" fmla="*/ 0 h 10000"/>
                  <a:gd name="connsiteX24" fmla="*/ 1049 w 10000"/>
                  <a:gd name="connsiteY24" fmla="*/ 119 h 10000"/>
                  <a:gd name="connsiteX25" fmla="*/ 1822 w 10000"/>
                  <a:gd name="connsiteY25" fmla="*/ 242 h 10000"/>
                  <a:gd name="connsiteX26" fmla="*/ 1769 w 10000"/>
                  <a:gd name="connsiteY26" fmla="*/ 511 h 10000"/>
                  <a:gd name="connsiteX27" fmla="*/ 1933 w 10000"/>
                  <a:gd name="connsiteY27" fmla="*/ 873 h 10000"/>
                  <a:gd name="connsiteX28" fmla="*/ 2099 w 10000"/>
                  <a:gd name="connsiteY28" fmla="*/ 1083 h 10000"/>
                  <a:gd name="connsiteX29" fmla="*/ 1822 w 10000"/>
                  <a:gd name="connsiteY29" fmla="*/ 1476 h 10000"/>
                  <a:gd name="connsiteX30" fmla="*/ 1604 w 10000"/>
                  <a:gd name="connsiteY30" fmla="*/ 1476 h 10000"/>
                  <a:gd name="connsiteX31" fmla="*/ 1380 w 10000"/>
                  <a:gd name="connsiteY31" fmla="*/ 1747 h 10000"/>
                  <a:gd name="connsiteX32" fmla="*/ 1769 w 10000"/>
                  <a:gd name="connsiteY32" fmla="*/ 1867 h 10000"/>
                  <a:gd name="connsiteX33" fmla="*/ 1271 w 10000"/>
                  <a:gd name="connsiteY33" fmla="*/ 1837 h 10000"/>
                  <a:gd name="connsiteX34" fmla="*/ 1049 w 10000"/>
                  <a:gd name="connsiteY34" fmla="*/ 2197 h 10000"/>
                  <a:gd name="connsiteX35" fmla="*/ 994 w 10000"/>
                  <a:gd name="connsiteY35" fmla="*/ 2259 h 10000"/>
                  <a:gd name="connsiteX36" fmla="*/ 773 w 10000"/>
                  <a:gd name="connsiteY36" fmla="*/ 2651 h 10000"/>
                  <a:gd name="connsiteX37" fmla="*/ 1106 w 10000"/>
                  <a:gd name="connsiteY37" fmla="*/ 2740 h 10000"/>
                  <a:gd name="connsiteX38" fmla="*/ 663 w 10000"/>
                  <a:gd name="connsiteY38" fmla="*/ 3043 h 10000"/>
                  <a:gd name="connsiteX39" fmla="*/ 110 w 10000"/>
                  <a:gd name="connsiteY39" fmla="*/ 3374 h 10000"/>
                  <a:gd name="connsiteX40" fmla="*/ 0 w 10000"/>
                  <a:gd name="connsiteY40" fmla="*/ 3554 h 10000"/>
                  <a:gd name="connsiteX41" fmla="*/ 277 w 10000"/>
                  <a:gd name="connsiteY41" fmla="*/ 3946 h 10000"/>
                  <a:gd name="connsiteX42" fmla="*/ 0 w 10000"/>
                  <a:gd name="connsiteY42" fmla="*/ 4308 h 10000"/>
                  <a:gd name="connsiteX43" fmla="*/ 56 w 10000"/>
                  <a:gd name="connsiteY43" fmla="*/ 4699 h 10000"/>
                  <a:gd name="connsiteX44" fmla="*/ 222 w 10000"/>
                  <a:gd name="connsiteY44" fmla="*/ 4821 h 10000"/>
                  <a:gd name="connsiteX45" fmla="*/ 552 w 10000"/>
                  <a:gd name="connsiteY45" fmla="*/ 4789 h 10000"/>
                  <a:gd name="connsiteX46" fmla="*/ 1216 w 10000"/>
                  <a:gd name="connsiteY46" fmla="*/ 4851 h 10000"/>
                  <a:gd name="connsiteX47" fmla="*/ 1769 w 10000"/>
                  <a:gd name="connsiteY47" fmla="*/ 4729 h 10000"/>
                  <a:gd name="connsiteX48" fmla="*/ 2377 w 10000"/>
                  <a:gd name="connsiteY48" fmla="*/ 4729 h 10000"/>
                  <a:gd name="connsiteX49" fmla="*/ 2762 w 10000"/>
                  <a:gd name="connsiteY49" fmla="*/ 4608 h 10000"/>
                  <a:gd name="connsiteX50" fmla="*/ 2872 w 10000"/>
                  <a:gd name="connsiteY50" fmla="*/ 4638 h 10000"/>
                  <a:gd name="connsiteX51" fmla="*/ 2707 w 10000"/>
                  <a:gd name="connsiteY51" fmla="*/ 4699 h 10000"/>
                  <a:gd name="connsiteX52" fmla="*/ 3093 w 10000"/>
                  <a:gd name="connsiteY52" fmla="*/ 4971 h 10000"/>
                  <a:gd name="connsiteX53" fmla="*/ 3370 w 10000"/>
                  <a:gd name="connsiteY53" fmla="*/ 4909 h 10000"/>
                  <a:gd name="connsiteX54" fmla="*/ 3757 w 10000"/>
                  <a:gd name="connsiteY54" fmla="*/ 5028 h 10000"/>
                  <a:gd name="connsiteX55" fmla="*/ 4252 w 10000"/>
                  <a:gd name="connsiteY55" fmla="*/ 4999 h 10000"/>
                  <a:gd name="connsiteX56" fmla="*/ 5082 w 10000"/>
                  <a:gd name="connsiteY56" fmla="*/ 5090 h 10000"/>
                  <a:gd name="connsiteX57" fmla="*/ 5301 w 10000"/>
                  <a:gd name="connsiteY57" fmla="*/ 5152 h 10000"/>
                  <a:gd name="connsiteX58" fmla="*/ 6076 w 10000"/>
                  <a:gd name="connsiteY58" fmla="*/ 4999 h 10000"/>
                  <a:gd name="connsiteX59" fmla="*/ 6187 w 10000"/>
                  <a:gd name="connsiteY59" fmla="*/ 5090 h 10000"/>
                  <a:gd name="connsiteX60" fmla="*/ 6407 w 10000"/>
                  <a:gd name="connsiteY60" fmla="*/ 4971 h 10000"/>
                  <a:gd name="connsiteX61" fmla="*/ 6519 w 10000"/>
                  <a:gd name="connsiteY61" fmla="*/ 5123 h 10000"/>
                  <a:gd name="connsiteX62" fmla="*/ 7292 w 10000"/>
                  <a:gd name="connsiteY62" fmla="*/ 4939 h 10000"/>
                  <a:gd name="connsiteX63" fmla="*/ 7292 w 10000"/>
                  <a:gd name="connsiteY63" fmla="*/ 4758 h 10000"/>
                  <a:gd name="connsiteX64" fmla="*/ 7456 w 10000"/>
                  <a:gd name="connsiteY64" fmla="*/ 4729 h 10000"/>
                  <a:gd name="connsiteX65" fmla="*/ 7624 w 10000"/>
                  <a:gd name="connsiteY65" fmla="*/ 4789 h 10000"/>
                  <a:gd name="connsiteX66" fmla="*/ 8176 w 10000"/>
                  <a:gd name="connsiteY66" fmla="*/ 4668 h 10000"/>
                  <a:gd name="connsiteX67" fmla="*/ 8287 w 10000"/>
                  <a:gd name="connsiteY67" fmla="*/ 4699 h 10000"/>
                  <a:gd name="connsiteX68" fmla="*/ 8563 w 10000"/>
                  <a:gd name="connsiteY68" fmla="*/ 5240 h 10000"/>
                  <a:gd name="connsiteX69" fmla="*/ 8728 w 10000"/>
                  <a:gd name="connsiteY69" fmla="*/ 5301 h 10000"/>
                  <a:gd name="connsiteX70" fmla="*/ 9116 w 10000"/>
                  <a:gd name="connsiteY70" fmla="*/ 5301 h 10000"/>
                  <a:gd name="connsiteX71" fmla="*/ 9281 w 10000"/>
                  <a:gd name="connsiteY71" fmla="*/ 5543 h 10000"/>
                  <a:gd name="connsiteX72" fmla="*/ 9336 w 10000"/>
                  <a:gd name="connsiteY72" fmla="*/ 5723 h 10000"/>
                  <a:gd name="connsiteX73" fmla="*/ 10000 w 10000"/>
                  <a:gd name="connsiteY73" fmla="*/ 6445 h 10000"/>
                  <a:gd name="connsiteX74" fmla="*/ 9724 w 10000"/>
                  <a:gd name="connsiteY74" fmla="*/ 6324 h 10000"/>
                  <a:gd name="connsiteX75" fmla="*/ 8949 w 10000"/>
                  <a:gd name="connsiteY75" fmla="*/ 6445 h 10000"/>
                  <a:gd name="connsiteX76" fmla="*/ 8563 w 10000"/>
                  <a:gd name="connsiteY76" fmla="*/ 6083 h 10000"/>
                  <a:gd name="connsiteX77" fmla="*/ 8287 w 10000"/>
                  <a:gd name="connsiteY77" fmla="*/ 6114 h 10000"/>
                  <a:gd name="connsiteX78" fmla="*/ 8506 w 10000"/>
                  <a:gd name="connsiteY78" fmla="*/ 6355 h 10000"/>
                  <a:gd name="connsiteX79" fmla="*/ 8563 w 10000"/>
                  <a:gd name="connsiteY79" fmla="*/ 6536 h 10000"/>
                  <a:gd name="connsiteX80" fmla="*/ 8009 w 10000"/>
                  <a:gd name="connsiteY80" fmla="*/ 6867 h 10000"/>
                  <a:gd name="connsiteX81" fmla="*/ 7901 w 10000"/>
                  <a:gd name="connsiteY81" fmla="*/ 7049 h 10000"/>
                  <a:gd name="connsiteX82" fmla="*/ 7845 w 10000"/>
                  <a:gd name="connsiteY82" fmla="*/ 7197 h 10000"/>
                  <a:gd name="connsiteX83" fmla="*/ 7789 w 10000"/>
                  <a:gd name="connsiteY83" fmla="*/ 7258 h 10000"/>
                  <a:gd name="connsiteX84" fmla="*/ 7678 w 10000"/>
                  <a:gd name="connsiteY84" fmla="*/ 7380 h 10000"/>
                  <a:gd name="connsiteX85" fmla="*/ 7347 w 10000"/>
                  <a:gd name="connsiteY85" fmla="*/ 7470 h 10000"/>
                  <a:gd name="connsiteX86" fmla="*/ 7456 w 10000"/>
                  <a:gd name="connsiteY86" fmla="*/ 7681 h 10000"/>
                  <a:gd name="connsiteX87" fmla="*/ 7402 w 10000"/>
                  <a:gd name="connsiteY87" fmla="*/ 7741 h 10000"/>
                  <a:gd name="connsiteX88" fmla="*/ 6961 w 10000"/>
                  <a:gd name="connsiteY88" fmla="*/ 7921 h 10000"/>
                  <a:gd name="connsiteX89" fmla="*/ 6519 w 10000"/>
                  <a:gd name="connsiteY89" fmla="*/ 7892 h 10000"/>
                  <a:gd name="connsiteX90" fmla="*/ 6906 w 10000"/>
                  <a:gd name="connsiteY90" fmla="*/ 8013 h 10000"/>
                  <a:gd name="connsiteX91" fmla="*/ 6906 w 10000"/>
                  <a:gd name="connsiteY91" fmla="*/ 8373 h 10000"/>
                  <a:gd name="connsiteX92" fmla="*/ 6407 w 10000"/>
                  <a:gd name="connsiteY92" fmla="*/ 8464 h 10000"/>
                  <a:gd name="connsiteX93" fmla="*/ 6298 w 10000"/>
                  <a:gd name="connsiteY93" fmla="*/ 8314 h 10000"/>
                  <a:gd name="connsiteX94" fmla="*/ 6241 w 10000"/>
                  <a:gd name="connsiteY94" fmla="*/ 8195 h 10000"/>
                  <a:gd name="connsiteX95" fmla="*/ 5747 w 10000"/>
                  <a:gd name="connsiteY95" fmla="*/ 8283 h 10000"/>
                  <a:gd name="connsiteX96" fmla="*/ 5967 w 10000"/>
                  <a:gd name="connsiteY96" fmla="*/ 8404 h 10000"/>
                  <a:gd name="connsiteX97" fmla="*/ 6131 w 10000"/>
                  <a:gd name="connsiteY97" fmla="*/ 8523 h 10000"/>
                  <a:gd name="connsiteX98" fmla="*/ 6353 w 10000"/>
                  <a:gd name="connsiteY98" fmla="*/ 8825 h 10000"/>
                  <a:gd name="connsiteX99" fmla="*/ 6628 w 10000"/>
                  <a:gd name="connsiteY99" fmla="*/ 8766 h 10000"/>
                  <a:gd name="connsiteX100" fmla="*/ 6850 w 10000"/>
                  <a:gd name="connsiteY100" fmla="*/ 9006 h 10000"/>
                  <a:gd name="connsiteX101" fmla="*/ 7014 w 10000"/>
                  <a:gd name="connsiteY101" fmla="*/ 9065 h 10000"/>
                  <a:gd name="connsiteX102" fmla="*/ 7402 w 10000"/>
                  <a:gd name="connsiteY102" fmla="*/ 9035 h 10000"/>
                  <a:gd name="connsiteX103" fmla="*/ 7568 w 10000"/>
                  <a:gd name="connsiteY103" fmla="*/ 9187 h 10000"/>
                  <a:gd name="connsiteX104" fmla="*/ 7735 w 10000"/>
                  <a:gd name="connsiteY104" fmla="*/ 9337 h 10000"/>
                  <a:gd name="connsiteX105" fmla="*/ 8506 w 10000"/>
                  <a:gd name="connsiteY105" fmla="*/ 9127 h 10000"/>
                  <a:gd name="connsiteX106" fmla="*/ 8506 w 10000"/>
                  <a:gd name="connsiteY106" fmla="*/ 9035 h 10000"/>
                  <a:gd name="connsiteX107" fmla="*/ 8287 w 10000"/>
                  <a:gd name="connsiteY107" fmla="*/ 8855 h 10000"/>
                  <a:gd name="connsiteX108" fmla="*/ 8563 w 10000"/>
                  <a:gd name="connsiteY108" fmla="*/ 8676 h 10000"/>
                  <a:gd name="connsiteX109" fmla="*/ 8396 w 10000"/>
                  <a:gd name="connsiteY109" fmla="*/ 8464 h 10000"/>
                  <a:gd name="connsiteX110" fmla="*/ 8563 w 10000"/>
                  <a:gd name="connsiteY110" fmla="*/ 8373 h 10000"/>
                  <a:gd name="connsiteX111" fmla="*/ 8784 w 10000"/>
                  <a:gd name="connsiteY111" fmla="*/ 8583 h 10000"/>
                  <a:gd name="connsiteX112" fmla="*/ 8675 w 10000"/>
                  <a:gd name="connsiteY112" fmla="*/ 8705 h 10000"/>
                  <a:gd name="connsiteX113" fmla="*/ 9170 w 10000"/>
                  <a:gd name="connsiteY113" fmla="*/ 8766 h 10000"/>
                  <a:gd name="connsiteX114" fmla="*/ 9390 w 10000"/>
                  <a:gd name="connsiteY114" fmla="*/ 8855 h 10000"/>
                  <a:gd name="connsiteX115" fmla="*/ 8728 w 10000"/>
                  <a:gd name="connsiteY115" fmla="*/ 9456 h 10000"/>
                  <a:gd name="connsiteX116" fmla="*/ 8287 w 10000"/>
                  <a:gd name="connsiteY116" fmla="*/ 9729 h 10000"/>
                  <a:gd name="connsiteX117" fmla="*/ 9724 w 10000"/>
                  <a:gd name="connsiteY117" fmla="*/ 9939 h 10000"/>
                  <a:gd name="connsiteX118" fmla="*/ 9724 w 10000"/>
                  <a:gd name="connsiteY118" fmla="*/ 9970 h 10000"/>
                  <a:gd name="connsiteX119" fmla="*/ 9612 w 10000"/>
                  <a:gd name="connsiteY119" fmla="*/ 10000 h 10000"/>
                  <a:gd name="connsiteX0" fmla="*/ 8563 w 10000"/>
                  <a:gd name="connsiteY0" fmla="*/ 4487 h 9970"/>
                  <a:gd name="connsiteX1" fmla="*/ 8120 w 10000"/>
                  <a:gd name="connsiteY1" fmla="*/ 4487 h 9970"/>
                  <a:gd name="connsiteX2" fmla="*/ 7678 w 10000"/>
                  <a:gd name="connsiteY2" fmla="*/ 4608 h 9970"/>
                  <a:gd name="connsiteX3" fmla="*/ 7181 w 10000"/>
                  <a:gd name="connsiteY3" fmla="*/ 4578 h 9970"/>
                  <a:gd name="connsiteX4" fmla="*/ 7181 w 10000"/>
                  <a:gd name="connsiteY4" fmla="*/ 4006 h 9970"/>
                  <a:gd name="connsiteX5" fmla="*/ 7456 w 10000"/>
                  <a:gd name="connsiteY5" fmla="*/ 3976 h 9970"/>
                  <a:gd name="connsiteX6" fmla="*/ 7292 w 10000"/>
                  <a:gd name="connsiteY6" fmla="*/ 3824 h 9970"/>
                  <a:gd name="connsiteX7" fmla="*/ 7292 w 10000"/>
                  <a:gd name="connsiteY7" fmla="*/ 3585 h 9970"/>
                  <a:gd name="connsiteX8" fmla="*/ 7347 w 10000"/>
                  <a:gd name="connsiteY8" fmla="*/ 3436 h 9970"/>
                  <a:gd name="connsiteX9" fmla="*/ 6796 w 10000"/>
                  <a:gd name="connsiteY9" fmla="*/ 3193 h 9970"/>
                  <a:gd name="connsiteX10" fmla="*/ 6241 w 10000"/>
                  <a:gd name="connsiteY10" fmla="*/ 2922 h 9970"/>
                  <a:gd name="connsiteX11" fmla="*/ 5967 w 10000"/>
                  <a:gd name="connsiteY11" fmla="*/ 2740 h 9970"/>
                  <a:gd name="connsiteX12" fmla="*/ 5579 w 10000"/>
                  <a:gd name="connsiteY12" fmla="*/ 2682 h 9970"/>
                  <a:gd name="connsiteX13" fmla="*/ 5139 w 10000"/>
                  <a:gd name="connsiteY13" fmla="*/ 2712 h 9970"/>
                  <a:gd name="connsiteX14" fmla="*/ 4695 w 10000"/>
                  <a:gd name="connsiteY14" fmla="*/ 2620 h 9970"/>
                  <a:gd name="connsiteX15" fmla="*/ 4143 w 10000"/>
                  <a:gd name="connsiteY15" fmla="*/ 1896 h 9970"/>
                  <a:gd name="connsiteX16" fmla="*/ 3978 w 10000"/>
                  <a:gd name="connsiteY16" fmla="*/ 1717 h 9970"/>
                  <a:gd name="connsiteX17" fmla="*/ 3811 w 10000"/>
                  <a:gd name="connsiteY17" fmla="*/ 1295 h 9970"/>
                  <a:gd name="connsiteX18" fmla="*/ 3591 w 10000"/>
                  <a:gd name="connsiteY18" fmla="*/ 903 h 9970"/>
                  <a:gd name="connsiteX19" fmla="*/ 2928 w 10000"/>
                  <a:gd name="connsiteY19" fmla="*/ 633 h 9970"/>
                  <a:gd name="connsiteX20" fmla="*/ 2539 w 10000"/>
                  <a:gd name="connsiteY20" fmla="*/ 59 h 9970"/>
                  <a:gd name="connsiteX21" fmla="*/ 2043 w 10000"/>
                  <a:gd name="connsiteY21" fmla="*/ 59 h 9970"/>
                  <a:gd name="connsiteX22" fmla="*/ 1822 w 10000"/>
                  <a:gd name="connsiteY22" fmla="*/ 182 h 9970"/>
                  <a:gd name="connsiteX23" fmla="*/ 1769 w 10000"/>
                  <a:gd name="connsiteY23" fmla="*/ 0 h 9970"/>
                  <a:gd name="connsiteX24" fmla="*/ 1049 w 10000"/>
                  <a:gd name="connsiteY24" fmla="*/ 119 h 9970"/>
                  <a:gd name="connsiteX25" fmla="*/ 1822 w 10000"/>
                  <a:gd name="connsiteY25" fmla="*/ 242 h 9970"/>
                  <a:gd name="connsiteX26" fmla="*/ 1769 w 10000"/>
                  <a:gd name="connsiteY26" fmla="*/ 511 h 9970"/>
                  <a:gd name="connsiteX27" fmla="*/ 1933 w 10000"/>
                  <a:gd name="connsiteY27" fmla="*/ 873 h 9970"/>
                  <a:gd name="connsiteX28" fmla="*/ 2099 w 10000"/>
                  <a:gd name="connsiteY28" fmla="*/ 1083 h 9970"/>
                  <a:gd name="connsiteX29" fmla="*/ 1822 w 10000"/>
                  <a:gd name="connsiteY29" fmla="*/ 1476 h 9970"/>
                  <a:gd name="connsiteX30" fmla="*/ 1604 w 10000"/>
                  <a:gd name="connsiteY30" fmla="*/ 1476 h 9970"/>
                  <a:gd name="connsiteX31" fmla="*/ 1380 w 10000"/>
                  <a:gd name="connsiteY31" fmla="*/ 1747 h 9970"/>
                  <a:gd name="connsiteX32" fmla="*/ 1769 w 10000"/>
                  <a:gd name="connsiteY32" fmla="*/ 1867 h 9970"/>
                  <a:gd name="connsiteX33" fmla="*/ 1271 w 10000"/>
                  <a:gd name="connsiteY33" fmla="*/ 1837 h 9970"/>
                  <a:gd name="connsiteX34" fmla="*/ 1049 w 10000"/>
                  <a:gd name="connsiteY34" fmla="*/ 2197 h 9970"/>
                  <a:gd name="connsiteX35" fmla="*/ 994 w 10000"/>
                  <a:gd name="connsiteY35" fmla="*/ 2259 h 9970"/>
                  <a:gd name="connsiteX36" fmla="*/ 773 w 10000"/>
                  <a:gd name="connsiteY36" fmla="*/ 2651 h 9970"/>
                  <a:gd name="connsiteX37" fmla="*/ 1106 w 10000"/>
                  <a:gd name="connsiteY37" fmla="*/ 2740 h 9970"/>
                  <a:gd name="connsiteX38" fmla="*/ 663 w 10000"/>
                  <a:gd name="connsiteY38" fmla="*/ 3043 h 9970"/>
                  <a:gd name="connsiteX39" fmla="*/ 110 w 10000"/>
                  <a:gd name="connsiteY39" fmla="*/ 3374 h 9970"/>
                  <a:gd name="connsiteX40" fmla="*/ 0 w 10000"/>
                  <a:gd name="connsiteY40" fmla="*/ 3554 h 9970"/>
                  <a:gd name="connsiteX41" fmla="*/ 277 w 10000"/>
                  <a:gd name="connsiteY41" fmla="*/ 3946 h 9970"/>
                  <a:gd name="connsiteX42" fmla="*/ 0 w 10000"/>
                  <a:gd name="connsiteY42" fmla="*/ 4308 h 9970"/>
                  <a:gd name="connsiteX43" fmla="*/ 56 w 10000"/>
                  <a:gd name="connsiteY43" fmla="*/ 4699 h 9970"/>
                  <a:gd name="connsiteX44" fmla="*/ 222 w 10000"/>
                  <a:gd name="connsiteY44" fmla="*/ 4821 h 9970"/>
                  <a:gd name="connsiteX45" fmla="*/ 552 w 10000"/>
                  <a:gd name="connsiteY45" fmla="*/ 4789 h 9970"/>
                  <a:gd name="connsiteX46" fmla="*/ 1216 w 10000"/>
                  <a:gd name="connsiteY46" fmla="*/ 4851 h 9970"/>
                  <a:gd name="connsiteX47" fmla="*/ 1769 w 10000"/>
                  <a:gd name="connsiteY47" fmla="*/ 4729 h 9970"/>
                  <a:gd name="connsiteX48" fmla="*/ 2377 w 10000"/>
                  <a:gd name="connsiteY48" fmla="*/ 4729 h 9970"/>
                  <a:gd name="connsiteX49" fmla="*/ 2762 w 10000"/>
                  <a:gd name="connsiteY49" fmla="*/ 4608 h 9970"/>
                  <a:gd name="connsiteX50" fmla="*/ 2872 w 10000"/>
                  <a:gd name="connsiteY50" fmla="*/ 4638 h 9970"/>
                  <a:gd name="connsiteX51" fmla="*/ 2707 w 10000"/>
                  <a:gd name="connsiteY51" fmla="*/ 4699 h 9970"/>
                  <a:gd name="connsiteX52" fmla="*/ 3093 w 10000"/>
                  <a:gd name="connsiteY52" fmla="*/ 4971 h 9970"/>
                  <a:gd name="connsiteX53" fmla="*/ 3370 w 10000"/>
                  <a:gd name="connsiteY53" fmla="*/ 4909 h 9970"/>
                  <a:gd name="connsiteX54" fmla="*/ 3757 w 10000"/>
                  <a:gd name="connsiteY54" fmla="*/ 5028 h 9970"/>
                  <a:gd name="connsiteX55" fmla="*/ 4252 w 10000"/>
                  <a:gd name="connsiteY55" fmla="*/ 4999 h 9970"/>
                  <a:gd name="connsiteX56" fmla="*/ 5082 w 10000"/>
                  <a:gd name="connsiteY56" fmla="*/ 5090 h 9970"/>
                  <a:gd name="connsiteX57" fmla="*/ 5301 w 10000"/>
                  <a:gd name="connsiteY57" fmla="*/ 5152 h 9970"/>
                  <a:gd name="connsiteX58" fmla="*/ 6076 w 10000"/>
                  <a:gd name="connsiteY58" fmla="*/ 4999 h 9970"/>
                  <a:gd name="connsiteX59" fmla="*/ 6187 w 10000"/>
                  <a:gd name="connsiteY59" fmla="*/ 5090 h 9970"/>
                  <a:gd name="connsiteX60" fmla="*/ 6407 w 10000"/>
                  <a:gd name="connsiteY60" fmla="*/ 4971 h 9970"/>
                  <a:gd name="connsiteX61" fmla="*/ 6519 w 10000"/>
                  <a:gd name="connsiteY61" fmla="*/ 5123 h 9970"/>
                  <a:gd name="connsiteX62" fmla="*/ 7292 w 10000"/>
                  <a:gd name="connsiteY62" fmla="*/ 4939 h 9970"/>
                  <a:gd name="connsiteX63" fmla="*/ 7292 w 10000"/>
                  <a:gd name="connsiteY63" fmla="*/ 4758 h 9970"/>
                  <a:gd name="connsiteX64" fmla="*/ 7456 w 10000"/>
                  <a:gd name="connsiteY64" fmla="*/ 4729 h 9970"/>
                  <a:gd name="connsiteX65" fmla="*/ 7624 w 10000"/>
                  <a:gd name="connsiteY65" fmla="*/ 4789 h 9970"/>
                  <a:gd name="connsiteX66" fmla="*/ 8176 w 10000"/>
                  <a:gd name="connsiteY66" fmla="*/ 4668 h 9970"/>
                  <a:gd name="connsiteX67" fmla="*/ 8287 w 10000"/>
                  <a:gd name="connsiteY67" fmla="*/ 4699 h 9970"/>
                  <a:gd name="connsiteX68" fmla="*/ 8563 w 10000"/>
                  <a:gd name="connsiteY68" fmla="*/ 5240 h 9970"/>
                  <a:gd name="connsiteX69" fmla="*/ 8728 w 10000"/>
                  <a:gd name="connsiteY69" fmla="*/ 5301 h 9970"/>
                  <a:gd name="connsiteX70" fmla="*/ 9116 w 10000"/>
                  <a:gd name="connsiteY70" fmla="*/ 5301 h 9970"/>
                  <a:gd name="connsiteX71" fmla="*/ 9281 w 10000"/>
                  <a:gd name="connsiteY71" fmla="*/ 5543 h 9970"/>
                  <a:gd name="connsiteX72" fmla="*/ 9336 w 10000"/>
                  <a:gd name="connsiteY72" fmla="*/ 5723 h 9970"/>
                  <a:gd name="connsiteX73" fmla="*/ 10000 w 10000"/>
                  <a:gd name="connsiteY73" fmla="*/ 6445 h 9970"/>
                  <a:gd name="connsiteX74" fmla="*/ 9724 w 10000"/>
                  <a:gd name="connsiteY74" fmla="*/ 6324 h 9970"/>
                  <a:gd name="connsiteX75" fmla="*/ 8949 w 10000"/>
                  <a:gd name="connsiteY75" fmla="*/ 6445 h 9970"/>
                  <a:gd name="connsiteX76" fmla="*/ 8563 w 10000"/>
                  <a:gd name="connsiteY76" fmla="*/ 6083 h 9970"/>
                  <a:gd name="connsiteX77" fmla="*/ 8287 w 10000"/>
                  <a:gd name="connsiteY77" fmla="*/ 6114 h 9970"/>
                  <a:gd name="connsiteX78" fmla="*/ 8506 w 10000"/>
                  <a:gd name="connsiteY78" fmla="*/ 6355 h 9970"/>
                  <a:gd name="connsiteX79" fmla="*/ 8563 w 10000"/>
                  <a:gd name="connsiteY79" fmla="*/ 6536 h 9970"/>
                  <a:gd name="connsiteX80" fmla="*/ 8009 w 10000"/>
                  <a:gd name="connsiteY80" fmla="*/ 6867 h 9970"/>
                  <a:gd name="connsiteX81" fmla="*/ 7901 w 10000"/>
                  <a:gd name="connsiteY81" fmla="*/ 7049 h 9970"/>
                  <a:gd name="connsiteX82" fmla="*/ 7845 w 10000"/>
                  <a:gd name="connsiteY82" fmla="*/ 7197 h 9970"/>
                  <a:gd name="connsiteX83" fmla="*/ 7789 w 10000"/>
                  <a:gd name="connsiteY83" fmla="*/ 7258 h 9970"/>
                  <a:gd name="connsiteX84" fmla="*/ 7678 w 10000"/>
                  <a:gd name="connsiteY84" fmla="*/ 7380 h 9970"/>
                  <a:gd name="connsiteX85" fmla="*/ 7347 w 10000"/>
                  <a:gd name="connsiteY85" fmla="*/ 7470 h 9970"/>
                  <a:gd name="connsiteX86" fmla="*/ 7456 w 10000"/>
                  <a:gd name="connsiteY86" fmla="*/ 7681 h 9970"/>
                  <a:gd name="connsiteX87" fmla="*/ 7402 w 10000"/>
                  <a:gd name="connsiteY87" fmla="*/ 7741 h 9970"/>
                  <a:gd name="connsiteX88" fmla="*/ 6961 w 10000"/>
                  <a:gd name="connsiteY88" fmla="*/ 7921 h 9970"/>
                  <a:gd name="connsiteX89" fmla="*/ 6519 w 10000"/>
                  <a:gd name="connsiteY89" fmla="*/ 7892 h 9970"/>
                  <a:gd name="connsiteX90" fmla="*/ 6906 w 10000"/>
                  <a:gd name="connsiteY90" fmla="*/ 8013 h 9970"/>
                  <a:gd name="connsiteX91" fmla="*/ 6906 w 10000"/>
                  <a:gd name="connsiteY91" fmla="*/ 8373 h 9970"/>
                  <a:gd name="connsiteX92" fmla="*/ 6407 w 10000"/>
                  <a:gd name="connsiteY92" fmla="*/ 8464 h 9970"/>
                  <a:gd name="connsiteX93" fmla="*/ 6298 w 10000"/>
                  <a:gd name="connsiteY93" fmla="*/ 8314 h 9970"/>
                  <a:gd name="connsiteX94" fmla="*/ 6241 w 10000"/>
                  <a:gd name="connsiteY94" fmla="*/ 8195 h 9970"/>
                  <a:gd name="connsiteX95" fmla="*/ 5747 w 10000"/>
                  <a:gd name="connsiteY95" fmla="*/ 8283 h 9970"/>
                  <a:gd name="connsiteX96" fmla="*/ 5967 w 10000"/>
                  <a:gd name="connsiteY96" fmla="*/ 8404 h 9970"/>
                  <a:gd name="connsiteX97" fmla="*/ 6131 w 10000"/>
                  <a:gd name="connsiteY97" fmla="*/ 8523 h 9970"/>
                  <a:gd name="connsiteX98" fmla="*/ 6353 w 10000"/>
                  <a:gd name="connsiteY98" fmla="*/ 8825 h 9970"/>
                  <a:gd name="connsiteX99" fmla="*/ 6628 w 10000"/>
                  <a:gd name="connsiteY99" fmla="*/ 8766 h 9970"/>
                  <a:gd name="connsiteX100" fmla="*/ 6850 w 10000"/>
                  <a:gd name="connsiteY100" fmla="*/ 9006 h 9970"/>
                  <a:gd name="connsiteX101" fmla="*/ 7014 w 10000"/>
                  <a:gd name="connsiteY101" fmla="*/ 9065 h 9970"/>
                  <a:gd name="connsiteX102" fmla="*/ 7402 w 10000"/>
                  <a:gd name="connsiteY102" fmla="*/ 9035 h 9970"/>
                  <a:gd name="connsiteX103" fmla="*/ 7568 w 10000"/>
                  <a:gd name="connsiteY103" fmla="*/ 9187 h 9970"/>
                  <a:gd name="connsiteX104" fmla="*/ 7735 w 10000"/>
                  <a:gd name="connsiteY104" fmla="*/ 9337 h 9970"/>
                  <a:gd name="connsiteX105" fmla="*/ 8506 w 10000"/>
                  <a:gd name="connsiteY105" fmla="*/ 9127 h 9970"/>
                  <a:gd name="connsiteX106" fmla="*/ 8506 w 10000"/>
                  <a:gd name="connsiteY106" fmla="*/ 9035 h 9970"/>
                  <a:gd name="connsiteX107" fmla="*/ 8287 w 10000"/>
                  <a:gd name="connsiteY107" fmla="*/ 8855 h 9970"/>
                  <a:gd name="connsiteX108" fmla="*/ 8563 w 10000"/>
                  <a:gd name="connsiteY108" fmla="*/ 8676 h 9970"/>
                  <a:gd name="connsiteX109" fmla="*/ 8396 w 10000"/>
                  <a:gd name="connsiteY109" fmla="*/ 8464 h 9970"/>
                  <a:gd name="connsiteX110" fmla="*/ 8563 w 10000"/>
                  <a:gd name="connsiteY110" fmla="*/ 8373 h 9970"/>
                  <a:gd name="connsiteX111" fmla="*/ 8784 w 10000"/>
                  <a:gd name="connsiteY111" fmla="*/ 8583 h 9970"/>
                  <a:gd name="connsiteX112" fmla="*/ 8675 w 10000"/>
                  <a:gd name="connsiteY112" fmla="*/ 8705 h 9970"/>
                  <a:gd name="connsiteX113" fmla="*/ 9170 w 10000"/>
                  <a:gd name="connsiteY113" fmla="*/ 8766 h 9970"/>
                  <a:gd name="connsiteX114" fmla="*/ 9390 w 10000"/>
                  <a:gd name="connsiteY114" fmla="*/ 8855 h 9970"/>
                  <a:gd name="connsiteX115" fmla="*/ 8728 w 10000"/>
                  <a:gd name="connsiteY115" fmla="*/ 9456 h 9970"/>
                  <a:gd name="connsiteX116" fmla="*/ 8287 w 10000"/>
                  <a:gd name="connsiteY116" fmla="*/ 9729 h 9970"/>
                  <a:gd name="connsiteX117" fmla="*/ 9724 w 10000"/>
                  <a:gd name="connsiteY117" fmla="*/ 9939 h 9970"/>
                  <a:gd name="connsiteX118" fmla="*/ 9724 w 10000"/>
                  <a:gd name="connsiteY118" fmla="*/ 9970 h 9970"/>
                  <a:gd name="connsiteX0" fmla="*/ 8563 w 10000"/>
                  <a:gd name="connsiteY0" fmla="*/ 4501 h 9969"/>
                  <a:gd name="connsiteX1" fmla="*/ 8120 w 10000"/>
                  <a:gd name="connsiteY1" fmla="*/ 4501 h 9969"/>
                  <a:gd name="connsiteX2" fmla="*/ 7678 w 10000"/>
                  <a:gd name="connsiteY2" fmla="*/ 4622 h 9969"/>
                  <a:gd name="connsiteX3" fmla="*/ 7181 w 10000"/>
                  <a:gd name="connsiteY3" fmla="*/ 4592 h 9969"/>
                  <a:gd name="connsiteX4" fmla="*/ 7181 w 10000"/>
                  <a:gd name="connsiteY4" fmla="*/ 4018 h 9969"/>
                  <a:gd name="connsiteX5" fmla="*/ 7456 w 10000"/>
                  <a:gd name="connsiteY5" fmla="*/ 3988 h 9969"/>
                  <a:gd name="connsiteX6" fmla="*/ 7292 w 10000"/>
                  <a:gd name="connsiteY6" fmla="*/ 3836 h 9969"/>
                  <a:gd name="connsiteX7" fmla="*/ 7292 w 10000"/>
                  <a:gd name="connsiteY7" fmla="*/ 3596 h 9969"/>
                  <a:gd name="connsiteX8" fmla="*/ 7347 w 10000"/>
                  <a:gd name="connsiteY8" fmla="*/ 3446 h 9969"/>
                  <a:gd name="connsiteX9" fmla="*/ 6796 w 10000"/>
                  <a:gd name="connsiteY9" fmla="*/ 3203 h 9969"/>
                  <a:gd name="connsiteX10" fmla="*/ 6241 w 10000"/>
                  <a:gd name="connsiteY10" fmla="*/ 2931 h 9969"/>
                  <a:gd name="connsiteX11" fmla="*/ 5967 w 10000"/>
                  <a:gd name="connsiteY11" fmla="*/ 2748 h 9969"/>
                  <a:gd name="connsiteX12" fmla="*/ 5579 w 10000"/>
                  <a:gd name="connsiteY12" fmla="*/ 2690 h 9969"/>
                  <a:gd name="connsiteX13" fmla="*/ 5139 w 10000"/>
                  <a:gd name="connsiteY13" fmla="*/ 2720 h 9969"/>
                  <a:gd name="connsiteX14" fmla="*/ 4695 w 10000"/>
                  <a:gd name="connsiteY14" fmla="*/ 2628 h 9969"/>
                  <a:gd name="connsiteX15" fmla="*/ 4143 w 10000"/>
                  <a:gd name="connsiteY15" fmla="*/ 1902 h 9969"/>
                  <a:gd name="connsiteX16" fmla="*/ 3978 w 10000"/>
                  <a:gd name="connsiteY16" fmla="*/ 1722 h 9969"/>
                  <a:gd name="connsiteX17" fmla="*/ 3811 w 10000"/>
                  <a:gd name="connsiteY17" fmla="*/ 1299 h 9969"/>
                  <a:gd name="connsiteX18" fmla="*/ 3591 w 10000"/>
                  <a:gd name="connsiteY18" fmla="*/ 906 h 9969"/>
                  <a:gd name="connsiteX19" fmla="*/ 2928 w 10000"/>
                  <a:gd name="connsiteY19" fmla="*/ 635 h 9969"/>
                  <a:gd name="connsiteX20" fmla="*/ 2539 w 10000"/>
                  <a:gd name="connsiteY20" fmla="*/ 59 h 9969"/>
                  <a:gd name="connsiteX21" fmla="*/ 2043 w 10000"/>
                  <a:gd name="connsiteY21" fmla="*/ 59 h 9969"/>
                  <a:gd name="connsiteX22" fmla="*/ 1822 w 10000"/>
                  <a:gd name="connsiteY22" fmla="*/ 183 h 9969"/>
                  <a:gd name="connsiteX23" fmla="*/ 1769 w 10000"/>
                  <a:gd name="connsiteY23" fmla="*/ 0 h 9969"/>
                  <a:gd name="connsiteX24" fmla="*/ 1049 w 10000"/>
                  <a:gd name="connsiteY24" fmla="*/ 119 h 9969"/>
                  <a:gd name="connsiteX25" fmla="*/ 1822 w 10000"/>
                  <a:gd name="connsiteY25" fmla="*/ 243 h 9969"/>
                  <a:gd name="connsiteX26" fmla="*/ 1769 w 10000"/>
                  <a:gd name="connsiteY26" fmla="*/ 513 h 9969"/>
                  <a:gd name="connsiteX27" fmla="*/ 1933 w 10000"/>
                  <a:gd name="connsiteY27" fmla="*/ 876 h 9969"/>
                  <a:gd name="connsiteX28" fmla="*/ 2099 w 10000"/>
                  <a:gd name="connsiteY28" fmla="*/ 1086 h 9969"/>
                  <a:gd name="connsiteX29" fmla="*/ 1822 w 10000"/>
                  <a:gd name="connsiteY29" fmla="*/ 1480 h 9969"/>
                  <a:gd name="connsiteX30" fmla="*/ 1604 w 10000"/>
                  <a:gd name="connsiteY30" fmla="*/ 1480 h 9969"/>
                  <a:gd name="connsiteX31" fmla="*/ 1380 w 10000"/>
                  <a:gd name="connsiteY31" fmla="*/ 1752 h 9969"/>
                  <a:gd name="connsiteX32" fmla="*/ 1769 w 10000"/>
                  <a:gd name="connsiteY32" fmla="*/ 1873 h 9969"/>
                  <a:gd name="connsiteX33" fmla="*/ 1271 w 10000"/>
                  <a:gd name="connsiteY33" fmla="*/ 1843 h 9969"/>
                  <a:gd name="connsiteX34" fmla="*/ 1049 w 10000"/>
                  <a:gd name="connsiteY34" fmla="*/ 2204 h 9969"/>
                  <a:gd name="connsiteX35" fmla="*/ 994 w 10000"/>
                  <a:gd name="connsiteY35" fmla="*/ 2266 h 9969"/>
                  <a:gd name="connsiteX36" fmla="*/ 773 w 10000"/>
                  <a:gd name="connsiteY36" fmla="*/ 2659 h 9969"/>
                  <a:gd name="connsiteX37" fmla="*/ 1106 w 10000"/>
                  <a:gd name="connsiteY37" fmla="*/ 2748 h 9969"/>
                  <a:gd name="connsiteX38" fmla="*/ 663 w 10000"/>
                  <a:gd name="connsiteY38" fmla="*/ 3052 h 9969"/>
                  <a:gd name="connsiteX39" fmla="*/ 110 w 10000"/>
                  <a:gd name="connsiteY39" fmla="*/ 3384 h 9969"/>
                  <a:gd name="connsiteX40" fmla="*/ 0 w 10000"/>
                  <a:gd name="connsiteY40" fmla="*/ 3565 h 9969"/>
                  <a:gd name="connsiteX41" fmla="*/ 277 w 10000"/>
                  <a:gd name="connsiteY41" fmla="*/ 3958 h 9969"/>
                  <a:gd name="connsiteX42" fmla="*/ 0 w 10000"/>
                  <a:gd name="connsiteY42" fmla="*/ 4321 h 9969"/>
                  <a:gd name="connsiteX43" fmla="*/ 56 w 10000"/>
                  <a:gd name="connsiteY43" fmla="*/ 4713 h 9969"/>
                  <a:gd name="connsiteX44" fmla="*/ 222 w 10000"/>
                  <a:gd name="connsiteY44" fmla="*/ 4836 h 9969"/>
                  <a:gd name="connsiteX45" fmla="*/ 552 w 10000"/>
                  <a:gd name="connsiteY45" fmla="*/ 4803 h 9969"/>
                  <a:gd name="connsiteX46" fmla="*/ 1216 w 10000"/>
                  <a:gd name="connsiteY46" fmla="*/ 4866 h 9969"/>
                  <a:gd name="connsiteX47" fmla="*/ 1769 w 10000"/>
                  <a:gd name="connsiteY47" fmla="*/ 4743 h 9969"/>
                  <a:gd name="connsiteX48" fmla="*/ 2377 w 10000"/>
                  <a:gd name="connsiteY48" fmla="*/ 4743 h 9969"/>
                  <a:gd name="connsiteX49" fmla="*/ 2762 w 10000"/>
                  <a:gd name="connsiteY49" fmla="*/ 4622 h 9969"/>
                  <a:gd name="connsiteX50" fmla="*/ 2872 w 10000"/>
                  <a:gd name="connsiteY50" fmla="*/ 4652 h 9969"/>
                  <a:gd name="connsiteX51" fmla="*/ 2707 w 10000"/>
                  <a:gd name="connsiteY51" fmla="*/ 4713 h 9969"/>
                  <a:gd name="connsiteX52" fmla="*/ 3093 w 10000"/>
                  <a:gd name="connsiteY52" fmla="*/ 4986 h 9969"/>
                  <a:gd name="connsiteX53" fmla="*/ 3370 w 10000"/>
                  <a:gd name="connsiteY53" fmla="*/ 4924 h 9969"/>
                  <a:gd name="connsiteX54" fmla="*/ 3757 w 10000"/>
                  <a:gd name="connsiteY54" fmla="*/ 5043 h 9969"/>
                  <a:gd name="connsiteX55" fmla="*/ 4252 w 10000"/>
                  <a:gd name="connsiteY55" fmla="*/ 5014 h 9969"/>
                  <a:gd name="connsiteX56" fmla="*/ 5082 w 10000"/>
                  <a:gd name="connsiteY56" fmla="*/ 5105 h 9969"/>
                  <a:gd name="connsiteX57" fmla="*/ 5301 w 10000"/>
                  <a:gd name="connsiteY57" fmla="*/ 5168 h 9969"/>
                  <a:gd name="connsiteX58" fmla="*/ 6076 w 10000"/>
                  <a:gd name="connsiteY58" fmla="*/ 5014 h 9969"/>
                  <a:gd name="connsiteX59" fmla="*/ 6187 w 10000"/>
                  <a:gd name="connsiteY59" fmla="*/ 5105 h 9969"/>
                  <a:gd name="connsiteX60" fmla="*/ 6407 w 10000"/>
                  <a:gd name="connsiteY60" fmla="*/ 4986 h 9969"/>
                  <a:gd name="connsiteX61" fmla="*/ 6519 w 10000"/>
                  <a:gd name="connsiteY61" fmla="*/ 5138 h 9969"/>
                  <a:gd name="connsiteX62" fmla="*/ 7292 w 10000"/>
                  <a:gd name="connsiteY62" fmla="*/ 4954 h 9969"/>
                  <a:gd name="connsiteX63" fmla="*/ 7292 w 10000"/>
                  <a:gd name="connsiteY63" fmla="*/ 4772 h 9969"/>
                  <a:gd name="connsiteX64" fmla="*/ 7456 w 10000"/>
                  <a:gd name="connsiteY64" fmla="*/ 4743 h 9969"/>
                  <a:gd name="connsiteX65" fmla="*/ 7624 w 10000"/>
                  <a:gd name="connsiteY65" fmla="*/ 4803 h 9969"/>
                  <a:gd name="connsiteX66" fmla="*/ 8176 w 10000"/>
                  <a:gd name="connsiteY66" fmla="*/ 4682 h 9969"/>
                  <a:gd name="connsiteX67" fmla="*/ 8287 w 10000"/>
                  <a:gd name="connsiteY67" fmla="*/ 4713 h 9969"/>
                  <a:gd name="connsiteX68" fmla="*/ 8563 w 10000"/>
                  <a:gd name="connsiteY68" fmla="*/ 5256 h 9969"/>
                  <a:gd name="connsiteX69" fmla="*/ 8728 w 10000"/>
                  <a:gd name="connsiteY69" fmla="*/ 5317 h 9969"/>
                  <a:gd name="connsiteX70" fmla="*/ 9116 w 10000"/>
                  <a:gd name="connsiteY70" fmla="*/ 5317 h 9969"/>
                  <a:gd name="connsiteX71" fmla="*/ 9281 w 10000"/>
                  <a:gd name="connsiteY71" fmla="*/ 5560 h 9969"/>
                  <a:gd name="connsiteX72" fmla="*/ 9336 w 10000"/>
                  <a:gd name="connsiteY72" fmla="*/ 5740 h 9969"/>
                  <a:gd name="connsiteX73" fmla="*/ 10000 w 10000"/>
                  <a:gd name="connsiteY73" fmla="*/ 6464 h 9969"/>
                  <a:gd name="connsiteX74" fmla="*/ 9724 w 10000"/>
                  <a:gd name="connsiteY74" fmla="*/ 6343 h 9969"/>
                  <a:gd name="connsiteX75" fmla="*/ 8949 w 10000"/>
                  <a:gd name="connsiteY75" fmla="*/ 6464 h 9969"/>
                  <a:gd name="connsiteX76" fmla="*/ 8563 w 10000"/>
                  <a:gd name="connsiteY76" fmla="*/ 6101 h 9969"/>
                  <a:gd name="connsiteX77" fmla="*/ 8287 w 10000"/>
                  <a:gd name="connsiteY77" fmla="*/ 6132 h 9969"/>
                  <a:gd name="connsiteX78" fmla="*/ 8506 w 10000"/>
                  <a:gd name="connsiteY78" fmla="*/ 6374 h 9969"/>
                  <a:gd name="connsiteX79" fmla="*/ 8563 w 10000"/>
                  <a:gd name="connsiteY79" fmla="*/ 6556 h 9969"/>
                  <a:gd name="connsiteX80" fmla="*/ 8009 w 10000"/>
                  <a:gd name="connsiteY80" fmla="*/ 6888 h 9969"/>
                  <a:gd name="connsiteX81" fmla="*/ 7901 w 10000"/>
                  <a:gd name="connsiteY81" fmla="*/ 7070 h 9969"/>
                  <a:gd name="connsiteX82" fmla="*/ 7845 w 10000"/>
                  <a:gd name="connsiteY82" fmla="*/ 7219 h 9969"/>
                  <a:gd name="connsiteX83" fmla="*/ 7789 w 10000"/>
                  <a:gd name="connsiteY83" fmla="*/ 7280 h 9969"/>
                  <a:gd name="connsiteX84" fmla="*/ 7678 w 10000"/>
                  <a:gd name="connsiteY84" fmla="*/ 7402 h 9969"/>
                  <a:gd name="connsiteX85" fmla="*/ 7347 w 10000"/>
                  <a:gd name="connsiteY85" fmla="*/ 7492 h 9969"/>
                  <a:gd name="connsiteX86" fmla="*/ 7456 w 10000"/>
                  <a:gd name="connsiteY86" fmla="*/ 7704 h 9969"/>
                  <a:gd name="connsiteX87" fmla="*/ 7402 w 10000"/>
                  <a:gd name="connsiteY87" fmla="*/ 7764 h 9969"/>
                  <a:gd name="connsiteX88" fmla="*/ 6961 w 10000"/>
                  <a:gd name="connsiteY88" fmla="*/ 7945 h 9969"/>
                  <a:gd name="connsiteX89" fmla="*/ 6519 w 10000"/>
                  <a:gd name="connsiteY89" fmla="*/ 7916 h 9969"/>
                  <a:gd name="connsiteX90" fmla="*/ 6906 w 10000"/>
                  <a:gd name="connsiteY90" fmla="*/ 8037 h 9969"/>
                  <a:gd name="connsiteX91" fmla="*/ 6906 w 10000"/>
                  <a:gd name="connsiteY91" fmla="*/ 8398 h 9969"/>
                  <a:gd name="connsiteX92" fmla="*/ 6407 w 10000"/>
                  <a:gd name="connsiteY92" fmla="*/ 8489 h 9969"/>
                  <a:gd name="connsiteX93" fmla="*/ 6298 w 10000"/>
                  <a:gd name="connsiteY93" fmla="*/ 8339 h 9969"/>
                  <a:gd name="connsiteX94" fmla="*/ 6241 w 10000"/>
                  <a:gd name="connsiteY94" fmla="*/ 8220 h 9969"/>
                  <a:gd name="connsiteX95" fmla="*/ 5747 w 10000"/>
                  <a:gd name="connsiteY95" fmla="*/ 8308 h 9969"/>
                  <a:gd name="connsiteX96" fmla="*/ 5967 w 10000"/>
                  <a:gd name="connsiteY96" fmla="*/ 8429 h 9969"/>
                  <a:gd name="connsiteX97" fmla="*/ 6131 w 10000"/>
                  <a:gd name="connsiteY97" fmla="*/ 8549 h 9969"/>
                  <a:gd name="connsiteX98" fmla="*/ 6353 w 10000"/>
                  <a:gd name="connsiteY98" fmla="*/ 8852 h 9969"/>
                  <a:gd name="connsiteX99" fmla="*/ 6628 w 10000"/>
                  <a:gd name="connsiteY99" fmla="*/ 8792 h 9969"/>
                  <a:gd name="connsiteX100" fmla="*/ 6850 w 10000"/>
                  <a:gd name="connsiteY100" fmla="*/ 9033 h 9969"/>
                  <a:gd name="connsiteX101" fmla="*/ 7014 w 10000"/>
                  <a:gd name="connsiteY101" fmla="*/ 9092 h 9969"/>
                  <a:gd name="connsiteX102" fmla="*/ 7402 w 10000"/>
                  <a:gd name="connsiteY102" fmla="*/ 9062 h 9969"/>
                  <a:gd name="connsiteX103" fmla="*/ 7568 w 10000"/>
                  <a:gd name="connsiteY103" fmla="*/ 9215 h 9969"/>
                  <a:gd name="connsiteX104" fmla="*/ 7735 w 10000"/>
                  <a:gd name="connsiteY104" fmla="*/ 9365 h 9969"/>
                  <a:gd name="connsiteX105" fmla="*/ 8506 w 10000"/>
                  <a:gd name="connsiteY105" fmla="*/ 9154 h 9969"/>
                  <a:gd name="connsiteX106" fmla="*/ 8506 w 10000"/>
                  <a:gd name="connsiteY106" fmla="*/ 9062 h 9969"/>
                  <a:gd name="connsiteX107" fmla="*/ 8287 w 10000"/>
                  <a:gd name="connsiteY107" fmla="*/ 8882 h 9969"/>
                  <a:gd name="connsiteX108" fmla="*/ 8563 w 10000"/>
                  <a:gd name="connsiteY108" fmla="*/ 8702 h 9969"/>
                  <a:gd name="connsiteX109" fmla="*/ 8396 w 10000"/>
                  <a:gd name="connsiteY109" fmla="*/ 8489 h 9969"/>
                  <a:gd name="connsiteX110" fmla="*/ 8563 w 10000"/>
                  <a:gd name="connsiteY110" fmla="*/ 8398 h 9969"/>
                  <a:gd name="connsiteX111" fmla="*/ 8784 w 10000"/>
                  <a:gd name="connsiteY111" fmla="*/ 8609 h 9969"/>
                  <a:gd name="connsiteX112" fmla="*/ 8675 w 10000"/>
                  <a:gd name="connsiteY112" fmla="*/ 8731 h 9969"/>
                  <a:gd name="connsiteX113" fmla="*/ 9170 w 10000"/>
                  <a:gd name="connsiteY113" fmla="*/ 8792 h 9969"/>
                  <a:gd name="connsiteX114" fmla="*/ 9390 w 10000"/>
                  <a:gd name="connsiteY114" fmla="*/ 8882 h 9969"/>
                  <a:gd name="connsiteX115" fmla="*/ 8728 w 10000"/>
                  <a:gd name="connsiteY115" fmla="*/ 9484 h 9969"/>
                  <a:gd name="connsiteX116" fmla="*/ 8287 w 10000"/>
                  <a:gd name="connsiteY116" fmla="*/ 9758 h 9969"/>
                  <a:gd name="connsiteX117" fmla="*/ 9724 w 10000"/>
                  <a:gd name="connsiteY117" fmla="*/ 9969 h 9969"/>
                  <a:gd name="connsiteX0" fmla="*/ 8563 w 10000"/>
                  <a:gd name="connsiteY0" fmla="*/ 4515 h 9788"/>
                  <a:gd name="connsiteX1" fmla="*/ 8120 w 10000"/>
                  <a:gd name="connsiteY1" fmla="*/ 4515 h 9788"/>
                  <a:gd name="connsiteX2" fmla="*/ 7678 w 10000"/>
                  <a:gd name="connsiteY2" fmla="*/ 4636 h 9788"/>
                  <a:gd name="connsiteX3" fmla="*/ 7181 w 10000"/>
                  <a:gd name="connsiteY3" fmla="*/ 4606 h 9788"/>
                  <a:gd name="connsiteX4" fmla="*/ 7181 w 10000"/>
                  <a:gd name="connsiteY4" fmla="*/ 4030 h 9788"/>
                  <a:gd name="connsiteX5" fmla="*/ 7456 w 10000"/>
                  <a:gd name="connsiteY5" fmla="*/ 4000 h 9788"/>
                  <a:gd name="connsiteX6" fmla="*/ 7292 w 10000"/>
                  <a:gd name="connsiteY6" fmla="*/ 3848 h 9788"/>
                  <a:gd name="connsiteX7" fmla="*/ 7292 w 10000"/>
                  <a:gd name="connsiteY7" fmla="*/ 3607 h 9788"/>
                  <a:gd name="connsiteX8" fmla="*/ 7347 w 10000"/>
                  <a:gd name="connsiteY8" fmla="*/ 3457 h 9788"/>
                  <a:gd name="connsiteX9" fmla="*/ 6796 w 10000"/>
                  <a:gd name="connsiteY9" fmla="*/ 3213 h 9788"/>
                  <a:gd name="connsiteX10" fmla="*/ 6241 w 10000"/>
                  <a:gd name="connsiteY10" fmla="*/ 2940 h 9788"/>
                  <a:gd name="connsiteX11" fmla="*/ 5967 w 10000"/>
                  <a:gd name="connsiteY11" fmla="*/ 2757 h 9788"/>
                  <a:gd name="connsiteX12" fmla="*/ 5579 w 10000"/>
                  <a:gd name="connsiteY12" fmla="*/ 2698 h 9788"/>
                  <a:gd name="connsiteX13" fmla="*/ 5139 w 10000"/>
                  <a:gd name="connsiteY13" fmla="*/ 2728 h 9788"/>
                  <a:gd name="connsiteX14" fmla="*/ 4695 w 10000"/>
                  <a:gd name="connsiteY14" fmla="*/ 2636 h 9788"/>
                  <a:gd name="connsiteX15" fmla="*/ 4143 w 10000"/>
                  <a:gd name="connsiteY15" fmla="*/ 1908 h 9788"/>
                  <a:gd name="connsiteX16" fmla="*/ 3978 w 10000"/>
                  <a:gd name="connsiteY16" fmla="*/ 1727 h 9788"/>
                  <a:gd name="connsiteX17" fmla="*/ 3811 w 10000"/>
                  <a:gd name="connsiteY17" fmla="*/ 1303 h 9788"/>
                  <a:gd name="connsiteX18" fmla="*/ 3591 w 10000"/>
                  <a:gd name="connsiteY18" fmla="*/ 909 h 9788"/>
                  <a:gd name="connsiteX19" fmla="*/ 2928 w 10000"/>
                  <a:gd name="connsiteY19" fmla="*/ 637 h 9788"/>
                  <a:gd name="connsiteX20" fmla="*/ 2539 w 10000"/>
                  <a:gd name="connsiteY20" fmla="*/ 59 h 9788"/>
                  <a:gd name="connsiteX21" fmla="*/ 2043 w 10000"/>
                  <a:gd name="connsiteY21" fmla="*/ 59 h 9788"/>
                  <a:gd name="connsiteX22" fmla="*/ 1822 w 10000"/>
                  <a:gd name="connsiteY22" fmla="*/ 184 h 9788"/>
                  <a:gd name="connsiteX23" fmla="*/ 1769 w 10000"/>
                  <a:gd name="connsiteY23" fmla="*/ 0 h 9788"/>
                  <a:gd name="connsiteX24" fmla="*/ 1049 w 10000"/>
                  <a:gd name="connsiteY24" fmla="*/ 119 h 9788"/>
                  <a:gd name="connsiteX25" fmla="*/ 1822 w 10000"/>
                  <a:gd name="connsiteY25" fmla="*/ 244 h 9788"/>
                  <a:gd name="connsiteX26" fmla="*/ 1769 w 10000"/>
                  <a:gd name="connsiteY26" fmla="*/ 515 h 9788"/>
                  <a:gd name="connsiteX27" fmla="*/ 1933 w 10000"/>
                  <a:gd name="connsiteY27" fmla="*/ 879 h 9788"/>
                  <a:gd name="connsiteX28" fmla="*/ 2099 w 10000"/>
                  <a:gd name="connsiteY28" fmla="*/ 1089 h 9788"/>
                  <a:gd name="connsiteX29" fmla="*/ 1822 w 10000"/>
                  <a:gd name="connsiteY29" fmla="*/ 1485 h 9788"/>
                  <a:gd name="connsiteX30" fmla="*/ 1604 w 10000"/>
                  <a:gd name="connsiteY30" fmla="*/ 1485 h 9788"/>
                  <a:gd name="connsiteX31" fmla="*/ 1380 w 10000"/>
                  <a:gd name="connsiteY31" fmla="*/ 1757 h 9788"/>
                  <a:gd name="connsiteX32" fmla="*/ 1769 w 10000"/>
                  <a:gd name="connsiteY32" fmla="*/ 1879 h 9788"/>
                  <a:gd name="connsiteX33" fmla="*/ 1271 w 10000"/>
                  <a:gd name="connsiteY33" fmla="*/ 1849 h 9788"/>
                  <a:gd name="connsiteX34" fmla="*/ 1049 w 10000"/>
                  <a:gd name="connsiteY34" fmla="*/ 2211 h 9788"/>
                  <a:gd name="connsiteX35" fmla="*/ 994 w 10000"/>
                  <a:gd name="connsiteY35" fmla="*/ 2273 h 9788"/>
                  <a:gd name="connsiteX36" fmla="*/ 773 w 10000"/>
                  <a:gd name="connsiteY36" fmla="*/ 2667 h 9788"/>
                  <a:gd name="connsiteX37" fmla="*/ 1106 w 10000"/>
                  <a:gd name="connsiteY37" fmla="*/ 2757 h 9788"/>
                  <a:gd name="connsiteX38" fmla="*/ 663 w 10000"/>
                  <a:gd name="connsiteY38" fmla="*/ 3061 h 9788"/>
                  <a:gd name="connsiteX39" fmla="*/ 110 w 10000"/>
                  <a:gd name="connsiteY39" fmla="*/ 3395 h 9788"/>
                  <a:gd name="connsiteX40" fmla="*/ 0 w 10000"/>
                  <a:gd name="connsiteY40" fmla="*/ 3576 h 9788"/>
                  <a:gd name="connsiteX41" fmla="*/ 277 w 10000"/>
                  <a:gd name="connsiteY41" fmla="*/ 3970 h 9788"/>
                  <a:gd name="connsiteX42" fmla="*/ 0 w 10000"/>
                  <a:gd name="connsiteY42" fmla="*/ 4334 h 9788"/>
                  <a:gd name="connsiteX43" fmla="*/ 56 w 10000"/>
                  <a:gd name="connsiteY43" fmla="*/ 4728 h 9788"/>
                  <a:gd name="connsiteX44" fmla="*/ 222 w 10000"/>
                  <a:gd name="connsiteY44" fmla="*/ 4851 h 9788"/>
                  <a:gd name="connsiteX45" fmla="*/ 552 w 10000"/>
                  <a:gd name="connsiteY45" fmla="*/ 4818 h 9788"/>
                  <a:gd name="connsiteX46" fmla="*/ 1216 w 10000"/>
                  <a:gd name="connsiteY46" fmla="*/ 4881 h 9788"/>
                  <a:gd name="connsiteX47" fmla="*/ 1769 w 10000"/>
                  <a:gd name="connsiteY47" fmla="*/ 4758 h 9788"/>
                  <a:gd name="connsiteX48" fmla="*/ 2377 w 10000"/>
                  <a:gd name="connsiteY48" fmla="*/ 4758 h 9788"/>
                  <a:gd name="connsiteX49" fmla="*/ 2762 w 10000"/>
                  <a:gd name="connsiteY49" fmla="*/ 4636 h 9788"/>
                  <a:gd name="connsiteX50" fmla="*/ 2872 w 10000"/>
                  <a:gd name="connsiteY50" fmla="*/ 4666 h 9788"/>
                  <a:gd name="connsiteX51" fmla="*/ 2707 w 10000"/>
                  <a:gd name="connsiteY51" fmla="*/ 4728 h 9788"/>
                  <a:gd name="connsiteX52" fmla="*/ 3093 w 10000"/>
                  <a:gd name="connsiteY52" fmla="*/ 5002 h 9788"/>
                  <a:gd name="connsiteX53" fmla="*/ 3370 w 10000"/>
                  <a:gd name="connsiteY53" fmla="*/ 4939 h 9788"/>
                  <a:gd name="connsiteX54" fmla="*/ 3757 w 10000"/>
                  <a:gd name="connsiteY54" fmla="*/ 5059 h 9788"/>
                  <a:gd name="connsiteX55" fmla="*/ 4252 w 10000"/>
                  <a:gd name="connsiteY55" fmla="*/ 5030 h 9788"/>
                  <a:gd name="connsiteX56" fmla="*/ 5082 w 10000"/>
                  <a:gd name="connsiteY56" fmla="*/ 5121 h 9788"/>
                  <a:gd name="connsiteX57" fmla="*/ 5301 w 10000"/>
                  <a:gd name="connsiteY57" fmla="*/ 5184 h 9788"/>
                  <a:gd name="connsiteX58" fmla="*/ 6076 w 10000"/>
                  <a:gd name="connsiteY58" fmla="*/ 5030 h 9788"/>
                  <a:gd name="connsiteX59" fmla="*/ 6187 w 10000"/>
                  <a:gd name="connsiteY59" fmla="*/ 5121 h 9788"/>
                  <a:gd name="connsiteX60" fmla="*/ 6407 w 10000"/>
                  <a:gd name="connsiteY60" fmla="*/ 5002 h 9788"/>
                  <a:gd name="connsiteX61" fmla="*/ 6519 w 10000"/>
                  <a:gd name="connsiteY61" fmla="*/ 5154 h 9788"/>
                  <a:gd name="connsiteX62" fmla="*/ 7292 w 10000"/>
                  <a:gd name="connsiteY62" fmla="*/ 4969 h 9788"/>
                  <a:gd name="connsiteX63" fmla="*/ 7292 w 10000"/>
                  <a:gd name="connsiteY63" fmla="*/ 4787 h 9788"/>
                  <a:gd name="connsiteX64" fmla="*/ 7456 w 10000"/>
                  <a:gd name="connsiteY64" fmla="*/ 4758 h 9788"/>
                  <a:gd name="connsiteX65" fmla="*/ 7624 w 10000"/>
                  <a:gd name="connsiteY65" fmla="*/ 4818 h 9788"/>
                  <a:gd name="connsiteX66" fmla="*/ 8176 w 10000"/>
                  <a:gd name="connsiteY66" fmla="*/ 4697 h 9788"/>
                  <a:gd name="connsiteX67" fmla="*/ 8287 w 10000"/>
                  <a:gd name="connsiteY67" fmla="*/ 4728 h 9788"/>
                  <a:gd name="connsiteX68" fmla="*/ 8563 w 10000"/>
                  <a:gd name="connsiteY68" fmla="*/ 5272 h 9788"/>
                  <a:gd name="connsiteX69" fmla="*/ 8728 w 10000"/>
                  <a:gd name="connsiteY69" fmla="*/ 5334 h 9788"/>
                  <a:gd name="connsiteX70" fmla="*/ 9116 w 10000"/>
                  <a:gd name="connsiteY70" fmla="*/ 5334 h 9788"/>
                  <a:gd name="connsiteX71" fmla="*/ 9281 w 10000"/>
                  <a:gd name="connsiteY71" fmla="*/ 5577 h 9788"/>
                  <a:gd name="connsiteX72" fmla="*/ 9336 w 10000"/>
                  <a:gd name="connsiteY72" fmla="*/ 5758 h 9788"/>
                  <a:gd name="connsiteX73" fmla="*/ 10000 w 10000"/>
                  <a:gd name="connsiteY73" fmla="*/ 6484 h 9788"/>
                  <a:gd name="connsiteX74" fmla="*/ 9724 w 10000"/>
                  <a:gd name="connsiteY74" fmla="*/ 6363 h 9788"/>
                  <a:gd name="connsiteX75" fmla="*/ 8949 w 10000"/>
                  <a:gd name="connsiteY75" fmla="*/ 6484 h 9788"/>
                  <a:gd name="connsiteX76" fmla="*/ 8563 w 10000"/>
                  <a:gd name="connsiteY76" fmla="*/ 6120 h 9788"/>
                  <a:gd name="connsiteX77" fmla="*/ 8287 w 10000"/>
                  <a:gd name="connsiteY77" fmla="*/ 6151 h 9788"/>
                  <a:gd name="connsiteX78" fmla="*/ 8506 w 10000"/>
                  <a:gd name="connsiteY78" fmla="*/ 6394 h 9788"/>
                  <a:gd name="connsiteX79" fmla="*/ 8563 w 10000"/>
                  <a:gd name="connsiteY79" fmla="*/ 6576 h 9788"/>
                  <a:gd name="connsiteX80" fmla="*/ 8009 w 10000"/>
                  <a:gd name="connsiteY80" fmla="*/ 6909 h 9788"/>
                  <a:gd name="connsiteX81" fmla="*/ 7901 w 10000"/>
                  <a:gd name="connsiteY81" fmla="*/ 7092 h 9788"/>
                  <a:gd name="connsiteX82" fmla="*/ 7845 w 10000"/>
                  <a:gd name="connsiteY82" fmla="*/ 7241 h 9788"/>
                  <a:gd name="connsiteX83" fmla="*/ 7789 w 10000"/>
                  <a:gd name="connsiteY83" fmla="*/ 7303 h 9788"/>
                  <a:gd name="connsiteX84" fmla="*/ 7678 w 10000"/>
                  <a:gd name="connsiteY84" fmla="*/ 7425 h 9788"/>
                  <a:gd name="connsiteX85" fmla="*/ 7347 w 10000"/>
                  <a:gd name="connsiteY85" fmla="*/ 7515 h 9788"/>
                  <a:gd name="connsiteX86" fmla="*/ 7456 w 10000"/>
                  <a:gd name="connsiteY86" fmla="*/ 7728 h 9788"/>
                  <a:gd name="connsiteX87" fmla="*/ 7402 w 10000"/>
                  <a:gd name="connsiteY87" fmla="*/ 7788 h 9788"/>
                  <a:gd name="connsiteX88" fmla="*/ 6961 w 10000"/>
                  <a:gd name="connsiteY88" fmla="*/ 7970 h 9788"/>
                  <a:gd name="connsiteX89" fmla="*/ 6519 w 10000"/>
                  <a:gd name="connsiteY89" fmla="*/ 7941 h 9788"/>
                  <a:gd name="connsiteX90" fmla="*/ 6906 w 10000"/>
                  <a:gd name="connsiteY90" fmla="*/ 8062 h 9788"/>
                  <a:gd name="connsiteX91" fmla="*/ 6906 w 10000"/>
                  <a:gd name="connsiteY91" fmla="*/ 8424 h 9788"/>
                  <a:gd name="connsiteX92" fmla="*/ 6407 w 10000"/>
                  <a:gd name="connsiteY92" fmla="*/ 8515 h 9788"/>
                  <a:gd name="connsiteX93" fmla="*/ 6298 w 10000"/>
                  <a:gd name="connsiteY93" fmla="*/ 8365 h 9788"/>
                  <a:gd name="connsiteX94" fmla="*/ 6241 w 10000"/>
                  <a:gd name="connsiteY94" fmla="*/ 8246 h 9788"/>
                  <a:gd name="connsiteX95" fmla="*/ 5747 w 10000"/>
                  <a:gd name="connsiteY95" fmla="*/ 8334 h 9788"/>
                  <a:gd name="connsiteX96" fmla="*/ 5967 w 10000"/>
                  <a:gd name="connsiteY96" fmla="*/ 8455 h 9788"/>
                  <a:gd name="connsiteX97" fmla="*/ 6131 w 10000"/>
                  <a:gd name="connsiteY97" fmla="*/ 8576 h 9788"/>
                  <a:gd name="connsiteX98" fmla="*/ 6353 w 10000"/>
                  <a:gd name="connsiteY98" fmla="*/ 8880 h 9788"/>
                  <a:gd name="connsiteX99" fmla="*/ 6628 w 10000"/>
                  <a:gd name="connsiteY99" fmla="*/ 8819 h 9788"/>
                  <a:gd name="connsiteX100" fmla="*/ 6850 w 10000"/>
                  <a:gd name="connsiteY100" fmla="*/ 9061 h 9788"/>
                  <a:gd name="connsiteX101" fmla="*/ 7014 w 10000"/>
                  <a:gd name="connsiteY101" fmla="*/ 9120 h 9788"/>
                  <a:gd name="connsiteX102" fmla="*/ 7402 w 10000"/>
                  <a:gd name="connsiteY102" fmla="*/ 9090 h 9788"/>
                  <a:gd name="connsiteX103" fmla="*/ 7568 w 10000"/>
                  <a:gd name="connsiteY103" fmla="*/ 9244 h 9788"/>
                  <a:gd name="connsiteX104" fmla="*/ 7735 w 10000"/>
                  <a:gd name="connsiteY104" fmla="*/ 9394 h 9788"/>
                  <a:gd name="connsiteX105" fmla="*/ 8506 w 10000"/>
                  <a:gd name="connsiteY105" fmla="*/ 9182 h 9788"/>
                  <a:gd name="connsiteX106" fmla="*/ 8506 w 10000"/>
                  <a:gd name="connsiteY106" fmla="*/ 9090 h 9788"/>
                  <a:gd name="connsiteX107" fmla="*/ 8287 w 10000"/>
                  <a:gd name="connsiteY107" fmla="*/ 8910 h 9788"/>
                  <a:gd name="connsiteX108" fmla="*/ 8563 w 10000"/>
                  <a:gd name="connsiteY108" fmla="*/ 8729 h 9788"/>
                  <a:gd name="connsiteX109" fmla="*/ 8396 w 10000"/>
                  <a:gd name="connsiteY109" fmla="*/ 8515 h 9788"/>
                  <a:gd name="connsiteX110" fmla="*/ 8563 w 10000"/>
                  <a:gd name="connsiteY110" fmla="*/ 8424 h 9788"/>
                  <a:gd name="connsiteX111" fmla="*/ 8784 w 10000"/>
                  <a:gd name="connsiteY111" fmla="*/ 8636 h 9788"/>
                  <a:gd name="connsiteX112" fmla="*/ 8675 w 10000"/>
                  <a:gd name="connsiteY112" fmla="*/ 8758 h 9788"/>
                  <a:gd name="connsiteX113" fmla="*/ 9170 w 10000"/>
                  <a:gd name="connsiteY113" fmla="*/ 8819 h 9788"/>
                  <a:gd name="connsiteX114" fmla="*/ 9390 w 10000"/>
                  <a:gd name="connsiteY114" fmla="*/ 8910 h 9788"/>
                  <a:gd name="connsiteX115" fmla="*/ 8728 w 10000"/>
                  <a:gd name="connsiteY115" fmla="*/ 9513 h 9788"/>
                  <a:gd name="connsiteX116" fmla="*/ 8287 w 10000"/>
                  <a:gd name="connsiteY116" fmla="*/ 9788 h 9788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381 h 10000"/>
                  <a:gd name="connsiteX106" fmla="*/ 8506 w 10000"/>
                  <a:gd name="connsiteY106" fmla="*/ 9287 h 10000"/>
                  <a:gd name="connsiteX107" fmla="*/ 8287 w 10000"/>
                  <a:gd name="connsiteY107" fmla="*/ 9103 h 10000"/>
                  <a:gd name="connsiteX108" fmla="*/ 8563 w 10000"/>
                  <a:gd name="connsiteY108" fmla="*/ 8918 h 10000"/>
                  <a:gd name="connsiteX109" fmla="*/ 8396 w 10000"/>
                  <a:gd name="connsiteY109" fmla="*/ 8699 h 10000"/>
                  <a:gd name="connsiteX110" fmla="*/ 8563 w 10000"/>
                  <a:gd name="connsiteY110" fmla="*/ 8606 h 10000"/>
                  <a:gd name="connsiteX111" fmla="*/ 8784 w 10000"/>
                  <a:gd name="connsiteY111" fmla="*/ 8823 h 10000"/>
                  <a:gd name="connsiteX112" fmla="*/ 8675 w 10000"/>
                  <a:gd name="connsiteY112" fmla="*/ 8948 h 10000"/>
                  <a:gd name="connsiteX113" fmla="*/ 9170 w 10000"/>
                  <a:gd name="connsiteY113" fmla="*/ 9010 h 10000"/>
                  <a:gd name="connsiteX114" fmla="*/ 9390 w 10000"/>
                  <a:gd name="connsiteY114" fmla="*/ 9103 h 10000"/>
                  <a:gd name="connsiteX115" fmla="*/ 8287 w 10000"/>
                  <a:gd name="connsiteY115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287 h 10000"/>
                  <a:gd name="connsiteX106" fmla="*/ 8287 w 10000"/>
                  <a:gd name="connsiteY106" fmla="*/ 9103 h 10000"/>
                  <a:gd name="connsiteX107" fmla="*/ 8563 w 10000"/>
                  <a:gd name="connsiteY107" fmla="*/ 8918 h 10000"/>
                  <a:gd name="connsiteX108" fmla="*/ 8396 w 10000"/>
                  <a:gd name="connsiteY108" fmla="*/ 8699 h 10000"/>
                  <a:gd name="connsiteX109" fmla="*/ 8563 w 10000"/>
                  <a:gd name="connsiteY109" fmla="*/ 8606 h 10000"/>
                  <a:gd name="connsiteX110" fmla="*/ 8784 w 10000"/>
                  <a:gd name="connsiteY110" fmla="*/ 8823 h 10000"/>
                  <a:gd name="connsiteX111" fmla="*/ 8675 w 10000"/>
                  <a:gd name="connsiteY111" fmla="*/ 8948 h 10000"/>
                  <a:gd name="connsiteX112" fmla="*/ 9170 w 10000"/>
                  <a:gd name="connsiteY112" fmla="*/ 9010 h 10000"/>
                  <a:gd name="connsiteX113" fmla="*/ 9390 w 10000"/>
                  <a:gd name="connsiteY113" fmla="*/ 9103 h 10000"/>
                  <a:gd name="connsiteX114" fmla="*/ 8287 w 10000"/>
                  <a:gd name="connsiteY114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287 w 10000"/>
                  <a:gd name="connsiteY105" fmla="*/ 9103 h 10000"/>
                  <a:gd name="connsiteX106" fmla="*/ 8563 w 10000"/>
                  <a:gd name="connsiteY106" fmla="*/ 8918 h 10000"/>
                  <a:gd name="connsiteX107" fmla="*/ 8396 w 10000"/>
                  <a:gd name="connsiteY107" fmla="*/ 8699 h 10000"/>
                  <a:gd name="connsiteX108" fmla="*/ 8563 w 10000"/>
                  <a:gd name="connsiteY108" fmla="*/ 8606 h 10000"/>
                  <a:gd name="connsiteX109" fmla="*/ 8784 w 10000"/>
                  <a:gd name="connsiteY109" fmla="*/ 8823 h 10000"/>
                  <a:gd name="connsiteX110" fmla="*/ 8675 w 10000"/>
                  <a:gd name="connsiteY110" fmla="*/ 8948 h 10000"/>
                  <a:gd name="connsiteX111" fmla="*/ 9170 w 10000"/>
                  <a:gd name="connsiteY111" fmla="*/ 9010 h 10000"/>
                  <a:gd name="connsiteX112" fmla="*/ 9390 w 10000"/>
                  <a:gd name="connsiteY112" fmla="*/ 9103 h 10000"/>
                  <a:gd name="connsiteX113" fmla="*/ 8287 w 10000"/>
                  <a:gd name="connsiteY113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9390 w 10000"/>
                  <a:gd name="connsiteY111" fmla="*/ 9103 h 10000"/>
                  <a:gd name="connsiteX112" fmla="*/ 8287 w 10000"/>
                  <a:gd name="connsiteY112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8287 w 10000"/>
                  <a:gd name="connsiteY111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8287 w 10000"/>
                  <a:gd name="connsiteY110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287 w 10000"/>
                  <a:gd name="connsiteY109" fmla="*/ 10000 h 10000"/>
                  <a:gd name="connsiteX0" fmla="*/ 8563 w 10000"/>
                  <a:gd name="connsiteY0" fmla="*/ 4613 h 9597"/>
                  <a:gd name="connsiteX1" fmla="*/ 8120 w 10000"/>
                  <a:gd name="connsiteY1" fmla="*/ 4613 h 9597"/>
                  <a:gd name="connsiteX2" fmla="*/ 7678 w 10000"/>
                  <a:gd name="connsiteY2" fmla="*/ 4736 h 9597"/>
                  <a:gd name="connsiteX3" fmla="*/ 7181 w 10000"/>
                  <a:gd name="connsiteY3" fmla="*/ 4706 h 9597"/>
                  <a:gd name="connsiteX4" fmla="*/ 7181 w 10000"/>
                  <a:gd name="connsiteY4" fmla="*/ 4117 h 9597"/>
                  <a:gd name="connsiteX5" fmla="*/ 7456 w 10000"/>
                  <a:gd name="connsiteY5" fmla="*/ 4087 h 9597"/>
                  <a:gd name="connsiteX6" fmla="*/ 7292 w 10000"/>
                  <a:gd name="connsiteY6" fmla="*/ 3931 h 9597"/>
                  <a:gd name="connsiteX7" fmla="*/ 7292 w 10000"/>
                  <a:gd name="connsiteY7" fmla="*/ 3685 h 9597"/>
                  <a:gd name="connsiteX8" fmla="*/ 7347 w 10000"/>
                  <a:gd name="connsiteY8" fmla="*/ 3532 h 9597"/>
                  <a:gd name="connsiteX9" fmla="*/ 6796 w 10000"/>
                  <a:gd name="connsiteY9" fmla="*/ 3283 h 9597"/>
                  <a:gd name="connsiteX10" fmla="*/ 6241 w 10000"/>
                  <a:gd name="connsiteY10" fmla="*/ 3004 h 9597"/>
                  <a:gd name="connsiteX11" fmla="*/ 5967 w 10000"/>
                  <a:gd name="connsiteY11" fmla="*/ 2817 h 9597"/>
                  <a:gd name="connsiteX12" fmla="*/ 5579 w 10000"/>
                  <a:gd name="connsiteY12" fmla="*/ 2756 h 9597"/>
                  <a:gd name="connsiteX13" fmla="*/ 5139 w 10000"/>
                  <a:gd name="connsiteY13" fmla="*/ 2787 h 9597"/>
                  <a:gd name="connsiteX14" fmla="*/ 4695 w 10000"/>
                  <a:gd name="connsiteY14" fmla="*/ 2693 h 9597"/>
                  <a:gd name="connsiteX15" fmla="*/ 4143 w 10000"/>
                  <a:gd name="connsiteY15" fmla="*/ 1949 h 9597"/>
                  <a:gd name="connsiteX16" fmla="*/ 3978 w 10000"/>
                  <a:gd name="connsiteY16" fmla="*/ 1764 h 9597"/>
                  <a:gd name="connsiteX17" fmla="*/ 3811 w 10000"/>
                  <a:gd name="connsiteY17" fmla="*/ 1331 h 9597"/>
                  <a:gd name="connsiteX18" fmla="*/ 3591 w 10000"/>
                  <a:gd name="connsiteY18" fmla="*/ 929 h 9597"/>
                  <a:gd name="connsiteX19" fmla="*/ 2928 w 10000"/>
                  <a:gd name="connsiteY19" fmla="*/ 651 h 9597"/>
                  <a:gd name="connsiteX20" fmla="*/ 2539 w 10000"/>
                  <a:gd name="connsiteY20" fmla="*/ 60 h 9597"/>
                  <a:gd name="connsiteX21" fmla="*/ 2043 w 10000"/>
                  <a:gd name="connsiteY21" fmla="*/ 60 h 9597"/>
                  <a:gd name="connsiteX22" fmla="*/ 1822 w 10000"/>
                  <a:gd name="connsiteY22" fmla="*/ 188 h 9597"/>
                  <a:gd name="connsiteX23" fmla="*/ 1769 w 10000"/>
                  <a:gd name="connsiteY23" fmla="*/ 0 h 9597"/>
                  <a:gd name="connsiteX24" fmla="*/ 1049 w 10000"/>
                  <a:gd name="connsiteY24" fmla="*/ 122 h 9597"/>
                  <a:gd name="connsiteX25" fmla="*/ 1822 w 10000"/>
                  <a:gd name="connsiteY25" fmla="*/ 249 h 9597"/>
                  <a:gd name="connsiteX26" fmla="*/ 1769 w 10000"/>
                  <a:gd name="connsiteY26" fmla="*/ 526 h 9597"/>
                  <a:gd name="connsiteX27" fmla="*/ 1933 w 10000"/>
                  <a:gd name="connsiteY27" fmla="*/ 898 h 9597"/>
                  <a:gd name="connsiteX28" fmla="*/ 2099 w 10000"/>
                  <a:gd name="connsiteY28" fmla="*/ 1113 h 9597"/>
                  <a:gd name="connsiteX29" fmla="*/ 1822 w 10000"/>
                  <a:gd name="connsiteY29" fmla="*/ 1517 h 9597"/>
                  <a:gd name="connsiteX30" fmla="*/ 1604 w 10000"/>
                  <a:gd name="connsiteY30" fmla="*/ 1517 h 9597"/>
                  <a:gd name="connsiteX31" fmla="*/ 1380 w 10000"/>
                  <a:gd name="connsiteY31" fmla="*/ 1795 h 9597"/>
                  <a:gd name="connsiteX32" fmla="*/ 1769 w 10000"/>
                  <a:gd name="connsiteY32" fmla="*/ 1920 h 9597"/>
                  <a:gd name="connsiteX33" fmla="*/ 1271 w 10000"/>
                  <a:gd name="connsiteY33" fmla="*/ 1889 h 9597"/>
                  <a:gd name="connsiteX34" fmla="*/ 1049 w 10000"/>
                  <a:gd name="connsiteY34" fmla="*/ 2259 h 9597"/>
                  <a:gd name="connsiteX35" fmla="*/ 994 w 10000"/>
                  <a:gd name="connsiteY35" fmla="*/ 2322 h 9597"/>
                  <a:gd name="connsiteX36" fmla="*/ 773 w 10000"/>
                  <a:gd name="connsiteY36" fmla="*/ 2725 h 9597"/>
                  <a:gd name="connsiteX37" fmla="*/ 1106 w 10000"/>
                  <a:gd name="connsiteY37" fmla="*/ 2817 h 9597"/>
                  <a:gd name="connsiteX38" fmla="*/ 663 w 10000"/>
                  <a:gd name="connsiteY38" fmla="*/ 3127 h 9597"/>
                  <a:gd name="connsiteX39" fmla="*/ 110 w 10000"/>
                  <a:gd name="connsiteY39" fmla="*/ 3469 h 9597"/>
                  <a:gd name="connsiteX40" fmla="*/ 0 w 10000"/>
                  <a:gd name="connsiteY40" fmla="*/ 3653 h 9597"/>
                  <a:gd name="connsiteX41" fmla="*/ 277 w 10000"/>
                  <a:gd name="connsiteY41" fmla="*/ 4056 h 9597"/>
                  <a:gd name="connsiteX42" fmla="*/ 0 w 10000"/>
                  <a:gd name="connsiteY42" fmla="*/ 4428 h 9597"/>
                  <a:gd name="connsiteX43" fmla="*/ 56 w 10000"/>
                  <a:gd name="connsiteY43" fmla="*/ 4830 h 9597"/>
                  <a:gd name="connsiteX44" fmla="*/ 222 w 10000"/>
                  <a:gd name="connsiteY44" fmla="*/ 4956 h 9597"/>
                  <a:gd name="connsiteX45" fmla="*/ 552 w 10000"/>
                  <a:gd name="connsiteY45" fmla="*/ 4922 h 9597"/>
                  <a:gd name="connsiteX46" fmla="*/ 1216 w 10000"/>
                  <a:gd name="connsiteY46" fmla="*/ 4987 h 9597"/>
                  <a:gd name="connsiteX47" fmla="*/ 1769 w 10000"/>
                  <a:gd name="connsiteY47" fmla="*/ 4861 h 9597"/>
                  <a:gd name="connsiteX48" fmla="*/ 2377 w 10000"/>
                  <a:gd name="connsiteY48" fmla="*/ 4861 h 9597"/>
                  <a:gd name="connsiteX49" fmla="*/ 2762 w 10000"/>
                  <a:gd name="connsiteY49" fmla="*/ 4736 h 9597"/>
                  <a:gd name="connsiteX50" fmla="*/ 2872 w 10000"/>
                  <a:gd name="connsiteY50" fmla="*/ 4767 h 9597"/>
                  <a:gd name="connsiteX51" fmla="*/ 2707 w 10000"/>
                  <a:gd name="connsiteY51" fmla="*/ 4830 h 9597"/>
                  <a:gd name="connsiteX52" fmla="*/ 3093 w 10000"/>
                  <a:gd name="connsiteY52" fmla="*/ 5110 h 9597"/>
                  <a:gd name="connsiteX53" fmla="*/ 3370 w 10000"/>
                  <a:gd name="connsiteY53" fmla="*/ 5046 h 9597"/>
                  <a:gd name="connsiteX54" fmla="*/ 3757 w 10000"/>
                  <a:gd name="connsiteY54" fmla="*/ 5169 h 9597"/>
                  <a:gd name="connsiteX55" fmla="*/ 4252 w 10000"/>
                  <a:gd name="connsiteY55" fmla="*/ 5139 h 9597"/>
                  <a:gd name="connsiteX56" fmla="*/ 5082 w 10000"/>
                  <a:gd name="connsiteY56" fmla="*/ 5232 h 9597"/>
                  <a:gd name="connsiteX57" fmla="*/ 5301 w 10000"/>
                  <a:gd name="connsiteY57" fmla="*/ 5296 h 9597"/>
                  <a:gd name="connsiteX58" fmla="*/ 6076 w 10000"/>
                  <a:gd name="connsiteY58" fmla="*/ 5139 h 9597"/>
                  <a:gd name="connsiteX59" fmla="*/ 6187 w 10000"/>
                  <a:gd name="connsiteY59" fmla="*/ 5232 h 9597"/>
                  <a:gd name="connsiteX60" fmla="*/ 6407 w 10000"/>
                  <a:gd name="connsiteY60" fmla="*/ 5110 h 9597"/>
                  <a:gd name="connsiteX61" fmla="*/ 6519 w 10000"/>
                  <a:gd name="connsiteY61" fmla="*/ 5266 h 9597"/>
                  <a:gd name="connsiteX62" fmla="*/ 7292 w 10000"/>
                  <a:gd name="connsiteY62" fmla="*/ 5077 h 9597"/>
                  <a:gd name="connsiteX63" fmla="*/ 7292 w 10000"/>
                  <a:gd name="connsiteY63" fmla="*/ 4891 h 9597"/>
                  <a:gd name="connsiteX64" fmla="*/ 7456 w 10000"/>
                  <a:gd name="connsiteY64" fmla="*/ 4861 h 9597"/>
                  <a:gd name="connsiteX65" fmla="*/ 7624 w 10000"/>
                  <a:gd name="connsiteY65" fmla="*/ 4922 h 9597"/>
                  <a:gd name="connsiteX66" fmla="*/ 8176 w 10000"/>
                  <a:gd name="connsiteY66" fmla="*/ 4799 h 9597"/>
                  <a:gd name="connsiteX67" fmla="*/ 8287 w 10000"/>
                  <a:gd name="connsiteY67" fmla="*/ 4830 h 9597"/>
                  <a:gd name="connsiteX68" fmla="*/ 8563 w 10000"/>
                  <a:gd name="connsiteY68" fmla="*/ 5386 h 9597"/>
                  <a:gd name="connsiteX69" fmla="*/ 8728 w 10000"/>
                  <a:gd name="connsiteY69" fmla="*/ 5450 h 9597"/>
                  <a:gd name="connsiteX70" fmla="*/ 9116 w 10000"/>
                  <a:gd name="connsiteY70" fmla="*/ 5450 h 9597"/>
                  <a:gd name="connsiteX71" fmla="*/ 9281 w 10000"/>
                  <a:gd name="connsiteY71" fmla="*/ 5698 h 9597"/>
                  <a:gd name="connsiteX72" fmla="*/ 9336 w 10000"/>
                  <a:gd name="connsiteY72" fmla="*/ 5883 h 9597"/>
                  <a:gd name="connsiteX73" fmla="*/ 10000 w 10000"/>
                  <a:gd name="connsiteY73" fmla="*/ 6624 h 9597"/>
                  <a:gd name="connsiteX74" fmla="*/ 9724 w 10000"/>
                  <a:gd name="connsiteY74" fmla="*/ 6501 h 9597"/>
                  <a:gd name="connsiteX75" fmla="*/ 8949 w 10000"/>
                  <a:gd name="connsiteY75" fmla="*/ 6624 h 9597"/>
                  <a:gd name="connsiteX76" fmla="*/ 8563 w 10000"/>
                  <a:gd name="connsiteY76" fmla="*/ 6253 h 9597"/>
                  <a:gd name="connsiteX77" fmla="*/ 8287 w 10000"/>
                  <a:gd name="connsiteY77" fmla="*/ 6284 h 9597"/>
                  <a:gd name="connsiteX78" fmla="*/ 8506 w 10000"/>
                  <a:gd name="connsiteY78" fmla="*/ 6532 h 9597"/>
                  <a:gd name="connsiteX79" fmla="*/ 8563 w 10000"/>
                  <a:gd name="connsiteY79" fmla="*/ 6718 h 9597"/>
                  <a:gd name="connsiteX80" fmla="*/ 8009 w 10000"/>
                  <a:gd name="connsiteY80" fmla="*/ 7059 h 9597"/>
                  <a:gd name="connsiteX81" fmla="*/ 7901 w 10000"/>
                  <a:gd name="connsiteY81" fmla="*/ 7246 h 9597"/>
                  <a:gd name="connsiteX82" fmla="*/ 7845 w 10000"/>
                  <a:gd name="connsiteY82" fmla="*/ 7398 h 9597"/>
                  <a:gd name="connsiteX83" fmla="*/ 7789 w 10000"/>
                  <a:gd name="connsiteY83" fmla="*/ 7461 h 9597"/>
                  <a:gd name="connsiteX84" fmla="*/ 7678 w 10000"/>
                  <a:gd name="connsiteY84" fmla="*/ 7586 h 9597"/>
                  <a:gd name="connsiteX85" fmla="*/ 7347 w 10000"/>
                  <a:gd name="connsiteY85" fmla="*/ 7678 h 9597"/>
                  <a:gd name="connsiteX86" fmla="*/ 7456 w 10000"/>
                  <a:gd name="connsiteY86" fmla="*/ 7895 h 9597"/>
                  <a:gd name="connsiteX87" fmla="*/ 7402 w 10000"/>
                  <a:gd name="connsiteY87" fmla="*/ 7957 h 9597"/>
                  <a:gd name="connsiteX88" fmla="*/ 6961 w 10000"/>
                  <a:gd name="connsiteY88" fmla="*/ 8143 h 9597"/>
                  <a:gd name="connsiteX89" fmla="*/ 6519 w 10000"/>
                  <a:gd name="connsiteY89" fmla="*/ 8113 h 9597"/>
                  <a:gd name="connsiteX90" fmla="*/ 6906 w 10000"/>
                  <a:gd name="connsiteY90" fmla="*/ 8237 h 9597"/>
                  <a:gd name="connsiteX91" fmla="*/ 6906 w 10000"/>
                  <a:gd name="connsiteY91" fmla="*/ 8606 h 9597"/>
                  <a:gd name="connsiteX92" fmla="*/ 6407 w 10000"/>
                  <a:gd name="connsiteY92" fmla="*/ 8699 h 9597"/>
                  <a:gd name="connsiteX93" fmla="*/ 6298 w 10000"/>
                  <a:gd name="connsiteY93" fmla="*/ 8546 h 9597"/>
                  <a:gd name="connsiteX94" fmla="*/ 6241 w 10000"/>
                  <a:gd name="connsiteY94" fmla="*/ 8425 h 9597"/>
                  <a:gd name="connsiteX95" fmla="*/ 5747 w 10000"/>
                  <a:gd name="connsiteY95" fmla="*/ 8515 h 9597"/>
                  <a:gd name="connsiteX96" fmla="*/ 5967 w 10000"/>
                  <a:gd name="connsiteY96" fmla="*/ 8638 h 9597"/>
                  <a:gd name="connsiteX97" fmla="*/ 6131 w 10000"/>
                  <a:gd name="connsiteY97" fmla="*/ 8762 h 9597"/>
                  <a:gd name="connsiteX98" fmla="*/ 6353 w 10000"/>
                  <a:gd name="connsiteY98" fmla="*/ 9072 h 9597"/>
                  <a:gd name="connsiteX99" fmla="*/ 6628 w 10000"/>
                  <a:gd name="connsiteY99" fmla="*/ 9010 h 9597"/>
                  <a:gd name="connsiteX100" fmla="*/ 6850 w 10000"/>
                  <a:gd name="connsiteY100" fmla="*/ 9257 h 9597"/>
                  <a:gd name="connsiteX101" fmla="*/ 7014 w 10000"/>
                  <a:gd name="connsiteY101" fmla="*/ 9318 h 9597"/>
                  <a:gd name="connsiteX102" fmla="*/ 7402 w 10000"/>
                  <a:gd name="connsiteY102" fmla="*/ 9287 h 9597"/>
                  <a:gd name="connsiteX103" fmla="*/ 7568 w 10000"/>
                  <a:gd name="connsiteY103" fmla="*/ 9444 h 9597"/>
                  <a:gd name="connsiteX104" fmla="*/ 7735 w 10000"/>
                  <a:gd name="connsiteY104" fmla="*/ 9597 h 9597"/>
                  <a:gd name="connsiteX105" fmla="*/ 8563 w 10000"/>
                  <a:gd name="connsiteY105" fmla="*/ 8918 h 9597"/>
                  <a:gd name="connsiteX106" fmla="*/ 8396 w 10000"/>
                  <a:gd name="connsiteY106" fmla="*/ 8699 h 9597"/>
                  <a:gd name="connsiteX107" fmla="*/ 8563 w 10000"/>
                  <a:gd name="connsiteY107" fmla="*/ 8606 h 9597"/>
                  <a:gd name="connsiteX108" fmla="*/ 8784 w 10000"/>
                  <a:gd name="connsiteY108" fmla="*/ 8823 h 9597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563 w 10000"/>
                  <a:gd name="connsiteY106" fmla="*/ 8967 h 10000"/>
                  <a:gd name="connsiteX107" fmla="*/ 8784 w 10000"/>
                  <a:gd name="connsiteY107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784 w 10000"/>
                  <a:gd name="connsiteY106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784 w 10000"/>
                  <a:gd name="connsiteY105" fmla="*/ 9193 h 10000"/>
                  <a:gd name="connsiteX0" fmla="*/ 8563 w 10000"/>
                  <a:gd name="connsiteY0" fmla="*/ 4807 h 9841"/>
                  <a:gd name="connsiteX1" fmla="*/ 8120 w 10000"/>
                  <a:gd name="connsiteY1" fmla="*/ 4807 h 9841"/>
                  <a:gd name="connsiteX2" fmla="*/ 7678 w 10000"/>
                  <a:gd name="connsiteY2" fmla="*/ 4935 h 9841"/>
                  <a:gd name="connsiteX3" fmla="*/ 7181 w 10000"/>
                  <a:gd name="connsiteY3" fmla="*/ 4904 h 9841"/>
                  <a:gd name="connsiteX4" fmla="*/ 7181 w 10000"/>
                  <a:gd name="connsiteY4" fmla="*/ 4290 h 9841"/>
                  <a:gd name="connsiteX5" fmla="*/ 7456 w 10000"/>
                  <a:gd name="connsiteY5" fmla="*/ 4259 h 9841"/>
                  <a:gd name="connsiteX6" fmla="*/ 7292 w 10000"/>
                  <a:gd name="connsiteY6" fmla="*/ 4096 h 9841"/>
                  <a:gd name="connsiteX7" fmla="*/ 7292 w 10000"/>
                  <a:gd name="connsiteY7" fmla="*/ 3840 h 9841"/>
                  <a:gd name="connsiteX8" fmla="*/ 7347 w 10000"/>
                  <a:gd name="connsiteY8" fmla="*/ 3680 h 9841"/>
                  <a:gd name="connsiteX9" fmla="*/ 6796 w 10000"/>
                  <a:gd name="connsiteY9" fmla="*/ 3421 h 9841"/>
                  <a:gd name="connsiteX10" fmla="*/ 6241 w 10000"/>
                  <a:gd name="connsiteY10" fmla="*/ 3130 h 9841"/>
                  <a:gd name="connsiteX11" fmla="*/ 5967 w 10000"/>
                  <a:gd name="connsiteY11" fmla="*/ 2935 h 9841"/>
                  <a:gd name="connsiteX12" fmla="*/ 5579 w 10000"/>
                  <a:gd name="connsiteY12" fmla="*/ 2872 h 9841"/>
                  <a:gd name="connsiteX13" fmla="*/ 5139 w 10000"/>
                  <a:gd name="connsiteY13" fmla="*/ 2904 h 9841"/>
                  <a:gd name="connsiteX14" fmla="*/ 4695 w 10000"/>
                  <a:gd name="connsiteY14" fmla="*/ 2806 h 9841"/>
                  <a:gd name="connsiteX15" fmla="*/ 4143 w 10000"/>
                  <a:gd name="connsiteY15" fmla="*/ 2031 h 9841"/>
                  <a:gd name="connsiteX16" fmla="*/ 3978 w 10000"/>
                  <a:gd name="connsiteY16" fmla="*/ 1838 h 9841"/>
                  <a:gd name="connsiteX17" fmla="*/ 3811 w 10000"/>
                  <a:gd name="connsiteY17" fmla="*/ 1387 h 9841"/>
                  <a:gd name="connsiteX18" fmla="*/ 3591 w 10000"/>
                  <a:gd name="connsiteY18" fmla="*/ 968 h 9841"/>
                  <a:gd name="connsiteX19" fmla="*/ 2928 w 10000"/>
                  <a:gd name="connsiteY19" fmla="*/ 678 h 9841"/>
                  <a:gd name="connsiteX20" fmla="*/ 2539 w 10000"/>
                  <a:gd name="connsiteY20" fmla="*/ 63 h 9841"/>
                  <a:gd name="connsiteX21" fmla="*/ 2043 w 10000"/>
                  <a:gd name="connsiteY21" fmla="*/ 63 h 9841"/>
                  <a:gd name="connsiteX22" fmla="*/ 1822 w 10000"/>
                  <a:gd name="connsiteY22" fmla="*/ 196 h 9841"/>
                  <a:gd name="connsiteX23" fmla="*/ 1769 w 10000"/>
                  <a:gd name="connsiteY23" fmla="*/ 0 h 9841"/>
                  <a:gd name="connsiteX24" fmla="*/ 1049 w 10000"/>
                  <a:gd name="connsiteY24" fmla="*/ 127 h 9841"/>
                  <a:gd name="connsiteX25" fmla="*/ 1822 w 10000"/>
                  <a:gd name="connsiteY25" fmla="*/ 259 h 9841"/>
                  <a:gd name="connsiteX26" fmla="*/ 1769 w 10000"/>
                  <a:gd name="connsiteY26" fmla="*/ 548 h 9841"/>
                  <a:gd name="connsiteX27" fmla="*/ 1933 w 10000"/>
                  <a:gd name="connsiteY27" fmla="*/ 936 h 9841"/>
                  <a:gd name="connsiteX28" fmla="*/ 2099 w 10000"/>
                  <a:gd name="connsiteY28" fmla="*/ 1160 h 9841"/>
                  <a:gd name="connsiteX29" fmla="*/ 1822 w 10000"/>
                  <a:gd name="connsiteY29" fmla="*/ 1581 h 9841"/>
                  <a:gd name="connsiteX30" fmla="*/ 1604 w 10000"/>
                  <a:gd name="connsiteY30" fmla="*/ 1581 h 9841"/>
                  <a:gd name="connsiteX31" fmla="*/ 1380 w 10000"/>
                  <a:gd name="connsiteY31" fmla="*/ 1870 h 9841"/>
                  <a:gd name="connsiteX32" fmla="*/ 1769 w 10000"/>
                  <a:gd name="connsiteY32" fmla="*/ 2001 h 9841"/>
                  <a:gd name="connsiteX33" fmla="*/ 1271 w 10000"/>
                  <a:gd name="connsiteY33" fmla="*/ 1968 h 9841"/>
                  <a:gd name="connsiteX34" fmla="*/ 1049 w 10000"/>
                  <a:gd name="connsiteY34" fmla="*/ 2354 h 9841"/>
                  <a:gd name="connsiteX35" fmla="*/ 994 w 10000"/>
                  <a:gd name="connsiteY35" fmla="*/ 2420 h 9841"/>
                  <a:gd name="connsiteX36" fmla="*/ 773 w 10000"/>
                  <a:gd name="connsiteY36" fmla="*/ 2839 h 9841"/>
                  <a:gd name="connsiteX37" fmla="*/ 1106 w 10000"/>
                  <a:gd name="connsiteY37" fmla="*/ 2935 h 9841"/>
                  <a:gd name="connsiteX38" fmla="*/ 663 w 10000"/>
                  <a:gd name="connsiteY38" fmla="*/ 3258 h 9841"/>
                  <a:gd name="connsiteX39" fmla="*/ 110 w 10000"/>
                  <a:gd name="connsiteY39" fmla="*/ 3615 h 9841"/>
                  <a:gd name="connsiteX40" fmla="*/ 0 w 10000"/>
                  <a:gd name="connsiteY40" fmla="*/ 3806 h 9841"/>
                  <a:gd name="connsiteX41" fmla="*/ 277 w 10000"/>
                  <a:gd name="connsiteY41" fmla="*/ 4226 h 9841"/>
                  <a:gd name="connsiteX42" fmla="*/ 0 w 10000"/>
                  <a:gd name="connsiteY42" fmla="*/ 4614 h 9841"/>
                  <a:gd name="connsiteX43" fmla="*/ 56 w 10000"/>
                  <a:gd name="connsiteY43" fmla="*/ 5033 h 9841"/>
                  <a:gd name="connsiteX44" fmla="*/ 222 w 10000"/>
                  <a:gd name="connsiteY44" fmla="*/ 5164 h 9841"/>
                  <a:gd name="connsiteX45" fmla="*/ 552 w 10000"/>
                  <a:gd name="connsiteY45" fmla="*/ 5129 h 9841"/>
                  <a:gd name="connsiteX46" fmla="*/ 1216 w 10000"/>
                  <a:gd name="connsiteY46" fmla="*/ 5196 h 9841"/>
                  <a:gd name="connsiteX47" fmla="*/ 1769 w 10000"/>
                  <a:gd name="connsiteY47" fmla="*/ 5065 h 9841"/>
                  <a:gd name="connsiteX48" fmla="*/ 2377 w 10000"/>
                  <a:gd name="connsiteY48" fmla="*/ 5065 h 9841"/>
                  <a:gd name="connsiteX49" fmla="*/ 2762 w 10000"/>
                  <a:gd name="connsiteY49" fmla="*/ 4935 h 9841"/>
                  <a:gd name="connsiteX50" fmla="*/ 2872 w 10000"/>
                  <a:gd name="connsiteY50" fmla="*/ 4967 h 9841"/>
                  <a:gd name="connsiteX51" fmla="*/ 2707 w 10000"/>
                  <a:gd name="connsiteY51" fmla="*/ 5033 h 9841"/>
                  <a:gd name="connsiteX52" fmla="*/ 3093 w 10000"/>
                  <a:gd name="connsiteY52" fmla="*/ 5325 h 9841"/>
                  <a:gd name="connsiteX53" fmla="*/ 3370 w 10000"/>
                  <a:gd name="connsiteY53" fmla="*/ 5258 h 9841"/>
                  <a:gd name="connsiteX54" fmla="*/ 3757 w 10000"/>
                  <a:gd name="connsiteY54" fmla="*/ 5386 h 9841"/>
                  <a:gd name="connsiteX55" fmla="*/ 4252 w 10000"/>
                  <a:gd name="connsiteY55" fmla="*/ 5355 h 9841"/>
                  <a:gd name="connsiteX56" fmla="*/ 5082 w 10000"/>
                  <a:gd name="connsiteY56" fmla="*/ 5452 h 9841"/>
                  <a:gd name="connsiteX57" fmla="*/ 5301 w 10000"/>
                  <a:gd name="connsiteY57" fmla="*/ 5518 h 9841"/>
                  <a:gd name="connsiteX58" fmla="*/ 6076 w 10000"/>
                  <a:gd name="connsiteY58" fmla="*/ 5355 h 9841"/>
                  <a:gd name="connsiteX59" fmla="*/ 6187 w 10000"/>
                  <a:gd name="connsiteY59" fmla="*/ 5452 h 9841"/>
                  <a:gd name="connsiteX60" fmla="*/ 6407 w 10000"/>
                  <a:gd name="connsiteY60" fmla="*/ 5325 h 9841"/>
                  <a:gd name="connsiteX61" fmla="*/ 6519 w 10000"/>
                  <a:gd name="connsiteY61" fmla="*/ 5487 h 9841"/>
                  <a:gd name="connsiteX62" fmla="*/ 7292 w 10000"/>
                  <a:gd name="connsiteY62" fmla="*/ 5290 h 9841"/>
                  <a:gd name="connsiteX63" fmla="*/ 7292 w 10000"/>
                  <a:gd name="connsiteY63" fmla="*/ 5096 h 9841"/>
                  <a:gd name="connsiteX64" fmla="*/ 7456 w 10000"/>
                  <a:gd name="connsiteY64" fmla="*/ 5065 h 9841"/>
                  <a:gd name="connsiteX65" fmla="*/ 7624 w 10000"/>
                  <a:gd name="connsiteY65" fmla="*/ 5129 h 9841"/>
                  <a:gd name="connsiteX66" fmla="*/ 8176 w 10000"/>
                  <a:gd name="connsiteY66" fmla="*/ 5001 h 9841"/>
                  <a:gd name="connsiteX67" fmla="*/ 8287 w 10000"/>
                  <a:gd name="connsiteY67" fmla="*/ 5033 h 9841"/>
                  <a:gd name="connsiteX68" fmla="*/ 8563 w 10000"/>
                  <a:gd name="connsiteY68" fmla="*/ 5612 h 9841"/>
                  <a:gd name="connsiteX69" fmla="*/ 8728 w 10000"/>
                  <a:gd name="connsiteY69" fmla="*/ 5679 h 9841"/>
                  <a:gd name="connsiteX70" fmla="*/ 9116 w 10000"/>
                  <a:gd name="connsiteY70" fmla="*/ 5679 h 9841"/>
                  <a:gd name="connsiteX71" fmla="*/ 9281 w 10000"/>
                  <a:gd name="connsiteY71" fmla="*/ 5937 h 9841"/>
                  <a:gd name="connsiteX72" fmla="*/ 9336 w 10000"/>
                  <a:gd name="connsiteY72" fmla="*/ 6130 h 9841"/>
                  <a:gd name="connsiteX73" fmla="*/ 10000 w 10000"/>
                  <a:gd name="connsiteY73" fmla="*/ 6902 h 9841"/>
                  <a:gd name="connsiteX74" fmla="*/ 9724 w 10000"/>
                  <a:gd name="connsiteY74" fmla="*/ 6774 h 9841"/>
                  <a:gd name="connsiteX75" fmla="*/ 8949 w 10000"/>
                  <a:gd name="connsiteY75" fmla="*/ 6902 h 9841"/>
                  <a:gd name="connsiteX76" fmla="*/ 8563 w 10000"/>
                  <a:gd name="connsiteY76" fmla="*/ 6516 h 9841"/>
                  <a:gd name="connsiteX77" fmla="*/ 8287 w 10000"/>
                  <a:gd name="connsiteY77" fmla="*/ 6548 h 9841"/>
                  <a:gd name="connsiteX78" fmla="*/ 8506 w 10000"/>
                  <a:gd name="connsiteY78" fmla="*/ 6806 h 9841"/>
                  <a:gd name="connsiteX79" fmla="*/ 8563 w 10000"/>
                  <a:gd name="connsiteY79" fmla="*/ 7000 h 9841"/>
                  <a:gd name="connsiteX80" fmla="*/ 8009 w 10000"/>
                  <a:gd name="connsiteY80" fmla="*/ 7355 h 9841"/>
                  <a:gd name="connsiteX81" fmla="*/ 7901 w 10000"/>
                  <a:gd name="connsiteY81" fmla="*/ 7550 h 9841"/>
                  <a:gd name="connsiteX82" fmla="*/ 7845 w 10000"/>
                  <a:gd name="connsiteY82" fmla="*/ 7709 h 9841"/>
                  <a:gd name="connsiteX83" fmla="*/ 7789 w 10000"/>
                  <a:gd name="connsiteY83" fmla="*/ 7774 h 9841"/>
                  <a:gd name="connsiteX84" fmla="*/ 7678 w 10000"/>
                  <a:gd name="connsiteY84" fmla="*/ 7905 h 9841"/>
                  <a:gd name="connsiteX85" fmla="*/ 7347 w 10000"/>
                  <a:gd name="connsiteY85" fmla="*/ 8000 h 9841"/>
                  <a:gd name="connsiteX86" fmla="*/ 7456 w 10000"/>
                  <a:gd name="connsiteY86" fmla="*/ 8227 h 9841"/>
                  <a:gd name="connsiteX87" fmla="*/ 7402 w 10000"/>
                  <a:gd name="connsiteY87" fmla="*/ 8291 h 9841"/>
                  <a:gd name="connsiteX88" fmla="*/ 6961 w 10000"/>
                  <a:gd name="connsiteY88" fmla="*/ 8485 h 9841"/>
                  <a:gd name="connsiteX89" fmla="*/ 6519 w 10000"/>
                  <a:gd name="connsiteY89" fmla="*/ 8454 h 9841"/>
                  <a:gd name="connsiteX90" fmla="*/ 6906 w 10000"/>
                  <a:gd name="connsiteY90" fmla="*/ 8583 h 9841"/>
                  <a:gd name="connsiteX91" fmla="*/ 6906 w 10000"/>
                  <a:gd name="connsiteY91" fmla="*/ 8967 h 9841"/>
                  <a:gd name="connsiteX92" fmla="*/ 6407 w 10000"/>
                  <a:gd name="connsiteY92" fmla="*/ 9064 h 9841"/>
                  <a:gd name="connsiteX93" fmla="*/ 6298 w 10000"/>
                  <a:gd name="connsiteY93" fmla="*/ 8905 h 9841"/>
                  <a:gd name="connsiteX94" fmla="*/ 6241 w 10000"/>
                  <a:gd name="connsiteY94" fmla="*/ 8779 h 9841"/>
                  <a:gd name="connsiteX95" fmla="*/ 5747 w 10000"/>
                  <a:gd name="connsiteY95" fmla="*/ 8873 h 9841"/>
                  <a:gd name="connsiteX96" fmla="*/ 5967 w 10000"/>
                  <a:gd name="connsiteY96" fmla="*/ 9001 h 9841"/>
                  <a:gd name="connsiteX97" fmla="*/ 6131 w 10000"/>
                  <a:gd name="connsiteY97" fmla="*/ 9130 h 9841"/>
                  <a:gd name="connsiteX98" fmla="*/ 6353 w 10000"/>
                  <a:gd name="connsiteY98" fmla="*/ 9453 h 9841"/>
                  <a:gd name="connsiteX99" fmla="*/ 6628 w 10000"/>
                  <a:gd name="connsiteY99" fmla="*/ 9388 h 9841"/>
                  <a:gd name="connsiteX100" fmla="*/ 6850 w 10000"/>
                  <a:gd name="connsiteY100" fmla="*/ 9646 h 9841"/>
                  <a:gd name="connsiteX101" fmla="*/ 7014 w 10000"/>
                  <a:gd name="connsiteY101" fmla="*/ 9709 h 9841"/>
                  <a:gd name="connsiteX102" fmla="*/ 7402 w 10000"/>
                  <a:gd name="connsiteY102" fmla="*/ 9677 h 9841"/>
                  <a:gd name="connsiteX103" fmla="*/ 7568 w 10000"/>
                  <a:gd name="connsiteY103" fmla="*/ 9841 h 9841"/>
                  <a:gd name="connsiteX104" fmla="*/ 8784 w 10000"/>
                  <a:gd name="connsiteY104" fmla="*/ 9193 h 9841"/>
                  <a:gd name="connsiteX0" fmla="*/ 8563 w 10000"/>
                  <a:gd name="connsiteY0" fmla="*/ 4885 h 10000"/>
                  <a:gd name="connsiteX1" fmla="*/ 8120 w 10000"/>
                  <a:gd name="connsiteY1" fmla="*/ 4885 h 10000"/>
                  <a:gd name="connsiteX2" fmla="*/ 7678 w 10000"/>
                  <a:gd name="connsiteY2" fmla="*/ 5015 h 10000"/>
                  <a:gd name="connsiteX3" fmla="*/ 7181 w 10000"/>
                  <a:gd name="connsiteY3" fmla="*/ 4983 h 10000"/>
                  <a:gd name="connsiteX4" fmla="*/ 7181 w 10000"/>
                  <a:gd name="connsiteY4" fmla="*/ 4359 h 10000"/>
                  <a:gd name="connsiteX5" fmla="*/ 7456 w 10000"/>
                  <a:gd name="connsiteY5" fmla="*/ 4328 h 10000"/>
                  <a:gd name="connsiteX6" fmla="*/ 7292 w 10000"/>
                  <a:gd name="connsiteY6" fmla="*/ 4162 h 10000"/>
                  <a:gd name="connsiteX7" fmla="*/ 7292 w 10000"/>
                  <a:gd name="connsiteY7" fmla="*/ 3902 h 10000"/>
                  <a:gd name="connsiteX8" fmla="*/ 7347 w 10000"/>
                  <a:gd name="connsiteY8" fmla="*/ 3739 h 10000"/>
                  <a:gd name="connsiteX9" fmla="*/ 6796 w 10000"/>
                  <a:gd name="connsiteY9" fmla="*/ 3476 h 10000"/>
                  <a:gd name="connsiteX10" fmla="*/ 6241 w 10000"/>
                  <a:gd name="connsiteY10" fmla="*/ 3181 h 10000"/>
                  <a:gd name="connsiteX11" fmla="*/ 5967 w 10000"/>
                  <a:gd name="connsiteY11" fmla="*/ 2982 h 10000"/>
                  <a:gd name="connsiteX12" fmla="*/ 5579 w 10000"/>
                  <a:gd name="connsiteY12" fmla="*/ 2918 h 10000"/>
                  <a:gd name="connsiteX13" fmla="*/ 5139 w 10000"/>
                  <a:gd name="connsiteY13" fmla="*/ 2951 h 10000"/>
                  <a:gd name="connsiteX14" fmla="*/ 4695 w 10000"/>
                  <a:gd name="connsiteY14" fmla="*/ 2851 h 10000"/>
                  <a:gd name="connsiteX15" fmla="*/ 4143 w 10000"/>
                  <a:gd name="connsiteY15" fmla="*/ 2064 h 10000"/>
                  <a:gd name="connsiteX16" fmla="*/ 3978 w 10000"/>
                  <a:gd name="connsiteY16" fmla="*/ 1868 h 10000"/>
                  <a:gd name="connsiteX17" fmla="*/ 3811 w 10000"/>
                  <a:gd name="connsiteY17" fmla="*/ 1409 h 10000"/>
                  <a:gd name="connsiteX18" fmla="*/ 3591 w 10000"/>
                  <a:gd name="connsiteY18" fmla="*/ 984 h 10000"/>
                  <a:gd name="connsiteX19" fmla="*/ 2928 w 10000"/>
                  <a:gd name="connsiteY19" fmla="*/ 689 h 10000"/>
                  <a:gd name="connsiteX20" fmla="*/ 2539 w 10000"/>
                  <a:gd name="connsiteY20" fmla="*/ 64 h 10000"/>
                  <a:gd name="connsiteX21" fmla="*/ 2043 w 10000"/>
                  <a:gd name="connsiteY21" fmla="*/ 64 h 10000"/>
                  <a:gd name="connsiteX22" fmla="*/ 1822 w 10000"/>
                  <a:gd name="connsiteY22" fmla="*/ 199 h 10000"/>
                  <a:gd name="connsiteX23" fmla="*/ 1769 w 10000"/>
                  <a:gd name="connsiteY23" fmla="*/ 0 h 10000"/>
                  <a:gd name="connsiteX24" fmla="*/ 1049 w 10000"/>
                  <a:gd name="connsiteY24" fmla="*/ 129 h 10000"/>
                  <a:gd name="connsiteX25" fmla="*/ 1822 w 10000"/>
                  <a:gd name="connsiteY25" fmla="*/ 263 h 10000"/>
                  <a:gd name="connsiteX26" fmla="*/ 1769 w 10000"/>
                  <a:gd name="connsiteY26" fmla="*/ 557 h 10000"/>
                  <a:gd name="connsiteX27" fmla="*/ 1933 w 10000"/>
                  <a:gd name="connsiteY27" fmla="*/ 951 h 10000"/>
                  <a:gd name="connsiteX28" fmla="*/ 2099 w 10000"/>
                  <a:gd name="connsiteY28" fmla="*/ 1179 h 10000"/>
                  <a:gd name="connsiteX29" fmla="*/ 1822 w 10000"/>
                  <a:gd name="connsiteY29" fmla="*/ 1607 h 10000"/>
                  <a:gd name="connsiteX30" fmla="*/ 1604 w 10000"/>
                  <a:gd name="connsiteY30" fmla="*/ 1607 h 10000"/>
                  <a:gd name="connsiteX31" fmla="*/ 1380 w 10000"/>
                  <a:gd name="connsiteY31" fmla="*/ 1900 h 10000"/>
                  <a:gd name="connsiteX32" fmla="*/ 1769 w 10000"/>
                  <a:gd name="connsiteY32" fmla="*/ 2033 h 10000"/>
                  <a:gd name="connsiteX33" fmla="*/ 1271 w 10000"/>
                  <a:gd name="connsiteY33" fmla="*/ 2000 h 10000"/>
                  <a:gd name="connsiteX34" fmla="*/ 1049 w 10000"/>
                  <a:gd name="connsiteY34" fmla="*/ 2392 h 10000"/>
                  <a:gd name="connsiteX35" fmla="*/ 994 w 10000"/>
                  <a:gd name="connsiteY35" fmla="*/ 2459 h 10000"/>
                  <a:gd name="connsiteX36" fmla="*/ 773 w 10000"/>
                  <a:gd name="connsiteY36" fmla="*/ 2885 h 10000"/>
                  <a:gd name="connsiteX37" fmla="*/ 1106 w 10000"/>
                  <a:gd name="connsiteY37" fmla="*/ 2982 h 10000"/>
                  <a:gd name="connsiteX38" fmla="*/ 663 w 10000"/>
                  <a:gd name="connsiteY38" fmla="*/ 3311 h 10000"/>
                  <a:gd name="connsiteX39" fmla="*/ 110 w 10000"/>
                  <a:gd name="connsiteY39" fmla="*/ 3673 h 10000"/>
                  <a:gd name="connsiteX40" fmla="*/ 0 w 10000"/>
                  <a:gd name="connsiteY40" fmla="*/ 3867 h 10000"/>
                  <a:gd name="connsiteX41" fmla="*/ 277 w 10000"/>
                  <a:gd name="connsiteY41" fmla="*/ 4294 h 10000"/>
                  <a:gd name="connsiteX42" fmla="*/ 0 w 10000"/>
                  <a:gd name="connsiteY42" fmla="*/ 4689 h 10000"/>
                  <a:gd name="connsiteX43" fmla="*/ 56 w 10000"/>
                  <a:gd name="connsiteY43" fmla="*/ 5114 h 10000"/>
                  <a:gd name="connsiteX44" fmla="*/ 222 w 10000"/>
                  <a:gd name="connsiteY44" fmla="*/ 5247 h 10000"/>
                  <a:gd name="connsiteX45" fmla="*/ 552 w 10000"/>
                  <a:gd name="connsiteY45" fmla="*/ 5212 h 10000"/>
                  <a:gd name="connsiteX46" fmla="*/ 1216 w 10000"/>
                  <a:gd name="connsiteY46" fmla="*/ 5280 h 10000"/>
                  <a:gd name="connsiteX47" fmla="*/ 1769 w 10000"/>
                  <a:gd name="connsiteY47" fmla="*/ 5147 h 10000"/>
                  <a:gd name="connsiteX48" fmla="*/ 2377 w 10000"/>
                  <a:gd name="connsiteY48" fmla="*/ 5147 h 10000"/>
                  <a:gd name="connsiteX49" fmla="*/ 2762 w 10000"/>
                  <a:gd name="connsiteY49" fmla="*/ 5015 h 10000"/>
                  <a:gd name="connsiteX50" fmla="*/ 2872 w 10000"/>
                  <a:gd name="connsiteY50" fmla="*/ 5047 h 10000"/>
                  <a:gd name="connsiteX51" fmla="*/ 2707 w 10000"/>
                  <a:gd name="connsiteY51" fmla="*/ 5114 h 10000"/>
                  <a:gd name="connsiteX52" fmla="*/ 3093 w 10000"/>
                  <a:gd name="connsiteY52" fmla="*/ 5411 h 10000"/>
                  <a:gd name="connsiteX53" fmla="*/ 3370 w 10000"/>
                  <a:gd name="connsiteY53" fmla="*/ 5343 h 10000"/>
                  <a:gd name="connsiteX54" fmla="*/ 3757 w 10000"/>
                  <a:gd name="connsiteY54" fmla="*/ 5473 h 10000"/>
                  <a:gd name="connsiteX55" fmla="*/ 4252 w 10000"/>
                  <a:gd name="connsiteY55" fmla="*/ 5442 h 10000"/>
                  <a:gd name="connsiteX56" fmla="*/ 5082 w 10000"/>
                  <a:gd name="connsiteY56" fmla="*/ 5540 h 10000"/>
                  <a:gd name="connsiteX57" fmla="*/ 5301 w 10000"/>
                  <a:gd name="connsiteY57" fmla="*/ 5607 h 10000"/>
                  <a:gd name="connsiteX58" fmla="*/ 6076 w 10000"/>
                  <a:gd name="connsiteY58" fmla="*/ 5442 h 10000"/>
                  <a:gd name="connsiteX59" fmla="*/ 6187 w 10000"/>
                  <a:gd name="connsiteY59" fmla="*/ 5540 h 10000"/>
                  <a:gd name="connsiteX60" fmla="*/ 6407 w 10000"/>
                  <a:gd name="connsiteY60" fmla="*/ 5411 h 10000"/>
                  <a:gd name="connsiteX61" fmla="*/ 6519 w 10000"/>
                  <a:gd name="connsiteY61" fmla="*/ 5576 h 10000"/>
                  <a:gd name="connsiteX62" fmla="*/ 7292 w 10000"/>
                  <a:gd name="connsiteY62" fmla="*/ 5375 h 10000"/>
                  <a:gd name="connsiteX63" fmla="*/ 7292 w 10000"/>
                  <a:gd name="connsiteY63" fmla="*/ 5178 h 10000"/>
                  <a:gd name="connsiteX64" fmla="*/ 7456 w 10000"/>
                  <a:gd name="connsiteY64" fmla="*/ 5147 h 10000"/>
                  <a:gd name="connsiteX65" fmla="*/ 7624 w 10000"/>
                  <a:gd name="connsiteY65" fmla="*/ 5212 h 10000"/>
                  <a:gd name="connsiteX66" fmla="*/ 8176 w 10000"/>
                  <a:gd name="connsiteY66" fmla="*/ 5082 h 10000"/>
                  <a:gd name="connsiteX67" fmla="*/ 8287 w 10000"/>
                  <a:gd name="connsiteY67" fmla="*/ 5114 h 10000"/>
                  <a:gd name="connsiteX68" fmla="*/ 8563 w 10000"/>
                  <a:gd name="connsiteY68" fmla="*/ 5703 h 10000"/>
                  <a:gd name="connsiteX69" fmla="*/ 8728 w 10000"/>
                  <a:gd name="connsiteY69" fmla="*/ 5771 h 10000"/>
                  <a:gd name="connsiteX70" fmla="*/ 9116 w 10000"/>
                  <a:gd name="connsiteY70" fmla="*/ 5771 h 10000"/>
                  <a:gd name="connsiteX71" fmla="*/ 9281 w 10000"/>
                  <a:gd name="connsiteY71" fmla="*/ 6033 h 10000"/>
                  <a:gd name="connsiteX72" fmla="*/ 9336 w 10000"/>
                  <a:gd name="connsiteY72" fmla="*/ 6229 h 10000"/>
                  <a:gd name="connsiteX73" fmla="*/ 10000 w 10000"/>
                  <a:gd name="connsiteY73" fmla="*/ 7014 h 10000"/>
                  <a:gd name="connsiteX74" fmla="*/ 9724 w 10000"/>
                  <a:gd name="connsiteY74" fmla="*/ 6883 h 10000"/>
                  <a:gd name="connsiteX75" fmla="*/ 8949 w 10000"/>
                  <a:gd name="connsiteY75" fmla="*/ 7014 h 10000"/>
                  <a:gd name="connsiteX76" fmla="*/ 8563 w 10000"/>
                  <a:gd name="connsiteY76" fmla="*/ 6621 h 10000"/>
                  <a:gd name="connsiteX77" fmla="*/ 8287 w 10000"/>
                  <a:gd name="connsiteY77" fmla="*/ 6654 h 10000"/>
                  <a:gd name="connsiteX78" fmla="*/ 8506 w 10000"/>
                  <a:gd name="connsiteY78" fmla="*/ 6916 h 10000"/>
                  <a:gd name="connsiteX79" fmla="*/ 8563 w 10000"/>
                  <a:gd name="connsiteY79" fmla="*/ 7113 h 10000"/>
                  <a:gd name="connsiteX80" fmla="*/ 8009 w 10000"/>
                  <a:gd name="connsiteY80" fmla="*/ 7474 h 10000"/>
                  <a:gd name="connsiteX81" fmla="*/ 7901 w 10000"/>
                  <a:gd name="connsiteY81" fmla="*/ 7672 h 10000"/>
                  <a:gd name="connsiteX82" fmla="*/ 7845 w 10000"/>
                  <a:gd name="connsiteY82" fmla="*/ 7834 h 10000"/>
                  <a:gd name="connsiteX83" fmla="*/ 7789 w 10000"/>
                  <a:gd name="connsiteY83" fmla="*/ 7900 h 10000"/>
                  <a:gd name="connsiteX84" fmla="*/ 7678 w 10000"/>
                  <a:gd name="connsiteY84" fmla="*/ 8033 h 10000"/>
                  <a:gd name="connsiteX85" fmla="*/ 7347 w 10000"/>
                  <a:gd name="connsiteY85" fmla="*/ 8129 h 10000"/>
                  <a:gd name="connsiteX86" fmla="*/ 7456 w 10000"/>
                  <a:gd name="connsiteY86" fmla="*/ 8360 h 10000"/>
                  <a:gd name="connsiteX87" fmla="*/ 7402 w 10000"/>
                  <a:gd name="connsiteY87" fmla="*/ 8425 h 10000"/>
                  <a:gd name="connsiteX88" fmla="*/ 6961 w 10000"/>
                  <a:gd name="connsiteY88" fmla="*/ 8622 h 10000"/>
                  <a:gd name="connsiteX89" fmla="*/ 6519 w 10000"/>
                  <a:gd name="connsiteY89" fmla="*/ 8591 h 10000"/>
                  <a:gd name="connsiteX90" fmla="*/ 6906 w 10000"/>
                  <a:gd name="connsiteY90" fmla="*/ 8722 h 10000"/>
                  <a:gd name="connsiteX91" fmla="*/ 6906 w 10000"/>
                  <a:gd name="connsiteY91" fmla="*/ 9112 h 10000"/>
                  <a:gd name="connsiteX92" fmla="*/ 6407 w 10000"/>
                  <a:gd name="connsiteY92" fmla="*/ 9210 h 10000"/>
                  <a:gd name="connsiteX93" fmla="*/ 6298 w 10000"/>
                  <a:gd name="connsiteY93" fmla="*/ 9049 h 10000"/>
                  <a:gd name="connsiteX94" fmla="*/ 6241 w 10000"/>
                  <a:gd name="connsiteY94" fmla="*/ 8921 h 10000"/>
                  <a:gd name="connsiteX95" fmla="*/ 5747 w 10000"/>
                  <a:gd name="connsiteY95" fmla="*/ 9016 h 10000"/>
                  <a:gd name="connsiteX96" fmla="*/ 5967 w 10000"/>
                  <a:gd name="connsiteY96" fmla="*/ 9146 h 10000"/>
                  <a:gd name="connsiteX97" fmla="*/ 6131 w 10000"/>
                  <a:gd name="connsiteY97" fmla="*/ 9278 h 10000"/>
                  <a:gd name="connsiteX98" fmla="*/ 6353 w 10000"/>
                  <a:gd name="connsiteY98" fmla="*/ 9606 h 10000"/>
                  <a:gd name="connsiteX99" fmla="*/ 6628 w 10000"/>
                  <a:gd name="connsiteY99" fmla="*/ 9540 h 10000"/>
                  <a:gd name="connsiteX100" fmla="*/ 6850 w 10000"/>
                  <a:gd name="connsiteY100" fmla="*/ 9802 h 10000"/>
                  <a:gd name="connsiteX101" fmla="*/ 7014 w 10000"/>
                  <a:gd name="connsiteY101" fmla="*/ 9866 h 10000"/>
                  <a:gd name="connsiteX102" fmla="*/ 7402 w 10000"/>
                  <a:gd name="connsiteY102" fmla="*/ 9833 h 10000"/>
                  <a:gd name="connsiteX103" fmla="*/ 7568 w 10000"/>
                  <a:gd name="connsiteY103" fmla="*/ 10000 h 10000"/>
                  <a:gd name="connsiteX0" fmla="*/ 8563 w 10000"/>
                  <a:gd name="connsiteY0" fmla="*/ 4885 h 9866"/>
                  <a:gd name="connsiteX1" fmla="*/ 8120 w 10000"/>
                  <a:gd name="connsiteY1" fmla="*/ 4885 h 9866"/>
                  <a:gd name="connsiteX2" fmla="*/ 7678 w 10000"/>
                  <a:gd name="connsiteY2" fmla="*/ 5015 h 9866"/>
                  <a:gd name="connsiteX3" fmla="*/ 7181 w 10000"/>
                  <a:gd name="connsiteY3" fmla="*/ 4983 h 9866"/>
                  <a:gd name="connsiteX4" fmla="*/ 7181 w 10000"/>
                  <a:gd name="connsiteY4" fmla="*/ 4359 h 9866"/>
                  <a:gd name="connsiteX5" fmla="*/ 7456 w 10000"/>
                  <a:gd name="connsiteY5" fmla="*/ 4328 h 9866"/>
                  <a:gd name="connsiteX6" fmla="*/ 7292 w 10000"/>
                  <a:gd name="connsiteY6" fmla="*/ 4162 h 9866"/>
                  <a:gd name="connsiteX7" fmla="*/ 7292 w 10000"/>
                  <a:gd name="connsiteY7" fmla="*/ 3902 h 9866"/>
                  <a:gd name="connsiteX8" fmla="*/ 7347 w 10000"/>
                  <a:gd name="connsiteY8" fmla="*/ 3739 h 9866"/>
                  <a:gd name="connsiteX9" fmla="*/ 6796 w 10000"/>
                  <a:gd name="connsiteY9" fmla="*/ 3476 h 9866"/>
                  <a:gd name="connsiteX10" fmla="*/ 6241 w 10000"/>
                  <a:gd name="connsiteY10" fmla="*/ 3181 h 9866"/>
                  <a:gd name="connsiteX11" fmla="*/ 5967 w 10000"/>
                  <a:gd name="connsiteY11" fmla="*/ 2982 h 9866"/>
                  <a:gd name="connsiteX12" fmla="*/ 5579 w 10000"/>
                  <a:gd name="connsiteY12" fmla="*/ 2918 h 9866"/>
                  <a:gd name="connsiteX13" fmla="*/ 5139 w 10000"/>
                  <a:gd name="connsiteY13" fmla="*/ 2951 h 9866"/>
                  <a:gd name="connsiteX14" fmla="*/ 4695 w 10000"/>
                  <a:gd name="connsiteY14" fmla="*/ 2851 h 9866"/>
                  <a:gd name="connsiteX15" fmla="*/ 4143 w 10000"/>
                  <a:gd name="connsiteY15" fmla="*/ 2064 h 9866"/>
                  <a:gd name="connsiteX16" fmla="*/ 3978 w 10000"/>
                  <a:gd name="connsiteY16" fmla="*/ 1868 h 9866"/>
                  <a:gd name="connsiteX17" fmla="*/ 3811 w 10000"/>
                  <a:gd name="connsiteY17" fmla="*/ 1409 h 9866"/>
                  <a:gd name="connsiteX18" fmla="*/ 3591 w 10000"/>
                  <a:gd name="connsiteY18" fmla="*/ 984 h 9866"/>
                  <a:gd name="connsiteX19" fmla="*/ 2928 w 10000"/>
                  <a:gd name="connsiteY19" fmla="*/ 689 h 9866"/>
                  <a:gd name="connsiteX20" fmla="*/ 2539 w 10000"/>
                  <a:gd name="connsiteY20" fmla="*/ 64 h 9866"/>
                  <a:gd name="connsiteX21" fmla="*/ 2043 w 10000"/>
                  <a:gd name="connsiteY21" fmla="*/ 64 h 9866"/>
                  <a:gd name="connsiteX22" fmla="*/ 1822 w 10000"/>
                  <a:gd name="connsiteY22" fmla="*/ 199 h 9866"/>
                  <a:gd name="connsiteX23" fmla="*/ 1769 w 10000"/>
                  <a:gd name="connsiteY23" fmla="*/ 0 h 9866"/>
                  <a:gd name="connsiteX24" fmla="*/ 1049 w 10000"/>
                  <a:gd name="connsiteY24" fmla="*/ 129 h 9866"/>
                  <a:gd name="connsiteX25" fmla="*/ 1822 w 10000"/>
                  <a:gd name="connsiteY25" fmla="*/ 263 h 9866"/>
                  <a:gd name="connsiteX26" fmla="*/ 1769 w 10000"/>
                  <a:gd name="connsiteY26" fmla="*/ 557 h 9866"/>
                  <a:gd name="connsiteX27" fmla="*/ 1933 w 10000"/>
                  <a:gd name="connsiteY27" fmla="*/ 951 h 9866"/>
                  <a:gd name="connsiteX28" fmla="*/ 2099 w 10000"/>
                  <a:gd name="connsiteY28" fmla="*/ 1179 h 9866"/>
                  <a:gd name="connsiteX29" fmla="*/ 1822 w 10000"/>
                  <a:gd name="connsiteY29" fmla="*/ 1607 h 9866"/>
                  <a:gd name="connsiteX30" fmla="*/ 1604 w 10000"/>
                  <a:gd name="connsiteY30" fmla="*/ 1607 h 9866"/>
                  <a:gd name="connsiteX31" fmla="*/ 1380 w 10000"/>
                  <a:gd name="connsiteY31" fmla="*/ 1900 h 9866"/>
                  <a:gd name="connsiteX32" fmla="*/ 1769 w 10000"/>
                  <a:gd name="connsiteY32" fmla="*/ 2033 h 9866"/>
                  <a:gd name="connsiteX33" fmla="*/ 1271 w 10000"/>
                  <a:gd name="connsiteY33" fmla="*/ 2000 h 9866"/>
                  <a:gd name="connsiteX34" fmla="*/ 1049 w 10000"/>
                  <a:gd name="connsiteY34" fmla="*/ 2392 h 9866"/>
                  <a:gd name="connsiteX35" fmla="*/ 994 w 10000"/>
                  <a:gd name="connsiteY35" fmla="*/ 2459 h 9866"/>
                  <a:gd name="connsiteX36" fmla="*/ 773 w 10000"/>
                  <a:gd name="connsiteY36" fmla="*/ 2885 h 9866"/>
                  <a:gd name="connsiteX37" fmla="*/ 1106 w 10000"/>
                  <a:gd name="connsiteY37" fmla="*/ 2982 h 9866"/>
                  <a:gd name="connsiteX38" fmla="*/ 663 w 10000"/>
                  <a:gd name="connsiteY38" fmla="*/ 3311 h 9866"/>
                  <a:gd name="connsiteX39" fmla="*/ 110 w 10000"/>
                  <a:gd name="connsiteY39" fmla="*/ 3673 h 9866"/>
                  <a:gd name="connsiteX40" fmla="*/ 0 w 10000"/>
                  <a:gd name="connsiteY40" fmla="*/ 3867 h 9866"/>
                  <a:gd name="connsiteX41" fmla="*/ 277 w 10000"/>
                  <a:gd name="connsiteY41" fmla="*/ 4294 h 9866"/>
                  <a:gd name="connsiteX42" fmla="*/ 0 w 10000"/>
                  <a:gd name="connsiteY42" fmla="*/ 4689 h 9866"/>
                  <a:gd name="connsiteX43" fmla="*/ 56 w 10000"/>
                  <a:gd name="connsiteY43" fmla="*/ 5114 h 9866"/>
                  <a:gd name="connsiteX44" fmla="*/ 222 w 10000"/>
                  <a:gd name="connsiteY44" fmla="*/ 5247 h 9866"/>
                  <a:gd name="connsiteX45" fmla="*/ 552 w 10000"/>
                  <a:gd name="connsiteY45" fmla="*/ 5212 h 9866"/>
                  <a:gd name="connsiteX46" fmla="*/ 1216 w 10000"/>
                  <a:gd name="connsiteY46" fmla="*/ 5280 h 9866"/>
                  <a:gd name="connsiteX47" fmla="*/ 1769 w 10000"/>
                  <a:gd name="connsiteY47" fmla="*/ 5147 h 9866"/>
                  <a:gd name="connsiteX48" fmla="*/ 2377 w 10000"/>
                  <a:gd name="connsiteY48" fmla="*/ 5147 h 9866"/>
                  <a:gd name="connsiteX49" fmla="*/ 2762 w 10000"/>
                  <a:gd name="connsiteY49" fmla="*/ 5015 h 9866"/>
                  <a:gd name="connsiteX50" fmla="*/ 2872 w 10000"/>
                  <a:gd name="connsiteY50" fmla="*/ 5047 h 9866"/>
                  <a:gd name="connsiteX51" fmla="*/ 2707 w 10000"/>
                  <a:gd name="connsiteY51" fmla="*/ 5114 h 9866"/>
                  <a:gd name="connsiteX52" fmla="*/ 3093 w 10000"/>
                  <a:gd name="connsiteY52" fmla="*/ 5411 h 9866"/>
                  <a:gd name="connsiteX53" fmla="*/ 3370 w 10000"/>
                  <a:gd name="connsiteY53" fmla="*/ 5343 h 9866"/>
                  <a:gd name="connsiteX54" fmla="*/ 3757 w 10000"/>
                  <a:gd name="connsiteY54" fmla="*/ 5473 h 9866"/>
                  <a:gd name="connsiteX55" fmla="*/ 4252 w 10000"/>
                  <a:gd name="connsiteY55" fmla="*/ 5442 h 9866"/>
                  <a:gd name="connsiteX56" fmla="*/ 5082 w 10000"/>
                  <a:gd name="connsiteY56" fmla="*/ 5540 h 9866"/>
                  <a:gd name="connsiteX57" fmla="*/ 5301 w 10000"/>
                  <a:gd name="connsiteY57" fmla="*/ 5607 h 9866"/>
                  <a:gd name="connsiteX58" fmla="*/ 6076 w 10000"/>
                  <a:gd name="connsiteY58" fmla="*/ 5442 h 9866"/>
                  <a:gd name="connsiteX59" fmla="*/ 6187 w 10000"/>
                  <a:gd name="connsiteY59" fmla="*/ 5540 h 9866"/>
                  <a:gd name="connsiteX60" fmla="*/ 6407 w 10000"/>
                  <a:gd name="connsiteY60" fmla="*/ 5411 h 9866"/>
                  <a:gd name="connsiteX61" fmla="*/ 6519 w 10000"/>
                  <a:gd name="connsiteY61" fmla="*/ 5576 h 9866"/>
                  <a:gd name="connsiteX62" fmla="*/ 7292 w 10000"/>
                  <a:gd name="connsiteY62" fmla="*/ 5375 h 9866"/>
                  <a:gd name="connsiteX63" fmla="*/ 7292 w 10000"/>
                  <a:gd name="connsiteY63" fmla="*/ 5178 h 9866"/>
                  <a:gd name="connsiteX64" fmla="*/ 7456 w 10000"/>
                  <a:gd name="connsiteY64" fmla="*/ 5147 h 9866"/>
                  <a:gd name="connsiteX65" fmla="*/ 7624 w 10000"/>
                  <a:gd name="connsiteY65" fmla="*/ 5212 h 9866"/>
                  <a:gd name="connsiteX66" fmla="*/ 8176 w 10000"/>
                  <a:gd name="connsiteY66" fmla="*/ 5082 h 9866"/>
                  <a:gd name="connsiteX67" fmla="*/ 8287 w 10000"/>
                  <a:gd name="connsiteY67" fmla="*/ 5114 h 9866"/>
                  <a:gd name="connsiteX68" fmla="*/ 8563 w 10000"/>
                  <a:gd name="connsiteY68" fmla="*/ 5703 h 9866"/>
                  <a:gd name="connsiteX69" fmla="*/ 8728 w 10000"/>
                  <a:gd name="connsiteY69" fmla="*/ 5771 h 9866"/>
                  <a:gd name="connsiteX70" fmla="*/ 9116 w 10000"/>
                  <a:gd name="connsiteY70" fmla="*/ 5771 h 9866"/>
                  <a:gd name="connsiteX71" fmla="*/ 9281 w 10000"/>
                  <a:gd name="connsiteY71" fmla="*/ 6033 h 9866"/>
                  <a:gd name="connsiteX72" fmla="*/ 9336 w 10000"/>
                  <a:gd name="connsiteY72" fmla="*/ 6229 h 9866"/>
                  <a:gd name="connsiteX73" fmla="*/ 10000 w 10000"/>
                  <a:gd name="connsiteY73" fmla="*/ 7014 h 9866"/>
                  <a:gd name="connsiteX74" fmla="*/ 9724 w 10000"/>
                  <a:gd name="connsiteY74" fmla="*/ 6883 h 9866"/>
                  <a:gd name="connsiteX75" fmla="*/ 8949 w 10000"/>
                  <a:gd name="connsiteY75" fmla="*/ 7014 h 9866"/>
                  <a:gd name="connsiteX76" fmla="*/ 8563 w 10000"/>
                  <a:gd name="connsiteY76" fmla="*/ 6621 h 9866"/>
                  <a:gd name="connsiteX77" fmla="*/ 8287 w 10000"/>
                  <a:gd name="connsiteY77" fmla="*/ 6654 h 9866"/>
                  <a:gd name="connsiteX78" fmla="*/ 8506 w 10000"/>
                  <a:gd name="connsiteY78" fmla="*/ 6916 h 9866"/>
                  <a:gd name="connsiteX79" fmla="*/ 8563 w 10000"/>
                  <a:gd name="connsiteY79" fmla="*/ 7113 h 9866"/>
                  <a:gd name="connsiteX80" fmla="*/ 8009 w 10000"/>
                  <a:gd name="connsiteY80" fmla="*/ 7474 h 9866"/>
                  <a:gd name="connsiteX81" fmla="*/ 7901 w 10000"/>
                  <a:gd name="connsiteY81" fmla="*/ 7672 h 9866"/>
                  <a:gd name="connsiteX82" fmla="*/ 7845 w 10000"/>
                  <a:gd name="connsiteY82" fmla="*/ 7834 h 9866"/>
                  <a:gd name="connsiteX83" fmla="*/ 7789 w 10000"/>
                  <a:gd name="connsiteY83" fmla="*/ 7900 h 9866"/>
                  <a:gd name="connsiteX84" fmla="*/ 7678 w 10000"/>
                  <a:gd name="connsiteY84" fmla="*/ 8033 h 9866"/>
                  <a:gd name="connsiteX85" fmla="*/ 7347 w 10000"/>
                  <a:gd name="connsiteY85" fmla="*/ 8129 h 9866"/>
                  <a:gd name="connsiteX86" fmla="*/ 7456 w 10000"/>
                  <a:gd name="connsiteY86" fmla="*/ 8360 h 9866"/>
                  <a:gd name="connsiteX87" fmla="*/ 7402 w 10000"/>
                  <a:gd name="connsiteY87" fmla="*/ 8425 h 9866"/>
                  <a:gd name="connsiteX88" fmla="*/ 6961 w 10000"/>
                  <a:gd name="connsiteY88" fmla="*/ 8622 h 9866"/>
                  <a:gd name="connsiteX89" fmla="*/ 6519 w 10000"/>
                  <a:gd name="connsiteY89" fmla="*/ 8591 h 9866"/>
                  <a:gd name="connsiteX90" fmla="*/ 6906 w 10000"/>
                  <a:gd name="connsiteY90" fmla="*/ 8722 h 9866"/>
                  <a:gd name="connsiteX91" fmla="*/ 6906 w 10000"/>
                  <a:gd name="connsiteY91" fmla="*/ 9112 h 9866"/>
                  <a:gd name="connsiteX92" fmla="*/ 6407 w 10000"/>
                  <a:gd name="connsiteY92" fmla="*/ 9210 h 9866"/>
                  <a:gd name="connsiteX93" fmla="*/ 6298 w 10000"/>
                  <a:gd name="connsiteY93" fmla="*/ 9049 h 9866"/>
                  <a:gd name="connsiteX94" fmla="*/ 6241 w 10000"/>
                  <a:gd name="connsiteY94" fmla="*/ 8921 h 9866"/>
                  <a:gd name="connsiteX95" fmla="*/ 5747 w 10000"/>
                  <a:gd name="connsiteY95" fmla="*/ 9016 h 9866"/>
                  <a:gd name="connsiteX96" fmla="*/ 5967 w 10000"/>
                  <a:gd name="connsiteY96" fmla="*/ 9146 h 9866"/>
                  <a:gd name="connsiteX97" fmla="*/ 6131 w 10000"/>
                  <a:gd name="connsiteY97" fmla="*/ 9278 h 9866"/>
                  <a:gd name="connsiteX98" fmla="*/ 6353 w 10000"/>
                  <a:gd name="connsiteY98" fmla="*/ 9606 h 9866"/>
                  <a:gd name="connsiteX99" fmla="*/ 6628 w 10000"/>
                  <a:gd name="connsiteY99" fmla="*/ 9540 h 9866"/>
                  <a:gd name="connsiteX100" fmla="*/ 6850 w 10000"/>
                  <a:gd name="connsiteY100" fmla="*/ 9802 h 9866"/>
                  <a:gd name="connsiteX101" fmla="*/ 7014 w 10000"/>
                  <a:gd name="connsiteY101" fmla="*/ 9866 h 9866"/>
                  <a:gd name="connsiteX102" fmla="*/ 7402 w 10000"/>
                  <a:gd name="connsiteY102" fmla="*/ 9833 h 9866"/>
                  <a:gd name="connsiteX0" fmla="*/ 8563 w 10000"/>
                  <a:gd name="connsiteY0" fmla="*/ 4951 h 10000"/>
                  <a:gd name="connsiteX1" fmla="*/ 8120 w 10000"/>
                  <a:gd name="connsiteY1" fmla="*/ 4951 h 10000"/>
                  <a:gd name="connsiteX2" fmla="*/ 7678 w 10000"/>
                  <a:gd name="connsiteY2" fmla="*/ 5083 h 10000"/>
                  <a:gd name="connsiteX3" fmla="*/ 7181 w 10000"/>
                  <a:gd name="connsiteY3" fmla="*/ 5051 h 10000"/>
                  <a:gd name="connsiteX4" fmla="*/ 7181 w 10000"/>
                  <a:gd name="connsiteY4" fmla="*/ 4418 h 10000"/>
                  <a:gd name="connsiteX5" fmla="*/ 7456 w 10000"/>
                  <a:gd name="connsiteY5" fmla="*/ 4387 h 10000"/>
                  <a:gd name="connsiteX6" fmla="*/ 7292 w 10000"/>
                  <a:gd name="connsiteY6" fmla="*/ 4219 h 10000"/>
                  <a:gd name="connsiteX7" fmla="*/ 7292 w 10000"/>
                  <a:gd name="connsiteY7" fmla="*/ 3955 h 10000"/>
                  <a:gd name="connsiteX8" fmla="*/ 7347 w 10000"/>
                  <a:gd name="connsiteY8" fmla="*/ 3790 h 10000"/>
                  <a:gd name="connsiteX9" fmla="*/ 6796 w 10000"/>
                  <a:gd name="connsiteY9" fmla="*/ 3523 h 10000"/>
                  <a:gd name="connsiteX10" fmla="*/ 6241 w 10000"/>
                  <a:gd name="connsiteY10" fmla="*/ 3224 h 10000"/>
                  <a:gd name="connsiteX11" fmla="*/ 5967 w 10000"/>
                  <a:gd name="connsiteY11" fmla="*/ 3023 h 10000"/>
                  <a:gd name="connsiteX12" fmla="*/ 5579 w 10000"/>
                  <a:gd name="connsiteY12" fmla="*/ 2958 h 10000"/>
                  <a:gd name="connsiteX13" fmla="*/ 5139 w 10000"/>
                  <a:gd name="connsiteY13" fmla="*/ 2991 h 10000"/>
                  <a:gd name="connsiteX14" fmla="*/ 4695 w 10000"/>
                  <a:gd name="connsiteY14" fmla="*/ 2890 h 10000"/>
                  <a:gd name="connsiteX15" fmla="*/ 4143 w 10000"/>
                  <a:gd name="connsiteY15" fmla="*/ 2092 h 10000"/>
                  <a:gd name="connsiteX16" fmla="*/ 3978 w 10000"/>
                  <a:gd name="connsiteY16" fmla="*/ 1893 h 10000"/>
                  <a:gd name="connsiteX17" fmla="*/ 3811 w 10000"/>
                  <a:gd name="connsiteY17" fmla="*/ 1428 h 10000"/>
                  <a:gd name="connsiteX18" fmla="*/ 3591 w 10000"/>
                  <a:gd name="connsiteY18" fmla="*/ 997 h 10000"/>
                  <a:gd name="connsiteX19" fmla="*/ 2928 w 10000"/>
                  <a:gd name="connsiteY19" fmla="*/ 698 h 10000"/>
                  <a:gd name="connsiteX20" fmla="*/ 2539 w 10000"/>
                  <a:gd name="connsiteY20" fmla="*/ 65 h 10000"/>
                  <a:gd name="connsiteX21" fmla="*/ 2043 w 10000"/>
                  <a:gd name="connsiteY21" fmla="*/ 65 h 10000"/>
                  <a:gd name="connsiteX22" fmla="*/ 1822 w 10000"/>
                  <a:gd name="connsiteY22" fmla="*/ 202 h 10000"/>
                  <a:gd name="connsiteX23" fmla="*/ 1769 w 10000"/>
                  <a:gd name="connsiteY23" fmla="*/ 0 h 10000"/>
                  <a:gd name="connsiteX24" fmla="*/ 1049 w 10000"/>
                  <a:gd name="connsiteY24" fmla="*/ 131 h 10000"/>
                  <a:gd name="connsiteX25" fmla="*/ 1822 w 10000"/>
                  <a:gd name="connsiteY25" fmla="*/ 267 h 10000"/>
                  <a:gd name="connsiteX26" fmla="*/ 1769 w 10000"/>
                  <a:gd name="connsiteY26" fmla="*/ 565 h 10000"/>
                  <a:gd name="connsiteX27" fmla="*/ 1933 w 10000"/>
                  <a:gd name="connsiteY27" fmla="*/ 964 h 10000"/>
                  <a:gd name="connsiteX28" fmla="*/ 2099 w 10000"/>
                  <a:gd name="connsiteY28" fmla="*/ 1195 h 10000"/>
                  <a:gd name="connsiteX29" fmla="*/ 1822 w 10000"/>
                  <a:gd name="connsiteY29" fmla="*/ 1629 h 10000"/>
                  <a:gd name="connsiteX30" fmla="*/ 1604 w 10000"/>
                  <a:gd name="connsiteY30" fmla="*/ 1629 h 10000"/>
                  <a:gd name="connsiteX31" fmla="*/ 1380 w 10000"/>
                  <a:gd name="connsiteY31" fmla="*/ 1926 h 10000"/>
                  <a:gd name="connsiteX32" fmla="*/ 1769 w 10000"/>
                  <a:gd name="connsiteY32" fmla="*/ 2061 h 10000"/>
                  <a:gd name="connsiteX33" fmla="*/ 1271 w 10000"/>
                  <a:gd name="connsiteY33" fmla="*/ 2027 h 10000"/>
                  <a:gd name="connsiteX34" fmla="*/ 1049 w 10000"/>
                  <a:gd name="connsiteY34" fmla="*/ 2424 h 10000"/>
                  <a:gd name="connsiteX35" fmla="*/ 994 w 10000"/>
                  <a:gd name="connsiteY35" fmla="*/ 2492 h 10000"/>
                  <a:gd name="connsiteX36" fmla="*/ 773 w 10000"/>
                  <a:gd name="connsiteY36" fmla="*/ 2924 h 10000"/>
                  <a:gd name="connsiteX37" fmla="*/ 1106 w 10000"/>
                  <a:gd name="connsiteY37" fmla="*/ 3023 h 10000"/>
                  <a:gd name="connsiteX38" fmla="*/ 663 w 10000"/>
                  <a:gd name="connsiteY38" fmla="*/ 3356 h 10000"/>
                  <a:gd name="connsiteX39" fmla="*/ 110 w 10000"/>
                  <a:gd name="connsiteY39" fmla="*/ 3723 h 10000"/>
                  <a:gd name="connsiteX40" fmla="*/ 0 w 10000"/>
                  <a:gd name="connsiteY40" fmla="*/ 3920 h 10000"/>
                  <a:gd name="connsiteX41" fmla="*/ 277 w 10000"/>
                  <a:gd name="connsiteY41" fmla="*/ 4352 h 10000"/>
                  <a:gd name="connsiteX42" fmla="*/ 0 w 10000"/>
                  <a:gd name="connsiteY42" fmla="*/ 4753 h 10000"/>
                  <a:gd name="connsiteX43" fmla="*/ 56 w 10000"/>
                  <a:gd name="connsiteY43" fmla="*/ 5183 h 10000"/>
                  <a:gd name="connsiteX44" fmla="*/ 222 w 10000"/>
                  <a:gd name="connsiteY44" fmla="*/ 5318 h 10000"/>
                  <a:gd name="connsiteX45" fmla="*/ 552 w 10000"/>
                  <a:gd name="connsiteY45" fmla="*/ 5283 h 10000"/>
                  <a:gd name="connsiteX46" fmla="*/ 1216 w 10000"/>
                  <a:gd name="connsiteY46" fmla="*/ 5352 h 10000"/>
                  <a:gd name="connsiteX47" fmla="*/ 1769 w 10000"/>
                  <a:gd name="connsiteY47" fmla="*/ 5217 h 10000"/>
                  <a:gd name="connsiteX48" fmla="*/ 2377 w 10000"/>
                  <a:gd name="connsiteY48" fmla="*/ 5217 h 10000"/>
                  <a:gd name="connsiteX49" fmla="*/ 2762 w 10000"/>
                  <a:gd name="connsiteY49" fmla="*/ 5083 h 10000"/>
                  <a:gd name="connsiteX50" fmla="*/ 2872 w 10000"/>
                  <a:gd name="connsiteY50" fmla="*/ 5116 h 10000"/>
                  <a:gd name="connsiteX51" fmla="*/ 2707 w 10000"/>
                  <a:gd name="connsiteY51" fmla="*/ 5183 h 10000"/>
                  <a:gd name="connsiteX52" fmla="*/ 3093 w 10000"/>
                  <a:gd name="connsiteY52" fmla="*/ 5484 h 10000"/>
                  <a:gd name="connsiteX53" fmla="*/ 3370 w 10000"/>
                  <a:gd name="connsiteY53" fmla="*/ 5416 h 10000"/>
                  <a:gd name="connsiteX54" fmla="*/ 3757 w 10000"/>
                  <a:gd name="connsiteY54" fmla="*/ 5547 h 10000"/>
                  <a:gd name="connsiteX55" fmla="*/ 4252 w 10000"/>
                  <a:gd name="connsiteY55" fmla="*/ 5516 h 10000"/>
                  <a:gd name="connsiteX56" fmla="*/ 5082 w 10000"/>
                  <a:gd name="connsiteY56" fmla="*/ 5615 h 10000"/>
                  <a:gd name="connsiteX57" fmla="*/ 5301 w 10000"/>
                  <a:gd name="connsiteY57" fmla="*/ 5683 h 10000"/>
                  <a:gd name="connsiteX58" fmla="*/ 6076 w 10000"/>
                  <a:gd name="connsiteY58" fmla="*/ 5516 h 10000"/>
                  <a:gd name="connsiteX59" fmla="*/ 6187 w 10000"/>
                  <a:gd name="connsiteY59" fmla="*/ 5615 h 10000"/>
                  <a:gd name="connsiteX60" fmla="*/ 6407 w 10000"/>
                  <a:gd name="connsiteY60" fmla="*/ 5484 h 10000"/>
                  <a:gd name="connsiteX61" fmla="*/ 6519 w 10000"/>
                  <a:gd name="connsiteY61" fmla="*/ 5652 h 10000"/>
                  <a:gd name="connsiteX62" fmla="*/ 7292 w 10000"/>
                  <a:gd name="connsiteY62" fmla="*/ 5448 h 10000"/>
                  <a:gd name="connsiteX63" fmla="*/ 7292 w 10000"/>
                  <a:gd name="connsiteY63" fmla="*/ 5248 h 10000"/>
                  <a:gd name="connsiteX64" fmla="*/ 7456 w 10000"/>
                  <a:gd name="connsiteY64" fmla="*/ 5217 h 10000"/>
                  <a:gd name="connsiteX65" fmla="*/ 7624 w 10000"/>
                  <a:gd name="connsiteY65" fmla="*/ 5283 h 10000"/>
                  <a:gd name="connsiteX66" fmla="*/ 8176 w 10000"/>
                  <a:gd name="connsiteY66" fmla="*/ 5151 h 10000"/>
                  <a:gd name="connsiteX67" fmla="*/ 8287 w 10000"/>
                  <a:gd name="connsiteY67" fmla="*/ 5183 h 10000"/>
                  <a:gd name="connsiteX68" fmla="*/ 8563 w 10000"/>
                  <a:gd name="connsiteY68" fmla="*/ 5780 h 10000"/>
                  <a:gd name="connsiteX69" fmla="*/ 8728 w 10000"/>
                  <a:gd name="connsiteY69" fmla="*/ 5849 h 10000"/>
                  <a:gd name="connsiteX70" fmla="*/ 9116 w 10000"/>
                  <a:gd name="connsiteY70" fmla="*/ 5849 h 10000"/>
                  <a:gd name="connsiteX71" fmla="*/ 9281 w 10000"/>
                  <a:gd name="connsiteY71" fmla="*/ 6115 h 10000"/>
                  <a:gd name="connsiteX72" fmla="*/ 9336 w 10000"/>
                  <a:gd name="connsiteY72" fmla="*/ 6314 h 10000"/>
                  <a:gd name="connsiteX73" fmla="*/ 10000 w 10000"/>
                  <a:gd name="connsiteY73" fmla="*/ 7109 h 10000"/>
                  <a:gd name="connsiteX74" fmla="*/ 9724 w 10000"/>
                  <a:gd name="connsiteY74" fmla="*/ 6976 h 10000"/>
                  <a:gd name="connsiteX75" fmla="*/ 8949 w 10000"/>
                  <a:gd name="connsiteY75" fmla="*/ 7109 h 10000"/>
                  <a:gd name="connsiteX76" fmla="*/ 8563 w 10000"/>
                  <a:gd name="connsiteY76" fmla="*/ 6711 h 10000"/>
                  <a:gd name="connsiteX77" fmla="*/ 8287 w 10000"/>
                  <a:gd name="connsiteY77" fmla="*/ 6744 h 10000"/>
                  <a:gd name="connsiteX78" fmla="*/ 8506 w 10000"/>
                  <a:gd name="connsiteY78" fmla="*/ 7010 h 10000"/>
                  <a:gd name="connsiteX79" fmla="*/ 8563 w 10000"/>
                  <a:gd name="connsiteY79" fmla="*/ 7210 h 10000"/>
                  <a:gd name="connsiteX80" fmla="*/ 8009 w 10000"/>
                  <a:gd name="connsiteY80" fmla="*/ 7576 h 10000"/>
                  <a:gd name="connsiteX81" fmla="*/ 7901 w 10000"/>
                  <a:gd name="connsiteY81" fmla="*/ 7776 h 10000"/>
                  <a:gd name="connsiteX82" fmla="*/ 7845 w 10000"/>
                  <a:gd name="connsiteY82" fmla="*/ 7940 h 10000"/>
                  <a:gd name="connsiteX83" fmla="*/ 7789 w 10000"/>
                  <a:gd name="connsiteY83" fmla="*/ 8007 h 10000"/>
                  <a:gd name="connsiteX84" fmla="*/ 7678 w 10000"/>
                  <a:gd name="connsiteY84" fmla="*/ 8142 h 10000"/>
                  <a:gd name="connsiteX85" fmla="*/ 7347 w 10000"/>
                  <a:gd name="connsiteY85" fmla="*/ 8239 h 10000"/>
                  <a:gd name="connsiteX86" fmla="*/ 7456 w 10000"/>
                  <a:gd name="connsiteY86" fmla="*/ 8474 h 10000"/>
                  <a:gd name="connsiteX87" fmla="*/ 7402 w 10000"/>
                  <a:gd name="connsiteY87" fmla="*/ 8539 h 10000"/>
                  <a:gd name="connsiteX88" fmla="*/ 6961 w 10000"/>
                  <a:gd name="connsiteY88" fmla="*/ 8739 h 10000"/>
                  <a:gd name="connsiteX89" fmla="*/ 6519 w 10000"/>
                  <a:gd name="connsiteY89" fmla="*/ 8708 h 10000"/>
                  <a:gd name="connsiteX90" fmla="*/ 6906 w 10000"/>
                  <a:gd name="connsiteY90" fmla="*/ 8840 h 10000"/>
                  <a:gd name="connsiteX91" fmla="*/ 6906 w 10000"/>
                  <a:gd name="connsiteY91" fmla="*/ 9236 h 10000"/>
                  <a:gd name="connsiteX92" fmla="*/ 6407 w 10000"/>
                  <a:gd name="connsiteY92" fmla="*/ 9335 h 10000"/>
                  <a:gd name="connsiteX93" fmla="*/ 6298 w 10000"/>
                  <a:gd name="connsiteY93" fmla="*/ 9172 h 10000"/>
                  <a:gd name="connsiteX94" fmla="*/ 6241 w 10000"/>
                  <a:gd name="connsiteY94" fmla="*/ 9042 h 10000"/>
                  <a:gd name="connsiteX95" fmla="*/ 5747 w 10000"/>
                  <a:gd name="connsiteY95" fmla="*/ 9138 h 10000"/>
                  <a:gd name="connsiteX96" fmla="*/ 5967 w 10000"/>
                  <a:gd name="connsiteY96" fmla="*/ 9270 h 10000"/>
                  <a:gd name="connsiteX97" fmla="*/ 6131 w 10000"/>
                  <a:gd name="connsiteY97" fmla="*/ 9404 h 10000"/>
                  <a:gd name="connsiteX98" fmla="*/ 6353 w 10000"/>
                  <a:gd name="connsiteY98" fmla="*/ 9736 h 10000"/>
                  <a:gd name="connsiteX99" fmla="*/ 6628 w 10000"/>
                  <a:gd name="connsiteY99" fmla="*/ 9670 h 10000"/>
                  <a:gd name="connsiteX100" fmla="*/ 6850 w 10000"/>
                  <a:gd name="connsiteY100" fmla="*/ 9935 h 10000"/>
                  <a:gd name="connsiteX101" fmla="*/ 7014 w 10000"/>
                  <a:gd name="connsiteY101" fmla="*/ 10000 h 10000"/>
                  <a:gd name="connsiteX0" fmla="*/ 8563 w 10000"/>
                  <a:gd name="connsiteY0" fmla="*/ 4951 h 9935"/>
                  <a:gd name="connsiteX1" fmla="*/ 8120 w 10000"/>
                  <a:gd name="connsiteY1" fmla="*/ 4951 h 9935"/>
                  <a:gd name="connsiteX2" fmla="*/ 7678 w 10000"/>
                  <a:gd name="connsiteY2" fmla="*/ 5083 h 9935"/>
                  <a:gd name="connsiteX3" fmla="*/ 7181 w 10000"/>
                  <a:gd name="connsiteY3" fmla="*/ 5051 h 9935"/>
                  <a:gd name="connsiteX4" fmla="*/ 7181 w 10000"/>
                  <a:gd name="connsiteY4" fmla="*/ 4418 h 9935"/>
                  <a:gd name="connsiteX5" fmla="*/ 7456 w 10000"/>
                  <a:gd name="connsiteY5" fmla="*/ 4387 h 9935"/>
                  <a:gd name="connsiteX6" fmla="*/ 7292 w 10000"/>
                  <a:gd name="connsiteY6" fmla="*/ 4219 h 9935"/>
                  <a:gd name="connsiteX7" fmla="*/ 7292 w 10000"/>
                  <a:gd name="connsiteY7" fmla="*/ 3955 h 9935"/>
                  <a:gd name="connsiteX8" fmla="*/ 7347 w 10000"/>
                  <a:gd name="connsiteY8" fmla="*/ 3790 h 9935"/>
                  <a:gd name="connsiteX9" fmla="*/ 6796 w 10000"/>
                  <a:gd name="connsiteY9" fmla="*/ 3523 h 9935"/>
                  <a:gd name="connsiteX10" fmla="*/ 6241 w 10000"/>
                  <a:gd name="connsiteY10" fmla="*/ 3224 h 9935"/>
                  <a:gd name="connsiteX11" fmla="*/ 5967 w 10000"/>
                  <a:gd name="connsiteY11" fmla="*/ 3023 h 9935"/>
                  <a:gd name="connsiteX12" fmla="*/ 5579 w 10000"/>
                  <a:gd name="connsiteY12" fmla="*/ 2958 h 9935"/>
                  <a:gd name="connsiteX13" fmla="*/ 5139 w 10000"/>
                  <a:gd name="connsiteY13" fmla="*/ 2991 h 9935"/>
                  <a:gd name="connsiteX14" fmla="*/ 4695 w 10000"/>
                  <a:gd name="connsiteY14" fmla="*/ 2890 h 9935"/>
                  <a:gd name="connsiteX15" fmla="*/ 4143 w 10000"/>
                  <a:gd name="connsiteY15" fmla="*/ 2092 h 9935"/>
                  <a:gd name="connsiteX16" fmla="*/ 3978 w 10000"/>
                  <a:gd name="connsiteY16" fmla="*/ 1893 h 9935"/>
                  <a:gd name="connsiteX17" fmla="*/ 3811 w 10000"/>
                  <a:gd name="connsiteY17" fmla="*/ 1428 h 9935"/>
                  <a:gd name="connsiteX18" fmla="*/ 3591 w 10000"/>
                  <a:gd name="connsiteY18" fmla="*/ 997 h 9935"/>
                  <a:gd name="connsiteX19" fmla="*/ 2928 w 10000"/>
                  <a:gd name="connsiteY19" fmla="*/ 698 h 9935"/>
                  <a:gd name="connsiteX20" fmla="*/ 2539 w 10000"/>
                  <a:gd name="connsiteY20" fmla="*/ 65 h 9935"/>
                  <a:gd name="connsiteX21" fmla="*/ 2043 w 10000"/>
                  <a:gd name="connsiteY21" fmla="*/ 65 h 9935"/>
                  <a:gd name="connsiteX22" fmla="*/ 1822 w 10000"/>
                  <a:gd name="connsiteY22" fmla="*/ 202 h 9935"/>
                  <a:gd name="connsiteX23" fmla="*/ 1769 w 10000"/>
                  <a:gd name="connsiteY23" fmla="*/ 0 h 9935"/>
                  <a:gd name="connsiteX24" fmla="*/ 1049 w 10000"/>
                  <a:gd name="connsiteY24" fmla="*/ 131 h 9935"/>
                  <a:gd name="connsiteX25" fmla="*/ 1822 w 10000"/>
                  <a:gd name="connsiteY25" fmla="*/ 267 h 9935"/>
                  <a:gd name="connsiteX26" fmla="*/ 1769 w 10000"/>
                  <a:gd name="connsiteY26" fmla="*/ 565 h 9935"/>
                  <a:gd name="connsiteX27" fmla="*/ 1933 w 10000"/>
                  <a:gd name="connsiteY27" fmla="*/ 964 h 9935"/>
                  <a:gd name="connsiteX28" fmla="*/ 2099 w 10000"/>
                  <a:gd name="connsiteY28" fmla="*/ 1195 h 9935"/>
                  <a:gd name="connsiteX29" fmla="*/ 1822 w 10000"/>
                  <a:gd name="connsiteY29" fmla="*/ 1629 h 9935"/>
                  <a:gd name="connsiteX30" fmla="*/ 1604 w 10000"/>
                  <a:gd name="connsiteY30" fmla="*/ 1629 h 9935"/>
                  <a:gd name="connsiteX31" fmla="*/ 1380 w 10000"/>
                  <a:gd name="connsiteY31" fmla="*/ 1926 h 9935"/>
                  <a:gd name="connsiteX32" fmla="*/ 1769 w 10000"/>
                  <a:gd name="connsiteY32" fmla="*/ 2061 h 9935"/>
                  <a:gd name="connsiteX33" fmla="*/ 1271 w 10000"/>
                  <a:gd name="connsiteY33" fmla="*/ 2027 h 9935"/>
                  <a:gd name="connsiteX34" fmla="*/ 1049 w 10000"/>
                  <a:gd name="connsiteY34" fmla="*/ 2424 h 9935"/>
                  <a:gd name="connsiteX35" fmla="*/ 994 w 10000"/>
                  <a:gd name="connsiteY35" fmla="*/ 2492 h 9935"/>
                  <a:gd name="connsiteX36" fmla="*/ 773 w 10000"/>
                  <a:gd name="connsiteY36" fmla="*/ 2924 h 9935"/>
                  <a:gd name="connsiteX37" fmla="*/ 1106 w 10000"/>
                  <a:gd name="connsiteY37" fmla="*/ 3023 h 9935"/>
                  <a:gd name="connsiteX38" fmla="*/ 663 w 10000"/>
                  <a:gd name="connsiteY38" fmla="*/ 3356 h 9935"/>
                  <a:gd name="connsiteX39" fmla="*/ 110 w 10000"/>
                  <a:gd name="connsiteY39" fmla="*/ 3723 h 9935"/>
                  <a:gd name="connsiteX40" fmla="*/ 0 w 10000"/>
                  <a:gd name="connsiteY40" fmla="*/ 3920 h 9935"/>
                  <a:gd name="connsiteX41" fmla="*/ 277 w 10000"/>
                  <a:gd name="connsiteY41" fmla="*/ 4352 h 9935"/>
                  <a:gd name="connsiteX42" fmla="*/ 0 w 10000"/>
                  <a:gd name="connsiteY42" fmla="*/ 4753 h 9935"/>
                  <a:gd name="connsiteX43" fmla="*/ 56 w 10000"/>
                  <a:gd name="connsiteY43" fmla="*/ 5183 h 9935"/>
                  <a:gd name="connsiteX44" fmla="*/ 222 w 10000"/>
                  <a:gd name="connsiteY44" fmla="*/ 5318 h 9935"/>
                  <a:gd name="connsiteX45" fmla="*/ 552 w 10000"/>
                  <a:gd name="connsiteY45" fmla="*/ 5283 h 9935"/>
                  <a:gd name="connsiteX46" fmla="*/ 1216 w 10000"/>
                  <a:gd name="connsiteY46" fmla="*/ 5352 h 9935"/>
                  <a:gd name="connsiteX47" fmla="*/ 1769 w 10000"/>
                  <a:gd name="connsiteY47" fmla="*/ 5217 h 9935"/>
                  <a:gd name="connsiteX48" fmla="*/ 2377 w 10000"/>
                  <a:gd name="connsiteY48" fmla="*/ 5217 h 9935"/>
                  <a:gd name="connsiteX49" fmla="*/ 2762 w 10000"/>
                  <a:gd name="connsiteY49" fmla="*/ 5083 h 9935"/>
                  <a:gd name="connsiteX50" fmla="*/ 2872 w 10000"/>
                  <a:gd name="connsiteY50" fmla="*/ 5116 h 9935"/>
                  <a:gd name="connsiteX51" fmla="*/ 2707 w 10000"/>
                  <a:gd name="connsiteY51" fmla="*/ 5183 h 9935"/>
                  <a:gd name="connsiteX52" fmla="*/ 3093 w 10000"/>
                  <a:gd name="connsiteY52" fmla="*/ 5484 h 9935"/>
                  <a:gd name="connsiteX53" fmla="*/ 3370 w 10000"/>
                  <a:gd name="connsiteY53" fmla="*/ 5416 h 9935"/>
                  <a:gd name="connsiteX54" fmla="*/ 3757 w 10000"/>
                  <a:gd name="connsiteY54" fmla="*/ 5547 h 9935"/>
                  <a:gd name="connsiteX55" fmla="*/ 4252 w 10000"/>
                  <a:gd name="connsiteY55" fmla="*/ 5516 h 9935"/>
                  <a:gd name="connsiteX56" fmla="*/ 5082 w 10000"/>
                  <a:gd name="connsiteY56" fmla="*/ 5615 h 9935"/>
                  <a:gd name="connsiteX57" fmla="*/ 5301 w 10000"/>
                  <a:gd name="connsiteY57" fmla="*/ 5683 h 9935"/>
                  <a:gd name="connsiteX58" fmla="*/ 6076 w 10000"/>
                  <a:gd name="connsiteY58" fmla="*/ 5516 h 9935"/>
                  <a:gd name="connsiteX59" fmla="*/ 6187 w 10000"/>
                  <a:gd name="connsiteY59" fmla="*/ 5615 h 9935"/>
                  <a:gd name="connsiteX60" fmla="*/ 6407 w 10000"/>
                  <a:gd name="connsiteY60" fmla="*/ 5484 h 9935"/>
                  <a:gd name="connsiteX61" fmla="*/ 6519 w 10000"/>
                  <a:gd name="connsiteY61" fmla="*/ 5652 h 9935"/>
                  <a:gd name="connsiteX62" fmla="*/ 7292 w 10000"/>
                  <a:gd name="connsiteY62" fmla="*/ 5448 h 9935"/>
                  <a:gd name="connsiteX63" fmla="*/ 7292 w 10000"/>
                  <a:gd name="connsiteY63" fmla="*/ 5248 h 9935"/>
                  <a:gd name="connsiteX64" fmla="*/ 7456 w 10000"/>
                  <a:gd name="connsiteY64" fmla="*/ 5217 h 9935"/>
                  <a:gd name="connsiteX65" fmla="*/ 7624 w 10000"/>
                  <a:gd name="connsiteY65" fmla="*/ 5283 h 9935"/>
                  <a:gd name="connsiteX66" fmla="*/ 8176 w 10000"/>
                  <a:gd name="connsiteY66" fmla="*/ 5151 h 9935"/>
                  <a:gd name="connsiteX67" fmla="*/ 8287 w 10000"/>
                  <a:gd name="connsiteY67" fmla="*/ 5183 h 9935"/>
                  <a:gd name="connsiteX68" fmla="*/ 8563 w 10000"/>
                  <a:gd name="connsiteY68" fmla="*/ 5780 h 9935"/>
                  <a:gd name="connsiteX69" fmla="*/ 8728 w 10000"/>
                  <a:gd name="connsiteY69" fmla="*/ 5849 h 9935"/>
                  <a:gd name="connsiteX70" fmla="*/ 9116 w 10000"/>
                  <a:gd name="connsiteY70" fmla="*/ 5849 h 9935"/>
                  <a:gd name="connsiteX71" fmla="*/ 9281 w 10000"/>
                  <a:gd name="connsiteY71" fmla="*/ 6115 h 9935"/>
                  <a:gd name="connsiteX72" fmla="*/ 9336 w 10000"/>
                  <a:gd name="connsiteY72" fmla="*/ 6314 h 9935"/>
                  <a:gd name="connsiteX73" fmla="*/ 10000 w 10000"/>
                  <a:gd name="connsiteY73" fmla="*/ 7109 h 9935"/>
                  <a:gd name="connsiteX74" fmla="*/ 9724 w 10000"/>
                  <a:gd name="connsiteY74" fmla="*/ 6976 h 9935"/>
                  <a:gd name="connsiteX75" fmla="*/ 8949 w 10000"/>
                  <a:gd name="connsiteY75" fmla="*/ 7109 h 9935"/>
                  <a:gd name="connsiteX76" fmla="*/ 8563 w 10000"/>
                  <a:gd name="connsiteY76" fmla="*/ 6711 h 9935"/>
                  <a:gd name="connsiteX77" fmla="*/ 8287 w 10000"/>
                  <a:gd name="connsiteY77" fmla="*/ 6744 h 9935"/>
                  <a:gd name="connsiteX78" fmla="*/ 8506 w 10000"/>
                  <a:gd name="connsiteY78" fmla="*/ 7010 h 9935"/>
                  <a:gd name="connsiteX79" fmla="*/ 8563 w 10000"/>
                  <a:gd name="connsiteY79" fmla="*/ 7210 h 9935"/>
                  <a:gd name="connsiteX80" fmla="*/ 8009 w 10000"/>
                  <a:gd name="connsiteY80" fmla="*/ 7576 h 9935"/>
                  <a:gd name="connsiteX81" fmla="*/ 7901 w 10000"/>
                  <a:gd name="connsiteY81" fmla="*/ 7776 h 9935"/>
                  <a:gd name="connsiteX82" fmla="*/ 7845 w 10000"/>
                  <a:gd name="connsiteY82" fmla="*/ 7940 h 9935"/>
                  <a:gd name="connsiteX83" fmla="*/ 7789 w 10000"/>
                  <a:gd name="connsiteY83" fmla="*/ 8007 h 9935"/>
                  <a:gd name="connsiteX84" fmla="*/ 7678 w 10000"/>
                  <a:gd name="connsiteY84" fmla="*/ 8142 h 9935"/>
                  <a:gd name="connsiteX85" fmla="*/ 7347 w 10000"/>
                  <a:gd name="connsiteY85" fmla="*/ 8239 h 9935"/>
                  <a:gd name="connsiteX86" fmla="*/ 7456 w 10000"/>
                  <a:gd name="connsiteY86" fmla="*/ 8474 h 9935"/>
                  <a:gd name="connsiteX87" fmla="*/ 7402 w 10000"/>
                  <a:gd name="connsiteY87" fmla="*/ 8539 h 9935"/>
                  <a:gd name="connsiteX88" fmla="*/ 6961 w 10000"/>
                  <a:gd name="connsiteY88" fmla="*/ 8739 h 9935"/>
                  <a:gd name="connsiteX89" fmla="*/ 6519 w 10000"/>
                  <a:gd name="connsiteY89" fmla="*/ 8708 h 9935"/>
                  <a:gd name="connsiteX90" fmla="*/ 6906 w 10000"/>
                  <a:gd name="connsiteY90" fmla="*/ 8840 h 9935"/>
                  <a:gd name="connsiteX91" fmla="*/ 6906 w 10000"/>
                  <a:gd name="connsiteY91" fmla="*/ 9236 h 9935"/>
                  <a:gd name="connsiteX92" fmla="*/ 6407 w 10000"/>
                  <a:gd name="connsiteY92" fmla="*/ 9335 h 9935"/>
                  <a:gd name="connsiteX93" fmla="*/ 6298 w 10000"/>
                  <a:gd name="connsiteY93" fmla="*/ 9172 h 9935"/>
                  <a:gd name="connsiteX94" fmla="*/ 6241 w 10000"/>
                  <a:gd name="connsiteY94" fmla="*/ 9042 h 9935"/>
                  <a:gd name="connsiteX95" fmla="*/ 5747 w 10000"/>
                  <a:gd name="connsiteY95" fmla="*/ 9138 h 9935"/>
                  <a:gd name="connsiteX96" fmla="*/ 5967 w 10000"/>
                  <a:gd name="connsiteY96" fmla="*/ 9270 h 9935"/>
                  <a:gd name="connsiteX97" fmla="*/ 6131 w 10000"/>
                  <a:gd name="connsiteY97" fmla="*/ 9404 h 9935"/>
                  <a:gd name="connsiteX98" fmla="*/ 6353 w 10000"/>
                  <a:gd name="connsiteY98" fmla="*/ 9736 h 9935"/>
                  <a:gd name="connsiteX99" fmla="*/ 6628 w 10000"/>
                  <a:gd name="connsiteY99" fmla="*/ 9670 h 9935"/>
                  <a:gd name="connsiteX100" fmla="*/ 6850 w 10000"/>
                  <a:gd name="connsiteY100" fmla="*/ 9935 h 9935"/>
                  <a:gd name="connsiteX0" fmla="*/ 8563 w 10000"/>
                  <a:gd name="connsiteY0" fmla="*/ 4983 h 9800"/>
                  <a:gd name="connsiteX1" fmla="*/ 8120 w 10000"/>
                  <a:gd name="connsiteY1" fmla="*/ 4983 h 9800"/>
                  <a:gd name="connsiteX2" fmla="*/ 7678 w 10000"/>
                  <a:gd name="connsiteY2" fmla="*/ 5116 h 9800"/>
                  <a:gd name="connsiteX3" fmla="*/ 7181 w 10000"/>
                  <a:gd name="connsiteY3" fmla="*/ 5084 h 9800"/>
                  <a:gd name="connsiteX4" fmla="*/ 7181 w 10000"/>
                  <a:gd name="connsiteY4" fmla="*/ 4447 h 9800"/>
                  <a:gd name="connsiteX5" fmla="*/ 7456 w 10000"/>
                  <a:gd name="connsiteY5" fmla="*/ 4416 h 9800"/>
                  <a:gd name="connsiteX6" fmla="*/ 7292 w 10000"/>
                  <a:gd name="connsiteY6" fmla="*/ 4247 h 9800"/>
                  <a:gd name="connsiteX7" fmla="*/ 7292 w 10000"/>
                  <a:gd name="connsiteY7" fmla="*/ 3981 h 9800"/>
                  <a:gd name="connsiteX8" fmla="*/ 7347 w 10000"/>
                  <a:gd name="connsiteY8" fmla="*/ 3815 h 9800"/>
                  <a:gd name="connsiteX9" fmla="*/ 6796 w 10000"/>
                  <a:gd name="connsiteY9" fmla="*/ 3546 h 9800"/>
                  <a:gd name="connsiteX10" fmla="*/ 6241 w 10000"/>
                  <a:gd name="connsiteY10" fmla="*/ 3245 h 9800"/>
                  <a:gd name="connsiteX11" fmla="*/ 5967 w 10000"/>
                  <a:gd name="connsiteY11" fmla="*/ 3043 h 9800"/>
                  <a:gd name="connsiteX12" fmla="*/ 5579 w 10000"/>
                  <a:gd name="connsiteY12" fmla="*/ 2977 h 9800"/>
                  <a:gd name="connsiteX13" fmla="*/ 5139 w 10000"/>
                  <a:gd name="connsiteY13" fmla="*/ 3011 h 9800"/>
                  <a:gd name="connsiteX14" fmla="*/ 4695 w 10000"/>
                  <a:gd name="connsiteY14" fmla="*/ 2909 h 9800"/>
                  <a:gd name="connsiteX15" fmla="*/ 4143 w 10000"/>
                  <a:gd name="connsiteY15" fmla="*/ 2106 h 9800"/>
                  <a:gd name="connsiteX16" fmla="*/ 3978 w 10000"/>
                  <a:gd name="connsiteY16" fmla="*/ 1905 h 9800"/>
                  <a:gd name="connsiteX17" fmla="*/ 3811 w 10000"/>
                  <a:gd name="connsiteY17" fmla="*/ 1437 h 9800"/>
                  <a:gd name="connsiteX18" fmla="*/ 3591 w 10000"/>
                  <a:gd name="connsiteY18" fmla="*/ 1004 h 9800"/>
                  <a:gd name="connsiteX19" fmla="*/ 2928 w 10000"/>
                  <a:gd name="connsiteY19" fmla="*/ 703 h 9800"/>
                  <a:gd name="connsiteX20" fmla="*/ 2539 w 10000"/>
                  <a:gd name="connsiteY20" fmla="*/ 65 h 9800"/>
                  <a:gd name="connsiteX21" fmla="*/ 2043 w 10000"/>
                  <a:gd name="connsiteY21" fmla="*/ 65 h 9800"/>
                  <a:gd name="connsiteX22" fmla="*/ 1822 w 10000"/>
                  <a:gd name="connsiteY22" fmla="*/ 203 h 9800"/>
                  <a:gd name="connsiteX23" fmla="*/ 1769 w 10000"/>
                  <a:gd name="connsiteY23" fmla="*/ 0 h 9800"/>
                  <a:gd name="connsiteX24" fmla="*/ 1049 w 10000"/>
                  <a:gd name="connsiteY24" fmla="*/ 132 h 9800"/>
                  <a:gd name="connsiteX25" fmla="*/ 1822 w 10000"/>
                  <a:gd name="connsiteY25" fmla="*/ 269 h 9800"/>
                  <a:gd name="connsiteX26" fmla="*/ 1769 w 10000"/>
                  <a:gd name="connsiteY26" fmla="*/ 569 h 9800"/>
                  <a:gd name="connsiteX27" fmla="*/ 1933 w 10000"/>
                  <a:gd name="connsiteY27" fmla="*/ 970 h 9800"/>
                  <a:gd name="connsiteX28" fmla="*/ 2099 w 10000"/>
                  <a:gd name="connsiteY28" fmla="*/ 1203 h 9800"/>
                  <a:gd name="connsiteX29" fmla="*/ 1822 w 10000"/>
                  <a:gd name="connsiteY29" fmla="*/ 1640 h 9800"/>
                  <a:gd name="connsiteX30" fmla="*/ 1604 w 10000"/>
                  <a:gd name="connsiteY30" fmla="*/ 1640 h 9800"/>
                  <a:gd name="connsiteX31" fmla="*/ 1380 w 10000"/>
                  <a:gd name="connsiteY31" fmla="*/ 1939 h 9800"/>
                  <a:gd name="connsiteX32" fmla="*/ 1769 w 10000"/>
                  <a:gd name="connsiteY32" fmla="*/ 2074 h 9800"/>
                  <a:gd name="connsiteX33" fmla="*/ 1271 w 10000"/>
                  <a:gd name="connsiteY33" fmla="*/ 2040 h 9800"/>
                  <a:gd name="connsiteX34" fmla="*/ 1049 w 10000"/>
                  <a:gd name="connsiteY34" fmla="*/ 2440 h 9800"/>
                  <a:gd name="connsiteX35" fmla="*/ 994 w 10000"/>
                  <a:gd name="connsiteY35" fmla="*/ 2508 h 9800"/>
                  <a:gd name="connsiteX36" fmla="*/ 773 w 10000"/>
                  <a:gd name="connsiteY36" fmla="*/ 2943 h 9800"/>
                  <a:gd name="connsiteX37" fmla="*/ 1106 w 10000"/>
                  <a:gd name="connsiteY37" fmla="*/ 3043 h 9800"/>
                  <a:gd name="connsiteX38" fmla="*/ 663 w 10000"/>
                  <a:gd name="connsiteY38" fmla="*/ 3378 h 9800"/>
                  <a:gd name="connsiteX39" fmla="*/ 110 w 10000"/>
                  <a:gd name="connsiteY39" fmla="*/ 3747 h 9800"/>
                  <a:gd name="connsiteX40" fmla="*/ 0 w 10000"/>
                  <a:gd name="connsiteY40" fmla="*/ 3946 h 9800"/>
                  <a:gd name="connsiteX41" fmla="*/ 277 w 10000"/>
                  <a:gd name="connsiteY41" fmla="*/ 4380 h 9800"/>
                  <a:gd name="connsiteX42" fmla="*/ 0 w 10000"/>
                  <a:gd name="connsiteY42" fmla="*/ 4784 h 9800"/>
                  <a:gd name="connsiteX43" fmla="*/ 56 w 10000"/>
                  <a:gd name="connsiteY43" fmla="*/ 5217 h 9800"/>
                  <a:gd name="connsiteX44" fmla="*/ 222 w 10000"/>
                  <a:gd name="connsiteY44" fmla="*/ 5353 h 9800"/>
                  <a:gd name="connsiteX45" fmla="*/ 552 w 10000"/>
                  <a:gd name="connsiteY45" fmla="*/ 5318 h 9800"/>
                  <a:gd name="connsiteX46" fmla="*/ 1216 w 10000"/>
                  <a:gd name="connsiteY46" fmla="*/ 5387 h 9800"/>
                  <a:gd name="connsiteX47" fmla="*/ 1769 w 10000"/>
                  <a:gd name="connsiteY47" fmla="*/ 5251 h 9800"/>
                  <a:gd name="connsiteX48" fmla="*/ 2377 w 10000"/>
                  <a:gd name="connsiteY48" fmla="*/ 5251 h 9800"/>
                  <a:gd name="connsiteX49" fmla="*/ 2762 w 10000"/>
                  <a:gd name="connsiteY49" fmla="*/ 5116 h 9800"/>
                  <a:gd name="connsiteX50" fmla="*/ 2872 w 10000"/>
                  <a:gd name="connsiteY50" fmla="*/ 5149 h 9800"/>
                  <a:gd name="connsiteX51" fmla="*/ 2707 w 10000"/>
                  <a:gd name="connsiteY51" fmla="*/ 5217 h 9800"/>
                  <a:gd name="connsiteX52" fmla="*/ 3093 w 10000"/>
                  <a:gd name="connsiteY52" fmla="*/ 5520 h 9800"/>
                  <a:gd name="connsiteX53" fmla="*/ 3370 w 10000"/>
                  <a:gd name="connsiteY53" fmla="*/ 5451 h 9800"/>
                  <a:gd name="connsiteX54" fmla="*/ 3757 w 10000"/>
                  <a:gd name="connsiteY54" fmla="*/ 5583 h 9800"/>
                  <a:gd name="connsiteX55" fmla="*/ 4252 w 10000"/>
                  <a:gd name="connsiteY55" fmla="*/ 5552 h 9800"/>
                  <a:gd name="connsiteX56" fmla="*/ 5082 w 10000"/>
                  <a:gd name="connsiteY56" fmla="*/ 5652 h 9800"/>
                  <a:gd name="connsiteX57" fmla="*/ 5301 w 10000"/>
                  <a:gd name="connsiteY57" fmla="*/ 5720 h 9800"/>
                  <a:gd name="connsiteX58" fmla="*/ 6076 w 10000"/>
                  <a:gd name="connsiteY58" fmla="*/ 5552 h 9800"/>
                  <a:gd name="connsiteX59" fmla="*/ 6187 w 10000"/>
                  <a:gd name="connsiteY59" fmla="*/ 5652 h 9800"/>
                  <a:gd name="connsiteX60" fmla="*/ 6407 w 10000"/>
                  <a:gd name="connsiteY60" fmla="*/ 5520 h 9800"/>
                  <a:gd name="connsiteX61" fmla="*/ 6519 w 10000"/>
                  <a:gd name="connsiteY61" fmla="*/ 5689 h 9800"/>
                  <a:gd name="connsiteX62" fmla="*/ 7292 w 10000"/>
                  <a:gd name="connsiteY62" fmla="*/ 5484 h 9800"/>
                  <a:gd name="connsiteX63" fmla="*/ 7292 w 10000"/>
                  <a:gd name="connsiteY63" fmla="*/ 5282 h 9800"/>
                  <a:gd name="connsiteX64" fmla="*/ 7456 w 10000"/>
                  <a:gd name="connsiteY64" fmla="*/ 5251 h 9800"/>
                  <a:gd name="connsiteX65" fmla="*/ 7624 w 10000"/>
                  <a:gd name="connsiteY65" fmla="*/ 5318 h 9800"/>
                  <a:gd name="connsiteX66" fmla="*/ 8176 w 10000"/>
                  <a:gd name="connsiteY66" fmla="*/ 5185 h 9800"/>
                  <a:gd name="connsiteX67" fmla="*/ 8287 w 10000"/>
                  <a:gd name="connsiteY67" fmla="*/ 5217 h 9800"/>
                  <a:gd name="connsiteX68" fmla="*/ 8563 w 10000"/>
                  <a:gd name="connsiteY68" fmla="*/ 5818 h 9800"/>
                  <a:gd name="connsiteX69" fmla="*/ 8728 w 10000"/>
                  <a:gd name="connsiteY69" fmla="*/ 5887 h 9800"/>
                  <a:gd name="connsiteX70" fmla="*/ 9116 w 10000"/>
                  <a:gd name="connsiteY70" fmla="*/ 5887 h 9800"/>
                  <a:gd name="connsiteX71" fmla="*/ 9281 w 10000"/>
                  <a:gd name="connsiteY71" fmla="*/ 6155 h 9800"/>
                  <a:gd name="connsiteX72" fmla="*/ 9336 w 10000"/>
                  <a:gd name="connsiteY72" fmla="*/ 6355 h 9800"/>
                  <a:gd name="connsiteX73" fmla="*/ 10000 w 10000"/>
                  <a:gd name="connsiteY73" fmla="*/ 7156 h 9800"/>
                  <a:gd name="connsiteX74" fmla="*/ 9724 w 10000"/>
                  <a:gd name="connsiteY74" fmla="*/ 7022 h 9800"/>
                  <a:gd name="connsiteX75" fmla="*/ 8949 w 10000"/>
                  <a:gd name="connsiteY75" fmla="*/ 7156 h 9800"/>
                  <a:gd name="connsiteX76" fmla="*/ 8563 w 10000"/>
                  <a:gd name="connsiteY76" fmla="*/ 6755 h 9800"/>
                  <a:gd name="connsiteX77" fmla="*/ 8287 w 10000"/>
                  <a:gd name="connsiteY77" fmla="*/ 6788 h 9800"/>
                  <a:gd name="connsiteX78" fmla="*/ 8506 w 10000"/>
                  <a:gd name="connsiteY78" fmla="*/ 7056 h 9800"/>
                  <a:gd name="connsiteX79" fmla="*/ 8563 w 10000"/>
                  <a:gd name="connsiteY79" fmla="*/ 7257 h 9800"/>
                  <a:gd name="connsiteX80" fmla="*/ 8009 w 10000"/>
                  <a:gd name="connsiteY80" fmla="*/ 7626 h 9800"/>
                  <a:gd name="connsiteX81" fmla="*/ 7901 w 10000"/>
                  <a:gd name="connsiteY81" fmla="*/ 7827 h 9800"/>
                  <a:gd name="connsiteX82" fmla="*/ 7845 w 10000"/>
                  <a:gd name="connsiteY82" fmla="*/ 7992 h 9800"/>
                  <a:gd name="connsiteX83" fmla="*/ 7789 w 10000"/>
                  <a:gd name="connsiteY83" fmla="*/ 8059 h 9800"/>
                  <a:gd name="connsiteX84" fmla="*/ 7678 w 10000"/>
                  <a:gd name="connsiteY84" fmla="*/ 8195 h 9800"/>
                  <a:gd name="connsiteX85" fmla="*/ 7347 w 10000"/>
                  <a:gd name="connsiteY85" fmla="*/ 8293 h 9800"/>
                  <a:gd name="connsiteX86" fmla="*/ 7456 w 10000"/>
                  <a:gd name="connsiteY86" fmla="*/ 8529 h 9800"/>
                  <a:gd name="connsiteX87" fmla="*/ 7402 w 10000"/>
                  <a:gd name="connsiteY87" fmla="*/ 8595 h 9800"/>
                  <a:gd name="connsiteX88" fmla="*/ 6961 w 10000"/>
                  <a:gd name="connsiteY88" fmla="*/ 8796 h 9800"/>
                  <a:gd name="connsiteX89" fmla="*/ 6519 w 10000"/>
                  <a:gd name="connsiteY89" fmla="*/ 8765 h 9800"/>
                  <a:gd name="connsiteX90" fmla="*/ 6906 w 10000"/>
                  <a:gd name="connsiteY90" fmla="*/ 8898 h 9800"/>
                  <a:gd name="connsiteX91" fmla="*/ 6906 w 10000"/>
                  <a:gd name="connsiteY91" fmla="*/ 9296 h 9800"/>
                  <a:gd name="connsiteX92" fmla="*/ 6407 w 10000"/>
                  <a:gd name="connsiteY92" fmla="*/ 9396 h 9800"/>
                  <a:gd name="connsiteX93" fmla="*/ 6298 w 10000"/>
                  <a:gd name="connsiteY93" fmla="*/ 9232 h 9800"/>
                  <a:gd name="connsiteX94" fmla="*/ 6241 w 10000"/>
                  <a:gd name="connsiteY94" fmla="*/ 9101 h 9800"/>
                  <a:gd name="connsiteX95" fmla="*/ 5747 w 10000"/>
                  <a:gd name="connsiteY95" fmla="*/ 9198 h 9800"/>
                  <a:gd name="connsiteX96" fmla="*/ 5967 w 10000"/>
                  <a:gd name="connsiteY96" fmla="*/ 9331 h 9800"/>
                  <a:gd name="connsiteX97" fmla="*/ 6131 w 10000"/>
                  <a:gd name="connsiteY97" fmla="*/ 9466 h 9800"/>
                  <a:gd name="connsiteX98" fmla="*/ 6353 w 10000"/>
                  <a:gd name="connsiteY98" fmla="*/ 9800 h 9800"/>
                  <a:gd name="connsiteX99" fmla="*/ 6628 w 10000"/>
                  <a:gd name="connsiteY99" fmla="*/ 9733 h 98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407 w 10000"/>
                  <a:gd name="connsiteY92" fmla="*/ 9588 h 10000"/>
                  <a:gd name="connsiteX93" fmla="*/ 6298 w 10000"/>
                  <a:gd name="connsiteY93" fmla="*/ 9420 h 10000"/>
                  <a:gd name="connsiteX94" fmla="*/ 6241 w 10000"/>
                  <a:gd name="connsiteY94" fmla="*/ 9287 h 10000"/>
                  <a:gd name="connsiteX95" fmla="*/ 5747 w 10000"/>
                  <a:gd name="connsiteY95" fmla="*/ 9386 h 10000"/>
                  <a:gd name="connsiteX96" fmla="*/ 5967 w 10000"/>
                  <a:gd name="connsiteY96" fmla="*/ 9521 h 10000"/>
                  <a:gd name="connsiteX97" fmla="*/ 6131 w 10000"/>
                  <a:gd name="connsiteY97" fmla="*/ 9659 h 10000"/>
                  <a:gd name="connsiteX98" fmla="*/ 6353 w 10000"/>
                  <a:gd name="connsiteY98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98 w 10000"/>
                  <a:gd name="connsiteY92" fmla="*/ 9420 h 10000"/>
                  <a:gd name="connsiteX93" fmla="*/ 6241 w 10000"/>
                  <a:gd name="connsiteY93" fmla="*/ 9287 h 10000"/>
                  <a:gd name="connsiteX94" fmla="*/ 5747 w 10000"/>
                  <a:gd name="connsiteY94" fmla="*/ 9386 h 10000"/>
                  <a:gd name="connsiteX95" fmla="*/ 5967 w 10000"/>
                  <a:gd name="connsiteY95" fmla="*/ 9521 h 10000"/>
                  <a:gd name="connsiteX96" fmla="*/ 6131 w 10000"/>
                  <a:gd name="connsiteY96" fmla="*/ 9659 h 10000"/>
                  <a:gd name="connsiteX97" fmla="*/ 6353 w 10000"/>
                  <a:gd name="connsiteY97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131 w 10000"/>
                  <a:gd name="connsiteY95" fmla="*/ 9659 h 10000"/>
                  <a:gd name="connsiteX96" fmla="*/ 6353 w 10000"/>
                  <a:gd name="connsiteY96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353 w 10000"/>
                  <a:gd name="connsiteY95" fmla="*/ 10000 h 10000"/>
                  <a:gd name="connsiteX0" fmla="*/ 8563 w 10000"/>
                  <a:gd name="connsiteY0" fmla="*/ 5085 h 9521"/>
                  <a:gd name="connsiteX1" fmla="*/ 8120 w 10000"/>
                  <a:gd name="connsiteY1" fmla="*/ 5085 h 9521"/>
                  <a:gd name="connsiteX2" fmla="*/ 7678 w 10000"/>
                  <a:gd name="connsiteY2" fmla="*/ 5220 h 9521"/>
                  <a:gd name="connsiteX3" fmla="*/ 7181 w 10000"/>
                  <a:gd name="connsiteY3" fmla="*/ 5188 h 9521"/>
                  <a:gd name="connsiteX4" fmla="*/ 7181 w 10000"/>
                  <a:gd name="connsiteY4" fmla="*/ 4538 h 9521"/>
                  <a:gd name="connsiteX5" fmla="*/ 7456 w 10000"/>
                  <a:gd name="connsiteY5" fmla="*/ 4506 h 9521"/>
                  <a:gd name="connsiteX6" fmla="*/ 7292 w 10000"/>
                  <a:gd name="connsiteY6" fmla="*/ 4334 h 9521"/>
                  <a:gd name="connsiteX7" fmla="*/ 7292 w 10000"/>
                  <a:gd name="connsiteY7" fmla="*/ 4062 h 9521"/>
                  <a:gd name="connsiteX8" fmla="*/ 7347 w 10000"/>
                  <a:gd name="connsiteY8" fmla="*/ 3893 h 9521"/>
                  <a:gd name="connsiteX9" fmla="*/ 6796 w 10000"/>
                  <a:gd name="connsiteY9" fmla="*/ 3618 h 9521"/>
                  <a:gd name="connsiteX10" fmla="*/ 6241 w 10000"/>
                  <a:gd name="connsiteY10" fmla="*/ 3311 h 9521"/>
                  <a:gd name="connsiteX11" fmla="*/ 5967 w 10000"/>
                  <a:gd name="connsiteY11" fmla="*/ 3105 h 9521"/>
                  <a:gd name="connsiteX12" fmla="*/ 5579 w 10000"/>
                  <a:gd name="connsiteY12" fmla="*/ 3038 h 9521"/>
                  <a:gd name="connsiteX13" fmla="*/ 5139 w 10000"/>
                  <a:gd name="connsiteY13" fmla="*/ 3072 h 9521"/>
                  <a:gd name="connsiteX14" fmla="*/ 4695 w 10000"/>
                  <a:gd name="connsiteY14" fmla="*/ 2968 h 9521"/>
                  <a:gd name="connsiteX15" fmla="*/ 4143 w 10000"/>
                  <a:gd name="connsiteY15" fmla="*/ 2149 h 9521"/>
                  <a:gd name="connsiteX16" fmla="*/ 3978 w 10000"/>
                  <a:gd name="connsiteY16" fmla="*/ 1944 h 9521"/>
                  <a:gd name="connsiteX17" fmla="*/ 3811 w 10000"/>
                  <a:gd name="connsiteY17" fmla="*/ 1466 h 9521"/>
                  <a:gd name="connsiteX18" fmla="*/ 3591 w 10000"/>
                  <a:gd name="connsiteY18" fmla="*/ 1024 h 9521"/>
                  <a:gd name="connsiteX19" fmla="*/ 2928 w 10000"/>
                  <a:gd name="connsiteY19" fmla="*/ 717 h 9521"/>
                  <a:gd name="connsiteX20" fmla="*/ 2539 w 10000"/>
                  <a:gd name="connsiteY20" fmla="*/ 66 h 9521"/>
                  <a:gd name="connsiteX21" fmla="*/ 2043 w 10000"/>
                  <a:gd name="connsiteY21" fmla="*/ 66 h 9521"/>
                  <a:gd name="connsiteX22" fmla="*/ 1822 w 10000"/>
                  <a:gd name="connsiteY22" fmla="*/ 207 h 9521"/>
                  <a:gd name="connsiteX23" fmla="*/ 1769 w 10000"/>
                  <a:gd name="connsiteY23" fmla="*/ 0 h 9521"/>
                  <a:gd name="connsiteX24" fmla="*/ 1049 w 10000"/>
                  <a:gd name="connsiteY24" fmla="*/ 135 h 9521"/>
                  <a:gd name="connsiteX25" fmla="*/ 1822 w 10000"/>
                  <a:gd name="connsiteY25" fmla="*/ 274 h 9521"/>
                  <a:gd name="connsiteX26" fmla="*/ 1769 w 10000"/>
                  <a:gd name="connsiteY26" fmla="*/ 581 h 9521"/>
                  <a:gd name="connsiteX27" fmla="*/ 1933 w 10000"/>
                  <a:gd name="connsiteY27" fmla="*/ 990 h 9521"/>
                  <a:gd name="connsiteX28" fmla="*/ 2099 w 10000"/>
                  <a:gd name="connsiteY28" fmla="*/ 1228 h 9521"/>
                  <a:gd name="connsiteX29" fmla="*/ 1822 w 10000"/>
                  <a:gd name="connsiteY29" fmla="*/ 1673 h 9521"/>
                  <a:gd name="connsiteX30" fmla="*/ 1604 w 10000"/>
                  <a:gd name="connsiteY30" fmla="*/ 1673 h 9521"/>
                  <a:gd name="connsiteX31" fmla="*/ 1380 w 10000"/>
                  <a:gd name="connsiteY31" fmla="*/ 1979 h 9521"/>
                  <a:gd name="connsiteX32" fmla="*/ 1769 w 10000"/>
                  <a:gd name="connsiteY32" fmla="*/ 2116 h 9521"/>
                  <a:gd name="connsiteX33" fmla="*/ 1271 w 10000"/>
                  <a:gd name="connsiteY33" fmla="*/ 2082 h 9521"/>
                  <a:gd name="connsiteX34" fmla="*/ 1049 w 10000"/>
                  <a:gd name="connsiteY34" fmla="*/ 2490 h 9521"/>
                  <a:gd name="connsiteX35" fmla="*/ 994 w 10000"/>
                  <a:gd name="connsiteY35" fmla="*/ 2559 h 9521"/>
                  <a:gd name="connsiteX36" fmla="*/ 773 w 10000"/>
                  <a:gd name="connsiteY36" fmla="*/ 3003 h 9521"/>
                  <a:gd name="connsiteX37" fmla="*/ 1106 w 10000"/>
                  <a:gd name="connsiteY37" fmla="*/ 3105 h 9521"/>
                  <a:gd name="connsiteX38" fmla="*/ 663 w 10000"/>
                  <a:gd name="connsiteY38" fmla="*/ 3447 h 9521"/>
                  <a:gd name="connsiteX39" fmla="*/ 110 w 10000"/>
                  <a:gd name="connsiteY39" fmla="*/ 3823 h 9521"/>
                  <a:gd name="connsiteX40" fmla="*/ 0 w 10000"/>
                  <a:gd name="connsiteY40" fmla="*/ 4027 h 9521"/>
                  <a:gd name="connsiteX41" fmla="*/ 277 w 10000"/>
                  <a:gd name="connsiteY41" fmla="*/ 4469 h 9521"/>
                  <a:gd name="connsiteX42" fmla="*/ 0 w 10000"/>
                  <a:gd name="connsiteY42" fmla="*/ 4882 h 9521"/>
                  <a:gd name="connsiteX43" fmla="*/ 56 w 10000"/>
                  <a:gd name="connsiteY43" fmla="*/ 5323 h 9521"/>
                  <a:gd name="connsiteX44" fmla="*/ 222 w 10000"/>
                  <a:gd name="connsiteY44" fmla="*/ 5462 h 9521"/>
                  <a:gd name="connsiteX45" fmla="*/ 552 w 10000"/>
                  <a:gd name="connsiteY45" fmla="*/ 5427 h 9521"/>
                  <a:gd name="connsiteX46" fmla="*/ 1216 w 10000"/>
                  <a:gd name="connsiteY46" fmla="*/ 5497 h 9521"/>
                  <a:gd name="connsiteX47" fmla="*/ 1769 w 10000"/>
                  <a:gd name="connsiteY47" fmla="*/ 5358 h 9521"/>
                  <a:gd name="connsiteX48" fmla="*/ 2377 w 10000"/>
                  <a:gd name="connsiteY48" fmla="*/ 5358 h 9521"/>
                  <a:gd name="connsiteX49" fmla="*/ 2762 w 10000"/>
                  <a:gd name="connsiteY49" fmla="*/ 5220 h 9521"/>
                  <a:gd name="connsiteX50" fmla="*/ 2872 w 10000"/>
                  <a:gd name="connsiteY50" fmla="*/ 5254 h 9521"/>
                  <a:gd name="connsiteX51" fmla="*/ 2707 w 10000"/>
                  <a:gd name="connsiteY51" fmla="*/ 5323 h 9521"/>
                  <a:gd name="connsiteX52" fmla="*/ 3093 w 10000"/>
                  <a:gd name="connsiteY52" fmla="*/ 5633 h 9521"/>
                  <a:gd name="connsiteX53" fmla="*/ 3370 w 10000"/>
                  <a:gd name="connsiteY53" fmla="*/ 5562 h 9521"/>
                  <a:gd name="connsiteX54" fmla="*/ 3757 w 10000"/>
                  <a:gd name="connsiteY54" fmla="*/ 5697 h 9521"/>
                  <a:gd name="connsiteX55" fmla="*/ 4252 w 10000"/>
                  <a:gd name="connsiteY55" fmla="*/ 5665 h 9521"/>
                  <a:gd name="connsiteX56" fmla="*/ 5082 w 10000"/>
                  <a:gd name="connsiteY56" fmla="*/ 5767 h 9521"/>
                  <a:gd name="connsiteX57" fmla="*/ 5301 w 10000"/>
                  <a:gd name="connsiteY57" fmla="*/ 5837 h 9521"/>
                  <a:gd name="connsiteX58" fmla="*/ 6076 w 10000"/>
                  <a:gd name="connsiteY58" fmla="*/ 5665 h 9521"/>
                  <a:gd name="connsiteX59" fmla="*/ 6187 w 10000"/>
                  <a:gd name="connsiteY59" fmla="*/ 5767 h 9521"/>
                  <a:gd name="connsiteX60" fmla="*/ 6407 w 10000"/>
                  <a:gd name="connsiteY60" fmla="*/ 5633 h 9521"/>
                  <a:gd name="connsiteX61" fmla="*/ 6519 w 10000"/>
                  <a:gd name="connsiteY61" fmla="*/ 5805 h 9521"/>
                  <a:gd name="connsiteX62" fmla="*/ 7292 w 10000"/>
                  <a:gd name="connsiteY62" fmla="*/ 5596 h 9521"/>
                  <a:gd name="connsiteX63" fmla="*/ 7292 w 10000"/>
                  <a:gd name="connsiteY63" fmla="*/ 5390 h 9521"/>
                  <a:gd name="connsiteX64" fmla="*/ 7456 w 10000"/>
                  <a:gd name="connsiteY64" fmla="*/ 5358 h 9521"/>
                  <a:gd name="connsiteX65" fmla="*/ 7624 w 10000"/>
                  <a:gd name="connsiteY65" fmla="*/ 5427 h 9521"/>
                  <a:gd name="connsiteX66" fmla="*/ 8176 w 10000"/>
                  <a:gd name="connsiteY66" fmla="*/ 5291 h 9521"/>
                  <a:gd name="connsiteX67" fmla="*/ 8287 w 10000"/>
                  <a:gd name="connsiteY67" fmla="*/ 5323 h 9521"/>
                  <a:gd name="connsiteX68" fmla="*/ 8563 w 10000"/>
                  <a:gd name="connsiteY68" fmla="*/ 5937 h 9521"/>
                  <a:gd name="connsiteX69" fmla="*/ 8728 w 10000"/>
                  <a:gd name="connsiteY69" fmla="*/ 6007 h 9521"/>
                  <a:gd name="connsiteX70" fmla="*/ 9116 w 10000"/>
                  <a:gd name="connsiteY70" fmla="*/ 6007 h 9521"/>
                  <a:gd name="connsiteX71" fmla="*/ 9281 w 10000"/>
                  <a:gd name="connsiteY71" fmla="*/ 6281 h 9521"/>
                  <a:gd name="connsiteX72" fmla="*/ 9336 w 10000"/>
                  <a:gd name="connsiteY72" fmla="*/ 6485 h 9521"/>
                  <a:gd name="connsiteX73" fmla="*/ 10000 w 10000"/>
                  <a:gd name="connsiteY73" fmla="*/ 7302 h 9521"/>
                  <a:gd name="connsiteX74" fmla="*/ 9724 w 10000"/>
                  <a:gd name="connsiteY74" fmla="*/ 7165 h 9521"/>
                  <a:gd name="connsiteX75" fmla="*/ 8949 w 10000"/>
                  <a:gd name="connsiteY75" fmla="*/ 7302 h 9521"/>
                  <a:gd name="connsiteX76" fmla="*/ 8563 w 10000"/>
                  <a:gd name="connsiteY76" fmla="*/ 6893 h 9521"/>
                  <a:gd name="connsiteX77" fmla="*/ 8287 w 10000"/>
                  <a:gd name="connsiteY77" fmla="*/ 6927 h 9521"/>
                  <a:gd name="connsiteX78" fmla="*/ 8506 w 10000"/>
                  <a:gd name="connsiteY78" fmla="*/ 7200 h 9521"/>
                  <a:gd name="connsiteX79" fmla="*/ 8563 w 10000"/>
                  <a:gd name="connsiteY79" fmla="*/ 7405 h 9521"/>
                  <a:gd name="connsiteX80" fmla="*/ 8009 w 10000"/>
                  <a:gd name="connsiteY80" fmla="*/ 7782 h 9521"/>
                  <a:gd name="connsiteX81" fmla="*/ 7901 w 10000"/>
                  <a:gd name="connsiteY81" fmla="*/ 7987 h 9521"/>
                  <a:gd name="connsiteX82" fmla="*/ 7845 w 10000"/>
                  <a:gd name="connsiteY82" fmla="*/ 8155 h 9521"/>
                  <a:gd name="connsiteX83" fmla="*/ 7789 w 10000"/>
                  <a:gd name="connsiteY83" fmla="*/ 8223 h 9521"/>
                  <a:gd name="connsiteX84" fmla="*/ 7678 w 10000"/>
                  <a:gd name="connsiteY84" fmla="*/ 8362 h 9521"/>
                  <a:gd name="connsiteX85" fmla="*/ 7347 w 10000"/>
                  <a:gd name="connsiteY85" fmla="*/ 8462 h 9521"/>
                  <a:gd name="connsiteX86" fmla="*/ 7456 w 10000"/>
                  <a:gd name="connsiteY86" fmla="*/ 8703 h 9521"/>
                  <a:gd name="connsiteX87" fmla="*/ 7402 w 10000"/>
                  <a:gd name="connsiteY87" fmla="*/ 8770 h 9521"/>
                  <a:gd name="connsiteX88" fmla="*/ 6961 w 10000"/>
                  <a:gd name="connsiteY88" fmla="*/ 8976 h 9521"/>
                  <a:gd name="connsiteX89" fmla="*/ 6519 w 10000"/>
                  <a:gd name="connsiteY89" fmla="*/ 8944 h 9521"/>
                  <a:gd name="connsiteX90" fmla="*/ 6906 w 10000"/>
                  <a:gd name="connsiteY90" fmla="*/ 9080 h 9521"/>
                  <a:gd name="connsiteX91" fmla="*/ 6906 w 10000"/>
                  <a:gd name="connsiteY91" fmla="*/ 9486 h 9521"/>
                  <a:gd name="connsiteX92" fmla="*/ 6241 w 10000"/>
                  <a:gd name="connsiteY92" fmla="*/ 9287 h 9521"/>
                  <a:gd name="connsiteX93" fmla="*/ 5747 w 10000"/>
                  <a:gd name="connsiteY93" fmla="*/ 9386 h 9521"/>
                  <a:gd name="connsiteX94" fmla="*/ 5967 w 10000"/>
                  <a:gd name="connsiteY94" fmla="*/ 9521 h 9521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519 w 10000"/>
                  <a:gd name="connsiteY89" fmla="*/ 9394 h 10000"/>
                  <a:gd name="connsiteX90" fmla="*/ 6906 w 10000"/>
                  <a:gd name="connsiteY90" fmla="*/ 9963 h 10000"/>
                  <a:gd name="connsiteX91" fmla="*/ 6241 w 10000"/>
                  <a:gd name="connsiteY91" fmla="*/ 9754 h 10000"/>
                  <a:gd name="connsiteX92" fmla="*/ 5747 w 10000"/>
                  <a:gd name="connsiteY92" fmla="*/ 9858 h 10000"/>
                  <a:gd name="connsiteX93" fmla="*/ 5967 w 10000"/>
                  <a:gd name="connsiteY93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906 w 10000"/>
                  <a:gd name="connsiteY89" fmla="*/ 9963 h 10000"/>
                  <a:gd name="connsiteX90" fmla="*/ 6241 w 10000"/>
                  <a:gd name="connsiteY90" fmla="*/ 9754 h 10000"/>
                  <a:gd name="connsiteX91" fmla="*/ 5747 w 10000"/>
                  <a:gd name="connsiteY91" fmla="*/ 9858 h 10000"/>
                  <a:gd name="connsiteX92" fmla="*/ 5967 w 10000"/>
                  <a:gd name="connsiteY92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06 w 10000"/>
                  <a:gd name="connsiteY88" fmla="*/ 9963 h 10000"/>
                  <a:gd name="connsiteX89" fmla="*/ 6241 w 10000"/>
                  <a:gd name="connsiteY89" fmla="*/ 9754 h 10000"/>
                  <a:gd name="connsiteX90" fmla="*/ 5747 w 10000"/>
                  <a:gd name="connsiteY90" fmla="*/ 9858 h 10000"/>
                  <a:gd name="connsiteX91" fmla="*/ 5967 w 10000"/>
                  <a:gd name="connsiteY91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456 w 10000"/>
                  <a:gd name="connsiteY85" fmla="*/ 9141 h 10000"/>
                  <a:gd name="connsiteX86" fmla="*/ 7402 w 10000"/>
                  <a:gd name="connsiteY86" fmla="*/ 9211 h 10000"/>
                  <a:gd name="connsiteX87" fmla="*/ 6906 w 10000"/>
                  <a:gd name="connsiteY87" fmla="*/ 9963 h 10000"/>
                  <a:gd name="connsiteX88" fmla="*/ 6241 w 10000"/>
                  <a:gd name="connsiteY88" fmla="*/ 9754 h 10000"/>
                  <a:gd name="connsiteX89" fmla="*/ 5747 w 10000"/>
                  <a:gd name="connsiteY89" fmla="*/ 9858 h 10000"/>
                  <a:gd name="connsiteX90" fmla="*/ 5967 w 10000"/>
                  <a:gd name="connsiteY90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506 w 10000"/>
                  <a:gd name="connsiteY77" fmla="*/ 7562 h 10000"/>
                  <a:gd name="connsiteX78" fmla="*/ 8563 w 10000"/>
                  <a:gd name="connsiteY78" fmla="*/ 7778 h 10000"/>
                  <a:gd name="connsiteX79" fmla="*/ 8009 w 10000"/>
                  <a:gd name="connsiteY79" fmla="*/ 8174 h 10000"/>
                  <a:gd name="connsiteX80" fmla="*/ 7901 w 10000"/>
                  <a:gd name="connsiteY80" fmla="*/ 8389 h 10000"/>
                  <a:gd name="connsiteX81" fmla="*/ 7845 w 10000"/>
                  <a:gd name="connsiteY81" fmla="*/ 8565 h 10000"/>
                  <a:gd name="connsiteX82" fmla="*/ 7789 w 10000"/>
                  <a:gd name="connsiteY82" fmla="*/ 8637 h 10000"/>
                  <a:gd name="connsiteX83" fmla="*/ 7678 w 10000"/>
                  <a:gd name="connsiteY83" fmla="*/ 8783 h 10000"/>
                  <a:gd name="connsiteX84" fmla="*/ 7456 w 10000"/>
                  <a:gd name="connsiteY84" fmla="*/ 9141 h 10000"/>
                  <a:gd name="connsiteX85" fmla="*/ 7402 w 10000"/>
                  <a:gd name="connsiteY85" fmla="*/ 9211 h 10000"/>
                  <a:gd name="connsiteX86" fmla="*/ 6906 w 10000"/>
                  <a:gd name="connsiteY86" fmla="*/ 9963 h 10000"/>
                  <a:gd name="connsiteX87" fmla="*/ 6241 w 10000"/>
                  <a:gd name="connsiteY87" fmla="*/ 9754 h 10000"/>
                  <a:gd name="connsiteX88" fmla="*/ 5747 w 10000"/>
                  <a:gd name="connsiteY88" fmla="*/ 9858 h 10000"/>
                  <a:gd name="connsiteX89" fmla="*/ 5967 w 10000"/>
                  <a:gd name="connsiteY89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06 w 10000"/>
                  <a:gd name="connsiteY76" fmla="*/ 7562 h 10000"/>
                  <a:gd name="connsiteX77" fmla="*/ 8563 w 10000"/>
                  <a:gd name="connsiteY77" fmla="*/ 7778 h 10000"/>
                  <a:gd name="connsiteX78" fmla="*/ 8009 w 10000"/>
                  <a:gd name="connsiteY78" fmla="*/ 8174 h 10000"/>
                  <a:gd name="connsiteX79" fmla="*/ 7901 w 10000"/>
                  <a:gd name="connsiteY79" fmla="*/ 8389 h 10000"/>
                  <a:gd name="connsiteX80" fmla="*/ 7845 w 10000"/>
                  <a:gd name="connsiteY80" fmla="*/ 8565 h 10000"/>
                  <a:gd name="connsiteX81" fmla="*/ 7789 w 10000"/>
                  <a:gd name="connsiteY81" fmla="*/ 8637 h 10000"/>
                  <a:gd name="connsiteX82" fmla="*/ 7678 w 10000"/>
                  <a:gd name="connsiteY82" fmla="*/ 8783 h 10000"/>
                  <a:gd name="connsiteX83" fmla="*/ 7456 w 10000"/>
                  <a:gd name="connsiteY83" fmla="*/ 9141 h 10000"/>
                  <a:gd name="connsiteX84" fmla="*/ 7402 w 10000"/>
                  <a:gd name="connsiteY84" fmla="*/ 9211 h 10000"/>
                  <a:gd name="connsiteX85" fmla="*/ 6906 w 10000"/>
                  <a:gd name="connsiteY85" fmla="*/ 9963 h 10000"/>
                  <a:gd name="connsiteX86" fmla="*/ 6241 w 10000"/>
                  <a:gd name="connsiteY86" fmla="*/ 9754 h 10000"/>
                  <a:gd name="connsiteX87" fmla="*/ 5747 w 10000"/>
                  <a:gd name="connsiteY87" fmla="*/ 9858 h 10000"/>
                  <a:gd name="connsiteX88" fmla="*/ 5967 w 10000"/>
                  <a:gd name="connsiteY88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506 w 10000"/>
                  <a:gd name="connsiteY75" fmla="*/ 7562 h 10000"/>
                  <a:gd name="connsiteX76" fmla="*/ 8563 w 10000"/>
                  <a:gd name="connsiteY76" fmla="*/ 7778 h 10000"/>
                  <a:gd name="connsiteX77" fmla="*/ 8009 w 10000"/>
                  <a:gd name="connsiteY77" fmla="*/ 8174 h 10000"/>
                  <a:gd name="connsiteX78" fmla="*/ 7901 w 10000"/>
                  <a:gd name="connsiteY78" fmla="*/ 8389 h 10000"/>
                  <a:gd name="connsiteX79" fmla="*/ 7845 w 10000"/>
                  <a:gd name="connsiteY79" fmla="*/ 8565 h 10000"/>
                  <a:gd name="connsiteX80" fmla="*/ 7789 w 10000"/>
                  <a:gd name="connsiteY80" fmla="*/ 8637 h 10000"/>
                  <a:gd name="connsiteX81" fmla="*/ 7678 w 10000"/>
                  <a:gd name="connsiteY81" fmla="*/ 8783 h 10000"/>
                  <a:gd name="connsiteX82" fmla="*/ 7456 w 10000"/>
                  <a:gd name="connsiteY82" fmla="*/ 9141 h 10000"/>
                  <a:gd name="connsiteX83" fmla="*/ 7402 w 10000"/>
                  <a:gd name="connsiteY83" fmla="*/ 9211 h 10000"/>
                  <a:gd name="connsiteX84" fmla="*/ 6906 w 10000"/>
                  <a:gd name="connsiteY84" fmla="*/ 9963 h 10000"/>
                  <a:gd name="connsiteX85" fmla="*/ 6241 w 10000"/>
                  <a:gd name="connsiteY85" fmla="*/ 9754 h 10000"/>
                  <a:gd name="connsiteX86" fmla="*/ 5747 w 10000"/>
                  <a:gd name="connsiteY86" fmla="*/ 9858 h 10000"/>
                  <a:gd name="connsiteX87" fmla="*/ 5967 w 10000"/>
                  <a:gd name="connsiteY87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8506 w 10000"/>
                  <a:gd name="connsiteY74" fmla="*/ 7562 h 10000"/>
                  <a:gd name="connsiteX75" fmla="*/ 8563 w 10000"/>
                  <a:gd name="connsiteY75" fmla="*/ 7778 h 10000"/>
                  <a:gd name="connsiteX76" fmla="*/ 8009 w 10000"/>
                  <a:gd name="connsiteY76" fmla="*/ 8174 h 10000"/>
                  <a:gd name="connsiteX77" fmla="*/ 7901 w 10000"/>
                  <a:gd name="connsiteY77" fmla="*/ 8389 h 10000"/>
                  <a:gd name="connsiteX78" fmla="*/ 7845 w 10000"/>
                  <a:gd name="connsiteY78" fmla="*/ 8565 h 10000"/>
                  <a:gd name="connsiteX79" fmla="*/ 7789 w 10000"/>
                  <a:gd name="connsiteY79" fmla="*/ 8637 h 10000"/>
                  <a:gd name="connsiteX80" fmla="*/ 7678 w 10000"/>
                  <a:gd name="connsiteY80" fmla="*/ 8783 h 10000"/>
                  <a:gd name="connsiteX81" fmla="*/ 7456 w 10000"/>
                  <a:gd name="connsiteY81" fmla="*/ 9141 h 10000"/>
                  <a:gd name="connsiteX82" fmla="*/ 7402 w 10000"/>
                  <a:gd name="connsiteY82" fmla="*/ 9211 h 10000"/>
                  <a:gd name="connsiteX83" fmla="*/ 6906 w 10000"/>
                  <a:gd name="connsiteY83" fmla="*/ 9963 h 10000"/>
                  <a:gd name="connsiteX84" fmla="*/ 6241 w 10000"/>
                  <a:gd name="connsiteY84" fmla="*/ 9754 h 10000"/>
                  <a:gd name="connsiteX85" fmla="*/ 5747 w 10000"/>
                  <a:gd name="connsiteY85" fmla="*/ 9858 h 10000"/>
                  <a:gd name="connsiteX86" fmla="*/ 5967 w 10000"/>
                  <a:gd name="connsiteY86" fmla="*/ 10000 h 10000"/>
                  <a:gd name="connsiteX0" fmla="*/ 8563 w 9336"/>
                  <a:gd name="connsiteY0" fmla="*/ 5341 h 10000"/>
                  <a:gd name="connsiteX1" fmla="*/ 8120 w 9336"/>
                  <a:gd name="connsiteY1" fmla="*/ 5341 h 10000"/>
                  <a:gd name="connsiteX2" fmla="*/ 7678 w 9336"/>
                  <a:gd name="connsiteY2" fmla="*/ 5483 h 10000"/>
                  <a:gd name="connsiteX3" fmla="*/ 7181 w 9336"/>
                  <a:gd name="connsiteY3" fmla="*/ 5449 h 10000"/>
                  <a:gd name="connsiteX4" fmla="*/ 7181 w 9336"/>
                  <a:gd name="connsiteY4" fmla="*/ 4766 h 10000"/>
                  <a:gd name="connsiteX5" fmla="*/ 7456 w 9336"/>
                  <a:gd name="connsiteY5" fmla="*/ 4733 h 10000"/>
                  <a:gd name="connsiteX6" fmla="*/ 7292 w 9336"/>
                  <a:gd name="connsiteY6" fmla="*/ 4552 h 10000"/>
                  <a:gd name="connsiteX7" fmla="*/ 7292 w 9336"/>
                  <a:gd name="connsiteY7" fmla="*/ 4266 h 10000"/>
                  <a:gd name="connsiteX8" fmla="*/ 7347 w 9336"/>
                  <a:gd name="connsiteY8" fmla="*/ 4089 h 10000"/>
                  <a:gd name="connsiteX9" fmla="*/ 6796 w 9336"/>
                  <a:gd name="connsiteY9" fmla="*/ 3800 h 10000"/>
                  <a:gd name="connsiteX10" fmla="*/ 6241 w 9336"/>
                  <a:gd name="connsiteY10" fmla="*/ 3478 h 10000"/>
                  <a:gd name="connsiteX11" fmla="*/ 5967 w 9336"/>
                  <a:gd name="connsiteY11" fmla="*/ 3261 h 10000"/>
                  <a:gd name="connsiteX12" fmla="*/ 5579 w 9336"/>
                  <a:gd name="connsiteY12" fmla="*/ 3191 h 10000"/>
                  <a:gd name="connsiteX13" fmla="*/ 5139 w 9336"/>
                  <a:gd name="connsiteY13" fmla="*/ 3227 h 10000"/>
                  <a:gd name="connsiteX14" fmla="*/ 4695 w 9336"/>
                  <a:gd name="connsiteY14" fmla="*/ 3117 h 10000"/>
                  <a:gd name="connsiteX15" fmla="*/ 4143 w 9336"/>
                  <a:gd name="connsiteY15" fmla="*/ 2257 h 10000"/>
                  <a:gd name="connsiteX16" fmla="*/ 3978 w 9336"/>
                  <a:gd name="connsiteY16" fmla="*/ 2042 h 10000"/>
                  <a:gd name="connsiteX17" fmla="*/ 3811 w 9336"/>
                  <a:gd name="connsiteY17" fmla="*/ 1540 h 10000"/>
                  <a:gd name="connsiteX18" fmla="*/ 3591 w 9336"/>
                  <a:gd name="connsiteY18" fmla="*/ 1076 h 10000"/>
                  <a:gd name="connsiteX19" fmla="*/ 2928 w 9336"/>
                  <a:gd name="connsiteY19" fmla="*/ 753 h 10000"/>
                  <a:gd name="connsiteX20" fmla="*/ 2539 w 9336"/>
                  <a:gd name="connsiteY20" fmla="*/ 69 h 10000"/>
                  <a:gd name="connsiteX21" fmla="*/ 2043 w 9336"/>
                  <a:gd name="connsiteY21" fmla="*/ 69 h 10000"/>
                  <a:gd name="connsiteX22" fmla="*/ 1822 w 9336"/>
                  <a:gd name="connsiteY22" fmla="*/ 217 h 10000"/>
                  <a:gd name="connsiteX23" fmla="*/ 1769 w 9336"/>
                  <a:gd name="connsiteY23" fmla="*/ 0 h 10000"/>
                  <a:gd name="connsiteX24" fmla="*/ 1049 w 9336"/>
                  <a:gd name="connsiteY24" fmla="*/ 142 h 10000"/>
                  <a:gd name="connsiteX25" fmla="*/ 1822 w 9336"/>
                  <a:gd name="connsiteY25" fmla="*/ 288 h 10000"/>
                  <a:gd name="connsiteX26" fmla="*/ 1769 w 9336"/>
                  <a:gd name="connsiteY26" fmla="*/ 610 h 10000"/>
                  <a:gd name="connsiteX27" fmla="*/ 1933 w 9336"/>
                  <a:gd name="connsiteY27" fmla="*/ 1040 h 10000"/>
                  <a:gd name="connsiteX28" fmla="*/ 2099 w 9336"/>
                  <a:gd name="connsiteY28" fmla="*/ 1290 h 10000"/>
                  <a:gd name="connsiteX29" fmla="*/ 1822 w 9336"/>
                  <a:gd name="connsiteY29" fmla="*/ 1757 h 10000"/>
                  <a:gd name="connsiteX30" fmla="*/ 1604 w 9336"/>
                  <a:gd name="connsiteY30" fmla="*/ 1757 h 10000"/>
                  <a:gd name="connsiteX31" fmla="*/ 1380 w 9336"/>
                  <a:gd name="connsiteY31" fmla="*/ 2079 h 10000"/>
                  <a:gd name="connsiteX32" fmla="*/ 1769 w 9336"/>
                  <a:gd name="connsiteY32" fmla="*/ 2222 h 10000"/>
                  <a:gd name="connsiteX33" fmla="*/ 1271 w 9336"/>
                  <a:gd name="connsiteY33" fmla="*/ 2187 h 10000"/>
                  <a:gd name="connsiteX34" fmla="*/ 1049 w 9336"/>
                  <a:gd name="connsiteY34" fmla="*/ 2615 h 10000"/>
                  <a:gd name="connsiteX35" fmla="*/ 994 w 9336"/>
                  <a:gd name="connsiteY35" fmla="*/ 2688 h 10000"/>
                  <a:gd name="connsiteX36" fmla="*/ 773 w 9336"/>
                  <a:gd name="connsiteY36" fmla="*/ 3154 h 10000"/>
                  <a:gd name="connsiteX37" fmla="*/ 1106 w 9336"/>
                  <a:gd name="connsiteY37" fmla="*/ 3261 h 10000"/>
                  <a:gd name="connsiteX38" fmla="*/ 663 w 9336"/>
                  <a:gd name="connsiteY38" fmla="*/ 3620 h 10000"/>
                  <a:gd name="connsiteX39" fmla="*/ 110 w 9336"/>
                  <a:gd name="connsiteY39" fmla="*/ 4015 h 10000"/>
                  <a:gd name="connsiteX40" fmla="*/ 0 w 9336"/>
                  <a:gd name="connsiteY40" fmla="*/ 4230 h 10000"/>
                  <a:gd name="connsiteX41" fmla="*/ 277 w 9336"/>
                  <a:gd name="connsiteY41" fmla="*/ 4694 h 10000"/>
                  <a:gd name="connsiteX42" fmla="*/ 0 w 9336"/>
                  <a:gd name="connsiteY42" fmla="*/ 5128 h 10000"/>
                  <a:gd name="connsiteX43" fmla="*/ 56 w 9336"/>
                  <a:gd name="connsiteY43" fmla="*/ 5591 h 10000"/>
                  <a:gd name="connsiteX44" fmla="*/ 222 w 9336"/>
                  <a:gd name="connsiteY44" fmla="*/ 5737 h 10000"/>
                  <a:gd name="connsiteX45" fmla="*/ 552 w 9336"/>
                  <a:gd name="connsiteY45" fmla="*/ 5700 h 10000"/>
                  <a:gd name="connsiteX46" fmla="*/ 1216 w 9336"/>
                  <a:gd name="connsiteY46" fmla="*/ 5774 h 10000"/>
                  <a:gd name="connsiteX47" fmla="*/ 1769 w 9336"/>
                  <a:gd name="connsiteY47" fmla="*/ 5628 h 10000"/>
                  <a:gd name="connsiteX48" fmla="*/ 2377 w 9336"/>
                  <a:gd name="connsiteY48" fmla="*/ 5628 h 10000"/>
                  <a:gd name="connsiteX49" fmla="*/ 2762 w 9336"/>
                  <a:gd name="connsiteY49" fmla="*/ 5483 h 10000"/>
                  <a:gd name="connsiteX50" fmla="*/ 2872 w 9336"/>
                  <a:gd name="connsiteY50" fmla="*/ 5518 h 10000"/>
                  <a:gd name="connsiteX51" fmla="*/ 2707 w 9336"/>
                  <a:gd name="connsiteY51" fmla="*/ 5591 h 10000"/>
                  <a:gd name="connsiteX52" fmla="*/ 3093 w 9336"/>
                  <a:gd name="connsiteY52" fmla="*/ 5916 h 10000"/>
                  <a:gd name="connsiteX53" fmla="*/ 3370 w 9336"/>
                  <a:gd name="connsiteY53" fmla="*/ 5842 h 10000"/>
                  <a:gd name="connsiteX54" fmla="*/ 3757 w 9336"/>
                  <a:gd name="connsiteY54" fmla="*/ 5984 h 10000"/>
                  <a:gd name="connsiteX55" fmla="*/ 4252 w 9336"/>
                  <a:gd name="connsiteY55" fmla="*/ 5950 h 10000"/>
                  <a:gd name="connsiteX56" fmla="*/ 5082 w 9336"/>
                  <a:gd name="connsiteY56" fmla="*/ 6057 h 10000"/>
                  <a:gd name="connsiteX57" fmla="*/ 5301 w 9336"/>
                  <a:gd name="connsiteY57" fmla="*/ 6131 h 10000"/>
                  <a:gd name="connsiteX58" fmla="*/ 6076 w 9336"/>
                  <a:gd name="connsiteY58" fmla="*/ 5950 h 10000"/>
                  <a:gd name="connsiteX59" fmla="*/ 6187 w 9336"/>
                  <a:gd name="connsiteY59" fmla="*/ 6057 h 10000"/>
                  <a:gd name="connsiteX60" fmla="*/ 6407 w 9336"/>
                  <a:gd name="connsiteY60" fmla="*/ 5916 h 10000"/>
                  <a:gd name="connsiteX61" fmla="*/ 6519 w 9336"/>
                  <a:gd name="connsiteY61" fmla="*/ 6097 h 10000"/>
                  <a:gd name="connsiteX62" fmla="*/ 7292 w 9336"/>
                  <a:gd name="connsiteY62" fmla="*/ 5878 h 10000"/>
                  <a:gd name="connsiteX63" fmla="*/ 7292 w 9336"/>
                  <a:gd name="connsiteY63" fmla="*/ 5661 h 10000"/>
                  <a:gd name="connsiteX64" fmla="*/ 7456 w 9336"/>
                  <a:gd name="connsiteY64" fmla="*/ 5628 h 10000"/>
                  <a:gd name="connsiteX65" fmla="*/ 7624 w 9336"/>
                  <a:gd name="connsiteY65" fmla="*/ 5700 h 10000"/>
                  <a:gd name="connsiteX66" fmla="*/ 8176 w 9336"/>
                  <a:gd name="connsiteY66" fmla="*/ 5557 h 10000"/>
                  <a:gd name="connsiteX67" fmla="*/ 8287 w 9336"/>
                  <a:gd name="connsiteY67" fmla="*/ 5591 h 10000"/>
                  <a:gd name="connsiteX68" fmla="*/ 8563 w 9336"/>
                  <a:gd name="connsiteY68" fmla="*/ 6236 h 10000"/>
                  <a:gd name="connsiteX69" fmla="*/ 8728 w 9336"/>
                  <a:gd name="connsiteY69" fmla="*/ 6309 h 10000"/>
                  <a:gd name="connsiteX70" fmla="*/ 9116 w 9336"/>
                  <a:gd name="connsiteY70" fmla="*/ 6309 h 10000"/>
                  <a:gd name="connsiteX71" fmla="*/ 9281 w 9336"/>
                  <a:gd name="connsiteY71" fmla="*/ 6597 h 10000"/>
                  <a:gd name="connsiteX72" fmla="*/ 9336 w 9336"/>
                  <a:gd name="connsiteY72" fmla="*/ 6811 h 10000"/>
                  <a:gd name="connsiteX73" fmla="*/ 8506 w 9336"/>
                  <a:gd name="connsiteY73" fmla="*/ 7562 h 10000"/>
                  <a:gd name="connsiteX74" fmla="*/ 8563 w 9336"/>
                  <a:gd name="connsiteY74" fmla="*/ 7778 h 10000"/>
                  <a:gd name="connsiteX75" fmla="*/ 8009 w 9336"/>
                  <a:gd name="connsiteY75" fmla="*/ 8174 h 10000"/>
                  <a:gd name="connsiteX76" fmla="*/ 7901 w 9336"/>
                  <a:gd name="connsiteY76" fmla="*/ 8389 h 10000"/>
                  <a:gd name="connsiteX77" fmla="*/ 7845 w 9336"/>
                  <a:gd name="connsiteY77" fmla="*/ 8565 h 10000"/>
                  <a:gd name="connsiteX78" fmla="*/ 7789 w 9336"/>
                  <a:gd name="connsiteY78" fmla="*/ 8637 h 10000"/>
                  <a:gd name="connsiteX79" fmla="*/ 7678 w 9336"/>
                  <a:gd name="connsiteY79" fmla="*/ 8783 h 10000"/>
                  <a:gd name="connsiteX80" fmla="*/ 7456 w 9336"/>
                  <a:gd name="connsiteY80" fmla="*/ 9141 h 10000"/>
                  <a:gd name="connsiteX81" fmla="*/ 7402 w 9336"/>
                  <a:gd name="connsiteY81" fmla="*/ 9211 h 10000"/>
                  <a:gd name="connsiteX82" fmla="*/ 6906 w 9336"/>
                  <a:gd name="connsiteY82" fmla="*/ 9963 h 10000"/>
                  <a:gd name="connsiteX83" fmla="*/ 6241 w 9336"/>
                  <a:gd name="connsiteY83" fmla="*/ 9754 h 10000"/>
                  <a:gd name="connsiteX84" fmla="*/ 5747 w 9336"/>
                  <a:gd name="connsiteY84" fmla="*/ 9858 h 10000"/>
                  <a:gd name="connsiteX85" fmla="*/ 5967 w 9336"/>
                  <a:gd name="connsiteY85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349 w 10000"/>
                  <a:gd name="connsiteY68" fmla="*/ 6309 h 10000"/>
                  <a:gd name="connsiteX69" fmla="*/ 9764 w 10000"/>
                  <a:gd name="connsiteY69" fmla="*/ 6309 h 10000"/>
                  <a:gd name="connsiteX70" fmla="*/ 9941 w 10000"/>
                  <a:gd name="connsiteY70" fmla="*/ 6597 h 10000"/>
                  <a:gd name="connsiteX71" fmla="*/ 10000 w 10000"/>
                  <a:gd name="connsiteY71" fmla="*/ 6811 h 10000"/>
                  <a:gd name="connsiteX72" fmla="*/ 9111 w 10000"/>
                  <a:gd name="connsiteY72" fmla="*/ 7562 h 10000"/>
                  <a:gd name="connsiteX73" fmla="*/ 9172 w 10000"/>
                  <a:gd name="connsiteY73" fmla="*/ 7778 h 10000"/>
                  <a:gd name="connsiteX74" fmla="*/ 8579 w 10000"/>
                  <a:gd name="connsiteY74" fmla="*/ 8174 h 10000"/>
                  <a:gd name="connsiteX75" fmla="*/ 8463 w 10000"/>
                  <a:gd name="connsiteY75" fmla="*/ 8389 h 10000"/>
                  <a:gd name="connsiteX76" fmla="*/ 8403 w 10000"/>
                  <a:gd name="connsiteY76" fmla="*/ 8565 h 10000"/>
                  <a:gd name="connsiteX77" fmla="*/ 8343 w 10000"/>
                  <a:gd name="connsiteY77" fmla="*/ 8637 h 10000"/>
                  <a:gd name="connsiteX78" fmla="*/ 8224 w 10000"/>
                  <a:gd name="connsiteY78" fmla="*/ 8783 h 10000"/>
                  <a:gd name="connsiteX79" fmla="*/ 7986 w 10000"/>
                  <a:gd name="connsiteY79" fmla="*/ 9141 h 10000"/>
                  <a:gd name="connsiteX80" fmla="*/ 7928 w 10000"/>
                  <a:gd name="connsiteY80" fmla="*/ 9211 h 10000"/>
                  <a:gd name="connsiteX81" fmla="*/ 7397 w 10000"/>
                  <a:gd name="connsiteY81" fmla="*/ 9963 h 10000"/>
                  <a:gd name="connsiteX82" fmla="*/ 6685 w 10000"/>
                  <a:gd name="connsiteY82" fmla="*/ 9754 h 10000"/>
                  <a:gd name="connsiteX83" fmla="*/ 6156 w 10000"/>
                  <a:gd name="connsiteY83" fmla="*/ 9858 h 10000"/>
                  <a:gd name="connsiteX84" fmla="*/ 6391 w 10000"/>
                  <a:gd name="connsiteY84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764 w 10000"/>
                  <a:gd name="connsiteY68" fmla="*/ 6309 h 10000"/>
                  <a:gd name="connsiteX69" fmla="*/ 9941 w 10000"/>
                  <a:gd name="connsiteY69" fmla="*/ 6597 h 10000"/>
                  <a:gd name="connsiteX70" fmla="*/ 10000 w 10000"/>
                  <a:gd name="connsiteY70" fmla="*/ 6811 h 10000"/>
                  <a:gd name="connsiteX71" fmla="*/ 9111 w 10000"/>
                  <a:gd name="connsiteY71" fmla="*/ 7562 h 10000"/>
                  <a:gd name="connsiteX72" fmla="*/ 9172 w 10000"/>
                  <a:gd name="connsiteY72" fmla="*/ 7778 h 10000"/>
                  <a:gd name="connsiteX73" fmla="*/ 8579 w 10000"/>
                  <a:gd name="connsiteY73" fmla="*/ 8174 h 10000"/>
                  <a:gd name="connsiteX74" fmla="*/ 8463 w 10000"/>
                  <a:gd name="connsiteY74" fmla="*/ 8389 h 10000"/>
                  <a:gd name="connsiteX75" fmla="*/ 8403 w 10000"/>
                  <a:gd name="connsiteY75" fmla="*/ 8565 h 10000"/>
                  <a:gd name="connsiteX76" fmla="*/ 8343 w 10000"/>
                  <a:gd name="connsiteY76" fmla="*/ 8637 h 10000"/>
                  <a:gd name="connsiteX77" fmla="*/ 8224 w 10000"/>
                  <a:gd name="connsiteY77" fmla="*/ 8783 h 10000"/>
                  <a:gd name="connsiteX78" fmla="*/ 7986 w 10000"/>
                  <a:gd name="connsiteY78" fmla="*/ 9141 h 10000"/>
                  <a:gd name="connsiteX79" fmla="*/ 7928 w 10000"/>
                  <a:gd name="connsiteY79" fmla="*/ 9211 h 10000"/>
                  <a:gd name="connsiteX80" fmla="*/ 7397 w 10000"/>
                  <a:gd name="connsiteY80" fmla="*/ 9963 h 10000"/>
                  <a:gd name="connsiteX81" fmla="*/ 6685 w 10000"/>
                  <a:gd name="connsiteY81" fmla="*/ 9754 h 10000"/>
                  <a:gd name="connsiteX82" fmla="*/ 6156 w 10000"/>
                  <a:gd name="connsiteY82" fmla="*/ 9858 h 10000"/>
                  <a:gd name="connsiteX83" fmla="*/ 6391 w 10000"/>
                  <a:gd name="connsiteY83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941 w 10000"/>
                  <a:gd name="connsiteY68" fmla="*/ 6597 h 10000"/>
                  <a:gd name="connsiteX69" fmla="*/ 10000 w 10000"/>
                  <a:gd name="connsiteY69" fmla="*/ 6811 h 10000"/>
                  <a:gd name="connsiteX70" fmla="*/ 9111 w 10000"/>
                  <a:gd name="connsiteY70" fmla="*/ 7562 h 10000"/>
                  <a:gd name="connsiteX71" fmla="*/ 9172 w 10000"/>
                  <a:gd name="connsiteY71" fmla="*/ 7778 h 10000"/>
                  <a:gd name="connsiteX72" fmla="*/ 8579 w 10000"/>
                  <a:gd name="connsiteY72" fmla="*/ 8174 h 10000"/>
                  <a:gd name="connsiteX73" fmla="*/ 8463 w 10000"/>
                  <a:gd name="connsiteY73" fmla="*/ 8389 h 10000"/>
                  <a:gd name="connsiteX74" fmla="*/ 8403 w 10000"/>
                  <a:gd name="connsiteY74" fmla="*/ 8565 h 10000"/>
                  <a:gd name="connsiteX75" fmla="*/ 8343 w 10000"/>
                  <a:gd name="connsiteY75" fmla="*/ 8637 h 10000"/>
                  <a:gd name="connsiteX76" fmla="*/ 8224 w 10000"/>
                  <a:gd name="connsiteY76" fmla="*/ 8783 h 10000"/>
                  <a:gd name="connsiteX77" fmla="*/ 7986 w 10000"/>
                  <a:gd name="connsiteY77" fmla="*/ 9141 h 10000"/>
                  <a:gd name="connsiteX78" fmla="*/ 7928 w 10000"/>
                  <a:gd name="connsiteY78" fmla="*/ 9211 h 10000"/>
                  <a:gd name="connsiteX79" fmla="*/ 7397 w 10000"/>
                  <a:gd name="connsiteY79" fmla="*/ 9963 h 10000"/>
                  <a:gd name="connsiteX80" fmla="*/ 6685 w 10000"/>
                  <a:gd name="connsiteY80" fmla="*/ 9754 h 10000"/>
                  <a:gd name="connsiteX81" fmla="*/ 6156 w 10000"/>
                  <a:gd name="connsiteY81" fmla="*/ 9858 h 10000"/>
                  <a:gd name="connsiteX82" fmla="*/ 6391 w 10000"/>
                  <a:gd name="connsiteY82" fmla="*/ 10000 h 10000"/>
                  <a:gd name="connsiteX0" fmla="*/ 9172 w 9980"/>
                  <a:gd name="connsiteY0" fmla="*/ 5341 h 10000"/>
                  <a:gd name="connsiteX1" fmla="*/ 8698 w 9980"/>
                  <a:gd name="connsiteY1" fmla="*/ 5341 h 10000"/>
                  <a:gd name="connsiteX2" fmla="*/ 8224 w 9980"/>
                  <a:gd name="connsiteY2" fmla="*/ 5483 h 10000"/>
                  <a:gd name="connsiteX3" fmla="*/ 7692 w 9980"/>
                  <a:gd name="connsiteY3" fmla="*/ 5449 h 10000"/>
                  <a:gd name="connsiteX4" fmla="*/ 7692 w 9980"/>
                  <a:gd name="connsiteY4" fmla="*/ 4766 h 10000"/>
                  <a:gd name="connsiteX5" fmla="*/ 7986 w 9980"/>
                  <a:gd name="connsiteY5" fmla="*/ 4733 h 10000"/>
                  <a:gd name="connsiteX6" fmla="*/ 7811 w 9980"/>
                  <a:gd name="connsiteY6" fmla="*/ 4552 h 10000"/>
                  <a:gd name="connsiteX7" fmla="*/ 7811 w 9980"/>
                  <a:gd name="connsiteY7" fmla="*/ 4266 h 10000"/>
                  <a:gd name="connsiteX8" fmla="*/ 7870 w 9980"/>
                  <a:gd name="connsiteY8" fmla="*/ 4089 h 10000"/>
                  <a:gd name="connsiteX9" fmla="*/ 7279 w 9980"/>
                  <a:gd name="connsiteY9" fmla="*/ 3800 h 10000"/>
                  <a:gd name="connsiteX10" fmla="*/ 6685 w 9980"/>
                  <a:gd name="connsiteY10" fmla="*/ 3478 h 10000"/>
                  <a:gd name="connsiteX11" fmla="*/ 6391 w 9980"/>
                  <a:gd name="connsiteY11" fmla="*/ 3261 h 10000"/>
                  <a:gd name="connsiteX12" fmla="*/ 5976 w 9980"/>
                  <a:gd name="connsiteY12" fmla="*/ 3191 h 10000"/>
                  <a:gd name="connsiteX13" fmla="*/ 5504 w 9980"/>
                  <a:gd name="connsiteY13" fmla="*/ 3227 h 10000"/>
                  <a:gd name="connsiteX14" fmla="*/ 5029 w 9980"/>
                  <a:gd name="connsiteY14" fmla="*/ 3117 h 10000"/>
                  <a:gd name="connsiteX15" fmla="*/ 4438 w 9980"/>
                  <a:gd name="connsiteY15" fmla="*/ 2257 h 10000"/>
                  <a:gd name="connsiteX16" fmla="*/ 4261 w 9980"/>
                  <a:gd name="connsiteY16" fmla="*/ 2042 h 10000"/>
                  <a:gd name="connsiteX17" fmla="*/ 4082 w 9980"/>
                  <a:gd name="connsiteY17" fmla="*/ 1540 h 10000"/>
                  <a:gd name="connsiteX18" fmla="*/ 3846 w 9980"/>
                  <a:gd name="connsiteY18" fmla="*/ 1076 h 10000"/>
                  <a:gd name="connsiteX19" fmla="*/ 3136 w 9980"/>
                  <a:gd name="connsiteY19" fmla="*/ 753 h 10000"/>
                  <a:gd name="connsiteX20" fmla="*/ 2720 w 9980"/>
                  <a:gd name="connsiteY20" fmla="*/ 69 h 10000"/>
                  <a:gd name="connsiteX21" fmla="*/ 2188 w 9980"/>
                  <a:gd name="connsiteY21" fmla="*/ 69 h 10000"/>
                  <a:gd name="connsiteX22" fmla="*/ 1952 w 9980"/>
                  <a:gd name="connsiteY22" fmla="*/ 217 h 10000"/>
                  <a:gd name="connsiteX23" fmla="*/ 1895 w 9980"/>
                  <a:gd name="connsiteY23" fmla="*/ 0 h 10000"/>
                  <a:gd name="connsiteX24" fmla="*/ 1124 w 9980"/>
                  <a:gd name="connsiteY24" fmla="*/ 142 h 10000"/>
                  <a:gd name="connsiteX25" fmla="*/ 1952 w 9980"/>
                  <a:gd name="connsiteY25" fmla="*/ 288 h 10000"/>
                  <a:gd name="connsiteX26" fmla="*/ 1895 w 9980"/>
                  <a:gd name="connsiteY26" fmla="*/ 610 h 10000"/>
                  <a:gd name="connsiteX27" fmla="*/ 2070 w 9980"/>
                  <a:gd name="connsiteY27" fmla="*/ 1040 h 10000"/>
                  <a:gd name="connsiteX28" fmla="*/ 2248 w 9980"/>
                  <a:gd name="connsiteY28" fmla="*/ 1290 h 10000"/>
                  <a:gd name="connsiteX29" fmla="*/ 1952 w 9980"/>
                  <a:gd name="connsiteY29" fmla="*/ 1757 h 10000"/>
                  <a:gd name="connsiteX30" fmla="*/ 1718 w 9980"/>
                  <a:gd name="connsiteY30" fmla="*/ 1757 h 10000"/>
                  <a:gd name="connsiteX31" fmla="*/ 1478 w 9980"/>
                  <a:gd name="connsiteY31" fmla="*/ 2079 h 10000"/>
                  <a:gd name="connsiteX32" fmla="*/ 1895 w 9980"/>
                  <a:gd name="connsiteY32" fmla="*/ 2222 h 10000"/>
                  <a:gd name="connsiteX33" fmla="*/ 1361 w 9980"/>
                  <a:gd name="connsiteY33" fmla="*/ 2187 h 10000"/>
                  <a:gd name="connsiteX34" fmla="*/ 1124 w 9980"/>
                  <a:gd name="connsiteY34" fmla="*/ 2615 h 10000"/>
                  <a:gd name="connsiteX35" fmla="*/ 1065 w 9980"/>
                  <a:gd name="connsiteY35" fmla="*/ 2688 h 10000"/>
                  <a:gd name="connsiteX36" fmla="*/ 828 w 9980"/>
                  <a:gd name="connsiteY36" fmla="*/ 3154 h 10000"/>
                  <a:gd name="connsiteX37" fmla="*/ 1185 w 9980"/>
                  <a:gd name="connsiteY37" fmla="*/ 3261 h 10000"/>
                  <a:gd name="connsiteX38" fmla="*/ 710 w 9980"/>
                  <a:gd name="connsiteY38" fmla="*/ 3620 h 10000"/>
                  <a:gd name="connsiteX39" fmla="*/ 118 w 9980"/>
                  <a:gd name="connsiteY39" fmla="*/ 4015 h 10000"/>
                  <a:gd name="connsiteX40" fmla="*/ 0 w 9980"/>
                  <a:gd name="connsiteY40" fmla="*/ 4230 h 10000"/>
                  <a:gd name="connsiteX41" fmla="*/ 297 w 9980"/>
                  <a:gd name="connsiteY41" fmla="*/ 4694 h 10000"/>
                  <a:gd name="connsiteX42" fmla="*/ 0 w 9980"/>
                  <a:gd name="connsiteY42" fmla="*/ 5128 h 10000"/>
                  <a:gd name="connsiteX43" fmla="*/ 60 w 9980"/>
                  <a:gd name="connsiteY43" fmla="*/ 5591 h 10000"/>
                  <a:gd name="connsiteX44" fmla="*/ 238 w 9980"/>
                  <a:gd name="connsiteY44" fmla="*/ 5737 h 10000"/>
                  <a:gd name="connsiteX45" fmla="*/ 591 w 9980"/>
                  <a:gd name="connsiteY45" fmla="*/ 5700 h 10000"/>
                  <a:gd name="connsiteX46" fmla="*/ 1302 w 9980"/>
                  <a:gd name="connsiteY46" fmla="*/ 5774 h 10000"/>
                  <a:gd name="connsiteX47" fmla="*/ 1895 w 9980"/>
                  <a:gd name="connsiteY47" fmla="*/ 5628 h 10000"/>
                  <a:gd name="connsiteX48" fmla="*/ 2546 w 9980"/>
                  <a:gd name="connsiteY48" fmla="*/ 5628 h 10000"/>
                  <a:gd name="connsiteX49" fmla="*/ 2958 w 9980"/>
                  <a:gd name="connsiteY49" fmla="*/ 5483 h 10000"/>
                  <a:gd name="connsiteX50" fmla="*/ 3076 w 9980"/>
                  <a:gd name="connsiteY50" fmla="*/ 5518 h 10000"/>
                  <a:gd name="connsiteX51" fmla="*/ 2900 w 9980"/>
                  <a:gd name="connsiteY51" fmla="*/ 5591 h 10000"/>
                  <a:gd name="connsiteX52" fmla="*/ 3313 w 9980"/>
                  <a:gd name="connsiteY52" fmla="*/ 5916 h 10000"/>
                  <a:gd name="connsiteX53" fmla="*/ 3610 w 9980"/>
                  <a:gd name="connsiteY53" fmla="*/ 5842 h 10000"/>
                  <a:gd name="connsiteX54" fmla="*/ 4024 w 9980"/>
                  <a:gd name="connsiteY54" fmla="*/ 5984 h 10000"/>
                  <a:gd name="connsiteX55" fmla="*/ 4554 w 9980"/>
                  <a:gd name="connsiteY55" fmla="*/ 5950 h 10000"/>
                  <a:gd name="connsiteX56" fmla="*/ 5443 w 9980"/>
                  <a:gd name="connsiteY56" fmla="*/ 6057 h 10000"/>
                  <a:gd name="connsiteX57" fmla="*/ 5678 w 9980"/>
                  <a:gd name="connsiteY57" fmla="*/ 6131 h 10000"/>
                  <a:gd name="connsiteX58" fmla="*/ 6508 w 9980"/>
                  <a:gd name="connsiteY58" fmla="*/ 5950 h 10000"/>
                  <a:gd name="connsiteX59" fmla="*/ 6627 w 9980"/>
                  <a:gd name="connsiteY59" fmla="*/ 6057 h 10000"/>
                  <a:gd name="connsiteX60" fmla="*/ 6863 w 9980"/>
                  <a:gd name="connsiteY60" fmla="*/ 5916 h 10000"/>
                  <a:gd name="connsiteX61" fmla="*/ 6983 w 9980"/>
                  <a:gd name="connsiteY61" fmla="*/ 6097 h 10000"/>
                  <a:gd name="connsiteX62" fmla="*/ 7811 w 9980"/>
                  <a:gd name="connsiteY62" fmla="*/ 5878 h 10000"/>
                  <a:gd name="connsiteX63" fmla="*/ 7811 w 9980"/>
                  <a:gd name="connsiteY63" fmla="*/ 5661 h 10000"/>
                  <a:gd name="connsiteX64" fmla="*/ 7986 w 9980"/>
                  <a:gd name="connsiteY64" fmla="*/ 5628 h 10000"/>
                  <a:gd name="connsiteX65" fmla="*/ 8166 w 9980"/>
                  <a:gd name="connsiteY65" fmla="*/ 5700 h 10000"/>
                  <a:gd name="connsiteX66" fmla="*/ 8757 w 9980"/>
                  <a:gd name="connsiteY66" fmla="*/ 5557 h 10000"/>
                  <a:gd name="connsiteX67" fmla="*/ 8876 w 9980"/>
                  <a:gd name="connsiteY67" fmla="*/ 5591 h 10000"/>
                  <a:gd name="connsiteX68" fmla="*/ 9941 w 9980"/>
                  <a:gd name="connsiteY68" fmla="*/ 6597 h 10000"/>
                  <a:gd name="connsiteX69" fmla="*/ 9111 w 9980"/>
                  <a:gd name="connsiteY69" fmla="*/ 7562 h 10000"/>
                  <a:gd name="connsiteX70" fmla="*/ 9172 w 9980"/>
                  <a:gd name="connsiteY70" fmla="*/ 7778 h 10000"/>
                  <a:gd name="connsiteX71" fmla="*/ 8579 w 9980"/>
                  <a:gd name="connsiteY71" fmla="*/ 8174 h 10000"/>
                  <a:gd name="connsiteX72" fmla="*/ 8463 w 9980"/>
                  <a:gd name="connsiteY72" fmla="*/ 8389 h 10000"/>
                  <a:gd name="connsiteX73" fmla="*/ 8403 w 9980"/>
                  <a:gd name="connsiteY73" fmla="*/ 8565 h 10000"/>
                  <a:gd name="connsiteX74" fmla="*/ 8343 w 9980"/>
                  <a:gd name="connsiteY74" fmla="*/ 8637 h 10000"/>
                  <a:gd name="connsiteX75" fmla="*/ 8224 w 9980"/>
                  <a:gd name="connsiteY75" fmla="*/ 8783 h 10000"/>
                  <a:gd name="connsiteX76" fmla="*/ 7986 w 9980"/>
                  <a:gd name="connsiteY76" fmla="*/ 9141 h 10000"/>
                  <a:gd name="connsiteX77" fmla="*/ 7928 w 9980"/>
                  <a:gd name="connsiteY77" fmla="*/ 9211 h 10000"/>
                  <a:gd name="connsiteX78" fmla="*/ 7397 w 9980"/>
                  <a:gd name="connsiteY78" fmla="*/ 9963 h 10000"/>
                  <a:gd name="connsiteX79" fmla="*/ 6685 w 9980"/>
                  <a:gd name="connsiteY79" fmla="*/ 9754 h 10000"/>
                  <a:gd name="connsiteX80" fmla="*/ 6156 w 9980"/>
                  <a:gd name="connsiteY80" fmla="*/ 9858 h 10000"/>
                  <a:gd name="connsiteX81" fmla="*/ 6391 w 9980"/>
                  <a:gd name="connsiteY81" fmla="*/ 10000 h 10000"/>
                  <a:gd name="connsiteX0" fmla="*/ 9190 w 9190"/>
                  <a:gd name="connsiteY0" fmla="*/ 5341 h 10000"/>
                  <a:gd name="connsiteX1" fmla="*/ 8715 w 9190"/>
                  <a:gd name="connsiteY1" fmla="*/ 5341 h 10000"/>
                  <a:gd name="connsiteX2" fmla="*/ 8240 w 9190"/>
                  <a:gd name="connsiteY2" fmla="*/ 5483 h 10000"/>
                  <a:gd name="connsiteX3" fmla="*/ 7707 w 9190"/>
                  <a:gd name="connsiteY3" fmla="*/ 5449 h 10000"/>
                  <a:gd name="connsiteX4" fmla="*/ 7707 w 9190"/>
                  <a:gd name="connsiteY4" fmla="*/ 4766 h 10000"/>
                  <a:gd name="connsiteX5" fmla="*/ 8002 w 9190"/>
                  <a:gd name="connsiteY5" fmla="*/ 4733 h 10000"/>
                  <a:gd name="connsiteX6" fmla="*/ 7827 w 9190"/>
                  <a:gd name="connsiteY6" fmla="*/ 4552 h 10000"/>
                  <a:gd name="connsiteX7" fmla="*/ 7827 w 9190"/>
                  <a:gd name="connsiteY7" fmla="*/ 4266 h 10000"/>
                  <a:gd name="connsiteX8" fmla="*/ 7886 w 9190"/>
                  <a:gd name="connsiteY8" fmla="*/ 4089 h 10000"/>
                  <a:gd name="connsiteX9" fmla="*/ 7294 w 9190"/>
                  <a:gd name="connsiteY9" fmla="*/ 3800 h 10000"/>
                  <a:gd name="connsiteX10" fmla="*/ 6698 w 9190"/>
                  <a:gd name="connsiteY10" fmla="*/ 3478 h 10000"/>
                  <a:gd name="connsiteX11" fmla="*/ 6404 w 9190"/>
                  <a:gd name="connsiteY11" fmla="*/ 3261 h 10000"/>
                  <a:gd name="connsiteX12" fmla="*/ 5988 w 9190"/>
                  <a:gd name="connsiteY12" fmla="*/ 3191 h 10000"/>
                  <a:gd name="connsiteX13" fmla="*/ 5515 w 9190"/>
                  <a:gd name="connsiteY13" fmla="*/ 3227 h 10000"/>
                  <a:gd name="connsiteX14" fmla="*/ 5039 w 9190"/>
                  <a:gd name="connsiteY14" fmla="*/ 3117 h 10000"/>
                  <a:gd name="connsiteX15" fmla="*/ 4447 w 9190"/>
                  <a:gd name="connsiteY15" fmla="*/ 2257 h 10000"/>
                  <a:gd name="connsiteX16" fmla="*/ 4270 w 9190"/>
                  <a:gd name="connsiteY16" fmla="*/ 2042 h 10000"/>
                  <a:gd name="connsiteX17" fmla="*/ 4090 w 9190"/>
                  <a:gd name="connsiteY17" fmla="*/ 1540 h 10000"/>
                  <a:gd name="connsiteX18" fmla="*/ 3854 w 9190"/>
                  <a:gd name="connsiteY18" fmla="*/ 1076 h 10000"/>
                  <a:gd name="connsiteX19" fmla="*/ 3142 w 9190"/>
                  <a:gd name="connsiteY19" fmla="*/ 753 h 10000"/>
                  <a:gd name="connsiteX20" fmla="*/ 2725 w 9190"/>
                  <a:gd name="connsiteY20" fmla="*/ 69 h 10000"/>
                  <a:gd name="connsiteX21" fmla="*/ 2192 w 9190"/>
                  <a:gd name="connsiteY21" fmla="*/ 69 h 10000"/>
                  <a:gd name="connsiteX22" fmla="*/ 1956 w 9190"/>
                  <a:gd name="connsiteY22" fmla="*/ 217 h 10000"/>
                  <a:gd name="connsiteX23" fmla="*/ 1899 w 9190"/>
                  <a:gd name="connsiteY23" fmla="*/ 0 h 10000"/>
                  <a:gd name="connsiteX24" fmla="*/ 1126 w 9190"/>
                  <a:gd name="connsiteY24" fmla="*/ 142 h 10000"/>
                  <a:gd name="connsiteX25" fmla="*/ 1956 w 9190"/>
                  <a:gd name="connsiteY25" fmla="*/ 288 h 10000"/>
                  <a:gd name="connsiteX26" fmla="*/ 1899 w 9190"/>
                  <a:gd name="connsiteY26" fmla="*/ 610 h 10000"/>
                  <a:gd name="connsiteX27" fmla="*/ 2074 w 9190"/>
                  <a:gd name="connsiteY27" fmla="*/ 1040 h 10000"/>
                  <a:gd name="connsiteX28" fmla="*/ 2253 w 9190"/>
                  <a:gd name="connsiteY28" fmla="*/ 1290 h 10000"/>
                  <a:gd name="connsiteX29" fmla="*/ 1956 w 9190"/>
                  <a:gd name="connsiteY29" fmla="*/ 1757 h 10000"/>
                  <a:gd name="connsiteX30" fmla="*/ 1721 w 9190"/>
                  <a:gd name="connsiteY30" fmla="*/ 1757 h 10000"/>
                  <a:gd name="connsiteX31" fmla="*/ 1481 w 9190"/>
                  <a:gd name="connsiteY31" fmla="*/ 2079 h 10000"/>
                  <a:gd name="connsiteX32" fmla="*/ 1899 w 9190"/>
                  <a:gd name="connsiteY32" fmla="*/ 2222 h 10000"/>
                  <a:gd name="connsiteX33" fmla="*/ 1364 w 9190"/>
                  <a:gd name="connsiteY33" fmla="*/ 2187 h 10000"/>
                  <a:gd name="connsiteX34" fmla="*/ 1126 w 9190"/>
                  <a:gd name="connsiteY34" fmla="*/ 2615 h 10000"/>
                  <a:gd name="connsiteX35" fmla="*/ 1067 w 9190"/>
                  <a:gd name="connsiteY35" fmla="*/ 2688 h 10000"/>
                  <a:gd name="connsiteX36" fmla="*/ 830 w 9190"/>
                  <a:gd name="connsiteY36" fmla="*/ 3154 h 10000"/>
                  <a:gd name="connsiteX37" fmla="*/ 1187 w 9190"/>
                  <a:gd name="connsiteY37" fmla="*/ 3261 h 10000"/>
                  <a:gd name="connsiteX38" fmla="*/ 711 w 9190"/>
                  <a:gd name="connsiteY38" fmla="*/ 3620 h 10000"/>
                  <a:gd name="connsiteX39" fmla="*/ 118 w 9190"/>
                  <a:gd name="connsiteY39" fmla="*/ 4015 h 10000"/>
                  <a:gd name="connsiteX40" fmla="*/ 0 w 9190"/>
                  <a:gd name="connsiteY40" fmla="*/ 4230 h 10000"/>
                  <a:gd name="connsiteX41" fmla="*/ 298 w 9190"/>
                  <a:gd name="connsiteY41" fmla="*/ 4694 h 10000"/>
                  <a:gd name="connsiteX42" fmla="*/ 0 w 9190"/>
                  <a:gd name="connsiteY42" fmla="*/ 5128 h 10000"/>
                  <a:gd name="connsiteX43" fmla="*/ 60 w 9190"/>
                  <a:gd name="connsiteY43" fmla="*/ 5591 h 10000"/>
                  <a:gd name="connsiteX44" fmla="*/ 238 w 9190"/>
                  <a:gd name="connsiteY44" fmla="*/ 5737 h 10000"/>
                  <a:gd name="connsiteX45" fmla="*/ 592 w 9190"/>
                  <a:gd name="connsiteY45" fmla="*/ 5700 h 10000"/>
                  <a:gd name="connsiteX46" fmla="*/ 1305 w 9190"/>
                  <a:gd name="connsiteY46" fmla="*/ 5774 h 10000"/>
                  <a:gd name="connsiteX47" fmla="*/ 1899 w 9190"/>
                  <a:gd name="connsiteY47" fmla="*/ 5628 h 10000"/>
                  <a:gd name="connsiteX48" fmla="*/ 2551 w 9190"/>
                  <a:gd name="connsiteY48" fmla="*/ 5628 h 10000"/>
                  <a:gd name="connsiteX49" fmla="*/ 2964 w 9190"/>
                  <a:gd name="connsiteY49" fmla="*/ 5483 h 10000"/>
                  <a:gd name="connsiteX50" fmla="*/ 3082 w 9190"/>
                  <a:gd name="connsiteY50" fmla="*/ 5518 h 10000"/>
                  <a:gd name="connsiteX51" fmla="*/ 2906 w 9190"/>
                  <a:gd name="connsiteY51" fmla="*/ 5591 h 10000"/>
                  <a:gd name="connsiteX52" fmla="*/ 3320 w 9190"/>
                  <a:gd name="connsiteY52" fmla="*/ 5916 h 10000"/>
                  <a:gd name="connsiteX53" fmla="*/ 3617 w 9190"/>
                  <a:gd name="connsiteY53" fmla="*/ 5842 h 10000"/>
                  <a:gd name="connsiteX54" fmla="*/ 4032 w 9190"/>
                  <a:gd name="connsiteY54" fmla="*/ 5984 h 10000"/>
                  <a:gd name="connsiteX55" fmla="*/ 4563 w 9190"/>
                  <a:gd name="connsiteY55" fmla="*/ 5950 h 10000"/>
                  <a:gd name="connsiteX56" fmla="*/ 5454 w 9190"/>
                  <a:gd name="connsiteY56" fmla="*/ 6057 h 10000"/>
                  <a:gd name="connsiteX57" fmla="*/ 5689 w 9190"/>
                  <a:gd name="connsiteY57" fmla="*/ 6131 h 10000"/>
                  <a:gd name="connsiteX58" fmla="*/ 6521 w 9190"/>
                  <a:gd name="connsiteY58" fmla="*/ 5950 h 10000"/>
                  <a:gd name="connsiteX59" fmla="*/ 6640 w 9190"/>
                  <a:gd name="connsiteY59" fmla="*/ 6057 h 10000"/>
                  <a:gd name="connsiteX60" fmla="*/ 6877 w 9190"/>
                  <a:gd name="connsiteY60" fmla="*/ 5916 h 10000"/>
                  <a:gd name="connsiteX61" fmla="*/ 6997 w 9190"/>
                  <a:gd name="connsiteY61" fmla="*/ 6097 h 10000"/>
                  <a:gd name="connsiteX62" fmla="*/ 7827 w 9190"/>
                  <a:gd name="connsiteY62" fmla="*/ 5878 h 10000"/>
                  <a:gd name="connsiteX63" fmla="*/ 7827 w 9190"/>
                  <a:gd name="connsiteY63" fmla="*/ 5661 h 10000"/>
                  <a:gd name="connsiteX64" fmla="*/ 8002 w 9190"/>
                  <a:gd name="connsiteY64" fmla="*/ 5628 h 10000"/>
                  <a:gd name="connsiteX65" fmla="*/ 8182 w 9190"/>
                  <a:gd name="connsiteY65" fmla="*/ 5700 h 10000"/>
                  <a:gd name="connsiteX66" fmla="*/ 8775 w 9190"/>
                  <a:gd name="connsiteY66" fmla="*/ 5557 h 10000"/>
                  <a:gd name="connsiteX67" fmla="*/ 8894 w 9190"/>
                  <a:gd name="connsiteY67" fmla="*/ 5591 h 10000"/>
                  <a:gd name="connsiteX68" fmla="*/ 9129 w 9190"/>
                  <a:gd name="connsiteY68" fmla="*/ 7562 h 10000"/>
                  <a:gd name="connsiteX69" fmla="*/ 9190 w 9190"/>
                  <a:gd name="connsiteY69" fmla="*/ 7778 h 10000"/>
                  <a:gd name="connsiteX70" fmla="*/ 8596 w 9190"/>
                  <a:gd name="connsiteY70" fmla="*/ 8174 h 10000"/>
                  <a:gd name="connsiteX71" fmla="*/ 8480 w 9190"/>
                  <a:gd name="connsiteY71" fmla="*/ 8389 h 10000"/>
                  <a:gd name="connsiteX72" fmla="*/ 8420 w 9190"/>
                  <a:gd name="connsiteY72" fmla="*/ 8565 h 10000"/>
                  <a:gd name="connsiteX73" fmla="*/ 8360 w 9190"/>
                  <a:gd name="connsiteY73" fmla="*/ 8637 h 10000"/>
                  <a:gd name="connsiteX74" fmla="*/ 8240 w 9190"/>
                  <a:gd name="connsiteY74" fmla="*/ 8783 h 10000"/>
                  <a:gd name="connsiteX75" fmla="*/ 8002 w 9190"/>
                  <a:gd name="connsiteY75" fmla="*/ 9141 h 10000"/>
                  <a:gd name="connsiteX76" fmla="*/ 7944 w 9190"/>
                  <a:gd name="connsiteY76" fmla="*/ 9211 h 10000"/>
                  <a:gd name="connsiteX77" fmla="*/ 7412 w 9190"/>
                  <a:gd name="connsiteY77" fmla="*/ 9963 h 10000"/>
                  <a:gd name="connsiteX78" fmla="*/ 6698 w 9190"/>
                  <a:gd name="connsiteY78" fmla="*/ 9754 h 10000"/>
                  <a:gd name="connsiteX79" fmla="*/ 6168 w 9190"/>
                  <a:gd name="connsiteY79" fmla="*/ 9858 h 10000"/>
                  <a:gd name="connsiteX80" fmla="*/ 6404 w 9190"/>
                  <a:gd name="connsiteY80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227 w 10054"/>
                  <a:gd name="connsiteY70" fmla="*/ 8389 h 10000"/>
                  <a:gd name="connsiteX71" fmla="*/ 9162 w 10054"/>
                  <a:gd name="connsiteY71" fmla="*/ 8565 h 10000"/>
                  <a:gd name="connsiteX72" fmla="*/ 9097 w 10054"/>
                  <a:gd name="connsiteY72" fmla="*/ 8637 h 10000"/>
                  <a:gd name="connsiteX73" fmla="*/ 8966 w 10054"/>
                  <a:gd name="connsiteY73" fmla="*/ 8783 h 10000"/>
                  <a:gd name="connsiteX74" fmla="*/ 8707 w 10054"/>
                  <a:gd name="connsiteY74" fmla="*/ 9141 h 10000"/>
                  <a:gd name="connsiteX75" fmla="*/ 8644 w 10054"/>
                  <a:gd name="connsiteY75" fmla="*/ 9211 h 10000"/>
                  <a:gd name="connsiteX76" fmla="*/ 8065 w 10054"/>
                  <a:gd name="connsiteY76" fmla="*/ 9963 h 10000"/>
                  <a:gd name="connsiteX77" fmla="*/ 7288 w 10054"/>
                  <a:gd name="connsiteY77" fmla="*/ 9754 h 10000"/>
                  <a:gd name="connsiteX78" fmla="*/ 6712 w 10054"/>
                  <a:gd name="connsiteY78" fmla="*/ 9858 h 10000"/>
                  <a:gd name="connsiteX79" fmla="*/ 6968 w 10054"/>
                  <a:gd name="connsiteY79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966 w 10054"/>
                  <a:gd name="connsiteY72" fmla="*/ 8783 h 10000"/>
                  <a:gd name="connsiteX73" fmla="*/ 8707 w 10054"/>
                  <a:gd name="connsiteY73" fmla="*/ 9141 h 10000"/>
                  <a:gd name="connsiteX74" fmla="*/ 8644 w 10054"/>
                  <a:gd name="connsiteY74" fmla="*/ 9211 h 10000"/>
                  <a:gd name="connsiteX75" fmla="*/ 8065 w 10054"/>
                  <a:gd name="connsiteY75" fmla="*/ 9963 h 10000"/>
                  <a:gd name="connsiteX76" fmla="*/ 7288 w 10054"/>
                  <a:gd name="connsiteY76" fmla="*/ 9754 h 10000"/>
                  <a:gd name="connsiteX77" fmla="*/ 6712 w 10054"/>
                  <a:gd name="connsiteY77" fmla="*/ 9858 h 10000"/>
                  <a:gd name="connsiteX78" fmla="*/ 6968 w 10054"/>
                  <a:gd name="connsiteY78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644 w 10054"/>
                  <a:gd name="connsiteY73" fmla="*/ 9211 h 10000"/>
                  <a:gd name="connsiteX74" fmla="*/ 8065 w 10054"/>
                  <a:gd name="connsiteY74" fmla="*/ 9963 h 10000"/>
                  <a:gd name="connsiteX75" fmla="*/ 7288 w 10054"/>
                  <a:gd name="connsiteY75" fmla="*/ 9754 h 10000"/>
                  <a:gd name="connsiteX76" fmla="*/ 6712 w 10054"/>
                  <a:gd name="connsiteY76" fmla="*/ 9858 h 10000"/>
                  <a:gd name="connsiteX77" fmla="*/ 6968 w 10054"/>
                  <a:gd name="connsiteY77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065 w 10054"/>
                  <a:gd name="connsiteY73" fmla="*/ 9963 h 10000"/>
                  <a:gd name="connsiteX74" fmla="*/ 7288 w 10054"/>
                  <a:gd name="connsiteY74" fmla="*/ 9754 h 10000"/>
                  <a:gd name="connsiteX75" fmla="*/ 6712 w 10054"/>
                  <a:gd name="connsiteY75" fmla="*/ 9858 h 10000"/>
                  <a:gd name="connsiteX76" fmla="*/ 6968 w 10054"/>
                  <a:gd name="connsiteY76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7288 w 10054"/>
                  <a:gd name="connsiteY73" fmla="*/ 9754 h 10000"/>
                  <a:gd name="connsiteX74" fmla="*/ 6712 w 10054"/>
                  <a:gd name="connsiteY74" fmla="*/ 9858 h 10000"/>
                  <a:gd name="connsiteX75" fmla="*/ 6968 w 10054"/>
                  <a:gd name="connsiteY75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6712 w 10054"/>
                  <a:gd name="connsiteY73" fmla="*/ 9858 h 10000"/>
                  <a:gd name="connsiteX74" fmla="*/ 6968 w 10054"/>
                  <a:gd name="connsiteY74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6712 w 10054"/>
                  <a:gd name="connsiteY72" fmla="*/ 9858 h 10000"/>
                  <a:gd name="connsiteX73" fmla="*/ 6968 w 10054"/>
                  <a:gd name="connsiteY73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6712 w 10054"/>
                  <a:gd name="connsiteY71" fmla="*/ 9858 h 10000"/>
                  <a:gd name="connsiteX72" fmla="*/ 6968 w 10054"/>
                  <a:gd name="connsiteY72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162 w 10054"/>
                  <a:gd name="connsiteY69" fmla="*/ 8565 h 10000"/>
                  <a:gd name="connsiteX70" fmla="*/ 6712 w 10054"/>
                  <a:gd name="connsiteY70" fmla="*/ 9858 h 10000"/>
                  <a:gd name="connsiteX71" fmla="*/ 6968 w 10054"/>
                  <a:gd name="connsiteY71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9162 w 10000"/>
                  <a:gd name="connsiteY68" fmla="*/ 8565 h 10000"/>
                  <a:gd name="connsiteX69" fmla="*/ 6712 w 10000"/>
                  <a:gd name="connsiteY69" fmla="*/ 9858 h 10000"/>
                  <a:gd name="connsiteX70" fmla="*/ 6968 w 10000"/>
                  <a:gd name="connsiteY70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712 w 10000"/>
                  <a:gd name="connsiteY68" fmla="*/ 9858 h 10000"/>
                  <a:gd name="connsiteX69" fmla="*/ 6968 w 10000"/>
                  <a:gd name="connsiteY69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968 w 10000"/>
                  <a:gd name="connsiteY68" fmla="*/ 10000 h 10000"/>
                  <a:gd name="connsiteX0" fmla="*/ 10000 w 10000"/>
                  <a:gd name="connsiteY0" fmla="*/ 5341 h 6131"/>
                  <a:gd name="connsiteX1" fmla="*/ 9483 w 10000"/>
                  <a:gd name="connsiteY1" fmla="*/ 5341 h 6131"/>
                  <a:gd name="connsiteX2" fmla="*/ 8966 w 10000"/>
                  <a:gd name="connsiteY2" fmla="*/ 5483 h 6131"/>
                  <a:gd name="connsiteX3" fmla="*/ 8386 w 10000"/>
                  <a:gd name="connsiteY3" fmla="*/ 5449 h 6131"/>
                  <a:gd name="connsiteX4" fmla="*/ 8386 w 10000"/>
                  <a:gd name="connsiteY4" fmla="*/ 4766 h 6131"/>
                  <a:gd name="connsiteX5" fmla="*/ 8707 w 10000"/>
                  <a:gd name="connsiteY5" fmla="*/ 4733 h 6131"/>
                  <a:gd name="connsiteX6" fmla="*/ 8517 w 10000"/>
                  <a:gd name="connsiteY6" fmla="*/ 4552 h 6131"/>
                  <a:gd name="connsiteX7" fmla="*/ 8517 w 10000"/>
                  <a:gd name="connsiteY7" fmla="*/ 4266 h 6131"/>
                  <a:gd name="connsiteX8" fmla="*/ 8581 w 10000"/>
                  <a:gd name="connsiteY8" fmla="*/ 4089 h 6131"/>
                  <a:gd name="connsiteX9" fmla="*/ 7937 w 10000"/>
                  <a:gd name="connsiteY9" fmla="*/ 3800 h 6131"/>
                  <a:gd name="connsiteX10" fmla="*/ 7288 w 10000"/>
                  <a:gd name="connsiteY10" fmla="*/ 3478 h 6131"/>
                  <a:gd name="connsiteX11" fmla="*/ 6968 w 10000"/>
                  <a:gd name="connsiteY11" fmla="*/ 3261 h 6131"/>
                  <a:gd name="connsiteX12" fmla="*/ 6516 w 10000"/>
                  <a:gd name="connsiteY12" fmla="*/ 3191 h 6131"/>
                  <a:gd name="connsiteX13" fmla="*/ 6001 w 10000"/>
                  <a:gd name="connsiteY13" fmla="*/ 3227 h 6131"/>
                  <a:gd name="connsiteX14" fmla="*/ 5483 w 10000"/>
                  <a:gd name="connsiteY14" fmla="*/ 3117 h 6131"/>
                  <a:gd name="connsiteX15" fmla="*/ 4839 w 10000"/>
                  <a:gd name="connsiteY15" fmla="*/ 2257 h 6131"/>
                  <a:gd name="connsiteX16" fmla="*/ 4646 w 10000"/>
                  <a:gd name="connsiteY16" fmla="*/ 2042 h 6131"/>
                  <a:gd name="connsiteX17" fmla="*/ 4450 w 10000"/>
                  <a:gd name="connsiteY17" fmla="*/ 1540 h 6131"/>
                  <a:gd name="connsiteX18" fmla="*/ 4194 w 10000"/>
                  <a:gd name="connsiteY18" fmla="*/ 1076 h 6131"/>
                  <a:gd name="connsiteX19" fmla="*/ 3419 w 10000"/>
                  <a:gd name="connsiteY19" fmla="*/ 753 h 6131"/>
                  <a:gd name="connsiteX20" fmla="*/ 2965 w 10000"/>
                  <a:gd name="connsiteY20" fmla="*/ 69 h 6131"/>
                  <a:gd name="connsiteX21" fmla="*/ 2385 w 10000"/>
                  <a:gd name="connsiteY21" fmla="*/ 69 h 6131"/>
                  <a:gd name="connsiteX22" fmla="*/ 2128 w 10000"/>
                  <a:gd name="connsiteY22" fmla="*/ 217 h 6131"/>
                  <a:gd name="connsiteX23" fmla="*/ 2066 w 10000"/>
                  <a:gd name="connsiteY23" fmla="*/ 0 h 6131"/>
                  <a:gd name="connsiteX24" fmla="*/ 1225 w 10000"/>
                  <a:gd name="connsiteY24" fmla="*/ 142 h 6131"/>
                  <a:gd name="connsiteX25" fmla="*/ 2128 w 10000"/>
                  <a:gd name="connsiteY25" fmla="*/ 288 h 6131"/>
                  <a:gd name="connsiteX26" fmla="*/ 2066 w 10000"/>
                  <a:gd name="connsiteY26" fmla="*/ 610 h 6131"/>
                  <a:gd name="connsiteX27" fmla="*/ 2257 w 10000"/>
                  <a:gd name="connsiteY27" fmla="*/ 1040 h 6131"/>
                  <a:gd name="connsiteX28" fmla="*/ 2452 w 10000"/>
                  <a:gd name="connsiteY28" fmla="*/ 1290 h 6131"/>
                  <a:gd name="connsiteX29" fmla="*/ 2128 w 10000"/>
                  <a:gd name="connsiteY29" fmla="*/ 1757 h 6131"/>
                  <a:gd name="connsiteX30" fmla="*/ 1873 w 10000"/>
                  <a:gd name="connsiteY30" fmla="*/ 1757 h 6131"/>
                  <a:gd name="connsiteX31" fmla="*/ 1612 w 10000"/>
                  <a:gd name="connsiteY31" fmla="*/ 2079 h 6131"/>
                  <a:gd name="connsiteX32" fmla="*/ 2066 w 10000"/>
                  <a:gd name="connsiteY32" fmla="*/ 2222 h 6131"/>
                  <a:gd name="connsiteX33" fmla="*/ 1484 w 10000"/>
                  <a:gd name="connsiteY33" fmla="*/ 2187 h 6131"/>
                  <a:gd name="connsiteX34" fmla="*/ 1225 w 10000"/>
                  <a:gd name="connsiteY34" fmla="*/ 2615 h 6131"/>
                  <a:gd name="connsiteX35" fmla="*/ 1161 w 10000"/>
                  <a:gd name="connsiteY35" fmla="*/ 2688 h 6131"/>
                  <a:gd name="connsiteX36" fmla="*/ 903 w 10000"/>
                  <a:gd name="connsiteY36" fmla="*/ 3154 h 6131"/>
                  <a:gd name="connsiteX37" fmla="*/ 1292 w 10000"/>
                  <a:gd name="connsiteY37" fmla="*/ 3261 h 6131"/>
                  <a:gd name="connsiteX38" fmla="*/ 774 w 10000"/>
                  <a:gd name="connsiteY38" fmla="*/ 3620 h 6131"/>
                  <a:gd name="connsiteX39" fmla="*/ 128 w 10000"/>
                  <a:gd name="connsiteY39" fmla="*/ 4015 h 6131"/>
                  <a:gd name="connsiteX40" fmla="*/ 0 w 10000"/>
                  <a:gd name="connsiteY40" fmla="*/ 4230 h 6131"/>
                  <a:gd name="connsiteX41" fmla="*/ 324 w 10000"/>
                  <a:gd name="connsiteY41" fmla="*/ 4694 h 6131"/>
                  <a:gd name="connsiteX42" fmla="*/ 0 w 10000"/>
                  <a:gd name="connsiteY42" fmla="*/ 5128 h 6131"/>
                  <a:gd name="connsiteX43" fmla="*/ 65 w 10000"/>
                  <a:gd name="connsiteY43" fmla="*/ 5591 h 6131"/>
                  <a:gd name="connsiteX44" fmla="*/ 259 w 10000"/>
                  <a:gd name="connsiteY44" fmla="*/ 5737 h 6131"/>
                  <a:gd name="connsiteX45" fmla="*/ 644 w 10000"/>
                  <a:gd name="connsiteY45" fmla="*/ 5700 h 6131"/>
                  <a:gd name="connsiteX46" fmla="*/ 1420 w 10000"/>
                  <a:gd name="connsiteY46" fmla="*/ 5774 h 6131"/>
                  <a:gd name="connsiteX47" fmla="*/ 2066 w 10000"/>
                  <a:gd name="connsiteY47" fmla="*/ 5628 h 6131"/>
                  <a:gd name="connsiteX48" fmla="*/ 2776 w 10000"/>
                  <a:gd name="connsiteY48" fmla="*/ 5628 h 6131"/>
                  <a:gd name="connsiteX49" fmla="*/ 3225 w 10000"/>
                  <a:gd name="connsiteY49" fmla="*/ 5483 h 6131"/>
                  <a:gd name="connsiteX50" fmla="*/ 3354 w 10000"/>
                  <a:gd name="connsiteY50" fmla="*/ 5518 h 6131"/>
                  <a:gd name="connsiteX51" fmla="*/ 3162 w 10000"/>
                  <a:gd name="connsiteY51" fmla="*/ 5591 h 6131"/>
                  <a:gd name="connsiteX52" fmla="*/ 3613 w 10000"/>
                  <a:gd name="connsiteY52" fmla="*/ 5916 h 6131"/>
                  <a:gd name="connsiteX53" fmla="*/ 3936 w 10000"/>
                  <a:gd name="connsiteY53" fmla="*/ 5842 h 6131"/>
                  <a:gd name="connsiteX54" fmla="*/ 4387 w 10000"/>
                  <a:gd name="connsiteY54" fmla="*/ 5984 h 6131"/>
                  <a:gd name="connsiteX55" fmla="*/ 4965 w 10000"/>
                  <a:gd name="connsiteY55" fmla="*/ 5950 h 6131"/>
                  <a:gd name="connsiteX56" fmla="*/ 5935 w 10000"/>
                  <a:gd name="connsiteY56" fmla="*/ 6057 h 6131"/>
                  <a:gd name="connsiteX57" fmla="*/ 6190 w 10000"/>
                  <a:gd name="connsiteY57" fmla="*/ 6131 h 6131"/>
                  <a:gd name="connsiteX58" fmla="*/ 7096 w 10000"/>
                  <a:gd name="connsiteY58" fmla="*/ 5950 h 6131"/>
                  <a:gd name="connsiteX59" fmla="*/ 7225 w 10000"/>
                  <a:gd name="connsiteY59" fmla="*/ 6057 h 6131"/>
                  <a:gd name="connsiteX60" fmla="*/ 7483 w 10000"/>
                  <a:gd name="connsiteY60" fmla="*/ 5916 h 6131"/>
                  <a:gd name="connsiteX61" fmla="*/ 7614 w 10000"/>
                  <a:gd name="connsiteY61" fmla="*/ 6097 h 6131"/>
                  <a:gd name="connsiteX62" fmla="*/ 8517 w 10000"/>
                  <a:gd name="connsiteY62" fmla="*/ 5878 h 6131"/>
                  <a:gd name="connsiteX63" fmla="*/ 8517 w 10000"/>
                  <a:gd name="connsiteY63" fmla="*/ 5661 h 6131"/>
                  <a:gd name="connsiteX64" fmla="*/ 8707 w 10000"/>
                  <a:gd name="connsiteY64" fmla="*/ 5628 h 6131"/>
                  <a:gd name="connsiteX65" fmla="*/ 8903 w 10000"/>
                  <a:gd name="connsiteY65" fmla="*/ 5700 h 6131"/>
                  <a:gd name="connsiteX66" fmla="*/ 9548 w 10000"/>
                  <a:gd name="connsiteY66" fmla="*/ 5557 h 6131"/>
                  <a:gd name="connsiteX67" fmla="*/ 9678 w 10000"/>
                  <a:gd name="connsiteY67" fmla="*/ 5591 h 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000" h="6131">
                    <a:moveTo>
                      <a:pt x="10000" y="5341"/>
                    </a:moveTo>
                    <a:lnTo>
                      <a:pt x="9483" y="5341"/>
                    </a:lnTo>
                    <a:lnTo>
                      <a:pt x="8966" y="5483"/>
                    </a:lnTo>
                    <a:lnTo>
                      <a:pt x="8386" y="5449"/>
                    </a:lnTo>
                    <a:lnTo>
                      <a:pt x="8386" y="4766"/>
                    </a:lnTo>
                    <a:lnTo>
                      <a:pt x="8707" y="4733"/>
                    </a:lnTo>
                    <a:cubicBezTo>
                      <a:pt x="8643" y="4672"/>
                      <a:pt x="8581" y="4610"/>
                      <a:pt x="8517" y="4552"/>
                    </a:cubicBezTo>
                    <a:lnTo>
                      <a:pt x="8517" y="4266"/>
                    </a:lnTo>
                    <a:cubicBezTo>
                      <a:pt x="8538" y="4208"/>
                      <a:pt x="8560" y="4143"/>
                      <a:pt x="8581" y="4089"/>
                    </a:cubicBezTo>
                    <a:lnTo>
                      <a:pt x="7937" y="3800"/>
                    </a:lnTo>
                    <a:lnTo>
                      <a:pt x="7288" y="3478"/>
                    </a:lnTo>
                    <a:lnTo>
                      <a:pt x="6968" y="3261"/>
                    </a:lnTo>
                    <a:lnTo>
                      <a:pt x="6516" y="3191"/>
                    </a:lnTo>
                    <a:lnTo>
                      <a:pt x="6001" y="3227"/>
                    </a:lnTo>
                    <a:lnTo>
                      <a:pt x="5483" y="3117"/>
                    </a:lnTo>
                    <a:lnTo>
                      <a:pt x="4839" y="2257"/>
                    </a:lnTo>
                    <a:cubicBezTo>
                      <a:pt x="4774" y="2187"/>
                      <a:pt x="4711" y="2115"/>
                      <a:pt x="4646" y="2042"/>
                    </a:cubicBezTo>
                    <a:cubicBezTo>
                      <a:pt x="4578" y="1875"/>
                      <a:pt x="4516" y="1708"/>
                      <a:pt x="4450" y="1540"/>
                    </a:cubicBezTo>
                    <a:cubicBezTo>
                      <a:pt x="4366" y="1386"/>
                      <a:pt x="4282" y="1230"/>
                      <a:pt x="4194" y="1076"/>
                    </a:cubicBezTo>
                    <a:lnTo>
                      <a:pt x="3419" y="753"/>
                    </a:lnTo>
                    <a:lnTo>
                      <a:pt x="2965" y="69"/>
                    </a:lnTo>
                    <a:lnTo>
                      <a:pt x="2385" y="69"/>
                    </a:lnTo>
                    <a:lnTo>
                      <a:pt x="2128" y="217"/>
                    </a:lnTo>
                    <a:cubicBezTo>
                      <a:pt x="2108" y="143"/>
                      <a:pt x="2086" y="69"/>
                      <a:pt x="2066" y="0"/>
                    </a:cubicBezTo>
                    <a:lnTo>
                      <a:pt x="1225" y="142"/>
                    </a:lnTo>
                    <a:lnTo>
                      <a:pt x="2128" y="288"/>
                    </a:lnTo>
                    <a:cubicBezTo>
                      <a:pt x="2108" y="395"/>
                      <a:pt x="2086" y="501"/>
                      <a:pt x="2066" y="610"/>
                    </a:cubicBezTo>
                    <a:cubicBezTo>
                      <a:pt x="2128" y="753"/>
                      <a:pt x="2195" y="894"/>
                      <a:pt x="2257" y="1040"/>
                    </a:cubicBezTo>
                    <a:cubicBezTo>
                      <a:pt x="2321" y="1124"/>
                      <a:pt x="2387" y="1207"/>
                      <a:pt x="2452" y="1290"/>
                    </a:cubicBezTo>
                    <a:lnTo>
                      <a:pt x="2128" y="1757"/>
                    </a:lnTo>
                    <a:lnTo>
                      <a:pt x="1873" y="1757"/>
                    </a:lnTo>
                    <a:cubicBezTo>
                      <a:pt x="1783" y="1862"/>
                      <a:pt x="1699" y="1974"/>
                      <a:pt x="1612" y="2079"/>
                    </a:cubicBezTo>
                    <a:lnTo>
                      <a:pt x="2066" y="2222"/>
                    </a:lnTo>
                    <a:lnTo>
                      <a:pt x="1484" y="2187"/>
                    </a:lnTo>
                    <a:cubicBezTo>
                      <a:pt x="1398" y="2330"/>
                      <a:pt x="1311" y="2472"/>
                      <a:pt x="1225" y="2615"/>
                    </a:cubicBezTo>
                    <a:cubicBezTo>
                      <a:pt x="1202" y="2639"/>
                      <a:pt x="1183" y="2665"/>
                      <a:pt x="1161" y="2688"/>
                    </a:cubicBezTo>
                    <a:cubicBezTo>
                      <a:pt x="1074" y="2840"/>
                      <a:pt x="988" y="3001"/>
                      <a:pt x="903" y="3154"/>
                    </a:cubicBezTo>
                    <a:lnTo>
                      <a:pt x="1292" y="3261"/>
                    </a:lnTo>
                    <a:lnTo>
                      <a:pt x="774" y="3620"/>
                    </a:lnTo>
                    <a:lnTo>
                      <a:pt x="128" y="4015"/>
                    </a:lnTo>
                    <a:cubicBezTo>
                      <a:pt x="85" y="4086"/>
                      <a:pt x="44" y="4158"/>
                      <a:pt x="0" y="4230"/>
                    </a:cubicBezTo>
                    <a:lnTo>
                      <a:pt x="324" y="4694"/>
                    </a:lnTo>
                    <a:lnTo>
                      <a:pt x="0" y="5128"/>
                    </a:lnTo>
                    <a:cubicBezTo>
                      <a:pt x="22" y="5284"/>
                      <a:pt x="44" y="5436"/>
                      <a:pt x="65" y="5591"/>
                    </a:cubicBezTo>
                    <a:cubicBezTo>
                      <a:pt x="129" y="5640"/>
                      <a:pt x="195" y="5687"/>
                      <a:pt x="259" y="5737"/>
                    </a:cubicBezTo>
                    <a:lnTo>
                      <a:pt x="644" y="5700"/>
                    </a:lnTo>
                    <a:lnTo>
                      <a:pt x="1420" y="5774"/>
                    </a:lnTo>
                    <a:lnTo>
                      <a:pt x="2066" y="5628"/>
                    </a:lnTo>
                    <a:lnTo>
                      <a:pt x="2776" y="5628"/>
                    </a:lnTo>
                    <a:lnTo>
                      <a:pt x="3225" y="5483"/>
                    </a:lnTo>
                    <a:cubicBezTo>
                      <a:pt x="3268" y="5496"/>
                      <a:pt x="3311" y="5508"/>
                      <a:pt x="3354" y="5518"/>
                    </a:cubicBezTo>
                    <a:cubicBezTo>
                      <a:pt x="3291" y="5546"/>
                      <a:pt x="3225" y="5567"/>
                      <a:pt x="3162" y="5591"/>
                    </a:cubicBezTo>
                    <a:lnTo>
                      <a:pt x="3613" y="5916"/>
                    </a:lnTo>
                    <a:lnTo>
                      <a:pt x="3936" y="5842"/>
                    </a:lnTo>
                    <a:lnTo>
                      <a:pt x="4387" y="5984"/>
                    </a:lnTo>
                    <a:lnTo>
                      <a:pt x="4965" y="5950"/>
                    </a:lnTo>
                    <a:lnTo>
                      <a:pt x="5935" y="6057"/>
                    </a:lnTo>
                    <a:lnTo>
                      <a:pt x="6190" y="6131"/>
                    </a:lnTo>
                    <a:lnTo>
                      <a:pt x="7096" y="5950"/>
                    </a:lnTo>
                    <a:lnTo>
                      <a:pt x="7225" y="6057"/>
                    </a:lnTo>
                    <a:lnTo>
                      <a:pt x="7483" y="5916"/>
                    </a:lnTo>
                    <a:cubicBezTo>
                      <a:pt x="7527" y="5973"/>
                      <a:pt x="7571" y="6034"/>
                      <a:pt x="7614" y="6097"/>
                    </a:cubicBezTo>
                    <a:lnTo>
                      <a:pt x="8517" y="5878"/>
                    </a:lnTo>
                    <a:lnTo>
                      <a:pt x="8517" y="5661"/>
                    </a:lnTo>
                    <a:lnTo>
                      <a:pt x="8707" y="5628"/>
                    </a:lnTo>
                    <a:cubicBezTo>
                      <a:pt x="8774" y="5650"/>
                      <a:pt x="8838" y="5678"/>
                      <a:pt x="8903" y="5700"/>
                    </a:cubicBezTo>
                    <a:lnTo>
                      <a:pt x="9548" y="5557"/>
                    </a:lnTo>
                    <a:cubicBezTo>
                      <a:pt x="9592" y="5568"/>
                      <a:pt x="9634" y="5580"/>
                      <a:pt x="9678" y="5591"/>
                    </a:cubicBez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9" name="Freeform 46"/>
              <p:cNvSpPr>
                <a:spLocks/>
              </p:cNvSpPr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2579 w 10000"/>
                  <a:gd name="connsiteY123" fmla="*/ 343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8734 w 10000"/>
                  <a:gd name="connsiteY45" fmla="*/ 5498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8734 w 10000"/>
                  <a:gd name="connsiteY44" fmla="*/ 5498 h 10000"/>
                  <a:gd name="connsiteX45" fmla="*/ 8734 w 10000"/>
                  <a:gd name="connsiteY45" fmla="*/ 5498 h 10000"/>
                  <a:gd name="connsiteX46" fmla="*/ 8607 w 10000"/>
                  <a:gd name="connsiteY46" fmla="*/ 5271 h 10000"/>
                  <a:gd name="connsiteX47" fmla="*/ 8417 w 10000"/>
                  <a:gd name="connsiteY47" fmla="*/ 5422 h 10000"/>
                  <a:gd name="connsiteX48" fmla="*/ 8291 w 10000"/>
                  <a:gd name="connsiteY48" fmla="*/ 5195 h 10000"/>
                  <a:gd name="connsiteX49" fmla="*/ 8164 w 10000"/>
                  <a:gd name="connsiteY49" fmla="*/ 4968 h 10000"/>
                  <a:gd name="connsiteX50" fmla="*/ 8671 w 10000"/>
                  <a:gd name="connsiteY50" fmla="*/ 4893 h 10000"/>
                  <a:gd name="connsiteX51" fmla="*/ 8227 w 10000"/>
                  <a:gd name="connsiteY51" fmla="*/ 4591 h 10000"/>
                  <a:gd name="connsiteX52" fmla="*/ 7657 w 10000"/>
                  <a:gd name="connsiteY52" fmla="*/ 5044 h 10000"/>
                  <a:gd name="connsiteX53" fmla="*/ 7087 w 10000"/>
                  <a:gd name="connsiteY53" fmla="*/ 5497 h 10000"/>
                  <a:gd name="connsiteX54" fmla="*/ 8037 w 10000"/>
                  <a:gd name="connsiteY54" fmla="*/ 4742 h 10000"/>
                  <a:gd name="connsiteX55" fmla="*/ 7531 w 10000"/>
                  <a:gd name="connsiteY55" fmla="*/ 4817 h 10000"/>
                  <a:gd name="connsiteX56" fmla="*/ 8069 w 10000"/>
                  <a:gd name="connsiteY56" fmla="*/ 4826 h 10000"/>
                  <a:gd name="connsiteX57" fmla="*/ 6950 w 10000"/>
                  <a:gd name="connsiteY57" fmla="*/ 3306 h 10000"/>
                  <a:gd name="connsiteX58" fmla="*/ 6962 w 10000"/>
                  <a:gd name="connsiteY58" fmla="*/ 3305 h 10000"/>
                  <a:gd name="connsiteX59" fmla="*/ 6645 w 10000"/>
                  <a:gd name="connsiteY59" fmla="*/ 3230 h 10000"/>
                  <a:gd name="connsiteX60" fmla="*/ 6519 w 10000"/>
                  <a:gd name="connsiteY60" fmla="*/ 3003 h 10000"/>
                  <a:gd name="connsiteX61" fmla="*/ 5949 w 10000"/>
                  <a:gd name="connsiteY61" fmla="*/ 2473 h 10000"/>
                  <a:gd name="connsiteX62" fmla="*/ 5015 w 10000"/>
                  <a:gd name="connsiteY62" fmla="*/ 3228 h 10000"/>
                  <a:gd name="connsiteX63" fmla="*/ 4898 w 10000"/>
                  <a:gd name="connsiteY63" fmla="*/ 3175 h 10000"/>
                  <a:gd name="connsiteX64" fmla="*/ 4754 w 10000"/>
                  <a:gd name="connsiteY64" fmla="*/ 3122 h 10000"/>
                  <a:gd name="connsiteX65" fmla="*/ 4637 w 10000"/>
                  <a:gd name="connsiteY65" fmla="*/ 3334 h 10000"/>
                  <a:gd name="connsiteX66" fmla="*/ 4464 w 10000"/>
                  <a:gd name="connsiteY66" fmla="*/ 3493 h 10000"/>
                  <a:gd name="connsiteX67" fmla="*/ 4435 w 10000"/>
                  <a:gd name="connsiteY67" fmla="*/ 3651 h 10000"/>
                  <a:gd name="connsiteX68" fmla="*/ 4579 w 10000"/>
                  <a:gd name="connsiteY68" fmla="*/ 3862 h 10000"/>
                  <a:gd name="connsiteX69" fmla="*/ 4637 w 10000"/>
                  <a:gd name="connsiteY69" fmla="*/ 4021 h 10000"/>
                  <a:gd name="connsiteX70" fmla="*/ 4783 w 10000"/>
                  <a:gd name="connsiteY70" fmla="*/ 4021 h 10000"/>
                  <a:gd name="connsiteX71" fmla="*/ 4841 w 10000"/>
                  <a:gd name="connsiteY71" fmla="*/ 4021 h 10000"/>
                  <a:gd name="connsiteX72" fmla="*/ 4927 w 10000"/>
                  <a:gd name="connsiteY72" fmla="*/ 4233 h 10000"/>
                  <a:gd name="connsiteX73" fmla="*/ 5073 w 10000"/>
                  <a:gd name="connsiteY73" fmla="*/ 4603 h 10000"/>
                  <a:gd name="connsiteX74" fmla="*/ 4898 w 10000"/>
                  <a:gd name="connsiteY74" fmla="*/ 4391 h 10000"/>
                  <a:gd name="connsiteX75" fmla="*/ 4812 w 10000"/>
                  <a:gd name="connsiteY75" fmla="*/ 4127 h 10000"/>
                  <a:gd name="connsiteX76" fmla="*/ 4725 w 10000"/>
                  <a:gd name="connsiteY76" fmla="*/ 4339 h 10000"/>
                  <a:gd name="connsiteX77" fmla="*/ 4608 w 10000"/>
                  <a:gd name="connsiteY77" fmla="*/ 4657 h 10000"/>
                  <a:gd name="connsiteX78" fmla="*/ 4608 w 10000"/>
                  <a:gd name="connsiteY78" fmla="*/ 4445 h 10000"/>
                  <a:gd name="connsiteX79" fmla="*/ 4435 w 10000"/>
                  <a:gd name="connsiteY79" fmla="*/ 4339 h 10000"/>
                  <a:gd name="connsiteX80" fmla="*/ 4406 w 10000"/>
                  <a:gd name="connsiteY80" fmla="*/ 3968 h 10000"/>
                  <a:gd name="connsiteX81" fmla="*/ 4261 w 10000"/>
                  <a:gd name="connsiteY81" fmla="*/ 4021 h 10000"/>
                  <a:gd name="connsiteX82" fmla="*/ 4319 w 10000"/>
                  <a:gd name="connsiteY82" fmla="*/ 3598 h 10000"/>
                  <a:gd name="connsiteX83" fmla="*/ 4232 w 10000"/>
                  <a:gd name="connsiteY83" fmla="*/ 3598 h 10000"/>
                  <a:gd name="connsiteX84" fmla="*/ 4319 w 10000"/>
                  <a:gd name="connsiteY84" fmla="*/ 3069 h 10000"/>
                  <a:gd name="connsiteX85" fmla="*/ 4464 w 10000"/>
                  <a:gd name="connsiteY85" fmla="*/ 3069 h 10000"/>
                  <a:gd name="connsiteX86" fmla="*/ 4522 w 10000"/>
                  <a:gd name="connsiteY86" fmla="*/ 3386 h 10000"/>
                  <a:gd name="connsiteX87" fmla="*/ 4551 w 10000"/>
                  <a:gd name="connsiteY87" fmla="*/ 3175 h 10000"/>
                  <a:gd name="connsiteX88" fmla="*/ 4493 w 10000"/>
                  <a:gd name="connsiteY88" fmla="*/ 3016 h 10000"/>
                  <a:gd name="connsiteX89" fmla="*/ 4348 w 10000"/>
                  <a:gd name="connsiteY89" fmla="*/ 2910 h 10000"/>
                  <a:gd name="connsiteX90" fmla="*/ 4377 w 10000"/>
                  <a:gd name="connsiteY90" fmla="*/ 2487 h 10000"/>
                  <a:gd name="connsiteX91" fmla="*/ 4319 w 10000"/>
                  <a:gd name="connsiteY91" fmla="*/ 2275 h 10000"/>
                  <a:gd name="connsiteX92" fmla="*/ 4289 w 10000"/>
                  <a:gd name="connsiteY92" fmla="*/ 1641 h 10000"/>
                  <a:gd name="connsiteX93" fmla="*/ 4348 w 10000"/>
                  <a:gd name="connsiteY93" fmla="*/ 1641 h 10000"/>
                  <a:gd name="connsiteX94" fmla="*/ 4261 w 10000"/>
                  <a:gd name="connsiteY94" fmla="*/ 1534 h 10000"/>
                  <a:gd name="connsiteX95" fmla="*/ 4000 w 10000"/>
                  <a:gd name="connsiteY95" fmla="*/ 1746 h 10000"/>
                  <a:gd name="connsiteX96" fmla="*/ 3942 w 10000"/>
                  <a:gd name="connsiteY96" fmla="*/ 1323 h 10000"/>
                  <a:gd name="connsiteX97" fmla="*/ 4145 w 10000"/>
                  <a:gd name="connsiteY97" fmla="*/ 582 h 10000"/>
                  <a:gd name="connsiteX98" fmla="*/ 3972 w 10000"/>
                  <a:gd name="connsiteY98" fmla="*/ 318 h 10000"/>
                  <a:gd name="connsiteX99" fmla="*/ 3972 w 10000"/>
                  <a:gd name="connsiteY99" fmla="*/ 212 h 10000"/>
                  <a:gd name="connsiteX100" fmla="*/ 3710 w 10000"/>
                  <a:gd name="connsiteY100" fmla="*/ 0 h 10000"/>
                  <a:gd name="connsiteX101" fmla="*/ 3624 w 10000"/>
                  <a:gd name="connsiteY101" fmla="*/ 212 h 10000"/>
                  <a:gd name="connsiteX102" fmla="*/ 3536 w 10000"/>
                  <a:gd name="connsiteY102" fmla="*/ 635 h 10000"/>
                  <a:gd name="connsiteX103" fmla="*/ 3420 w 10000"/>
                  <a:gd name="connsiteY103" fmla="*/ 688 h 10000"/>
                  <a:gd name="connsiteX104" fmla="*/ 3594 w 10000"/>
                  <a:gd name="connsiteY104" fmla="*/ 900 h 10000"/>
                  <a:gd name="connsiteX105" fmla="*/ 3624 w 10000"/>
                  <a:gd name="connsiteY105" fmla="*/ 1164 h 10000"/>
                  <a:gd name="connsiteX106" fmla="*/ 3536 w 10000"/>
                  <a:gd name="connsiteY106" fmla="*/ 1323 h 10000"/>
                  <a:gd name="connsiteX107" fmla="*/ 3624 w 10000"/>
                  <a:gd name="connsiteY107" fmla="*/ 1799 h 10000"/>
                  <a:gd name="connsiteX108" fmla="*/ 3565 w 10000"/>
                  <a:gd name="connsiteY108" fmla="*/ 2223 h 10000"/>
                  <a:gd name="connsiteX109" fmla="*/ 3130 w 10000"/>
                  <a:gd name="connsiteY109" fmla="*/ 2539 h 10000"/>
                  <a:gd name="connsiteX110" fmla="*/ 3101 w 10000"/>
                  <a:gd name="connsiteY110" fmla="*/ 2381 h 10000"/>
                  <a:gd name="connsiteX111" fmla="*/ 3073 w 10000"/>
                  <a:gd name="connsiteY111" fmla="*/ 2593 h 10000"/>
                  <a:gd name="connsiteX112" fmla="*/ 3188 w 10000"/>
                  <a:gd name="connsiteY112" fmla="*/ 2804 h 10000"/>
                  <a:gd name="connsiteX113" fmla="*/ 3478 w 10000"/>
                  <a:gd name="connsiteY113" fmla="*/ 2593 h 10000"/>
                  <a:gd name="connsiteX114" fmla="*/ 3594 w 10000"/>
                  <a:gd name="connsiteY114" fmla="*/ 2752 h 10000"/>
                  <a:gd name="connsiteX115" fmla="*/ 3392 w 10000"/>
                  <a:gd name="connsiteY115" fmla="*/ 2804 h 10000"/>
                  <a:gd name="connsiteX116" fmla="*/ 1349 w 10000"/>
                  <a:gd name="connsiteY116" fmla="*/ 2289 h 10000"/>
                  <a:gd name="connsiteX117" fmla="*/ 2754 w 10000"/>
                  <a:gd name="connsiteY117" fmla="*/ 2857 h 10000"/>
                  <a:gd name="connsiteX118" fmla="*/ 1630 w 10000"/>
                  <a:gd name="connsiteY118" fmla="*/ 1022 h 10000"/>
                  <a:gd name="connsiteX119" fmla="*/ 2656 w 10000"/>
                  <a:gd name="connsiteY119" fmla="*/ 247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971 w 10000"/>
                  <a:gd name="connsiteY41" fmla="*/ 7037 h 10000"/>
                  <a:gd name="connsiteX42" fmla="*/ 6232 w 10000"/>
                  <a:gd name="connsiteY42" fmla="*/ 6561 h 10000"/>
                  <a:gd name="connsiteX43" fmla="*/ 8734 w 10000"/>
                  <a:gd name="connsiteY43" fmla="*/ 5498 h 10000"/>
                  <a:gd name="connsiteX44" fmla="*/ 8734 w 10000"/>
                  <a:gd name="connsiteY44" fmla="*/ 5498 h 10000"/>
                  <a:gd name="connsiteX45" fmla="*/ 8607 w 10000"/>
                  <a:gd name="connsiteY45" fmla="*/ 5271 h 10000"/>
                  <a:gd name="connsiteX46" fmla="*/ 8417 w 10000"/>
                  <a:gd name="connsiteY46" fmla="*/ 5422 h 10000"/>
                  <a:gd name="connsiteX47" fmla="*/ 8291 w 10000"/>
                  <a:gd name="connsiteY47" fmla="*/ 5195 h 10000"/>
                  <a:gd name="connsiteX48" fmla="*/ 8164 w 10000"/>
                  <a:gd name="connsiteY48" fmla="*/ 4968 h 10000"/>
                  <a:gd name="connsiteX49" fmla="*/ 8671 w 10000"/>
                  <a:gd name="connsiteY49" fmla="*/ 4893 h 10000"/>
                  <a:gd name="connsiteX50" fmla="*/ 8227 w 10000"/>
                  <a:gd name="connsiteY50" fmla="*/ 4591 h 10000"/>
                  <a:gd name="connsiteX51" fmla="*/ 7657 w 10000"/>
                  <a:gd name="connsiteY51" fmla="*/ 5044 h 10000"/>
                  <a:gd name="connsiteX52" fmla="*/ 7087 w 10000"/>
                  <a:gd name="connsiteY52" fmla="*/ 5497 h 10000"/>
                  <a:gd name="connsiteX53" fmla="*/ 8037 w 10000"/>
                  <a:gd name="connsiteY53" fmla="*/ 4742 h 10000"/>
                  <a:gd name="connsiteX54" fmla="*/ 7531 w 10000"/>
                  <a:gd name="connsiteY54" fmla="*/ 4817 h 10000"/>
                  <a:gd name="connsiteX55" fmla="*/ 8069 w 10000"/>
                  <a:gd name="connsiteY55" fmla="*/ 4826 h 10000"/>
                  <a:gd name="connsiteX56" fmla="*/ 6950 w 10000"/>
                  <a:gd name="connsiteY56" fmla="*/ 3306 h 10000"/>
                  <a:gd name="connsiteX57" fmla="*/ 6962 w 10000"/>
                  <a:gd name="connsiteY57" fmla="*/ 3305 h 10000"/>
                  <a:gd name="connsiteX58" fmla="*/ 6645 w 10000"/>
                  <a:gd name="connsiteY58" fmla="*/ 3230 h 10000"/>
                  <a:gd name="connsiteX59" fmla="*/ 6519 w 10000"/>
                  <a:gd name="connsiteY59" fmla="*/ 3003 h 10000"/>
                  <a:gd name="connsiteX60" fmla="*/ 5949 w 10000"/>
                  <a:gd name="connsiteY60" fmla="*/ 2473 h 10000"/>
                  <a:gd name="connsiteX61" fmla="*/ 5015 w 10000"/>
                  <a:gd name="connsiteY61" fmla="*/ 3228 h 10000"/>
                  <a:gd name="connsiteX62" fmla="*/ 4898 w 10000"/>
                  <a:gd name="connsiteY62" fmla="*/ 3175 h 10000"/>
                  <a:gd name="connsiteX63" fmla="*/ 4754 w 10000"/>
                  <a:gd name="connsiteY63" fmla="*/ 3122 h 10000"/>
                  <a:gd name="connsiteX64" fmla="*/ 4637 w 10000"/>
                  <a:gd name="connsiteY64" fmla="*/ 3334 h 10000"/>
                  <a:gd name="connsiteX65" fmla="*/ 4464 w 10000"/>
                  <a:gd name="connsiteY65" fmla="*/ 3493 h 10000"/>
                  <a:gd name="connsiteX66" fmla="*/ 4435 w 10000"/>
                  <a:gd name="connsiteY66" fmla="*/ 3651 h 10000"/>
                  <a:gd name="connsiteX67" fmla="*/ 4579 w 10000"/>
                  <a:gd name="connsiteY67" fmla="*/ 3862 h 10000"/>
                  <a:gd name="connsiteX68" fmla="*/ 4637 w 10000"/>
                  <a:gd name="connsiteY68" fmla="*/ 4021 h 10000"/>
                  <a:gd name="connsiteX69" fmla="*/ 4783 w 10000"/>
                  <a:gd name="connsiteY69" fmla="*/ 4021 h 10000"/>
                  <a:gd name="connsiteX70" fmla="*/ 4841 w 10000"/>
                  <a:gd name="connsiteY70" fmla="*/ 4021 h 10000"/>
                  <a:gd name="connsiteX71" fmla="*/ 4927 w 10000"/>
                  <a:gd name="connsiteY71" fmla="*/ 4233 h 10000"/>
                  <a:gd name="connsiteX72" fmla="*/ 5073 w 10000"/>
                  <a:gd name="connsiteY72" fmla="*/ 4603 h 10000"/>
                  <a:gd name="connsiteX73" fmla="*/ 4898 w 10000"/>
                  <a:gd name="connsiteY73" fmla="*/ 4391 h 10000"/>
                  <a:gd name="connsiteX74" fmla="*/ 4812 w 10000"/>
                  <a:gd name="connsiteY74" fmla="*/ 4127 h 10000"/>
                  <a:gd name="connsiteX75" fmla="*/ 4725 w 10000"/>
                  <a:gd name="connsiteY75" fmla="*/ 4339 h 10000"/>
                  <a:gd name="connsiteX76" fmla="*/ 4608 w 10000"/>
                  <a:gd name="connsiteY76" fmla="*/ 4657 h 10000"/>
                  <a:gd name="connsiteX77" fmla="*/ 4608 w 10000"/>
                  <a:gd name="connsiteY77" fmla="*/ 4445 h 10000"/>
                  <a:gd name="connsiteX78" fmla="*/ 4435 w 10000"/>
                  <a:gd name="connsiteY78" fmla="*/ 4339 h 10000"/>
                  <a:gd name="connsiteX79" fmla="*/ 4406 w 10000"/>
                  <a:gd name="connsiteY79" fmla="*/ 3968 h 10000"/>
                  <a:gd name="connsiteX80" fmla="*/ 4261 w 10000"/>
                  <a:gd name="connsiteY80" fmla="*/ 4021 h 10000"/>
                  <a:gd name="connsiteX81" fmla="*/ 4319 w 10000"/>
                  <a:gd name="connsiteY81" fmla="*/ 3598 h 10000"/>
                  <a:gd name="connsiteX82" fmla="*/ 4232 w 10000"/>
                  <a:gd name="connsiteY82" fmla="*/ 3598 h 10000"/>
                  <a:gd name="connsiteX83" fmla="*/ 4319 w 10000"/>
                  <a:gd name="connsiteY83" fmla="*/ 3069 h 10000"/>
                  <a:gd name="connsiteX84" fmla="*/ 4464 w 10000"/>
                  <a:gd name="connsiteY84" fmla="*/ 3069 h 10000"/>
                  <a:gd name="connsiteX85" fmla="*/ 4522 w 10000"/>
                  <a:gd name="connsiteY85" fmla="*/ 3386 h 10000"/>
                  <a:gd name="connsiteX86" fmla="*/ 4551 w 10000"/>
                  <a:gd name="connsiteY86" fmla="*/ 3175 h 10000"/>
                  <a:gd name="connsiteX87" fmla="*/ 4493 w 10000"/>
                  <a:gd name="connsiteY87" fmla="*/ 3016 h 10000"/>
                  <a:gd name="connsiteX88" fmla="*/ 4348 w 10000"/>
                  <a:gd name="connsiteY88" fmla="*/ 2910 h 10000"/>
                  <a:gd name="connsiteX89" fmla="*/ 4377 w 10000"/>
                  <a:gd name="connsiteY89" fmla="*/ 2487 h 10000"/>
                  <a:gd name="connsiteX90" fmla="*/ 4319 w 10000"/>
                  <a:gd name="connsiteY90" fmla="*/ 2275 h 10000"/>
                  <a:gd name="connsiteX91" fmla="*/ 4289 w 10000"/>
                  <a:gd name="connsiteY91" fmla="*/ 1641 h 10000"/>
                  <a:gd name="connsiteX92" fmla="*/ 4348 w 10000"/>
                  <a:gd name="connsiteY92" fmla="*/ 1641 h 10000"/>
                  <a:gd name="connsiteX93" fmla="*/ 4261 w 10000"/>
                  <a:gd name="connsiteY93" fmla="*/ 1534 h 10000"/>
                  <a:gd name="connsiteX94" fmla="*/ 4000 w 10000"/>
                  <a:gd name="connsiteY94" fmla="*/ 1746 h 10000"/>
                  <a:gd name="connsiteX95" fmla="*/ 3942 w 10000"/>
                  <a:gd name="connsiteY95" fmla="*/ 1323 h 10000"/>
                  <a:gd name="connsiteX96" fmla="*/ 4145 w 10000"/>
                  <a:gd name="connsiteY96" fmla="*/ 582 h 10000"/>
                  <a:gd name="connsiteX97" fmla="*/ 3972 w 10000"/>
                  <a:gd name="connsiteY97" fmla="*/ 318 h 10000"/>
                  <a:gd name="connsiteX98" fmla="*/ 3972 w 10000"/>
                  <a:gd name="connsiteY98" fmla="*/ 212 h 10000"/>
                  <a:gd name="connsiteX99" fmla="*/ 3710 w 10000"/>
                  <a:gd name="connsiteY99" fmla="*/ 0 h 10000"/>
                  <a:gd name="connsiteX100" fmla="*/ 3624 w 10000"/>
                  <a:gd name="connsiteY100" fmla="*/ 212 h 10000"/>
                  <a:gd name="connsiteX101" fmla="*/ 3536 w 10000"/>
                  <a:gd name="connsiteY101" fmla="*/ 635 h 10000"/>
                  <a:gd name="connsiteX102" fmla="*/ 3420 w 10000"/>
                  <a:gd name="connsiteY102" fmla="*/ 688 h 10000"/>
                  <a:gd name="connsiteX103" fmla="*/ 3594 w 10000"/>
                  <a:gd name="connsiteY103" fmla="*/ 900 h 10000"/>
                  <a:gd name="connsiteX104" fmla="*/ 3624 w 10000"/>
                  <a:gd name="connsiteY104" fmla="*/ 1164 h 10000"/>
                  <a:gd name="connsiteX105" fmla="*/ 3536 w 10000"/>
                  <a:gd name="connsiteY105" fmla="*/ 1323 h 10000"/>
                  <a:gd name="connsiteX106" fmla="*/ 3624 w 10000"/>
                  <a:gd name="connsiteY106" fmla="*/ 1799 h 10000"/>
                  <a:gd name="connsiteX107" fmla="*/ 3565 w 10000"/>
                  <a:gd name="connsiteY107" fmla="*/ 2223 h 10000"/>
                  <a:gd name="connsiteX108" fmla="*/ 3130 w 10000"/>
                  <a:gd name="connsiteY108" fmla="*/ 2539 h 10000"/>
                  <a:gd name="connsiteX109" fmla="*/ 3101 w 10000"/>
                  <a:gd name="connsiteY109" fmla="*/ 2381 h 10000"/>
                  <a:gd name="connsiteX110" fmla="*/ 3073 w 10000"/>
                  <a:gd name="connsiteY110" fmla="*/ 2593 h 10000"/>
                  <a:gd name="connsiteX111" fmla="*/ 3188 w 10000"/>
                  <a:gd name="connsiteY111" fmla="*/ 2804 h 10000"/>
                  <a:gd name="connsiteX112" fmla="*/ 3478 w 10000"/>
                  <a:gd name="connsiteY112" fmla="*/ 2593 h 10000"/>
                  <a:gd name="connsiteX113" fmla="*/ 3594 w 10000"/>
                  <a:gd name="connsiteY113" fmla="*/ 2752 h 10000"/>
                  <a:gd name="connsiteX114" fmla="*/ 3392 w 10000"/>
                  <a:gd name="connsiteY114" fmla="*/ 2804 h 10000"/>
                  <a:gd name="connsiteX115" fmla="*/ 1349 w 10000"/>
                  <a:gd name="connsiteY115" fmla="*/ 2289 h 10000"/>
                  <a:gd name="connsiteX116" fmla="*/ 2754 w 10000"/>
                  <a:gd name="connsiteY116" fmla="*/ 2857 h 10000"/>
                  <a:gd name="connsiteX117" fmla="*/ 1630 w 10000"/>
                  <a:gd name="connsiteY117" fmla="*/ 1022 h 10000"/>
                  <a:gd name="connsiteX118" fmla="*/ 2656 w 10000"/>
                  <a:gd name="connsiteY118" fmla="*/ 2472 h 10000"/>
                  <a:gd name="connsiteX119" fmla="*/ 2898 w 10000"/>
                  <a:gd name="connsiteY119" fmla="*/ 3545 h 10000"/>
                  <a:gd name="connsiteX120" fmla="*/ 2840 w 10000"/>
                  <a:gd name="connsiteY120" fmla="*/ 3916 h 10000"/>
                  <a:gd name="connsiteX121" fmla="*/ 1349 w 10000"/>
                  <a:gd name="connsiteY121" fmla="*/ 2289 h 10000"/>
                  <a:gd name="connsiteX122" fmla="*/ 1349 w 10000"/>
                  <a:gd name="connsiteY122" fmla="*/ 2289 h 10000"/>
                  <a:gd name="connsiteX123" fmla="*/ 2377 w 10000"/>
                  <a:gd name="connsiteY123" fmla="*/ 3598 h 10000"/>
                  <a:gd name="connsiteX124" fmla="*/ 2377 w 10000"/>
                  <a:gd name="connsiteY124" fmla="*/ 3968 h 10000"/>
                  <a:gd name="connsiteX125" fmla="*/ 2231 w 10000"/>
                  <a:gd name="connsiteY125" fmla="*/ 4445 h 10000"/>
                  <a:gd name="connsiteX126" fmla="*/ 2000 w 10000"/>
                  <a:gd name="connsiteY126" fmla="*/ 4021 h 10000"/>
                  <a:gd name="connsiteX127" fmla="*/ 1884 w 10000"/>
                  <a:gd name="connsiteY127" fmla="*/ 3545 h 10000"/>
                  <a:gd name="connsiteX128" fmla="*/ 1652 w 10000"/>
                  <a:gd name="connsiteY128" fmla="*/ 3545 h 10000"/>
                  <a:gd name="connsiteX129" fmla="*/ 1478 w 10000"/>
                  <a:gd name="connsiteY129" fmla="*/ 3757 h 10000"/>
                  <a:gd name="connsiteX130" fmla="*/ 1247 w 10000"/>
                  <a:gd name="connsiteY130" fmla="*/ 3757 h 10000"/>
                  <a:gd name="connsiteX131" fmla="*/ 1072 w 10000"/>
                  <a:gd name="connsiteY131" fmla="*/ 3968 h 10000"/>
                  <a:gd name="connsiteX132" fmla="*/ 957 w 10000"/>
                  <a:gd name="connsiteY132" fmla="*/ 3757 h 10000"/>
                  <a:gd name="connsiteX133" fmla="*/ 667 w 10000"/>
                  <a:gd name="connsiteY133" fmla="*/ 3704 h 10000"/>
                  <a:gd name="connsiteX134" fmla="*/ 406 w 10000"/>
                  <a:gd name="connsiteY134" fmla="*/ 3704 h 10000"/>
                  <a:gd name="connsiteX135" fmla="*/ 29 w 10000"/>
                  <a:gd name="connsiteY135" fmla="*/ 3439 h 10000"/>
                  <a:gd name="connsiteX136" fmla="*/ 0 w 10000"/>
                  <a:gd name="connsiteY136" fmla="*/ 3916 h 10000"/>
                  <a:gd name="connsiteX137" fmla="*/ 58 w 10000"/>
                  <a:gd name="connsiteY137" fmla="*/ 4603 h 10000"/>
                  <a:gd name="connsiteX138" fmla="*/ 116 w 10000"/>
                  <a:gd name="connsiteY138" fmla="*/ 4973 h 10000"/>
                  <a:gd name="connsiteX139" fmla="*/ 174 w 10000"/>
                  <a:gd name="connsiteY139" fmla="*/ 5239 h 10000"/>
                  <a:gd name="connsiteX140" fmla="*/ 232 w 10000"/>
                  <a:gd name="connsiteY140" fmla="*/ 5609 h 10000"/>
                  <a:gd name="connsiteX141" fmla="*/ 406 w 10000"/>
                  <a:gd name="connsiteY141" fmla="*/ 5926 h 10000"/>
                  <a:gd name="connsiteX142" fmla="*/ 638 w 10000"/>
                  <a:gd name="connsiteY142" fmla="*/ 6455 h 10000"/>
                  <a:gd name="connsiteX143" fmla="*/ 492 w 10000"/>
                  <a:gd name="connsiteY143" fmla="*/ 6350 h 10000"/>
                  <a:gd name="connsiteX144" fmla="*/ 840 w 10000"/>
                  <a:gd name="connsiteY144" fmla="*/ 6825 h 10000"/>
                  <a:gd name="connsiteX145" fmla="*/ 1043 w 10000"/>
                  <a:gd name="connsiteY145" fmla="*/ 6773 h 10000"/>
                  <a:gd name="connsiteX146" fmla="*/ 1015 w 10000"/>
                  <a:gd name="connsiteY146" fmla="*/ 6455 h 10000"/>
                  <a:gd name="connsiteX147" fmla="*/ 1188 w 10000"/>
                  <a:gd name="connsiteY147" fmla="*/ 6508 h 10000"/>
                  <a:gd name="connsiteX148" fmla="*/ 986 w 10000"/>
                  <a:gd name="connsiteY148" fmla="*/ 5873 h 10000"/>
                  <a:gd name="connsiteX149" fmla="*/ 1362 w 10000"/>
                  <a:gd name="connsiteY149" fmla="*/ 5609 h 10000"/>
                  <a:gd name="connsiteX150" fmla="*/ 1566 w 10000"/>
                  <a:gd name="connsiteY150" fmla="*/ 5609 h 10000"/>
                  <a:gd name="connsiteX151" fmla="*/ 1566 w 10000"/>
                  <a:gd name="connsiteY151" fmla="*/ 5873 h 10000"/>
                  <a:gd name="connsiteX152" fmla="*/ 1391 w 10000"/>
                  <a:gd name="connsiteY152" fmla="*/ 6032 h 10000"/>
                  <a:gd name="connsiteX153" fmla="*/ 1276 w 10000"/>
                  <a:gd name="connsiteY153" fmla="*/ 6720 h 10000"/>
                  <a:gd name="connsiteX154" fmla="*/ 1218 w 10000"/>
                  <a:gd name="connsiteY154" fmla="*/ 7037 h 10000"/>
                  <a:gd name="connsiteX155" fmla="*/ 1305 w 10000"/>
                  <a:gd name="connsiteY155" fmla="*/ 7461 h 10000"/>
                  <a:gd name="connsiteX156" fmla="*/ 1478 w 10000"/>
                  <a:gd name="connsiteY156" fmla="*/ 7778 h 10000"/>
                  <a:gd name="connsiteX157" fmla="*/ 2058 w 10000"/>
                  <a:gd name="connsiteY157" fmla="*/ 8413 h 10000"/>
                  <a:gd name="connsiteX158" fmla="*/ 2521 w 10000"/>
                  <a:gd name="connsiteY158" fmla="*/ 8889 h 10000"/>
                  <a:gd name="connsiteX159" fmla="*/ 2869 w 10000"/>
                  <a:gd name="connsiteY159" fmla="*/ 9101 h 10000"/>
                  <a:gd name="connsiteX160" fmla="*/ 3246 w 10000"/>
                  <a:gd name="connsiteY160" fmla="*/ 9312 h 10000"/>
                  <a:gd name="connsiteX161" fmla="*/ 3624 w 10000"/>
                  <a:gd name="connsiteY161" fmla="*/ 9524 h 10000"/>
                  <a:gd name="connsiteX162" fmla="*/ 3972 w 10000"/>
                  <a:gd name="connsiteY162" fmla="*/ 9630 h 10000"/>
                  <a:gd name="connsiteX163" fmla="*/ 4348 w 10000"/>
                  <a:gd name="connsiteY163" fmla="*/ 9789 h 10000"/>
                  <a:gd name="connsiteX164" fmla="*/ 4783 w 10000"/>
                  <a:gd name="connsiteY164" fmla="*/ 9948 h 10000"/>
                  <a:gd name="connsiteX165" fmla="*/ 5246 w 10000"/>
                  <a:gd name="connsiteY165" fmla="*/ 10000 h 10000"/>
                  <a:gd name="connsiteX166" fmla="*/ 5652 w 10000"/>
                  <a:gd name="connsiteY166" fmla="*/ 10000 h 10000"/>
                  <a:gd name="connsiteX167" fmla="*/ 6145 w 10000"/>
                  <a:gd name="connsiteY167" fmla="*/ 9948 h 10000"/>
                  <a:gd name="connsiteX168" fmla="*/ 6493 w 10000"/>
                  <a:gd name="connsiteY168" fmla="*/ 9841 h 10000"/>
                  <a:gd name="connsiteX169" fmla="*/ 6841 w 10000"/>
                  <a:gd name="connsiteY169" fmla="*/ 9736 h 10000"/>
                  <a:gd name="connsiteX170" fmla="*/ 7218 w 10000"/>
                  <a:gd name="connsiteY170" fmla="*/ 9577 h 10000"/>
                  <a:gd name="connsiteX171" fmla="*/ 7565 w 10000"/>
                  <a:gd name="connsiteY171" fmla="*/ 9418 h 10000"/>
                  <a:gd name="connsiteX172" fmla="*/ 7884 w 10000"/>
                  <a:gd name="connsiteY172" fmla="*/ 9207 h 10000"/>
                  <a:gd name="connsiteX173" fmla="*/ 8232 w 10000"/>
                  <a:gd name="connsiteY173" fmla="*/ 8995 h 10000"/>
                  <a:gd name="connsiteX174" fmla="*/ 8551 w 10000"/>
                  <a:gd name="connsiteY17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5971 w 10000"/>
                  <a:gd name="connsiteY40" fmla="*/ 7037 h 10000"/>
                  <a:gd name="connsiteX41" fmla="*/ 6232 w 10000"/>
                  <a:gd name="connsiteY41" fmla="*/ 6561 h 10000"/>
                  <a:gd name="connsiteX42" fmla="*/ 8734 w 10000"/>
                  <a:gd name="connsiteY42" fmla="*/ 5498 h 10000"/>
                  <a:gd name="connsiteX43" fmla="*/ 8734 w 10000"/>
                  <a:gd name="connsiteY43" fmla="*/ 5498 h 10000"/>
                  <a:gd name="connsiteX44" fmla="*/ 8607 w 10000"/>
                  <a:gd name="connsiteY44" fmla="*/ 5271 h 10000"/>
                  <a:gd name="connsiteX45" fmla="*/ 8417 w 10000"/>
                  <a:gd name="connsiteY45" fmla="*/ 5422 h 10000"/>
                  <a:gd name="connsiteX46" fmla="*/ 8291 w 10000"/>
                  <a:gd name="connsiteY46" fmla="*/ 5195 h 10000"/>
                  <a:gd name="connsiteX47" fmla="*/ 8164 w 10000"/>
                  <a:gd name="connsiteY47" fmla="*/ 4968 h 10000"/>
                  <a:gd name="connsiteX48" fmla="*/ 8671 w 10000"/>
                  <a:gd name="connsiteY48" fmla="*/ 4893 h 10000"/>
                  <a:gd name="connsiteX49" fmla="*/ 8227 w 10000"/>
                  <a:gd name="connsiteY49" fmla="*/ 4591 h 10000"/>
                  <a:gd name="connsiteX50" fmla="*/ 7657 w 10000"/>
                  <a:gd name="connsiteY50" fmla="*/ 5044 h 10000"/>
                  <a:gd name="connsiteX51" fmla="*/ 7087 w 10000"/>
                  <a:gd name="connsiteY51" fmla="*/ 5497 h 10000"/>
                  <a:gd name="connsiteX52" fmla="*/ 8037 w 10000"/>
                  <a:gd name="connsiteY52" fmla="*/ 4742 h 10000"/>
                  <a:gd name="connsiteX53" fmla="*/ 7531 w 10000"/>
                  <a:gd name="connsiteY53" fmla="*/ 4817 h 10000"/>
                  <a:gd name="connsiteX54" fmla="*/ 8069 w 10000"/>
                  <a:gd name="connsiteY54" fmla="*/ 4826 h 10000"/>
                  <a:gd name="connsiteX55" fmla="*/ 6950 w 10000"/>
                  <a:gd name="connsiteY55" fmla="*/ 3306 h 10000"/>
                  <a:gd name="connsiteX56" fmla="*/ 6962 w 10000"/>
                  <a:gd name="connsiteY56" fmla="*/ 3305 h 10000"/>
                  <a:gd name="connsiteX57" fmla="*/ 6645 w 10000"/>
                  <a:gd name="connsiteY57" fmla="*/ 3230 h 10000"/>
                  <a:gd name="connsiteX58" fmla="*/ 6519 w 10000"/>
                  <a:gd name="connsiteY58" fmla="*/ 3003 h 10000"/>
                  <a:gd name="connsiteX59" fmla="*/ 5949 w 10000"/>
                  <a:gd name="connsiteY59" fmla="*/ 2473 h 10000"/>
                  <a:gd name="connsiteX60" fmla="*/ 5015 w 10000"/>
                  <a:gd name="connsiteY60" fmla="*/ 3228 h 10000"/>
                  <a:gd name="connsiteX61" fmla="*/ 4898 w 10000"/>
                  <a:gd name="connsiteY61" fmla="*/ 3175 h 10000"/>
                  <a:gd name="connsiteX62" fmla="*/ 4754 w 10000"/>
                  <a:gd name="connsiteY62" fmla="*/ 3122 h 10000"/>
                  <a:gd name="connsiteX63" fmla="*/ 4637 w 10000"/>
                  <a:gd name="connsiteY63" fmla="*/ 3334 h 10000"/>
                  <a:gd name="connsiteX64" fmla="*/ 4464 w 10000"/>
                  <a:gd name="connsiteY64" fmla="*/ 3493 h 10000"/>
                  <a:gd name="connsiteX65" fmla="*/ 4435 w 10000"/>
                  <a:gd name="connsiteY65" fmla="*/ 3651 h 10000"/>
                  <a:gd name="connsiteX66" fmla="*/ 4579 w 10000"/>
                  <a:gd name="connsiteY66" fmla="*/ 3862 h 10000"/>
                  <a:gd name="connsiteX67" fmla="*/ 4637 w 10000"/>
                  <a:gd name="connsiteY67" fmla="*/ 4021 h 10000"/>
                  <a:gd name="connsiteX68" fmla="*/ 4783 w 10000"/>
                  <a:gd name="connsiteY68" fmla="*/ 4021 h 10000"/>
                  <a:gd name="connsiteX69" fmla="*/ 4841 w 10000"/>
                  <a:gd name="connsiteY69" fmla="*/ 4021 h 10000"/>
                  <a:gd name="connsiteX70" fmla="*/ 4927 w 10000"/>
                  <a:gd name="connsiteY70" fmla="*/ 4233 h 10000"/>
                  <a:gd name="connsiteX71" fmla="*/ 5073 w 10000"/>
                  <a:gd name="connsiteY71" fmla="*/ 4603 h 10000"/>
                  <a:gd name="connsiteX72" fmla="*/ 4898 w 10000"/>
                  <a:gd name="connsiteY72" fmla="*/ 4391 h 10000"/>
                  <a:gd name="connsiteX73" fmla="*/ 4812 w 10000"/>
                  <a:gd name="connsiteY73" fmla="*/ 4127 h 10000"/>
                  <a:gd name="connsiteX74" fmla="*/ 4725 w 10000"/>
                  <a:gd name="connsiteY74" fmla="*/ 4339 h 10000"/>
                  <a:gd name="connsiteX75" fmla="*/ 4608 w 10000"/>
                  <a:gd name="connsiteY75" fmla="*/ 4657 h 10000"/>
                  <a:gd name="connsiteX76" fmla="*/ 4608 w 10000"/>
                  <a:gd name="connsiteY76" fmla="*/ 4445 h 10000"/>
                  <a:gd name="connsiteX77" fmla="*/ 4435 w 10000"/>
                  <a:gd name="connsiteY77" fmla="*/ 4339 h 10000"/>
                  <a:gd name="connsiteX78" fmla="*/ 4406 w 10000"/>
                  <a:gd name="connsiteY78" fmla="*/ 3968 h 10000"/>
                  <a:gd name="connsiteX79" fmla="*/ 4261 w 10000"/>
                  <a:gd name="connsiteY79" fmla="*/ 4021 h 10000"/>
                  <a:gd name="connsiteX80" fmla="*/ 4319 w 10000"/>
                  <a:gd name="connsiteY80" fmla="*/ 3598 h 10000"/>
                  <a:gd name="connsiteX81" fmla="*/ 4232 w 10000"/>
                  <a:gd name="connsiteY81" fmla="*/ 3598 h 10000"/>
                  <a:gd name="connsiteX82" fmla="*/ 4319 w 10000"/>
                  <a:gd name="connsiteY82" fmla="*/ 3069 h 10000"/>
                  <a:gd name="connsiteX83" fmla="*/ 4464 w 10000"/>
                  <a:gd name="connsiteY83" fmla="*/ 3069 h 10000"/>
                  <a:gd name="connsiteX84" fmla="*/ 4522 w 10000"/>
                  <a:gd name="connsiteY84" fmla="*/ 3386 h 10000"/>
                  <a:gd name="connsiteX85" fmla="*/ 4551 w 10000"/>
                  <a:gd name="connsiteY85" fmla="*/ 3175 h 10000"/>
                  <a:gd name="connsiteX86" fmla="*/ 4493 w 10000"/>
                  <a:gd name="connsiteY86" fmla="*/ 3016 h 10000"/>
                  <a:gd name="connsiteX87" fmla="*/ 4348 w 10000"/>
                  <a:gd name="connsiteY87" fmla="*/ 2910 h 10000"/>
                  <a:gd name="connsiteX88" fmla="*/ 4377 w 10000"/>
                  <a:gd name="connsiteY88" fmla="*/ 2487 h 10000"/>
                  <a:gd name="connsiteX89" fmla="*/ 4319 w 10000"/>
                  <a:gd name="connsiteY89" fmla="*/ 2275 h 10000"/>
                  <a:gd name="connsiteX90" fmla="*/ 4289 w 10000"/>
                  <a:gd name="connsiteY90" fmla="*/ 1641 h 10000"/>
                  <a:gd name="connsiteX91" fmla="*/ 4348 w 10000"/>
                  <a:gd name="connsiteY91" fmla="*/ 1641 h 10000"/>
                  <a:gd name="connsiteX92" fmla="*/ 4261 w 10000"/>
                  <a:gd name="connsiteY92" fmla="*/ 1534 h 10000"/>
                  <a:gd name="connsiteX93" fmla="*/ 4000 w 10000"/>
                  <a:gd name="connsiteY93" fmla="*/ 1746 h 10000"/>
                  <a:gd name="connsiteX94" fmla="*/ 3942 w 10000"/>
                  <a:gd name="connsiteY94" fmla="*/ 1323 h 10000"/>
                  <a:gd name="connsiteX95" fmla="*/ 4145 w 10000"/>
                  <a:gd name="connsiteY95" fmla="*/ 582 h 10000"/>
                  <a:gd name="connsiteX96" fmla="*/ 3972 w 10000"/>
                  <a:gd name="connsiteY96" fmla="*/ 318 h 10000"/>
                  <a:gd name="connsiteX97" fmla="*/ 3972 w 10000"/>
                  <a:gd name="connsiteY97" fmla="*/ 212 h 10000"/>
                  <a:gd name="connsiteX98" fmla="*/ 3710 w 10000"/>
                  <a:gd name="connsiteY98" fmla="*/ 0 h 10000"/>
                  <a:gd name="connsiteX99" fmla="*/ 3624 w 10000"/>
                  <a:gd name="connsiteY99" fmla="*/ 212 h 10000"/>
                  <a:gd name="connsiteX100" fmla="*/ 3536 w 10000"/>
                  <a:gd name="connsiteY100" fmla="*/ 635 h 10000"/>
                  <a:gd name="connsiteX101" fmla="*/ 3420 w 10000"/>
                  <a:gd name="connsiteY101" fmla="*/ 688 h 10000"/>
                  <a:gd name="connsiteX102" fmla="*/ 3594 w 10000"/>
                  <a:gd name="connsiteY102" fmla="*/ 900 h 10000"/>
                  <a:gd name="connsiteX103" fmla="*/ 3624 w 10000"/>
                  <a:gd name="connsiteY103" fmla="*/ 1164 h 10000"/>
                  <a:gd name="connsiteX104" fmla="*/ 3536 w 10000"/>
                  <a:gd name="connsiteY104" fmla="*/ 1323 h 10000"/>
                  <a:gd name="connsiteX105" fmla="*/ 3624 w 10000"/>
                  <a:gd name="connsiteY105" fmla="*/ 1799 h 10000"/>
                  <a:gd name="connsiteX106" fmla="*/ 3565 w 10000"/>
                  <a:gd name="connsiteY106" fmla="*/ 2223 h 10000"/>
                  <a:gd name="connsiteX107" fmla="*/ 3130 w 10000"/>
                  <a:gd name="connsiteY107" fmla="*/ 2539 h 10000"/>
                  <a:gd name="connsiteX108" fmla="*/ 3101 w 10000"/>
                  <a:gd name="connsiteY108" fmla="*/ 2381 h 10000"/>
                  <a:gd name="connsiteX109" fmla="*/ 3073 w 10000"/>
                  <a:gd name="connsiteY109" fmla="*/ 2593 h 10000"/>
                  <a:gd name="connsiteX110" fmla="*/ 3188 w 10000"/>
                  <a:gd name="connsiteY110" fmla="*/ 2804 h 10000"/>
                  <a:gd name="connsiteX111" fmla="*/ 3478 w 10000"/>
                  <a:gd name="connsiteY111" fmla="*/ 2593 h 10000"/>
                  <a:gd name="connsiteX112" fmla="*/ 3594 w 10000"/>
                  <a:gd name="connsiteY112" fmla="*/ 2752 h 10000"/>
                  <a:gd name="connsiteX113" fmla="*/ 3392 w 10000"/>
                  <a:gd name="connsiteY113" fmla="*/ 2804 h 10000"/>
                  <a:gd name="connsiteX114" fmla="*/ 1349 w 10000"/>
                  <a:gd name="connsiteY114" fmla="*/ 2289 h 10000"/>
                  <a:gd name="connsiteX115" fmla="*/ 2754 w 10000"/>
                  <a:gd name="connsiteY115" fmla="*/ 2857 h 10000"/>
                  <a:gd name="connsiteX116" fmla="*/ 1630 w 10000"/>
                  <a:gd name="connsiteY116" fmla="*/ 1022 h 10000"/>
                  <a:gd name="connsiteX117" fmla="*/ 2656 w 10000"/>
                  <a:gd name="connsiteY117" fmla="*/ 2472 h 10000"/>
                  <a:gd name="connsiteX118" fmla="*/ 2898 w 10000"/>
                  <a:gd name="connsiteY118" fmla="*/ 3545 h 10000"/>
                  <a:gd name="connsiteX119" fmla="*/ 2840 w 10000"/>
                  <a:gd name="connsiteY119" fmla="*/ 3916 h 10000"/>
                  <a:gd name="connsiteX120" fmla="*/ 1349 w 10000"/>
                  <a:gd name="connsiteY120" fmla="*/ 2289 h 10000"/>
                  <a:gd name="connsiteX121" fmla="*/ 1349 w 10000"/>
                  <a:gd name="connsiteY121" fmla="*/ 2289 h 10000"/>
                  <a:gd name="connsiteX122" fmla="*/ 2377 w 10000"/>
                  <a:gd name="connsiteY122" fmla="*/ 3598 h 10000"/>
                  <a:gd name="connsiteX123" fmla="*/ 2377 w 10000"/>
                  <a:gd name="connsiteY123" fmla="*/ 3968 h 10000"/>
                  <a:gd name="connsiteX124" fmla="*/ 2231 w 10000"/>
                  <a:gd name="connsiteY124" fmla="*/ 4445 h 10000"/>
                  <a:gd name="connsiteX125" fmla="*/ 2000 w 10000"/>
                  <a:gd name="connsiteY125" fmla="*/ 4021 h 10000"/>
                  <a:gd name="connsiteX126" fmla="*/ 1884 w 10000"/>
                  <a:gd name="connsiteY126" fmla="*/ 3545 h 10000"/>
                  <a:gd name="connsiteX127" fmla="*/ 1652 w 10000"/>
                  <a:gd name="connsiteY127" fmla="*/ 3545 h 10000"/>
                  <a:gd name="connsiteX128" fmla="*/ 1478 w 10000"/>
                  <a:gd name="connsiteY128" fmla="*/ 3757 h 10000"/>
                  <a:gd name="connsiteX129" fmla="*/ 1247 w 10000"/>
                  <a:gd name="connsiteY129" fmla="*/ 3757 h 10000"/>
                  <a:gd name="connsiteX130" fmla="*/ 1072 w 10000"/>
                  <a:gd name="connsiteY130" fmla="*/ 3968 h 10000"/>
                  <a:gd name="connsiteX131" fmla="*/ 957 w 10000"/>
                  <a:gd name="connsiteY131" fmla="*/ 3757 h 10000"/>
                  <a:gd name="connsiteX132" fmla="*/ 667 w 10000"/>
                  <a:gd name="connsiteY132" fmla="*/ 3704 h 10000"/>
                  <a:gd name="connsiteX133" fmla="*/ 406 w 10000"/>
                  <a:gd name="connsiteY133" fmla="*/ 3704 h 10000"/>
                  <a:gd name="connsiteX134" fmla="*/ 29 w 10000"/>
                  <a:gd name="connsiteY134" fmla="*/ 3439 h 10000"/>
                  <a:gd name="connsiteX135" fmla="*/ 0 w 10000"/>
                  <a:gd name="connsiteY135" fmla="*/ 3916 h 10000"/>
                  <a:gd name="connsiteX136" fmla="*/ 58 w 10000"/>
                  <a:gd name="connsiteY136" fmla="*/ 4603 h 10000"/>
                  <a:gd name="connsiteX137" fmla="*/ 116 w 10000"/>
                  <a:gd name="connsiteY137" fmla="*/ 4973 h 10000"/>
                  <a:gd name="connsiteX138" fmla="*/ 174 w 10000"/>
                  <a:gd name="connsiteY138" fmla="*/ 5239 h 10000"/>
                  <a:gd name="connsiteX139" fmla="*/ 232 w 10000"/>
                  <a:gd name="connsiteY139" fmla="*/ 5609 h 10000"/>
                  <a:gd name="connsiteX140" fmla="*/ 406 w 10000"/>
                  <a:gd name="connsiteY140" fmla="*/ 5926 h 10000"/>
                  <a:gd name="connsiteX141" fmla="*/ 638 w 10000"/>
                  <a:gd name="connsiteY141" fmla="*/ 6455 h 10000"/>
                  <a:gd name="connsiteX142" fmla="*/ 492 w 10000"/>
                  <a:gd name="connsiteY142" fmla="*/ 6350 h 10000"/>
                  <a:gd name="connsiteX143" fmla="*/ 840 w 10000"/>
                  <a:gd name="connsiteY143" fmla="*/ 6825 h 10000"/>
                  <a:gd name="connsiteX144" fmla="*/ 1043 w 10000"/>
                  <a:gd name="connsiteY144" fmla="*/ 6773 h 10000"/>
                  <a:gd name="connsiteX145" fmla="*/ 1015 w 10000"/>
                  <a:gd name="connsiteY145" fmla="*/ 6455 h 10000"/>
                  <a:gd name="connsiteX146" fmla="*/ 1188 w 10000"/>
                  <a:gd name="connsiteY146" fmla="*/ 6508 h 10000"/>
                  <a:gd name="connsiteX147" fmla="*/ 986 w 10000"/>
                  <a:gd name="connsiteY147" fmla="*/ 5873 h 10000"/>
                  <a:gd name="connsiteX148" fmla="*/ 1362 w 10000"/>
                  <a:gd name="connsiteY148" fmla="*/ 5609 h 10000"/>
                  <a:gd name="connsiteX149" fmla="*/ 1566 w 10000"/>
                  <a:gd name="connsiteY149" fmla="*/ 5609 h 10000"/>
                  <a:gd name="connsiteX150" fmla="*/ 1566 w 10000"/>
                  <a:gd name="connsiteY150" fmla="*/ 5873 h 10000"/>
                  <a:gd name="connsiteX151" fmla="*/ 1391 w 10000"/>
                  <a:gd name="connsiteY151" fmla="*/ 6032 h 10000"/>
                  <a:gd name="connsiteX152" fmla="*/ 1276 w 10000"/>
                  <a:gd name="connsiteY152" fmla="*/ 6720 h 10000"/>
                  <a:gd name="connsiteX153" fmla="*/ 1218 w 10000"/>
                  <a:gd name="connsiteY153" fmla="*/ 7037 h 10000"/>
                  <a:gd name="connsiteX154" fmla="*/ 1305 w 10000"/>
                  <a:gd name="connsiteY154" fmla="*/ 7461 h 10000"/>
                  <a:gd name="connsiteX155" fmla="*/ 1478 w 10000"/>
                  <a:gd name="connsiteY155" fmla="*/ 7778 h 10000"/>
                  <a:gd name="connsiteX156" fmla="*/ 2058 w 10000"/>
                  <a:gd name="connsiteY156" fmla="*/ 8413 h 10000"/>
                  <a:gd name="connsiteX157" fmla="*/ 2521 w 10000"/>
                  <a:gd name="connsiteY157" fmla="*/ 8889 h 10000"/>
                  <a:gd name="connsiteX158" fmla="*/ 2869 w 10000"/>
                  <a:gd name="connsiteY158" fmla="*/ 9101 h 10000"/>
                  <a:gd name="connsiteX159" fmla="*/ 3246 w 10000"/>
                  <a:gd name="connsiteY159" fmla="*/ 9312 h 10000"/>
                  <a:gd name="connsiteX160" fmla="*/ 3624 w 10000"/>
                  <a:gd name="connsiteY160" fmla="*/ 9524 h 10000"/>
                  <a:gd name="connsiteX161" fmla="*/ 3972 w 10000"/>
                  <a:gd name="connsiteY161" fmla="*/ 9630 h 10000"/>
                  <a:gd name="connsiteX162" fmla="*/ 4348 w 10000"/>
                  <a:gd name="connsiteY162" fmla="*/ 9789 h 10000"/>
                  <a:gd name="connsiteX163" fmla="*/ 4783 w 10000"/>
                  <a:gd name="connsiteY163" fmla="*/ 9948 h 10000"/>
                  <a:gd name="connsiteX164" fmla="*/ 5246 w 10000"/>
                  <a:gd name="connsiteY164" fmla="*/ 10000 h 10000"/>
                  <a:gd name="connsiteX165" fmla="*/ 5652 w 10000"/>
                  <a:gd name="connsiteY165" fmla="*/ 10000 h 10000"/>
                  <a:gd name="connsiteX166" fmla="*/ 6145 w 10000"/>
                  <a:gd name="connsiteY166" fmla="*/ 9948 h 10000"/>
                  <a:gd name="connsiteX167" fmla="*/ 6493 w 10000"/>
                  <a:gd name="connsiteY167" fmla="*/ 9841 h 10000"/>
                  <a:gd name="connsiteX168" fmla="*/ 6841 w 10000"/>
                  <a:gd name="connsiteY168" fmla="*/ 9736 h 10000"/>
                  <a:gd name="connsiteX169" fmla="*/ 7218 w 10000"/>
                  <a:gd name="connsiteY169" fmla="*/ 9577 h 10000"/>
                  <a:gd name="connsiteX170" fmla="*/ 7565 w 10000"/>
                  <a:gd name="connsiteY170" fmla="*/ 9418 h 10000"/>
                  <a:gd name="connsiteX171" fmla="*/ 7884 w 10000"/>
                  <a:gd name="connsiteY171" fmla="*/ 9207 h 10000"/>
                  <a:gd name="connsiteX172" fmla="*/ 8232 w 10000"/>
                  <a:gd name="connsiteY172" fmla="*/ 8995 h 10000"/>
                  <a:gd name="connsiteX173" fmla="*/ 8551 w 10000"/>
                  <a:gd name="connsiteY17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232 w 10000"/>
                  <a:gd name="connsiteY40" fmla="*/ 6561 h 10000"/>
                  <a:gd name="connsiteX41" fmla="*/ 8734 w 10000"/>
                  <a:gd name="connsiteY41" fmla="*/ 5498 h 10000"/>
                  <a:gd name="connsiteX42" fmla="*/ 8734 w 10000"/>
                  <a:gd name="connsiteY42" fmla="*/ 5498 h 10000"/>
                  <a:gd name="connsiteX43" fmla="*/ 8607 w 10000"/>
                  <a:gd name="connsiteY43" fmla="*/ 5271 h 10000"/>
                  <a:gd name="connsiteX44" fmla="*/ 8417 w 10000"/>
                  <a:gd name="connsiteY44" fmla="*/ 5422 h 10000"/>
                  <a:gd name="connsiteX45" fmla="*/ 8291 w 10000"/>
                  <a:gd name="connsiteY45" fmla="*/ 5195 h 10000"/>
                  <a:gd name="connsiteX46" fmla="*/ 8164 w 10000"/>
                  <a:gd name="connsiteY46" fmla="*/ 4968 h 10000"/>
                  <a:gd name="connsiteX47" fmla="*/ 8671 w 10000"/>
                  <a:gd name="connsiteY47" fmla="*/ 4893 h 10000"/>
                  <a:gd name="connsiteX48" fmla="*/ 8227 w 10000"/>
                  <a:gd name="connsiteY48" fmla="*/ 4591 h 10000"/>
                  <a:gd name="connsiteX49" fmla="*/ 7657 w 10000"/>
                  <a:gd name="connsiteY49" fmla="*/ 5044 h 10000"/>
                  <a:gd name="connsiteX50" fmla="*/ 7087 w 10000"/>
                  <a:gd name="connsiteY50" fmla="*/ 5497 h 10000"/>
                  <a:gd name="connsiteX51" fmla="*/ 8037 w 10000"/>
                  <a:gd name="connsiteY51" fmla="*/ 4742 h 10000"/>
                  <a:gd name="connsiteX52" fmla="*/ 7531 w 10000"/>
                  <a:gd name="connsiteY52" fmla="*/ 4817 h 10000"/>
                  <a:gd name="connsiteX53" fmla="*/ 8069 w 10000"/>
                  <a:gd name="connsiteY53" fmla="*/ 4826 h 10000"/>
                  <a:gd name="connsiteX54" fmla="*/ 6950 w 10000"/>
                  <a:gd name="connsiteY54" fmla="*/ 3306 h 10000"/>
                  <a:gd name="connsiteX55" fmla="*/ 6962 w 10000"/>
                  <a:gd name="connsiteY55" fmla="*/ 3305 h 10000"/>
                  <a:gd name="connsiteX56" fmla="*/ 6645 w 10000"/>
                  <a:gd name="connsiteY56" fmla="*/ 3230 h 10000"/>
                  <a:gd name="connsiteX57" fmla="*/ 6519 w 10000"/>
                  <a:gd name="connsiteY57" fmla="*/ 3003 h 10000"/>
                  <a:gd name="connsiteX58" fmla="*/ 5949 w 10000"/>
                  <a:gd name="connsiteY58" fmla="*/ 2473 h 10000"/>
                  <a:gd name="connsiteX59" fmla="*/ 5015 w 10000"/>
                  <a:gd name="connsiteY59" fmla="*/ 3228 h 10000"/>
                  <a:gd name="connsiteX60" fmla="*/ 4898 w 10000"/>
                  <a:gd name="connsiteY60" fmla="*/ 3175 h 10000"/>
                  <a:gd name="connsiteX61" fmla="*/ 4754 w 10000"/>
                  <a:gd name="connsiteY61" fmla="*/ 3122 h 10000"/>
                  <a:gd name="connsiteX62" fmla="*/ 4637 w 10000"/>
                  <a:gd name="connsiteY62" fmla="*/ 3334 h 10000"/>
                  <a:gd name="connsiteX63" fmla="*/ 4464 w 10000"/>
                  <a:gd name="connsiteY63" fmla="*/ 3493 h 10000"/>
                  <a:gd name="connsiteX64" fmla="*/ 4435 w 10000"/>
                  <a:gd name="connsiteY64" fmla="*/ 3651 h 10000"/>
                  <a:gd name="connsiteX65" fmla="*/ 4579 w 10000"/>
                  <a:gd name="connsiteY65" fmla="*/ 3862 h 10000"/>
                  <a:gd name="connsiteX66" fmla="*/ 4637 w 10000"/>
                  <a:gd name="connsiteY66" fmla="*/ 4021 h 10000"/>
                  <a:gd name="connsiteX67" fmla="*/ 4783 w 10000"/>
                  <a:gd name="connsiteY67" fmla="*/ 4021 h 10000"/>
                  <a:gd name="connsiteX68" fmla="*/ 4841 w 10000"/>
                  <a:gd name="connsiteY68" fmla="*/ 4021 h 10000"/>
                  <a:gd name="connsiteX69" fmla="*/ 4927 w 10000"/>
                  <a:gd name="connsiteY69" fmla="*/ 4233 h 10000"/>
                  <a:gd name="connsiteX70" fmla="*/ 5073 w 10000"/>
                  <a:gd name="connsiteY70" fmla="*/ 4603 h 10000"/>
                  <a:gd name="connsiteX71" fmla="*/ 4898 w 10000"/>
                  <a:gd name="connsiteY71" fmla="*/ 4391 h 10000"/>
                  <a:gd name="connsiteX72" fmla="*/ 4812 w 10000"/>
                  <a:gd name="connsiteY72" fmla="*/ 4127 h 10000"/>
                  <a:gd name="connsiteX73" fmla="*/ 4725 w 10000"/>
                  <a:gd name="connsiteY73" fmla="*/ 4339 h 10000"/>
                  <a:gd name="connsiteX74" fmla="*/ 4608 w 10000"/>
                  <a:gd name="connsiteY74" fmla="*/ 4657 h 10000"/>
                  <a:gd name="connsiteX75" fmla="*/ 4608 w 10000"/>
                  <a:gd name="connsiteY75" fmla="*/ 4445 h 10000"/>
                  <a:gd name="connsiteX76" fmla="*/ 4435 w 10000"/>
                  <a:gd name="connsiteY76" fmla="*/ 4339 h 10000"/>
                  <a:gd name="connsiteX77" fmla="*/ 4406 w 10000"/>
                  <a:gd name="connsiteY77" fmla="*/ 3968 h 10000"/>
                  <a:gd name="connsiteX78" fmla="*/ 4261 w 10000"/>
                  <a:gd name="connsiteY78" fmla="*/ 4021 h 10000"/>
                  <a:gd name="connsiteX79" fmla="*/ 4319 w 10000"/>
                  <a:gd name="connsiteY79" fmla="*/ 3598 h 10000"/>
                  <a:gd name="connsiteX80" fmla="*/ 4232 w 10000"/>
                  <a:gd name="connsiteY80" fmla="*/ 3598 h 10000"/>
                  <a:gd name="connsiteX81" fmla="*/ 4319 w 10000"/>
                  <a:gd name="connsiteY81" fmla="*/ 3069 h 10000"/>
                  <a:gd name="connsiteX82" fmla="*/ 4464 w 10000"/>
                  <a:gd name="connsiteY82" fmla="*/ 3069 h 10000"/>
                  <a:gd name="connsiteX83" fmla="*/ 4522 w 10000"/>
                  <a:gd name="connsiteY83" fmla="*/ 3386 h 10000"/>
                  <a:gd name="connsiteX84" fmla="*/ 4551 w 10000"/>
                  <a:gd name="connsiteY84" fmla="*/ 3175 h 10000"/>
                  <a:gd name="connsiteX85" fmla="*/ 4493 w 10000"/>
                  <a:gd name="connsiteY85" fmla="*/ 3016 h 10000"/>
                  <a:gd name="connsiteX86" fmla="*/ 4348 w 10000"/>
                  <a:gd name="connsiteY86" fmla="*/ 2910 h 10000"/>
                  <a:gd name="connsiteX87" fmla="*/ 4377 w 10000"/>
                  <a:gd name="connsiteY87" fmla="*/ 2487 h 10000"/>
                  <a:gd name="connsiteX88" fmla="*/ 4319 w 10000"/>
                  <a:gd name="connsiteY88" fmla="*/ 2275 h 10000"/>
                  <a:gd name="connsiteX89" fmla="*/ 4289 w 10000"/>
                  <a:gd name="connsiteY89" fmla="*/ 1641 h 10000"/>
                  <a:gd name="connsiteX90" fmla="*/ 4348 w 10000"/>
                  <a:gd name="connsiteY90" fmla="*/ 1641 h 10000"/>
                  <a:gd name="connsiteX91" fmla="*/ 4261 w 10000"/>
                  <a:gd name="connsiteY91" fmla="*/ 1534 h 10000"/>
                  <a:gd name="connsiteX92" fmla="*/ 4000 w 10000"/>
                  <a:gd name="connsiteY92" fmla="*/ 1746 h 10000"/>
                  <a:gd name="connsiteX93" fmla="*/ 3942 w 10000"/>
                  <a:gd name="connsiteY93" fmla="*/ 1323 h 10000"/>
                  <a:gd name="connsiteX94" fmla="*/ 4145 w 10000"/>
                  <a:gd name="connsiteY94" fmla="*/ 582 h 10000"/>
                  <a:gd name="connsiteX95" fmla="*/ 3972 w 10000"/>
                  <a:gd name="connsiteY95" fmla="*/ 318 h 10000"/>
                  <a:gd name="connsiteX96" fmla="*/ 3972 w 10000"/>
                  <a:gd name="connsiteY96" fmla="*/ 212 h 10000"/>
                  <a:gd name="connsiteX97" fmla="*/ 3710 w 10000"/>
                  <a:gd name="connsiteY97" fmla="*/ 0 h 10000"/>
                  <a:gd name="connsiteX98" fmla="*/ 3624 w 10000"/>
                  <a:gd name="connsiteY98" fmla="*/ 212 h 10000"/>
                  <a:gd name="connsiteX99" fmla="*/ 3536 w 10000"/>
                  <a:gd name="connsiteY99" fmla="*/ 635 h 10000"/>
                  <a:gd name="connsiteX100" fmla="*/ 3420 w 10000"/>
                  <a:gd name="connsiteY100" fmla="*/ 688 h 10000"/>
                  <a:gd name="connsiteX101" fmla="*/ 3594 w 10000"/>
                  <a:gd name="connsiteY101" fmla="*/ 900 h 10000"/>
                  <a:gd name="connsiteX102" fmla="*/ 3624 w 10000"/>
                  <a:gd name="connsiteY102" fmla="*/ 1164 h 10000"/>
                  <a:gd name="connsiteX103" fmla="*/ 3536 w 10000"/>
                  <a:gd name="connsiteY103" fmla="*/ 1323 h 10000"/>
                  <a:gd name="connsiteX104" fmla="*/ 3624 w 10000"/>
                  <a:gd name="connsiteY104" fmla="*/ 1799 h 10000"/>
                  <a:gd name="connsiteX105" fmla="*/ 3565 w 10000"/>
                  <a:gd name="connsiteY105" fmla="*/ 2223 h 10000"/>
                  <a:gd name="connsiteX106" fmla="*/ 3130 w 10000"/>
                  <a:gd name="connsiteY106" fmla="*/ 2539 h 10000"/>
                  <a:gd name="connsiteX107" fmla="*/ 3101 w 10000"/>
                  <a:gd name="connsiteY107" fmla="*/ 2381 h 10000"/>
                  <a:gd name="connsiteX108" fmla="*/ 3073 w 10000"/>
                  <a:gd name="connsiteY108" fmla="*/ 2593 h 10000"/>
                  <a:gd name="connsiteX109" fmla="*/ 3188 w 10000"/>
                  <a:gd name="connsiteY109" fmla="*/ 2804 h 10000"/>
                  <a:gd name="connsiteX110" fmla="*/ 3478 w 10000"/>
                  <a:gd name="connsiteY110" fmla="*/ 2593 h 10000"/>
                  <a:gd name="connsiteX111" fmla="*/ 3594 w 10000"/>
                  <a:gd name="connsiteY111" fmla="*/ 2752 h 10000"/>
                  <a:gd name="connsiteX112" fmla="*/ 3392 w 10000"/>
                  <a:gd name="connsiteY112" fmla="*/ 2804 h 10000"/>
                  <a:gd name="connsiteX113" fmla="*/ 1349 w 10000"/>
                  <a:gd name="connsiteY113" fmla="*/ 2289 h 10000"/>
                  <a:gd name="connsiteX114" fmla="*/ 2754 w 10000"/>
                  <a:gd name="connsiteY114" fmla="*/ 2857 h 10000"/>
                  <a:gd name="connsiteX115" fmla="*/ 1630 w 10000"/>
                  <a:gd name="connsiteY115" fmla="*/ 1022 h 10000"/>
                  <a:gd name="connsiteX116" fmla="*/ 2656 w 10000"/>
                  <a:gd name="connsiteY116" fmla="*/ 2472 h 10000"/>
                  <a:gd name="connsiteX117" fmla="*/ 2898 w 10000"/>
                  <a:gd name="connsiteY117" fmla="*/ 3545 h 10000"/>
                  <a:gd name="connsiteX118" fmla="*/ 2840 w 10000"/>
                  <a:gd name="connsiteY118" fmla="*/ 3916 h 10000"/>
                  <a:gd name="connsiteX119" fmla="*/ 1349 w 10000"/>
                  <a:gd name="connsiteY119" fmla="*/ 2289 h 10000"/>
                  <a:gd name="connsiteX120" fmla="*/ 1349 w 10000"/>
                  <a:gd name="connsiteY120" fmla="*/ 2289 h 10000"/>
                  <a:gd name="connsiteX121" fmla="*/ 2377 w 10000"/>
                  <a:gd name="connsiteY121" fmla="*/ 3598 h 10000"/>
                  <a:gd name="connsiteX122" fmla="*/ 2377 w 10000"/>
                  <a:gd name="connsiteY122" fmla="*/ 3968 h 10000"/>
                  <a:gd name="connsiteX123" fmla="*/ 2231 w 10000"/>
                  <a:gd name="connsiteY123" fmla="*/ 4445 h 10000"/>
                  <a:gd name="connsiteX124" fmla="*/ 2000 w 10000"/>
                  <a:gd name="connsiteY124" fmla="*/ 4021 h 10000"/>
                  <a:gd name="connsiteX125" fmla="*/ 1884 w 10000"/>
                  <a:gd name="connsiteY125" fmla="*/ 3545 h 10000"/>
                  <a:gd name="connsiteX126" fmla="*/ 1652 w 10000"/>
                  <a:gd name="connsiteY126" fmla="*/ 3545 h 10000"/>
                  <a:gd name="connsiteX127" fmla="*/ 1478 w 10000"/>
                  <a:gd name="connsiteY127" fmla="*/ 3757 h 10000"/>
                  <a:gd name="connsiteX128" fmla="*/ 1247 w 10000"/>
                  <a:gd name="connsiteY128" fmla="*/ 3757 h 10000"/>
                  <a:gd name="connsiteX129" fmla="*/ 1072 w 10000"/>
                  <a:gd name="connsiteY129" fmla="*/ 3968 h 10000"/>
                  <a:gd name="connsiteX130" fmla="*/ 957 w 10000"/>
                  <a:gd name="connsiteY130" fmla="*/ 3757 h 10000"/>
                  <a:gd name="connsiteX131" fmla="*/ 667 w 10000"/>
                  <a:gd name="connsiteY131" fmla="*/ 3704 h 10000"/>
                  <a:gd name="connsiteX132" fmla="*/ 406 w 10000"/>
                  <a:gd name="connsiteY132" fmla="*/ 3704 h 10000"/>
                  <a:gd name="connsiteX133" fmla="*/ 29 w 10000"/>
                  <a:gd name="connsiteY133" fmla="*/ 3439 h 10000"/>
                  <a:gd name="connsiteX134" fmla="*/ 0 w 10000"/>
                  <a:gd name="connsiteY134" fmla="*/ 3916 h 10000"/>
                  <a:gd name="connsiteX135" fmla="*/ 58 w 10000"/>
                  <a:gd name="connsiteY135" fmla="*/ 4603 h 10000"/>
                  <a:gd name="connsiteX136" fmla="*/ 116 w 10000"/>
                  <a:gd name="connsiteY136" fmla="*/ 4973 h 10000"/>
                  <a:gd name="connsiteX137" fmla="*/ 174 w 10000"/>
                  <a:gd name="connsiteY137" fmla="*/ 5239 h 10000"/>
                  <a:gd name="connsiteX138" fmla="*/ 232 w 10000"/>
                  <a:gd name="connsiteY138" fmla="*/ 5609 h 10000"/>
                  <a:gd name="connsiteX139" fmla="*/ 406 w 10000"/>
                  <a:gd name="connsiteY139" fmla="*/ 5926 h 10000"/>
                  <a:gd name="connsiteX140" fmla="*/ 638 w 10000"/>
                  <a:gd name="connsiteY140" fmla="*/ 6455 h 10000"/>
                  <a:gd name="connsiteX141" fmla="*/ 492 w 10000"/>
                  <a:gd name="connsiteY141" fmla="*/ 6350 h 10000"/>
                  <a:gd name="connsiteX142" fmla="*/ 840 w 10000"/>
                  <a:gd name="connsiteY142" fmla="*/ 6825 h 10000"/>
                  <a:gd name="connsiteX143" fmla="*/ 1043 w 10000"/>
                  <a:gd name="connsiteY143" fmla="*/ 6773 h 10000"/>
                  <a:gd name="connsiteX144" fmla="*/ 1015 w 10000"/>
                  <a:gd name="connsiteY144" fmla="*/ 6455 h 10000"/>
                  <a:gd name="connsiteX145" fmla="*/ 1188 w 10000"/>
                  <a:gd name="connsiteY145" fmla="*/ 6508 h 10000"/>
                  <a:gd name="connsiteX146" fmla="*/ 986 w 10000"/>
                  <a:gd name="connsiteY146" fmla="*/ 5873 h 10000"/>
                  <a:gd name="connsiteX147" fmla="*/ 1362 w 10000"/>
                  <a:gd name="connsiteY147" fmla="*/ 5609 h 10000"/>
                  <a:gd name="connsiteX148" fmla="*/ 1566 w 10000"/>
                  <a:gd name="connsiteY148" fmla="*/ 5609 h 10000"/>
                  <a:gd name="connsiteX149" fmla="*/ 1566 w 10000"/>
                  <a:gd name="connsiteY149" fmla="*/ 5873 h 10000"/>
                  <a:gd name="connsiteX150" fmla="*/ 1391 w 10000"/>
                  <a:gd name="connsiteY150" fmla="*/ 6032 h 10000"/>
                  <a:gd name="connsiteX151" fmla="*/ 1276 w 10000"/>
                  <a:gd name="connsiteY151" fmla="*/ 6720 h 10000"/>
                  <a:gd name="connsiteX152" fmla="*/ 1218 w 10000"/>
                  <a:gd name="connsiteY152" fmla="*/ 7037 h 10000"/>
                  <a:gd name="connsiteX153" fmla="*/ 1305 w 10000"/>
                  <a:gd name="connsiteY153" fmla="*/ 7461 h 10000"/>
                  <a:gd name="connsiteX154" fmla="*/ 1478 w 10000"/>
                  <a:gd name="connsiteY154" fmla="*/ 7778 h 10000"/>
                  <a:gd name="connsiteX155" fmla="*/ 2058 w 10000"/>
                  <a:gd name="connsiteY155" fmla="*/ 8413 h 10000"/>
                  <a:gd name="connsiteX156" fmla="*/ 2521 w 10000"/>
                  <a:gd name="connsiteY156" fmla="*/ 8889 h 10000"/>
                  <a:gd name="connsiteX157" fmla="*/ 2869 w 10000"/>
                  <a:gd name="connsiteY157" fmla="*/ 9101 h 10000"/>
                  <a:gd name="connsiteX158" fmla="*/ 3246 w 10000"/>
                  <a:gd name="connsiteY158" fmla="*/ 9312 h 10000"/>
                  <a:gd name="connsiteX159" fmla="*/ 3624 w 10000"/>
                  <a:gd name="connsiteY159" fmla="*/ 9524 h 10000"/>
                  <a:gd name="connsiteX160" fmla="*/ 3972 w 10000"/>
                  <a:gd name="connsiteY160" fmla="*/ 9630 h 10000"/>
                  <a:gd name="connsiteX161" fmla="*/ 4348 w 10000"/>
                  <a:gd name="connsiteY161" fmla="*/ 9789 h 10000"/>
                  <a:gd name="connsiteX162" fmla="*/ 4783 w 10000"/>
                  <a:gd name="connsiteY162" fmla="*/ 9948 h 10000"/>
                  <a:gd name="connsiteX163" fmla="*/ 5246 w 10000"/>
                  <a:gd name="connsiteY163" fmla="*/ 10000 h 10000"/>
                  <a:gd name="connsiteX164" fmla="*/ 5652 w 10000"/>
                  <a:gd name="connsiteY164" fmla="*/ 10000 h 10000"/>
                  <a:gd name="connsiteX165" fmla="*/ 6145 w 10000"/>
                  <a:gd name="connsiteY165" fmla="*/ 9948 h 10000"/>
                  <a:gd name="connsiteX166" fmla="*/ 6493 w 10000"/>
                  <a:gd name="connsiteY166" fmla="*/ 9841 h 10000"/>
                  <a:gd name="connsiteX167" fmla="*/ 6841 w 10000"/>
                  <a:gd name="connsiteY167" fmla="*/ 9736 h 10000"/>
                  <a:gd name="connsiteX168" fmla="*/ 7218 w 10000"/>
                  <a:gd name="connsiteY168" fmla="*/ 9577 h 10000"/>
                  <a:gd name="connsiteX169" fmla="*/ 7565 w 10000"/>
                  <a:gd name="connsiteY169" fmla="*/ 9418 h 10000"/>
                  <a:gd name="connsiteX170" fmla="*/ 7884 w 10000"/>
                  <a:gd name="connsiteY170" fmla="*/ 9207 h 10000"/>
                  <a:gd name="connsiteX171" fmla="*/ 8232 w 10000"/>
                  <a:gd name="connsiteY171" fmla="*/ 8995 h 10000"/>
                  <a:gd name="connsiteX172" fmla="*/ 8551 w 10000"/>
                  <a:gd name="connsiteY17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8734 w 10000"/>
                  <a:gd name="connsiteY40" fmla="*/ 5498 h 10000"/>
                  <a:gd name="connsiteX41" fmla="*/ 8734 w 10000"/>
                  <a:gd name="connsiteY41" fmla="*/ 5498 h 10000"/>
                  <a:gd name="connsiteX42" fmla="*/ 8607 w 10000"/>
                  <a:gd name="connsiteY42" fmla="*/ 5271 h 10000"/>
                  <a:gd name="connsiteX43" fmla="*/ 8417 w 10000"/>
                  <a:gd name="connsiteY43" fmla="*/ 5422 h 10000"/>
                  <a:gd name="connsiteX44" fmla="*/ 8291 w 10000"/>
                  <a:gd name="connsiteY44" fmla="*/ 5195 h 10000"/>
                  <a:gd name="connsiteX45" fmla="*/ 8164 w 10000"/>
                  <a:gd name="connsiteY45" fmla="*/ 4968 h 10000"/>
                  <a:gd name="connsiteX46" fmla="*/ 8671 w 10000"/>
                  <a:gd name="connsiteY46" fmla="*/ 4893 h 10000"/>
                  <a:gd name="connsiteX47" fmla="*/ 8227 w 10000"/>
                  <a:gd name="connsiteY47" fmla="*/ 4591 h 10000"/>
                  <a:gd name="connsiteX48" fmla="*/ 7657 w 10000"/>
                  <a:gd name="connsiteY48" fmla="*/ 5044 h 10000"/>
                  <a:gd name="connsiteX49" fmla="*/ 7087 w 10000"/>
                  <a:gd name="connsiteY49" fmla="*/ 5497 h 10000"/>
                  <a:gd name="connsiteX50" fmla="*/ 8037 w 10000"/>
                  <a:gd name="connsiteY50" fmla="*/ 4742 h 10000"/>
                  <a:gd name="connsiteX51" fmla="*/ 7531 w 10000"/>
                  <a:gd name="connsiteY51" fmla="*/ 4817 h 10000"/>
                  <a:gd name="connsiteX52" fmla="*/ 8069 w 10000"/>
                  <a:gd name="connsiteY52" fmla="*/ 4826 h 10000"/>
                  <a:gd name="connsiteX53" fmla="*/ 6950 w 10000"/>
                  <a:gd name="connsiteY53" fmla="*/ 3306 h 10000"/>
                  <a:gd name="connsiteX54" fmla="*/ 6962 w 10000"/>
                  <a:gd name="connsiteY54" fmla="*/ 3305 h 10000"/>
                  <a:gd name="connsiteX55" fmla="*/ 6645 w 10000"/>
                  <a:gd name="connsiteY55" fmla="*/ 3230 h 10000"/>
                  <a:gd name="connsiteX56" fmla="*/ 6519 w 10000"/>
                  <a:gd name="connsiteY56" fmla="*/ 3003 h 10000"/>
                  <a:gd name="connsiteX57" fmla="*/ 5949 w 10000"/>
                  <a:gd name="connsiteY57" fmla="*/ 2473 h 10000"/>
                  <a:gd name="connsiteX58" fmla="*/ 5015 w 10000"/>
                  <a:gd name="connsiteY58" fmla="*/ 3228 h 10000"/>
                  <a:gd name="connsiteX59" fmla="*/ 4898 w 10000"/>
                  <a:gd name="connsiteY59" fmla="*/ 3175 h 10000"/>
                  <a:gd name="connsiteX60" fmla="*/ 4754 w 10000"/>
                  <a:gd name="connsiteY60" fmla="*/ 3122 h 10000"/>
                  <a:gd name="connsiteX61" fmla="*/ 4637 w 10000"/>
                  <a:gd name="connsiteY61" fmla="*/ 3334 h 10000"/>
                  <a:gd name="connsiteX62" fmla="*/ 4464 w 10000"/>
                  <a:gd name="connsiteY62" fmla="*/ 3493 h 10000"/>
                  <a:gd name="connsiteX63" fmla="*/ 4435 w 10000"/>
                  <a:gd name="connsiteY63" fmla="*/ 3651 h 10000"/>
                  <a:gd name="connsiteX64" fmla="*/ 4579 w 10000"/>
                  <a:gd name="connsiteY64" fmla="*/ 3862 h 10000"/>
                  <a:gd name="connsiteX65" fmla="*/ 4637 w 10000"/>
                  <a:gd name="connsiteY65" fmla="*/ 4021 h 10000"/>
                  <a:gd name="connsiteX66" fmla="*/ 4783 w 10000"/>
                  <a:gd name="connsiteY66" fmla="*/ 4021 h 10000"/>
                  <a:gd name="connsiteX67" fmla="*/ 4841 w 10000"/>
                  <a:gd name="connsiteY67" fmla="*/ 4021 h 10000"/>
                  <a:gd name="connsiteX68" fmla="*/ 4927 w 10000"/>
                  <a:gd name="connsiteY68" fmla="*/ 4233 h 10000"/>
                  <a:gd name="connsiteX69" fmla="*/ 5073 w 10000"/>
                  <a:gd name="connsiteY69" fmla="*/ 4603 h 10000"/>
                  <a:gd name="connsiteX70" fmla="*/ 4898 w 10000"/>
                  <a:gd name="connsiteY70" fmla="*/ 4391 h 10000"/>
                  <a:gd name="connsiteX71" fmla="*/ 4812 w 10000"/>
                  <a:gd name="connsiteY71" fmla="*/ 4127 h 10000"/>
                  <a:gd name="connsiteX72" fmla="*/ 4725 w 10000"/>
                  <a:gd name="connsiteY72" fmla="*/ 4339 h 10000"/>
                  <a:gd name="connsiteX73" fmla="*/ 4608 w 10000"/>
                  <a:gd name="connsiteY73" fmla="*/ 4657 h 10000"/>
                  <a:gd name="connsiteX74" fmla="*/ 4608 w 10000"/>
                  <a:gd name="connsiteY74" fmla="*/ 4445 h 10000"/>
                  <a:gd name="connsiteX75" fmla="*/ 4435 w 10000"/>
                  <a:gd name="connsiteY75" fmla="*/ 4339 h 10000"/>
                  <a:gd name="connsiteX76" fmla="*/ 4406 w 10000"/>
                  <a:gd name="connsiteY76" fmla="*/ 3968 h 10000"/>
                  <a:gd name="connsiteX77" fmla="*/ 4261 w 10000"/>
                  <a:gd name="connsiteY77" fmla="*/ 4021 h 10000"/>
                  <a:gd name="connsiteX78" fmla="*/ 4319 w 10000"/>
                  <a:gd name="connsiteY78" fmla="*/ 3598 h 10000"/>
                  <a:gd name="connsiteX79" fmla="*/ 4232 w 10000"/>
                  <a:gd name="connsiteY79" fmla="*/ 3598 h 10000"/>
                  <a:gd name="connsiteX80" fmla="*/ 4319 w 10000"/>
                  <a:gd name="connsiteY80" fmla="*/ 3069 h 10000"/>
                  <a:gd name="connsiteX81" fmla="*/ 4464 w 10000"/>
                  <a:gd name="connsiteY81" fmla="*/ 3069 h 10000"/>
                  <a:gd name="connsiteX82" fmla="*/ 4522 w 10000"/>
                  <a:gd name="connsiteY82" fmla="*/ 3386 h 10000"/>
                  <a:gd name="connsiteX83" fmla="*/ 4551 w 10000"/>
                  <a:gd name="connsiteY83" fmla="*/ 3175 h 10000"/>
                  <a:gd name="connsiteX84" fmla="*/ 4493 w 10000"/>
                  <a:gd name="connsiteY84" fmla="*/ 3016 h 10000"/>
                  <a:gd name="connsiteX85" fmla="*/ 4348 w 10000"/>
                  <a:gd name="connsiteY85" fmla="*/ 2910 h 10000"/>
                  <a:gd name="connsiteX86" fmla="*/ 4377 w 10000"/>
                  <a:gd name="connsiteY86" fmla="*/ 2487 h 10000"/>
                  <a:gd name="connsiteX87" fmla="*/ 4319 w 10000"/>
                  <a:gd name="connsiteY87" fmla="*/ 2275 h 10000"/>
                  <a:gd name="connsiteX88" fmla="*/ 4289 w 10000"/>
                  <a:gd name="connsiteY88" fmla="*/ 1641 h 10000"/>
                  <a:gd name="connsiteX89" fmla="*/ 4348 w 10000"/>
                  <a:gd name="connsiteY89" fmla="*/ 1641 h 10000"/>
                  <a:gd name="connsiteX90" fmla="*/ 4261 w 10000"/>
                  <a:gd name="connsiteY90" fmla="*/ 1534 h 10000"/>
                  <a:gd name="connsiteX91" fmla="*/ 4000 w 10000"/>
                  <a:gd name="connsiteY91" fmla="*/ 1746 h 10000"/>
                  <a:gd name="connsiteX92" fmla="*/ 3942 w 10000"/>
                  <a:gd name="connsiteY92" fmla="*/ 1323 h 10000"/>
                  <a:gd name="connsiteX93" fmla="*/ 4145 w 10000"/>
                  <a:gd name="connsiteY93" fmla="*/ 582 h 10000"/>
                  <a:gd name="connsiteX94" fmla="*/ 3972 w 10000"/>
                  <a:gd name="connsiteY94" fmla="*/ 318 h 10000"/>
                  <a:gd name="connsiteX95" fmla="*/ 3972 w 10000"/>
                  <a:gd name="connsiteY95" fmla="*/ 212 h 10000"/>
                  <a:gd name="connsiteX96" fmla="*/ 3710 w 10000"/>
                  <a:gd name="connsiteY96" fmla="*/ 0 h 10000"/>
                  <a:gd name="connsiteX97" fmla="*/ 3624 w 10000"/>
                  <a:gd name="connsiteY97" fmla="*/ 212 h 10000"/>
                  <a:gd name="connsiteX98" fmla="*/ 3536 w 10000"/>
                  <a:gd name="connsiteY98" fmla="*/ 635 h 10000"/>
                  <a:gd name="connsiteX99" fmla="*/ 3420 w 10000"/>
                  <a:gd name="connsiteY99" fmla="*/ 688 h 10000"/>
                  <a:gd name="connsiteX100" fmla="*/ 3594 w 10000"/>
                  <a:gd name="connsiteY100" fmla="*/ 900 h 10000"/>
                  <a:gd name="connsiteX101" fmla="*/ 3624 w 10000"/>
                  <a:gd name="connsiteY101" fmla="*/ 1164 h 10000"/>
                  <a:gd name="connsiteX102" fmla="*/ 3536 w 10000"/>
                  <a:gd name="connsiteY102" fmla="*/ 1323 h 10000"/>
                  <a:gd name="connsiteX103" fmla="*/ 3624 w 10000"/>
                  <a:gd name="connsiteY103" fmla="*/ 1799 h 10000"/>
                  <a:gd name="connsiteX104" fmla="*/ 3565 w 10000"/>
                  <a:gd name="connsiteY104" fmla="*/ 2223 h 10000"/>
                  <a:gd name="connsiteX105" fmla="*/ 3130 w 10000"/>
                  <a:gd name="connsiteY105" fmla="*/ 2539 h 10000"/>
                  <a:gd name="connsiteX106" fmla="*/ 3101 w 10000"/>
                  <a:gd name="connsiteY106" fmla="*/ 2381 h 10000"/>
                  <a:gd name="connsiteX107" fmla="*/ 3073 w 10000"/>
                  <a:gd name="connsiteY107" fmla="*/ 2593 h 10000"/>
                  <a:gd name="connsiteX108" fmla="*/ 3188 w 10000"/>
                  <a:gd name="connsiteY108" fmla="*/ 2804 h 10000"/>
                  <a:gd name="connsiteX109" fmla="*/ 3478 w 10000"/>
                  <a:gd name="connsiteY109" fmla="*/ 2593 h 10000"/>
                  <a:gd name="connsiteX110" fmla="*/ 3594 w 10000"/>
                  <a:gd name="connsiteY110" fmla="*/ 2752 h 10000"/>
                  <a:gd name="connsiteX111" fmla="*/ 3392 w 10000"/>
                  <a:gd name="connsiteY111" fmla="*/ 2804 h 10000"/>
                  <a:gd name="connsiteX112" fmla="*/ 1349 w 10000"/>
                  <a:gd name="connsiteY112" fmla="*/ 2289 h 10000"/>
                  <a:gd name="connsiteX113" fmla="*/ 2754 w 10000"/>
                  <a:gd name="connsiteY113" fmla="*/ 2857 h 10000"/>
                  <a:gd name="connsiteX114" fmla="*/ 1630 w 10000"/>
                  <a:gd name="connsiteY114" fmla="*/ 1022 h 10000"/>
                  <a:gd name="connsiteX115" fmla="*/ 2656 w 10000"/>
                  <a:gd name="connsiteY115" fmla="*/ 2472 h 10000"/>
                  <a:gd name="connsiteX116" fmla="*/ 2898 w 10000"/>
                  <a:gd name="connsiteY116" fmla="*/ 3545 h 10000"/>
                  <a:gd name="connsiteX117" fmla="*/ 2840 w 10000"/>
                  <a:gd name="connsiteY117" fmla="*/ 3916 h 10000"/>
                  <a:gd name="connsiteX118" fmla="*/ 1349 w 10000"/>
                  <a:gd name="connsiteY118" fmla="*/ 2289 h 10000"/>
                  <a:gd name="connsiteX119" fmla="*/ 1349 w 10000"/>
                  <a:gd name="connsiteY119" fmla="*/ 2289 h 10000"/>
                  <a:gd name="connsiteX120" fmla="*/ 2377 w 10000"/>
                  <a:gd name="connsiteY120" fmla="*/ 3598 h 10000"/>
                  <a:gd name="connsiteX121" fmla="*/ 2377 w 10000"/>
                  <a:gd name="connsiteY121" fmla="*/ 3968 h 10000"/>
                  <a:gd name="connsiteX122" fmla="*/ 2231 w 10000"/>
                  <a:gd name="connsiteY122" fmla="*/ 4445 h 10000"/>
                  <a:gd name="connsiteX123" fmla="*/ 2000 w 10000"/>
                  <a:gd name="connsiteY123" fmla="*/ 4021 h 10000"/>
                  <a:gd name="connsiteX124" fmla="*/ 1884 w 10000"/>
                  <a:gd name="connsiteY124" fmla="*/ 3545 h 10000"/>
                  <a:gd name="connsiteX125" fmla="*/ 1652 w 10000"/>
                  <a:gd name="connsiteY125" fmla="*/ 3545 h 10000"/>
                  <a:gd name="connsiteX126" fmla="*/ 1478 w 10000"/>
                  <a:gd name="connsiteY126" fmla="*/ 3757 h 10000"/>
                  <a:gd name="connsiteX127" fmla="*/ 1247 w 10000"/>
                  <a:gd name="connsiteY127" fmla="*/ 3757 h 10000"/>
                  <a:gd name="connsiteX128" fmla="*/ 1072 w 10000"/>
                  <a:gd name="connsiteY128" fmla="*/ 3968 h 10000"/>
                  <a:gd name="connsiteX129" fmla="*/ 957 w 10000"/>
                  <a:gd name="connsiteY129" fmla="*/ 3757 h 10000"/>
                  <a:gd name="connsiteX130" fmla="*/ 667 w 10000"/>
                  <a:gd name="connsiteY130" fmla="*/ 3704 h 10000"/>
                  <a:gd name="connsiteX131" fmla="*/ 406 w 10000"/>
                  <a:gd name="connsiteY131" fmla="*/ 3704 h 10000"/>
                  <a:gd name="connsiteX132" fmla="*/ 29 w 10000"/>
                  <a:gd name="connsiteY132" fmla="*/ 3439 h 10000"/>
                  <a:gd name="connsiteX133" fmla="*/ 0 w 10000"/>
                  <a:gd name="connsiteY133" fmla="*/ 3916 h 10000"/>
                  <a:gd name="connsiteX134" fmla="*/ 58 w 10000"/>
                  <a:gd name="connsiteY134" fmla="*/ 4603 h 10000"/>
                  <a:gd name="connsiteX135" fmla="*/ 116 w 10000"/>
                  <a:gd name="connsiteY135" fmla="*/ 4973 h 10000"/>
                  <a:gd name="connsiteX136" fmla="*/ 174 w 10000"/>
                  <a:gd name="connsiteY136" fmla="*/ 5239 h 10000"/>
                  <a:gd name="connsiteX137" fmla="*/ 232 w 10000"/>
                  <a:gd name="connsiteY137" fmla="*/ 5609 h 10000"/>
                  <a:gd name="connsiteX138" fmla="*/ 406 w 10000"/>
                  <a:gd name="connsiteY138" fmla="*/ 5926 h 10000"/>
                  <a:gd name="connsiteX139" fmla="*/ 638 w 10000"/>
                  <a:gd name="connsiteY139" fmla="*/ 6455 h 10000"/>
                  <a:gd name="connsiteX140" fmla="*/ 492 w 10000"/>
                  <a:gd name="connsiteY140" fmla="*/ 6350 h 10000"/>
                  <a:gd name="connsiteX141" fmla="*/ 840 w 10000"/>
                  <a:gd name="connsiteY141" fmla="*/ 6825 h 10000"/>
                  <a:gd name="connsiteX142" fmla="*/ 1043 w 10000"/>
                  <a:gd name="connsiteY142" fmla="*/ 6773 h 10000"/>
                  <a:gd name="connsiteX143" fmla="*/ 1015 w 10000"/>
                  <a:gd name="connsiteY143" fmla="*/ 6455 h 10000"/>
                  <a:gd name="connsiteX144" fmla="*/ 1188 w 10000"/>
                  <a:gd name="connsiteY144" fmla="*/ 6508 h 10000"/>
                  <a:gd name="connsiteX145" fmla="*/ 986 w 10000"/>
                  <a:gd name="connsiteY145" fmla="*/ 5873 h 10000"/>
                  <a:gd name="connsiteX146" fmla="*/ 1362 w 10000"/>
                  <a:gd name="connsiteY146" fmla="*/ 5609 h 10000"/>
                  <a:gd name="connsiteX147" fmla="*/ 1566 w 10000"/>
                  <a:gd name="connsiteY147" fmla="*/ 5609 h 10000"/>
                  <a:gd name="connsiteX148" fmla="*/ 1566 w 10000"/>
                  <a:gd name="connsiteY148" fmla="*/ 5873 h 10000"/>
                  <a:gd name="connsiteX149" fmla="*/ 1391 w 10000"/>
                  <a:gd name="connsiteY149" fmla="*/ 6032 h 10000"/>
                  <a:gd name="connsiteX150" fmla="*/ 1276 w 10000"/>
                  <a:gd name="connsiteY150" fmla="*/ 6720 h 10000"/>
                  <a:gd name="connsiteX151" fmla="*/ 1218 w 10000"/>
                  <a:gd name="connsiteY151" fmla="*/ 7037 h 10000"/>
                  <a:gd name="connsiteX152" fmla="*/ 1305 w 10000"/>
                  <a:gd name="connsiteY152" fmla="*/ 7461 h 10000"/>
                  <a:gd name="connsiteX153" fmla="*/ 1478 w 10000"/>
                  <a:gd name="connsiteY153" fmla="*/ 7778 h 10000"/>
                  <a:gd name="connsiteX154" fmla="*/ 2058 w 10000"/>
                  <a:gd name="connsiteY154" fmla="*/ 8413 h 10000"/>
                  <a:gd name="connsiteX155" fmla="*/ 2521 w 10000"/>
                  <a:gd name="connsiteY155" fmla="*/ 8889 h 10000"/>
                  <a:gd name="connsiteX156" fmla="*/ 2869 w 10000"/>
                  <a:gd name="connsiteY156" fmla="*/ 9101 h 10000"/>
                  <a:gd name="connsiteX157" fmla="*/ 3246 w 10000"/>
                  <a:gd name="connsiteY157" fmla="*/ 9312 h 10000"/>
                  <a:gd name="connsiteX158" fmla="*/ 3624 w 10000"/>
                  <a:gd name="connsiteY158" fmla="*/ 9524 h 10000"/>
                  <a:gd name="connsiteX159" fmla="*/ 3972 w 10000"/>
                  <a:gd name="connsiteY159" fmla="*/ 9630 h 10000"/>
                  <a:gd name="connsiteX160" fmla="*/ 4348 w 10000"/>
                  <a:gd name="connsiteY160" fmla="*/ 9789 h 10000"/>
                  <a:gd name="connsiteX161" fmla="*/ 4783 w 10000"/>
                  <a:gd name="connsiteY161" fmla="*/ 9948 h 10000"/>
                  <a:gd name="connsiteX162" fmla="*/ 5246 w 10000"/>
                  <a:gd name="connsiteY162" fmla="*/ 10000 h 10000"/>
                  <a:gd name="connsiteX163" fmla="*/ 5652 w 10000"/>
                  <a:gd name="connsiteY163" fmla="*/ 10000 h 10000"/>
                  <a:gd name="connsiteX164" fmla="*/ 6145 w 10000"/>
                  <a:gd name="connsiteY164" fmla="*/ 9948 h 10000"/>
                  <a:gd name="connsiteX165" fmla="*/ 6493 w 10000"/>
                  <a:gd name="connsiteY165" fmla="*/ 9841 h 10000"/>
                  <a:gd name="connsiteX166" fmla="*/ 6841 w 10000"/>
                  <a:gd name="connsiteY166" fmla="*/ 9736 h 10000"/>
                  <a:gd name="connsiteX167" fmla="*/ 7218 w 10000"/>
                  <a:gd name="connsiteY167" fmla="*/ 9577 h 10000"/>
                  <a:gd name="connsiteX168" fmla="*/ 7565 w 10000"/>
                  <a:gd name="connsiteY168" fmla="*/ 9418 h 10000"/>
                  <a:gd name="connsiteX169" fmla="*/ 7884 w 10000"/>
                  <a:gd name="connsiteY169" fmla="*/ 9207 h 10000"/>
                  <a:gd name="connsiteX170" fmla="*/ 8232 w 10000"/>
                  <a:gd name="connsiteY170" fmla="*/ 8995 h 10000"/>
                  <a:gd name="connsiteX171" fmla="*/ 8551 w 10000"/>
                  <a:gd name="connsiteY17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8734 w 10000"/>
                  <a:gd name="connsiteY39" fmla="*/ 5498 h 10000"/>
                  <a:gd name="connsiteX40" fmla="*/ 8734 w 10000"/>
                  <a:gd name="connsiteY40" fmla="*/ 5498 h 10000"/>
                  <a:gd name="connsiteX41" fmla="*/ 8607 w 10000"/>
                  <a:gd name="connsiteY41" fmla="*/ 5271 h 10000"/>
                  <a:gd name="connsiteX42" fmla="*/ 8417 w 10000"/>
                  <a:gd name="connsiteY42" fmla="*/ 5422 h 10000"/>
                  <a:gd name="connsiteX43" fmla="*/ 8291 w 10000"/>
                  <a:gd name="connsiteY43" fmla="*/ 5195 h 10000"/>
                  <a:gd name="connsiteX44" fmla="*/ 8164 w 10000"/>
                  <a:gd name="connsiteY44" fmla="*/ 4968 h 10000"/>
                  <a:gd name="connsiteX45" fmla="*/ 8671 w 10000"/>
                  <a:gd name="connsiteY45" fmla="*/ 4893 h 10000"/>
                  <a:gd name="connsiteX46" fmla="*/ 8227 w 10000"/>
                  <a:gd name="connsiteY46" fmla="*/ 4591 h 10000"/>
                  <a:gd name="connsiteX47" fmla="*/ 7657 w 10000"/>
                  <a:gd name="connsiteY47" fmla="*/ 5044 h 10000"/>
                  <a:gd name="connsiteX48" fmla="*/ 7087 w 10000"/>
                  <a:gd name="connsiteY48" fmla="*/ 5497 h 10000"/>
                  <a:gd name="connsiteX49" fmla="*/ 8037 w 10000"/>
                  <a:gd name="connsiteY49" fmla="*/ 4742 h 10000"/>
                  <a:gd name="connsiteX50" fmla="*/ 7531 w 10000"/>
                  <a:gd name="connsiteY50" fmla="*/ 4817 h 10000"/>
                  <a:gd name="connsiteX51" fmla="*/ 8069 w 10000"/>
                  <a:gd name="connsiteY51" fmla="*/ 4826 h 10000"/>
                  <a:gd name="connsiteX52" fmla="*/ 6950 w 10000"/>
                  <a:gd name="connsiteY52" fmla="*/ 3306 h 10000"/>
                  <a:gd name="connsiteX53" fmla="*/ 6962 w 10000"/>
                  <a:gd name="connsiteY53" fmla="*/ 3305 h 10000"/>
                  <a:gd name="connsiteX54" fmla="*/ 6645 w 10000"/>
                  <a:gd name="connsiteY54" fmla="*/ 3230 h 10000"/>
                  <a:gd name="connsiteX55" fmla="*/ 6519 w 10000"/>
                  <a:gd name="connsiteY55" fmla="*/ 3003 h 10000"/>
                  <a:gd name="connsiteX56" fmla="*/ 5949 w 10000"/>
                  <a:gd name="connsiteY56" fmla="*/ 2473 h 10000"/>
                  <a:gd name="connsiteX57" fmla="*/ 5015 w 10000"/>
                  <a:gd name="connsiteY57" fmla="*/ 3228 h 10000"/>
                  <a:gd name="connsiteX58" fmla="*/ 4898 w 10000"/>
                  <a:gd name="connsiteY58" fmla="*/ 3175 h 10000"/>
                  <a:gd name="connsiteX59" fmla="*/ 4754 w 10000"/>
                  <a:gd name="connsiteY59" fmla="*/ 3122 h 10000"/>
                  <a:gd name="connsiteX60" fmla="*/ 4637 w 10000"/>
                  <a:gd name="connsiteY60" fmla="*/ 3334 h 10000"/>
                  <a:gd name="connsiteX61" fmla="*/ 4464 w 10000"/>
                  <a:gd name="connsiteY61" fmla="*/ 3493 h 10000"/>
                  <a:gd name="connsiteX62" fmla="*/ 4435 w 10000"/>
                  <a:gd name="connsiteY62" fmla="*/ 3651 h 10000"/>
                  <a:gd name="connsiteX63" fmla="*/ 4579 w 10000"/>
                  <a:gd name="connsiteY63" fmla="*/ 3862 h 10000"/>
                  <a:gd name="connsiteX64" fmla="*/ 4637 w 10000"/>
                  <a:gd name="connsiteY64" fmla="*/ 4021 h 10000"/>
                  <a:gd name="connsiteX65" fmla="*/ 4783 w 10000"/>
                  <a:gd name="connsiteY65" fmla="*/ 4021 h 10000"/>
                  <a:gd name="connsiteX66" fmla="*/ 4841 w 10000"/>
                  <a:gd name="connsiteY66" fmla="*/ 4021 h 10000"/>
                  <a:gd name="connsiteX67" fmla="*/ 4927 w 10000"/>
                  <a:gd name="connsiteY67" fmla="*/ 4233 h 10000"/>
                  <a:gd name="connsiteX68" fmla="*/ 5073 w 10000"/>
                  <a:gd name="connsiteY68" fmla="*/ 4603 h 10000"/>
                  <a:gd name="connsiteX69" fmla="*/ 4898 w 10000"/>
                  <a:gd name="connsiteY69" fmla="*/ 4391 h 10000"/>
                  <a:gd name="connsiteX70" fmla="*/ 4812 w 10000"/>
                  <a:gd name="connsiteY70" fmla="*/ 4127 h 10000"/>
                  <a:gd name="connsiteX71" fmla="*/ 4725 w 10000"/>
                  <a:gd name="connsiteY71" fmla="*/ 4339 h 10000"/>
                  <a:gd name="connsiteX72" fmla="*/ 4608 w 10000"/>
                  <a:gd name="connsiteY72" fmla="*/ 4657 h 10000"/>
                  <a:gd name="connsiteX73" fmla="*/ 4608 w 10000"/>
                  <a:gd name="connsiteY73" fmla="*/ 4445 h 10000"/>
                  <a:gd name="connsiteX74" fmla="*/ 4435 w 10000"/>
                  <a:gd name="connsiteY74" fmla="*/ 4339 h 10000"/>
                  <a:gd name="connsiteX75" fmla="*/ 4406 w 10000"/>
                  <a:gd name="connsiteY75" fmla="*/ 3968 h 10000"/>
                  <a:gd name="connsiteX76" fmla="*/ 4261 w 10000"/>
                  <a:gd name="connsiteY76" fmla="*/ 4021 h 10000"/>
                  <a:gd name="connsiteX77" fmla="*/ 4319 w 10000"/>
                  <a:gd name="connsiteY77" fmla="*/ 3598 h 10000"/>
                  <a:gd name="connsiteX78" fmla="*/ 4232 w 10000"/>
                  <a:gd name="connsiteY78" fmla="*/ 3598 h 10000"/>
                  <a:gd name="connsiteX79" fmla="*/ 4319 w 10000"/>
                  <a:gd name="connsiteY79" fmla="*/ 3069 h 10000"/>
                  <a:gd name="connsiteX80" fmla="*/ 4464 w 10000"/>
                  <a:gd name="connsiteY80" fmla="*/ 3069 h 10000"/>
                  <a:gd name="connsiteX81" fmla="*/ 4522 w 10000"/>
                  <a:gd name="connsiteY81" fmla="*/ 3386 h 10000"/>
                  <a:gd name="connsiteX82" fmla="*/ 4551 w 10000"/>
                  <a:gd name="connsiteY82" fmla="*/ 3175 h 10000"/>
                  <a:gd name="connsiteX83" fmla="*/ 4493 w 10000"/>
                  <a:gd name="connsiteY83" fmla="*/ 3016 h 10000"/>
                  <a:gd name="connsiteX84" fmla="*/ 4348 w 10000"/>
                  <a:gd name="connsiteY84" fmla="*/ 2910 h 10000"/>
                  <a:gd name="connsiteX85" fmla="*/ 4377 w 10000"/>
                  <a:gd name="connsiteY85" fmla="*/ 2487 h 10000"/>
                  <a:gd name="connsiteX86" fmla="*/ 4319 w 10000"/>
                  <a:gd name="connsiteY86" fmla="*/ 2275 h 10000"/>
                  <a:gd name="connsiteX87" fmla="*/ 4289 w 10000"/>
                  <a:gd name="connsiteY87" fmla="*/ 1641 h 10000"/>
                  <a:gd name="connsiteX88" fmla="*/ 4348 w 10000"/>
                  <a:gd name="connsiteY88" fmla="*/ 1641 h 10000"/>
                  <a:gd name="connsiteX89" fmla="*/ 4261 w 10000"/>
                  <a:gd name="connsiteY89" fmla="*/ 1534 h 10000"/>
                  <a:gd name="connsiteX90" fmla="*/ 4000 w 10000"/>
                  <a:gd name="connsiteY90" fmla="*/ 1746 h 10000"/>
                  <a:gd name="connsiteX91" fmla="*/ 3942 w 10000"/>
                  <a:gd name="connsiteY91" fmla="*/ 1323 h 10000"/>
                  <a:gd name="connsiteX92" fmla="*/ 4145 w 10000"/>
                  <a:gd name="connsiteY92" fmla="*/ 582 h 10000"/>
                  <a:gd name="connsiteX93" fmla="*/ 3972 w 10000"/>
                  <a:gd name="connsiteY93" fmla="*/ 318 h 10000"/>
                  <a:gd name="connsiteX94" fmla="*/ 3972 w 10000"/>
                  <a:gd name="connsiteY94" fmla="*/ 212 h 10000"/>
                  <a:gd name="connsiteX95" fmla="*/ 3710 w 10000"/>
                  <a:gd name="connsiteY95" fmla="*/ 0 h 10000"/>
                  <a:gd name="connsiteX96" fmla="*/ 3624 w 10000"/>
                  <a:gd name="connsiteY96" fmla="*/ 212 h 10000"/>
                  <a:gd name="connsiteX97" fmla="*/ 3536 w 10000"/>
                  <a:gd name="connsiteY97" fmla="*/ 635 h 10000"/>
                  <a:gd name="connsiteX98" fmla="*/ 3420 w 10000"/>
                  <a:gd name="connsiteY98" fmla="*/ 688 h 10000"/>
                  <a:gd name="connsiteX99" fmla="*/ 3594 w 10000"/>
                  <a:gd name="connsiteY99" fmla="*/ 900 h 10000"/>
                  <a:gd name="connsiteX100" fmla="*/ 3624 w 10000"/>
                  <a:gd name="connsiteY100" fmla="*/ 1164 h 10000"/>
                  <a:gd name="connsiteX101" fmla="*/ 3536 w 10000"/>
                  <a:gd name="connsiteY101" fmla="*/ 1323 h 10000"/>
                  <a:gd name="connsiteX102" fmla="*/ 3624 w 10000"/>
                  <a:gd name="connsiteY102" fmla="*/ 1799 h 10000"/>
                  <a:gd name="connsiteX103" fmla="*/ 3565 w 10000"/>
                  <a:gd name="connsiteY103" fmla="*/ 2223 h 10000"/>
                  <a:gd name="connsiteX104" fmla="*/ 3130 w 10000"/>
                  <a:gd name="connsiteY104" fmla="*/ 2539 h 10000"/>
                  <a:gd name="connsiteX105" fmla="*/ 3101 w 10000"/>
                  <a:gd name="connsiteY105" fmla="*/ 2381 h 10000"/>
                  <a:gd name="connsiteX106" fmla="*/ 3073 w 10000"/>
                  <a:gd name="connsiteY106" fmla="*/ 2593 h 10000"/>
                  <a:gd name="connsiteX107" fmla="*/ 3188 w 10000"/>
                  <a:gd name="connsiteY107" fmla="*/ 2804 h 10000"/>
                  <a:gd name="connsiteX108" fmla="*/ 3478 w 10000"/>
                  <a:gd name="connsiteY108" fmla="*/ 2593 h 10000"/>
                  <a:gd name="connsiteX109" fmla="*/ 3594 w 10000"/>
                  <a:gd name="connsiteY109" fmla="*/ 2752 h 10000"/>
                  <a:gd name="connsiteX110" fmla="*/ 3392 w 10000"/>
                  <a:gd name="connsiteY110" fmla="*/ 2804 h 10000"/>
                  <a:gd name="connsiteX111" fmla="*/ 1349 w 10000"/>
                  <a:gd name="connsiteY111" fmla="*/ 2289 h 10000"/>
                  <a:gd name="connsiteX112" fmla="*/ 2754 w 10000"/>
                  <a:gd name="connsiteY112" fmla="*/ 2857 h 10000"/>
                  <a:gd name="connsiteX113" fmla="*/ 1630 w 10000"/>
                  <a:gd name="connsiteY113" fmla="*/ 1022 h 10000"/>
                  <a:gd name="connsiteX114" fmla="*/ 2656 w 10000"/>
                  <a:gd name="connsiteY114" fmla="*/ 2472 h 10000"/>
                  <a:gd name="connsiteX115" fmla="*/ 2898 w 10000"/>
                  <a:gd name="connsiteY115" fmla="*/ 3545 h 10000"/>
                  <a:gd name="connsiteX116" fmla="*/ 2840 w 10000"/>
                  <a:gd name="connsiteY116" fmla="*/ 3916 h 10000"/>
                  <a:gd name="connsiteX117" fmla="*/ 1349 w 10000"/>
                  <a:gd name="connsiteY117" fmla="*/ 2289 h 10000"/>
                  <a:gd name="connsiteX118" fmla="*/ 1349 w 10000"/>
                  <a:gd name="connsiteY118" fmla="*/ 2289 h 10000"/>
                  <a:gd name="connsiteX119" fmla="*/ 2377 w 10000"/>
                  <a:gd name="connsiteY119" fmla="*/ 3598 h 10000"/>
                  <a:gd name="connsiteX120" fmla="*/ 2377 w 10000"/>
                  <a:gd name="connsiteY120" fmla="*/ 3968 h 10000"/>
                  <a:gd name="connsiteX121" fmla="*/ 2231 w 10000"/>
                  <a:gd name="connsiteY121" fmla="*/ 4445 h 10000"/>
                  <a:gd name="connsiteX122" fmla="*/ 2000 w 10000"/>
                  <a:gd name="connsiteY122" fmla="*/ 4021 h 10000"/>
                  <a:gd name="connsiteX123" fmla="*/ 1884 w 10000"/>
                  <a:gd name="connsiteY123" fmla="*/ 3545 h 10000"/>
                  <a:gd name="connsiteX124" fmla="*/ 1652 w 10000"/>
                  <a:gd name="connsiteY124" fmla="*/ 3545 h 10000"/>
                  <a:gd name="connsiteX125" fmla="*/ 1478 w 10000"/>
                  <a:gd name="connsiteY125" fmla="*/ 3757 h 10000"/>
                  <a:gd name="connsiteX126" fmla="*/ 1247 w 10000"/>
                  <a:gd name="connsiteY126" fmla="*/ 3757 h 10000"/>
                  <a:gd name="connsiteX127" fmla="*/ 1072 w 10000"/>
                  <a:gd name="connsiteY127" fmla="*/ 3968 h 10000"/>
                  <a:gd name="connsiteX128" fmla="*/ 957 w 10000"/>
                  <a:gd name="connsiteY128" fmla="*/ 3757 h 10000"/>
                  <a:gd name="connsiteX129" fmla="*/ 667 w 10000"/>
                  <a:gd name="connsiteY129" fmla="*/ 3704 h 10000"/>
                  <a:gd name="connsiteX130" fmla="*/ 406 w 10000"/>
                  <a:gd name="connsiteY130" fmla="*/ 3704 h 10000"/>
                  <a:gd name="connsiteX131" fmla="*/ 29 w 10000"/>
                  <a:gd name="connsiteY131" fmla="*/ 3439 h 10000"/>
                  <a:gd name="connsiteX132" fmla="*/ 0 w 10000"/>
                  <a:gd name="connsiteY132" fmla="*/ 3916 h 10000"/>
                  <a:gd name="connsiteX133" fmla="*/ 58 w 10000"/>
                  <a:gd name="connsiteY133" fmla="*/ 4603 h 10000"/>
                  <a:gd name="connsiteX134" fmla="*/ 116 w 10000"/>
                  <a:gd name="connsiteY134" fmla="*/ 4973 h 10000"/>
                  <a:gd name="connsiteX135" fmla="*/ 174 w 10000"/>
                  <a:gd name="connsiteY135" fmla="*/ 5239 h 10000"/>
                  <a:gd name="connsiteX136" fmla="*/ 232 w 10000"/>
                  <a:gd name="connsiteY136" fmla="*/ 5609 h 10000"/>
                  <a:gd name="connsiteX137" fmla="*/ 406 w 10000"/>
                  <a:gd name="connsiteY137" fmla="*/ 5926 h 10000"/>
                  <a:gd name="connsiteX138" fmla="*/ 638 w 10000"/>
                  <a:gd name="connsiteY138" fmla="*/ 6455 h 10000"/>
                  <a:gd name="connsiteX139" fmla="*/ 492 w 10000"/>
                  <a:gd name="connsiteY139" fmla="*/ 6350 h 10000"/>
                  <a:gd name="connsiteX140" fmla="*/ 840 w 10000"/>
                  <a:gd name="connsiteY140" fmla="*/ 6825 h 10000"/>
                  <a:gd name="connsiteX141" fmla="*/ 1043 w 10000"/>
                  <a:gd name="connsiteY141" fmla="*/ 6773 h 10000"/>
                  <a:gd name="connsiteX142" fmla="*/ 1015 w 10000"/>
                  <a:gd name="connsiteY142" fmla="*/ 6455 h 10000"/>
                  <a:gd name="connsiteX143" fmla="*/ 1188 w 10000"/>
                  <a:gd name="connsiteY143" fmla="*/ 6508 h 10000"/>
                  <a:gd name="connsiteX144" fmla="*/ 986 w 10000"/>
                  <a:gd name="connsiteY144" fmla="*/ 5873 h 10000"/>
                  <a:gd name="connsiteX145" fmla="*/ 1362 w 10000"/>
                  <a:gd name="connsiteY145" fmla="*/ 5609 h 10000"/>
                  <a:gd name="connsiteX146" fmla="*/ 1566 w 10000"/>
                  <a:gd name="connsiteY146" fmla="*/ 5609 h 10000"/>
                  <a:gd name="connsiteX147" fmla="*/ 1566 w 10000"/>
                  <a:gd name="connsiteY147" fmla="*/ 5873 h 10000"/>
                  <a:gd name="connsiteX148" fmla="*/ 1391 w 10000"/>
                  <a:gd name="connsiteY148" fmla="*/ 6032 h 10000"/>
                  <a:gd name="connsiteX149" fmla="*/ 1276 w 10000"/>
                  <a:gd name="connsiteY149" fmla="*/ 6720 h 10000"/>
                  <a:gd name="connsiteX150" fmla="*/ 1218 w 10000"/>
                  <a:gd name="connsiteY150" fmla="*/ 7037 h 10000"/>
                  <a:gd name="connsiteX151" fmla="*/ 1305 w 10000"/>
                  <a:gd name="connsiteY151" fmla="*/ 7461 h 10000"/>
                  <a:gd name="connsiteX152" fmla="*/ 1478 w 10000"/>
                  <a:gd name="connsiteY152" fmla="*/ 7778 h 10000"/>
                  <a:gd name="connsiteX153" fmla="*/ 2058 w 10000"/>
                  <a:gd name="connsiteY153" fmla="*/ 8413 h 10000"/>
                  <a:gd name="connsiteX154" fmla="*/ 2521 w 10000"/>
                  <a:gd name="connsiteY154" fmla="*/ 8889 h 10000"/>
                  <a:gd name="connsiteX155" fmla="*/ 2869 w 10000"/>
                  <a:gd name="connsiteY155" fmla="*/ 9101 h 10000"/>
                  <a:gd name="connsiteX156" fmla="*/ 3246 w 10000"/>
                  <a:gd name="connsiteY156" fmla="*/ 9312 h 10000"/>
                  <a:gd name="connsiteX157" fmla="*/ 3624 w 10000"/>
                  <a:gd name="connsiteY157" fmla="*/ 9524 h 10000"/>
                  <a:gd name="connsiteX158" fmla="*/ 3972 w 10000"/>
                  <a:gd name="connsiteY158" fmla="*/ 9630 h 10000"/>
                  <a:gd name="connsiteX159" fmla="*/ 4348 w 10000"/>
                  <a:gd name="connsiteY159" fmla="*/ 9789 h 10000"/>
                  <a:gd name="connsiteX160" fmla="*/ 4783 w 10000"/>
                  <a:gd name="connsiteY160" fmla="*/ 9948 h 10000"/>
                  <a:gd name="connsiteX161" fmla="*/ 5246 w 10000"/>
                  <a:gd name="connsiteY161" fmla="*/ 10000 h 10000"/>
                  <a:gd name="connsiteX162" fmla="*/ 5652 w 10000"/>
                  <a:gd name="connsiteY162" fmla="*/ 10000 h 10000"/>
                  <a:gd name="connsiteX163" fmla="*/ 6145 w 10000"/>
                  <a:gd name="connsiteY163" fmla="*/ 9948 h 10000"/>
                  <a:gd name="connsiteX164" fmla="*/ 6493 w 10000"/>
                  <a:gd name="connsiteY164" fmla="*/ 9841 h 10000"/>
                  <a:gd name="connsiteX165" fmla="*/ 6841 w 10000"/>
                  <a:gd name="connsiteY165" fmla="*/ 9736 h 10000"/>
                  <a:gd name="connsiteX166" fmla="*/ 7218 w 10000"/>
                  <a:gd name="connsiteY166" fmla="*/ 9577 h 10000"/>
                  <a:gd name="connsiteX167" fmla="*/ 7565 w 10000"/>
                  <a:gd name="connsiteY167" fmla="*/ 9418 h 10000"/>
                  <a:gd name="connsiteX168" fmla="*/ 7884 w 10000"/>
                  <a:gd name="connsiteY168" fmla="*/ 9207 h 10000"/>
                  <a:gd name="connsiteX169" fmla="*/ 8232 w 10000"/>
                  <a:gd name="connsiteY169" fmla="*/ 8995 h 10000"/>
                  <a:gd name="connsiteX170" fmla="*/ 8551 w 10000"/>
                  <a:gd name="connsiteY17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203 w 10000"/>
                  <a:gd name="connsiteY37" fmla="*/ 6825 h 10000"/>
                  <a:gd name="connsiteX38" fmla="*/ 8734 w 10000"/>
                  <a:gd name="connsiteY38" fmla="*/ 5498 h 10000"/>
                  <a:gd name="connsiteX39" fmla="*/ 8734 w 10000"/>
                  <a:gd name="connsiteY39" fmla="*/ 5498 h 10000"/>
                  <a:gd name="connsiteX40" fmla="*/ 8607 w 10000"/>
                  <a:gd name="connsiteY40" fmla="*/ 5271 h 10000"/>
                  <a:gd name="connsiteX41" fmla="*/ 8417 w 10000"/>
                  <a:gd name="connsiteY41" fmla="*/ 5422 h 10000"/>
                  <a:gd name="connsiteX42" fmla="*/ 8291 w 10000"/>
                  <a:gd name="connsiteY42" fmla="*/ 5195 h 10000"/>
                  <a:gd name="connsiteX43" fmla="*/ 8164 w 10000"/>
                  <a:gd name="connsiteY43" fmla="*/ 4968 h 10000"/>
                  <a:gd name="connsiteX44" fmla="*/ 8671 w 10000"/>
                  <a:gd name="connsiteY44" fmla="*/ 4893 h 10000"/>
                  <a:gd name="connsiteX45" fmla="*/ 8227 w 10000"/>
                  <a:gd name="connsiteY45" fmla="*/ 4591 h 10000"/>
                  <a:gd name="connsiteX46" fmla="*/ 7657 w 10000"/>
                  <a:gd name="connsiteY46" fmla="*/ 5044 h 10000"/>
                  <a:gd name="connsiteX47" fmla="*/ 7087 w 10000"/>
                  <a:gd name="connsiteY47" fmla="*/ 5497 h 10000"/>
                  <a:gd name="connsiteX48" fmla="*/ 8037 w 10000"/>
                  <a:gd name="connsiteY48" fmla="*/ 4742 h 10000"/>
                  <a:gd name="connsiteX49" fmla="*/ 7531 w 10000"/>
                  <a:gd name="connsiteY49" fmla="*/ 4817 h 10000"/>
                  <a:gd name="connsiteX50" fmla="*/ 8069 w 10000"/>
                  <a:gd name="connsiteY50" fmla="*/ 4826 h 10000"/>
                  <a:gd name="connsiteX51" fmla="*/ 6950 w 10000"/>
                  <a:gd name="connsiteY51" fmla="*/ 3306 h 10000"/>
                  <a:gd name="connsiteX52" fmla="*/ 6962 w 10000"/>
                  <a:gd name="connsiteY52" fmla="*/ 3305 h 10000"/>
                  <a:gd name="connsiteX53" fmla="*/ 6645 w 10000"/>
                  <a:gd name="connsiteY53" fmla="*/ 3230 h 10000"/>
                  <a:gd name="connsiteX54" fmla="*/ 6519 w 10000"/>
                  <a:gd name="connsiteY54" fmla="*/ 3003 h 10000"/>
                  <a:gd name="connsiteX55" fmla="*/ 5949 w 10000"/>
                  <a:gd name="connsiteY55" fmla="*/ 2473 h 10000"/>
                  <a:gd name="connsiteX56" fmla="*/ 5015 w 10000"/>
                  <a:gd name="connsiteY56" fmla="*/ 3228 h 10000"/>
                  <a:gd name="connsiteX57" fmla="*/ 4898 w 10000"/>
                  <a:gd name="connsiteY57" fmla="*/ 3175 h 10000"/>
                  <a:gd name="connsiteX58" fmla="*/ 4754 w 10000"/>
                  <a:gd name="connsiteY58" fmla="*/ 3122 h 10000"/>
                  <a:gd name="connsiteX59" fmla="*/ 4637 w 10000"/>
                  <a:gd name="connsiteY59" fmla="*/ 3334 h 10000"/>
                  <a:gd name="connsiteX60" fmla="*/ 4464 w 10000"/>
                  <a:gd name="connsiteY60" fmla="*/ 3493 h 10000"/>
                  <a:gd name="connsiteX61" fmla="*/ 4435 w 10000"/>
                  <a:gd name="connsiteY61" fmla="*/ 3651 h 10000"/>
                  <a:gd name="connsiteX62" fmla="*/ 4579 w 10000"/>
                  <a:gd name="connsiteY62" fmla="*/ 3862 h 10000"/>
                  <a:gd name="connsiteX63" fmla="*/ 4637 w 10000"/>
                  <a:gd name="connsiteY63" fmla="*/ 4021 h 10000"/>
                  <a:gd name="connsiteX64" fmla="*/ 4783 w 10000"/>
                  <a:gd name="connsiteY64" fmla="*/ 4021 h 10000"/>
                  <a:gd name="connsiteX65" fmla="*/ 4841 w 10000"/>
                  <a:gd name="connsiteY65" fmla="*/ 4021 h 10000"/>
                  <a:gd name="connsiteX66" fmla="*/ 4927 w 10000"/>
                  <a:gd name="connsiteY66" fmla="*/ 4233 h 10000"/>
                  <a:gd name="connsiteX67" fmla="*/ 5073 w 10000"/>
                  <a:gd name="connsiteY67" fmla="*/ 4603 h 10000"/>
                  <a:gd name="connsiteX68" fmla="*/ 4898 w 10000"/>
                  <a:gd name="connsiteY68" fmla="*/ 4391 h 10000"/>
                  <a:gd name="connsiteX69" fmla="*/ 4812 w 10000"/>
                  <a:gd name="connsiteY69" fmla="*/ 4127 h 10000"/>
                  <a:gd name="connsiteX70" fmla="*/ 4725 w 10000"/>
                  <a:gd name="connsiteY70" fmla="*/ 4339 h 10000"/>
                  <a:gd name="connsiteX71" fmla="*/ 4608 w 10000"/>
                  <a:gd name="connsiteY71" fmla="*/ 4657 h 10000"/>
                  <a:gd name="connsiteX72" fmla="*/ 4608 w 10000"/>
                  <a:gd name="connsiteY72" fmla="*/ 4445 h 10000"/>
                  <a:gd name="connsiteX73" fmla="*/ 4435 w 10000"/>
                  <a:gd name="connsiteY73" fmla="*/ 4339 h 10000"/>
                  <a:gd name="connsiteX74" fmla="*/ 4406 w 10000"/>
                  <a:gd name="connsiteY74" fmla="*/ 3968 h 10000"/>
                  <a:gd name="connsiteX75" fmla="*/ 4261 w 10000"/>
                  <a:gd name="connsiteY75" fmla="*/ 4021 h 10000"/>
                  <a:gd name="connsiteX76" fmla="*/ 4319 w 10000"/>
                  <a:gd name="connsiteY76" fmla="*/ 3598 h 10000"/>
                  <a:gd name="connsiteX77" fmla="*/ 4232 w 10000"/>
                  <a:gd name="connsiteY77" fmla="*/ 3598 h 10000"/>
                  <a:gd name="connsiteX78" fmla="*/ 4319 w 10000"/>
                  <a:gd name="connsiteY78" fmla="*/ 3069 h 10000"/>
                  <a:gd name="connsiteX79" fmla="*/ 4464 w 10000"/>
                  <a:gd name="connsiteY79" fmla="*/ 3069 h 10000"/>
                  <a:gd name="connsiteX80" fmla="*/ 4522 w 10000"/>
                  <a:gd name="connsiteY80" fmla="*/ 3386 h 10000"/>
                  <a:gd name="connsiteX81" fmla="*/ 4551 w 10000"/>
                  <a:gd name="connsiteY81" fmla="*/ 3175 h 10000"/>
                  <a:gd name="connsiteX82" fmla="*/ 4493 w 10000"/>
                  <a:gd name="connsiteY82" fmla="*/ 3016 h 10000"/>
                  <a:gd name="connsiteX83" fmla="*/ 4348 w 10000"/>
                  <a:gd name="connsiteY83" fmla="*/ 2910 h 10000"/>
                  <a:gd name="connsiteX84" fmla="*/ 4377 w 10000"/>
                  <a:gd name="connsiteY84" fmla="*/ 2487 h 10000"/>
                  <a:gd name="connsiteX85" fmla="*/ 4319 w 10000"/>
                  <a:gd name="connsiteY85" fmla="*/ 2275 h 10000"/>
                  <a:gd name="connsiteX86" fmla="*/ 4289 w 10000"/>
                  <a:gd name="connsiteY86" fmla="*/ 1641 h 10000"/>
                  <a:gd name="connsiteX87" fmla="*/ 4348 w 10000"/>
                  <a:gd name="connsiteY87" fmla="*/ 1641 h 10000"/>
                  <a:gd name="connsiteX88" fmla="*/ 4261 w 10000"/>
                  <a:gd name="connsiteY88" fmla="*/ 1534 h 10000"/>
                  <a:gd name="connsiteX89" fmla="*/ 4000 w 10000"/>
                  <a:gd name="connsiteY89" fmla="*/ 1746 h 10000"/>
                  <a:gd name="connsiteX90" fmla="*/ 3942 w 10000"/>
                  <a:gd name="connsiteY90" fmla="*/ 1323 h 10000"/>
                  <a:gd name="connsiteX91" fmla="*/ 4145 w 10000"/>
                  <a:gd name="connsiteY91" fmla="*/ 582 h 10000"/>
                  <a:gd name="connsiteX92" fmla="*/ 3972 w 10000"/>
                  <a:gd name="connsiteY92" fmla="*/ 318 h 10000"/>
                  <a:gd name="connsiteX93" fmla="*/ 3972 w 10000"/>
                  <a:gd name="connsiteY93" fmla="*/ 212 h 10000"/>
                  <a:gd name="connsiteX94" fmla="*/ 3710 w 10000"/>
                  <a:gd name="connsiteY94" fmla="*/ 0 h 10000"/>
                  <a:gd name="connsiteX95" fmla="*/ 3624 w 10000"/>
                  <a:gd name="connsiteY95" fmla="*/ 212 h 10000"/>
                  <a:gd name="connsiteX96" fmla="*/ 3536 w 10000"/>
                  <a:gd name="connsiteY96" fmla="*/ 635 h 10000"/>
                  <a:gd name="connsiteX97" fmla="*/ 3420 w 10000"/>
                  <a:gd name="connsiteY97" fmla="*/ 688 h 10000"/>
                  <a:gd name="connsiteX98" fmla="*/ 3594 w 10000"/>
                  <a:gd name="connsiteY98" fmla="*/ 900 h 10000"/>
                  <a:gd name="connsiteX99" fmla="*/ 3624 w 10000"/>
                  <a:gd name="connsiteY99" fmla="*/ 1164 h 10000"/>
                  <a:gd name="connsiteX100" fmla="*/ 3536 w 10000"/>
                  <a:gd name="connsiteY100" fmla="*/ 1323 h 10000"/>
                  <a:gd name="connsiteX101" fmla="*/ 3624 w 10000"/>
                  <a:gd name="connsiteY101" fmla="*/ 1799 h 10000"/>
                  <a:gd name="connsiteX102" fmla="*/ 3565 w 10000"/>
                  <a:gd name="connsiteY102" fmla="*/ 2223 h 10000"/>
                  <a:gd name="connsiteX103" fmla="*/ 3130 w 10000"/>
                  <a:gd name="connsiteY103" fmla="*/ 2539 h 10000"/>
                  <a:gd name="connsiteX104" fmla="*/ 3101 w 10000"/>
                  <a:gd name="connsiteY104" fmla="*/ 2381 h 10000"/>
                  <a:gd name="connsiteX105" fmla="*/ 3073 w 10000"/>
                  <a:gd name="connsiteY105" fmla="*/ 2593 h 10000"/>
                  <a:gd name="connsiteX106" fmla="*/ 3188 w 10000"/>
                  <a:gd name="connsiteY106" fmla="*/ 2804 h 10000"/>
                  <a:gd name="connsiteX107" fmla="*/ 3478 w 10000"/>
                  <a:gd name="connsiteY107" fmla="*/ 2593 h 10000"/>
                  <a:gd name="connsiteX108" fmla="*/ 3594 w 10000"/>
                  <a:gd name="connsiteY108" fmla="*/ 2752 h 10000"/>
                  <a:gd name="connsiteX109" fmla="*/ 3392 w 10000"/>
                  <a:gd name="connsiteY109" fmla="*/ 2804 h 10000"/>
                  <a:gd name="connsiteX110" fmla="*/ 1349 w 10000"/>
                  <a:gd name="connsiteY110" fmla="*/ 2289 h 10000"/>
                  <a:gd name="connsiteX111" fmla="*/ 2754 w 10000"/>
                  <a:gd name="connsiteY111" fmla="*/ 2857 h 10000"/>
                  <a:gd name="connsiteX112" fmla="*/ 1630 w 10000"/>
                  <a:gd name="connsiteY112" fmla="*/ 1022 h 10000"/>
                  <a:gd name="connsiteX113" fmla="*/ 2656 w 10000"/>
                  <a:gd name="connsiteY113" fmla="*/ 2472 h 10000"/>
                  <a:gd name="connsiteX114" fmla="*/ 2898 w 10000"/>
                  <a:gd name="connsiteY114" fmla="*/ 3545 h 10000"/>
                  <a:gd name="connsiteX115" fmla="*/ 2840 w 10000"/>
                  <a:gd name="connsiteY115" fmla="*/ 3916 h 10000"/>
                  <a:gd name="connsiteX116" fmla="*/ 1349 w 10000"/>
                  <a:gd name="connsiteY116" fmla="*/ 2289 h 10000"/>
                  <a:gd name="connsiteX117" fmla="*/ 1349 w 10000"/>
                  <a:gd name="connsiteY117" fmla="*/ 2289 h 10000"/>
                  <a:gd name="connsiteX118" fmla="*/ 2377 w 10000"/>
                  <a:gd name="connsiteY118" fmla="*/ 3598 h 10000"/>
                  <a:gd name="connsiteX119" fmla="*/ 2377 w 10000"/>
                  <a:gd name="connsiteY119" fmla="*/ 3968 h 10000"/>
                  <a:gd name="connsiteX120" fmla="*/ 2231 w 10000"/>
                  <a:gd name="connsiteY120" fmla="*/ 4445 h 10000"/>
                  <a:gd name="connsiteX121" fmla="*/ 2000 w 10000"/>
                  <a:gd name="connsiteY121" fmla="*/ 4021 h 10000"/>
                  <a:gd name="connsiteX122" fmla="*/ 1884 w 10000"/>
                  <a:gd name="connsiteY122" fmla="*/ 3545 h 10000"/>
                  <a:gd name="connsiteX123" fmla="*/ 1652 w 10000"/>
                  <a:gd name="connsiteY123" fmla="*/ 3545 h 10000"/>
                  <a:gd name="connsiteX124" fmla="*/ 1478 w 10000"/>
                  <a:gd name="connsiteY124" fmla="*/ 3757 h 10000"/>
                  <a:gd name="connsiteX125" fmla="*/ 1247 w 10000"/>
                  <a:gd name="connsiteY125" fmla="*/ 3757 h 10000"/>
                  <a:gd name="connsiteX126" fmla="*/ 1072 w 10000"/>
                  <a:gd name="connsiteY126" fmla="*/ 3968 h 10000"/>
                  <a:gd name="connsiteX127" fmla="*/ 957 w 10000"/>
                  <a:gd name="connsiteY127" fmla="*/ 3757 h 10000"/>
                  <a:gd name="connsiteX128" fmla="*/ 667 w 10000"/>
                  <a:gd name="connsiteY128" fmla="*/ 3704 h 10000"/>
                  <a:gd name="connsiteX129" fmla="*/ 406 w 10000"/>
                  <a:gd name="connsiteY129" fmla="*/ 3704 h 10000"/>
                  <a:gd name="connsiteX130" fmla="*/ 29 w 10000"/>
                  <a:gd name="connsiteY130" fmla="*/ 3439 h 10000"/>
                  <a:gd name="connsiteX131" fmla="*/ 0 w 10000"/>
                  <a:gd name="connsiteY131" fmla="*/ 3916 h 10000"/>
                  <a:gd name="connsiteX132" fmla="*/ 58 w 10000"/>
                  <a:gd name="connsiteY132" fmla="*/ 4603 h 10000"/>
                  <a:gd name="connsiteX133" fmla="*/ 116 w 10000"/>
                  <a:gd name="connsiteY133" fmla="*/ 4973 h 10000"/>
                  <a:gd name="connsiteX134" fmla="*/ 174 w 10000"/>
                  <a:gd name="connsiteY134" fmla="*/ 5239 h 10000"/>
                  <a:gd name="connsiteX135" fmla="*/ 232 w 10000"/>
                  <a:gd name="connsiteY135" fmla="*/ 5609 h 10000"/>
                  <a:gd name="connsiteX136" fmla="*/ 406 w 10000"/>
                  <a:gd name="connsiteY136" fmla="*/ 5926 h 10000"/>
                  <a:gd name="connsiteX137" fmla="*/ 638 w 10000"/>
                  <a:gd name="connsiteY137" fmla="*/ 6455 h 10000"/>
                  <a:gd name="connsiteX138" fmla="*/ 492 w 10000"/>
                  <a:gd name="connsiteY138" fmla="*/ 6350 h 10000"/>
                  <a:gd name="connsiteX139" fmla="*/ 840 w 10000"/>
                  <a:gd name="connsiteY139" fmla="*/ 6825 h 10000"/>
                  <a:gd name="connsiteX140" fmla="*/ 1043 w 10000"/>
                  <a:gd name="connsiteY140" fmla="*/ 6773 h 10000"/>
                  <a:gd name="connsiteX141" fmla="*/ 1015 w 10000"/>
                  <a:gd name="connsiteY141" fmla="*/ 6455 h 10000"/>
                  <a:gd name="connsiteX142" fmla="*/ 1188 w 10000"/>
                  <a:gd name="connsiteY142" fmla="*/ 6508 h 10000"/>
                  <a:gd name="connsiteX143" fmla="*/ 986 w 10000"/>
                  <a:gd name="connsiteY143" fmla="*/ 5873 h 10000"/>
                  <a:gd name="connsiteX144" fmla="*/ 1362 w 10000"/>
                  <a:gd name="connsiteY144" fmla="*/ 5609 h 10000"/>
                  <a:gd name="connsiteX145" fmla="*/ 1566 w 10000"/>
                  <a:gd name="connsiteY145" fmla="*/ 5609 h 10000"/>
                  <a:gd name="connsiteX146" fmla="*/ 1566 w 10000"/>
                  <a:gd name="connsiteY146" fmla="*/ 5873 h 10000"/>
                  <a:gd name="connsiteX147" fmla="*/ 1391 w 10000"/>
                  <a:gd name="connsiteY147" fmla="*/ 6032 h 10000"/>
                  <a:gd name="connsiteX148" fmla="*/ 1276 w 10000"/>
                  <a:gd name="connsiteY148" fmla="*/ 6720 h 10000"/>
                  <a:gd name="connsiteX149" fmla="*/ 1218 w 10000"/>
                  <a:gd name="connsiteY149" fmla="*/ 7037 h 10000"/>
                  <a:gd name="connsiteX150" fmla="*/ 1305 w 10000"/>
                  <a:gd name="connsiteY150" fmla="*/ 7461 h 10000"/>
                  <a:gd name="connsiteX151" fmla="*/ 1478 w 10000"/>
                  <a:gd name="connsiteY151" fmla="*/ 7778 h 10000"/>
                  <a:gd name="connsiteX152" fmla="*/ 2058 w 10000"/>
                  <a:gd name="connsiteY152" fmla="*/ 8413 h 10000"/>
                  <a:gd name="connsiteX153" fmla="*/ 2521 w 10000"/>
                  <a:gd name="connsiteY153" fmla="*/ 8889 h 10000"/>
                  <a:gd name="connsiteX154" fmla="*/ 2869 w 10000"/>
                  <a:gd name="connsiteY154" fmla="*/ 9101 h 10000"/>
                  <a:gd name="connsiteX155" fmla="*/ 3246 w 10000"/>
                  <a:gd name="connsiteY155" fmla="*/ 9312 h 10000"/>
                  <a:gd name="connsiteX156" fmla="*/ 3624 w 10000"/>
                  <a:gd name="connsiteY156" fmla="*/ 9524 h 10000"/>
                  <a:gd name="connsiteX157" fmla="*/ 3972 w 10000"/>
                  <a:gd name="connsiteY157" fmla="*/ 9630 h 10000"/>
                  <a:gd name="connsiteX158" fmla="*/ 4348 w 10000"/>
                  <a:gd name="connsiteY158" fmla="*/ 9789 h 10000"/>
                  <a:gd name="connsiteX159" fmla="*/ 4783 w 10000"/>
                  <a:gd name="connsiteY159" fmla="*/ 9948 h 10000"/>
                  <a:gd name="connsiteX160" fmla="*/ 5246 w 10000"/>
                  <a:gd name="connsiteY160" fmla="*/ 10000 h 10000"/>
                  <a:gd name="connsiteX161" fmla="*/ 5652 w 10000"/>
                  <a:gd name="connsiteY161" fmla="*/ 10000 h 10000"/>
                  <a:gd name="connsiteX162" fmla="*/ 6145 w 10000"/>
                  <a:gd name="connsiteY162" fmla="*/ 9948 h 10000"/>
                  <a:gd name="connsiteX163" fmla="*/ 6493 w 10000"/>
                  <a:gd name="connsiteY163" fmla="*/ 9841 h 10000"/>
                  <a:gd name="connsiteX164" fmla="*/ 6841 w 10000"/>
                  <a:gd name="connsiteY164" fmla="*/ 9736 h 10000"/>
                  <a:gd name="connsiteX165" fmla="*/ 7218 w 10000"/>
                  <a:gd name="connsiteY165" fmla="*/ 9577 h 10000"/>
                  <a:gd name="connsiteX166" fmla="*/ 7565 w 10000"/>
                  <a:gd name="connsiteY166" fmla="*/ 9418 h 10000"/>
                  <a:gd name="connsiteX167" fmla="*/ 7884 w 10000"/>
                  <a:gd name="connsiteY167" fmla="*/ 9207 h 10000"/>
                  <a:gd name="connsiteX168" fmla="*/ 8232 w 10000"/>
                  <a:gd name="connsiteY168" fmla="*/ 8995 h 10000"/>
                  <a:gd name="connsiteX169" fmla="*/ 8551 w 10000"/>
                  <a:gd name="connsiteY16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8734 w 10000"/>
                  <a:gd name="connsiteY37" fmla="*/ 5498 h 10000"/>
                  <a:gd name="connsiteX38" fmla="*/ 8734 w 10000"/>
                  <a:gd name="connsiteY38" fmla="*/ 5498 h 10000"/>
                  <a:gd name="connsiteX39" fmla="*/ 8607 w 10000"/>
                  <a:gd name="connsiteY39" fmla="*/ 5271 h 10000"/>
                  <a:gd name="connsiteX40" fmla="*/ 8417 w 10000"/>
                  <a:gd name="connsiteY40" fmla="*/ 5422 h 10000"/>
                  <a:gd name="connsiteX41" fmla="*/ 8291 w 10000"/>
                  <a:gd name="connsiteY41" fmla="*/ 5195 h 10000"/>
                  <a:gd name="connsiteX42" fmla="*/ 8164 w 10000"/>
                  <a:gd name="connsiteY42" fmla="*/ 4968 h 10000"/>
                  <a:gd name="connsiteX43" fmla="*/ 8671 w 10000"/>
                  <a:gd name="connsiteY43" fmla="*/ 4893 h 10000"/>
                  <a:gd name="connsiteX44" fmla="*/ 8227 w 10000"/>
                  <a:gd name="connsiteY44" fmla="*/ 4591 h 10000"/>
                  <a:gd name="connsiteX45" fmla="*/ 7657 w 10000"/>
                  <a:gd name="connsiteY45" fmla="*/ 5044 h 10000"/>
                  <a:gd name="connsiteX46" fmla="*/ 7087 w 10000"/>
                  <a:gd name="connsiteY46" fmla="*/ 5497 h 10000"/>
                  <a:gd name="connsiteX47" fmla="*/ 8037 w 10000"/>
                  <a:gd name="connsiteY47" fmla="*/ 4742 h 10000"/>
                  <a:gd name="connsiteX48" fmla="*/ 7531 w 10000"/>
                  <a:gd name="connsiteY48" fmla="*/ 4817 h 10000"/>
                  <a:gd name="connsiteX49" fmla="*/ 8069 w 10000"/>
                  <a:gd name="connsiteY49" fmla="*/ 4826 h 10000"/>
                  <a:gd name="connsiteX50" fmla="*/ 6950 w 10000"/>
                  <a:gd name="connsiteY50" fmla="*/ 3306 h 10000"/>
                  <a:gd name="connsiteX51" fmla="*/ 6962 w 10000"/>
                  <a:gd name="connsiteY51" fmla="*/ 3305 h 10000"/>
                  <a:gd name="connsiteX52" fmla="*/ 6645 w 10000"/>
                  <a:gd name="connsiteY52" fmla="*/ 3230 h 10000"/>
                  <a:gd name="connsiteX53" fmla="*/ 6519 w 10000"/>
                  <a:gd name="connsiteY53" fmla="*/ 3003 h 10000"/>
                  <a:gd name="connsiteX54" fmla="*/ 5949 w 10000"/>
                  <a:gd name="connsiteY54" fmla="*/ 2473 h 10000"/>
                  <a:gd name="connsiteX55" fmla="*/ 5015 w 10000"/>
                  <a:gd name="connsiteY55" fmla="*/ 3228 h 10000"/>
                  <a:gd name="connsiteX56" fmla="*/ 4898 w 10000"/>
                  <a:gd name="connsiteY56" fmla="*/ 3175 h 10000"/>
                  <a:gd name="connsiteX57" fmla="*/ 4754 w 10000"/>
                  <a:gd name="connsiteY57" fmla="*/ 3122 h 10000"/>
                  <a:gd name="connsiteX58" fmla="*/ 4637 w 10000"/>
                  <a:gd name="connsiteY58" fmla="*/ 3334 h 10000"/>
                  <a:gd name="connsiteX59" fmla="*/ 4464 w 10000"/>
                  <a:gd name="connsiteY59" fmla="*/ 3493 h 10000"/>
                  <a:gd name="connsiteX60" fmla="*/ 4435 w 10000"/>
                  <a:gd name="connsiteY60" fmla="*/ 3651 h 10000"/>
                  <a:gd name="connsiteX61" fmla="*/ 4579 w 10000"/>
                  <a:gd name="connsiteY61" fmla="*/ 3862 h 10000"/>
                  <a:gd name="connsiteX62" fmla="*/ 4637 w 10000"/>
                  <a:gd name="connsiteY62" fmla="*/ 4021 h 10000"/>
                  <a:gd name="connsiteX63" fmla="*/ 4783 w 10000"/>
                  <a:gd name="connsiteY63" fmla="*/ 4021 h 10000"/>
                  <a:gd name="connsiteX64" fmla="*/ 4841 w 10000"/>
                  <a:gd name="connsiteY64" fmla="*/ 4021 h 10000"/>
                  <a:gd name="connsiteX65" fmla="*/ 4927 w 10000"/>
                  <a:gd name="connsiteY65" fmla="*/ 4233 h 10000"/>
                  <a:gd name="connsiteX66" fmla="*/ 5073 w 10000"/>
                  <a:gd name="connsiteY66" fmla="*/ 4603 h 10000"/>
                  <a:gd name="connsiteX67" fmla="*/ 4898 w 10000"/>
                  <a:gd name="connsiteY67" fmla="*/ 4391 h 10000"/>
                  <a:gd name="connsiteX68" fmla="*/ 4812 w 10000"/>
                  <a:gd name="connsiteY68" fmla="*/ 4127 h 10000"/>
                  <a:gd name="connsiteX69" fmla="*/ 4725 w 10000"/>
                  <a:gd name="connsiteY69" fmla="*/ 4339 h 10000"/>
                  <a:gd name="connsiteX70" fmla="*/ 4608 w 10000"/>
                  <a:gd name="connsiteY70" fmla="*/ 4657 h 10000"/>
                  <a:gd name="connsiteX71" fmla="*/ 4608 w 10000"/>
                  <a:gd name="connsiteY71" fmla="*/ 4445 h 10000"/>
                  <a:gd name="connsiteX72" fmla="*/ 4435 w 10000"/>
                  <a:gd name="connsiteY72" fmla="*/ 4339 h 10000"/>
                  <a:gd name="connsiteX73" fmla="*/ 4406 w 10000"/>
                  <a:gd name="connsiteY73" fmla="*/ 3968 h 10000"/>
                  <a:gd name="connsiteX74" fmla="*/ 4261 w 10000"/>
                  <a:gd name="connsiteY74" fmla="*/ 4021 h 10000"/>
                  <a:gd name="connsiteX75" fmla="*/ 4319 w 10000"/>
                  <a:gd name="connsiteY75" fmla="*/ 3598 h 10000"/>
                  <a:gd name="connsiteX76" fmla="*/ 4232 w 10000"/>
                  <a:gd name="connsiteY76" fmla="*/ 3598 h 10000"/>
                  <a:gd name="connsiteX77" fmla="*/ 4319 w 10000"/>
                  <a:gd name="connsiteY77" fmla="*/ 3069 h 10000"/>
                  <a:gd name="connsiteX78" fmla="*/ 4464 w 10000"/>
                  <a:gd name="connsiteY78" fmla="*/ 3069 h 10000"/>
                  <a:gd name="connsiteX79" fmla="*/ 4522 w 10000"/>
                  <a:gd name="connsiteY79" fmla="*/ 3386 h 10000"/>
                  <a:gd name="connsiteX80" fmla="*/ 4551 w 10000"/>
                  <a:gd name="connsiteY80" fmla="*/ 3175 h 10000"/>
                  <a:gd name="connsiteX81" fmla="*/ 4493 w 10000"/>
                  <a:gd name="connsiteY81" fmla="*/ 3016 h 10000"/>
                  <a:gd name="connsiteX82" fmla="*/ 4348 w 10000"/>
                  <a:gd name="connsiteY82" fmla="*/ 2910 h 10000"/>
                  <a:gd name="connsiteX83" fmla="*/ 4377 w 10000"/>
                  <a:gd name="connsiteY83" fmla="*/ 2487 h 10000"/>
                  <a:gd name="connsiteX84" fmla="*/ 4319 w 10000"/>
                  <a:gd name="connsiteY84" fmla="*/ 2275 h 10000"/>
                  <a:gd name="connsiteX85" fmla="*/ 4289 w 10000"/>
                  <a:gd name="connsiteY85" fmla="*/ 1641 h 10000"/>
                  <a:gd name="connsiteX86" fmla="*/ 4348 w 10000"/>
                  <a:gd name="connsiteY86" fmla="*/ 1641 h 10000"/>
                  <a:gd name="connsiteX87" fmla="*/ 4261 w 10000"/>
                  <a:gd name="connsiteY87" fmla="*/ 1534 h 10000"/>
                  <a:gd name="connsiteX88" fmla="*/ 4000 w 10000"/>
                  <a:gd name="connsiteY88" fmla="*/ 1746 h 10000"/>
                  <a:gd name="connsiteX89" fmla="*/ 3942 w 10000"/>
                  <a:gd name="connsiteY89" fmla="*/ 1323 h 10000"/>
                  <a:gd name="connsiteX90" fmla="*/ 4145 w 10000"/>
                  <a:gd name="connsiteY90" fmla="*/ 582 h 10000"/>
                  <a:gd name="connsiteX91" fmla="*/ 3972 w 10000"/>
                  <a:gd name="connsiteY91" fmla="*/ 318 h 10000"/>
                  <a:gd name="connsiteX92" fmla="*/ 3972 w 10000"/>
                  <a:gd name="connsiteY92" fmla="*/ 212 h 10000"/>
                  <a:gd name="connsiteX93" fmla="*/ 3710 w 10000"/>
                  <a:gd name="connsiteY93" fmla="*/ 0 h 10000"/>
                  <a:gd name="connsiteX94" fmla="*/ 3624 w 10000"/>
                  <a:gd name="connsiteY94" fmla="*/ 212 h 10000"/>
                  <a:gd name="connsiteX95" fmla="*/ 3536 w 10000"/>
                  <a:gd name="connsiteY95" fmla="*/ 635 h 10000"/>
                  <a:gd name="connsiteX96" fmla="*/ 3420 w 10000"/>
                  <a:gd name="connsiteY96" fmla="*/ 688 h 10000"/>
                  <a:gd name="connsiteX97" fmla="*/ 3594 w 10000"/>
                  <a:gd name="connsiteY97" fmla="*/ 900 h 10000"/>
                  <a:gd name="connsiteX98" fmla="*/ 3624 w 10000"/>
                  <a:gd name="connsiteY98" fmla="*/ 1164 h 10000"/>
                  <a:gd name="connsiteX99" fmla="*/ 3536 w 10000"/>
                  <a:gd name="connsiteY99" fmla="*/ 1323 h 10000"/>
                  <a:gd name="connsiteX100" fmla="*/ 3624 w 10000"/>
                  <a:gd name="connsiteY100" fmla="*/ 1799 h 10000"/>
                  <a:gd name="connsiteX101" fmla="*/ 3565 w 10000"/>
                  <a:gd name="connsiteY101" fmla="*/ 2223 h 10000"/>
                  <a:gd name="connsiteX102" fmla="*/ 3130 w 10000"/>
                  <a:gd name="connsiteY102" fmla="*/ 2539 h 10000"/>
                  <a:gd name="connsiteX103" fmla="*/ 3101 w 10000"/>
                  <a:gd name="connsiteY103" fmla="*/ 2381 h 10000"/>
                  <a:gd name="connsiteX104" fmla="*/ 3073 w 10000"/>
                  <a:gd name="connsiteY104" fmla="*/ 2593 h 10000"/>
                  <a:gd name="connsiteX105" fmla="*/ 3188 w 10000"/>
                  <a:gd name="connsiteY105" fmla="*/ 2804 h 10000"/>
                  <a:gd name="connsiteX106" fmla="*/ 3478 w 10000"/>
                  <a:gd name="connsiteY106" fmla="*/ 2593 h 10000"/>
                  <a:gd name="connsiteX107" fmla="*/ 3594 w 10000"/>
                  <a:gd name="connsiteY107" fmla="*/ 2752 h 10000"/>
                  <a:gd name="connsiteX108" fmla="*/ 3392 w 10000"/>
                  <a:gd name="connsiteY108" fmla="*/ 2804 h 10000"/>
                  <a:gd name="connsiteX109" fmla="*/ 1349 w 10000"/>
                  <a:gd name="connsiteY109" fmla="*/ 2289 h 10000"/>
                  <a:gd name="connsiteX110" fmla="*/ 2754 w 10000"/>
                  <a:gd name="connsiteY110" fmla="*/ 2857 h 10000"/>
                  <a:gd name="connsiteX111" fmla="*/ 1630 w 10000"/>
                  <a:gd name="connsiteY111" fmla="*/ 1022 h 10000"/>
                  <a:gd name="connsiteX112" fmla="*/ 2656 w 10000"/>
                  <a:gd name="connsiteY112" fmla="*/ 2472 h 10000"/>
                  <a:gd name="connsiteX113" fmla="*/ 2898 w 10000"/>
                  <a:gd name="connsiteY113" fmla="*/ 3545 h 10000"/>
                  <a:gd name="connsiteX114" fmla="*/ 2840 w 10000"/>
                  <a:gd name="connsiteY114" fmla="*/ 3916 h 10000"/>
                  <a:gd name="connsiteX115" fmla="*/ 1349 w 10000"/>
                  <a:gd name="connsiteY115" fmla="*/ 2289 h 10000"/>
                  <a:gd name="connsiteX116" fmla="*/ 1349 w 10000"/>
                  <a:gd name="connsiteY116" fmla="*/ 2289 h 10000"/>
                  <a:gd name="connsiteX117" fmla="*/ 2377 w 10000"/>
                  <a:gd name="connsiteY117" fmla="*/ 3598 h 10000"/>
                  <a:gd name="connsiteX118" fmla="*/ 2377 w 10000"/>
                  <a:gd name="connsiteY118" fmla="*/ 3968 h 10000"/>
                  <a:gd name="connsiteX119" fmla="*/ 2231 w 10000"/>
                  <a:gd name="connsiteY119" fmla="*/ 4445 h 10000"/>
                  <a:gd name="connsiteX120" fmla="*/ 2000 w 10000"/>
                  <a:gd name="connsiteY120" fmla="*/ 4021 h 10000"/>
                  <a:gd name="connsiteX121" fmla="*/ 1884 w 10000"/>
                  <a:gd name="connsiteY121" fmla="*/ 3545 h 10000"/>
                  <a:gd name="connsiteX122" fmla="*/ 1652 w 10000"/>
                  <a:gd name="connsiteY122" fmla="*/ 3545 h 10000"/>
                  <a:gd name="connsiteX123" fmla="*/ 1478 w 10000"/>
                  <a:gd name="connsiteY123" fmla="*/ 3757 h 10000"/>
                  <a:gd name="connsiteX124" fmla="*/ 1247 w 10000"/>
                  <a:gd name="connsiteY124" fmla="*/ 3757 h 10000"/>
                  <a:gd name="connsiteX125" fmla="*/ 1072 w 10000"/>
                  <a:gd name="connsiteY125" fmla="*/ 3968 h 10000"/>
                  <a:gd name="connsiteX126" fmla="*/ 957 w 10000"/>
                  <a:gd name="connsiteY126" fmla="*/ 3757 h 10000"/>
                  <a:gd name="connsiteX127" fmla="*/ 667 w 10000"/>
                  <a:gd name="connsiteY127" fmla="*/ 3704 h 10000"/>
                  <a:gd name="connsiteX128" fmla="*/ 406 w 10000"/>
                  <a:gd name="connsiteY128" fmla="*/ 3704 h 10000"/>
                  <a:gd name="connsiteX129" fmla="*/ 29 w 10000"/>
                  <a:gd name="connsiteY129" fmla="*/ 3439 h 10000"/>
                  <a:gd name="connsiteX130" fmla="*/ 0 w 10000"/>
                  <a:gd name="connsiteY130" fmla="*/ 3916 h 10000"/>
                  <a:gd name="connsiteX131" fmla="*/ 58 w 10000"/>
                  <a:gd name="connsiteY131" fmla="*/ 4603 h 10000"/>
                  <a:gd name="connsiteX132" fmla="*/ 116 w 10000"/>
                  <a:gd name="connsiteY132" fmla="*/ 4973 h 10000"/>
                  <a:gd name="connsiteX133" fmla="*/ 174 w 10000"/>
                  <a:gd name="connsiteY133" fmla="*/ 5239 h 10000"/>
                  <a:gd name="connsiteX134" fmla="*/ 232 w 10000"/>
                  <a:gd name="connsiteY134" fmla="*/ 5609 h 10000"/>
                  <a:gd name="connsiteX135" fmla="*/ 406 w 10000"/>
                  <a:gd name="connsiteY135" fmla="*/ 5926 h 10000"/>
                  <a:gd name="connsiteX136" fmla="*/ 638 w 10000"/>
                  <a:gd name="connsiteY136" fmla="*/ 6455 h 10000"/>
                  <a:gd name="connsiteX137" fmla="*/ 492 w 10000"/>
                  <a:gd name="connsiteY137" fmla="*/ 6350 h 10000"/>
                  <a:gd name="connsiteX138" fmla="*/ 840 w 10000"/>
                  <a:gd name="connsiteY138" fmla="*/ 6825 h 10000"/>
                  <a:gd name="connsiteX139" fmla="*/ 1043 w 10000"/>
                  <a:gd name="connsiteY139" fmla="*/ 6773 h 10000"/>
                  <a:gd name="connsiteX140" fmla="*/ 1015 w 10000"/>
                  <a:gd name="connsiteY140" fmla="*/ 6455 h 10000"/>
                  <a:gd name="connsiteX141" fmla="*/ 1188 w 10000"/>
                  <a:gd name="connsiteY141" fmla="*/ 6508 h 10000"/>
                  <a:gd name="connsiteX142" fmla="*/ 986 w 10000"/>
                  <a:gd name="connsiteY142" fmla="*/ 5873 h 10000"/>
                  <a:gd name="connsiteX143" fmla="*/ 1362 w 10000"/>
                  <a:gd name="connsiteY143" fmla="*/ 5609 h 10000"/>
                  <a:gd name="connsiteX144" fmla="*/ 1566 w 10000"/>
                  <a:gd name="connsiteY144" fmla="*/ 5609 h 10000"/>
                  <a:gd name="connsiteX145" fmla="*/ 1566 w 10000"/>
                  <a:gd name="connsiteY145" fmla="*/ 5873 h 10000"/>
                  <a:gd name="connsiteX146" fmla="*/ 1391 w 10000"/>
                  <a:gd name="connsiteY146" fmla="*/ 6032 h 10000"/>
                  <a:gd name="connsiteX147" fmla="*/ 1276 w 10000"/>
                  <a:gd name="connsiteY147" fmla="*/ 6720 h 10000"/>
                  <a:gd name="connsiteX148" fmla="*/ 1218 w 10000"/>
                  <a:gd name="connsiteY148" fmla="*/ 7037 h 10000"/>
                  <a:gd name="connsiteX149" fmla="*/ 1305 w 10000"/>
                  <a:gd name="connsiteY149" fmla="*/ 7461 h 10000"/>
                  <a:gd name="connsiteX150" fmla="*/ 1478 w 10000"/>
                  <a:gd name="connsiteY150" fmla="*/ 7778 h 10000"/>
                  <a:gd name="connsiteX151" fmla="*/ 2058 w 10000"/>
                  <a:gd name="connsiteY151" fmla="*/ 8413 h 10000"/>
                  <a:gd name="connsiteX152" fmla="*/ 2521 w 10000"/>
                  <a:gd name="connsiteY152" fmla="*/ 8889 h 10000"/>
                  <a:gd name="connsiteX153" fmla="*/ 2869 w 10000"/>
                  <a:gd name="connsiteY153" fmla="*/ 9101 h 10000"/>
                  <a:gd name="connsiteX154" fmla="*/ 3246 w 10000"/>
                  <a:gd name="connsiteY154" fmla="*/ 9312 h 10000"/>
                  <a:gd name="connsiteX155" fmla="*/ 3624 w 10000"/>
                  <a:gd name="connsiteY155" fmla="*/ 9524 h 10000"/>
                  <a:gd name="connsiteX156" fmla="*/ 3972 w 10000"/>
                  <a:gd name="connsiteY156" fmla="*/ 9630 h 10000"/>
                  <a:gd name="connsiteX157" fmla="*/ 4348 w 10000"/>
                  <a:gd name="connsiteY157" fmla="*/ 9789 h 10000"/>
                  <a:gd name="connsiteX158" fmla="*/ 4783 w 10000"/>
                  <a:gd name="connsiteY158" fmla="*/ 9948 h 10000"/>
                  <a:gd name="connsiteX159" fmla="*/ 5246 w 10000"/>
                  <a:gd name="connsiteY159" fmla="*/ 10000 h 10000"/>
                  <a:gd name="connsiteX160" fmla="*/ 5652 w 10000"/>
                  <a:gd name="connsiteY160" fmla="*/ 10000 h 10000"/>
                  <a:gd name="connsiteX161" fmla="*/ 6145 w 10000"/>
                  <a:gd name="connsiteY161" fmla="*/ 9948 h 10000"/>
                  <a:gd name="connsiteX162" fmla="*/ 6493 w 10000"/>
                  <a:gd name="connsiteY162" fmla="*/ 9841 h 10000"/>
                  <a:gd name="connsiteX163" fmla="*/ 6841 w 10000"/>
                  <a:gd name="connsiteY163" fmla="*/ 9736 h 10000"/>
                  <a:gd name="connsiteX164" fmla="*/ 7218 w 10000"/>
                  <a:gd name="connsiteY164" fmla="*/ 9577 h 10000"/>
                  <a:gd name="connsiteX165" fmla="*/ 7565 w 10000"/>
                  <a:gd name="connsiteY165" fmla="*/ 9418 h 10000"/>
                  <a:gd name="connsiteX166" fmla="*/ 7884 w 10000"/>
                  <a:gd name="connsiteY166" fmla="*/ 9207 h 10000"/>
                  <a:gd name="connsiteX167" fmla="*/ 8232 w 10000"/>
                  <a:gd name="connsiteY167" fmla="*/ 8995 h 10000"/>
                  <a:gd name="connsiteX168" fmla="*/ 8551 w 10000"/>
                  <a:gd name="connsiteY16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376 w 10000"/>
                  <a:gd name="connsiteY35" fmla="*/ 7143 h 10000"/>
                  <a:gd name="connsiteX36" fmla="*/ 8734 w 10000"/>
                  <a:gd name="connsiteY36" fmla="*/ 5498 h 10000"/>
                  <a:gd name="connsiteX37" fmla="*/ 8734 w 10000"/>
                  <a:gd name="connsiteY37" fmla="*/ 5498 h 10000"/>
                  <a:gd name="connsiteX38" fmla="*/ 8607 w 10000"/>
                  <a:gd name="connsiteY38" fmla="*/ 5271 h 10000"/>
                  <a:gd name="connsiteX39" fmla="*/ 8417 w 10000"/>
                  <a:gd name="connsiteY39" fmla="*/ 5422 h 10000"/>
                  <a:gd name="connsiteX40" fmla="*/ 8291 w 10000"/>
                  <a:gd name="connsiteY40" fmla="*/ 5195 h 10000"/>
                  <a:gd name="connsiteX41" fmla="*/ 8164 w 10000"/>
                  <a:gd name="connsiteY41" fmla="*/ 4968 h 10000"/>
                  <a:gd name="connsiteX42" fmla="*/ 8671 w 10000"/>
                  <a:gd name="connsiteY42" fmla="*/ 4893 h 10000"/>
                  <a:gd name="connsiteX43" fmla="*/ 8227 w 10000"/>
                  <a:gd name="connsiteY43" fmla="*/ 4591 h 10000"/>
                  <a:gd name="connsiteX44" fmla="*/ 7657 w 10000"/>
                  <a:gd name="connsiteY44" fmla="*/ 5044 h 10000"/>
                  <a:gd name="connsiteX45" fmla="*/ 7087 w 10000"/>
                  <a:gd name="connsiteY45" fmla="*/ 5497 h 10000"/>
                  <a:gd name="connsiteX46" fmla="*/ 8037 w 10000"/>
                  <a:gd name="connsiteY46" fmla="*/ 4742 h 10000"/>
                  <a:gd name="connsiteX47" fmla="*/ 7531 w 10000"/>
                  <a:gd name="connsiteY47" fmla="*/ 4817 h 10000"/>
                  <a:gd name="connsiteX48" fmla="*/ 8069 w 10000"/>
                  <a:gd name="connsiteY48" fmla="*/ 4826 h 10000"/>
                  <a:gd name="connsiteX49" fmla="*/ 6950 w 10000"/>
                  <a:gd name="connsiteY49" fmla="*/ 3306 h 10000"/>
                  <a:gd name="connsiteX50" fmla="*/ 6962 w 10000"/>
                  <a:gd name="connsiteY50" fmla="*/ 3305 h 10000"/>
                  <a:gd name="connsiteX51" fmla="*/ 6645 w 10000"/>
                  <a:gd name="connsiteY51" fmla="*/ 3230 h 10000"/>
                  <a:gd name="connsiteX52" fmla="*/ 6519 w 10000"/>
                  <a:gd name="connsiteY52" fmla="*/ 3003 h 10000"/>
                  <a:gd name="connsiteX53" fmla="*/ 5949 w 10000"/>
                  <a:gd name="connsiteY53" fmla="*/ 2473 h 10000"/>
                  <a:gd name="connsiteX54" fmla="*/ 5015 w 10000"/>
                  <a:gd name="connsiteY54" fmla="*/ 3228 h 10000"/>
                  <a:gd name="connsiteX55" fmla="*/ 4898 w 10000"/>
                  <a:gd name="connsiteY55" fmla="*/ 3175 h 10000"/>
                  <a:gd name="connsiteX56" fmla="*/ 4754 w 10000"/>
                  <a:gd name="connsiteY56" fmla="*/ 3122 h 10000"/>
                  <a:gd name="connsiteX57" fmla="*/ 4637 w 10000"/>
                  <a:gd name="connsiteY57" fmla="*/ 3334 h 10000"/>
                  <a:gd name="connsiteX58" fmla="*/ 4464 w 10000"/>
                  <a:gd name="connsiteY58" fmla="*/ 3493 h 10000"/>
                  <a:gd name="connsiteX59" fmla="*/ 4435 w 10000"/>
                  <a:gd name="connsiteY59" fmla="*/ 3651 h 10000"/>
                  <a:gd name="connsiteX60" fmla="*/ 4579 w 10000"/>
                  <a:gd name="connsiteY60" fmla="*/ 3862 h 10000"/>
                  <a:gd name="connsiteX61" fmla="*/ 4637 w 10000"/>
                  <a:gd name="connsiteY61" fmla="*/ 4021 h 10000"/>
                  <a:gd name="connsiteX62" fmla="*/ 4783 w 10000"/>
                  <a:gd name="connsiteY62" fmla="*/ 4021 h 10000"/>
                  <a:gd name="connsiteX63" fmla="*/ 4841 w 10000"/>
                  <a:gd name="connsiteY63" fmla="*/ 4021 h 10000"/>
                  <a:gd name="connsiteX64" fmla="*/ 4927 w 10000"/>
                  <a:gd name="connsiteY64" fmla="*/ 4233 h 10000"/>
                  <a:gd name="connsiteX65" fmla="*/ 5073 w 10000"/>
                  <a:gd name="connsiteY65" fmla="*/ 4603 h 10000"/>
                  <a:gd name="connsiteX66" fmla="*/ 4898 w 10000"/>
                  <a:gd name="connsiteY66" fmla="*/ 4391 h 10000"/>
                  <a:gd name="connsiteX67" fmla="*/ 4812 w 10000"/>
                  <a:gd name="connsiteY67" fmla="*/ 4127 h 10000"/>
                  <a:gd name="connsiteX68" fmla="*/ 4725 w 10000"/>
                  <a:gd name="connsiteY68" fmla="*/ 4339 h 10000"/>
                  <a:gd name="connsiteX69" fmla="*/ 4608 w 10000"/>
                  <a:gd name="connsiteY69" fmla="*/ 4657 h 10000"/>
                  <a:gd name="connsiteX70" fmla="*/ 4608 w 10000"/>
                  <a:gd name="connsiteY70" fmla="*/ 4445 h 10000"/>
                  <a:gd name="connsiteX71" fmla="*/ 4435 w 10000"/>
                  <a:gd name="connsiteY71" fmla="*/ 4339 h 10000"/>
                  <a:gd name="connsiteX72" fmla="*/ 4406 w 10000"/>
                  <a:gd name="connsiteY72" fmla="*/ 3968 h 10000"/>
                  <a:gd name="connsiteX73" fmla="*/ 4261 w 10000"/>
                  <a:gd name="connsiteY73" fmla="*/ 4021 h 10000"/>
                  <a:gd name="connsiteX74" fmla="*/ 4319 w 10000"/>
                  <a:gd name="connsiteY74" fmla="*/ 3598 h 10000"/>
                  <a:gd name="connsiteX75" fmla="*/ 4232 w 10000"/>
                  <a:gd name="connsiteY75" fmla="*/ 3598 h 10000"/>
                  <a:gd name="connsiteX76" fmla="*/ 4319 w 10000"/>
                  <a:gd name="connsiteY76" fmla="*/ 3069 h 10000"/>
                  <a:gd name="connsiteX77" fmla="*/ 4464 w 10000"/>
                  <a:gd name="connsiteY77" fmla="*/ 3069 h 10000"/>
                  <a:gd name="connsiteX78" fmla="*/ 4522 w 10000"/>
                  <a:gd name="connsiteY78" fmla="*/ 3386 h 10000"/>
                  <a:gd name="connsiteX79" fmla="*/ 4551 w 10000"/>
                  <a:gd name="connsiteY79" fmla="*/ 3175 h 10000"/>
                  <a:gd name="connsiteX80" fmla="*/ 4493 w 10000"/>
                  <a:gd name="connsiteY80" fmla="*/ 3016 h 10000"/>
                  <a:gd name="connsiteX81" fmla="*/ 4348 w 10000"/>
                  <a:gd name="connsiteY81" fmla="*/ 2910 h 10000"/>
                  <a:gd name="connsiteX82" fmla="*/ 4377 w 10000"/>
                  <a:gd name="connsiteY82" fmla="*/ 2487 h 10000"/>
                  <a:gd name="connsiteX83" fmla="*/ 4319 w 10000"/>
                  <a:gd name="connsiteY83" fmla="*/ 2275 h 10000"/>
                  <a:gd name="connsiteX84" fmla="*/ 4289 w 10000"/>
                  <a:gd name="connsiteY84" fmla="*/ 1641 h 10000"/>
                  <a:gd name="connsiteX85" fmla="*/ 4348 w 10000"/>
                  <a:gd name="connsiteY85" fmla="*/ 1641 h 10000"/>
                  <a:gd name="connsiteX86" fmla="*/ 4261 w 10000"/>
                  <a:gd name="connsiteY86" fmla="*/ 1534 h 10000"/>
                  <a:gd name="connsiteX87" fmla="*/ 4000 w 10000"/>
                  <a:gd name="connsiteY87" fmla="*/ 1746 h 10000"/>
                  <a:gd name="connsiteX88" fmla="*/ 3942 w 10000"/>
                  <a:gd name="connsiteY88" fmla="*/ 1323 h 10000"/>
                  <a:gd name="connsiteX89" fmla="*/ 4145 w 10000"/>
                  <a:gd name="connsiteY89" fmla="*/ 582 h 10000"/>
                  <a:gd name="connsiteX90" fmla="*/ 3972 w 10000"/>
                  <a:gd name="connsiteY90" fmla="*/ 318 h 10000"/>
                  <a:gd name="connsiteX91" fmla="*/ 3972 w 10000"/>
                  <a:gd name="connsiteY91" fmla="*/ 212 h 10000"/>
                  <a:gd name="connsiteX92" fmla="*/ 3710 w 10000"/>
                  <a:gd name="connsiteY92" fmla="*/ 0 h 10000"/>
                  <a:gd name="connsiteX93" fmla="*/ 3624 w 10000"/>
                  <a:gd name="connsiteY93" fmla="*/ 212 h 10000"/>
                  <a:gd name="connsiteX94" fmla="*/ 3536 w 10000"/>
                  <a:gd name="connsiteY94" fmla="*/ 635 h 10000"/>
                  <a:gd name="connsiteX95" fmla="*/ 3420 w 10000"/>
                  <a:gd name="connsiteY95" fmla="*/ 688 h 10000"/>
                  <a:gd name="connsiteX96" fmla="*/ 3594 w 10000"/>
                  <a:gd name="connsiteY96" fmla="*/ 900 h 10000"/>
                  <a:gd name="connsiteX97" fmla="*/ 3624 w 10000"/>
                  <a:gd name="connsiteY97" fmla="*/ 1164 h 10000"/>
                  <a:gd name="connsiteX98" fmla="*/ 3536 w 10000"/>
                  <a:gd name="connsiteY98" fmla="*/ 1323 h 10000"/>
                  <a:gd name="connsiteX99" fmla="*/ 3624 w 10000"/>
                  <a:gd name="connsiteY99" fmla="*/ 1799 h 10000"/>
                  <a:gd name="connsiteX100" fmla="*/ 3565 w 10000"/>
                  <a:gd name="connsiteY100" fmla="*/ 2223 h 10000"/>
                  <a:gd name="connsiteX101" fmla="*/ 3130 w 10000"/>
                  <a:gd name="connsiteY101" fmla="*/ 2539 h 10000"/>
                  <a:gd name="connsiteX102" fmla="*/ 3101 w 10000"/>
                  <a:gd name="connsiteY102" fmla="*/ 2381 h 10000"/>
                  <a:gd name="connsiteX103" fmla="*/ 3073 w 10000"/>
                  <a:gd name="connsiteY103" fmla="*/ 2593 h 10000"/>
                  <a:gd name="connsiteX104" fmla="*/ 3188 w 10000"/>
                  <a:gd name="connsiteY104" fmla="*/ 2804 h 10000"/>
                  <a:gd name="connsiteX105" fmla="*/ 3478 w 10000"/>
                  <a:gd name="connsiteY105" fmla="*/ 2593 h 10000"/>
                  <a:gd name="connsiteX106" fmla="*/ 3594 w 10000"/>
                  <a:gd name="connsiteY106" fmla="*/ 2752 h 10000"/>
                  <a:gd name="connsiteX107" fmla="*/ 3392 w 10000"/>
                  <a:gd name="connsiteY107" fmla="*/ 2804 h 10000"/>
                  <a:gd name="connsiteX108" fmla="*/ 1349 w 10000"/>
                  <a:gd name="connsiteY108" fmla="*/ 2289 h 10000"/>
                  <a:gd name="connsiteX109" fmla="*/ 2754 w 10000"/>
                  <a:gd name="connsiteY109" fmla="*/ 2857 h 10000"/>
                  <a:gd name="connsiteX110" fmla="*/ 1630 w 10000"/>
                  <a:gd name="connsiteY110" fmla="*/ 1022 h 10000"/>
                  <a:gd name="connsiteX111" fmla="*/ 2656 w 10000"/>
                  <a:gd name="connsiteY111" fmla="*/ 2472 h 10000"/>
                  <a:gd name="connsiteX112" fmla="*/ 2898 w 10000"/>
                  <a:gd name="connsiteY112" fmla="*/ 3545 h 10000"/>
                  <a:gd name="connsiteX113" fmla="*/ 2840 w 10000"/>
                  <a:gd name="connsiteY113" fmla="*/ 3916 h 10000"/>
                  <a:gd name="connsiteX114" fmla="*/ 1349 w 10000"/>
                  <a:gd name="connsiteY114" fmla="*/ 2289 h 10000"/>
                  <a:gd name="connsiteX115" fmla="*/ 1349 w 10000"/>
                  <a:gd name="connsiteY115" fmla="*/ 2289 h 10000"/>
                  <a:gd name="connsiteX116" fmla="*/ 2377 w 10000"/>
                  <a:gd name="connsiteY116" fmla="*/ 3598 h 10000"/>
                  <a:gd name="connsiteX117" fmla="*/ 2377 w 10000"/>
                  <a:gd name="connsiteY117" fmla="*/ 3968 h 10000"/>
                  <a:gd name="connsiteX118" fmla="*/ 2231 w 10000"/>
                  <a:gd name="connsiteY118" fmla="*/ 4445 h 10000"/>
                  <a:gd name="connsiteX119" fmla="*/ 2000 w 10000"/>
                  <a:gd name="connsiteY119" fmla="*/ 4021 h 10000"/>
                  <a:gd name="connsiteX120" fmla="*/ 1884 w 10000"/>
                  <a:gd name="connsiteY120" fmla="*/ 3545 h 10000"/>
                  <a:gd name="connsiteX121" fmla="*/ 1652 w 10000"/>
                  <a:gd name="connsiteY121" fmla="*/ 3545 h 10000"/>
                  <a:gd name="connsiteX122" fmla="*/ 1478 w 10000"/>
                  <a:gd name="connsiteY122" fmla="*/ 3757 h 10000"/>
                  <a:gd name="connsiteX123" fmla="*/ 1247 w 10000"/>
                  <a:gd name="connsiteY123" fmla="*/ 3757 h 10000"/>
                  <a:gd name="connsiteX124" fmla="*/ 1072 w 10000"/>
                  <a:gd name="connsiteY124" fmla="*/ 3968 h 10000"/>
                  <a:gd name="connsiteX125" fmla="*/ 957 w 10000"/>
                  <a:gd name="connsiteY125" fmla="*/ 3757 h 10000"/>
                  <a:gd name="connsiteX126" fmla="*/ 667 w 10000"/>
                  <a:gd name="connsiteY126" fmla="*/ 3704 h 10000"/>
                  <a:gd name="connsiteX127" fmla="*/ 406 w 10000"/>
                  <a:gd name="connsiteY127" fmla="*/ 3704 h 10000"/>
                  <a:gd name="connsiteX128" fmla="*/ 29 w 10000"/>
                  <a:gd name="connsiteY128" fmla="*/ 3439 h 10000"/>
                  <a:gd name="connsiteX129" fmla="*/ 0 w 10000"/>
                  <a:gd name="connsiteY129" fmla="*/ 3916 h 10000"/>
                  <a:gd name="connsiteX130" fmla="*/ 58 w 10000"/>
                  <a:gd name="connsiteY130" fmla="*/ 4603 h 10000"/>
                  <a:gd name="connsiteX131" fmla="*/ 116 w 10000"/>
                  <a:gd name="connsiteY131" fmla="*/ 4973 h 10000"/>
                  <a:gd name="connsiteX132" fmla="*/ 174 w 10000"/>
                  <a:gd name="connsiteY132" fmla="*/ 5239 h 10000"/>
                  <a:gd name="connsiteX133" fmla="*/ 232 w 10000"/>
                  <a:gd name="connsiteY133" fmla="*/ 5609 h 10000"/>
                  <a:gd name="connsiteX134" fmla="*/ 406 w 10000"/>
                  <a:gd name="connsiteY134" fmla="*/ 5926 h 10000"/>
                  <a:gd name="connsiteX135" fmla="*/ 638 w 10000"/>
                  <a:gd name="connsiteY135" fmla="*/ 6455 h 10000"/>
                  <a:gd name="connsiteX136" fmla="*/ 492 w 10000"/>
                  <a:gd name="connsiteY136" fmla="*/ 6350 h 10000"/>
                  <a:gd name="connsiteX137" fmla="*/ 840 w 10000"/>
                  <a:gd name="connsiteY137" fmla="*/ 6825 h 10000"/>
                  <a:gd name="connsiteX138" fmla="*/ 1043 w 10000"/>
                  <a:gd name="connsiteY138" fmla="*/ 6773 h 10000"/>
                  <a:gd name="connsiteX139" fmla="*/ 1015 w 10000"/>
                  <a:gd name="connsiteY139" fmla="*/ 6455 h 10000"/>
                  <a:gd name="connsiteX140" fmla="*/ 1188 w 10000"/>
                  <a:gd name="connsiteY140" fmla="*/ 6508 h 10000"/>
                  <a:gd name="connsiteX141" fmla="*/ 986 w 10000"/>
                  <a:gd name="connsiteY141" fmla="*/ 5873 h 10000"/>
                  <a:gd name="connsiteX142" fmla="*/ 1362 w 10000"/>
                  <a:gd name="connsiteY142" fmla="*/ 5609 h 10000"/>
                  <a:gd name="connsiteX143" fmla="*/ 1566 w 10000"/>
                  <a:gd name="connsiteY143" fmla="*/ 5609 h 10000"/>
                  <a:gd name="connsiteX144" fmla="*/ 1566 w 10000"/>
                  <a:gd name="connsiteY144" fmla="*/ 5873 h 10000"/>
                  <a:gd name="connsiteX145" fmla="*/ 1391 w 10000"/>
                  <a:gd name="connsiteY145" fmla="*/ 6032 h 10000"/>
                  <a:gd name="connsiteX146" fmla="*/ 1276 w 10000"/>
                  <a:gd name="connsiteY146" fmla="*/ 6720 h 10000"/>
                  <a:gd name="connsiteX147" fmla="*/ 1218 w 10000"/>
                  <a:gd name="connsiteY147" fmla="*/ 7037 h 10000"/>
                  <a:gd name="connsiteX148" fmla="*/ 1305 w 10000"/>
                  <a:gd name="connsiteY148" fmla="*/ 7461 h 10000"/>
                  <a:gd name="connsiteX149" fmla="*/ 1478 w 10000"/>
                  <a:gd name="connsiteY149" fmla="*/ 7778 h 10000"/>
                  <a:gd name="connsiteX150" fmla="*/ 2058 w 10000"/>
                  <a:gd name="connsiteY150" fmla="*/ 8413 h 10000"/>
                  <a:gd name="connsiteX151" fmla="*/ 2521 w 10000"/>
                  <a:gd name="connsiteY151" fmla="*/ 8889 h 10000"/>
                  <a:gd name="connsiteX152" fmla="*/ 2869 w 10000"/>
                  <a:gd name="connsiteY152" fmla="*/ 9101 h 10000"/>
                  <a:gd name="connsiteX153" fmla="*/ 3246 w 10000"/>
                  <a:gd name="connsiteY153" fmla="*/ 9312 h 10000"/>
                  <a:gd name="connsiteX154" fmla="*/ 3624 w 10000"/>
                  <a:gd name="connsiteY154" fmla="*/ 9524 h 10000"/>
                  <a:gd name="connsiteX155" fmla="*/ 3972 w 10000"/>
                  <a:gd name="connsiteY155" fmla="*/ 9630 h 10000"/>
                  <a:gd name="connsiteX156" fmla="*/ 4348 w 10000"/>
                  <a:gd name="connsiteY156" fmla="*/ 9789 h 10000"/>
                  <a:gd name="connsiteX157" fmla="*/ 4783 w 10000"/>
                  <a:gd name="connsiteY157" fmla="*/ 9948 h 10000"/>
                  <a:gd name="connsiteX158" fmla="*/ 5246 w 10000"/>
                  <a:gd name="connsiteY158" fmla="*/ 10000 h 10000"/>
                  <a:gd name="connsiteX159" fmla="*/ 5652 w 10000"/>
                  <a:gd name="connsiteY159" fmla="*/ 10000 h 10000"/>
                  <a:gd name="connsiteX160" fmla="*/ 6145 w 10000"/>
                  <a:gd name="connsiteY160" fmla="*/ 9948 h 10000"/>
                  <a:gd name="connsiteX161" fmla="*/ 6493 w 10000"/>
                  <a:gd name="connsiteY161" fmla="*/ 9841 h 10000"/>
                  <a:gd name="connsiteX162" fmla="*/ 6841 w 10000"/>
                  <a:gd name="connsiteY162" fmla="*/ 9736 h 10000"/>
                  <a:gd name="connsiteX163" fmla="*/ 7218 w 10000"/>
                  <a:gd name="connsiteY163" fmla="*/ 9577 h 10000"/>
                  <a:gd name="connsiteX164" fmla="*/ 7565 w 10000"/>
                  <a:gd name="connsiteY164" fmla="*/ 9418 h 10000"/>
                  <a:gd name="connsiteX165" fmla="*/ 7884 w 10000"/>
                  <a:gd name="connsiteY165" fmla="*/ 9207 h 10000"/>
                  <a:gd name="connsiteX166" fmla="*/ 8232 w 10000"/>
                  <a:gd name="connsiteY166" fmla="*/ 8995 h 10000"/>
                  <a:gd name="connsiteX167" fmla="*/ 8551 w 10000"/>
                  <a:gd name="connsiteY16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8734 w 10000"/>
                  <a:gd name="connsiteY35" fmla="*/ 5498 h 10000"/>
                  <a:gd name="connsiteX36" fmla="*/ 8734 w 10000"/>
                  <a:gd name="connsiteY36" fmla="*/ 5498 h 10000"/>
                  <a:gd name="connsiteX37" fmla="*/ 8607 w 10000"/>
                  <a:gd name="connsiteY37" fmla="*/ 5271 h 10000"/>
                  <a:gd name="connsiteX38" fmla="*/ 8417 w 10000"/>
                  <a:gd name="connsiteY38" fmla="*/ 5422 h 10000"/>
                  <a:gd name="connsiteX39" fmla="*/ 8291 w 10000"/>
                  <a:gd name="connsiteY39" fmla="*/ 5195 h 10000"/>
                  <a:gd name="connsiteX40" fmla="*/ 8164 w 10000"/>
                  <a:gd name="connsiteY40" fmla="*/ 4968 h 10000"/>
                  <a:gd name="connsiteX41" fmla="*/ 8671 w 10000"/>
                  <a:gd name="connsiteY41" fmla="*/ 4893 h 10000"/>
                  <a:gd name="connsiteX42" fmla="*/ 8227 w 10000"/>
                  <a:gd name="connsiteY42" fmla="*/ 4591 h 10000"/>
                  <a:gd name="connsiteX43" fmla="*/ 7657 w 10000"/>
                  <a:gd name="connsiteY43" fmla="*/ 5044 h 10000"/>
                  <a:gd name="connsiteX44" fmla="*/ 7087 w 10000"/>
                  <a:gd name="connsiteY44" fmla="*/ 5497 h 10000"/>
                  <a:gd name="connsiteX45" fmla="*/ 8037 w 10000"/>
                  <a:gd name="connsiteY45" fmla="*/ 4742 h 10000"/>
                  <a:gd name="connsiteX46" fmla="*/ 7531 w 10000"/>
                  <a:gd name="connsiteY46" fmla="*/ 4817 h 10000"/>
                  <a:gd name="connsiteX47" fmla="*/ 8069 w 10000"/>
                  <a:gd name="connsiteY47" fmla="*/ 4826 h 10000"/>
                  <a:gd name="connsiteX48" fmla="*/ 6950 w 10000"/>
                  <a:gd name="connsiteY48" fmla="*/ 3306 h 10000"/>
                  <a:gd name="connsiteX49" fmla="*/ 6962 w 10000"/>
                  <a:gd name="connsiteY49" fmla="*/ 3305 h 10000"/>
                  <a:gd name="connsiteX50" fmla="*/ 6645 w 10000"/>
                  <a:gd name="connsiteY50" fmla="*/ 3230 h 10000"/>
                  <a:gd name="connsiteX51" fmla="*/ 6519 w 10000"/>
                  <a:gd name="connsiteY51" fmla="*/ 3003 h 10000"/>
                  <a:gd name="connsiteX52" fmla="*/ 5949 w 10000"/>
                  <a:gd name="connsiteY52" fmla="*/ 2473 h 10000"/>
                  <a:gd name="connsiteX53" fmla="*/ 5015 w 10000"/>
                  <a:gd name="connsiteY53" fmla="*/ 3228 h 10000"/>
                  <a:gd name="connsiteX54" fmla="*/ 4898 w 10000"/>
                  <a:gd name="connsiteY54" fmla="*/ 3175 h 10000"/>
                  <a:gd name="connsiteX55" fmla="*/ 4754 w 10000"/>
                  <a:gd name="connsiteY55" fmla="*/ 3122 h 10000"/>
                  <a:gd name="connsiteX56" fmla="*/ 4637 w 10000"/>
                  <a:gd name="connsiteY56" fmla="*/ 3334 h 10000"/>
                  <a:gd name="connsiteX57" fmla="*/ 4464 w 10000"/>
                  <a:gd name="connsiteY57" fmla="*/ 3493 h 10000"/>
                  <a:gd name="connsiteX58" fmla="*/ 4435 w 10000"/>
                  <a:gd name="connsiteY58" fmla="*/ 3651 h 10000"/>
                  <a:gd name="connsiteX59" fmla="*/ 4579 w 10000"/>
                  <a:gd name="connsiteY59" fmla="*/ 3862 h 10000"/>
                  <a:gd name="connsiteX60" fmla="*/ 4637 w 10000"/>
                  <a:gd name="connsiteY60" fmla="*/ 4021 h 10000"/>
                  <a:gd name="connsiteX61" fmla="*/ 4783 w 10000"/>
                  <a:gd name="connsiteY61" fmla="*/ 4021 h 10000"/>
                  <a:gd name="connsiteX62" fmla="*/ 4841 w 10000"/>
                  <a:gd name="connsiteY62" fmla="*/ 4021 h 10000"/>
                  <a:gd name="connsiteX63" fmla="*/ 4927 w 10000"/>
                  <a:gd name="connsiteY63" fmla="*/ 4233 h 10000"/>
                  <a:gd name="connsiteX64" fmla="*/ 5073 w 10000"/>
                  <a:gd name="connsiteY64" fmla="*/ 4603 h 10000"/>
                  <a:gd name="connsiteX65" fmla="*/ 4898 w 10000"/>
                  <a:gd name="connsiteY65" fmla="*/ 4391 h 10000"/>
                  <a:gd name="connsiteX66" fmla="*/ 4812 w 10000"/>
                  <a:gd name="connsiteY66" fmla="*/ 4127 h 10000"/>
                  <a:gd name="connsiteX67" fmla="*/ 4725 w 10000"/>
                  <a:gd name="connsiteY67" fmla="*/ 4339 h 10000"/>
                  <a:gd name="connsiteX68" fmla="*/ 4608 w 10000"/>
                  <a:gd name="connsiteY68" fmla="*/ 4657 h 10000"/>
                  <a:gd name="connsiteX69" fmla="*/ 4608 w 10000"/>
                  <a:gd name="connsiteY69" fmla="*/ 4445 h 10000"/>
                  <a:gd name="connsiteX70" fmla="*/ 4435 w 10000"/>
                  <a:gd name="connsiteY70" fmla="*/ 4339 h 10000"/>
                  <a:gd name="connsiteX71" fmla="*/ 4406 w 10000"/>
                  <a:gd name="connsiteY71" fmla="*/ 3968 h 10000"/>
                  <a:gd name="connsiteX72" fmla="*/ 4261 w 10000"/>
                  <a:gd name="connsiteY72" fmla="*/ 4021 h 10000"/>
                  <a:gd name="connsiteX73" fmla="*/ 4319 w 10000"/>
                  <a:gd name="connsiteY73" fmla="*/ 3598 h 10000"/>
                  <a:gd name="connsiteX74" fmla="*/ 4232 w 10000"/>
                  <a:gd name="connsiteY74" fmla="*/ 3598 h 10000"/>
                  <a:gd name="connsiteX75" fmla="*/ 4319 w 10000"/>
                  <a:gd name="connsiteY75" fmla="*/ 3069 h 10000"/>
                  <a:gd name="connsiteX76" fmla="*/ 4464 w 10000"/>
                  <a:gd name="connsiteY76" fmla="*/ 3069 h 10000"/>
                  <a:gd name="connsiteX77" fmla="*/ 4522 w 10000"/>
                  <a:gd name="connsiteY77" fmla="*/ 3386 h 10000"/>
                  <a:gd name="connsiteX78" fmla="*/ 4551 w 10000"/>
                  <a:gd name="connsiteY78" fmla="*/ 3175 h 10000"/>
                  <a:gd name="connsiteX79" fmla="*/ 4493 w 10000"/>
                  <a:gd name="connsiteY79" fmla="*/ 3016 h 10000"/>
                  <a:gd name="connsiteX80" fmla="*/ 4348 w 10000"/>
                  <a:gd name="connsiteY80" fmla="*/ 2910 h 10000"/>
                  <a:gd name="connsiteX81" fmla="*/ 4377 w 10000"/>
                  <a:gd name="connsiteY81" fmla="*/ 2487 h 10000"/>
                  <a:gd name="connsiteX82" fmla="*/ 4319 w 10000"/>
                  <a:gd name="connsiteY82" fmla="*/ 2275 h 10000"/>
                  <a:gd name="connsiteX83" fmla="*/ 4289 w 10000"/>
                  <a:gd name="connsiteY83" fmla="*/ 1641 h 10000"/>
                  <a:gd name="connsiteX84" fmla="*/ 4348 w 10000"/>
                  <a:gd name="connsiteY84" fmla="*/ 1641 h 10000"/>
                  <a:gd name="connsiteX85" fmla="*/ 4261 w 10000"/>
                  <a:gd name="connsiteY85" fmla="*/ 1534 h 10000"/>
                  <a:gd name="connsiteX86" fmla="*/ 4000 w 10000"/>
                  <a:gd name="connsiteY86" fmla="*/ 1746 h 10000"/>
                  <a:gd name="connsiteX87" fmla="*/ 3942 w 10000"/>
                  <a:gd name="connsiteY87" fmla="*/ 1323 h 10000"/>
                  <a:gd name="connsiteX88" fmla="*/ 4145 w 10000"/>
                  <a:gd name="connsiteY88" fmla="*/ 582 h 10000"/>
                  <a:gd name="connsiteX89" fmla="*/ 3972 w 10000"/>
                  <a:gd name="connsiteY89" fmla="*/ 318 h 10000"/>
                  <a:gd name="connsiteX90" fmla="*/ 3972 w 10000"/>
                  <a:gd name="connsiteY90" fmla="*/ 212 h 10000"/>
                  <a:gd name="connsiteX91" fmla="*/ 3710 w 10000"/>
                  <a:gd name="connsiteY91" fmla="*/ 0 h 10000"/>
                  <a:gd name="connsiteX92" fmla="*/ 3624 w 10000"/>
                  <a:gd name="connsiteY92" fmla="*/ 212 h 10000"/>
                  <a:gd name="connsiteX93" fmla="*/ 3536 w 10000"/>
                  <a:gd name="connsiteY93" fmla="*/ 635 h 10000"/>
                  <a:gd name="connsiteX94" fmla="*/ 3420 w 10000"/>
                  <a:gd name="connsiteY94" fmla="*/ 688 h 10000"/>
                  <a:gd name="connsiteX95" fmla="*/ 3594 w 10000"/>
                  <a:gd name="connsiteY95" fmla="*/ 900 h 10000"/>
                  <a:gd name="connsiteX96" fmla="*/ 3624 w 10000"/>
                  <a:gd name="connsiteY96" fmla="*/ 1164 h 10000"/>
                  <a:gd name="connsiteX97" fmla="*/ 3536 w 10000"/>
                  <a:gd name="connsiteY97" fmla="*/ 1323 h 10000"/>
                  <a:gd name="connsiteX98" fmla="*/ 3624 w 10000"/>
                  <a:gd name="connsiteY98" fmla="*/ 1799 h 10000"/>
                  <a:gd name="connsiteX99" fmla="*/ 3565 w 10000"/>
                  <a:gd name="connsiteY99" fmla="*/ 2223 h 10000"/>
                  <a:gd name="connsiteX100" fmla="*/ 3130 w 10000"/>
                  <a:gd name="connsiteY100" fmla="*/ 2539 h 10000"/>
                  <a:gd name="connsiteX101" fmla="*/ 3101 w 10000"/>
                  <a:gd name="connsiteY101" fmla="*/ 2381 h 10000"/>
                  <a:gd name="connsiteX102" fmla="*/ 3073 w 10000"/>
                  <a:gd name="connsiteY102" fmla="*/ 2593 h 10000"/>
                  <a:gd name="connsiteX103" fmla="*/ 3188 w 10000"/>
                  <a:gd name="connsiteY103" fmla="*/ 2804 h 10000"/>
                  <a:gd name="connsiteX104" fmla="*/ 3478 w 10000"/>
                  <a:gd name="connsiteY104" fmla="*/ 2593 h 10000"/>
                  <a:gd name="connsiteX105" fmla="*/ 3594 w 10000"/>
                  <a:gd name="connsiteY105" fmla="*/ 2752 h 10000"/>
                  <a:gd name="connsiteX106" fmla="*/ 3392 w 10000"/>
                  <a:gd name="connsiteY106" fmla="*/ 2804 h 10000"/>
                  <a:gd name="connsiteX107" fmla="*/ 1349 w 10000"/>
                  <a:gd name="connsiteY107" fmla="*/ 2289 h 10000"/>
                  <a:gd name="connsiteX108" fmla="*/ 2754 w 10000"/>
                  <a:gd name="connsiteY108" fmla="*/ 2857 h 10000"/>
                  <a:gd name="connsiteX109" fmla="*/ 1630 w 10000"/>
                  <a:gd name="connsiteY109" fmla="*/ 1022 h 10000"/>
                  <a:gd name="connsiteX110" fmla="*/ 2656 w 10000"/>
                  <a:gd name="connsiteY110" fmla="*/ 2472 h 10000"/>
                  <a:gd name="connsiteX111" fmla="*/ 2898 w 10000"/>
                  <a:gd name="connsiteY111" fmla="*/ 3545 h 10000"/>
                  <a:gd name="connsiteX112" fmla="*/ 2840 w 10000"/>
                  <a:gd name="connsiteY112" fmla="*/ 3916 h 10000"/>
                  <a:gd name="connsiteX113" fmla="*/ 1349 w 10000"/>
                  <a:gd name="connsiteY113" fmla="*/ 2289 h 10000"/>
                  <a:gd name="connsiteX114" fmla="*/ 1349 w 10000"/>
                  <a:gd name="connsiteY114" fmla="*/ 2289 h 10000"/>
                  <a:gd name="connsiteX115" fmla="*/ 2377 w 10000"/>
                  <a:gd name="connsiteY115" fmla="*/ 3598 h 10000"/>
                  <a:gd name="connsiteX116" fmla="*/ 2377 w 10000"/>
                  <a:gd name="connsiteY116" fmla="*/ 3968 h 10000"/>
                  <a:gd name="connsiteX117" fmla="*/ 2231 w 10000"/>
                  <a:gd name="connsiteY117" fmla="*/ 4445 h 10000"/>
                  <a:gd name="connsiteX118" fmla="*/ 2000 w 10000"/>
                  <a:gd name="connsiteY118" fmla="*/ 4021 h 10000"/>
                  <a:gd name="connsiteX119" fmla="*/ 1884 w 10000"/>
                  <a:gd name="connsiteY119" fmla="*/ 3545 h 10000"/>
                  <a:gd name="connsiteX120" fmla="*/ 1652 w 10000"/>
                  <a:gd name="connsiteY120" fmla="*/ 3545 h 10000"/>
                  <a:gd name="connsiteX121" fmla="*/ 1478 w 10000"/>
                  <a:gd name="connsiteY121" fmla="*/ 3757 h 10000"/>
                  <a:gd name="connsiteX122" fmla="*/ 1247 w 10000"/>
                  <a:gd name="connsiteY122" fmla="*/ 3757 h 10000"/>
                  <a:gd name="connsiteX123" fmla="*/ 1072 w 10000"/>
                  <a:gd name="connsiteY123" fmla="*/ 3968 h 10000"/>
                  <a:gd name="connsiteX124" fmla="*/ 957 w 10000"/>
                  <a:gd name="connsiteY124" fmla="*/ 3757 h 10000"/>
                  <a:gd name="connsiteX125" fmla="*/ 667 w 10000"/>
                  <a:gd name="connsiteY125" fmla="*/ 3704 h 10000"/>
                  <a:gd name="connsiteX126" fmla="*/ 406 w 10000"/>
                  <a:gd name="connsiteY126" fmla="*/ 3704 h 10000"/>
                  <a:gd name="connsiteX127" fmla="*/ 29 w 10000"/>
                  <a:gd name="connsiteY127" fmla="*/ 3439 h 10000"/>
                  <a:gd name="connsiteX128" fmla="*/ 0 w 10000"/>
                  <a:gd name="connsiteY128" fmla="*/ 3916 h 10000"/>
                  <a:gd name="connsiteX129" fmla="*/ 58 w 10000"/>
                  <a:gd name="connsiteY129" fmla="*/ 4603 h 10000"/>
                  <a:gd name="connsiteX130" fmla="*/ 116 w 10000"/>
                  <a:gd name="connsiteY130" fmla="*/ 4973 h 10000"/>
                  <a:gd name="connsiteX131" fmla="*/ 174 w 10000"/>
                  <a:gd name="connsiteY131" fmla="*/ 5239 h 10000"/>
                  <a:gd name="connsiteX132" fmla="*/ 232 w 10000"/>
                  <a:gd name="connsiteY132" fmla="*/ 5609 h 10000"/>
                  <a:gd name="connsiteX133" fmla="*/ 406 w 10000"/>
                  <a:gd name="connsiteY133" fmla="*/ 5926 h 10000"/>
                  <a:gd name="connsiteX134" fmla="*/ 638 w 10000"/>
                  <a:gd name="connsiteY134" fmla="*/ 6455 h 10000"/>
                  <a:gd name="connsiteX135" fmla="*/ 492 w 10000"/>
                  <a:gd name="connsiteY135" fmla="*/ 6350 h 10000"/>
                  <a:gd name="connsiteX136" fmla="*/ 840 w 10000"/>
                  <a:gd name="connsiteY136" fmla="*/ 6825 h 10000"/>
                  <a:gd name="connsiteX137" fmla="*/ 1043 w 10000"/>
                  <a:gd name="connsiteY137" fmla="*/ 6773 h 10000"/>
                  <a:gd name="connsiteX138" fmla="*/ 1015 w 10000"/>
                  <a:gd name="connsiteY138" fmla="*/ 6455 h 10000"/>
                  <a:gd name="connsiteX139" fmla="*/ 1188 w 10000"/>
                  <a:gd name="connsiteY139" fmla="*/ 6508 h 10000"/>
                  <a:gd name="connsiteX140" fmla="*/ 986 w 10000"/>
                  <a:gd name="connsiteY140" fmla="*/ 5873 h 10000"/>
                  <a:gd name="connsiteX141" fmla="*/ 1362 w 10000"/>
                  <a:gd name="connsiteY141" fmla="*/ 5609 h 10000"/>
                  <a:gd name="connsiteX142" fmla="*/ 1566 w 10000"/>
                  <a:gd name="connsiteY142" fmla="*/ 5609 h 10000"/>
                  <a:gd name="connsiteX143" fmla="*/ 1566 w 10000"/>
                  <a:gd name="connsiteY143" fmla="*/ 5873 h 10000"/>
                  <a:gd name="connsiteX144" fmla="*/ 1391 w 10000"/>
                  <a:gd name="connsiteY144" fmla="*/ 6032 h 10000"/>
                  <a:gd name="connsiteX145" fmla="*/ 1276 w 10000"/>
                  <a:gd name="connsiteY145" fmla="*/ 6720 h 10000"/>
                  <a:gd name="connsiteX146" fmla="*/ 1218 w 10000"/>
                  <a:gd name="connsiteY146" fmla="*/ 7037 h 10000"/>
                  <a:gd name="connsiteX147" fmla="*/ 1305 w 10000"/>
                  <a:gd name="connsiteY147" fmla="*/ 7461 h 10000"/>
                  <a:gd name="connsiteX148" fmla="*/ 1478 w 10000"/>
                  <a:gd name="connsiteY148" fmla="*/ 7778 h 10000"/>
                  <a:gd name="connsiteX149" fmla="*/ 2058 w 10000"/>
                  <a:gd name="connsiteY149" fmla="*/ 8413 h 10000"/>
                  <a:gd name="connsiteX150" fmla="*/ 2521 w 10000"/>
                  <a:gd name="connsiteY150" fmla="*/ 8889 h 10000"/>
                  <a:gd name="connsiteX151" fmla="*/ 2869 w 10000"/>
                  <a:gd name="connsiteY151" fmla="*/ 9101 h 10000"/>
                  <a:gd name="connsiteX152" fmla="*/ 3246 w 10000"/>
                  <a:gd name="connsiteY152" fmla="*/ 9312 h 10000"/>
                  <a:gd name="connsiteX153" fmla="*/ 3624 w 10000"/>
                  <a:gd name="connsiteY153" fmla="*/ 9524 h 10000"/>
                  <a:gd name="connsiteX154" fmla="*/ 3972 w 10000"/>
                  <a:gd name="connsiteY154" fmla="*/ 9630 h 10000"/>
                  <a:gd name="connsiteX155" fmla="*/ 4348 w 10000"/>
                  <a:gd name="connsiteY155" fmla="*/ 9789 h 10000"/>
                  <a:gd name="connsiteX156" fmla="*/ 4783 w 10000"/>
                  <a:gd name="connsiteY156" fmla="*/ 9948 h 10000"/>
                  <a:gd name="connsiteX157" fmla="*/ 5246 w 10000"/>
                  <a:gd name="connsiteY157" fmla="*/ 10000 h 10000"/>
                  <a:gd name="connsiteX158" fmla="*/ 5652 w 10000"/>
                  <a:gd name="connsiteY158" fmla="*/ 10000 h 10000"/>
                  <a:gd name="connsiteX159" fmla="*/ 6145 w 10000"/>
                  <a:gd name="connsiteY159" fmla="*/ 9948 h 10000"/>
                  <a:gd name="connsiteX160" fmla="*/ 6493 w 10000"/>
                  <a:gd name="connsiteY160" fmla="*/ 9841 h 10000"/>
                  <a:gd name="connsiteX161" fmla="*/ 6841 w 10000"/>
                  <a:gd name="connsiteY161" fmla="*/ 9736 h 10000"/>
                  <a:gd name="connsiteX162" fmla="*/ 7218 w 10000"/>
                  <a:gd name="connsiteY162" fmla="*/ 9577 h 10000"/>
                  <a:gd name="connsiteX163" fmla="*/ 7565 w 10000"/>
                  <a:gd name="connsiteY163" fmla="*/ 9418 h 10000"/>
                  <a:gd name="connsiteX164" fmla="*/ 7884 w 10000"/>
                  <a:gd name="connsiteY164" fmla="*/ 9207 h 10000"/>
                  <a:gd name="connsiteX165" fmla="*/ 8232 w 10000"/>
                  <a:gd name="connsiteY165" fmla="*/ 8995 h 10000"/>
                  <a:gd name="connsiteX166" fmla="*/ 8551 w 10000"/>
                  <a:gd name="connsiteY16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8734 w 10000"/>
                  <a:gd name="connsiteY34" fmla="*/ 5498 h 10000"/>
                  <a:gd name="connsiteX35" fmla="*/ 8734 w 10000"/>
                  <a:gd name="connsiteY35" fmla="*/ 5498 h 10000"/>
                  <a:gd name="connsiteX36" fmla="*/ 8607 w 10000"/>
                  <a:gd name="connsiteY36" fmla="*/ 5271 h 10000"/>
                  <a:gd name="connsiteX37" fmla="*/ 8417 w 10000"/>
                  <a:gd name="connsiteY37" fmla="*/ 5422 h 10000"/>
                  <a:gd name="connsiteX38" fmla="*/ 8291 w 10000"/>
                  <a:gd name="connsiteY38" fmla="*/ 5195 h 10000"/>
                  <a:gd name="connsiteX39" fmla="*/ 8164 w 10000"/>
                  <a:gd name="connsiteY39" fmla="*/ 4968 h 10000"/>
                  <a:gd name="connsiteX40" fmla="*/ 8671 w 10000"/>
                  <a:gd name="connsiteY40" fmla="*/ 4893 h 10000"/>
                  <a:gd name="connsiteX41" fmla="*/ 8227 w 10000"/>
                  <a:gd name="connsiteY41" fmla="*/ 4591 h 10000"/>
                  <a:gd name="connsiteX42" fmla="*/ 7657 w 10000"/>
                  <a:gd name="connsiteY42" fmla="*/ 5044 h 10000"/>
                  <a:gd name="connsiteX43" fmla="*/ 7087 w 10000"/>
                  <a:gd name="connsiteY43" fmla="*/ 5497 h 10000"/>
                  <a:gd name="connsiteX44" fmla="*/ 8037 w 10000"/>
                  <a:gd name="connsiteY44" fmla="*/ 4742 h 10000"/>
                  <a:gd name="connsiteX45" fmla="*/ 7531 w 10000"/>
                  <a:gd name="connsiteY45" fmla="*/ 4817 h 10000"/>
                  <a:gd name="connsiteX46" fmla="*/ 8069 w 10000"/>
                  <a:gd name="connsiteY46" fmla="*/ 4826 h 10000"/>
                  <a:gd name="connsiteX47" fmla="*/ 6950 w 10000"/>
                  <a:gd name="connsiteY47" fmla="*/ 3306 h 10000"/>
                  <a:gd name="connsiteX48" fmla="*/ 6962 w 10000"/>
                  <a:gd name="connsiteY48" fmla="*/ 3305 h 10000"/>
                  <a:gd name="connsiteX49" fmla="*/ 6645 w 10000"/>
                  <a:gd name="connsiteY49" fmla="*/ 3230 h 10000"/>
                  <a:gd name="connsiteX50" fmla="*/ 6519 w 10000"/>
                  <a:gd name="connsiteY50" fmla="*/ 3003 h 10000"/>
                  <a:gd name="connsiteX51" fmla="*/ 5949 w 10000"/>
                  <a:gd name="connsiteY51" fmla="*/ 2473 h 10000"/>
                  <a:gd name="connsiteX52" fmla="*/ 5015 w 10000"/>
                  <a:gd name="connsiteY52" fmla="*/ 3228 h 10000"/>
                  <a:gd name="connsiteX53" fmla="*/ 4898 w 10000"/>
                  <a:gd name="connsiteY53" fmla="*/ 3175 h 10000"/>
                  <a:gd name="connsiteX54" fmla="*/ 4754 w 10000"/>
                  <a:gd name="connsiteY54" fmla="*/ 3122 h 10000"/>
                  <a:gd name="connsiteX55" fmla="*/ 4637 w 10000"/>
                  <a:gd name="connsiteY55" fmla="*/ 3334 h 10000"/>
                  <a:gd name="connsiteX56" fmla="*/ 4464 w 10000"/>
                  <a:gd name="connsiteY56" fmla="*/ 3493 h 10000"/>
                  <a:gd name="connsiteX57" fmla="*/ 4435 w 10000"/>
                  <a:gd name="connsiteY57" fmla="*/ 3651 h 10000"/>
                  <a:gd name="connsiteX58" fmla="*/ 4579 w 10000"/>
                  <a:gd name="connsiteY58" fmla="*/ 3862 h 10000"/>
                  <a:gd name="connsiteX59" fmla="*/ 4637 w 10000"/>
                  <a:gd name="connsiteY59" fmla="*/ 4021 h 10000"/>
                  <a:gd name="connsiteX60" fmla="*/ 4783 w 10000"/>
                  <a:gd name="connsiteY60" fmla="*/ 4021 h 10000"/>
                  <a:gd name="connsiteX61" fmla="*/ 4841 w 10000"/>
                  <a:gd name="connsiteY61" fmla="*/ 4021 h 10000"/>
                  <a:gd name="connsiteX62" fmla="*/ 4927 w 10000"/>
                  <a:gd name="connsiteY62" fmla="*/ 4233 h 10000"/>
                  <a:gd name="connsiteX63" fmla="*/ 5073 w 10000"/>
                  <a:gd name="connsiteY63" fmla="*/ 4603 h 10000"/>
                  <a:gd name="connsiteX64" fmla="*/ 4898 w 10000"/>
                  <a:gd name="connsiteY64" fmla="*/ 4391 h 10000"/>
                  <a:gd name="connsiteX65" fmla="*/ 4812 w 10000"/>
                  <a:gd name="connsiteY65" fmla="*/ 4127 h 10000"/>
                  <a:gd name="connsiteX66" fmla="*/ 4725 w 10000"/>
                  <a:gd name="connsiteY66" fmla="*/ 4339 h 10000"/>
                  <a:gd name="connsiteX67" fmla="*/ 4608 w 10000"/>
                  <a:gd name="connsiteY67" fmla="*/ 4657 h 10000"/>
                  <a:gd name="connsiteX68" fmla="*/ 4608 w 10000"/>
                  <a:gd name="connsiteY68" fmla="*/ 4445 h 10000"/>
                  <a:gd name="connsiteX69" fmla="*/ 4435 w 10000"/>
                  <a:gd name="connsiteY69" fmla="*/ 4339 h 10000"/>
                  <a:gd name="connsiteX70" fmla="*/ 4406 w 10000"/>
                  <a:gd name="connsiteY70" fmla="*/ 3968 h 10000"/>
                  <a:gd name="connsiteX71" fmla="*/ 4261 w 10000"/>
                  <a:gd name="connsiteY71" fmla="*/ 4021 h 10000"/>
                  <a:gd name="connsiteX72" fmla="*/ 4319 w 10000"/>
                  <a:gd name="connsiteY72" fmla="*/ 3598 h 10000"/>
                  <a:gd name="connsiteX73" fmla="*/ 4232 w 10000"/>
                  <a:gd name="connsiteY73" fmla="*/ 3598 h 10000"/>
                  <a:gd name="connsiteX74" fmla="*/ 4319 w 10000"/>
                  <a:gd name="connsiteY74" fmla="*/ 3069 h 10000"/>
                  <a:gd name="connsiteX75" fmla="*/ 4464 w 10000"/>
                  <a:gd name="connsiteY75" fmla="*/ 3069 h 10000"/>
                  <a:gd name="connsiteX76" fmla="*/ 4522 w 10000"/>
                  <a:gd name="connsiteY76" fmla="*/ 3386 h 10000"/>
                  <a:gd name="connsiteX77" fmla="*/ 4551 w 10000"/>
                  <a:gd name="connsiteY77" fmla="*/ 3175 h 10000"/>
                  <a:gd name="connsiteX78" fmla="*/ 4493 w 10000"/>
                  <a:gd name="connsiteY78" fmla="*/ 3016 h 10000"/>
                  <a:gd name="connsiteX79" fmla="*/ 4348 w 10000"/>
                  <a:gd name="connsiteY79" fmla="*/ 2910 h 10000"/>
                  <a:gd name="connsiteX80" fmla="*/ 4377 w 10000"/>
                  <a:gd name="connsiteY80" fmla="*/ 2487 h 10000"/>
                  <a:gd name="connsiteX81" fmla="*/ 4319 w 10000"/>
                  <a:gd name="connsiteY81" fmla="*/ 2275 h 10000"/>
                  <a:gd name="connsiteX82" fmla="*/ 4289 w 10000"/>
                  <a:gd name="connsiteY82" fmla="*/ 1641 h 10000"/>
                  <a:gd name="connsiteX83" fmla="*/ 4348 w 10000"/>
                  <a:gd name="connsiteY83" fmla="*/ 1641 h 10000"/>
                  <a:gd name="connsiteX84" fmla="*/ 4261 w 10000"/>
                  <a:gd name="connsiteY84" fmla="*/ 1534 h 10000"/>
                  <a:gd name="connsiteX85" fmla="*/ 4000 w 10000"/>
                  <a:gd name="connsiteY85" fmla="*/ 1746 h 10000"/>
                  <a:gd name="connsiteX86" fmla="*/ 3942 w 10000"/>
                  <a:gd name="connsiteY86" fmla="*/ 1323 h 10000"/>
                  <a:gd name="connsiteX87" fmla="*/ 4145 w 10000"/>
                  <a:gd name="connsiteY87" fmla="*/ 582 h 10000"/>
                  <a:gd name="connsiteX88" fmla="*/ 3972 w 10000"/>
                  <a:gd name="connsiteY88" fmla="*/ 318 h 10000"/>
                  <a:gd name="connsiteX89" fmla="*/ 3972 w 10000"/>
                  <a:gd name="connsiteY89" fmla="*/ 212 h 10000"/>
                  <a:gd name="connsiteX90" fmla="*/ 3710 w 10000"/>
                  <a:gd name="connsiteY90" fmla="*/ 0 h 10000"/>
                  <a:gd name="connsiteX91" fmla="*/ 3624 w 10000"/>
                  <a:gd name="connsiteY91" fmla="*/ 212 h 10000"/>
                  <a:gd name="connsiteX92" fmla="*/ 3536 w 10000"/>
                  <a:gd name="connsiteY92" fmla="*/ 635 h 10000"/>
                  <a:gd name="connsiteX93" fmla="*/ 3420 w 10000"/>
                  <a:gd name="connsiteY93" fmla="*/ 688 h 10000"/>
                  <a:gd name="connsiteX94" fmla="*/ 3594 w 10000"/>
                  <a:gd name="connsiteY94" fmla="*/ 900 h 10000"/>
                  <a:gd name="connsiteX95" fmla="*/ 3624 w 10000"/>
                  <a:gd name="connsiteY95" fmla="*/ 1164 h 10000"/>
                  <a:gd name="connsiteX96" fmla="*/ 3536 w 10000"/>
                  <a:gd name="connsiteY96" fmla="*/ 1323 h 10000"/>
                  <a:gd name="connsiteX97" fmla="*/ 3624 w 10000"/>
                  <a:gd name="connsiteY97" fmla="*/ 1799 h 10000"/>
                  <a:gd name="connsiteX98" fmla="*/ 3565 w 10000"/>
                  <a:gd name="connsiteY98" fmla="*/ 2223 h 10000"/>
                  <a:gd name="connsiteX99" fmla="*/ 3130 w 10000"/>
                  <a:gd name="connsiteY99" fmla="*/ 2539 h 10000"/>
                  <a:gd name="connsiteX100" fmla="*/ 3101 w 10000"/>
                  <a:gd name="connsiteY100" fmla="*/ 2381 h 10000"/>
                  <a:gd name="connsiteX101" fmla="*/ 3073 w 10000"/>
                  <a:gd name="connsiteY101" fmla="*/ 2593 h 10000"/>
                  <a:gd name="connsiteX102" fmla="*/ 3188 w 10000"/>
                  <a:gd name="connsiteY102" fmla="*/ 2804 h 10000"/>
                  <a:gd name="connsiteX103" fmla="*/ 3478 w 10000"/>
                  <a:gd name="connsiteY103" fmla="*/ 2593 h 10000"/>
                  <a:gd name="connsiteX104" fmla="*/ 3594 w 10000"/>
                  <a:gd name="connsiteY104" fmla="*/ 2752 h 10000"/>
                  <a:gd name="connsiteX105" fmla="*/ 3392 w 10000"/>
                  <a:gd name="connsiteY105" fmla="*/ 2804 h 10000"/>
                  <a:gd name="connsiteX106" fmla="*/ 1349 w 10000"/>
                  <a:gd name="connsiteY106" fmla="*/ 2289 h 10000"/>
                  <a:gd name="connsiteX107" fmla="*/ 2754 w 10000"/>
                  <a:gd name="connsiteY107" fmla="*/ 2857 h 10000"/>
                  <a:gd name="connsiteX108" fmla="*/ 1630 w 10000"/>
                  <a:gd name="connsiteY108" fmla="*/ 1022 h 10000"/>
                  <a:gd name="connsiteX109" fmla="*/ 2656 w 10000"/>
                  <a:gd name="connsiteY109" fmla="*/ 2472 h 10000"/>
                  <a:gd name="connsiteX110" fmla="*/ 2898 w 10000"/>
                  <a:gd name="connsiteY110" fmla="*/ 3545 h 10000"/>
                  <a:gd name="connsiteX111" fmla="*/ 2840 w 10000"/>
                  <a:gd name="connsiteY111" fmla="*/ 3916 h 10000"/>
                  <a:gd name="connsiteX112" fmla="*/ 1349 w 10000"/>
                  <a:gd name="connsiteY112" fmla="*/ 2289 h 10000"/>
                  <a:gd name="connsiteX113" fmla="*/ 1349 w 10000"/>
                  <a:gd name="connsiteY113" fmla="*/ 2289 h 10000"/>
                  <a:gd name="connsiteX114" fmla="*/ 2377 w 10000"/>
                  <a:gd name="connsiteY114" fmla="*/ 3598 h 10000"/>
                  <a:gd name="connsiteX115" fmla="*/ 2377 w 10000"/>
                  <a:gd name="connsiteY115" fmla="*/ 3968 h 10000"/>
                  <a:gd name="connsiteX116" fmla="*/ 2231 w 10000"/>
                  <a:gd name="connsiteY116" fmla="*/ 4445 h 10000"/>
                  <a:gd name="connsiteX117" fmla="*/ 2000 w 10000"/>
                  <a:gd name="connsiteY117" fmla="*/ 4021 h 10000"/>
                  <a:gd name="connsiteX118" fmla="*/ 1884 w 10000"/>
                  <a:gd name="connsiteY118" fmla="*/ 3545 h 10000"/>
                  <a:gd name="connsiteX119" fmla="*/ 1652 w 10000"/>
                  <a:gd name="connsiteY119" fmla="*/ 3545 h 10000"/>
                  <a:gd name="connsiteX120" fmla="*/ 1478 w 10000"/>
                  <a:gd name="connsiteY120" fmla="*/ 3757 h 10000"/>
                  <a:gd name="connsiteX121" fmla="*/ 1247 w 10000"/>
                  <a:gd name="connsiteY121" fmla="*/ 3757 h 10000"/>
                  <a:gd name="connsiteX122" fmla="*/ 1072 w 10000"/>
                  <a:gd name="connsiteY122" fmla="*/ 3968 h 10000"/>
                  <a:gd name="connsiteX123" fmla="*/ 957 w 10000"/>
                  <a:gd name="connsiteY123" fmla="*/ 3757 h 10000"/>
                  <a:gd name="connsiteX124" fmla="*/ 667 w 10000"/>
                  <a:gd name="connsiteY124" fmla="*/ 3704 h 10000"/>
                  <a:gd name="connsiteX125" fmla="*/ 406 w 10000"/>
                  <a:gd name="connsiteY125" fmla="*/ 3704 h 10000"/>
                  <a:gd name="connsiteX126" fmla="*/ 29 w 10000"/>
                  <a:gd name="connsiteY126" fmla="*/ 3439 h 10000"/>
                  <a:gd name="connsiteX127" fmla="*/ 0 w 10000"/>
                  <a:gd name="connsiteY127" fmla="*/ 3916 h 10000"/>
                  <a:gd name="connsiteX128" fmla="*/ 58 w 10000"/>
                  <a:gd name="connsiteY128" fmla="*/ 4603 h 10000"/>
                  <a:gd name="connsiteX129" fmla="*/ 116 w 10000"/>
                  <a:gd name="connsiteY129" fmla="*/ 4973 h 10000"/>
                  <a:gd name="connsiteX130" fmla="*/ 174 w 10000"/>
                  <a:gd name="connsiteY130" fmla="*/ 5239 h 10000"/>
                  <a:gd name="connsiteX131" fmla="*/ 232 w 10000"/>
                  <a:gd name="connsiteY131" fmla="*/ 5609 h 10000"/>
                  <a:gd name="connsiteX132" fmla="*/ 406 w 10000"/>
                  <a:gd name="connsiteY132" fmla="*/ 5926 h 10000"/>
                  <a:gd name="connsiteX133" fmla="*/ 638 w 10000"/>
                  <a:gd name="connsiteY133" fmla="*/ 6455 h 10000"/>
                  <a:gd name="connsiteX134" fmla="*/ 492 w 10000"/>
                  <a:gd name="connsiteY134" fmla="*/ 6350 h 10000"/>
                  <a:gd name="connsiteX135" fmla="*/ 840 w 10000"/>
                  <a:gd name="connsiteY135" fmla="*/ 6825 h 10000"/>
                  <a:gd name="connsiteX136" fmla="*/ 1043 w 10000"/>
                  <a:gd name="connsiteY136" fmla="*/ 6773 h 10000"/>
                  <a:gd name="connsiteX137" fmla="*/ 1015 w 10000"/>
                  <a:gd name="connsiteY137" fmla="*/ 6455 h 10000"/>
                  <a:gd name="connsiteX138" fmla="*/ 1188 w 10000"/>
                  <a:gd name="connsiteY138" fmla="*/ 6508 h 10000"/>
                  <a:gd name="connsiteX139" fmla="*/ 986 w 10000"/>
                  <a:gd name="connsiteY139" fmla="*/ 5873 h 10000"/>
                  <a:gd name="connsiteX140" fmla="*/ 1362 w 10000"/>
                  <a:gd name="connsiteY140" fmla="*/ 5609 h 10000"/>
                  <a:gd name="connsiteX141" fmla="*/ 1566 w 10000"/>
                  <a:gd name="connsiteY141" fmla="*/ 5609 h 10000"/>
                  <a:gd name="connsiteX142" fmla="*/ 1566 w 10000"/>
                  <a:gd name="connsiteY142" fmla="*/ 5873 h 10000"/>
                  <a:gd name="connsiteX143" fmla="*/ 1391 w 10000"/>
                  <a:gd name="connsiteY143" fmla="*/ 6032 h 10000"/>
                  <a:gd name="connsiteX144" fmla="*/ 1276 w 10000"/>
                  <a:gd name="connsiteY144" fmla="*/ 6720 h 10000"/>
                  <a:gd name="connsiteX145" fmla="*/ 1218 w 10000"/>
                  <a:gd name="connsiteY145" fmla="*/ 7037 h 10000"/>
                  <a:gd name="connsiteX146" fmla="*/ 1305 w 10000"/>
                  <a:gd name="connsiteY146" fmla="*/ 7461 h 10000"/>
                  <a:gd name="connsiteX147" fmla="*/ 1478 w 10000"/>
                  <a:gd name="connsiteY147" fmla="*/ 7778 h 10000"/>
                  <a:gd name="connsiteX148" fmla="*/ 2058 w 10000"/>
                  <a:gd name="connsiteY148" fmla="*/ 8413 h 10000"/>
                  <a:gd name="connsiteX149" fmla="*/ 2521 w 10000"/>
                  <a:gd name="connsiteY149" fmla="*/ 8889 h 10000"/>
                  <a:gd name="connsiteX150" fmla="*/ 2869 w 10000"/>
                  <a:gd name="connsiteY150" fmla="*/ 9101 h 10000"/>
                  <a:gd name="connsiteX151" fmla="*/ 3246 w 10000"/>
                  <a:gd name="connsiteY151" fmla="*/ 9312 h 10000"/>
                  <a:gd name="connsiteX152" fmla="*/ 3624 w 10000"/>
                  <a:gd name="connsiteY152" fmla="*/ 9524 h 10000"/>
                  <a:gd name="connsiteX153" fmla="*/ 3972 w 10000"/>
                  <a:gd name="connsiteY153" fmla="*/ 9630 h 10000"/>
                  <a:gd name="connsiteX154" fmla="*/ 4348 w 10000"/>
                  <a:gd name="connsiteY154" fmla="*/ 9789 h 10000"/>
                  <a:gd name="connsiteX155" fmla="*/ 4783 w 10000"/>
                  <a:gd name="connsiteY155" fmla="*/ 9948 h 10000"/>
                  <a:gd name="connsiteX156" fmla="*/ 5246 w 10000"/>
                  <a:gd name="connsiteY156" fmla="*/ 10000 h 10000"/>
                  <a:gd name="connsiteX157" fmla="*/ 5652 w 10000"/>
                  <a:gd name="connsiteY157" fmla="*/ 10000 h 10000"/>
                  <a:gd name="connsiteX158" fmla="*/ 6145 w 10000"/>
                  <a:gd name="connsiteY158" fmla="*/ 9948 h 10000"/>
                  <a:gd name="connsiteX159" fmla="*/ 6493 w 10000"/>
                  <a:gd name="connsiteY159" fmla="*/ 9841 h 10000"/>
                  <a:gd name="connsiteX160" fmla="*/ 6841 w 10000"/>
                  <a:gd name="connsiteY160" fmla="*/ 9736 h 10000"/>
                  <a:gd name="connsiteX161" fmla="*/ 7218 w 10000"/>
                  <a:gd name="connsiteY161" fmla="*/ 9577 h 10000"/>
                  <a:gd name="connsiteX162" fmla="*/ 7565 w 10000"/>
                  <a:gd name="connsiteY162" fmla="*/ 9418 h 10000"/>
                  <a:gd name="connsiteX163" fmla="*/ 7884 w 10000"/>
                  <a:gd name="connsiteY163" fmla="*/ 9207 h 10000"/>
                  <a:gd name="connsiteX164" fmla="*/ 8232 w 10000"/>
                  <a:gd name="connsiteY164" fmla="*/ 8995 h 10000"/>
                  <a:gd name="connsiteX165" fmla="*/ 8551 w 10000"/>
                  <a:gd name="connsiteY16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6870 w 10000"/>
                  <a:gd name="connsiteY32" fmla="*/ 6773 h 10000"/>
                  <a:gd name="connsiteX33" fmla="*/ 8734 w 10000"/>
                  <a:gd name="connsiteY33" fmla="*/ 5498 h 10000"/>
                  <a:gd name="connsiteX34" fmla="*/ 8734 w 10000"/>
                  <a:gd name="connsiteY34" fmla="*/ 5498 h 10000"/>
                  <a:gd name="connsiteX35" fmla="*/ 8607 w 10000"/>
                  <a:gd name="connsiteY35" fmla="*/ 5271 h 10000"/>
                  <a:gd name="connsiteX36" fmla="*/ 8417 w 10000"/>
                  <a:gd name="connsiteY36" fmla="*/ 5422 h 10000"/>
                  <a:gd name="connsiteX37" fmla="*/ 8291 w 10000"/>
                  <a:gd name="connsiteY37" fmla="*/ 5195 h 10000"/>
                  <a:gd name="connsiteX38" fmla="*/ 8164 w 10000"/>
                  <a:gd name="connsiteY38" fmla="*/ 4968 h 10000"/>
                  <a:gd name="connsiteX39" fmla="*/ 8671 w 10000"/>
                  <a:gd name="connsiteY39" fmla="*/ 4893 h 10000"/>
                  <a:gd name="connsiteX40" fmla="*/ 8227 w 10000"/>
                  <a:gd name="connsiteY40" fmla="*/ 4591 h 10000"/>
                  <a:gd name="connsiteX41" fmla="*/ 7657 w 10000"/>
                  <a:gd name="connsiteY41" fmla="*/ 5044 h 10000"/>
                  <a:gd name="connsiteX42" fmla="*/ 7087 w 10000"/>
                  <a:gd name="connsiteY42" fmla="*/ 5497 h 10000"/>
                  <a:gd name="connsiteX43" fmla="*/ 8037 w 10000"/>
                  <a:gd name="connsiteY43" fmla="*/ 4742 h 10000"/>
                  <a:gd name="connsiteX44" fmla="*/ 7531 w 10000"/>
                  <a:gd name="connsiteY44" fmla="*/ 4817 h 10000"/>
                  <a:gd name="connsiteX45" fmla="*/ 8069 w 10000"/>
                  <a:gd name="connsiteY45" fmla="*/ 4826 h 10000"/>
                  <a:gd name="connsiteX46" fmla="*/ 6950 w 10000"/>
                  <a:gd name="connsiteY46" fmla="*/ 3306 h 10000"/>
                  <a:gd name="connsiteX47" fmla="*/ 6962 w 10000"/>
                  <a:gd name="connsiteY47" fmla="*/ 3305 h 10000"/>
                  <a:gd name="connsiteX48" fmla="*/ 6645 w 10000"/>
                  <a:gd name="connsiteY48" fmla="*/ 3230 h 10000"/>
                  <a:gd name="connsiteX49" fmla="*/ 6519 w 10000"/>
                  <a:gd name="connsiteY49" fmla="*/ 3003 h 10000"/>
                  <a:gd name="connsiteX50" fmla="*/ 5949 w 10000"/>
                  <a:gd name="connsiteY50" fmla="*/ 2473 h 10000"/>
                  <a:gd name="connsiteX51" fmla="*/ 5015 w 10000"/>
                  <a:gd name="connsiteY51" fmla="*/ 3228 h 10000"/>
                  <a:gd name="connsiteX52" fmla="*/ 4898 w 10000"/>
                  <a:gd name="connsiteY52" fmla="*/ 3175 h 10000"/>
                  <a:gd name="connsiteX53" fmla="*/ 4754 w 10000"/>
                  <a:gd name="connsiteY53" fmla="*/ 3122 h 10000"/>
                  <a:gd name="connsiteX54" fmla="*/ 4637 w 10000"/>
                  <a:gd name="connsiteY54" fmla="*/ 3334 h 10000"/>
                  <a:gd name="connsiteX55" fmla="*/ 4464 w 10000"/>
                  <a:gd name="connsiteY55" fmla="*/ 3493 h 10000"/>
                  <a:gd name="connsiteX56" fmla="*/ 4435 w 10000"/>
                  <a:gd name="connsiteY56" fmla="*/ 3651 h 10000"/>
                  <a:gd name="connsiteX57" fmla="*/ 4579 w 10000"/>
                  <a:gd name="connsiteY57" fmla="*/ 3862 h 10000"/>
                  <a:gd name="connsiteX58" fmla="*/ 4637 w 10000"/>
                  <a:gd name="connsiteY58" fmla="*/ 4021 h 10000"/>
                  <a:gd name="connsiteX59" fmla="*/ 4783 w 10000"/>
                  <a:gd name="connsiteY59" fmla="*/ 4021 h 10000"/>
                  <a:gd name="connsiteX60" fmla="*/ 4841 w 10000"/>
                  <a:gd name="connsiteY60" fmla="*/ 4021 h 10000"/>
                  <a:gd name="connsiteX61" fmla="*/ 4927 w 10000"/>
                  <a:gd name="connsiteY61" fmla="*/ 4233 h 10000"/>
                  <a:gd name="connsiteX62" fmla="*/ 5073 w 10000"/>
                  <a:gd name="connsiteY62" fmla="*/ 4603 h 10000"/>
                  <a:gd name="connsiteX63" fmla="*/ 4898 w 10000"/>
                  <a:gd name="connsiteY63" fmla="*/ 4391 h 10000"/>
                  <a:gd name="connsiteX64" fmla="*/ 4812 w 10000"/>
                  <a:gd name="connsiteY64" fmla="*/ 4127 h 10000"/>
                  <a:gd name="connsiteX65" fmla="*/ 4725 w 10000"/>
                  <a:gd name="connsiteY65" fmla="*/ 4339 h 10000"/>
                  <a:gd name="connsiteX66" fmla="*/ 4608 w 10000"/>
                  <a:gd name="connsiteY66" fmla="*/ 4657 h 10000"/>
                  <a:gd name="connsiteX67" fmla="*/ 4608 w 10000"/>
                  <a:gd name="connsiteY67" fmla="*/ 4445 h 10000"/>
                  <a:gd name="connsiteX68" fmla="*/ 4435 w 10000"/>
                  <a:gd name="connsiteY68" fmla="*/ 4339 h 10000"/>
                  <a:gd name="connsiteX69" fmla="*/ 4406 w 10000"/>
                  <a:gd name="connsiteY69" fmla="*/ 3968 h 10000"/>
                  <a:gd name="connsiteX70" fmla="*/ 4261 w 10000"/>
                  <a:gd name="connsiteY70" fmla="*/ 4021 h 10000"/>
                  <a:gd name="connsiteX71" fmla="*/ 4319 w 10000"/>
                  <a:gd name="connsiteY71" fmla="*/ 3598 h 10000"/>
                  <a:gd name="connsiteX72" fmla="*/ 4232 w 10000"/>
                  <a:gd name="connsiteY72" fmla="*/ 3598 h 10000"/>
                  <a:gd name="connsiteX73" fmla="*/ 4319 w 10000"/>
                  <a:gd name="connsiteY73" fmla="*/ 3069 h 10000"/>
                  <a:gd name="connsiteX74" fmla="*/ 4464 w 10000"/>
                  <a:gd name="connsiteY74" fmla="*/ 3069 h 10000"/>
                  <a:gd name="connsiteX75" fmla="*/ 4522 w 10000"/>
                  <a:gd name="connsiteY75" fmla="*/ 3386 h 10000"/>
                  <a:gd name="connsiteX76" fmla="*/ 4551 w 10000"/>
                  <a:gd name="connsiteY76" fmla="*/ 3175 h 10000"/>
                  <a:gd name="connsiteX77" fmla="*/ 4493 w 10000"/>
                  <a:gd name="connsiteY77" fmla="*/ 3016 h 10000"/>
                  <a:gd name="connsiteX78" fmla="*/ 4348 w 10000"/>
                  <a:gd name="connsiteY78" fmla="*/ 2910 h 10000"/>
                  <a:gd name="connsiteX79" fmla="*/ 4377 w 10000"/>
                  <a:gd name="connsiteY79" fmla="*/ 2487 h 10000"/>
                  <a:gd name="connsiteX80" fmla="*/ 4319 w 10000"/>
                  <a:gd name="connsiteY80" fmla="*/ 2275 h 10000"/>
                  <a:gd name="connsiteX81" fmla="*/ 4289 w 10000"/>
                  <a:gd name="connsiteY81" fmla="*/ 1641 h 10000"/>
                  <a:gd name="connsiteX82" fmla="*/ 4348 w 10000"/>
                  <a:gd name="connsiteY82" fmla="*/ 1641 h 10000"/>
                  <a:gd name="connsiteX83" fmla="*/ 4261 w 10000"/>
                  <a:gd name="connsiteY83" fmla="*/ 1534 h 10000"/>
                  <a:gd name="connsiteX84" fmla="*/ 4000 w 10000"/>
                  <a:gd name="connsiteY84" fmla="*/ 1746 h 10000"/>
                  <a:gd name="connsiteX85" fmla="*/ 3942 w 10000"/>
                  <a:gd name="connsiteY85" fmla="*/ 1323 h 10000"/>
                  <a:gd name="connsiteX86" fmla="*/ 4145 w 10000"/>
                  <a:gd name="connsiteY86" fmla="*/ 582 h 10000"/>
                  <a:gd name="connsiteX87" fmla="*/ 3972 w 10000"/>
                  <a:gd name="connsiteY87" fmla="*/ 318 h 10000"/>
                  <a:gd name="connsiteX88" fmla="*/ 3972 w 10000"/>
                  <a:gd name="connsiteY88" fmla="*/ 212 h 10000"/>
                  <a:gd name="connsiteX89" fmla="*/ 3710 w 10000"/>
                  <a:gd name="connsiteY89" fmla="*/ 0 h 10000"/>
                  <a:gd name="connsiteX90" fmla="*/ 3624 w 10000"/>
                  <a:gd name="connsiteY90" fmla="*/ 212 h 10000"/>
                  <a:gd name="connsiteX91" fmla="*/ 3536 w 10000"/>
                  <a:gd name="connsiteY91" fmla="*/ 635 h 10000"/>
                  <a:gd name="connsiteX92" fmla="*/ 3420 w 10000"/>
                  <a:gd name="connsiteY92" fmla="*/ 688 h 10000"/>
                  <a:gd name="connsiteX93" fmla="*/ 3594 w 10000"/>
                  <a:gd name="connsiteY93" fmla="*/ 900 h 10000"/>
                  <a:gd name="connsiteX94" fmla="*/ 3624 w 10000"/>
                  <a:gd name="connsiteY94" fmla="*/ 1164 h 10000"/>
                  <a:gd name="connsiteX95" fmla="*/ 3536 w 10000"/>
                  <a:gd name="connsiteY95" fmla="*/ 1323 h 10000"/>
                  <a:gd name="connsiteX96" fmla="*/ 3624 w 10000"/>
                  <a:gd name="connsiteY96" fmla="*/ 1799 h 10000"/>
                  <a:gd name="connsiteX97" fmla="*/ 3565 w 10000"/>
                  <a:gd name="connsiteY97" fmla="*/ 2223 h 10000"/>
                  <a:gd name="connsiteX98" fmla="*/ 3130 w 10000"/>
                  <a:gd name="connsiteY98" fmla="*/ 2539 h 10000"/>
                  <a:gd name="connsiteX99" fmla="*/ 3101 w 10000"/>
                  <a:gd name="connsiteY99" fmla="*/ 2381 h 10000"/>
                  <a:gd name="connsiteX100" fmla="*/ 3073 w 10000"/>
                  <a:gd name="connsiteY100" fmla="*/ 2593 h 10000"/>
                  <a:gd name="connsiteX101" fmla="*/ 3188 w 10000"/>
                  <a:gd name="connsiteY101" fmla="*/ 2804 h 10000"/>
                  <a:gd name="connsiteX102" fmla="*/ 3478 w 10000"/>
                  <a:gd name="connsiteY102" fmla="*/ 2593 h 10000"/>
                  <a:gd name="connsiteX103" fmla="*/ 3594 w 10000"/>
                  <a:gd name="connsiteY103" fmla="*/ 2752 h 10000"/>
                  <a:gd name="connsiteX104" fmla="*/ 3392 w 10000"/>
                  <a:gd name="connsiteY104" fmla="*/ 2804 h 10000"/>
                  <a:gd name="connsiteX105" fmla="*/ 1349 w 10000"/>
                  <a:gd name="connsiteY105" fmla="*/ 2289 h 10000"/>
                  <a:gd name="connsiteX106" fmla="*/ 2754 w 10000"/>
                  <a:gd name="connsiteY106" fmla="*/ 2857 h 10000"/>
                  <a:gd name="connsiteX107" fmla="*/ 1630 w 10000"/>
                  <a:gd name="connsiteY107" fmla="*/ 1022 h 10000"/>
                  <a:gd name="connsiteX108" fmla="*/ 2656 w 10000"/>
                  <a:gd name="connsiteY108" fmla="*/ 2472 h 10000"/>
                  <a:gd name="connsiteX109" fmla="*/ 2898 w 10000"/>
                  <a:gd name="connsiteY109" fmla="*/ 3545 h 10000"/>
                  <a:gd name="connsiteX110" fmla="*/ 2840 w 10000"/>
                  <a:gd name="connsiteY110" fmla="*/ 3916 h 10000"/>
                  <a:gd name="connsiteX111" fmla="*/ 1349 w 10000"/>
                  <a:gd name="connsiteY111" fmla="*/ 2289 h 10000"/>
                  <a:gd name="connsiteX112" fmla="*/ 1349 w 10000"/>
                  <a:gd name="connsiteY112" fmla="*/ 2289 h 10000"/>
                  <a:gd name="connsiteX113" fmla="*/ 2377 w 10000"/>
                  <a:gd name="connsiteY113" fmla="*/ 3598 h 10000"/>
                  <a:gd name="connsiteX114" fmla="*/ 2377 w 10000"/>
                  <a:gd name="connsiteY114" fmla="*/ 3968 h 10000"/>
                  <a:gd name="connsiteX115" fmla="*/ 2231 w 10000"/>
                  <a:gd name="connsiteY115" fmla="*/ 4445 h 10000"/>
                  <a:gd name="connsiteX116" fmla="*/ 2000 w 10000"/>
                  <a:gd name="connsiteY116" fmla="*/ 4021 h 10000"/>
                  <a:gd name="connsiteX117" fmla="*/ 1884 w 10000"/>
                  <a:gd name="connsiteY117" fmla="*/ 3545 h 10000"/>
                  <a:gd name="connsiteX118" fmla="*/ 1652 w 10000"/>
                  <a:gd name="connsiteY118" fmla="*/ 3545 h 10000"/>
                  <a:gd name="connsiteX119" fmla="*/ 1478 w 10000"/>
                  <a:gd name="connsiteY119" fmla="*/ 3757 h 10000"/>
                  <a:gd name="connsiteX120" fmla="*/ 1247 w 10000"/>
                  <a:gd name="connsiteY120" fmla="*/ 3757 h 10000"/>
                  <a:gd name="connsiteX121" fmla="*/ 1072 w 10000"/>
                  <a:gd name="connsiteY121" fmla="*/ 3968 h 10000"/>
                  <a:gd name="connsiteX122" fmla="*/ 957 w 10000"/>
                  <a:gd name="connsiteY122" fmla="*/ 3757 h 10000"/>
                  <a:gd name="connsiteX123" fmla="*/ 667 w 10000"/>
                  <a:gd name="connsiteY123" fmla="*/ 3704 h 10000"/>
                  <a:gd name="connsiteX124" fmla="*/ 406 w 10000"/>
                  <a:gd name="connsiteY124" fmla="*/ 3704 h 10000"/>
                  <a:gd name="connsiteX125" fmla="*/ 29 w 10000"/>
                  <a:gd name="connsiteY125" fmla="*/ 3439 h 10000"/>
                  <a:gd name="connsiteX126" fmla="*/ 0 w 10000"/>
                  <a:gd name="connsiteY126" fmla="*/ 3916 h 10000"/>
                  <a:gd name="connsiteX127" fmla="*/ 58 w 10000"/>
                  <a:gd name="connsiteY127" fmla="*/ 4603 h 10000"/>
                  <a:gd name="connsiteX128" fmla="*/ 116 w 10000"/>
                  <a:gd name="connsiteY128" fmla="*/ 4973 h 10000"/>
                  <a:gd name="connsiteX129" fmla="*/ 174 w 10000"/>
                  <a:gd name="connsiteY129" fmla="*/ 5239 h 10000"/>
                  <a:gd name="connsiteX130" fmla="*/ 232 w 10000"/>
                  <a:gd name="connsiteY130" fmla="*/ 5609 h 10000"/>
                  <a:gd name="connsiteX131" fmla="*/ 406 w 10000"/>
                  <a:gd name="connsiteY131" fmla="*/ 5926 h 10000"/>
                  <a:gd name="connsiteX132" fmla="*/ 638 w 10000"/>
                  <a:gd name="connsiteY132" fmla="*/ 6455 h 10000"/>
                  <a:gd name="connsiteX133" fmla="*/ 492 w 10000"/>
                  <a:gd name="connsiteY133" fmla="*/ 6350 h 10000"/>
                  <a:gd name="connsiteX134" fmla="*/ 840 w 10000"/>
                  <a:gd name="connsiteY134" fmla="*/ 6825 h 10000"/>
                  <a:gd name="connsiteX135" fmla="*/ 1043 w 10000"/>
                  <a:gd name="connsiteY135" fmla="*/ 6773 h 10000"/>
                  <a:gd name="connsiteX136" fmla="*/ 1015 w 10000"/>
                  <a:gd name="connsiteY136" fmla="*/ 6455 h 10000"/>
                  <a:gd name="connsiteX137" fmla="*/ 1188 w 10000"/>
                  <a:gd name="connsiteY137" fmla="*/ 6508 h 10000"/>
                  <a:gd name="connsiteX138" fmla="*/ 986 w 10000"/>
                  <a:gd name="connsiteY138" fmla="*/ 5873 h 10000"/>
                  <a:gd name="connsiteX139" fmla="*/ 1362 w 10000"/>
                  <a:gd name="connsiteY139" fmla="*/ 5609 h 10000"/>
                  <a:gd name="connsiteX140" fmla="*/ 1566 w 10000"/>
                  <a:gd name="connsiteY140" fmla="*/ 5609 h 10000"/>
                  <a:gd name="connsiteX141" fmla="*/ 1566 w 10000"/>
                  <a:gd name="connsiteY141" fmla="*/ 5873 h 10000"/>
                  <a:gd name="connsiteX142" fmla="*/ 1391 w 10000"/>
                  <a:gd name="connsiteY142" fmla="*/ 6032 h 10000"/>
                  <a:gd name="connsiteX143" fmla="*/ 1276 w 10000"/>
                  <a:gd name="connsiteY143" fmla="*/ 6720 h 10000"/>
                  <a:gd name="connsiteX144" fmla="*/ 1218 w 10000"/>
                  <a:gd name="connsiteY144" fmla="*/ 7037 h 10000"/>
                  <a:gd name="connsiteX145" fmla="*/ 1305 w 10000"/>
                  <a:gd name="connsiteY145" fmla="*/ 7461 h 10000"/>
                  <a:gd name="connsiteX146" fmla="*/ 1478 w 10000"/>
                  <a:gd name="connsiteY146" fmla="*/ 7778 h 10000"/>
                  <a:gd name="connsiteX147" fmla="*/ 2058 w 10000"/>
                  <a:gd name="connsiteY147" fmla="*/ 8413 h 10000"/>
                  <a:gd name="connsiteX148" fmla="*/ 2521 w 10000"/>
                  <a:gd name="connsiteY148" fmla="*/ 8889 h 10000"/>
                  <a:gd name="connsiteX149" fmla="*/ 2869 w 10000"/>
                  <a:gd name="connsiteY149" fmla="*/ 9101 h 10000"/>
                  <a:gd name="connsiteX150" fmla="*/ 3246 w 10000"/>
                  <a:gd name="connsiteY150" fmla="*/ 9312 h 10000"/>
                  <a:gd name="connsiteX151" fmla="*/ 3624 w 10000"/>
                  <a:gd name="connsiteY151" fmla="*/ 9524 h 10000"/>
                  <a:gd name="connsiteX152" fmla="*/ 3972 w 10000"/>
                  <a:gd name="connsiteY152" fmla="*/ 9630 h 10000"/>
                  <a:gd name="connsiteX153" fmla="*/ 4348 w 10000"/>
                  <a:gd name="connsiteY153" fmla="*/ 9789 h 10000"/>
                  <a:gd name="connsiteX154" fmla="*/ 4783 w 10000"/>
                  <a:gd name="connsiteY154" fmla="*/ 9948 h 10000"/>
                  <a:gd name="connsiteX155" fmla="*/ 5246 w 10000"/>
                  <a:gd name="connsiteY155" fmla="*/ 10000 h 10000"/>
                  <a:gd name="connsiteX156" fmla="*/ 5652 w 10000"/>
                  <a:gd name="connsiteY156" fmla="*/ 10000 h 10000"/>
                  <a:gd name="connsiteX157" fmla="*/ 6145 w 10000"/>
                  <a:gd name="connsiteY157" fmla="*/ 9948 h 10000"/>
                  <a:gd name="connsiteX158" fmla="*/ 6493 w 10000"/>
                  <a:gd name="connsiteY158" fmla="*/ 9841 h 10000"/>
                  <a:gd name="connsiteX159" fmla="*/ 6841 w 10000"/>
                  <a:gd name="connsiteY159" fmla="*/ 9736 h 10000"/>
                  <a:gd name="connsiteX160" fmla="*/ 7218 w 10000"/>
                  <a:gd name="connsiteY160" fmla="*/ 9577 h 10000"/>
                  <a:gd name="connsiteX161" fmla="*/ 7565 w 10000"/>
                  <a:gd name="connsiteY161" fmla="*/ 9418 h 10000"/>
                  <a:gd name="connsiteX162" fmla="*/ 7884 w 10000"/>
                  <a:gd name="connsiteY162" fmla="*/ 9207 h 10000"/>
                  <a:gd name="connsiteX163" fmla="*/ 8232 w 10000"/>
                  <a:gd name="connsiteY163" fmla="*/ 8995 h 10000"/>
                  <a:gd name="connsiteX164" fmla="*/ 8551 w 10000"/>
                  <a:gd name="connsiteY16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8734 w 10000"/>
                  <a:gd name="connsiteY32" fmla="*/ 5498 h 10000"/>
                  <a:gd name="connsiteX33" fmla="*/ 8734 w 10000"/>
                  <a:gd name="connsiteY33" fmla="*/ 5498 h 10000"/>
                  <a:gd name="connsiteX34" fmla="*/ 8607 w 10000"/>
                  <a:gd name="connsiteY34" fmla="*/ 5271 h 10000"/>
                  <a:gd name="connsiteX35" fmla="*/ 8417 w 10000"/>
                  <a:gd name="connsiteY35" fmla="*/ 5422 h 10000"/>
                  <a:gd name="connsiteX36" fmla="*/ 8291 w 10000"/>
                  <a:gd name="connsiteY36" fmla="*/ 5195 h 10000"/>
                  <a:gd name="connsiteX37" fmla="*/ 8164 w 10000"/>
                  <a:gd name="connsiteY37" fmla="*/ 4968 h 10000"/>
                  <a:gd name="connsiteX38" fmla="*/ 8671 w 10000"/>
                  <a:gd name="connsiteY38" fmla="*/ 4893 h 10000"/>
                  <a:gd name="connsiteX39" fmla="*/ 8227 w 10000"/>
                  <a:gd name="connsiteY39" fmla="*/ 4591 h 10000"/>
                  <a:gd name="connsiteX40" fmla="*/ 7657 w 10000"/>
                  <a:gd name="connsiteY40" fmla="*/ 5044 h 10000"/>
                  <a:gd name="connsiteX41" fmla="*/ 7087 w 10000"/>
                  <a:gd name="connsiteY41" fmla="*/ 5497 h 10000"/>
                  <a:gd name="connsiteX42" fmla="*/ 8037 w 10000"/>
                  <a:gd name="connsiteY42" fmla="*/ 4742 h 10000"/>
                  <a:gd name="connsiteX43" fmla="*/ 7531 w 10000"/>
                  <a:gd name="connsiteY43" fmla="*/ 4817 h 10000"/>
                  <a:gd name="connsiteX44" fmla="*/ 8069 w 10000"/>
                  <a:gd name="connsiteY44" fmla="*/ 4826 h 10000"/>
                  <a:gd name="connsiteX45" fmla="*/ 6950 w 10000"/>
                  <a:gd name="connsiteY45" fmla="*/ 3306 h 10000"/>
                  <a:gd name="connsiteX46" fmla="*/ 6962 w 10000"/>
                  <a:gd name="connsiteY46" fmla="*/ 3305 h 10000"/>
                  <a:gd name="connsiteX47" fmla="*/ 6645 w 10000"/>
                  <a:gd name="connsiteY47" fmla="*/ 3230 h 10000"/>
                  <a:gd name="connsiteX48" fmla="*/ 6519 w 10000"/>
                  <a:gd name="connsiteY48" fmla="*/ 3003 h 10000"/>
                  <a:gd name="connsiteX49" fmla="*/ 5949 w 10000"/>
                  <a:gd name="connsiteY49" fmla="*/ 2473 h 10000"/>
                  <a:gd name="connsiteX50" fmla="*/ 5015 w 10000"/>
                  <a:gd name="connsiteY50" fmla="*/ 3228 h 10000"/>
                  <a:gd name="connsiteX51" fmla="*/ 4898 w 10000"/>
                  <a:gd name="connsiteY51" fmla="*/ 3175 h 10000"/>
                  <a:gd name="connsiteX52" fmla="*/ 4754 w 10000"/>
                  <a:gd name="connsiteY52" fmla="*/ 3122 h 10000"/>
                  <a:gd name="connsiteX53" fmla="*/ 4637 w 10000"/>
                  <a:gd name="connsiteY53" fmla="*/ 3334 h 10000"/>
                  <a:gd name="connsiteX54" fmla="*/ 4464 w 10000"/>
                  <a:gd name="connsiteY54" fmla="*/ 3493 h 10000"/>
                  <a:gd name="connsiteX55" fmla="*/ 4435 w 10000"/>
                  <a:gd name="connsiteY55" fmla="*/ 3651 h 10000"/>
                  <a:gd name="connsiteX56" fmla="*/ 4579 w 10000"/>
                  <a:gd name="connsiteY56" fmla="*/ 3862 h 10000"/>
                  <a:gd name="connsiteX57" fmla="*/ 4637 w 10000"/>
                  <a:gd name="connsiteY57" fmla="*/ 4021 h 10000"/>
                  <a:gd name="connsiteX58" fmla="*/ 4783 w 10000"/>
                  <a:gd name="connsiteY58" fmla="*/ 4021 h 10000"/>
                  <a:gd name="connsiteX59" fmla="*/ 4841 w 10000"/>
                  <a:gd name="connsiteY59" fmla="*/ 4021 h 10000"/>
                  <a:gd name="connsiteX60" fmla="*/ 4927 w 10000"/>
                  <a:gd name="connsiteY60" fmla="*/ 4233 h 10000"/>
                  <a:gd name="connsiteX61" fmla="*/ 5073 w 10000"/>
                  <a:gd name="connsiteY61" fmla="*/ 4603 h 10000"/>
                  <a:gd name="connsiteX62" fmla="*/ 4898 w 10000"/>
                  <a:gd name="connsiteY62" fmla="*/ 4391 h 10000"/>
                  <a:gd name="connsiteX63" fmla="*/ 4812 w 10000"/>
                  <a:gd name="connsiteY63" fmla="*/ 4127 h 10000"/>
                  <a:gd name="connsiteX64" fmla="*/ 4725 w 10000"/>
                  <a:gd name="connsiteY64" fmla="*/ 4339 h 10000"/>
                  <a:gd name="connsiteX65" fmla="*/ 4608 w 10000"/>
                  <a:gd name="connsiteY65" fmla="*/ 4657 h 10000"/>
                  <a:gd name="connsiteX66" fmla="*/ 4608 w 10000"/>
                  <a:gd name="connsiteY66" fmla="*/ 4445 h 10000"/>
                  <a:gd name="connsiteX67" fmla="*/ 4435 w 10000"/>
                  <a:gd name="connsiteY67" fmla="*/ 4339 h 10000"/>
                  <a:gd name="connsiteX68" fmla="*/ 4406 w 10000"/>
                  <a:gd name="connsiteY68" fmla="*/ 3968 h 10000"/>
                  <a:gd name="connsiteX69" fmla="*/ 4261 w 10000"/>
                  <a:gd name="connsiteY69" fmla="*/ 4021 h 10000"/>
                  <a:gd name="connsiteX70" fmla="*/ 4319 w 10000"/>
                  <a:gd name="connsiteY70" fmla="*/ 3598 h 10000"/>
                  <a:gd name="connsiteX71" fmla="*/ 4232 w 10000"/>
                  <a:gd name="connsiteY71" fmla="*/ 3598 h 10000"/>
                  <a:gd name="connsiteX72" fmla="*/ 4319 w 10000"/>
                  <a:gd name="connsiteY72" fmla="*/ 3069 h 10000"/>
                  <a:gd name="connsiteX73" fmla="*/ 4464 w 10000"/>
                  <a:gd name="connsiteY73" fmla="*/ 3069 h 10000"/>
                  <a:gd name="connsiteX74" fmla="*/ 4522 w 10000"/>
                  <a:gd name="connsiteY74" fmla="*/ 3386 h 10000"/>
                  <a:gd name="connsiteX75" fmla="*/ 4551 w 10000"/>
                  <a:gd name="connsiteY75" fmla="*/ 3175 h 10000"/>
                  <a:gd name="connsiteX76" fmla="*/ 4493 w 10000"/>
                  <a:gd name="connsiteY76" fmla="*/ 3016 h 10000"/>
                  <a:gd name="connsiteX77" fmla="*/ 4348 w 10000"/>
                  <a:gd name="connsiteY77" fmla="*/ 2910 h 10000"/>
                  <a:gd name="connsiteX78" fmla="*/ 4377 w 10000"/>
                  <a:gd name="connsiteY78" fmla="*/ 2487 h 10000"/>
                  <a:gd name="connsiteX79" fmla="*/ 4319 w 10000"/>
                  <a:gd name="connsiteY79" fmla="*/ 2275 h 10000"/>
                  <a:gd name="connsiteX80" fmla="*/ 4289 w 10000"/>
                  <a:gd name="connsiteY80" fmla="*/ 1641 h 10000"/>
                  <a:gd name="connsiteX81" fmla="*/ 4348 w 10000"/>
                  <a:gd name="connsiteY81" fmla="*/ 1641 h 10000"/>
                  <a:gd name="connsiteX82" fmla="*/ 4261 w 10000"/>
                  <a:gd name="connsiteY82" fmla="*/ 1534 h 10000"/>
                  <a:gd name="connsiteX83" fmla="*/ 4000 w 10000"/>
                  <a:gd name="connsiteY83" fmla="*/ 1746 h 10000"/>
                  <a:gd name="connsiteX84" fmla="*/ 3942 w 10000"/>
                  <a:gd name="connsiteY84" fmla="*/ 1323 h 10000"/>
                  <a:gd name="connsiteX85" fmla="*/ 4145 w 10000"/>
                  <a:gd name="connsiteY85" fmla="*/ 582 h 10000"/>
                  <a:gd name="connsiteX86" fmla="*/ 3972 w 10000"/>
                  <a:gd name="connsiteY86" fmla="*/ 318 h 10000"/>
                  <a:gd name="connsiteX87" fmla="*/ 3972 w 10000"/>
                  <a:gd name="connsiteY87" fmla="*/ 212 h 10000"/>
                  <a:gd name="connsiteX88" fmla="*/ 3710 w 10000"/>
                  <a:gd name="connsiteY88" fmla="*/ 0 h 10000"/>
                  <a:gd name="connsiteX89" fmla="*/ 3624 w 10000"/>
                  <a:gd name="connsiteY89" fmla="*/ 212 h 10000"/>
                  <a:gd name="connsiteX90" fmla="*/ 3536 w 10000"/>
                  <a:gd name="connsiteY90" fmla="*/ 635 h 10000"/>
                  <a:gd name="connsiteX91" fmla="*/ 3420 w 10000"/>
                  <a:gd name="connsiteY91" fmla="*/ 688 h 10000"/>
                  <a:gd name="connsiteX92" fmla="*/ 3594 w 10000"/>
                  <a:gd name="connsiteY92" fmla="*/ 900 h 10000"/>
                  <a:gd name="connsiteX93" fmla="*/ 3624 w 10000"/>
                  <a:gd name="connsiteY93" fmla="*/ 1164 h 10000"/>
                  <a:gd name="connsiteX94" fmla="*/ 3536 w 10000"/>
                  <a:gd name="connsiteY94" fmla="*/ 1323 h 10000"/>
                  <a:gd name="connsiteX95" fmla="*/ 3624 w 10000"/>
                  <a:gd name="connsiteY95" fmla="*/ 1799 h 10000"/>
                  <a:gd name="connsiteX96" fmla="*/ 3565 w 10000"/>
                  <a:gd name="connsiteY96" fmla="*/ 2223 h 10000"/>
                  <a:gd name="connsiteX97" fmla="*/ 3130 w 10000"/>
                  <a:gd name="connsiteY97" fmla="*/ 2539 h 10000"/>
                  <a:gd name="connsiteX98" fmla="*/ 3101 w 10000"/>
                  <a:gd name="connsiteY98" fmla="*/ 2381 h 10000"/>
                  <a:gd name="connsiteX99" fmla="*/ 3073 w 10000"/>
                  <a:gd name="connsiteY99" fmla="*/ 2593 h 10000"/>
                  <a:gd name="connsiteX100" fmla="*/ 3188 w 10000"/>
                  <a:gd name="connsiteY100" fmla="*/ 2804 h 10000"/>
                  <a:gd name="connsiteX101" fmla="*/ 3478 w 10000"/>
                  <a:gd name="connsiteY101" fmla="*/ 2593 h 10000"/>
                  <a:gd name="connsiteX102" fmla="*/ 3594 w 10000"/>
                  <a:gd name="connsiteY102" fmla="*/ 2752 h 10000"/>
                  <a:gd name="connsiteX103" fmla="*/ 3392 w 10000"/>
                  <a:gd name="connsiteY103" fmla="*/ 2804 h 10000"/>
                  <a:gd name="connsiteX104" fmla="*/ 1349 w 10000"/>
                  <a:gd name="connsiteY104" fmla="*/ 2289 h 10000"/>
                  <a:gd name="connsiteX105" fmla="*/ 2754 w 10000"/>
                  <a:gd name="connsiteY105" fmla="*/ 2857 h 10000"/>
                  <a:gd name="connsiteX106" fmla="*/ 1630 w 10000"/>
                  <a:gd name="connsiteY106" fmla="*/ 1022 h 10000"/>
                  <a:gd name="connsiteX107" fmla="*/ 2656 w 10000"/>
                  <a:gd name="connsiteY107" fmla="*/ 2472 h 10000"/>
                  <a:gd name="connsiteX108" fmla="*/ 2898 w 10000"/>
                  <a:gd name="connsiteY108" fmla="*/ 3545 h 10000"/>
                  <a:gd name="connsiteX109" fmla="*/ 2840 w 10000"/>
                  <a:gd name="connsiteY109" fmla="*/ 3916 h 10000"/>
                  <a:gd name="connsiteX110" fmla="*/ 1349 w 10000"/>
                  <a:gd name="connsiteY110" fmla="*/ 2289 h 10000"/>
                  <a:gd name="connsiteX111" fmla="*/ 1349 w 10000"/>
                  <a:gd name="connsiteY111" fmla="*/ 2289 h 10000"/>
                  <a:gd name="connsiteX112" fmla="*/ 2377 w 10000"/>
                  <a:gd name="connsiteY112" fmla="*/ 3598 h 10000"/>
                  <a:gd name="connsiteX113" fmla="*/ 2377 w 10000"/>
                  <a:gd name="connsiteY113" fmla="*/ 3968 h 10000"/>
                  <a:gd name="connsiteX114" fmla="*/ 2231 w 10000"/>
                  <a:gd name="connsiteY114" fmla="*/ 4445 h 10000"/>
                  <a:gd name="connsiteX115" fmla="*/ 2000 w 10000"/>
                  <a:gd name="connsiteY115" fmla="*/ 4021 h 10000"/>
                  <a:gd name="connsiteX116" fmla="*/ 1884 w 10000"/>
                  <a:gd name="connsiteY116" fmla="*/ 3545 h 10000"/>
                  <a:gd name="connsiteX117" fmla="*/ 1652 w 10000"/>
                  <a:gd name="connsiteY117" fmla="*/ 3545 h 10000"/>
                  <a:gd name="connsiteX118" fmla="*/ 1478 w 10000"/>
                  <a:gd name="connsiteY118" fmla="*/ 3757 h 10000"/>
                  <a:gd name="connsiteX119" fmla="*/ 1247 w 10000"/>
                  <a:gd name="connsiteY119" fmla="*/ 3757 h 10000"/>
                  <a:gd name="connsiteX120" fmla="*/ 1072 w 10000"/>
                  <a:gd name="connsiteY120" fmla="*/ 3968 h 10000"/>
                  <a:gd name="connsiteX121" fmla="*/ 957 w 10000"/>
                  <a:gd name="connsiteY121" fmla="*/ 3757 h 10000"/>
                  <a:gd name="connsiteX122" fmla="*/ 667 w 10000"/>
                  <a:gd name="connsiteY122" fmla="*/ 3704 h 10000"/>
                  <a:gd name="connsiteX123" fmla="*/ 406 w 10000"/>
                  <a:gd name="connsiteY123" fmla="*/ 3704 h 10000"/>
                  <a:gd name="connsiteX124" fmla="*/ 29 w 10000"/>
                  <a:gd name="connsiteY124" fmla="*/ 3439 h 10000"/>
                  <a:gd name="connsiteX125" fmla="*/ 0 w 10000"/>
                  <a:gd name="connsiteY125" fmla="*/ 3916 h 10000"/>
                  <a:gd name="connsiteX126" fmla="*/ 58 w 10000"/>
                  <a:gd name="connsiteY126" fmla="*/ 4603 h 10000"/>
                  <a:gd name="connsiteX127" fmla="*/ 116 w 10000"/>
                  <a:gd name="connsiteY127" fmla="*/ 4973 h 10000"/>
                  <a:gd name="connsiteX128" fmla="*/ 174 w 10000"/>
                  <a:gd name="connsiteY128" fmla="*/ 5239 h 10000"/>
                  <a:gd name="connsiteX129" fmla="*/ 232 w 10000"/>
                  <a:gd name="connsiteY129" fmla="*/ 5609 h 10000"/>
                  <a:gd name="connsiteX130" fmla="*/ 406 w 10000"/>
                  <a:gd name="connsiteY130" fmla="*/ 5926 h 10000"/>
                  <a:gd name="connsiteX131" fmla="*/ 638 w 10000"/>
                  <a:gd name="connsiteY131" fmla="*/ 6455 h 10000"/>
                  <a:gd name="connsiteX132" fmla="*/ 492 w 10000"/>
                  <a:gd name="connsiteY132" fmla="*/ 6350 h 10000"/>
                  <a:gd name="connsiteX133" fmla="*/ 840 w 10000"/>
                  <a:gd name="connsiteY133" fmla="*/ 6825 h 10000"/>
                  <a:gd name="connsiteX134" fmla="*/ 1043 w 10000"/>
                  <a:gd name="connsiteY134" fmla="*/ 6773 h 10000"/>
                  <a:gd name="connsiteX135" fmla="*/ 1015 w 10000"/>
                  <a:gd name="connsiteY135" fmla="*/ 6455 h 10000"/>
                  <a:gd name="connsiteX136" fmla="*/ 1188 w 10000"/>
                  <a:gd name="connsiteY136" fmla="*/ 6508 h 10000"/>
                  <a:gd name="connsiteX137" fmla="*/ 986 w 10000"/>
                  <a:gd name="connsiteY137" fmla="*/ 5873 h 10000"/>
                  <a:gd name="connsiteX138" fmla="*/ 1362 w 10000"/>
                  <a:gd name="connsiteY138" fmla="*/ 5609 h 10000"/>
                  <a:gd name="connsiteX139" fmla="*/ 1566 w 10000"/>
                  <a:gd name="connsiteY139" fmla="*/ 5609 h 10000"/>
                  <a:gd name="connsiteX140" fmla="*/ 1566 w 10000"/>
                  <a:gd name="connsiteY140" fmla="*/ 5873 h 10000"/>
                  <a:gd name="connsiteX141" fmla="*/ 1391 w 10000"/>
                  <a:gd name="connsiteY141" fmla="*/ 6032 h 10000"/>
                  <a:gd name="connsiteX142" fmla="*/ 1276 w 10000"/>
                  <a:gd name="connsiteY142" fmla="*/ 6720 h 10000"/>
                  <a:gd name="connsiteX143" fmla="*/ 1218 w 10000"/>
                  <a:gd name="connsiteY143" fmla="*/ 7037 h 10000"/>
                  <a:gd name="connsiteX144" fmla="*/ 1305 w 10000"/>
                  <a:gd name="connsiteY144" fmla="*/ 7461 h 10000"/>
                  <a:gd name="connsiteX145" fmla="*/ 1478 w 10000"/>
                  <a:gd name="connsiteY145" fmla="*/ 7778 h 10000"/>
                  <a:gd name="connsiteX146" fmla="*/ 2058 w 10000"/>
                  <a:gd name="connsiteY146" fmla="*/ 8413 h 10000"/>
                  <a:gd name="connsiteX147" fmla="*/ 2521 w 10000"/>
                  <a:gd name="connsiteY147" fmla="*/ 8889 h 10000"/>
                  <a:gd name="connsiteX148" fmla="*/ 2869 w 10000"/>
                  <a:gd name="connsiteY148" fmla="*/ 9101 h 10000"/>
                  <a:gd name="connsiteX149" fmla="*/ 3246 w 10000"/>
                  <a:gd name="connsiteY149" fmla="*/ 9312 h 10000"/>
                  <a:gd name="connsiteX150" fmla="*/ 3624 w 10000"/>
                  <a:gd name="connsiteY150" fmla="*/ 9524 h 10000"/>
                  <a:gd name="connsiteX151" fmla="*/ 3972 w 10000"/>
                  <a:gd name="connsiteY151" fmla="*/ 9630 h 10000"/>
                  <a:gd name="connsiteX152" fmla="*/ 4348 w 10000"/>
                  <a:gd name="connsiteY152" fmla="*/ 9789 h 10000"/>
                  <a:gd name="connsiteX153" fmla="*/ 4783 w 10000"/>
                  <a:gd name="connsiteY153" fmla="*/ 9948 h 10000"/>
                  <a:gd name="connsiteX154" fmla="*/ 5246 w 10000"/>
                  <a:gd name="connsiteY154" fmla="*/ 10000 h 10000"/>
                  <a:gd name="connsiteX155" fmla="*/ 5652 w 10000"/>
                  <a:gd name="connsiteY155" fmla="*/ 10000 h 10000"/>
                  <a:gd name="connsiteX156" fmla="*/ 6145 w 10000"/>
                  <a:gd name="connsiteY156" fmla="*/ 9948 h 10000"/>
                  <a:gd name="connsiteX157" fmla="*/ 6493 w 10000"/>
                  <a:gd name="connsiteY157" fmla="*/ 9841 h 10000"/>
                  <a:gd name="connsiteX158" fmla="*/ 6841 w 10000"/>
                  <a:gd name="connsiteY158" fmla="*/ 9736 h 10000"/>
                  <a:gd name="connsiteX159" fmla="*/ 7218 w 10000"/>
                  <a:gd name="connsiteY159" fmla="*/ 9577 h 10000"/>
                  <a:gd name="connsiteX160" fmla="*/ 7565 w 10000"/>
                  <a:gd name="connsiteY160" fmla="*/ 9418 h 10000"/>
                  <a:gd name="connsiteX161" fmla="*/ 7884 w 10000"/>
                  <a:gd name="connsiteY161" fmla="*/ 9207 h 10000"/>
                  <a:gd name="connsiteX162" fmla="*/ 8232 w 10000"/>
                  <a:gd name="connsiteY162" fmla="*/ 8995 h 10000"/>
                  <a:gd name="connsiteX163" fmla="*/ 8551 w 10000"/>
                  <a:gd name="connsiteY16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8734 w 10000"/>
                  <a:gd name="connsiteY31" fmla="*/ 5498 h 10000"/>
                  <a:gd name="connsiteX32" fmla="*/ 8734 w 10000"/>
                  <a:gd name="connsiteY32" fmla="*/ 5498 h 10000"/>
                  <a:gd name="connsiteX33" fmla="*/ 8607 w 10000"/>
                  <a:gd name="connsiteY33" fmla="*/ 5271 h 10000"/>
                  <a:gd name="connsiteX34" fmla="*/ 8417 w 10000"/>
                  <a:gd name="connsiteY34" fmla="*/ 5422 h 10000"/>
                  <a:gd name="connsiteX35" fmla="*/ 8291 w 10000"/>
                  <a:gd name="connsiteY35" fmla="*/ 5195 h 10000"/>
                  <a:gd name="connsiteX36" fmla="*/ 8164 w 10000"/>
                  <a:gd name="connsiteY36" fmla="*/ 4968 h 10000"/>
                  <a:gd name="connsiteX37" fmla="*/ 8671 w 10000"/>
                  <a:gd name="connsiteY37" fmla="*/ 4893 h 10000"/>
                  <a:gd name="connsiteX38" fmla="*/ 8227 w 10000"/>
                  <a:gd name="connsiteY38" fmla="*/ 4591 h 10000"/>
                  <a:gd name="connsiteX39" fmla="*/ 7657 w 10000"/>
                  <a:gd name="connsiteY39" fmla="*/ 5044 h 10000"/>
                  <a:gd name="connsiteX40" fmla="*/ 7087 w 10000"/>
                  <a:gd name="connsiteY40" fmla="*/ 5497 h 10000"/>
                  <a:gd name="connsiteX41" fmla="*/ 8037 w 10000"/>
                  <a:gd name="connsiteY41" fmla="*/ 4742 h 10000"/>
                  <a:gd name="connsiteX42" fmla="*/ 7531 w 10000"/>
                  <a:gd name="connsiteY42" fmla="*/ 4817 h 10000"/>
                  <a:gd name="connsiteX43" fmla="*/ 8069 w 10000"/>
                  <a:gd name="connsiteY43" fmla="*/ 4826 h 10000"/>
                  <a:gd name="connsiteX44" fmla="*/ 6950 w 10000"/>
                  <a:gd name="connsiteY44" fmla="*/ 3306 h 10000"/>
                  <a:gd name="connsiteX45" fmla="*/ 6962 w 10000"/>
                  <a:gd name="connsiteY45" fmla="*/ 3305 h 10000"/>
                  <a:gd name="connsiteX46" fmla="*/ 6645 w 10000"/>
                  <a:gd name="connsiteY46" fmla="*/ 3230 h 10000"/>
                  <a:gd name="connsiteX47" fmla="*/ 6519 w 10000"/>
                  <a:gd name="connsiteY47" fmla="*/ 3003 h 10000"/>
                  <a:gd name="connsiteX48" fmla="*/ 5949 w 10000"/>
                  <a:gd name="connsiteY48" fmla="*/ 2473 h 10000"/>
                  <a:gd name="connsiteX49" fmla="*/ 5015 w 10000"/>
                  <a:gd name="connsiteY49" fmla="*/ 3228 h 10000"/>
                  <a:gd name="connsiteX50" fmla="*/ 4898 w 10000"/>
                  <a:gd name="connsiteY50" fmla="*/ 3175 h 10000"/>
                  <a:gd name="connsiteX51" fmla="*/ 4754 w 10000"/>
                  <a:gd name="connsiteY51" fmla="*/ 3122 h 10000"/>
                  <a:gd name="connsiteX52" fmla="*/ 4637 w 10000"/>
                  <a:gd name="connsiteY52" fmla="*/ 3334 h 10000"/>
                  <a:gd name="connsiteX53" fmla="*/ 4464 w 10000"/>
                  <a:gd name="connsiteY53" fmla="*/ 3493 h 10000"/>
                  <a:gd name="connsiteX54" fmla="*/ 4435 w 10000"/>
                  <a:gd name="connsiteY54" fmla="*/ 3651 h 10000"/>
                  <a:gd name="connsiteX55" fmla="*/ 4579 w 10000"/>
                  <a:gd name="connsiteY55" fmla="*/ 3862 h 10000"/>
                  <a:gd name="connsiteX56" fmla="*/ 4637 w 10000"/>
                  <a:gd name="connsiteY56" fmla="*/ 4021 h 10000"/>
                  <a:gd name="connsiteX57" fmla="*/ 4783 w 10000"/>
                  <a:gd name="connsiteY57" fmla="*/ 4021 h 10000"/>
                  <a:gd name="connsiteX58" fmla="*/ 4841 w 10000"/>
                  <a:gd name="connsiteY58" fmla="*/ 4021 h 10000"/>
                  <a:gd name="connsiteX59" fmla="*/ 4927 w 10000"/>
                  <a:gd name="connsiteY59" fmla="*/ 4233 h 10000"/>
                  <a:gd name="connsiteX60" fmla="*/ 5073 w 10000"/>
                  <a:gd name="connsiteY60" fmla="*/ 4603 h 10000"/>
                  <a:gd name="connsiteX61" fmla="*/ 4898 w 10000"/>
                  <a:gd name="connsiteY61" fmla="*/ 4391 h 10000"/>
                  <a:gd name="connsiteX62" fmla="*/ 4812 w 10000"/>
                  <a:gd name="connsiteY62" fmla="*/ 4127 h 10000"/>
                  <a:gd name="connsiteX63" fmla="*/ 4725 w 10000"/>
                  <a:gd name="connsiteY63" fmla="*/ 4339 h 10000"/>
                  <a:gd name="connsiteX64" fmla="*/ 4608 w 10000"/>
                  <a:gd name="connsiteY64" fmla="*/ 4657 h 10000"/>
                  <a:gd name="connsiteX65" fmla="*/ 4608 w 10000"/>
                  <a:gd name="connsiteY65" fmla="*/ 4445 h 10000"/>
                  <a:gd name="connsiteX66" fmla="*/ 4435 w 10000"/>
                  <a:gd name="connsiteY66" fmla="*/ 4339 h 10000"/>
                  <a:gd name="connsiteX67" fmla="*/ 4406 w 10000"/>
                  <a:gd name="connsiteY67" fmla="*/ 3968 h 10000"/>
                  <a:gd name="connsiteX68" fmla="*/ 4261 w 10000"/>
                  <a:gd name="connsiteY68" fmla="*/ 4021 h 10000"/>
                  <a:gd name="connsiteX69" fmla="*/ 4319 w 10000"/>
                  <a:gd name="connsiteY69" fmla="*/ 3598 h 10000"/>
                  <a:gd name="connsiteX70" fmla="*/ 4232 w 10000"/>
                  <a:gd name="connsiteY70" fmla="*/ 3598 h 10000"/>
                  <a:gd name="connsiteX71" fmla="*/ 4319 w 10000"/>
                  <a:gd name="connsiteY71" fmla="*/ 3069 h 10000"/>
                  <a:gd name="connsiteX72" fmla="*/ 4464 w 10000"/>
                  <a:gd name="connsiteY72" fmla="*/ 3069 h 10000"/>
                  <a:gd name="connsiteX73" fmla="*/ 4522 w 10000"/>
                  <a:gd name="connsiteY73" fmla="*/ 3386 h 10000"/>
                  <a:gd name="connsiteX74" fmla="*/ 4551 w 10000"/>
                  <a:gd name="connsiteY74" fmla="*/ 3175 h 10000"/>
                  <a:gd name="connsiteX75" fmla="*/ 4493 w 10000"/>
                  <a:gd name="connsiteY75" fmla="*/ 3016 h 10000"/>
                  <a:gd name="connsiteX76" fmla="*/ 4348 w 10000"/>
                  <a:gd name="connsiteY76" fmla="*/ 2910 h 10000"/>
                  <a:gd name="connsiteX77" fmla="*/ 4377 w 10000"/>
                  <a:gd name="connsiteY77" fmla="*/ 2487 h 10000"/>
                  <a:gd name="connsiteX78" fmla="*/ 4319 w 10000"/>
                  <a:gd name="connsiteY78" fmla="*/ 2275 h 10000"/>
                  <a:gd name="connsiteX79" fmla="*/ 4289 w 10000"/>
                  <a:gd name="connsiteY79" fmla="*/ 1641 h 10000"/>
                  <a:gd name="connsiteX80" fmla="*/ 4348 w 10000"/>
                  <a:gd name="connsiteY80" fmla="*/ 1641 h 10000"/>
                  <a:gd name="connsiteX81" fmla="*/ 4261 w 10000"/>
                  <a:gd name="connsiteY81" fmla="*/ 1534 h 10000"/>
                  <a:gd name="connsiteX82" fmla="*/ 4000 w 10000"/>
                  <a:gd name="connsiteY82" fmla="*/ 1746 h 10000"/>
                  <a:gd name="connsiteX83" fmla="*/ 3942 w 10000"/>
                  <a:gd name="connsiteY83" fmla="*/ 1323 h 10000"/>
                  <a:gd name="connsiteX84" fmla="*/ 4145 w 10000"/>
                  <a:gd name="connsiteY84" fmla="*/ 582 h 10000"/>
                  <a:gd name="connsiteX85" fmla="*/ 3972 w 10000"/>
                  <a:gd name="connsiteY85" fmla="*/ 318 h 10000"/>
                  <a:gd name="connsiteX86" fmla="*/ 3972 w 10000"/>
                  <a:gd name="connsiteY86" fmla="*/ 212 h 10000"/>
                  <a:gd name="connsiteX87" fmla="*/ 3710 w 10000"/>
                  <a:gd name="connsiteY87" fmla="*/ 0 h 10000"/>
                  <a:gd name="connsiteX88" fmla="*/ 3624 w 10000"/>
                  <a:gd name="connsiteY88" fmla="*/ 212 h 10000"/>
                  <a:gd name="connsiteX89" fmla="*/ 3536 w 10000"/>
                  <a:gd name="connsiteY89" fmla="*/ 635 h 10000"/>
                  <a:gd name="connsiteX90" fmla="*/ 3420 w 10000"/>
                  <a:gd name="connsiteY90" fmla="*/ 688 h 10000"/>
                  <a:gd name="connsiteX91" fmla="*/ 3594 w 10000"/>
                  <a:gd name="connsiteY91" fmla="*/ 900 h 10000"/>
                  <a:gd name="connsiteX92" fmla="*/ 3624 w 10000"/>
                  <a:gd name="connsiteY92" fmla="*/ 1164 h 10000"/>
                  <a:gd name="connsiteX93" fmla="*/ 3536 w 10000"/>
                  <a:gd name="connsiteY93" fmla="*/ 1323 h 10000"/>
                  <a:gd name="connsiteX94" fmla="*/ 3624 w 10000"/>
                  <a:gd name="connsiteY94" fmla="*/ 1799 h 10000"/>
                  <a:gd name="connsiteX95" fmla="*/ 3565 w 10000"/>
                  <a:gd name="connsiteY95" fmla="*/ 2223 h 10000"/>
                  <a:gd name="connsiteX96" fmla="*/ 3130 w 10000"/>
                  <a:gd name="connsiteY96" fmla="*/ 2539 h 10000"/>
                  <a:gd name="connsiteX97" fmla="*/ 3101 w 10000"/>
                  <a:gd name="connsiteY97" fmla="*/ 2381 h 10000"/>
                  <a:gd name="connsiteX98" fmla="*/ 3073 w 10000"/>
                  <a:gd name="connsiteY98" fmla="*/ 2593 h 10000"/>
                  <a:gd name="connsiteX99" fmla="*/ 3188 w 10000"/>
                  <a:gd name="connsiteY99" fmla="*/ 2804 h 10000"/>
                  <a:gd name="connsiteX100" fmla="*/ 3478 w 10000"/>
                  <a:gd name="connsiteY100" fmla="*/ 2593 h 10000"/>
                  <a:gd name="connsiteX101" fmla="*/ 3594 w 10000"/>
                  <a:gd name="connsiteY101" fmla="*/ 2752 h 10000"/>
                  <a:gd name="connsiteX102" fmla="*/ 3392 w 10000"/>
                  <a:gd name="connsiteY102" fmla="*/ 2804 h 10000"/>
                  <a:gd name="connsiteX103" fmla="*/ 1349 w 10000"/>
                  <a:gd name="connsiteY103" fmla="*/ 2289 h 10000"/>
                  <a:gd name="connsiteX104" fmla="*/ 2754 w 10000"/>
                  <a:gd name="connsiteY104" fmla="*/ 2857 h 10000"/>
                  <a:gd name="connsiteX105" fmla="*/ 1630 w 10000"/>
                  <a:gd name="connsiteY105" fmla="*/ 1022 h 10000"/>
                  <a:gd name="connsiteX106" fmla="*/ 2656 w 10000"/>
                  <a:gd name="connsiteY106" fmla="*/ 2472 h 10000"/>
                  <a:gd name="connsiteX107" fmla="*/ 2898 w 10000"/>
                  <a:gd name="connsiteY107" fmla="*/ 3545 h 10000"/>
                  <a:gd name="connsiteX108" fmla="*/ 2840 w 10000"/>
                  <a:gd name="connsiteY108" fmla="*/ 3916 h 10000"/>
                  <a:gd name="connsiteX109" fmla="*/ 1349 w 10000"/>
                  <a:gd name="connsiteY109" fmla="*/ 2289 h 10000"/>
                  <a:gd name="connsiteX110" fmla="*/ 1349 w 10000"/>
                  <a:gd name="connsiteY110" fmla="*/ 2289 h 10000"/>
                  <a:gd name="connsiteX111" fmla="*/ 2377 w 10000"/>
                  <a:gd name="connsiteY111" fmla="*/ 3598 h 10000"/>
                  <a:gd name="connsiteX112" fmla="*/ 2377 w 10000"/>
                  <a:gd name="connsiteY112" fmla="*/ 3968 h 10000"/>
                  <a:gd name="connsiteX113" fmla="*/ 2231 w 10000"/>
                  <a:gd name="connsiteY113" fmla="*/ 4445 h 10000"/>
                  <a:gd name="connsiteX114" fmla="*/ 2000 w 10000"/>
                  <a:gd name="connsiteY114" fmla="*/ 4021 h 10000"/>
                  <a:gd name="connsiteX115" fmla="*/ 1884 w 10000"/>
                  <a:gd name="connsiteY115" fmla="*/ 3545 h 10000"/>
                  <a:gd name="connsiteX116" fmla="*/ 1652 w 10000"/>
                  <a:gd name="connsiteY116" fmla="*/ 3545 h 10000"/>
                  <a:gd name="connsiteX117" fmla="*/ 1478 w 10000"/>
                  <a:gd name="connsiteY117" fmla="*/ 3757 h 10000"/>
                  <a:gd name="connsiteX118" fmla="*/ 1247 w 10000"/>
                  <a:gd name="connsiteY118" fmla="*/ 3757 h 10000"/>
                  <a:gd name="connsiteX119" fmla="*/ 1072 w 10000"/>
                  <a:gd name="connsiteY119" fmla="*/ 3968 h 10000"/>
                  <a:gd name="connsiteX120" fmla="*/ 957 w 10000"/>
                  <a:gd name="connsiteY120" fmla="*/ 3757 h 10000"/>
                  <a:gd name="connsiteX121" fmla="*/ 667 w 10000"/>
                  <a:gd name="connsiteY121" fmla="*/ 3704 h 10000"/>
                  <a:gd name="connsiteX122" fmla="*/ 406 w 10000"/>
                  <a:gd name="connsiteY122" fmla="*/ 3704 h 10000"/>
                  <a:gd name="connsiteX123" fmla="*/ 29 w 10000"/>
                  <a:gd name="connsiteY123" fmla="*/ 3439 h 10000"/>
                  <a:gd name="connsiteX124" fmla="*/ 0 w 10000"/>
                  <a:gd name="connsiteY124" fmla="*/ 3916 h 10000"/>
                  <a:gd name="connsiteX125" fmla="*/ 58 w 10000"/>
                  <a:gd name="connsiteY125" fmla="*/ 4603 h 10000"/>
                  <a:gd name="connsiteX126" fmla="*/ 116 w 10000"/>
                  <a:gd name="connsiteY126" fmla="*/ 4973 h 10000"/>
                  <a:gd name="connsiteX127" fmla="*/ 174 w 10000"/>
                  <a:gd name="connsiteY127" fmla="*/ 5239 h 10000"/>
                  <a:gd name="connsiteX128" fmla="*/ 232 w 10000"/>
                  <a:gd name="connsiteY128" fmla="*/ 5609 h 10000"/>
                  <a:gd name="connsiteX129" fmla="*/ 406 w 10000"/>
                  <a:gd name="connsiteY129" fmla="*/ 5926 h 10000"/>
                  <a:gd name="connsiteX130" fmla="*/ 638 w 10000"/>
                  <a:gd name="connsiteY130" fmla="*/ 6455 h 10000"/>
                  <a:gd name="connsiteX131" fmla="*/ 492 w 10000"/>
                  <a:gd name="connsiteY131" fmla="*/ 6350 h 10000"/>
                  <a:gd name="connsiteX132" fmla="*/ 840 w 10000"/>
                  <a:gd name="connsiteY132" fmla="*/ 6825 h 10000"/>
                  <a:gd name="connsiteX133" fmla="*/ 1043 w 10000"/>
                  <a:gd name="connsiteY133" fmla="*/ 6773 h 10000"/>
                  <a:gd name="connsiteX134" fmla="*/ 1015 w 10000"/>
                  <a:gd name="connsiteY134" fmla="*/ 6455 h 10000"/>
                  <a:gd name="connsiteX135" fmla="*/ 1188 w 10000"/>
                  <a:gd name="connsiteY135" fmla="*/ 6508 h 10000"/>
                  <a:gd name="connsiteX136" fmla="*/ 986 w 10000"/>
                  <a:gd name="connsiteY136" fmla="*/ 5873 h 10000"/>
                  <a:gd name="connsiteX137" fmla="*/ 1362 w 10000"/>
                  <a:gd name="connsiteY137" fmla="*/ 5609 h 10000"/>
                  <a:gd name="connsiteX138" fmla="*/ 1566 w 10000"/>
                  <a:gd name="connsiteY138" fmla="*/ 5609 h 10000"/>
                  <a:gd name="connsiteX139" fmla="*/ 1566 w 10000"/>
                  <a:gd name="connsiteY139" fmla="*/ 5873 h 10000"/>
                  <a:gd name="connsiteX140" fmla="*/ 1391 w 10000"/>
                  <a:gd name="connsiteY140" fmla="*/ 6032 h 10000"/>
                  <a:gd name="connsiteX141" fmla="*/ 1276 w 10000"/>
                  <a:gd name="connsiteY141" fmla="*/ 6720 h 10000"/>
                  <a:gd name="connsiteX142" fmla="*/ 1218 w 10000"/>
                  <a:gd name="connsiteY142" fmla="*/ 7037 h 10000"/>
                  <a:gd name="connsiteX143" fmla="*/ 1305 w 10000"/>
                  <a:gd name="connsiteY143" fmla="*/ 7461 h 10000"/>
                  <a:gd name="connsiteX144" fmla="*/ 1478 w 10000"/>
                  <a:gd name="connsiteY144" fmla="*/ 7778 h 10000"/>
                  <a:gd name="connsiteX145" fmla="*/ 2058 w 10000"/>
                  <a:gd name="connsiteY145" fmla="*/ 8413 h 10000"/>
                  <a:gd name="connsiteX146" fmla="*/ 2521 w 10000"/>
                  <a:gd name="connsiteY146" fmla="*/ 8889 h 10000"/>
                  <a:gd name="connsiteX147" fmla="*/ 2869 w 10000"/>
                  <a:gd name="connsiteY147" fmla="*/ 9101 h 10000"/>
                  <a:gd name="connsiteX148" fmla="*/ 3246 w 10000"/>
                  <a:gd name="connsiteY148" fmla="*/ 9312 h 10000"/>
                  <a:gd name="connsiteX149" fmla="*/ 3624 w 10000"/>
                  <a:gd name="connsiteY149" fmla="*/ 9524 h 10000"/>
                  <a:gd name="connsiteX150" fmla="*/ 3972 w 10000"/>
                  <a:gd name="connsiteY150" fmla="*/ 9630 h 10000"/>
                  <a:gd name="connsiteX151" fmla="*/ 4348 w 10000"/>
                  <a:gd name="connsiteY151" fmla="*/ 9789 h 10000"/>
                  <a:gd name="connsiteX152" fmla="*/ 4783 w 10000"/>
                  <a:gd name="connsiteY152" fmla="*/ 9948 h 10000"/>
                  <a:gd name="connsiteX153" fmla="*/ 5246 w 10000"/>
                  <a:gd name="connsiteY153" fmla="*/ 10000 h 10000"/>
                  <a:gd name="connsiteX154" fmla="*/ 5652 w 10000"/>
                  <a:gd name="connsiteY154" fmla="*/ 10000 h 10000"/>
                  <a:gd name="connsiteX155" fmla="*/ 6145 w 10000"/>
                  <a:gd name="connsiteY155" fmla="*/ 9948 h 10000"/>
                  <a:gd name="connsiteX156" fmla="*/ 6493 w 10000"/>
                  <a:gd name="connsiteY156" fmla="*/ 9841 h 10000"/>
                  <a:gd name="connsiteX157" fmla="*/ 6841 w 10000"/>
                  <a:gd name="connsiteY157" fmla="*/ 9736 h 10000"/>
                  <a:gd name="connsiteX158" fmla="*/ 7218 w 10000"/>
                  <a:gd name="connsiteY158" fmla="*/ 9577 h 10000"/>
                  <a:gd name="connsiteX159" fmla="*/ 7565 w 10000"/>
                  <a:gd name="connsiteY159" fmla="*/ 9418 h 10000"/>
                  <a:gd name="connsiteX160" fmla="*/ 7884 w 10000"/>
                  <a:gd name="connsiteY160" fmla="*/ 9207 h 10000"/>
                  <a:gd name="connsiteX161" fmla="*/ 8232 w 10000"/>
                  <a:gd name="connsiteY161" fmla="*/ 8995 h 10000"/>
                  <a:gd name="connsiteX162" fmla="*/ 8551 w 10000"/>
                  <a:gd name="connsiteY16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8734 w 10000"/>
                  <a:gd name="connsiteY30" fmla="*/ 5498 h 10000"/>
                  <a:gd name="connsiteX31" fmla="*/ 8734 w 10000"/>
                  <a:gd name="connsiteY31" fmla="*/ 5498 h 10000"/>
                  <a:gd name="connsiteX32" fmla="*/ 8607 w 10000"/>
                  <a:gd name="connsiteY32" fmla="*/ 5271 h 10000"/>
                  <a:gd name="connsiteX33" fmla="*/ 8417 w 10000"/>
                  <a:gd name="connsiteY33" fmla="*/ 5422 h 10000"/>
                  <a:gd name="connsiteX34" fmla="*/ 8291 w 10000"/>
                  <a:gd name="connsiteY34" fmla="*/ 5195 h 10000"/>
                  <a:gd name="connsiteX35" fmla="*/ 8164 w 10000"/>
                  <a:gd name="connsiteY35" fmla="*/ 4968 h 10000"/>
                  <a:gd name="connsiteX36" fmla="*/ 8671 w 10000"/>
                  <a:gd name="connsiteY36" fmla="*/ 4893 h 10000"/>
                  <a:gd name="connsiteX37" fmla="*/ 8227 w 10000"/>
                  <a:gd name="connsiteY37" fmla="*/ 4591 h 10000"/>
                  <a:gd name="connsiteX38" fmla="*/ 7657 w 10000"/>
                  <a:gd name="connsiteY38" fmla="*/ 5044 h 10000"/>
                  <a:gd name="connsiteX39" fmla="*/ 7087 w 10000"/>
                  <a:gd name="connsiteY39" fmla="*/ 5497 h 10000"/>
                  <a:gd name="connsiteX40" fmla="*/ 8037 w 10000"/>
                  <a:gd name="connsiteY40" fmla="*/ 4742 h 10000"/>
                  <a:gd name="connsiteX41" fmla="*/ 7531 w 10000"/>
                  <a:gd name="connsiteY41" fmla="*/ 4817 h 10000"/>
                  <a:gd name="connsiteX42" fmla="*/ 8069 w 10000"/>
                  <a:gd name="connsiteY42" fmla="*/ 4826 h 10000"/>
                  <a:gd name="connsiteX43" fmla="*/ 6950 w 10000"/>
                  <a:gd name="connsiteY43" fmla="*/ 3306 h 10000"/>
                  <a:gd name="connsiteX44" fmla="*/ 6962 w 10000"/>
                  <a:gd name="connsiteY44" fmla="*/ 3305 h 10000"/>
                  <a:gd name="connsiteX45" fmla="*/ 6645 w 10000"/>
                  <a:gd name="connsiteY45" fmla="*/ 3230 h 10000"/>
                  <a:gd name="connsiteX46" fmla="*/ 6519 w 10000"/>
                  <a:gd name="connsiteY46" fmla="*/ 3003 h 10000"/>
                  <a:gd name="connsiteX47" fmla="*/ 5949 w 10000"/>
                  <a:gd name="connsiteY47" fmla="*/ 2473 h 10000"/>
                  <a:gd name="connsiteX48" fmla="*/ 5015 w 10000"/>
                  <a:gd name="connsiteY48" fmla="*/ 3228 h 10000"/>
                  <a:gd name="connsiteX49" fmla="*/ 4898 w 10000"/>
                  <a:gd name="connsiteY49" fmla="*/ 3175 h 10000"/>
                  <a:gd name="connsiteX50" fmla="*/ 4754 w 10000"/>
                  <a:gd name="connsiteY50" fmla="*/ 3122 h 10000"/>
                  <a:gd name="connsiteX51" fmla="*/ 4637 w 10000"/>
                  <a:gd name="connsiteY51" fmla="*/ 3334 h 10000"/>
                  <a:gd name="connsiteX52" fmla="*/ 4464 w 10000"/>
                  <a:gd name="connsiteY52" fmla="*/ 3493 h 10000"/>
                  <a:gd name="connsiteX53" fmla="*/ 4435 w 10000"/>
                  <a:gd name="connsiteY53" fmla="*/ 3651 h 10000"/>
                  <a:gd name="connsiteX54" fmla="*/ 4579 w 10000"/>
                  <a:gd name="connsiteY54" fmla="*/ 3862 h 10000"/>
                  <a:gd name="connsiteX55" fmla="*/ 4637 w 10000"/>
                  <a:gd name="connsiteY55" fmla="*/ 4021 h 10000"/>
                  <a:gd name="connsiteX56" fmla="*/ 4783 w 10000"/>
                  <a:gd name="connsiteY56" fmla="*/ 4021 h 10000"/>
                  <a:gd name="connsiteX57" fmla="*/ 4841 w 10000"/>
                  <a:gd name="connsiteY57" fmla="*/ 4021 h 10000"/>
                  <a:gd name="connsiteX58" fmla="*/ 4927 w 10000"/>
                  <a:gd name="connsiteY58" fmla="*/ 4233 h 10000"/>
                  <a:gd name="connsiteX59" fmla="*/ 5073 w 10000"/>
                  <a:gd name="connsiteY59" fmla="*/ 4603 h 10000"/>
                  <a:gd name="connsiteX60" fmla="*/ 4898 w 10000"/>
                  <a:gd name="connsiteY60" fmla="*/ 4391 h 10000"/>
                  <a:gd name="connsiteX61" fmla="*/ 4812 w 10000"/>
                  <a:gd name="connsiteY61" fmla="*/ 4127 h 10000"/>
                  <a:gd name="connsiteX62" fmla="*/ 4725 w 10000"/>
                  <a:gd name="connsiteY62" fmla="*/ 4339 h 10000"/>
                  <a:gd name="connsiteX63" fmla="*/ 4608 w 10000"/>
                  <a:gd name="connsiteY63" fmla="*/ 4657 h 10000"/>
                  <a:gd name="connsiteX64" fmla="*/ 4608 w 10000"/>
                  <a:gd name="connsiteY64" fmla="*/ 4445 h 10000"/>
                  <a:gd name="connsiteX65" fmla="*/ 4435 w 10000"/>
                  <a:gd name="connsiteY65" fmla="*/ 4339 h 10000"/>
                  <a:gd name="connsiteX66" fmla="*/ 4406 w 10000"/>
                  <a:gd name="connsiteY66" fmla="*/ 3968 h 10000"/>
                  <a:gd name="connsiteX67" fmla="*/ 4261 w 10000"/>
                  <a:gd name="connsiteY67" fmla="*/ 4021 h 10000"/>
                  <a:gd name="connsiteX68" fmla="*/ 4319 w 10000"/>
                  <a:gd name="connsiteY68" fmla="*/ 3598 h 10000"/>
                  <a:gd name="connsiteX69" fmla="*/ 4232 w 10000"/>
                  <a:gd name="connsiteY69" fmla="*/ 3598 h 10000"/>
                  <a:gd name="connsiteX70" fmla="*/ 4319 w 10000"/>
                  <a:gd name="connsiteY70" fmla="*/ 3069 h 10000"/>
                  <a:gd name="connsiteX71" fmla="*/ 4464 w 10000"/>
                  <a:gd name="connsiteY71" fmla="*/ 3069 h 10000"/>
                  <a:gd name="connsiteX72" fmla="*/ 4522 w 10000"/>
                  <a:gd name="connsiteY72" fmla="*/ 3386 h 10000"/>
                  <a:gd name="connsiteX73" fmla="*/ 4551 w 10000"/>
                  <a:gd name="connsiteY73" fmla="*/ 3175 h 10000"/>
                  <a:gd name="connsiteX74" fmla="*/ 4493 w 10000"/>
                  <a:gd name="connsiteY74" fmla="*/ 3016 h 10000"/>
                  <a:gd name="connsiteX75" fmla="*/ 4348 w 10000"/>
                  <a:gd name="connsiteY75" fmla="*/ 2910 h 10000"/>
                  <a:gd name="connsiteX76" fmla="*/ 4377 w 10000"/>
                  <a:gd name="connsiteY76" fmla="*/ 2487 h 10000"/>
                  <a:gd name="connsiteX77" fmla="*/ 4319 w 10000"/>
                  <a:gd name="connsiteY77" fmla="*/ 2275 h 10000"/>
                  <a:gd name="connsiteX78" fmla="*/ 4289 w 10000"/>
                  <a:gd name="connsiteY78" fmla="*/ 1641 h 10000"/>
                  <a:gd name="connsiteX79" fmla="*/ 4348 w 10000"/>
                  <a:gd name="connsiteY79" fmla="*/ 1641 h 10000"/>
                  <a:gd name="connsiteX80" fmla="*/ 4261 w 10000"/>
                  <a:gd name="connsiteY80" fmla="*/ 1534 h 10000"/>
                  <a:gd name="connsiteX81" fmla="*/ 4000 w 10000"/>
                  <a:gd name="connsiteY81" fmla="*/ 1746 h 10000"/>
                  <a:gd name="connsiteX82" fmla="*/ 3942 w 10000"/>
                  <a:gd name="connsiteY82" fmla="*/ 1323 h 10000"/>
                  <a:gd name="connsiteX83" fmla="*/ 4145 w 10000"/>
                  <a:gd name="connsiteY83" fmla="*/ 582 h 10000"/>
                  <a:gd name="connsiteX84" fmla="*/ 3972 w 10000"/>
                  <a:gd name="connsiteY84" fmla="*/ 318 h 10000"/>
                  <a:gd name="connsiteX85" fmla="*/ 3972 w 10000"/>
                  <a:gd name="connsiteY85" fmla="*/ 212 h 10000"/>
                  <a:gd name="connsiteX86" fmla="*/ 3710 w 10000"/>
                  <a:gd name="connsiteY86" fmla="*/ 0 h 10000"/>
                  <a:gd name="connsiteX87" fmla="*/ 3624 w 10000"/>
                  <a:gd name="connsiteY87" fmla="*/ 212 h 10000"/>
                  <a:gd name="connsiteX88" fmla="*/ 3536 w 10000"/>
                  <a:gd name="connsiteY88" fmla="*/ 635 h 10000"/>
                  <a:gd name="connsiteX89" fmla="*/ 3420 w 10000"/>
                  <a:gd name="connsiteY89" fmla="*/ 688 h 10000"/>
                  <a:gd name="connsiteX90" fmla="*/ 3594 w 10000"/>
                  <a:gd name="connsiteY90" fmla="*/ 900 h 10000"/>
                  <a:gd name="connsiteX91" fmla="*/ 3624 w 10000"/>
                  <a:gd name="connsiteY91" fmla="*/ 1164 h 10000"/>
                  <a:gd name="connsiteX92" fmla="*/ 3536 w 10000"/>
                  <a:gd name="connsiteY92" fmla="*/ 1323 h 10000"/>
                  <a:gd name="connsiteX93" fmla="*/ 3624 w 10000"/>
                  <a:gd name="connsiteY93" fmla="*/ 1799 h 10000"/>
                  <a:gd name="connsiteX94" fmla="*/ 3565 w 10000"/>
                  <a:gd name="connsiteY94" fmla="*/ 2223 h 10000"/>
                  <a:gd name="connsiteX95" fmla="*/ 3130 w 10000"/>
                  <a:gd name="connsiteY95" fmla="*/ 2539 h 10000"/>
                  <a:gd name="connsiteX96" fmla="*/ 3101 w 10000"/>
                  <a:gd name="connsiteY96" fmla="*/ 2381 h 10000"/>
                  <a:gd name="connsiteX97" fmla="*/ 3073 w 10000"/>
                  <a:gd name="connsiteY97" fmla="*/ 2593 h 10000"/>
                  <a:gd name="connsiteX98" fmla="*/ 3188 w 10000"/>
                  <a:gd name="connsiteY98" fmla="*/ 2804 h 10000"/>
                  <a:gd name="connsiteX99" fmla="*/ 3478 w 10000"/>
                  <a:gd name="connsiteY99" fmla="*/ 2593 h 10000"/>
                  <a:gd name="connsiteX100" fmla="*/ 3594 w 10000"/>
                  <a:gd name="connsiteY100" fmla="*/ 2752 h 10000"/>
                  <a:gd name="connsiteX101" fmla="*/ 3392 w 10000"/>
                  <a:gd name="connsiteY101" fmla="*/ 2804 h 10000"/>
                  <a:gd name="connsiteX102" fmla="*/ 1349 w 10000"/>
                  <a:gd name="connsiteY102" fmla="*/ 2289 h 10000"/>
                  <a:gd name="connsiteX103" fmla="*/ 2754 w 10000"/>
                  <a:gd name="connsiteY103" fmla="*/ 2857 h 10000"/>
                  <a:gd name="connsiteX104" fmla="*/ 1630 w 10000"/>
                  <a:gd name="connsiteY104" fmla="*/ 1022 h 10000"/>
                  <a:gd name="connsiteX105" fmla="*/ 2656 w 10000"/>
                  <a:gd name="connsiteY105" fmla="*/ 2472 h 10000"/>
                  <a:gd name="connsiteX106" fmla="*/ 2898 w 10000"/>
                  <a:gd name="connsiteY106" fmla="*/ 3545 h 10000"/>
                  <a:gd name="connsiteX107" fmla="*/ 2840 w 10000"/>
                  <a:gd name="connsiteY107" fmla="*/ 3916 h 10000"/>
                  <a:gd name="connsiteX108" fmla="*/ 1349 w 10000"/>
                  <a:gd name="connsiteY108" fmla="*/ 2289 h 10000"/>
                  <a:gd name="connsiteX109" fmla="*/ 1349 w 10000"/>
                  <a:gd name="connsiteY109" fmla="*/ 2289 h 10000"/>
                  <a:gd name="connsiteX110" fmla="*/ 2377 w 10000"/>
                  <a:gd name="connsiteY110" fmla="*/ 3598 h 10000"/>
                  <a:gd name="connsiteX111" fmla="*/ 2377 w 10000"/>
                  <a:gd name="connsiteY111" fmla="*/ 3968 h 10000"/>
                  <a:gd name="connsiteX112" fmla="*/ 2231 w 10000"/>
                  <a:gd name="connsiteY112" fmla="*/ 4445 h 10000"/>
                  <a:gd name="connsiteX113" fmla="*/ 2000 w 10000"/>
                  <a:gd name="connsiteY113" fmla="*/ 4021 h 10000"/>
                  <a:gd name="connsiteX114" fmla="*/ 1884 w 10000"/>
                  <a:gd name="connsiteY114" fmla="*/ 3545 h 10000"/>
                  <a:gd name="connsiteX115" fmla="*/ 1652 w 10000"/>
                  <a:gd name="connsiteY115" fmla="*/ 3545 h 10000"/>
                  <a:gd name="connsiteX116" fmla="*/ 1478 w 10000"/>
                  <a:gd name="connsiteY116" fmla="*/ 3757 h 10000"/>
                  <a:gd name="connsiteX117" fmla="*/ 1247 w 10000"/>
                  <a:gd name="connsiteY117" fmla="*/ 3757 h 10000"/>
                  <a:gd name="connsiteX118" fmla="*/ 1072 w 10000"/>
                  <a:gd name="connsiteY118" fmla="*/ 3968 h 10000"/>
                  <a:gd name="connsiteX119" fmla="*/ 957 w 10000"/>
                  <a:gd name="connsiteY119" fmla="*/ 3757 h 10000"/>
                  <a:gd name="connsiteX120" fmla="*/ 667 w 10000"/>
                  <a:gd name="connsiteY120" fmla="*/ 3704 h 10000"/>
                  <a:gd name="connsiteX121" fmla="*/ 406 w 10000"/>
                  <a:gd name="connsiteY121" fmla="*/ 3704 h 10000"/>
                  <a:gd name="connsiteX122" fmla="*/ 29 w 10000"/>
                  <a:gd name="connsiteY122" fmla="*/ 3439 h 10000"/>
                  <a:gd name="connsiteX123" fmla="*/ 0 w 10000"/>
                  <a:gd name="connsiteY123" fmla="*/ 3916 h 10000"/>
                  <a:gd name="connsiteX124" fmla="*/ 58 w 10000"/>
                  <a:gd name="connsiteY124" fmla="*/ 4603 h 10000"/>
                  <a:gd name="connsiteX125" fmla="*/ 116 w 10000"/>
                  <a:gd name="connsiteY125" fmla="*/ 4973 h 10000"/>
                  <a:gd name="connsiteX126" fmla="*/ 174 w 10000"/>
                  <a:gd name="connsiteY126" fmla="*/ 5239 h 10000"/>
                  <a:gd name="connsiteX127" fmla="*/ 232 w 10000"/>
                  <a:gd name="connsiteY127" fmla="*/ 5609 h 10000"/>
                  <a:gd name="connsiteX128" fmla="*/ 406 w 10000"/>
                  <a:gd name="connsiteY128" fmla="*/ 5926 h 10000"/>
                  <a:gd name="connsiteX129" fmla="*/ 638 w 10000"/>
                  <a:gd name="connsiteY129" fmla="*/ 6455 h 10000"/>
                  <a:gd name="connsiteX130" fmla="*/ 492 w 10000"/>
                  <a:gd name="connsiteY130" fmla="*/ 6350 h 10000"/>
                  <a:gd name="connsiteX131" fmla="*/ 840 w 10000"/>
                  <a:gd name="connsiteY131" fmla="*/ 6825 h 10000"/>
                  <a:gd name="connsiteX132" fmla="*/ 1043 w 10000"/>
                  <a:gd name="connsiteY132" fmla="*/ 6773 h 10000"/>
                  <a:gd name="connsiteX133" fmla="*/ 1015 w 10000"/>
                  <a:gd name="connsiteY133" fmla="*/ 6455 h 10000"/>
                  <a:gd name="connsiteX134" fmla="*/ 1188 w 10000"/>
                  <a:gd name="connsiteY134" fmla="*/ 6508 h 10000"/>
                  <a:gd name="connsiteX135" fmla="*/ 986 w 10000"/>
                  <a:gd name="connsiteY135" fmla="*/ 5873 h 10000"/>
                  <a:gd name="connsiteX136" fmla="*/ 1362 w 10000"/>
                  <a:gd name="connsiteY136" fmla="*/ 5609 h 10000"/>
                  <a:gd name="connsiteX137" fmla="*/ 1566 w 10000"/>
                  <a:gd name="connsiteY137" fmla="*/ 5609 h 10000"/>
                  <a:gd name="connsiteX138" fmla="*/ 1566 w 10000"/>
                  <a:gd name="connsiteY138" fmla="*/ 5873 h 10000"/>
                  <a:gd name="connsiteX139" fmla="*/ 1391 w 10000"/>
                  <a:gd name="connsiteY139" fmla="*/ 6032 h 10000"/>
                  <a:gd name="connsiteX140" fmla="*/ 1276 w 10000"/>
                  <a:gd name="connsiteY140" fmla="*/ 6720 h 10000"/>
                  <a:gd name="connsiteX141" fmla="*/ 1218 w 10000"/>
                  <a:gd name="connsiteY141" fmla="*/ 7037 h 10000"/>
                  <a:gd name="connsiteX142" fmla="*/ 1305 w 10000"/>
                  <a:gd name="connsiteY142" fmla="*/ 7461 h 10000"/>
                  <a:gd name="connsiteX143" fmla="*/ 1478 w 10000"/>
                  <a:gd name="connsiteY143" fmla="*/ 7778 h 10000"/>
                  <a:gd name="connsiteX144" fmla="*/ 2058 w 10000"/>
                  <a:gd name="connsiteY144" fmla="*/ 8413 h 10000"/>
                  <a:gd name="connsiteX145" fmla="*/ 2521 w 10000"/>
                  <a:gd name="connsiteY145" fmla="*/ 8889 h 10000"/>
                  <a:gd name="connsiteX146" fmla="*/ 2869 w 10000"/>
                  <a:gd name="connsiteY146" fmla="*/ 9101 h 10000"/>
                  <a:gd name="connsiteX147" fmla="*/ 3246 w 10000"/>
                  <a:gd name="connsiteY147" fmla="*/ 9312 h 10000"/>
                  <a:gd name="connsiteX148" fmla="*/ 3624 w 10000"/>
                  <a:gd name="connsiteY148" fmla="*/ 9524 h 10000"/>
                  <a:gd name="connsiteX149" fmla="*/ 3972 w 10000"/>
                  <a:gd name="connsiteY149" fmla="*/ 9630 h 10000"/>
                  <a:gd name="connsiteX150" fmla="*/ 4348 w 10000"/>
                  <a:gd name="connsiteY150" fmla="*/ 9789 h 10000"/>
                  <a:gd name="connsiteX151" fmla="*/ 4783 w 10000"/>
                  <a:gd name="connsiteY151" fmla="*/ 9948 h 10000"/>
                  <a:gd name="connsiteX152" fmla="*/ 5246 w 10000"/>
                  <a:gd name="connsiteY152" fmla="*/ 10000 h 10000"/>
                  <a:gd name="connsiteX153" fmla="*/ 5652 w 10000"/>
                  <a:gd name="connsiteY153" fmla="*/ 10000 h 10000"/>
                  <a:gd name="connsiteX154" fmla="*/ 6145 w 10000"/>
                  <a:gd name="connsiteY154" fmla="*/ 9948 h 10000"/>
                  <a:gd name="connsiteX155" fmla="*/ 6493 w 10000"/>
                  <a:gd name="connsiteY155" fmla="*/ 9841 h 10000"/>
                  <a:gd name="connsiteX156" fmla="*/ 6841 w 10000"/>
                  <a:gd name="connsiteY156" fmla="*/ 9736 h 10000"/>
                  <a:gd name="connsiteX157" fmla="*/ 7218 w 10000"/>
                  <a:gd name="connsiteY157" fmla="*/ 9577 h 10000"/>
                  <a:gd name="connsiteX158" fmla="*/ 7565 w 10000"/>
                  <a:gd name="connsiteY158" fmla="*/ 9418 h 10000"/>
                  <a:gd name="connsiteX159" fmla="*/ 7884 w 10000"/>
                  <a:gd name="connsiteY159" fmla="*/ 9207 h 10000"/>
                  <a:gd name="connsiteX160" fmla="*/ 8232 w 10000"/>
                  <a:gd name="connsiteY160" fmla="*/ 8995 h 10000"/>
                  <a:gd name="connsiteX161" fmla="*/ 8551 w 10000"/>
                  <a:gd name="connsiteY16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8734 w 10000"/>
                  <a:gd name="connsiteY29" fmla="*/ 5498 h 10000"/>
                  <a:gd name="connsiteX30" fmla="*/ 8734 w 10000"/>
                  <a:gd name="connsiteY30" fmla="*/ 5498 h 10000"/>
                  <a:gd name="connsiteX31" fmla="*/ 8607 w 10000"/>
                  <a:gd name="connsiteY31" fmla="*/ 5271 h 10000"/>
                  <a:gd name="connsiteX32" fmla="*/ 8417 w 10000"/>
                  <a:gd name="connsiteY32" fmla="*/ 5422 h 10000"/>
                  <a:gd name="connsiteX33" fmla="*/ 8291 w 10000"/>
                  <a:gd name="connsiteY33" fmla="*/ 5195 h 10000"/>
                  <a:gd name="connsiteX34" fmla="*/ 8164 w 10000"/>
                  <a:gd name="connsiteY34" fmla="*/ 4968 h 10000"/>
                  <a:gd name="connsiteX35" fmla="*/ 8671 w 10000"/>
                  <a:gd name="connsiteY35" fmla="*/ 4893 h 10000"/>
                  <a:gd name="connsiteX36" fmla="*/ 8227 w 10000"/>
                  <a:gd name="connsiteY36" fmla="*/ 4591 h 10000"/>
                  <a:gd name="connsiteX37" fmla="*/ 7657 w 10000"/>
                  <a:gd name="connsiteY37" fmla="*/ 5044 h 10000"/>
                  <a:gd name="connsiteX38" fmla="*/ 7087 w 10000"/>
                  <a:gd name="connsiteY38" fmla="*/ 5497 h 10000"/>
                  <a:gd name="connsiteX39" fmla="*/ 8037 w 10000"/>
                  <a:gd name="connsiteY39" fmla="*/ 4742 h 10000"/>
                  <a:gd name="connsiteX40" fmla="*/ 7531 w 10000"/>
                  <a:gd name="connsiteY40" fmla="*/ 4817 h 10000"/>
                  <a:gd name="connsiteX41" fmla="*/ 8069 w 10000"/>
                  <a:gd name="connsiteY41" fmla="*/ 4826 h 10000"/>
                  <a:gd name="connsiteX42" fmla="*/ 6950 w 10000"/>
                  <a:gd name="connsiteY42" fmla="*/ 3306 h 10000"/>
                  <a:gd name="connsiteX43" fmla="*/ 6962 w 10000"/>
                  <a:gd name="connsiteY43" fmla="*/ 3305 h 10000"/>
                  <a:gd name="connsiteX44" fmla="*/ 6645 w 10000"/>
                  <a:gd name="connsiteY44" fmla="*/ 3230 h 10000"/>
                  <a:gd name="connsiteX45" fmla="*/ 6519 w 10000"/>
                  <a:gd name="connsiteY45" fmla="*/ 3003 h 10000"/>
                  <a:gd name="connsiteX46" fmla="*/ 5949 w 10000"/>
                  <a:gd name="connsiteY46" fmla="*/ 2473 h 10000"/>
                  <a:gd name="connsiteX47" fmla="*/ 5015 w 10000"/>
                  <a:gd name="connsiteY47" fmla="*/ 3228 h 10000"/>
                  <a:gd name="connsiteX48" fmla="*/ 4898 w 10000"/>
                  <a:gd name="connsiteY48" fmla="*/ 3175 h 10000"/>
                  <a:gd name="connsiteX49" fmla="*/ 4754 w 10000"/>
                  <a:gd name="connsiteY49" fmla="*/ 3122 h 10000"/>
                  <a:gd name="connsiteX50" fmla="*/ 4637 w 10000"/>
                  <a:gd name="connsiteY50" fmla="*/ 3334 h 10000"/>
                  <a:gd name="connsiteX51" fmla="*/ 4464 w 10000"/>
                  <a:gd name="connsiteY51" fmla="*/ 3493 h 10000"/>
                  <a:gd name="connsiteX52" fmla="*/ 4435 w 10000"/>
                  <a:gd name="connsiteY52" fmla="*/ 3651 h 10000"/>
                  <a:gd name="connsiteX53" fmla="*/ 4579 w 10000"/>
                  <a:gd name="connsiteY53" fmla="*/ 3862 h 10000"/>
                  <a:gd name="connsiteX54" fmla="*/ 4637 w 10000"/>
                  <a:gd name="connsiteY54" fmla="*/ 4021 h 10000"/>
                  <a:gd name="connsiteX55" fmla="*/ 4783 w 10000"/>
                  <a:gd name="connsiteY55" fmla="*/ 4021 h 10000"/>
                  <a:gd name="connsiteX56" fmla="*/ 4841 w 10000"/>
                  <a:gd name="connsiteY56" fmla="*/ 4021 h 10000"/>
                  <a:gd name="connsiteX57" fmla="*/ 4927 w 10000"/>
                  <a:gd name="connsiteY57" fmla="*/ 4233 h 10000"/>
                  <a:gd name="connsiteX58" fmla="*/ 5073 w 10000"/>
                  <a:gd name="connsiteY58" fmla="*/ 4603 h 10000"/>
                  <a:gd name="connsiteX59" fmla="*/ 4898 w 10000"/>
                  <a:gd name="connsiteY59" fmla="*/ 4391 h 10000"/>
                  <a:gd name="connsiteX60" fmla="*/ 4812 w 10000"/>
                  <a:gd name="connsiteY60" fmla="*/ 4127 h 10000"/>
                  <a:gd name="connsiteX61" fmla="*/ 4725 w 10000"/>
                  <a:gd name="connsiteY61" fmla="*/ 4339 h 10000"/>
                  <a:gd name="connsiteX62" fmla="*/ 4608 w 10000"/>
                  <a:gd name="connsiteY62" fmla="*/ 4657 h 10000"/>
                  <a:gd name="connsiteX63" fmla="*/ 4608 w 10000"/>
                  <a:gd name="connsiteY63" fmla="*/ 4445 h 10000"/>
                  <a:gd name="connsiteX64" fmla="*/ 4435 w 10000"/>
                  <a:gd name="connsiteY64" fmla="*/ 4339 h 10000"/>
                  <a:gd name="connsiteX65" fmla="*/ 4406 w 10000"/>
                  <a:gd name="connsiteY65" fmla="*/ 3968 h 10000"/>
                  <a:gd name="connsiteX66" fmla="*/ 4261 w 10000"/>
                  <a:gd name="connsiteY66" fmla="*/ 4021 h 10000"/>
                  <a:gd name="connsiteX67" fmla="*/ 4319 w 10000"/>
                  <a:gd name="connsiteY67" fmla="*/ 3598 h 10000"/>
                  <a:gd name="connsiteX68" fmla="*/ 4232 w 10000"/>
                  <a:gd name="connsiteY68" fmla="*/ 3598 h 10000"/>
                  <a:gd name="connsiteX69" fmla="*/ 4319 w 10000"/>
                  <a:gd name="connsiteY69" fmla="*/ 3069 h 10000"/>
                  <a:gd name="connsiteX70" fmla="*/ 4464 w 10000"/>
                  <a:gd name="connsiteY70" fmla="*/ 3069 h 10000"/>
                  <a:gd name="connsiteX71" fmla="*/ 4522 w 10000"/>
                  <a:gd name="connsiteY71" fmla="*/ 3386 h 10000"/>
                  <a:gd name="connsiteX72" fmla="*/ 4551 w 10000"/>
                  <a:gd name="connsiteY72" fmla="*/ 3175 h 10000"/>
                  <a:gd name="connsiteX73" fmla="*/ 4493 w 10000"/>
                  <a:gd name="connsiteY73" fmla="*/ 3016 h 10000"/>
                  <a:gd name="connsiteX74" fmla="*/ 4348 w 10000"/>
                  <a:gd name="connsiteY74" fmla="*/ 2910 h 10000"/>
                  <a:gd name="connsiteX75" fmla="*/ 4377 w 10000"/>
                  <a:gd name="connsiteY75" fmla="*/ 2487 h 10000"/>
                  <a:gd name="connsiteX76" fmla="*/ 4319 w 10000"/>
                  <a:gd name="connsiteY76" fmla="*/ 2275 h 10000"/>
                  <a:gd name="connsiteX77" fmla="*/ 4289 w 10000"/>
                  <a:gd name="connsiteY77" fmla="*/ 1641 h 10000"/>
                  <a:gd name="connsiteX78" fmla="*/ 4348 w 10000"/>
                  <a:gd name="connsiteY78" fmla="*/ 1641 h 10000"/>
                  <a:gd name="connsiteX79" fmla="*/ 4261 w 10000"/>
                  <a:gd name="connsiteY79" fmla="*/ 1534 h 10000"/>
                  <a:gd name="connsiteX80" fmla="*/ 4000 w 10000"/>
                  <a:gd name="connsiteY80" fmla="*/ 1746 h 10000"/>
                  <a:gd name="connsiteX81" fmla="*/ 3942 w 10000"/>
                  <a:gd name="connsiteY81" fmla="*/ 1323 h 10000"/>
                  <a:gd name="connsiteX82" fmla="*/ 4145 w 10000"/>
                  <a:gd name="connsiteY82" fmla="*/ 582 h 10000"/>
                  <a:gd name="connsiteX83" fmla="*/ 3972 w 10000"/>
                  <a:gd name="connsiteY83" fmla="*/ 318 h 10000"/>
                  <a:gd name="connsiteX84" fmla="*/ 3972 w 10000"/>
                  <a:gd name="connsiteY84" fmla="*/ 212 h 10000"/>
                  <a:gd name="connsiteX85" fmla="*/ 3710 w 10000"/>
                  <a:gd name="connsiteY85" fmla="*/ 0 h 10000"/>
                  <a:gd name="connsiteX86" fmla="*/ 3624 w 10000"/>
                  <a:gd name="connsiteY86" fmla="*/ 212 h 10000"/>
                  <a:gd name="connsiteX87" fmla="*/ 3536 w 10000"/>
                  <a:gd name="connsiteY87" fmla="*/ 635 h 10000"/>
                  <a:gd name="connsiteX88" fmla="*/ 3420 w 10000"/>
                  <a:gd name="connsiteY88" fmla="*/ 688 h 10000"/>
                  <a:gd name="connsiteX89" fmla="*/ 3594 w 10000"/>
                  <a:gd name="connsiteY89" fmla="*/ 900 h 10000"/>
                  <a:gd name="connsiteX90" fmla="*/ 3624 w 10000"/>
                  <a:gd name="connsiteY90" fmla="*/ 1164 h 10000"/>
                  <a:gd name="connsiteX91" fmla="*/ 3536 w 10000"/>
                  <a:gd name="connsiteY91" fmla="*/ 1323 h 10000"/>
                  <a:gd name="connsiteX92" fmla="*/ 3624 w 10000"/>
                  <a:gd name="connsiteY92" fmla="*/ 1799 h 10000"/>
                  <a:gd name="connsiteX93" fmla="*/ 3565 w 10000"/>
                  <a:gd name="connsiteY93" fmla="*/ 2223 h 10000"/>
                  <a:gd name="connsiteX94" fmla="*/ 3130 w 10000"/>
                  <a:gd name="connsiteY94" fmla="*/ 2539 h 10000"/>
                  <a:gd name="connsiteX95" fmla="*/ 3101 w 10000"/>
                  <a:gd name="connsiteY95" fmla="*/ 2381 h 10000"/>
                  <a:gd name="connsiteX96" fmla="*/ 3073 w 10000"/>
                  <a:gd name="connsiteY96" fmla="*/ 2593 h 10000"/>
                  <a:gd name="connsiteX97" fmla="*/ 3188 w 10000"/>
                  <a:gd name="connsiteY97" fmla="*/ 2804 h 10000"/>
                  <a:gd name="connsiteX98" fmla="*/ 3478 w 10000"/>
                  <a:gd name="connsiteY98" fmla="*/ 2593 h 10000"/>
                  <a:gd name="connsiteX99" fmla="*/ 3594 w 10000"/>
                  <a:gd name="connsiteY99" fmla="*/ 2752 h 10000"/>
                  <a:gd name="connsiteX100" fmla="*/ 3392 w 10000"/>
                  <a:gd name="connsiteY100" fmla="*/ 2804 h 10000"/>
                  <a:gd name="connsiteX101" fmla="*/ 1349 w 10000"/>
                  <a:gd name="connsiteY101" fmla="*/ 2289 h 10000"/>
                  <a:gd name="connsiteX102" fmla="*/ 2754 w 10000"/>
                  <a:gd name="connsiteY102" fmla="*/ 2857 h 10000"/>
                  <a:gd name="connsiteX103" fmla="*/ 1630 w 10000"/>
                  <a:gd name="connsiteY103" fmla="*/ 1022 h 10000"/>
                  <a:gd name="connsiteX104" fmla="*/ 2656 w 10000"/>
                  <a:gd name="connsiteY104" fmla="*/ 2472 h 10000"/>
                  <a:gd name="connsiteX105" fmla="*/ 2898 w 10000"/>
                  <a:gd name="connsiteY105" fmla="*/ 3545 h 10000"/>
                  <a:gd name="connsiteX106" fmla="*/ 2840 w 10000"/>
                  <a:gd name="connsiteY106" fmla="*/ 3916 h 10000"/>
                  <a:gd name="connsiteX107" fmla="*/ 1349 w 10000"/>
                  <a:gd name="connsiteY107" fmla="*/ 2289 h 10000"/>
                  <a:gd name="connsiteX108" fmla="*/ 1349 w 10000"/>
                  <a:gd name="connsiteY108" fmla="*/ 2289 h 10000"/>
                  <a:gd name="connsiteX109" fmla="*/ 2377 w 10000"/>
                  <a:gd name="connsiteY109" fmla="*/ 3598 h 10000"/>
                  <a:gd name="connsiteX110" fmla="*/ 2377 w 10000"/>
                  <a:gd name="connsiteY110" fmla="*/ 3968 h 10000"/>
                  <a:gd name="connsiteX111" fmla="*/ 2231 w 10000"/>
                  <a:gd name="connsiteY111" fmla="*/ 4445 h 10000"/>
                  <a:gd name="connsiteX112" fmla="*/ 2000 w 10000"/>
                  <a:gd name="connsiteY112" fmla="*/ 4021 h 10000"/>
                  <a:gd name="connsiteX113" fmla="*/ 1884 w 10000"/>
                  <a:gd name="connsiteY113" fmla="*/ 3545 h 10000"/>
                  <a:gd name="connsiteX114" fmla="*/ 1652 w 10000"/>
                  <a:gd name="connsiteY114" fmla="*/ 3545 h 10000"/>
                  <a:gd name="connsiteX115" fmla="*/ 1478 w 10000"/>
                  <a:gd name="connsiteY115" fmla="*/ 3757 h 10000"/>
                  <a:gd name="connsiteX116" fmla="*/ 1247 w 10000"/>
                  <a:gd name="connsiteY116" fmla="*/ 3757 h 10000"/>
                  <a:gd name="connsiteX117" fmla="*/ 1072 w 10000"/>
                  <a:gd name="connsiteY117" fmla="*/ 3968 h 10000"/>
                  <a:gd name="connsiteX118" fmla="*/ 957 w 10000"/>
                  <a:gd name="connsiteY118" fmla="*/ 3757 h 10000"/>
                  <a:gd name="connsiteX119" fmla="*/ 667 w 10000"/>
                  <a:gd name="connsiteY119" fmla="*/ 3704 h 10000"/>
                  <a:gd name="connsiteX120" fmla="*/ 406 w 10000"/>
                  <a:gd name="connsiteY120" fmla="*/ 3704 h 10000"/>
                  <a:gd name="connsiteX121" fmla="*/ 29 w 10000"/>
                  <a:gd name="connsiteY121" fmla="*/ 3439 h 10000"/>
                  <a:gd name="connsiteX122" fmla="*/ 0 w 10000"/>
                  <a:gd name="connsiteY122" fmla="*/ 3916 h 10000"/>
                  <a:gd name="connsiteX123" fmla="*/ 58 w 10000"/>
                  <a:gd name="connsiteY123" fmla="*/ 4603 h 10000"/>
                  <a:gd name="connsiteX124" fmla="*/ 116 w 10000"/>
                  <a:gd name="connsiteY124" fmla="*/ 4973 h 10000"/>
                  <a:gd name="connsiteX125" fmla="*/ 174 w 10000"/>
                  <a:gd name="connsiteY125" fmla="*/ 5239 h 10000"/>
                  <a:gd name="connsiteX126" fmla="*/ 232 w 10000"/>
                  <a:gd name="connsiteY126" fmla="*/ 5609 h 10000"/>
                  <a:gd name="connsiteX127" fmla="*/ 406 w 10000"/>
                  <a:gd name="connsiteY127" fmla="*/ 5926 h 10000"/>
                  <a:gd name="connsiteX128" fmla="*/ 638 w 10000"/>
                  <a:gd name="connsiteY128" fmla="*/ 6455 h 10000"/>
                  <a:gd name="connsiteX129" fmla="*/ 492 w 10000"/>
                  <a:gd name="connsiteY129" fmla="*/ 6350 h 10000"/>
                  <a:gd name="connsiteX130" fmla="*/ 840 w 10000"/>
                  <a:gd name="connsiteY130" fmla="*/ 6825 h 10000"/>
                  <a:gd name="connsiteX131" fmla="*/ 1043 w 10000"/>
                  <a:gd name="connsiteY131" fmla="*/ 6773 h 10000"/>
                  <a:gd name="connsiteX132" fmla="*/ 1015 w 10000"/>
                  <a:gd name="connsiteY132" fmla="*/ 6455 h 10000"/>
                  <a:gd name="connsiteX133" fmla="*/ 1188 w 10000"/>
                  <a:gd name="connsiteY133" fmla="*/ 6508 h 10000"/>
                  <a:gd name="connsiteX134" fmla="*/ 986 w 10000"/>
                  <a:gd name="connsiteY134" fmla="*/ 5873 h 10000"/>
                  <a:gd name="connsiteX135" fmla="*/ 1362 w 10000"/>
                  <a:gd name="connsiteY135" fmla="*/ 5609 h 10000"/>
                  <a:gd name="connsiteX136" fmla="*/ 1566 w 10000"/>
                  <a:gd name="connsiteY136" fmla="*/ 5609 h 10000"/>
                  <a:gd name="connsiteX137" fmla="*/ 1566 w 10000"/>
                  <a:gd name="connsiteY137" fmla="*/ 5873 h 10000"/>
                  <a:gd name="connsiteX138" fmla="*/ 1391 w 10000"/>
                  <a:gd name="connsiteY138" fmla="*/ 6032 h 10000"/>
                  <a:gd name="connsiteX139" fmla="*/ 1276 w 10000"/>
                  <a:gd name="connsiteY139" fmla="*/ 6720 h 10000"/>
                  <a:gd name="connsiteX140" fmla="*/ 1218 w 10000"/>
                  <a:gd name="connsiteY140" fmla="*/ 7037 h 10000"/>
                  <a:gd name="connsiteX141" fmla="*/ 1305 w 10000"/>
                  <a:gd name="connsiteY141" fmla="*/ 7461 h 10000"/>
                  <a:gd name="connsiteX142" fmla="*/ 1478 w 10000"/>
                  <a:gd name="connsiteY142" fmla="*/ 7778 h 10000"/>
                  <a:gd name="connsiteX143" fmla="*/ 2058 w 10000"/>
                  <a:gd name="connsiteY143" fmla="*/ 8413 h 10000"/>
                  <a:gd name="connsiteX144" fmla="*/ 2521 w 10000"/>
                  <a:gd name="connsiteY144" fmla="*/ 8889 h 10000"/>
                  <a:gd name="connsiteX145" fmla="*/ 2869 w 10000"/>
                  <a:gd name="connsiteY145" fmla="*/ 9101 h 10000"/>
                  <a:gd name="connsiteX146" fmla="*/ 3246 w 10000"/>
                  <a:gd name="connsiteY146" fmla="*/ 9312 h 10000"/>
                  <a:gd name="connsiteX147" fmla="*/ 3624 w 10000"/>
                  <a:gd name="connsiteY147" fmla="*/ 9524 h 10000"/>
                  <a:gd name="connsiteX148" fmla="*/ 3972 w 10000"/>
                  <a:gd name="connsiteY148" fmla="*/ 9630 h 10000"/>
                  <a:gd name="connsiteX149" fmla="*/ 4348 w 10000"/>
                  <a:gd name="connsiteY149" fmla="*/ 9789 h 10000"/>
                  <a:gd name="connsiteX150" fmla="*/ 4783 w 10000"/>
                  <a:gd name="connsiteY150" fmla="*/ 9948 h 10000"/>
                  <a:gd name="connsiteX151" fmla="*/ 5246 w 10000"/>
                  <a:gd name="connsiteY151" fmla="*/ 10000 h 10000"/>
                  <a:gd name="connsiteX152" fmla="*/ 5652 w 10000"/>
                  <a:gd name="connsiteY152" fmla="*/ 10000 h 10000"/>
                  <a:gd name="connsiteX153" fmla="*/ 6145 w 10000"/>
                  <a:gd name="connsiteY153" fmla="*/ 9948 h 10000"/>
                  <a:gd name="connsiteX154" fmla="*/ 6493 w 10000"/>
                  <a:gd name="connsiteY154" fmla="*/ 9841 h 10000"/>
                  <a:gd name="connsiteX155" fmla="*/ 6841 w 10000"/>
                  <a:gd name="connsiteY155" fmla="*/ 9736 h 10000"/>
                  <a:gd name="connsiteX156" fmla="*/ 7218 w 10000"/>
                  <a:gd name="connsiteY156" fmla="*/ 9577 h 10000"/>
                  <a:gd name="connsiteX157" fmla="*/ 7565 w 10000"/>
                  <a:gd name="connsiteY157" fmla="*/ 9418 h 10000"/>
                  <a:gd name="connsiteX158" fmla="*/ 7884 w 10000"/>
                  <a:gd name="connsiteY158" fmla="*/ 9207 h 10000"/>
                  <a:gd name="connsiteX159" fmla="*/ 8232 w 10000"/>
                  <a:gd name="connsiteY159" fmla="*/ 8995 h 10000"/>
                  <a:gd name="connsiteX160" fmla="*/ 8551 w 10000"/>
                  <a:gd name="connsiteY16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681 w 10000"/>
                  <a:gd name="connsiteY27" fmla="*/ 6984 h 10000"/>
                  <a:gd name="connsiteX28" fmla="*/ 8734 w 10000"/>
                  <a:gd name="connsiteY28" fmla="*/ 5498 h 10000"/>
                  <a:gd name="connsiteX29" fmla="*/ 8734 w 10000"/>
                  <a:gd name="connsiteY29" fmla="*/ 5498 h 10000"/>
                  <a:gd name="connsiteX30" fmla="*/ 8607 w 10000"/>
                  <a:gd name="connsiteY30" fmla="*/ 5271 h 10000"/>
                  <a:gd name="connsiteX31" fmla="*/ 8417 w 10000"/>
                  <a:gd name="connsiteY31" fmla="*/ 5422 h 10000"/>
                  <a:gd name="connsiteX32" fmla="*/ 8291 w 10000"/>
                  <a:gd name="connsiteY32" fmla="*/ 5195 h 10000"/>
                  <a:gd name="connsiteX33" fmla="*/ 8164 w 10000"/>
                  <a:gd name="connsiteY33" fmla="*/ 4968 h 10000"/>
                  <a:gd name="connsiteX34" fmla="*/ 8671 w 10000"/>
                  <a:gd name="connsiteY34" fmla="*/ 4893 h 10000"/>
                  <a:gd name="connsiteX35" fmla="*/ 8227 w 10000"/>
                  <a:gd name="connsiteY35" fmla="*/ 4591 h 10000"/>
                  <a:gd name="connsiteX36" fmla="*/ 7657 w 10000"/>
                  <a:gd name="connsiteY36" fmla="*/ 5044 h 10000"/>
                  <a:gd name="connsiteX37" fmla="*/ 7087 w 10000"/>
                  <a:gd name="connsiteY37" fmla="*/ 5497 h 10000"/>
                  <a:gd name="connsiteX38" fmla="*/ 8037 w 10000"/>
                  <a:gd name="connsiteY38" fmla="*/ 4742 h 10000"/>
                  <a:gd name="connsiteX39" fmla="*/ 7531 w 10000"/>
                  <a:gd name="connsiteY39" fmla="*/ 4817 h 10000"/>
                  <a:gd name="connsiteX40" fmla="*/ 8069 w 10000"/>
                  <a:gd name="connsiteY40" fmla="*/ 4826 h 10000"/>
                  <a:gd name="connsiteX41" fmla="*/ 6950 w 10000"/>
                  <a:gd name="connsiteY41" fmla="*/ 3306 h 10000"/>
                  <a:gd name="connsiteX42" fmla="*/ 6962 w 10000"/>
                  <a:gd name="connsiteY42" fmla="*/ 3305 h 10000"/>
                  <a:gd name="connsiteX43" fmla="*/ 6645 w 10000"/>
                  <a:gd name="connsiteY43" fmla="*/ 3230 h 10000"/>
                  <a:gd name="connsiteX44" fmla="*/ 6519 w 10000"/>
                  <a:gd name="connsiteY44" fmla="*/ 3003 h 10000"/>
                  <a:gd name="connsiteX45" fmla="*/ 5949 w 10000"/>
                  <a:gd name="connsiteY45" fmla="*/ 2473 h 10000"/>
                  <a:gd name="connsiteX46" fmla="*/ 5015 w 10000"/>
                  <a:gd name="connsiteY46" fmla="*/ 3228 h 10000"/>
                  <a:gd name="connsiteX47" fmla="*/ 4898 w 10000"/>
                  <a:gd name="connsiteY47" fmla="*/ 3175 h 10000"/>
                  <a:gd name="connsiteX48" fmla="*/ 4754 w 10000"/>
                  <a:gd name="connsiteY48" fmla="*/ 3122 h 10000"/>
                  <a:gd name="connsiteX49" fmla="*/ 4637 w 10000"/>
                  <a:gd name="connsiteY49" fmla="*/ 3334 h 10000"/>
                  <a:gd name="connsiteX50" fmla="*/ 4464 w 10000"/>
                  <a:gd name="connsiteY50" fmla="*/ 3493 h 10000"/>
                  <a:gd name="connsiteX51" fmla="*/ 4435 w 10000"/>
                  <a:gd name="connsiteY51" fmla="*/ 3651 h 10000"/>
                  <a:gd name="connsiteX52" fmla="*/ 4579 w 10000"/>
                  <a:gd name="connsiteY52" fmla="*/ 3862 h 10000"/>
                  <a:gd name="connsiteX53" fmla="*/ 4637 w 10000"/>
                  <a:gd name="connsiteY53" fmla="*/ 4021 h 10000"/>
                  <a:gd name="connsiteX54" fmla="*/ 4783 w 10000"/>
                  <a:gd name="connsiteY54" fmla="*/ 4021 h 10000"/>
                  <a:gd name="connsiteX55" fmla="*/ 4841 w 10000"/>
                  <a:gd name="connsiteY55" fmla="*/ 4021 h 10000"/>
                  <a:gd name="connsiteX56" fmla="*/ 4927 w 10000"/>
                  <a:gd name="connsiteY56" fmla="*/ 4233 h 10000"/>
                  <a:gd name="connsiteX57" fmla="*/ 5073 w 10000"/>
                  <a:gd name="connsiteY57" fmla="*/ 4603 h 10000"/>
                  <a:gd name="connsiteX58" fmla="*/ 4898 w 10000"/>
                  <a:gd name="connsiteY58" fmla="*/ 4391 h 10000"/>
                  <a:gd name="connsiteX59" fmla="*/ 4812 w 10000"/>
                  <a:gd name="connsiteY59" fmla="*/ 4127 h 10000"/>
                  <a:gd name="connsiteX60" fmla="*/ 4725 w 10000"/>
                  <a:gd name="connsiteY60" fmla="*/ 4339 h 10000"/>
                  <a:gd name="connsiteX61" fmla="*/ 4608 w 10000"/>
                  <a:gd name="connsiteY61" fmla="*/ 4657 h 10000"/>
                  <a:gd name="connsiteX62" fmla="*/ 4608 w 10000"/>
                  <a:gd name="connsiteY62" fmla="*/ 4445 h 10000"/>
                  <a:gd name="connsiteX63" fmla="*/ 4435 w 10000"/>
                  <a:gd name="connsiteY63" fmla="*/ 4339 h 10000"/>
                  <a:gd name="connsiteX64" fmla="*/ 4406 w 10000"/>
                  <a:gd name="connsiteY64" fmla="*/ 3968 h 10000"/>
                  <a:gd name="connsiteX65" fmla="*/ 4261 w 10000"/>
                  <a:gd name="connsiteY65" fmla="*/ 4021 h 10000"/>
                  <a:gd name="connsiteX66" fmla="*/ 4319 w 10000"/>
                  <a:gd name="connsiteY66" fmla="*/ 3598 h 10000"/>
                  <a:gd name="connsiteX67" fmla="*/ 4232 w 10000"/>
                  <a:gd name="connsiteY67" fmla="*/ 3598 h 10000"/>
                  <a:gd name="connsiteX68" fmla="*/ 4319 w 10000"/>
                  <a:gd name="connsiteY68" fmla="*/ 3069 h 10000"/>
                  <a:gd name="connsiteX69" fmla="*/ 4464 w 10000"/>
                  <a:gd name="connsiteY69" fmla="*/ 3069 h 10000"/>
                  <a:gd name="connsiteX70" fmla="*/ 4522 w 10000"/>
                  <a:gd name="connsiteY70" fmla="*/ 3386 h 10000"/>
                  <a:gd name="connsiteX71" fmla="*/ 4551 w 10000"/>
                  <a:gd name="connsiteY71" fmla="*/ 3175 h 10000"/>
                  <a:gd name="connsiteX72" fmla="*/ 4493 w 10000"/>
                  <a:gd name="connsiteY72" fmla="*/ 3016 h 10000"/>
                  <a:gd name="connsiteX73" fmla="*/ 4348 w 10000"/>
                  <a:gd name="connsiteY73" fmla="*/ 2910 h 10000"/>
                  <a:gd name="connsiteX74" fmla="*/ 4377 w 10000"/>
                  <a:gd name="connsiteY74" fmla="*/ 2487 h 10000"/>
                  <a:gd name="connsiteX75" fmla="*/ 4319 w 10000"/>
                  <a:gd name="connsiteY75" fmla="*/ 2275 h 10000"/>
                  <a:gd name="connsiteX76" fmla="*/ 4289 w 10000"/>
                  <a:gd name="connsiteY76" fmla="*/ 1641 h 10000"/>
                  <a:gd name="connsiteX77" fmla="*/ 4348 w 10000"/>
                  <a:gd name="connsiteY77" fmla="*/ 1641 h 10000"/>
                  <a:gd name="connsiteX78" fmla="*/ 4261 w 10000"/>
                  <a:gd name="connsiteY78" fmla="*/ 1534 h 10000"/>
                  <a:gd name="connsiteX79" fmla="*/ 4000 w 10000"/>
                  <a:gd name="connsiteY79" fmla="*/ 1746 h 10000"/>
                  <a:gd name="connsiteX80" fmla="*/ 3942 w 10000"/>
                  <a:gd name="connsiteY80" fmla="*/ 1323 h 10000"/>
                  <a:gd name="connsiteX81" fmla="*/ 4145 w 10000"/>
                  <a:gd name="connsiteY81" fmla="*/ 582 h 10000"/>
                  <a:gd name="connsiteX82" fmla="*/ 3972 w 10000"/>
                  <a:gd name="connsiteY82" fmla="*/ 318 h 10000"/>
                  <a:gd name="connsiteX83" fmla="*/ 3972 w 10000"/>
                  <a:gd name="connsiteY83" fmla="*/ 212 h 10000"/>
                  <a:gd name="connsiteX84" fmla="*/ 3710 w 10000"/>
                  <a:gd name="connsiteY84" fmla="*/ 0 h 10000"/>
                  <a:gd name="connsiteX85" fmla="*/ 3624 w 10000"/>
                  <a:gd name="connsiteY85" fmla="*/ 212 h 10000"/>
                  <a:gd name="connsiteX86" fmla="*/ 3536 w 10000"/>
                  <a:gd name="connsiteY86" fmla="*/ 635 h 10000"/>
                  <a:gd name="connsiteX87" fmla="*/ 3420 w 10000"/>
                  <a:gd name="connsiteY87" fmla="*/ 688 h 10000"/>
                  <a:gd name="connsiteX88" fmla="*/ 3594 w 10000"/>
                  <a:gd name="connsiteY88" fmla="*/ 900 h 10000"/>
                  <a:gd name="connsiteX89" fmla="*/ 3624 w 10000"/>
                  <a:gd name="connsiteY89" fmla="*/ 1164 h 10000"/>
                  <a:gd name="connsiteX90" fmla="*/ 3536 w 10000"/>
                  <a:gd name="connsiteY90" fmla="*/ 1323 h 10000"/>
                  <a:gd name="connsiteX91" fmla="*/ 3624 w 10000"/>
                  <a:gd name="connsiteY91" fmla="*/ 1799 h 10000"/>
                  <a:gd name="connsiteX92" fmla="*/ 3565 w 10000"/>
                  <a:gd name="connsiteY92" fmla="*/ 2223 h 10000"/>
                  <a:gd name="connsiteX93" fmla="*/ 3130 w 10000"/>
                  <a:gd name="connsiteY93" fmla="*/ 2539 h 10000"/>
                  <a:gd name="connsiteX94" fmla="*/ 3101 w 10000"/>
                  <a:gd name="connsiteY94" fmla="*/ 2381 h 10000"/>
                  <a:gd name="connsiteX95" fmla="*/ 3073 w 10000"/>
                  <a:gd name="connsiteY95" fmla="*/ 2593 h 10000"/>
                  <a:gd name="connsiteX96" fmla="*/ 3188 w 10000"/>
                  <a:gd name="connsiteY96" fmla="*/ 2804 h 10000"/>
                  <a:gd name="connsiteX97" fmla="*/ 3478 w 10000"/>
                  <a:gd name="connsiteY97" fmla="*/ 2593 h 10000"/>
                  <a:gd name="connsiteX98" fmla="*/ 3594 w 10000"/>
                  <a:gd name="connsiteY98" fmla="*/ 2752 h 10000"/>
                  <a:gd name="connsiteX99" fmla="*/ 3392 w 10000"/>
                  <a:gd name="connsiteY99" fmla="*/ 2804 h 10000"/>
                  <a:gd name="connsiteX100" fmla="*/ 1349 w 10000"/>
                  <a:gd name="connsiteY100" fmla="*/ 2289 h 10000"/>
                  <a:gd name="connsiteX101" fmla="*/ 2754 w 10000"/>
                  <a:gd name="connsiteY101" fmla="*/ 2857 h 10000"/>
                  <a:gd name="connsiteX102" fmla="*/ 1630 w 10000"/>
                  <a:gd name="connsiteY102" fmla="*/ 1022 h 10000"/>
                  <a:gd name="connsiteX103" fmla="*/ 2656 w 10000"/>
                  <a:gd name="connsiteY103" fmla="*/ 2472 h 10000"/>
                  <a:gd name="connsiteX104" fmla="*/ 2898 w 10000"/>
                  <a:gd name="connsiteY104" fmla="*/ 3545 h 10000"/>
                  <a:gd name="connsiteX105" fmla="*/ 2840 w 10000"/>
                  <a:gd name="connsiteY105" fmla="*/ 3916 h 10000"/>
                  <a:gd name="connsiteX106" fmla="*/ 1349 w 10000"/>
                  <a:gd name="connsiteY106" fmla="*/ 2289 h 10000"/>
                  <a:gd name="connsiteX107" fmla="*/ 1349 w 10000"/>
                  <a:gd name="connsiteY107" fmla="*/ 2289 h 10000"/>
                  <a:gd name="connsiteX108" fmla="*/ 2377 w 10000"/>
                  <a:gd name="connsiteY108" fmla="*/ 3598 h 10000"/>
                  <a:gd name="connsiteX109" fmla="*/ 2377 w 10000"/>
                  <a:gd name="connsiteY109" fmla="*/ 3968 h 10000"/>
                  <a:gd name="connsiteX110" fmla="*/ 2231 w 10000"/>
                  <a:gd name="connsiteY110" fmla="*/ 4445 h 10000"/>
                  <a:gd name="connsiteX111" fmla="*/ 2000 w 10000"/>
                  <a:gd name="connsiteY111" fmla="*/ 4021 h 10000"/>
                  <a:gd name="connsiteX112" fmla="*/ 1884 w 10000"/>
                  <a:gd name="connsiteY112" fmla="*/ 3545 h 10000"/>
                  <a:gd name="connsiteX113" fmla="*/ 1652 w 10000"/>
                  <a:gd name="connsiteY113" fmla="*/ 3545 h 10000"/>
                  <a:gd name="connsiteX114" fmla="*/ 1478 w 10000"/>
                  <a:gd name="connsiteY114" fmla="*/ 3757 h 10000"/>
                  <a:gd name="connsiteX115" fmla="*/ 1247 w 10000"/>
                  <a:gd name="connsiteY115" fmla="*/ 3757 h 10000"/>
                  <a:gd name="connsiteX116" fmla="*/ 1072 w 10000"/>
                  <a:gd name="connsiteY116" fmla="*/ 3968 h 10000"/>
                  <a:gd name="connsiteX117" fmla="*/ 957 w 10000"/>
                  <a:gd name="connsiteY117" fmla="*/ 3757 h 10000"/>
                  <a:gd name="connsiteX118" fmla="*/ 667 w 10000"/>
                  <a:gd name="connsiteY118" fmla="*/ 3704 h 10000"/>
                  <a:gd name="connsiteX119" fmla="*/ 406 w 10000"/>
                  <a:gd name="connsiteY119" fmla="*/ 3704 h 10000"/>
                  <a:gd name="connsiteX120" fmla="*/ 29 w 10000"/>
                  <a:gd name="connsiteY120" fmla="*/ 3439 h 10000"/>
                  <a:gd name="connsiteX121" fmla="*/ 0 w 10000"/>
                  <a:gd name="connsiteY121" fmla="*/ 3916 h 10000"/>
                  <a:gd name="connsiteX122" fmla="*/ 58 w 10000"/>
                  <a:gd name="connsiteY122" fmla="*/ 4603 h 10000"/>
                  <a:gd name="connsiteX123" fmla="*/ 116 w 10000"/>
                  <a:gd name="connsiteY123" fmla="*/ 4973 h 10000"/>
                  <a:gd name="connsiteX124" fmla="*/ 174 w 10000"/>
                  <a:gd name="connsiteY124" fmla="*/ 5239 h 10000"/>
                  <a:gd name="connsiteX125" fmla="*/ 232 w 10000"/>
                  <a:gd name="connsiteY125" fmla="*/ 5609 h 10000"/>
                  <a:gd name="connsiteX126" fmla="*/ 406 w 10000"/>
                  <a:gd name="connsiteY126" fmla="*/ 5926 h 10000"/>
                  <a:gd name="connsiteX127" fmla="*/ 638 w 10000"/>
                  <a:gd name="connsiteY127" fmla="*/ 6455 h 10000"/>
                  <a:gd name="connsiteX128" fmla="*/ 492 w 10000"/>
                  <a:gd name="connsiteY128" fmla="*/ 6350 h 10000"/>
                  <a:gd name="connsiteX129" fmla="*/ 840 w 10000"/>
                  <a:gd name="connsiteY129" fmla="*/ 6825 h 10000"/>
                  <a:gd name="connsiteX130" fmla="*/ 1043 w 10000"/>
                  <a:gd name="connsiteY130" fmla="*/ 6773 h 10000"/>
                  <a:gd name="connsiteX131" fmla="*/ 1015 w 10000"/>
                  <a:gd name="connsiteY131" fmla="*/ 6455 h 10000"/>
                  <a:gd name="connsiteX132" fmla="*/ 1188 w 10000"/>
                  <a:gd name="connsiteY132" fmla="*/ 6508 h 10000"/>
                  <a:gd name="connsiteX133" fmla="*/ 986 w 10000"/>
                  <a:gd name="connsiteY133" fmla="*/ 5873 h 10000"/>
                  <a:gd name="connsiteX134" fmla="*/ 1362 w 10000"/>
                  <a:gd name="connsiteY134" fmla="*/ 5609 h 10000"/>
                  <a:gd name="connsiteX135" fmla="*/ 1566 w 10000"/>
                  <a:gd name="connsiteY135" fmla="*/ 5609 h 10000"/>
                  <a:gd name="connsiteX136" fmla="*/ 1566 w 10000"/>
                  <a:gd name="connsiteY136" fmla="*/ 5873 h 10000"/>
                  <a:gd name="connsiteX137" fmla="*/ 1391 w 10000"/>
                  <a:gd name="connsiteY137" fmla="*/ 6032 h 10000"/>
                  <a:gd name="connsiteX138" fmla="*/ 1276 w 10000"/>
                  <a:gd name="connsiteY138" fmla="*/ 6720 h 10000"/>
                  <a:gd name="connsiteX139" fmla="*/ 1218 w 10000"/>
                  <a:gd name="connsiteY139" fmla="*/ 7037 h 10000"/>
                  <a:gd name="connsiteX140" fmla="*/ 1305 w 10000"/>
                  <a:gd name="connsiteY140" fmla="*/ 7461 h 10000"/>
                  <a:gd name="connsiteX141" fmla="*/ 1478 w 10000"/>
                  <a:gd name="connsiteY141" fmla="*/ 7778 h 10000"/>
                  <a:gd name="connsiteX142" fmla="*/ 2058 w 10000"/>
                  <a:gd name="connsiteY142" fmla="*/ 8413 h 10000"/>
                  <a:gd name="connsiteX143" fmla="*/ 2521 w 10000"/>
                  <a:gd name="connsiteY143" fmla="*/ 8889 h 10000"/>
                  <a:gd name="connsiteX144" fmla="*/ 2869 w 10000"/>
                  <a:gd name="connsiteY144" fmla="*/ 9101 h 10000"/>
                  <a:gd name="connsiteX145" fmla="*/ 3246 w 10000"/>
                  <a:gd name="connsiteY145" fmla="*/ 9312 h 10000"/>
                  <a:gd name="connsiteX146" fmla="*/ 3624 w 10000"/>
                  <a:gd name="connsiteY146" fmla="*/ 9524 h 10000"/>
                  <a:gd name="connsiteX147" fmla="*/ 3972 w 10000"/>
                  <a:gd name="connsiteY147" fmla="*/ 9630 h 10000"/>
                  <a:gd name="connsiteX148" fmla="*/ 4348 w 10000"/>
                  <a:gd name="connsiteY148" fmla="*/ 9789 h 10000"/>
                  <a:gd name="connsiteX149" fmla="*/ 4783 w 10000"/>
                  <a:gd name="connsiteY149" fmla="*/ 9948 h 10000"/>
                  <a:gd name="connsiteX150" fmla="*/ 5246 w 10000"/>
                  <a:gd name="connsiteY150" fmla="*/ 10000 h 10000"/>
                  <a:gd name="connsiteX151" fmla="*/ 5652 w 10000"/>
                  <a:gd name="connsiteY151" fmla="*/ 10000 h 10000"/>
                  <a:gd name="connsiteX152" fmla="*/ 6145 w 10000"/>
                  <a:gd name="connsiteY152" fmla="*/ 9948 h 10000"/>
                  <a:gd name="connsiteX153" fmla="*/ 6493 w 10000"/>
                  <a:gd name="connsiteY153" fmla="*/ 9841 h 10000"/>
                  <a:gd name="connsiteX154" fmla="*/ 6841 w 10000"/>
                  <a:gd name="connsiteY154" fmla="*/ 9736 h 10000"/>
                  <a:gd name="connsiteX155" fmla="*/ 7218 w 10000"/>
                  <a:gd name="connsiteY155" fmla="*/ 9577 h 10000"/>
                  <a:gd name="connsiteX156" fmla="*/ 7565 w 10000"/>
                  <a:gd name="connsiteY156" fmla="*/ 9418 h 10000"/>
                  <a:gd name="connsiteX157" fmla="*/ 7884 w 10000"/>
                  <a:gd name="connsiteY157" fmla="*/ 9207 h 10000"/>
                  <a:gd name="connsiteX158" fmla="*/ 8232 w 10000"/>
                  <a:gd name="connsiteY158" fmla="*/ 8995 h 10000"/>
                  <a:gd name="connsiteX159" fmla="*/ 8551 w 10000"/>
                  <a:gd name="connsiteY15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8734 w 10000"/>
                  <a:gd name="connsiteY27" fmla="*/ 5498 h 10000"/>
                  <a:gd name="connsiteX28" fmla="*/ 8734 w 10000"/>
                  <a:gd name="connsiteY28" fmla="*/ 5498 h 10000"/>
                  <a:gd name="connsiteX29" fmla="*/ 8607 w 10000"/>
                  <a:gd name="connsiteY29" fmla="*/ 5271 h 10000"/>
                  <a:gd name="connsiteX30" fmla="*/ 8417 w 10000"/>
                  <a:gd name="connsiteY30" fmla="*/ 5422 h 10000"/>
                  <a:gd name="connsiteX31" fmla="*/ 8291 w 10000"/>
                  <a:gd name="connsiteY31" fmla="*/ 5195 h 10000"/>
                  <a:gd name="connsiteX32" fmla="*/ 8164 w 10000"/>
                  <a:gd name="connsiteY32" fmla="*/ 4968 h 10000"/>
                  <a:gd name="connsiteX33" fmla="*/ 8671 w 10000"/>
                  <a:gd name="connsiteY33" fmla="*/ 4893 h 10000"/>
                  <a:gd name="connsiteX34" fmla="*/ 8227 w 10000"/>
                  <a:gd name="connsiteY34" fmla="*/ 4591 h 10000"/>
                  <a:gd name="connsiteX35" fmla="*/ 7657 w 10000"/>
                  <a:gd name="connsiteY35" fmla="*/ 5044 h 10000"/>
                  <a:gd name="connsiteX36" fmla="*/ 7087 w 10000"/>
                  <a:gd name="connsiteY36" fmla="*/ 5497 h 10000"/>
                  <a:gd name="connsiteX37" fmla="*/ 8037 w 10000"/>
                  <a:gd name="connsiteY37" fmla="*/ 4742 h 10000"/>
                  <a:gd name="connsiteX38" fmla="*/ 7531 w 10000"/>
                  <a:gd name="connsiteY38" fmla="*/ 4817 h 10000"/>
                  <a:gd name="connsiteX39" fmla="*/ 8069 w 10000"/>
                  <a:gd name="connsiteY39" fmla="*/ 4826 h 10000"/>
                  <a:gd name="connsiteX40" fmla="*/ 6950 w 10000"/>
                  <a:gd name="connsiteY40" fmla="*/ 3306 h 10000"/>
                  <a:gd name="connsiteX41" fmla="*/ 6962 w 10000"/>
                  <a:gd name="connsiteY41" fmla="*/ 3305 h 10000"/>
                  <a:gd name="connsiteX42" fmla="*/ 6645 w 10000"/>
                  <a:gd name="connsiteY42" fmla="*/ 3230 h 10000"/>
                  <a:gd name="connsiteX43" fmla="*/ 6519 w 10000"/>
                  <a:gd name="connsiteY43" fmla="*/ 3003 h 10000"/>
                  <a:gd name="connsiteX44" fmla="*/ 5949 w 10000"/>
                  <a:gd name="connsiteY44" fmla="*/ 2473 h 10000"/>
                  <a:gd name="connsiteX45" fmla="*/ 5015 w 10000"/>
                  <a:gd name="connsiteY45" fmla="*/ 3228 h 10000"/>
                  <a:gd name="connsiteX46" fmla="*/ 4898 w 10000"/>
                  <a:gd name="connsiteY46" fmla="*/ 3175 h 10000"/>
                  <a:gd name="connsiteX47" fmla="*/ 4754 w 10000"/>
                  <a:gd name="connsiteY47" fmla="*/ 3122 h 10000"/>
                  <a:gd name="connsiteX48" fmla="*/ 4637 w 10000"/>
                  <a:gd name="connsiteY48" fmla="*/ 3334 h 10000"/>
                  <a:gd name="connsiteX49" fmla="*/ 4464 w 10000"/>
                  <a:gd name="connsiteY49" fmla="*/ 3493 h 10000"/>
                  <a:gd name="connsiteX50" fmla="*/ 4435 w 10000"/>
                  <a:gd name="connsiteY50" fmla="*/ 3651 h 10000"/>
                  <a:gd name="connsiteX51" fmla="*/ 4579 w 10000"/>
                  <a:gd name="connsiteY51" fmla="*/ 3862 h 10000"/>
                  <a:gd name="connsiteX52" fmla="*/ 4637 w 10000"/>
                  <a:gd name="connsiteY52" fmla="*/ 4021 h 10000"/>
                  <a:gd name="connsiteX53" fmla="*/ 4783 w 10000"/>
                  <a:gd name="connsiteY53" fmla="*/ 4021 h 10000"/>
                  <a:gd name="connsiteX54" fmla="*/ 4841 w 10000"/>
                  <a:gd name="connsiteY54" fmla="*/ 4021 h 10000"/>
                  <a:gd name="connsiteX55" fmla="*/ 4927 w 10000"/>
                  <a:gd name="connsiteY55" fmla="*/ 4233 h 10000"/>
                  <a:gd name="connsiteX56" fmla="*/ 5073 w 10000"/>
                  <a:gd name="connsiteY56" fmla="*/ 4603 h 10000"/>
                  <a:gd name="connsiteX57" fmla="*/ 4898 w 10000"/>
                  <a:gd name="connsiteY57" fmla="*/ 4391 h 10000"/>
                  <a:gd name="connsiteX58" fmla="*/ 4812 w 10000"/>
                  <a:gd name="connsiteY58" fmla="*/ 4127 h 10000"/>
                  <a:gd name="connsiteX59" fmla="*/ 4725 w 10000"/>
                  <a:gd name="connsiteY59" fmla="*/ 4339 h 10000"/>
                  <a:gd name="connsiteX60" fmla="*/ 4608 w 10000"/>
                  <a:gd name="connsiteY60" fmla="*/ 4657 h 10000"/>
                  <a:gd name="connsiteX61" fmla="*/ 4608 w 10000"/>
                  <a:gd name="connsiteY61" fmla="*/ 4445 h 10000"/>
                  <a:gd name="connsiteX62" fmla="*/ 4435 w 10000"/>
                  <a:gd name="connsiteY62" fmla="*/ 4339 h 10000"/>
                  <a:gd name="connsiteX63" fmla="*/ 4406 w 10000"/>
                  <a:gd name="connsiteY63" fmla="*/ 3968 h 10000"/>
                  <a:gd name="connsiteX64" fmla="*/ 4261 w 10000"/>
                  <a:gd name="connsiteY64" fmla="*/ 4021 h 10000"/>
                  <a:gd name="connsiteX65" fmla="*/ 4319 w 10000"/>
                  <a:gd name="connsiteY65" fmla="*/ 3598 h 10000"/>
                  <a:gd name="connsiteX66" fmla="*/ 4232 w 10000"/>
                  <a:gd name="connsiteY66" fmla="*/ 3598 h 10000"/>
                  <a:gd name="connsiteX67" fmla="*/ 4319 w 10000"/>
                  <a:gd name="connsiteY67" fmla="*/ 3069 h 10000"/>
                  <a:gd name="connsiteX68" fmla="*/ 4464 w 10000"/>
                  <a:gd name="connsiteY68" fmla="*/ 3069 h 10000"/>
                  <a:gd name="connsiteX69" fmla="*/ 4522 w 10000"/>
                  <a:gd name="connsiteY69" fmla="*/ 3386 h 10000"/>
                  <a:gd name="connsiteX70" fmla="*/ 4551 w 10000"/>
                  <a:gd name="connsiteY70" fmla="*/ 3175 h 10000"/>
                  <a:gd name="connsiteX71" fmla="*/ 4493 w 10000"/>
                  <a:gd name="connsiteY71" fmla="*/ 3016 h 10000"/>
                  <a:gd name="connsiteX72" fmla="*/ 4348 w 10000"/>
                  <a:gd name="connsiteY72" fmla="*/ 2910 h 10000"/>
                  <a:gd name="connsiteX73" fmla="*/ 4377 w 10000"/>
                  <a:gd name="connsiteY73" fmla="*/ 2487 h 10000"/>
                  <a:gd name="connsiteX74" fmla="*/ 4319 w 10000"/>
                  <a:gd name="connsiteY74" fmla="*/ 2275 h 10000"/>
                  <a:gd name="connsiteX75" fmla="*/ 4289 w 10000"/>
                  <a:gd name="connsiteY75" fmla="*/ 1641 h 10000"/>
                  <a:gd name="connsiteX76" fmla="*/ 4348 w 10000"/>
                  <a:gd name="connsiteY76" fmla="*/ 1641 h 10000"/>
                  <a:gd name="connsiteX77" fmla="*/ 4261 w 10000"/>
                  <a:gd name="connsiteY77" fmla="*/ 1534 h 10000"/>
                  <a:gd name="connsiteX78" fmla="*/ 4000 w 10000"/>
                  <a:gd name="connsiteY78" fmla="*/ 1746 h 10000"/>
                  <a:gd name="connsiteX79" fmla="*/ 3942 w 10000"/>
                  <a:gd name="connsiteY79" fmla="*/ 1323 h 10000"/>
                  <a:gd name="connsiteX80" fmla="*/ 4145 w 10000"/>
                  <a:gd name="connsiteY80" fmla="*/ 582 h 10000"/>
                  <a:gd name="connsiteX81" fmla="*/ 3972 w 10000"/>
                  <a:gd name="connsiteY81" fmla="*/ 318 h 10000"/>
                  <a:gd name="connsiteX82" fmla="*/ 3972 w 10000"/>
                  <a:gd name="connsiteY82" fmla="*/ 212 h 10000"/>
                  <a:gd name="connsiteX83" fmla="*/ 3710 w 10000"/>
                  <a:gd name="connsiteY83" fmla="*/ 0 h 10000"/>
                  <a:gd name="connsiteX84" fmla="*/ 3624 w 10000"/>
                  <a:gd name="connsiteY84" fmla="*/ 212 h 10000"/>
                  <a:gd name="connsiteX85" fmla="*/ 3536 w 10000"/>
                  <a:gd name="connsiteY85" fmla="*/ 635 h 10000"/>
                  <a:gd name="connsiteX86" fmla="*/ 3420 w 10000"/>
                  <a:gd name="connsiteY86" fmla="*/ 688 h 10000"/>
                  <a:gd name="connsiteX87" fmla="*/ 3594 w 10000"/>
                  <a:gd name="connsiteY87" fmla="*/ 900 h 10000"/>
                  <a:gd name="connsiteX88" fmla="*/ 3624 w 10000"/>
                  <a:gd name="connsiteY88" fmla="*/ 1164 h 10000"/>
                  <a:gd name="connsiteX89" fmla="*/ 3536 w 10000"/>
                  <a:gd name="connsiteY89" fmla="*/ 1323 h 10000"/>
                  <a:gd name="connsiteX90" fmla="*/ 3624 w 10000"/>
                  <a:gd name="connsiteY90" fmla="*/ 1799 h 10000"/>
                  <a:gd name="connsiteX91" fmla="*/ 3565 w 10000"/>
                  <a:gd name="connsiteY91" fmla="*/ 2223 h 10000"/>
                  <a:gd name="connsiteX92" fmla="*/ 3130 w 10000"/>
                  <a:gd name="connsiteY92" fmla="*/ 2539 h 10000"/>
                  <a:gd name="connsiteX93" fmla="*/ 3101 w 10000"/>
                  <a:gd name="connsiteY93" fmla="*/ 2381 h 10000"/>
                  <a:gd name="connsiteX94" fmla="*/ 3073 w 10000"/>
                  <a:gd name="connsiteY94" fmla="*/ 2593 h 10000"/>
                  <a:gd name="connsiteX95" fmla="*/ 3188 w 10000"/>
                  <a:gd name="connsiteY95" fmla="*/ 2804 h 10000"/>
                  <a:gd name="connsiteX96" fmla="*/ 3478 w 10000"/>
                  <a:gd name="connsiteY96" fmla="*/ 2593 h 10000"/>
                  <a:gd name="connsiteX97" fmla="*/ 3594 w 10000"/>
                  <a:gd name="connsiteY97" fmla="*/ 2752 h 10000"/>
                  <a:gd name="connsiteX98" fmla="*/ 3392 w 10000"/>
                  <a:gd name="connsiteY98" fmla="*/ 2804 h 10000"/>
                  <a:gd name="connsiteX99" fmla="*/ 1349 w 10000"/>
                  <a:gd name="connsiteY99" fmla="*/ 2289 h 10000"/>
                  <a:gd name="connsiteX100" fmla="*/ 2754 w 10000"/>
                  <a:gd name="connsiteY100" fmla="*/ 2857 h 10000"/>
                  <a:gd name="connsiteX101" fmla="*/ 1630 w 10000"/>
                  <a:gd name="connsiteY101" fmla="*/ 1022 h 10000"/>
                  <a:gd name="connsiteX102" fmla="*/ 2656 w 10000"/>
                  <a:gd name="connsiteY102" fmla="*/ 2472 h 10000"/>
                  <a:gd name="connsiteX103" fmla="*/ 2898 w 10000"/>
                  <a:gd name="connsiteY103" fmla="*/ 3545 h 10000"/>
                  <a:gd name="connsiteX104" fmla="*/ 2840 w 10000"/>
                  <a:gd name="connsiteY104" fmla="*/ 3916 h 10000"/>
                  <a:gd name="connsiteX105" fmla="*/ 1349 w 10000"/>
                  <a:gd name="connsiteY105" fmla="*/ 2289 h 10000"/>
                  <a:gd name="connsiteX106" fmla="*/ 1349 w 10000"/>
                  <a:gd name="connsiteY106" fmla="*/ 2289 h 10000"/>
                  <a:gd name="connsiteX107" fmla="*/ 2377 w 10000"/>
                  <a:gd name="connsiteY107" fmla="*/ 3598 h 10000"/>
                  <a:gd name="connsiteX108" fmla="*/ 2377 w 10000"/>
                  <a:gd name="connsiteY108" fmla="*/ 3968 h 10000"/>
                  <a:gd name="connsiteX109" fmla="*/ 2231 w 10000"/>
                  <a:gd name="connsiteY109" fmla="*/ 4445 h 10000"/>
                  <a:gd name="connsiteX110" fmla="*/ 2000 w 10000"/>
                  <a:gd name="connsiteY110" fmla="*/ 4021 h 10000"/>
                  <a:gd name="connsiteX111" fmla="*/ 1884 w 10000"/>
                  <a:gd name="connsiteY111" fmla="*/ 3545 h 10000"/>
                  <a:gd name="connsiteX112" fmla="*/ 1652 w 10000"/>
                  <a:gd name="connsiteY112" fmla="*/ 3545 h 10000"/>
                  <a:gd name="connsiteX113" fmla="*/ 1478 w 10000"/>
                  <a:gd name="connsiteY113" fmla="*/ 3757 h 10000"/>
                  <a:gd name="connsiteX114" fmla="*/ 1247 w 10000"/>
                  <a:gd name="connsiteY114" fmla="*/ 3757 h 10000"/>
                  <a:gd name="connsiteX115" fmla="*/ 1072 w 10000"/>
                  <a:gd name="connsiteY115" fmla="*/ 3968 h 10000"/>
                  <a:gd name="connsiteX116" fmla="*/ 957 w 10000"/>
                  <a:gd name="connsiteY116" fmla="*/ 3757 h 10000"/>
                  <a:gd name="connsiteX117" fmla="*/ 667 w 10000"/>
                  <a:gd name="connsiteY117" fmla="*/ 3704 h 10000"/>
                  <a:gd name="connsiteX118" fmla="*/ 406 w 10000"/>
                  <a:gd name="connsiteY118" fmla="*/ 3704 h 10000"/>
                  <a:gd name="connsiteX119" fmla="*/ 29 w 10000"/>
                  <a:gd name="connsiteY119" fmla="*/ 3439 h 10000"/>
                  <a:gd name="connsiteX120" fmla="*/ 0 w 10000"/>
                  <a:gd name="connsiteY120" fmla="*/ 3916 h 10000"/>
                  <a:gd name="connsiteX121" fmla="*/ 58 w 10000"/>
                  <a:gd name="connsiteY121" fmla="*/ 4603 h 10000"/>
                  <a:gd name="connsiteX122" fmla="*/ 116 w 10000"/>
                  <a:gd name="connsiteY122" fmla="*/ 4973 h 10000"/>
                  <a:gd name="connsiteX123" fmla="*/ 174 w 10000"/>
                  <a:gd name="connsiteY123" fmla="*/ 5239 h 10000"/>
                  <a:gd name="connsiteX124" fmla="*/ 232 w 10000"/>
                  <a:gd name="connsiteY124" fmla="*/ 5609 h 10000"/>
                  <a:gd name="connsiteX125" fmla="*/ 406 w 10000"/>
                  <a:gd name="connsiteY125" fmla="*/ 5926 h 10000"/>
                  <a:gd name="connsiteX126" fmla="*/ 638 w 10000"/>
                  <a:gd name="connsiteY126" fmla="*/ 6455 h 10000"/>
                  <a:gd name="connsiteX127" fmla="*/ 492 w 10000"/>
                  <a:gd name="connsiteY127" fmla="*/ 6350 h 10000"/>
                  <a:gd name="connsiteX128" fmla="*/ 840 w 10000"/>
                  <a:gd name="connsiteY128" fmla="*/ 6825 h 10000"/>
                  <a:gd name="connsiteX129" fmla="*/ 1043 w 10000"/>
                  <a:gd name="connsiteY129" fmla="*/ 6773 h 10000"/>
                  <a:gd name="connsiteX130" fmla="*/ 1015 w 10000"/>
                  <a:gd name="connsiteY130" fmla="*/ 6455 h 10000"/>
                  <a:gd name="connsiteX131" fmla="*/ 1188 w 10000"/>
                  <a:gd name="connsiteY131" fmla="*/ 6508 h 10000"/>
                  <a:gd name="connsiteX132" fmla="*/ 986 w 10000"/>
                  <a:gd name="connsiteY132" fmla="*/ 5873 h 10000"/>
                  <a:gd name="connsiteX133" fmla="*/ 1362 w 10000"/>
                  <a:gd name="connsiteY133" fmla="*/ 5609 h 10000"/>
                  <a:gd name="connsiteX134" fmla="*/ 1566 w 10000"/>
                  <a:gd name="connsiteY134" fmla="*/ 5609 h 10000"/>
                  <a:gd name="connsiteX135" fmla="*/ 1566 w 10000"/>
                  <a:gd name="connsiteY135" fmla="*/ 5873 h 10000"/>
                  <a:gd name="connsiteX136" fmla="*/ 1391 w 10000"/>
                  <a:gd name="connsiteY136" fmla="*/ 6032 h 10000"/>
                  <a:gd name="connsiteX137" fmla="*/ 1276 w 10000"/>
                  <a:gd name="connsiteY137" fmla="*/ 6720 h 10000"/>
                  <a:gd name="connsiteX138" fmla="*/ 1218 w 10000"/>
                  <a:gd name="connsiteY138" fmla="*/ 7037 h 10000"/>
                  <a:gd name="connsiteX139" fmla="*/ 1305 w 10000"/>
                  <a:gd name="connsiteY139" fmla="*/ 7461 h 10000"/>
                  <a:gd name="connsiteX140" fmla="*/ 1478 w 10000"/>
                  <a:gd name="connsiteY140" fmla="*/ 7778 h 10000"/>
                  <a:gd name="connsiteX141" fmla="*/ 2058 w 10000"/>
                  <a:gd name="connsiteY141" fmla="*/ 8413 h 10000"/>
                  <a:gd name="connsiteX142" fmla="*/ 2521 w 10000"/>
                  <a:gd name="connsiteY142" fmla="*/ 8889 h 10000"/>
                  <a:gd name="connsiteX143" fmla="*/ 2869 w 10000"/>
                  <a:gd name="connsiteY143" fmla="*/ 9101 h 10000"/>
                  <a:gd name="connsiteX144" fmla="*/ 3246 w 10000"/>
                  <a:gd name="connsiteY144" fmla="*/ 9312 h 10000"/>
                  <a:gd name="connsiteX145" fmla="*/ 3624 w 10000"/>
                  <a:gd name="connsiteY145" fmla="*/ 9524 h 10000"/>
                  <a:gd name="connsiteX146" fmla="*/ 3972 w 10000"/>
                  <a:gd name="connsiteY146" fmla="*/ 9630 h 10000"/>
                  <a:gd name="connsiteX147" fmla="*/ 4348 w 10000"/>
                  <a:gd name="connsiteY147" fmla="*/ 9789 h 10000"/>
                  <a:gd name="connsiteX148" fmla="*/ 4783 w 10000"/>
                  <a:gd name="connsiteY148" fmla="*/ 9948 h 10000"/>
                  <a:gd name="connsiteX149" fmla="*/ 5246 w 10000"/>
                  <a:gd name="connsiteY149" fmla="*/ 10000 h 10000"/>
                  <a:gd name="connsiteX150" fmla="*/ 5652 w 10000"/>
                  <a:gd name="connsiteY150" fmla="*/ 10000 h 10000"/>
                  <a:gd name="connsiteX151" fmla="*/ 6145 w 10000"/>
                  <a:gd name="connsiteY151" fmla="*/ 9948 h 10000"/>
                  <a:gd name="connsiteX152" fmla="*/ 6493 w 10000"/>
                  <a:gd name="connsiteY152" fmla="*/ 9841 h 10000"/>
                  <a:gd name="connsiteX153" fmla="*/ 6841 w 10000"/>
                  <a:gd name="connsiteY153" fmla="*/ 9736 h 10000"/>
                  <a:gd name="connsiteX154" fmla="*/ 7218 w 10000"/>
                  <a:gd name="connsiteY154" fmla="*/ 9577 h 10000"/>
                  <a:gd name="connsiteX155" fmla="*/ 7565 w 10000"/>
                  <a:gd name="connsiteY155" fmla="*/ 9418 h 10000"/>
                  <a:gd name="connsiteX156" fmla="*/ 7884 w 10000"/>
                  <a:gd name="connsiteY156" fmla="*/ 9207 h 10000"/>
                  <a:gd name="connsiteX157" fmla="*/ 8232 w 10000"/>
                  <a:gd name="connsiteY157" fmla="*/ 8995 h 10000"/>
                  <a:gd name="connsiteX158" fmla="*/ 8551 w 10000"/>
                  <a:gd name="connsiteY15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734 w 10000"/>
                  <a:gd name="connsiteY26" fmla="*/ 5498 h 10000"/>
                  <a:gd name="connsiteX27" fmla="*/ 8734 w 10000"/>
                  <a:gd name="connsiteY27" fmla="*/ 5498 h 10000"/>
                  <a:gd name="connsiteX28" fmla="*/ 8607 w 10000"/>
                  <a:gd name="connsiteY28" fmla="*/ 5271 h 10000"/>
                  <a:gd name="connsiteX29" fmla="*/ 8417 w 10000"/>
                  <a:gd name="connsiteY29" fmla="*/ 5422 h 10000"/>
                  <a:gd name="connsiteX30" fmla="*/ 8291 w 10000"/>
                  <a:gd name="connsiteY30" fmla="*/ 5195 h 10000"/>
                  <a:gd name="connsiteX31" fmla="*/ 8164 w 10000"/>
                  <a:gd name="connsiteY31" fmla="*/ 4968 h 10000"/>
                  <a:gd name="connsiteX32" fmla="*/ 8671 w 10000"/>
                  <a:gd name="connsiteY32" fmla="*/ 4893 h 10000"/>
                  <a:gd name="connsiteX33" fmla="*/ 8227 w 10000"/>
                  <a:gd name="connsiteY33" fmla="*/ 4591 h 10000"/>
                  <a:gd name="connsiteX34" fmla="*/ 7657 w 10000"/>
                  <a:gd name="connsiteY34" fmla="*/ 5044 h 10000"/>
                  <a:gd name="connsiteX35" fmla="*/ 7087 w 10000"/>
                  <a:gd name="connsiteY35" fmla="*/ 5497 h 10000"/>
                  <a:gd name="connsiteX36" fmla="*/ 8037 w 10000"/>
                  <a:gd name="connsiteY36" fmla="*/ 4742 h 10000"/>
                  <a:gd name="connsiteX37" fmla="*/ 7531 w 10000"/>
                  <a:gd name="connsiteY37" fmla="*/ 4817 h 10000"/>
                  <a:gd name="connsiteX38" fmla="*/ 8069 w 10000"/>
                  <a:gd name="connsiteY38" fmla="*/ 4826 h 10000"/>
                  <a:gd name="connsiteX39" fmla="*/ 6950 w 10000"/>
                  <a:gd name="connsiteY39" fmla="*/ 3306 h 10000"/>
                  <a:gd name="connsiteX40" fmla="*/ 6962 w 10000"/>
                  <a:gd name="connsiteY40" fmla="*/ 3305 h 10000"/>
                  <a:gd name="connsiteX41" fmla="*/ 6645 w 10000"/>
                  <a:gd name="connsiteY41" fmla="*/ 3230 h 10000"/>
                  <a:gd name="connsiteX42" fmla="*/ 6519 w 10000"/>
                  <a:gd name="connsiteY42" fmla="*/ 3003 h 10000"/>
                  <a:gd name="connsiteX43" fmla="*/ 5949 w 10000"/>
                  <a:gd name="connsiteY43" fmla="*/ 2473 h 10000"/>
                  <a:gd name="connsiteX44" fmla="*/ 5015 w 10000"/>
                  <a:gd name="connsiteY44" fmla="*/ 3228 h 10000"/>
                  <a:gd name="connsiteX45" fmla="*/ 4898 w 10000"/>
                  <a:gd name="connsiteY45" fmla="*/ 3175 h 10000"/>
                  <a:gd name="connsiteX46" fmla="*/ 4754 w 10000"/>
                  <a:gd name="connsiteY46" fmla="*/ 3122 h 10000"/>
                  <a:gd name="connsiteX47" fmla="*/ 4637 w 10000"/>
                  <a:gd name="connsiteY47" fmla="*/ 3334 h 10000"/>
                  <a:gd name="connsiteX48" fmla="*/ 4464 w 10000"/>
                  <a:gd name="connsiteY48" fmla="*/ 3493 h 10000"/>
                  <a:gd name="connsiteX49" fmla="*/ 4435 w 10000"/>
                  <a:gd name="connsiteY49" fmla="*/ 3651 h 10000"/>
                  <a:gd name="connsiteX50" fmla="*/ 4579 w 10000"/>
                  <a:gd name="connsiteY50" fmla="*/ 3862 h 10000"/>
                  <a:gd name="connsiteX51" fmla="*/ 4637 w 10000"/>
                  <a:gd name="connsiteY51" fmla="*/ 4021 h 10000"/>
                  <a:gd name="connsiteX52" fmla="*/ 4783 w 10000"/>
                  <a:gd name="connsiteY52" fmla="*/ 4021 h 10000"/>
                  <a:gd name="connsiteX53" fmla="*/ 4841 w 10000"/>
                  <a:gd name="connsiteY53" fmla="*/ 4021 h 10000"/>
                  <a:gd name="connsiteX54" fmla="*/ 4927 w 10000"/>
                  <a:gd name="connsiteY54" fmla="*/ 4233 h 10000"/>
                  <a:gd name="connsiteX55" fmla="*/ 5073 w 10000"/>
                  <a:gd name="connsiteY55" fmla="*/ 4603 h 10000"/>
                  <a:gd name="connsiteX56" fmla="*/ 4898 w 10000"/>
                  <a:gd name="connsiteY56" fmla="*/ 4391 h 10000"/>
                  <a:gd name="connsiteX57" fmla="*/ 4812 w 10000"/>
                  <a:gd name="connsiteY57" fmla="*/ 4127 h 10000"/>
                  <a:gd name="connsiteX58" fmla="*/ 4725 w 10000"/>
                  <a:gd name="connsiteY58" fmla="*/ 4339 h 10000"/>
                  <a:gd name="connsiteX59" fmla="*/ 4608 w 10000"/>
                  <a:gd name="connsiteY59" fmla="*/ 4657 h 10000"/>
                  <a:gd name="connsiteX60" fmla="*/ 4608 w 10000"/>
                  <a:gd name="connsiteY60" fmla="*/ 4445 h 10000"/>
                  <a:gd name="connsiteX61" fmla="*/ 4435 w 10000"/>
                  <a:gd name="connsiteY61" fmla="*/ 4339 h 10000"/>
                  <a:gd name="connsiteX62" fmla="*/ 4406 w 10000"/>
                  <a:gd name="connsiteY62" fmla="*/ 3968 h 10000"/>
                  <a:gd name="connsiteX63" fmla="*/ 4261 w 10000"/>
                  <a:gd name="connsiteY63" fmla="*/ 4021 h 10000"/>
                  <a:gd name="connsiteX64" fmla="*/ 4319 w 10000"/>
                  <a:gd name="connsiteY64" fmla="*/ 3598 h 10000"/>
                  <a:gd name="connsiteX65" fmla="*/ 4232 w 10000"/>
                  <a:gd name="connsiteY65" fmla="*/ 3598 h 10000"/>
                  <a:gd name="connsiteX66" fmla="*/ 4319 w 10000"/>
                  <a:gd name="connsiteY66" fmla="*/ 3069 h 10000"/>
                  <a:gd name="connsiteX67" fmla="*/ 4464 w 10000"/>
                  <a:gd name="connsiteY67" fmla="*/ 3069 h 10000"/>
                  <a:gd name="connsiteX68" fmla="*/ 4522 w 10000"/>
                  <a:gd name="connsiteY68" fmla="*/ 3386 h 10000"/>
                  <a:gd name="connsiteX69" fmla="*/ 4551 w 10000"/>
                  <a:gd name="connsiteY69" fmla="*/ 3175 h 10000"/>
                  <a:gd name="connsiteX70" fmla="*/ 4493 w 10000"/>
                  <a:gd name="connsiteY70" fmla="*/ 3016 h 10000"/>
                  <a:gd name="connsiteX71" fmla="*/ 4348 w 10000"/>
                  <a:gd name="connsiteY71" fmla="*/ 2910 h 10000"/>
                  <a:gd name="connsiteX72" fmla="*/ 4377 w 10000"/>
                  <a:gd name="connsiteY72" fmla="*/ 2487 h 10000"/>
                  <a:gd name="connsiteX73" fmla="*/ 4319 w 10000"/>
                  <a:gd name="connsiteY73" fmla="*/ 2275 h 10000"/>
                  <a:gd name="connsiteX74" fmla="*/ 4289 w 10000"/>
                  <a:gd name="connsiteY74" fmla="*/ 1641 h 10000"/>
                  <a:gd name="connsiteX75" fmla="*/ 4348 w 10000"/>
                  <a:gd name="connsiteY75" fmla="*/ 1641 h 10000"/>
                  <a:gd name="connsiteX76" fmla="*/ 4261 w 10000"/>
                  <a:gd name="connsiteY76" fmla="*/ 1534 h 10000"/>
                  <a:gd name="connsiteX77" fmla="*/ 4000 w 10000"/>
                  <a:gd name="connsiteY77" fmla="*/ 1746 h 10000"/>
                  <a:gd name="connsiteX78" fmla="*/ 3942 w 10000"/>
                  <a:gd name="connsiteY78" fmla="*/ 1323 h 10000"/>
                  <a:gd name="connsiteX79" fmla="*/ 4145 w 10000"/>
                  <a:gd name="connsiteY79" fmla="*/ 582 h 10000"/>
                  <a:gd name="connsiteX80" fmla="*/ 3972 w 10000"/>
                  <a:gd name="connsiteY80" fmla="*/ 318 h 10000"/>
                  <a:gd name="connsiteX81" fmla="*/ 3972 w 10000"/>
                  <a:gd name="connsiteY81" fmla="*/ 212 h 10000"/>
                  <a:gd name="connsiteX82" fmla="*/ 3710 w 10000"/>
                  <a:gd name="connsiteY82" fmla="*/ 0 h 10000"/>
                  <a:gd name="connsiteX83" fmla="*/ 3624 w 10000"/>
                  <a:gd name="connsiteY83" fmla="*/ 212 h 10000"/>
                  <a:gd name="connsiteX84" fmla="*/ 3536 w 10000"/>
                  <a:gd name="connsiteY84" fmla="*/ 635 h 10000"/>
                  <a:gd name="connsiteX85" fmla="*/ 3420 w 10000"/>
                  <a:gd name="connsiteY85" fmla="*/ 688 h 10000"/>
                  <a:gd name="connsiteX86" fmla="*/ 3594 w 10000"/>
                  <a:gd name="connsiteY86" fmla="*/ 900 h 10000"/>
                  <a:gd name="connsiteX87" fmla="*/ 3624 w 10000"/>
                  <a:gd name="connsiteY87" fmla="*/ 1164 h 10000"/>
                  <a:gd name="connsiteX88" fmla="*/ 3536 w 10000"/>
                  <a:gd name="connsiteY88" fmla="*/ 1323 h 10000"/>
                  <a:gd name="connsiteX89" fmla="*/ 3624 w 10000"/>
                  <a:gd name="connsiteY89" fmla="*/ 1799 h 10000"/>
                  <a:gd name="connsiteX90" fmla="*/ 3565 w 10000"/>
                  <a:gd name="connsiteY90" fmla="*/ 2223 h 10000"/>
                  <a:gd name="connsiteX91" fmla="*/ 3130 w 10000"/>
                  <a:gd name="connsiteY91" fmla="*/ 2539 h 10000"/>
                  <a:gd name="connsiteX92" fmla="*/ 3101 w 10000"/>
                  <a:gd name="connsiteY92" fmla="*/ 2381 h 10000"/>
                  <a:gd name="connsiteX93" fmla="*/ 3073 w 10000"/>
                  <a:gd name="connsiteY93" fmla="*/ 2593 h 10000"/>
                  <a:gd name="connsiteX94" fmla="*/ 3188 w 10000"/>
                  <a:gd name="connsiteY94" fmla="*/ 2804 h 10000"/>
                  <a:gd name="connsiteX95" fmla="*/ 3478 w 10000"/>
                  <a:gd name="connsiteY95" fmla="*/ 2593 h 10000"/>
                  <a:gd name="connsiteX96" fmla="*/ 3594 w 10000"/>
                  <a:gd name="connsiteY96" fmla="*/ 2752 h 10000"/>
                  <a:gd name="connsiteX97" fmla="*/ 3392 w 10000"/>
                  <a:gd name="connsiteY97" fmla="*/ 2804 h 10000"/>
                  <a:gd name="connsiteX98" fmla="*/ 1349 w 10000"/>
                  <a:gd name="connsiteY98" fmla="*/ 2289 h 10000"/>
                  <a:gd name="connsiteX99" fmla="*/ 2754 w 10000"/>
                  <a:gd name="connsiteY99" fmla="*/ 2857 h 10000"/>
                  <a:gd name="connsiteX100" fmla="*/ 1630 w 10000"/>
                  <a:gd name="connsiteY100" fmla="*/ 1022 h 10000"/>
                  <a:gd name="connsiteX101" fmla="*/ 2656 w 10000"/>
                  <a:gd name="connsiteY101" fmla="*/ 2472 h 10000"/>
                  <a:gd name="connsiteX102" fmla="*/ 2898 w 10000"/>
                  <a:gd name="connsiteY102" fmla="*/ 3545 h 10000"/>
                  <a:gd name="connsiteX103" fmla="*/ 2840 w 10000"/>
                  <a:gd name="connsiteY103" fmla="*/ 3916 h 10000"/>
                  <a:gd name="connsiteX104" fmla="*/ 1349 w 10000"/>
                  <a:gd name="connsiteY104" fmla="*/ 2289 h 10000"/>
                  <a:gd name="connsiteX105" fmla="*/ 1349 w 10000"/>
                  <a:gd name="connsiteY105" fmla="*/ 2289 h 10000"/>
                  <a:gd name="connsiteX106" fmla="*/ 2377 w 10000"/>
                  <a:gd name="connsiteY106" fmla="*/ 3598 h 10000"/>
                  <a:gd name="connsiteX107" fmla="*/ 2377 w 10000"/>
                  <a:gd name="connsiteY107" fmla="*/ 3968 h 10000"/>
                  <a:gd name="connsiteX108" fmla="*/ 2231 w 10000"/>
                  <a:gd name="connsiteY108" fmla="*/ 4445 h 10000"/>
                  <a:gd name="connsiteX109" fmla="*/ 2000 w 10000"/>
                  <a:gd name="connsiteY109" fmla="*/ 4021 h 10000"/>
                  <a:gd name="connsiteX110" fmla="*/ 1884 w 10000"/>
                  <a:gd name="connsiteY110" fmla="*/ 3545 h 10000"/>
                  <a:gd name="connsiteX111" fmla="*/ 1652 w 10000"/>
                  <a:gd name="connsiteY111" fmla="*/ 3545 h 10000"/>
                  <a:gd name="connsiteX112" fmla="*/ 1478 w 10000"/>
                  <a:gd name="connsiteY112" fmla="*/ 3757 h 10000"/>
                  <a:gd name="connsiteX113" fmla="*/ 1247 w 10000"/>
                  <a:gd name="connsiteY113" fmla="*/ 3757 h 10000"/>
                  <a:gd name="connsiteX114" fmla="*/ 1072 w 10000"/>
                  <a:gd name="connsiteY114" fmla="*/ 3968 h 10000"/>
                  <a:gd name="connsiteX115" fmla="*/ 957 w 10000"/>
                  <a:gd name="connsiteY115" fmla="*/ 3757 h 10000"/>
                  <a:gd name="connsiteX116" fmla="*/ 667 w 10000"/>
                  <a:gd name="connsiteY116" fmla="*/ 3704 h 10000"/>
                  <a:gd name="connsiteX117" fmla="*/ 406 w 10000"/>
                  <a:gd name="connsiteY117" fmla="*/ 3704 h 10000"/>
                  <a:gd name="connsiteX118" fmla="*/ 29 w 10000"/>
                  <a:gd name="connsiteY118" fmla="*/ 3439 h 10000"/>
                  <a:gd name="connsiteX119" fmla="*/ 0 w 10000"/>
                  <a:gd name="connsiteY119" fmla="*/ 3916 h 10000"/>
                  <a:gd name="connsiteX120" fmla="*/ 58 w 10000"/>
                  <a:gd name="connsiteY120" fmla="*/ 4603 h 10000"/>
                  <a:gd name="connsiteX121" fmla="*/ 116 w 10000"/>
                  <a:gd name="connsiteY121" fmla="*/ 4973 h 10000"/>
                  <a:gd name="connsiteX122" fmla="*/ 174 w 10000"/>
                  <a:gd name="connsiteY122" fmla="*/ 5239 h 10000"/>
                  <a:gd name="connsiteX123" fmla="*/ 232 w 10000"/>
                  <a:gd name="connsiteY123" fmla="*/ 5609 h 10000"/>
                  <a:gd name="connsiteX124" fmla="*/ 406 w 10000"/>
                  <a:gd name="connsiteY124" fmla="*/ 5926 h 10000"/>
                  <a:gd name="connsiteX125" fmla="*/ 638 w 10000"/>
                  <a:gd name="connsiteY125" fmla="*/ 6455 h 10000"/>
                  <a:gd name="connsiteX126" fmla="*/ 492 w 10000"/>
                  <a:gd name="connsiteY126" fmla="*/ 6350 h 10000"/>
                  <a:gd name="connsiteX127" fmla="*/ 840 w 10000"/>
                  <a:gd name="connsiteY127" fmla="*/ 6825 h 10000"/>
                  <a:gd name="connsiteX128" fmla="*/ 1043 w 10000"/>
                  <a:gd name="connsiteY128" fmla="*/ 6773 h 10000"/>
                  <a:gd name="connsiteX129" fmla="*/ 1015 w 10000"/>
                  <a:gd name="connsiteY129" fmla="*/ 6455 h 10000"/>
                  <a:gd name="connsiteX130" fmla="*/ 1188 w 10000"/>
                  <a:gd name="connsiteY130" fmla="*/ 6508 h 10000"/>
                  <a:gd name="connsiteX131" fmla="*/ 986 w 10000"/>
                  <a:gd name="connsiteY131" fmla="*/ 5873 h 10000"/>
                  <a:gd name="connsiteX132" fmla="*/ 1362 w 10000"/>
                  <a:gd name="connsiteY132" fmla="*/ 5609 h 10000"/>
                  <a:gd name="connsiteX133" fmla="*/ 1566 w 10000"/>
                  <a:gd name="connsiteY133" fmla="*/ 5609 h 10000"/>
                  <a:gd name="connsiteX134" fmla="*/ 1566 w 10000"/>
                  <a:gd name="connsiteY134" fmla="*/ 5873 h 10000"/>
                  <a:gd name="connsiteX135" fmla="*/ 1391 w 10000"/>
                  <a:gd name="connsiteY135" fmla="*/ 6032 h 10000"/>
                  <a:gd name="connsiteX136" fmla="*/ 1276 w 10000"/>
                  <a:gd name="connsiteY136" fmla="*/ 6720 h 10000"/>
                  <a:gd name="connsiteX137" fmla="*/ 1218 w 10000"/>
                  <a:gd name="connsiteY137" fmla="*/ 7037 h 10000"/>
                  <a:gd name="connsiteX138" fmla="*/ 1305 w 10000"/>
                  <a:gd name="connsiteY138" fmla="*/ 7461 h 10000"/>
                  <a:gd name="connsiteX139" fmla="*/ 1478 w 10000"/>
                  <a:gd name="connsiteY139" fmla="*/ 7778 h 10000"/>
                  <a:gd name="connsiteX140" fmla="*/ 2058 w 10000"/>
                  <a:gd name="connsiteY140" fmla="*/ 8413 h 10000"/>
                  <a:gd name="connsiteX141" fmla="*/ 2521 w 10000"/>
                  <a:gd name="connsiteY141" fmla="*/ 8889 h 10000"/>
                  <a:gd name="connsiteX142" fmla="*/ 2869 w 10000"/>
                  <a:gd name="connsiteY142" fmla="*/ 9101 h 10000"/>
                  <a:gd name="connsiteX143" fmla="*/ 3246 w 10000"/>
                  <a:gd name="connsiteY143" fmla="*/ 9312 h 10000"/>
                  <a:gd name="connsiteX144" fmla="*/ 3624 w 10000"/>
                  <a:gd name="connsiteY144" fmla="*/ 9524 h 10000"/>
                  <a:gd name="connsiteX145" fmla="*/ 3972 w 10000"/>
                  <a:gd name="connsiteY145" fmla="*/ 9630 h 10000"/>
                  <a:gd name="connsiteX146" fmla="*/ 4348 w 10000"/>
                  <a:gd name="connsiteY146" fmla="*/ 9789 h 10000"/>
                  <a:gd name="connsiteX147" fmla="*/ 4783 w 10000"/>
                  <a:gd name="connsiteY147" fmla="*/ 9948 h 10000"/>
                  <a:gd name="connsiteX148" fmla="*/ 5246 w 10000"/>
                  <a:gd name="connsiteY148" fmla="*/ 10000 h 10000"/>
                  <a:gd name="connsiteX149" fmla="*/ 5652 w 10000"/>
                  <a:gd name="connsiteY149" fmla="*/ 10000 h 10000"/>
                  <a:gd name="connsiteX150" fmla="*/ 6145 w 10000"/>
                  <a:gd name="connsiteY150" fmla="*/ 9948 h 10000"/>
                  <a:gd name="connsiteX151" fmla="*/ 6493 w 10000"/>
                  <a:gd name="connsiteY151" fmla="*/ 9841 h 10000"/>
                  <a:gd name="connsiteX152" fmla="*/ 6841 w 10000"/>
                  <a:gd name="connsiteY152" fmla="*/ 9736 h 10000"/>
                  <a:gd name="connsiteX153" fmla="*/ 7218 w 10000"/>
                  <a:gd name="connsiteY153" fmla="*/ 9577 h 10000"/>
                  <a:gd name="connsiteX154" fmla="*/ 7565 w 10000"/>
                  <a:gd name="connsiteY154" fmla="*/ 9418 h 10000"/>
                  <a:gd name="connsiteX155" fmla="*/ 7884 w 10000"/>
                  <a:gd name="connsiteY155" fmla="*/ 9207 h 10000"/>
                  <a:gd name="connsiteX156" fmla="*/ 8232 w 10000"/>
                  <a:gd name="connsiteY156" fmla="*/ 8995 h 10000"/>
                  <a:gd name="connsiteX157" fmla="*/ 8551 w 10000"/>
                  <a:gd name="connsiteY15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734 w 10000"/>
                  <a:gd name="connsiteY25" fmla="*/ 5498 h 10000"/>
                  <a:gd name="connsiteX26" fmla="*/ 8734 w 10000"/>
                  <a:gd name="connsiteY26" fmla="*/ 5498 h 10000"/>
                  <a:gd name="connsiteX27" fmla="*/ 8607 w 10000"/>
                  <a:gd name="connsiteY27" fmla="*/ 5271 h 10000"/>
                  <a:gd name="connsiteX28" fmla="*/ 8417 w 10000"/>
                  <a:gd name="connsiteY28" fmla="*/ 5422 h 10000"/>
                  <a:gd name="connsiteX29" fmla="*/ 8291 w 10000"/>
                  <a:gd name="connsiteY29" fmla="*/ 5195 h 10000"/>
                  <a:gd name="connsiteX30" fmla="*/ 8164 w 10000"/>
                  <a:gd name="connsiteY30" fmla="*/ 4968 h 10000"/>
                  <a:gd name="connsiteX31" fmla="*/ 8671 w 10000"/>
                  <a:gd name="connsiteY31" fmla="*/ 4893 h 10000"/>
                  <a:gd name="connsiteX32" fmla="*/ 8227 w 10000"/>
                  <a:gd name="connsiteY32" fmla="*/ 4591 h 10000"/>
                  <a:gd name="connsiteX33" fmla="*/ 7657 w 10000"/>
                  <a:gd name="connsiteY33" fmla="*/ 5044 h 10000"/>
                  <a:gd name="connsiteX34" fmla="*/ 7087 w 10000"/>
                  <a:gd name="connsiteY34" fmla="*/ 5497 h 10000"/>
                  <a:gd name="connsiteX35" fmla="*/ 8037 w 10000"/>
                  <a:gd name="connsiteY35" fmla="*/ 4742 h 10000"/>
                  <a:gd name="connsiteX36" fmla="*/ 7531 w 10000"/>
                  <a:gd name="connsiteY36" fmla="*/ 4817 h 10000"/>
                  <a:gd name="connsiteX37" fmla="*/ 8069 w 10000"/>
                  <a:gd name="connsiteY37" fmla="*/ 4826 h 10000"/>
                  <a:gd name="connsiteX38" fmla="*/ 6950 w 10000"/>
                  <a:gd name="connsiteY38" fmla="*/ 3306 h 10000"/>
                  <a:gd name="connsiteX39" fmla="*/ 6962 w 10000"/>
                  <a:gd name="connsiteY39" fmla="*/ 3305 h 10000"/>
                  <a:gd name="connsiteX40" fmla="*/ 6645 w 10000"/>
                  <a:gd name="connsiteY40" fmla="*/ 3230 h 10000"/>
                  <a:gd name="connsiteX41" fmla="*/ 6519 w 10000"/>
                  <a:gd name="connsiteY41" fmla="*/ 3003 h 10000"/>
                  <a:gd name="connsiteX42" fmla="*/ 5949 w 10000"/>
                  <a:gd name="connsiteY42" fmla="*/ 2473 h 10000"/>
                  <a:gd name="connsiteX43" fmla="*/ 5015 w 10000"/>
                  <a:gd name="connsiteY43" fmla="*/ 3228 h 10000"/>
                  <a:gd name="connsiteX44" fmla="*/ 4898 w 10000"/>
                  <a:gd name="connsiteY44" fmla="*/ 3175 h 10000"/>
                  <a:gd name="connsiteX45" fmla="*/ 4754 w 10000"/>
                  <a:gd name="connsiteY45" fmla="*/ 3122 h 10000"/>
                  <a:gd name="connsiteX46" fmla="*/ 4637 w 10000"/>
                  <a:gd name="connsiteY46" fmla="*/ 3334 h 10000"/>
                  <a:gd name="connsiteX47" fmla="*/ 4464 w 10000"/>
                  <a:gd name="connsiteY47" fmla="*/ 3493 h 10000"/>
                  <a:gd name="connsiteX48" fmla="*/ 4435 w 10000"/>
                  <a:gd name="connsiteY48" fmla="*/ 3651 h 10000"/>
                  <a:gd name="connsiteX49" fmla="*/ 4579 w 10000"/>
                  <a:gd name="connsiteY49" fmla="*/ 3862 h 10000"/>
                  <a:gd name="connsiteX50" fmla="*/ 4637 w 10000"/>
                  <a:gd name="connsiteY50" fmla="*/ 4021 h 10000"/>
                  <a:gd name="connsiteX51" fmla="*/ 4783 w 10000"/>
                  <a:gd name="connsiteY51" fmla="*/ 4021 h 10000"/>
                  <a:gd name="connsiteX52" fmla="*/ 4841 w 10000"/>
                  <a:gd name="connsiteY52" fmla="*/ 4021 h 10000"/>
                  <a:gd name="connsiteX53" fmla="*/ 4927 w 10000"/>
                  <a:gd name="connsiteY53" fmla="*/ 4233 h 10000"/>
                  <a:gd name="connsiteX54" fmla="*/ 5073 w 10000"/>
                  <a:gd name="connsiteY54" fmla="*/ 4603 h 10000"/>
                  <a:gd name="connsiteX55" fmla="*/ 4898 w 10000"/>
                  <a:gd name="connsiteY55" fmla="*/ 4391 h 10000"/>
                  <a:gd name="connsiteX56" fmla="*/ 4812 w 10000"/>
                  <a:gd name="connsiteY56" fmla="*/ 4127 h 10000"/>
                  <a:gd name="connsiteX57" fmla="*/ 4725 w 10000"/>
                  <a:gd name="connsiteY57" fmla="*/ 4339 h 10000"/>
                  <a:gd name="connsiteX58" fmla="*/ 4608 w 10000"/>
                  <a:gd name="connsiteY58" fmla="*/ 4657 h 10000"/>
                  <a:gd name="connsiteX59" fmla="*/ 4608 w 10000"/>
                  <a:gd name="connsiteY59" fmla="*/ 4445 h 10000"/>
                  <a:gd name="connsiteX60" fmla="*/ 4435 w 10000"/>
                  <a:gd name="connsiteY60" fmla="*/ 4339 h 10000"/>
                  <a:gd name="connsiteX61" fmla="*/ 4406 w 10000"/>
                  <a:gd name="connsiteY61" fmla="*/ 3968 h 10000"/>
                  <a:gd name="connsiteX62" fmla="*/ 4261 w 10000"/>
                  <a:gd name="connsiteY62" fmla="*/ 4021 h 10000"/>
                  <a:gd name="connsiteX63" fmla="*/ 4319 w 10000"/>
                  <a:gd name="connsiteY63" fmla="*/ 3598 h 10000"/>
                  <a:gd name="connsiteX64" fmla="*/ 4232 w 10000"/>
                  <a:gd name="connsiteY64" fmla="*/ 3598 h 10000"/>
                  <a:gd name="connsiteX65" fmla="*/ 4319 w 10000"/>
                  <a:gd name="connsiteY65" fmla="*/ 3069 h 10000"/>
                  <a:gd name="connsiteX66" fmla="*/ 4464 w 10000"/>
                  <a:gd name="connsiteY66" fmla="*/ 3069 h 10000"/>
                  <a:gd name="connsiteX67" fmla="*/ 4522 w 10000"/>
                  <a:gd name="connsiteY67" fmla="*/ 3386 h 10000"/>
                  <a:gd name="connsiteX68" fmla="*/ 4551 w 10000"/>
                  <a:gd name="connsiteY68" fmla="*/ 3175 h 10000"/>
                  <a:gd name="connsiteX69" fmla="*/ 4493 w 10000"/>
                  <a:gd name="connsiteY69" fmla="*/ 3016 h 10000"/>
                  <a:gd name="connsiteX70" fmla="*/ 4348 w 10000"/>
                  <a:gd name="connsiteY70" fmla="*/ 2910 h 10000"/>
                  <a:gd name="connsiteX71" fmla="*/ 4377 w 10000"/>
                  <a:gd name="connsiteY71" fmla="*/ 2487 h 10000"/>
                  <a:gd name="connsiteX72" fmla="*/ 4319 w 10000"/>
                  <a:gd name="connsiteY72" fmla="*/ 2275 h 10000"/>
                  <a:gd name="connsiteX73" fmla="*/ 4289 w 10000"/>
                  <a:gd name="connsiteY73" fmla="*/ 1641 h 10000"/>
                  <a:gd name="connsiteX74" fmla="*/ 4348 w 10000"/>
                  <a:gd name="connsiteY74" fmla="*/ 1641 h 10000"/>
                  <a:gd name="connsiteX75" fmla="*/ 4261 w 10000"/>
                  <a:gd name="connsiteY75" fmla="*/ 1534 h 10000"/>
                  <a:gd name="connsiteX76" fmla="*/ 4000 w 10000"/>
                  <a:gd name="connsiteY76" fmla="*/ 1746 h 10000"/>
                  <a:gd name="connsiteX77" fmla="*/ 3942 w 10000"/>
                  <a:gd name="connsiteY77" fmla="*/ 1323 h 10000"/>
                  <a:gd name="connsiteX78" fmla="*/ 4145 w 10000"/>
                  <a:gd name="connsiteY78" fmla="*/ 582 h 10000"/>
                  <a:gd name="connsiteX79" fmla="*/ 3972 w 10000"/>
                  <a:gd name="connsiteY79" fmla="*/ 318 h 10000"/>
                  <a:gd name="connsiteX80" fmla="*/ 3972 w 10000"/>
                  <a:gd name="connsiteY80" fmla="*/ 212 h 10000"/>
                  <a:gd name="connsiteX81" fmla="*/ 3710 w 10000"/>
                  <a:gd name="connsiteY81" fmla="*/ 0 h 10000"/>
                  <a:gd name="connsiteX82" fmla="*/ 3624 w 10000"/>
                  <a:gd name="connsiteY82" fmla="*/ 212 h 10000"/>
                  <a:gd name="connsiteX83" fmla="*/ 3536 w 10000"/>
                  <a:gd name="connsiteY83" fmla="*/ 635 h 10000"/>
                  <a:gd name="connsiteX84" fmla="*/ 3420 w 10000"/>
                  <a:gd name="connsiteY84" fmla="*/ 688 h 10000"/>
                  <a:gd name="connsiteX85" fmla="*/ 3594 w 10000"/>
                  <a:gd name="connsiteY85" fmla="*/ 900 h 10000"/>
                  <a:gd name="connsiteX86" fmla="*/ 3624 w 10000"/>
                  <a:gd name="connsiteY86" fmla="*/ 1164 h 10000"/>
                  <a:gd name="connsiteX87" fmla="*/ 3536 w 10000"/>
                  <a:gd name="connsiteY87" fmla="*/ 1323 h 10000"/>
                  <a:gd name="connsiteX88" fmla="*/ 3624 w 10000"/>
                  <a:gd name="connsiteY88" fmla="*/ 1799 h 10000"/>
                  <a:gd name="connsiteX89" fmla="*/ 3565 w 10000"/>
                  <a:gd name="connsiteY89" fmla="*/ 2223 h 10000"/>
                  <a:gd name="connsiteX90" fmla="*/ 3130 w 10000"/>
                  <a:gd name="connsiteY90" fmla="*/ 2539 h 10000"/>
                  <a:gd name="connsiteX91" fmla="*/ 3101 w 10000"/>
                  <a:gd name="connsiteY91" fmla="*/ 2381 h 10000"/>
                  <a:gd name="connsiteX92" fmla="*/ 3073 w 10000"/>
                  <a:gd name="connsiteY92" fmla="*/ 2593 h 10000"/>
                  <a:gd name="connsiteX93" fmla="*/ 3188 w 10000"/>
                  <a:gd name="connsiteY93" fmla="*/ 2804 h 10000"/>
                  <a:gd name="connsiteX94" fmla="*/ 3478 w 10000"/>
                  <a:gd name="connsiteY94" fmla="*/ 2593 h 10000"/>
                  <a:gd name="connsiteX95" fmla="*/ 3594 w 10000"/>
                  <a:gd name="connsiteY95" fmla="*/ 2752 h 10000"/>
                  <a:gd name="connsiteX96" fmla="*/ 3392 w 10000"/>
                  <a:gd name="connsiteY96" fmla="*/ 2804 h 10000"/>
                  <a:gd name="connsiteX97" fmla="*/ 1349 w 10000"/>
                  <a:gd name="connsiteY97" fmla="*/ 2289 h 10000"/>
                  <a:gd name="connsiteX98" fmla="*/ 2754 w 10000"/>
                  <a:gd name="connsiteY98" fmla="*/ 2857 h 10000"/>
                  <a:gd name="connsiteX99" fmla="*/ 1630 w 10000"/>
                  <a:gd name="connsiteY99" fmla="*/ 1022 h 10000"/>
                  <a:gd name="connsiteX100" fmla="*/ 2656 w 10000"/>
                  <a:gd name="connsiteY100" fmla="*/ 2472 h 10000"/>
                  <a:gd name="connsiteX101" fmla="*/ 2898 w 10000"/>
                  <a:gd name="connsiteY101" fmla="*/ 3545 h 10000"/>
                  <a:gd name="connsiteX102" fmla="*/ 2840 w 10000"/>
                  <a:gd name="connsiteY102" fmla="*/ 3916 h 10000"/>
                  <a:gd name="connsiteX103" fmla="*/ 1349 w 10000"/>
                  <a:gd name="connsiteY103" fmla="*/ 2289 h 10000"/>
                  <a:gd name="connsiteX104" fmla="*/ 1349 w 10000"/>
                  <a:gd name="connsiteY104" fmla="*/ 2289 h 10000"/>
                  <a:gd name="connsiteX105" fmla="*/ 2377 w 10000"/>
                  <a:gd name="connsiteY105" fmla="*/ 3598 h 10000"/>
                  <a:gd name="connsiteX106" fmla="*/ 2377 w 10000"/>
                  <a:gd name="connsiteY106" fmla="*/ 3968 h 10000"/>
                  <a:gd name="connsiteX107" fmla="*/ 2231 w 10000"/>
                  <a:gd name="connsiteY107" fmla="*/ 4445 h 10000"/>
                  <a:gd name="connsiteX108" fmla="*/ 2000 w 10000"/>
                  <a:gd name="connsiteY108" fmla="*/ 4021 h 10000"/>
                  <a:gd name="connsiteX109" fmla="*/ 1884 w 10000"/>
                  <a:gd name="connsiteY109" fmla="*/ 3545 h 10000"/>
                  <a:gd name="connsiteX110" fmla="*/ 1652 w 10000"/>
                  <a:gd name="connsiteY110" fmla="*/ 3545 h 10000"/>
                  <a:gd name="connsiteX111" fmla="*/ 1478 w 10000"/>
                  <a:gd name="connsiteY111" fmla="*/ 3757 h 10000"/>
                  <a:gd name="connsiteX112" fmla="*/ 1247 w 10000"/>
                  <a:gd name="connsiteY112" fmla="*/ 3757 h 10000"/>
                  <a:gd name="connsiteX113" fmla="*/ 1072 w 10000"/>
                  <a:gd name="connsiteY113" fmla="*/ 3968 h 10000"/>
                  <a:gd name="connsiteX114" fmla="*/ 957 w 10000"/>
                  <a:gd name="connsiteY114" fmla="*/ 3757 h 10000"/>
                  <a:gd name="connsiteX115" fmla="*/ 667 w 10000"/>
                  <a:gd name="connsiteY115" fmla="*/ 3704 h 10000"/>
                  <a:gd name="connsiteX116" fmla="*/ 406 w 10000"/>
                  <a:gd name="connsiteY116" fmla="*/ 3704 h 10000"/>
                  <a:gd name="connsiteX117" fmla="*/ 29 w 10000"/>
                  <a:gd name="connsiteY117" fmla="*/ 3439 h 10000"/>
                  <a:gd name="connsiteX118" fmla="*/ 0 w 10000"/>
                  <a:gd name="connsiteY118" fmla="*/ 3916 h 10000"/>
                  <a:gd name="connsiteX119" fmla="*/ 58 w 10000"/>
                  <a:gd name="connsiteY119" fmla="*/ 4603 h 10000"/>
                  <a:gd name="connsiteX120" fmla="*/ 116 w 10000"/>
                  <a:gd name="connsiteY120" fmla="*/ 4973 h 10000"/>
                  <a:gd name="connsiteX121" fmla="*/ 174 w 10000"/>
                  <a:gd name="connsiteY121" fmla="*/ 5239 h 10000"/>
                  <a:gd name="connsiteX122" fmla="*/ 232 w 10000"/>
                  <a:gd name="connsiteY122" fmla="*/ 5609 h 10000"/>
                  <a:gd name="connsiteX123" fmla="*/ 406 w 10000"/>
                  <a:gd name="connsiteY123" fmla="*/ 5926 h 10000"/>
                  <a:gd name="connsiteX124" fmla="*/ 638 w 10000"/>
                  <a:gd name="connsiteY124" fmla="*/ 6455 h 10000"/>
                  <a:gd name="connsiteX125" fmla="*/ 492 w 10000"/>
                  <a:gd name="connsiteY125" fmla="*/ 6350 h 10000"/>
                  <a:gd name="connsiteX126" fmla="*/ 840 w 10000"/>
                  <a:gd name="connsiteY126" fmla="*/ 6825 h 10000"/>
                  <a:gd name="connsiteX127" fmla="*/ 1043 w 10000"/>
                  <a:gd name="connsiteY127" fmla="*/ 6773 h 10000"/>
                  <a:gd name="connsiteX128" fmla="*/ 1015 w 10000"/>
                  <a:gd name="connsiteY128" fmla="*/ 6455 h 10000"/>
                  <a:gd name="connsiteX129" fmla="*/ 1188 w 10000"/>
                  <a:gd name="connsiteY129" fmla="*/ 6508 h 10000"/>
                  <a:gd name="connsiteX130" fmla="*/ 986 w 10000"/>
                  <a:gd name="connsiteY130" fmla="*/ 5873 h 10000"/>
                  <a:gd name="connsiteX131" fmla="*/ 1362 w 10000"/>
                  <a:gd name="connsiteY131" fmla="*/ 5609 h 10000"/>
                  <a:gd name="connsiteX132" fmla="*/ 1566 w 10000"/>
                  <a:gd name="connsiteY132" fmla="*/ 5609 h 10000"/>
                  <a:gd name="connsiteX133" fmla="*/ 1566 w 10000"/>
                  <a:gd name="connsiteY133" fmla="*/ 5873 h 10000"/>
                  <a:gd name="connsiteX134" fmla="*/ 1391 w 10000"/>
                  <a:gd name="connsiteY134" fmla="*/ 6032 h 10000"/>
                  <a:gd name="connsiteX135" fmla="*/ 1276 w 10000"/>
                  <a:gd name="connsiteY135" fmla="*/ 6720 h 10000"/>
                  <a:gd name="connsiteX136" fmla="*/ 1218 w 10000"/>
                  <a:gd name="connsiteY136" fmla="*/ 7037 h 10000"/>
                  <a:gd name="connsiteX137" fmla="*/ 1305 w 10000"/>
                  <a:gd name="connsiteY137" fmla="*/ 7461 h 10000"/>
                  <a:gd name="connsiteX138" fmla="*/ 1478 w 10000"/>
                  <a:gd name="connsiteY138" fmla="*/ 7778 h 10000"/>
                  <a:gd name="connsiteX139" fmla="*/ 2058 w 10000"/>
                  <a:gd name="connsiteY139" fmla="*/ 8413 h 10000"/>
                  <a:gd name="connsiteX140" fmla="*/ 2521 w 10000"/>
                  <a:gd name="connsiteY140" fmla="*/ 8889 h 10000"/>
                  <a:gd name="connsiteX141" fmla="*/ 2869 w 10000"/>
                  <a:gd name="connsiteY141" fmla="*/ 9101 h 10000"/>
                  <a:gd name="connsiteX142" fmla="*/ 3246 w 10000"/>
                  <a:gd name="connsiteY142" fmla="*/ 9312 h 10000"/>
                  <a:gd name="connsiteX143" fmla="*/ 3624 w 10000"/>
                  <a:gd name="connsiteY143" fmla="*/ 9524 h 10000"/>
                  <a:gd name="connsiteX144" fmla="*/ 3972 w 10000"/>
                  <a:gd name="connsiteY144" fmla="*/ 9630 h 10000"/>
                  <a:gd name="connsiteX145" fmla="*/ 4348 w 10000"/>
                  <a:gd name="connsiteY145" fmla="*/ 9789 h 10000"/>
                  <a:gd name="connsiteX146" fmla="*/ 4783 w 10000"/>
                  <a:gd name="connsiteY146" fmla="*/ 9948 h 10000"/>
                  <a:gd name="connsiteX147" fmla="*/ 5246 w 10000"/>
                  <a:gd name="connsiteY147" fmla="*/ 10000 h 10000"/>
                  <a:gd name="connsiteX148" fmla="*/ 5652 w 10000"/>
                  <a:gd name="connsiteY148" fmla="*/ 10000 h 10000"/>
                  <a:gd name="connsiteX149" fmla="*/ 6145 w 10000"/>
                  <a:gd name="connsiteY149" fmla="*/ 9948 h 10000"/>
                  <a:gd name="connsiteX150" fmla="*/ 6493 w 10000"/>
                  <a:gd name="connsiteY150" fmla="*/ 9841 h 10000"/>
                  <a:gd name="connsiteX151" fmla="*/ 6841 w 10000"/>
                  <a:gd name="connsiteY151" fmla="*/ 9736 h 10000"/>
                  <a:gd name="connsiteX152" fmla="*/ 7218 w 10000"/>
                  <a:gd name="connsiteY152" fmla="*/ 9577 h 10000"/>
                  <a:gd name="connsiteX153" fmla="*/ 7565 w 10000"/>
                  <a:gd name="connsiteY153" fmla="*/ 9418 h 10000"/>
                  <a:gd name="connsiteX154" fmla="*/ 7884 w 10000"/>
                  <a:gd name="connsiteY154" fmla="*/ 9207 h 10000"/>
                  <a:gd name="connsiteX155" fmla="*/ 8232 w 10000"/>
                  <a:gd name="connsiteY155" fmla="*/ 8995 h 10000"/>
                  <a:gd name="connsiteX156" fmla="*/ 8551 w 10000"/>
                  <a:gd name="connsiteY15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734 w 10000"/>
                  <a:gd name="connsiteY24" fmla="*/ 5498 h 10000"/>
                  <a:gd name="connsiteX25" fmla="*/ 8734 w 10000"/>
                  <a:gd name="connsiteY25" fmla="*/ 5498 h 10000"/>
                  <a:gd name="connsiteX26" fmla="*/ 8607 w 10000"/>
                  <a:gd name="connsiteY26" fmla="*/ 5271 h 10000"/>
                  <a:gd name="connsiteX27" fmla="*/ 8417 w 10000"/>
                  <a:gd name="connsiteY27" fmla="*/ 5422 h 10000"/>
                  <a:gd name="connsiteX28" fmla="*/ 8291 w 10000"/>
                  <a:gd name="connsiteY28" fmla="*/ 5195 h 10000"/>
                  <a:gd name="connsiteX29" fmla="*/ 8164 w 10000"/>
                  <a:gd name="connsiteY29" fmla="*/ 4968 h 10000"/>
                  <a:gd name="connsiteX30" fmla="*/ 8671 w 10000"/>
                  <a:gd name="connsiteY30" fmla="*/ 4893 h 10000"/>
                  <a:gd name="connsiteX31" fmla="*/ 8227 w 10000"/>
                  <a:gd name="connsiteY31" fmla="*/ 4591 h 10000"/>
                  <a:gd name="connsiteX32" fmla="*/ 7657 w 10000"/>
                  <a:gd name="connsiteY32" fmla="*/ 5044 h 10000"/>
                  <a:gd name="connsiteX33" fmla="*/ 7087 w 10000"/>
                  <a:gd name="connsiteY33" fmla="*/ 5497 h 10000"/>
                  <a:gd name="connsiteX34" fmla="*/ 8037 w 10000"/>
                  <a:gd name="connsiteY34" fmla="*/ 4742 h 10000"/>
                  <a:gd name="connsiteX35" fmla="*/ 7531 w 10000"/>
                  <a:gd name="connsiteY35" fmla="*/ 4817 h 10000"/>
                  <a:gd name="connsiteX36" fmla="*/ 8069 w 10000"/>
                  <a:gd name="connsiteY36" fmla="*/ 4826 h 10000"/>
                  <a:gd name="connsiteX37" fmla="*/ 6950 w 10000"/>
                  <a:gd name="connsiteY37" fmla="*/ 3306 h 10000"/>
                  <a:gd name="connsiteX38" fmla="*/ 6962 w 10000"/>
                  <a:gd name="connsiteY38" fmla="*/ 3305 h 10000"/>
                  <a:gd name="connsiteX39" fmla="*/ 6645 w 10000"/>
                  <a:gd name="connsiteY39" fmla="*/ 3230 h 10000"/>
                  <a:gd name="connsiteX40" fmla="*/ 6519 w 10000"/>
                  <a:gd name="connsiteY40" fmla="*/ 3003 h 10000"/>
                  <a:gd name="connsiteX41" fmla="*/ 5949 w 10000"/>
                  <a:gd name="connsiteY41" fmla="*/ 2473 h 10000"/>
                  <a:gd name="connsiteX42" fmla="*/ 5015 w 10000"/>
                  <a:gd name="connsiteY42" fmla="*/ 3228 h 10000"/>
                  <a:gd name="connsiteX43" fmla="*/ 4898 w 10000"/>
                  <a:gd name="connsiteY43" fmla="*/ 3175 h 10000"/>
                  <a:gd name="connsiteX44" fmla="*/ 4754 w 10000"/>
                  <a:gd name="connsiteY44" fmla="*/ 3122 h 10000"/>
                  <a:gd name="connsiteX45" fmla="*/ 4637 w 10000"/>
                  <a:gd name="connsiteY45" fmla="*/ 3334 h 10000"/>
                  <a:gd name="connsiteX46" fmla="*/ 4464 w 10000"/>
                  <a:gd name="connsiteY46" fmla="*/ 3493 h 10000"/>
                  <a:gd name="connsiteX47" fmla="*/ 4435 w 10000"/>
                  <a:gd name="connsiteY47" fmla="*/ 3651 h 10000"/>
                  <a:gd name="connsiteX48" fmla="*/ 4579 w 10000"/>
                  <a:gd name="connsiteY48" fmla="*/ 3862 h 10000"/>
                  <a:gd name="connsiteX49" fmla="*/ 4637 w 10000"/>
                  <a:gd name="connsiteY49" fmla="*/ 4021 h 10000"/>
                  <a:gd name="connsiteX50" fmla="*/ 4783 w 10000"/>
                  <a:gd name="connsiteY50" fmla="*/ 4021 h 10000"/>
                  <a:gd name="connsiteX51" fmla="*/ 4841 w 10000"/>
                  <a:gd name="connsiteY51" fmla="*/ 4021 h 10000"/>
                  <a:gd name="connsiteX52" fmla="*/ 4927 w 10000"/>
                  <a:gd name="connsiteY52" fmla="*/ 4233 h 10000"/>
                  <a:gd name="connsiteX53" fmla="*/ 5073 w 10000"/>
                  <a:gd name="connsiteY53" fmla="*/ 4603 h 10000"/>
                  <a:gd name="connsiteX54" fmla="*/ 4898 w 10000"/>
                  <a:gd name="connsiteY54" fmla="*/ 4391 h 10000"/>
                  <a:gd name="connsiteX55" fmla="*/ 4812 w 10000"/>
                  <a:gd name="connsiteY55" fmla="*/ 4127 h 10000"/>
                  <a:gd name="connsiteX56" fmla="*/ 4725 w 10000"/>
                  <a:gd name="connsiteY56" fmla="*/ 4339 h 10000"/>
                  <a:gd name="connsiteX57" fmla="*/ 4608 w 10000"/>
                  <a:gd name="connsiteY57" fmla="*/ 4657 h 10000"/>
                  <a:gd name="connsiteX58" fmla="*/ 4608 w 10000"/>
                  <a:gd name="connsiteY58" fmla="*/ 4445 h 10000"/>
                  <a:gd name="connsiteX59" fmla="*/ 4435 w 10000"/>
                  <a:gd name="connsiteY59" fmla="*/ 4339 h 10000"/>
                  <a:gd name="connsiteX60" fmla="*/ 4406 w 10000"/>
                  <a:gd name="connsiteY60" fmla="*/ 3968 h 10000"/>
                  <a:gd name="connsiteX61" fmla="*/ 4261 w 10000"/>
                  <a:gd name="connsiteY61" fmla="*/ 4021 h 10000"/>
                  <a:gd name="connsiteX62" fmla="*/ 4319 w 10000"/>
                  <a:gd name="connsiteY62" fmla="*/ 3598 h 10000"/>
                  <a:gd name="connsiteX63" fmla="*/ 4232 w 10000"/>
                  <a:gd name="connsiteY63" fmla="*/ 3598 h 10000"/>
                  <a:gd name="connsiteX64" fmla="*/ 4319 w 10000"/>
                  <a:gd name="connsiteY64" fmla="*/ 3069 h 10000"/>
                  <a:gd name="connsiteX65" fmla="*/ 4464 w 10000"/>
                  <a:gd name="connsiteY65" fmla="*/ 3069 h 10000"/>
                  <a:gd name="connsiteX66" fmla="*/ 4522 w 10000"/>
                  <a:gd name="connsiteY66" fmla="*/ 3386 h 10000"/>
                  <a:gd name="connsiteX67" fmla="*/ 4551 w 10000"/>
                  <a:gd name="connsiteY67" fmla="*/ 3175 h 10000"/>
                  <a:gd name="connsiteX68" fmla="*/ 4493 w 10000"/>
                  <a:gd name="connsiteY68" fmla="*/ 3016 h 10000"/>
                  <a:gd name="connsiteX69" fmla="*/ 4348 w 10000"/>
                  <a:gd name="connsiteY69" fmla="*/ 2910 h 10000"/>
                  <a:gd name="connsiteX70" fmla="*/ 4377 w 10000"/>
                  <a:gd name="connsiteY70" fmla="*/ 2487 h 10000"/>
                  <a:gd name="connsiteX71" fmla="*/ 4319 w 10000"/>
                  <a:gd name="connsiteY71" fmla="*/ 2275 h 10000"/>
                  <a:gd name="connsiteX72" fmla="*/ 4289 w 10000"/>
                  <a:gd name="connsiteY72" fmla="*/ 1641 h 10000"/>
                  <a:gd name="connsiteX73" fmla="*/ 4348 w 10000"/>
                  <a:gd name="connsiteY73" fmla="*/ 1641 h 10000"/>
                  <a:gd name="connsiteX74" fmla="*/ 4261 w 10000"/>
                  <a:gd name="connsiteY74" fmla="*/ 1534 h 10000"/>
                  <a:gd name="connsiteX75" fmla="*/ 4000 w 10000"/>
                  <a:gd name="connsiteY75" fmla="*/ 1746 h 10000"/>
                  <a:gd name="connsiteX76" fmla="*/ 3942 w 10000"/>
                  <a:gd name="connsiteY76" fmla="*/ 1323 h 10000"/>
                  <a:gd name="connsiteX77" fmla="*/ 4145 w 10000"/>
                  <a:gd name="connsiteY77" fmla="*/ 582 h 10000"/>
                  <a:gd name="connsiteX78" fmla="*/ 3972 w 10000"/>
                  <a:gd name="connsiteY78" fmla="*/ 318 h 10000"/>
                  <a:gd name="connsiteX79" fmla="*/ 3972 w 10000"/>
                  <a:gd name="connsiteY79" fmla="*/ 212 h 10000"/>
                  <a:gd name="connsiteX80" fmla="*/ 3710 w 10000"/>
                  <a:gd name="connsiteY80" fmla="*/ 0 h 10000"/>
                  <a:gd name="connsiteX81" fmla="*/ 3624 w 10000"/>
                  <a:gd name="connsiteY81" fmla="*/ 212 h 10000"/>
                  <a:gd name="connsiteX82" fmla="*/ 3536 w 10000"/>
                  <a:gd name="connsiteY82" fmla="*/ 635 h 10000"/>
                  <a:gd name="connsiteX83" fmla="*/ 3420 w 10000"/>
                  <a:gd name="connsiteY83" fmla="*/ 688 h 10000"/>
                  <a:gd name="connsiteX84" fmla="*/ 3594 w 10000"/>
                  <a:gd name="connsiteY84" fmla="*/ 900 h 10000"/>
                  <a:gd name="connsiteX85" fmla="*/ 3624 w 10000"/>
                  <a:gd name="connsiteY85" fmla="*/ 1164 h 10000"/>
                  <a:gd name="connsiteX86" fmla="*/ 3536 w 10000"/>
                  <a:gd name="connsiteY86" fmla="*/ 1323 h 10000"/>
                  <a:gd name="connsiteX87" fmla="*/ 3624 w 10000"/>
                  <a:gd name="connsiteY87" fmla="*/ 1799 h 10000"/>
                  <a:gd name="connsiteX88" fmla="*/ 3565 w 10000"/>
                  <a:gd name="connsiteY88" fmla="*/ 2223 h 10000"/>
                  <a:gd name="connsiteX89" fmla="*/ 3130 w 10000"/>
                  <a:gd name="connsiteY89" fmla="*/ 2539 h 10000"/>
                  <a:gd name="connsiteX90" fmla="*/ 3101 w 10000"/>
                  <a:gd name="connsiteY90" fmla="*/ 2381 h 10000"/>
                  <a:gd name="connsiteX91" fmla="*/ 3073 w 10000"/>
                  <a:gd name="connsiteY91" fmla="*/ 2593 h 10000"/>
                  <a:gd name="connsiteX92" fmla="*/ 3188 w 10000"/>
                  <a:gd name="connsiteY92" fmla="*/ 2804 h 10000"/>
                  <a:gd name="connsiteX93" fmla="*/ 3478 w 10000"/>
                  <a:gd name="connsiteY93" fmla="*/ 2593 h 10000"/>
                  <a:gd name="connsiteX94" fmla="*/ 3594 w 10000"/>
                  <a:gd name="connsiteY94" fmla="*/ 2752 h 10000"/>
                  <a:gd name="connsiteX95" fmla="*/ 3392 w 10000"/>
                  <a:gd name="connsiteY95" fmla="*/ 2804 h 10000"/>
                  <a:gd name="connsiteX96" fmla="*/ 1349 w 10000"/>
                  <a:gd name="connsiteY96" fmla="*/ 2289 h 10000"/>
                  <a:gd name="connsiteX97" fmla="*/ 2754 w 10000"/>
                  <a:gd name="connsiteY97" fmla="*/ 2857 h 10000"/>
                  <a:gd name="connsiteX98" fmla="*/ 1630 w 10000"/>
                  <a:gd name="connsiteY98" fmla="*/ 1022 h 10000"/>
                  <a:gd name="connsiteX99" fmla="*/ 2656 w 10000"/>
                  <a:gd name="connsiteY99" fmla="*/ 2472 h 10000"/>
                  <a:gd name="connsiteX100" fmla="*/ 2898 w 10000"/>
                  <a:gd name="connsiteY100" fmla="*/ 3545 h 10000"/>
                  <a:gd name="connsiteX101" fmla="*/ 2840 w 10000"/>
                  <a:gd name="connsiteY101" fmla="*/ 3916 h 10000"/>
                  <a:gd name="connsiteX102" fmla="*/ 1349 w 10000"/>
                  <a:gd name="connsiteY102" fmla="*/ 2289 h 10000"/>
                  <a:gd name="connsiteX103" fmla="*/ 1349 w 10000"/>
                  <a:gd name="connsiteY103" fmla="*/ 2289 h 10000"/>
                  <a:gd name="connsiteX104" fmla="*/ 2377 w 10000"/>
                  <a:gd name="connsiteY104" fmla="*/ 3598 h 10000"/>
                  <a:gd name="connsiteX105" fmla="*/ 2377 w 10000"/>
                  <a:gd name="connsiteY105" fmla="*/ 3968 h 10000"/>
                  <a:gd name="connsiteX106" fmla="*/ 2231 w 10000"/>
                  <a:gd name="connsiteY106" fmla="*/ 4445 h 10000"/>
                  <a:gd name="connsiteX107" fmla="*/ 2000 w 10000"/>
                  <a:gd name="connsiteY107" fmla="*/ 4021 h 10000"/>
                  <a:gd name="connsiteX108" fmla="*/ 1884 w 10000"/>
                  <a:gd name="connsiteY108" fmla="*/ 3545 h 10000"/>
                  <a:gd name="connsiteX109" fmla="*/ 1652 w 10000"/>
                  <a:gd name="connsiteY109" fmla="*/ 3545 h 10000"/>
                  <a:gd name="connsiteX110" fmla="*/ 1478 w 10000"/>
                  <a:gd name="connsiteY110" fmla="*/ 3757 h 10000"/>
                  <a:gd name="connsiteX111" fmla="*/ 1247 w 10000"/>
                  <a:gd name="connsiteY111" fmla="*/ 3757 h 10000"/>
                  <a:gd name="connsiteX112" fmla="*/ 1072 w 10000"/>
                  <a:gd name="connsiteY112" fmla="*/ 3968 h 10000"/>
                  <a:gd name="connsiteX113" fmla="*/ 957 w 10000"/>
                  <a:gd name="connsiteY113" fmla="*/ 3757 h 10000"/>
                  <a:gd name="connsiteX114" fmla="*/ 667 w 10000"/>
                  <a:gd name="connsiteY114" fmla="*/ 3704 h 10000"/>
                  <a:gd name="connsiteX115" fmla="*/ 406 w 10000"/>
                  <a:gd name="connsiteY115" fmla="*/ 3704 h 10000"/>
                  <a:gd name="connsiteX116" fmla="*/ 29 w 10000"/>
                  <a:gd name="connsiteY116" fmla="*/ 3439 h 10000"/>
                  <a:gd name="connsiteX117" fmla="*/ 0 w 10000"/>
                  <a:gd name="connsiteY117" fmla="*/ 3916 h 10000"/>
                  <a:gd name="connsiteX118" fmla="*/ 58 w 10000"/>
                  <a:gd name="connsiteY118" fmla="*/ 4603 h 10000"/>
                  <a:gd name="connsiteX119" fmla="*/ 116 w 10000"/>
                  <a:gd name="connsiteY119" fmla="*/ 4973 h 10000"/>
                  <a:gd name="connsiteX120" fmla="*/ 174 w 10000"/>
                  <a:gd name="connsiteY120" fmla="*/ 5239 h 10000"/>
                  <a:gd name="connsiteX121" fmla="*/ 232 w 10000"/>
                  <a:gd name="connsiteY121" fmla="*/ 5609 h 10000"/>
                  <a:gd name="connsiteX122" fmla="*/ 406 w 10000"/>
                  <a:gd name="connsiteY122" fmla="*/ 5926 h 10000"/>
                  <a:gd name="connsiteX123" fmla="*/ 638 w 10000"/>
                  <a:gd name="connsiteY123" fmla="*/ 6455 h 10000"/>
                  <a:gd name="connsiteX124" fmla="*/ 492 w 10000"/>
                  <a:gd name="connsiteY124" fmla="*/ 6350 h 10000"/>
                  <a:gd name="connsiteX125" fmla="*/ 840 w 10000"/>
                  <a:gd name="connsiteY125" fmla="*/ 6825 h 10000"/>
                  <a:gd name="connsiteX126" fmla="*/ 1043 w 10000"/>
                  <a:gd name="connsiteY126" fmla="*/ 6773 h 10000"/>
                  <a:gd name="connsiteX127" fmla="*/ 1015 w 10000"/>
                  <a:gd name="connsiteY127" fmla="*/ 6455 h 10000"/>
                  <a:gd name="connsiteX128" fmla="*/ 1188 w 10000"/>
                  <a:gd name="connsiteY128" fmla="*/ 6508 h 10000"/>
                  <a:gd name="connsiteX129" fmla="*/ 986 w 10000"/>
                  <a:gd name="connsiteY129" fmla="*/ 5873 h 10000"/>
                  <a:gd name="connsiteX130" fmla="*/ 1362 w 10000"/>
                  <a:gd name="connsiteY130" fmla="*/ 5609 h 10000"/>
                  <a:gd name="connsiteX131" fmla="*/ 1566 w 10000"/>
                  <a:gd name="connsiteY131" fmla="*/ 5609 h 10000"/>
                  <a:gd name="connsiteX132" fmla="*/ 1566 w 10000"/>
                  <a:gd name="connsiteY132" fmla="*/ 5873 h 10000"/>
                  <a:gd name="connsiteX133" fmla="*/ 1391 w 10000"/>
                  <a:gd name="connsiteY133" fmla="*/ 6032 h 10000"/>
                  <a:gd name="connsiteX134" fmla="*/ 1276 w 10000"/>
                  <a:gd name="connsiteY134" fmla="*/ 6720 h 10000"/>
                  <a:gd name="connsiteX135" fmla="*/ 1218 w 10000"/>
                  <a:gd name="connsiteY135" fmla="*/ 7037 h 10000"/>
                  <a:gd name="connsiteX136" fmla="*/ 1305 w 10000"/>
                  <a:gd name="connsiteY136" fmla="*/ 7461 h 10000"/>
                  <a:gd name="connsiteX137" fmla="*/ 1478 w 10000"/>
                  <a:gd name="connsiteY137" fmla="*/ 7778 h 10000"/>
                  <a:gd name="connsiteX138" fmla="*/ 2058 w 10000"/>
                  <a:gd name="connsiteY138" fmla="*/ 8413 h 10000"/>
                  <a:gd name="connsiteX139" fmla="*/ 2521 w 10000"/>
                  <a:gd name="connsiteY139" fmla="*/ 8889 h 10000"/>
                  <a:gd name="connsiteX140" fmla="*/ 2869 w 10000"/>
                  <a:gd name="connsiteY140" fmla="*/ 9101 h 10000"/>
                  <a:gd name="connsiteX141" fmla="*/ 3246 w 10000"/>
                  <a:gd name="connsiteY141" fmla="*/ 9312 h 10000"/>
                  <a:gd name="connsiteX142" fmla="*/ 3624 w 10000"/>
                  <a:gd name="connsiteY142" fmla="*/ 9524 h 10000"/>
                  <a:gd name="connsiteX143" fmla="*/ 3972 w 10000"/>
                  <a:gd name="connsiteY143" fmla="*/ 9630 h 10000"/>
                  <a:gd name="connsiteX144" fmla="*/ 4348 w 10000"/>
                  <a:gd name="connsiteY144" fmla="*/ 9789 h 10000"/>
                  <a:gd name="connsiteX145" fmla="*/ 4783 w 10000"/>
                  <a:gd name="connsiteY145" fmla="*/ 9948 h 10000"/>
                  <a:gd name="connsiteX146" fmla="*/ 5246 w 10000"/>
                  <a:gd name="connsiteY146" fmla="*/ 10000 h 10000"/>
                  <a:gd name="connsiteX147" fmla="*/ 5652 w 10000"/>
                  <a:gd name="connsiteY147" fmla="*/ 10000 h 10000"/>
                  <a:gd name="connsiteX148" fmla="*/ 6145 w 10000"/>
                  <a:gd name="connsiteY148" fmla="*/ 9948 h 10000"/>
                  <a:gd name="connsiteX149" fmla="*/ 6493 w 10000"/>
                  <a:gd name="connsiteY149" fmla="*/ 9841 h 10000"/>
                  <a:gd name="connsiteX150" fmla="*/ 6841 w 10000"/>
                  <a:gd name="connsiteY150" fmla="*/ 9736 h 10000"/>
                  <a:gd name="connsiteX151" fmla="*/ 7218 w 10000"/>
                  <a:gd name="connsiteY151" fmla="*/ 9577 h 10000"/>
                  <a:gd name="connsiteX152" fmla="*/ 7565 w 10000"/>
                  <a:gd name="connsiteY152" fmla="*/ 9418 h 10000"/>
                  <a:gd name="connsiteX153" fmla="*/ 7884 w 10000"/>
                  <a:gd name="connsiteY153" fmla="*/ 9207 h 10000"/>
                  <a:gd name="connsiteX154" fmla="*/ 8232 w 10000"/>
                  <a:gd name="connsiteY154" fmla="*/ 8995 h 10000"/>
                  <a:gd name="connsiteX155" fmla="*/ 8551 w 10000"/>
                  <a:gd name="connsiteY15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7087 w 10000"/>
                  <a:gd name="connsiteY32" fmla="*/ 5497 h 10000"/>
                  <a:gd name="connsiteX33" fmla="*/ 8037 w 10000"/>
                  <a:gd name="connsiteY33" fmla="*/ 4742 h 10000"/>
                  <a:gd name="connsiteX34" fmla="*/ 7531 w 10000"/>
                  <a:gd name="connsiteY34" fmla="*/ 4817 h 10000"/>
                  <a:gd name="connsiteX35" fmla="*/ 8069 w 10000"/>
                  <a:gd name="connsiteY35" fmla="*/ 4826 h 10000"/>
                  <a:gd name="connsiteX36" fmla="*/ 6950 w 10000"/>
                  <a:gd name="connsiteY36" fmla="*/ 3306 h 10000"/>
                  <a:gd name="connsiteX37" fmla="*/ 6962 w 10000"/>
                  <a:gd name="connsiteY37" fmla="*/ 3305 h 10000"/>
                  <a:gd name="connsiteX38" fmla="*/ 6645 w 10000"/>
                  <a:gd name="connsiteY38" fmla="*/ 3230 h 10000"/>
                  <a:gd name="connsiteX39" fmla="*/ 6519 w 10000"/>
                  <a:gd name="connsiteY39" fmla="*/ 3003 h 10000"/>
                  <a:gd name="connsiteX40" fmla="*/ 5949 w 10000"/>
                  <a:gd name="connsiteY40" fmla="*/ 2473 h 10000"/>
                  <a:gd name="connsiteX41" fmla="*/ 5015 w 10000"/>
                  <a:gd name="connsiteY41" fmla="*/ 3228 h 10000"/>
                  <a:gd name="connsiteX42" fmla="*/ 4898 w 10000"/>
                  <a:gd name="connsiteY42" fmla="*/ 3175 h 10000"/>
                  <a:gd name="connsiteX43" fmla="*/ 4754 w 10000"/>
                  <a:gd name="connsiteY43" fmla="*/ 3122 h 10000"/>
                  <a:gd name="connsiteX44" fmla="*/ 4637 w 10000"/>
                  <a:gd name="connsiteY44" fmla="*/ 3334 h 10000"/>
                  <a:gd name="connsiteX45" fmla="*/ 4464 w 10000"/>
                  <a:gd name="connsiteY45" fmla="*/ 3493 h 10000"/>
                  <a:gd name="connsiteX46" fmla="*/ 4435 w 10000"/>
                  <a:gd name="connsiteY46" fmla="*/ 3651 h 10000"/>
                  <a:gd name="connsiteX47" fmla="*/ 4579 w 10000"/>
                  <a:gd name="connsiteY47" fmla="*/ 3862 h 10000"/>
                  <a:gd name="connsiteX48" fmla="*/ 4637 w 10000"/>
                  <a:gd name="connsiteY48" fmla="*/ 4021 h 10000"/>
                  <a:gd name="connsiteX49" fmla="*/ 4783 w 10000"/>
                  <a:gd name="connsiteY49" fmla="*/ 4021 h 10000"/>
                  <a:gd name="connsiteX50" fmla="*/ 4841 w 10000"/>
                  <a:gd name="connsiteY50" fmla="*/ 4021 h 10000"/>
                  <a:gd name="connsiteX51" fmla="*/ 4927 w 10000"/>
                  <a:gd name="connsiteY51" fmla="*/ 4233 h 10000"/>
                  <a:gd name="connsiteX52" fmla="*/ 5073 w 10000"/>
                  <a:gd name="connsiteY52" fmla="*/ 4603 h 10000"/>
                  <a:gd name="connsiteX53" fmla="*/ 4898 w 10000"/>
                  <a:gd name="connsiteY53" fmla="*/ 4391 h 10000"/>
                  <a:gd name="connsiteX54" fmla="*/ 4812 w 10000"/>
                  <a:gd name="connsiteY54" fmla="*/ 4127 h 10000"/>
                  <a:gd name="connsiteX55" fmla="*/ 4725 w 10000"/>
                  <a:gd name="connsiteY55" fmla="*/ 4339 h 10000"/>
                  <a:gd name="connsiteX56" fmla="*/ 4608 w 10000"/>
                  <a:gd name="connsiteY56" fmla="*/ 4657 h 10000"/>
                  <a:gd name="connsiteX57" fmla="*/ 4608 w 10000"/>
                  <a:gd name="connsiteY57" fmla="*/ 4445 h 10000"/>
                  <a:gd name="connsiteX58" fmla="*/ 4435 w 10000"/>
                  <a:gd name="connsiteY58" fmla="*/ 4339 h 10000"/>
                  <a:gd name="connsiteX59" fmla="*/ 4406 w 10000"/>
                  <a:gd name="connsiteY59" fmla="*/ 3968 h 10000"/>
                  <a:gd name="connsiteX60" fmla="*/ 4261 w 10000"/>
                  <a:gd name="connsiteY60" fmla="*/ 4021 h 10000"/>
                  <a:gd name="connsiteX61" fmla="*/ 4319 w 10000"/>
                  <a:gd name="connsiteY61" fmla="*/ 3598 h 10000"/>
                  <a:gd name="connsiteX62" fmla="*/ 4232 w 10000"/>
                  <a:gd name="connsiteY62" fmla="*/ 3598 h 10000"/>
                  <a:gd name="connsiteX63" fmla="*/ 4319 w 10000"/>
                  <a:gd name="connsiteY63" fmla="*/ 3069 h 10000"/>
                  <a:gd name="connsiteX64" fmla="*/ 4464 w 10000"/>
                  <a:gd name="connsiteY64" fmla="*/ 3069 h 10000"/>
                  <a:gd name="connsiteX65" fmla="*/ 4522 w 10000"/>
                  <a:gd name="connsiteY65" fmla="*/ 3386 h 10000"/>
                  <a:gd name="connsiteX66" fmla="*/ 4551 w 10000"/>
                  <a:gd name="connsiteY66" fmla="*/ 3175 h 10000"/>
                  <a:gd name="connsiteX67" fmla="*/ 4493 w 10000"/>
                  <a:gd name="connsiteY67" fmla="*/ 3016 h 10000"/>
                  <a:gd name="connsiteX68" fmla="*/ 4348 w 10000"/>
                  <a:gd name="connsiteY68" fmla="*/ 2910 h 10000"/>
                  <a:gd name="connsiteX69" fmla="*/ 4377 w 10000"/>
                  <a:gd name="connsiteY69" fmla="*/ 2487 h 10000"/>
                  <a:gd name="connsiteX70" fmla="*/ 4319 w 10000"/>
                  <a:gd name="connsiteY70" fmla="*/ 2275 h 10000"/>
                  <a:gd name="connsiteX71" fmla="*/ 4289 w 10000"/>
                  <a:gd name="connsiteY71" fmla="*/ 1641 h 10000"/>
                  <a:gd name="connsiteX72" fmla="*/ 4348 w 10000"/>
                  <a:gd name="connsiteY72" fmla="*/ 1641 h 10000"/>
                  <a:gd name="connsiteX73" fmla="*/ 4261 w 10000"/>
                  <a:gd name="connsiteY73" fmla="*/ 1534 h 10000"/>
                  <a:gd name="connsiteX74" fmla="*/ 4000 w 10000"/>
                  <a:gd name="connsiteY74" fmla="*/ 1746 h 10000"/>
                  <a:gd name="connsiteX75" fmla="*/ 3942 w 10000"/>
                  <a:gd name="connsiteY75" fmla="*/ 1323 h 10000"/>
                  <a:gd name="connsiteX76" fmla="*/ 4145 w 10000"/>
                  <a:gd name="connsiteY76" fmla="*/ 582 h 10000"/>
                  <a:gd name="connsiteX77" fmla="*/ 3972 w 10000"/>
                  <a:gd name="connsiteY77" fmla="*/ 318 h 10000"/>
                  <a:gd name="connsiteX78" fmla="*/ 3972 w 10000"/>
                  <a:gd name="connsiteY78" fmla="*/ 212 h 10000"/>
                  <a:gd name="connsiteX79" fmla="*/ 3710 w 10000"/>
                  <a:gd name="connsiteY79" fmla="*/ 0 h 10000"/>
                  <a:gd name="connsiteX80" fmla="*/ 3624 w 10000"/>
                  <a:gd name="connsiteY80" fmla="*/ 212 h 10000"/>
                  <a:gd name="connsiteX81" fmla="*/ 3536 w 10000"/>
                  <a:gd name="connsiteY81" fmla="*/ 635 h 10000"/>
                  <a:gd name="connsiteX82" fmla="*/ 3420 w 10000"/>
                  <a:gd name="connsiteY82" fmla="*/ 688 h 10000"/>
                  <a:gd name="connsiteX83" fmla="*/ 3594 w 10000"/>
                  <a:gd name="connsiteY83" fmla="*/ 900 h 10000"/>
                  <a:gd name="connsiteX84" fmla="*/ 3624 w 10000"/>
                  <a:gd name="connsiteY84" fmla="*/ 1164 h 10000"/>
                  <a:gd name="connsiteX85" fmla="*/ 3536 w 10000"/>
                  <a:gd name="connsiteY85" fmla="*/ 1323 h 10000"/>
                  <a:gd name="connsiteX86" fmla="*/ 3624 w 10000"/>
                  <a:gd name="connsiteY86" fmla="*/ 1799 h 10000"/>
                  <a:gd name="connsiteX87" fmla="*/ 3565 w 10000"/>
                  <a:gd name="connsiteY87" fmla="*/ 2223 h 10000"/>
                  <a:gd name="connsiteX88" fmla="*/ 3130 w 10000"/>
                  <a:gd name="connsiteY88" fmla="*/ 2539 h 10000"/>
                  <a:gd name="connsiteX89" fmla="*/ 3101 w 10000"/>
                  <a:gd name="connsiteY89" fmla="*/ 2381 h 10000"/>
                  <a:gd name="connsiteX90" fmla="*/ 3073 w 10000"/>
                  <a:gd name="connsiteY90" fmla="*/ 2593 h 10000"/>
                  <a:gd name="connsiteX91" fmla="*/ 3188 w 10000"/>
                  <a:gd name="connsiteY91" fmla="*/ 2804 h 10000"/>
                  <a:gd name="connsiteX92" fmla="*/ 3478 w 10000"/>
                  <a:gd name="connsiteY92" fmla="*/ 2593 h 10000"/>
                  <a:gd name="connsiteX93" fmla="*/ 3594 w 10000"/>
                  <a:gd name="connsiteY93" fmla="*/ 2752 h 10000"/>
                  <a:gd name="connsiteX94" fmla="*/ 3392 w 10000"/>
                  <a:gd name="connsiteY94" fmla="*/ 2804 h 10000"/>
                  <a:gd name="connsiteX95" fmla="*/ 1349 w 10000"/>
                  <a:gd name="connsiteY95" fmla="*/ 2289 h 10000"/>
                  <a:gd name="connsiteX96" fmla="*/ 2754 w 10000"/>
                  <a:gd name="connsiteY96" fmla="*/ 2857 h 10000"/>
                  <a:gd name="connsiteX97" fmla="*/ 1630 w 10000"/>
                  <a:gd name="connsiteY97" fmla="*/ 1022 h 10000"/>
                  <a:gd name="connsiteX98" fmla="*/ 2656 w 10000"/>
                  <a:gd name="connsiteY98" fmla="*/ 2472 h 10000"/>
                  <a:gd name="connsiteX99" fmla="*/ 2898 w 10000"/>
                  <a:gd name="connsiteY99" fmla="*/ 3545 h 10000"/>
                  <a:gd name="connsiteX100" fmla="*/ 2840 w 10000"/>
                  <a:gd name="connsiteY100" fmla="*/ 3916 h 10000"/>
                  <a:gd name="connsiteX101" fmla="*/ 1349 w 10000"/>
                  <a:gd name="connsiteY101" fmla="*/ 2289 h 10000"/>
                  <a:gd name="connsiteX102" fmla="*/ 1349 w 10000"/>
                  <a:gd name="connsiteY102" fmla="*/ 2289 h 10000"/>
                  <a:gd name="connsiteX103" fmla="*/ 2377 w 10000"/>
                  <a:gd name="connsiteY103" fmla="*/ 3598 h 10000"/>
                  <a:gd name="connsiteX104" fmla="*/ 2377 w 10000"/>
                  <a:gd name="connsiteY104" fmla="*/ 3968 h 10000"/>
                  <a:gd name="connsiteX105" fmla="*/ 2231 w 10000"/>
                  <a:gd name="connsiteY105" fmla="*/ 4445 h 10000"/>
                  <a:gd name="connsiteX106" fmla="*/ 2000 w 10000"/>
                  <a:gd name="connsiteY106" fmla="*/ 4021 h 10000"/>
                  <a:gd name="connsiteX107" fmla="*/ 1884 w 10000"/>
                  <a:gd name="connsiteY107" fmla="*/ 3545 h 10000"/>
                  <a:gd name="connsiteX108" fmla="*/ 1652 w 10000"/>
                  <a:gd name="connsiteY108" fmla="*/ 3545 h 10000"/>
                  <a:gd name="connsiteX109" fmla="*/ 1478 w 10000"/>
                  <a:gd name="connsiteY109" fmla="*/ 3757 h 10000"/>
                  <a:gd name="connsiteX110" fmla="*/ 1247 w 10000"/>
                  <a:gd name="connsiteY110" fmla="*/ 3757 h 10000"/>
                  <a:gd name="connsiteX111" fmla="*/ 1072 w 10000"/>
                  <a:gd name="connsiteY111" fmla="*/ 3968 h 10000"/>
                  <a:gd name="connsiteX112" fmla="*/ 957 w 10000"/>
                  <a:gd name="connsiteY112" fmla="*/ 3757 h 10000"/>
                  <a:gd name="connsiteX113" fmla="*/ 667 w 10000"/>
                  <a:gd name="connsiteY113" fmla="*/ 3704 h 10000"/>
                  <a:gd name="connsiteX114" fmla="*/ 406 w 10000"/>
                  <a:gd name="connsiteY114" fmla="*/ 3704 h 10000"/>
                  <a:gd name="connsiteX115" fmla="*/ 29 w 10000"/>
                  <a:gd name="connsiteY115" fmla="*/ 3439 h 10000"/>
                  <a:gd name="connsiteX116" fmla="*/ 0 w 10000"/>
                  <a:gd name="connsiteY116" fmla="*/ 3916 h 10000"/>
                  <a:gd name="connsiteX117" fmla="*/ 58 w 10000"/>
                  <a:gd name="connsiteY117" fmla="*/ 4603 h 10000"/>
                  <a:gd name="connsiteX118" fmla="*/ 116 w 10000"/>
                  <a:gd name="connsiteY118" fmla="*/ 4973 h 10000"/>
                  <a:gd name="connsiteX119" fmla="*/ 174 w 10000"/>
                  <a:gd name="connsiteY119" fmla="*/ 5239 h 10000"/>
                  <a:gd name="connsiteX120" fmla="*/ 232 w 10000"/>
                  <a:gd name="connsiteY120" fmla="*/ 5609 h 10000"/>
                  <a:gd name="connsiteX121" fmla="*/ 406 w 10000"/>
                  <a:gd name="connsiteY121" fmla="*/ 5926 h 10000"/>
                  <a:gd name="connsiteX122" fmla="*/ 638 w 10000"/>
                  <a:gd name="connsiteY122" fmla="*/ 6455 h 10000"/>
                  <a:gd name="connsiteX123" fmla="*/ 492 w 10000"/>
                  <a:gd name="connsiteY123" fmla="*/ 6350 h 10000"/>
                  <a:gd name="connsiteX124" fmla="*/ 840 w 10000"/>
                  <a:gd name="connsiteY124" fmla="*/ 6825 h 10000"/>
                  <a:gd name="connsiteX125" fmla="*/ 1043 w 10000"/>
                  <a:gd name="connsiteY125" fmla="*/ 6773 h 10000"/>
                  <a:gd name="connsiteX126" fmla="*/ 1015 w 10000"/>
                  <a:gd name="connsiteY126" fmla="*/ 6455 h 10000"/>
                  <a:gd name="connsiteX127" fmla="*/ 1188 w 10000"/>
                  <a:gd name="connsiteY127" fmla="*/ 6508 h 10000"/>
                  <a:gd name="connsiteX128" fmla="*/ 986 w 10000"/>
                  <a:gd name="connsiteY128" fmla="*/ 5873 h 10000"/>
                  <a:gd name="connsiteX129" fmla="*/ 1362 w 10000"/>
                  <a:gd name="connsiteY129" fmla="*/ 5609 h 10000"/>
                  <a:gd name="connsiteX130" fmla="*/ 1566 w 10000"/>
                  <a:gd name="connsiteY130" fmla="*/ 5609 h 10000"/>
                  <a:gd name="connsiteX131" fmla="*/ 1566 w 10000"/>
                  <a:gd name="connsiteY131" fmla="*/ 5873 h 10000"/>
                  <a:gd name="connsiteX132" fmla="*/ 1391 w 10000"/>
                  <a:gd name="connsiteY132" fmla="*/ 6032 h 10000"/>
                  <a:gd name="connsiteX133" fmla="*/ 1276 w 10000"/>
                  <a:gd name="connsiteY133" fmla="*/ 6720 h 10000"/>
                  <a:gd name="connsiteX134" fmla="*/ 1218 w 10000"/>
                  <a:gd name="connsiteY134" fmla="*/ 7037 h 10000"/>
                  <a:gd name="connsiteX135" fmla="*/ 1305 w 10000"/>
                  <a:gd name="connsiteY135" fmla="*/ 7461 h 10000"/>
                  <a:gd name="connsiteX136" fmla="*/ 1478 w 10000"/>
                  <a:gd name="connsiteY136" fmla="*/ 7778 h 10000"/>
                  <a:gd name="connsiteX137" fmla="*/ 2058 w 10000"/>
                  <a:gd name="connsiteY137" fmla="*/ 8413 h 10000"/>
                  <a:gd name="connsiteX138" fmla="*/ 2521 w 10000"/>
                  <a:gd name="connsiteY138" fmla="*/ 8889 h 10000"/>
                  <a:gd name="connsiteX139" fmla="*/ 2869 w 10000"/>
                  <a:gd name="connsiteY139" fmla="*/ 9101 h 10000"/>
                  <a:gd name="connsiteX140" fmla="*/ 3246 w 10000"/>
                  <a:gd name="connsiteY140" fmla="*/ 9312 h 10000"/>
                  <a:gd name="connsiteX141" fmla="*/ 3624 w 10000"/>
                  <a:gd name="connsiteY141" fmla="*/ 9524 h 10000"/>
                  <a:gd name="connsiteX142" fmla="*/ 3972 w 10000"/>
                  <a:gd name="connsiteY142" fmla="*/ 9630 h 10000"/>
                  <a:gd name="connsiteX143" fmla="*/ 4348 w 10000"/>
                  <a:gd name="connsiteY143" fmla="*/ 9789 h 10000"/>
                  <a:gd name="connsiteX144" fmla="*/ 4783 w 10000"/>
                  <a:gd name="connsiteY144" fmla="*/ 9948 h 10000"/>
                  <a:gd name="connsiteX145" fmla="*/ 5246 w 10000"/>
                  <a:gd name="connsiteY145" fmla="*/ 10000 h 10000"/>
                  <a:gd name="connsiteX146" fmla="*/ 5652 w 10000"/>
                  <a:gd name="connsiteY146" fmla="*/ 10000 h 10000"/>
                  <a:gd name="connsiteX147" fmla="*/ 6145 w 10000"/>
                  <a:gd name="connsiteY147" fmla="*/ 9948 h 10000"/>
                  <a:gd name="connsiteX148" fmla="*/ 6493 w 10000"/>
                  <a:gd name="connsiteY148" fmla="*/ 9841 h 10000"/>
                  <a:gd name="connsiteX149" fmla="*/ 6841 w 10000"/>
                  <a:gd name="connsiteY149" fmla="*/ 9736 h 10000"/>
                  <a:gd name="connsiteX150" fmla="*/ 7218 w 10000"/>
                  <a:gd name="connsiteY150" fmla="*/ 9577 h 10000"/>
                  <a:gd name="connsiteX151" fmla="*/ 7565 w 10000"/>
                  <a:gd name="connsiteY151" fmla="*/ 9418 h 10000"/>
                  <a:gd name="connsiteX152" fmla="*/ 7884 w 10000"/>
                  <a:gd name="connsiteY152" fmla="*/ 9207 h 10000"/>
                  <a:gd name="connsiteX153" fmla="*/ 8232 w 10000"/>
                  <a:gd name="connsiteY153" fmla="*/ 8995 h 10000"/>
                  <a:gd name="connsiteX154" fmla="*/ 8551 w 10000"/>
                  <a:gd name="connsiteY15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8037 w 10000"/>
                  <a:gd name="connsiteY32" fmla="*/ 4742 h 10000"/>
                  <a:gd name="connsiteX33" fmla="*/ 7531 w 10000"/>
                  <a:gd name="connsiteY33" fmla="*/ 4817 h 10000"/>
                  <a:gd name="connsiteX34" fmla="*/ 8069 w 10000"/>
                  <a:gd name="connsiteY34" fmla="*/ 4826 h 10000"/>
                  <a:gd name="connsiteX35" fmla="*/ 6950 w 10000"/>
                  <a:gd name="connsiteY35" fmla="*/ 3306 h 10000"/>
                  <a:gd name="connsiteX36" fmla="*/ 6962 w 10000"/>
                  <a:gd name="connsiteY36" fmla="*/ 3305 h 10000"/>
                  <a:gd name="connsiteX37" fmla="*/ 6645 w 10000"/>
                  <a:gd name="connsiteY37" fmla="*/ 3230 h 10000"/>
                  <a:gd name="connsiteX38" fmla="*/ 6519 w 10000"/>
                  <a:gd name="connsiteY38" fmla="*/ 3003 h 10000"/>
                  <a:gd name="connsiteX39" fmla="*/ 5949 w 10000"/>
                  <a:gd name="connsiteY39" fmla="*/ 2473 h 10000"/>
                  <a:gd name="connsiteX40" fmla="*/ 5015 w 10000"/>
                  <a:gd name="connsiteY40" fmla="*/ 3228 h 10000"/>
                  <a:gd name="connsiteX41" fmla="*/ 4898 w 10000"/>
                  <a:gd name="connsiteY41" fmla="*/ 3175 h 10000"/>
                  <a:gd name="connsiteX42" fmla="*/ 4754 w 10000"/>
                  <a:gd name="connsiteY42" fmla="*/ 3122 h 10000"/>
                  <a:gd name="connsiteX43" fmla="*/ 4637 w 10000"/>
                  <a:gd name="connsiteY43" fmla="*/ 3334 h 10000"/>
                  <a:gd name="connsiteX44" fmla="*/ 4464 w 10000"/>
                  <a:gd name="connsiteY44" fmla="*/ 3493 h 10000"/>
                  <a:gd name="connsiteX45" fmla="*/ 4435 w 10000"/>
                  <a:gd name="connsiteY45" fmla="*/ 3651 h 10000"/>
                  <a:gd name="connsiteX46" fmla="*/ 4579 w 10000"/>
                  <a:gd name="connsiteY46" fmla="*/ 3862 h 10000"/>
                  <a:gd name="connsiteX47" fmla="*/ 4637 w 10000"/>
                  <a:gd name="connsiteY47" fmla="*/ 4021 h 10000"/>
                  <a:gd name="connsiteX48" fmla="*/ 4783 w 10000"/>
                  <a:gd name="connsiteY48" fmla="*/ 4021 h 10000"/>
                  <a:gd name="connsiteX49" fmla="*/ 4841 w 10000"/>
                  <a:gd name="connsiteY49" fmla="*/ 4021 h 10000"/>
                  <a:gd name="connsiteX50" fmla="*/ 4927 w 10000"/>
                  <a:gd name="connsiteY50" fmla="*/ 4233 h 10000"/>
                  <a:gd name="connsiteX51" fmla="*/ 5073 w 10000"/>
                  <a:gd name="connsiteY51" fmla="*/ 4603 h 10000"/>
                  <a:gd name="connsiteX52" fmla="*/ 4898 w 10000"/>
                  <a:gd name="connsiteY52" fmla="*/ 4391 h 10000"/>
                  <a:gd name="connsiteX53" fmla="*/ 4812 w 10000"/>
                  <a:gd name="connsiteY53" fmla="*/ 4127 h 10000"/>
                  <a:gd name="connsiteX54" fmla="*/ 4725 w 10000"/>
                  <a:gd name="connsiteY54" fmla="*/ 4339 h 10000"/>
                  <a:gd name="connsiteX55" fmla="*/ 4608 w 10000"/>
                  <a:gd name="connsiteY55" fmla="*/ 4657 h 10000"/>
                  <a:gd name="connsiteX56" fmla="*/ 4608 w 10000"/>
                  <a:gd name="connsiteY56" fmla="*/ 4445 h 10000"/>
                  <a:gd name="connsiteX57" fmla="*/ 4435 w 10000"/>
                  <a:gd name="connsiteY57" fmla="*/ 4339 h 10000"/>
                  <a:gd name="connsiteX58" fmla="*/ 4406 w 10000"/>
                  <a:gd name="connsiteY58" fmla="*/ 3968 h 10000"/>
                  <a:gd name="connsiteX59" fmla="*/ 4261 w 10000"/>
                  <a:gd name="connsiteY59" fmla="*/ 4021 h 10000"/>
                  <a:gd name="connsiteX60" fmla="*/ 4319 w 10000"/>
                  <a:gd name="connsiteY60" fmla="*/ 3598 h 10000"/>
                  <a:gd name="connsiteX61" fmla="*/ 4232 w 10000"/>
                  <a:gd name="connsiteY61" fmla="*/ 3598 h 10000"/>
                  <a:gd name="connsiteX62" fmla="*/ 4319 w 10000"/>
                  <a:gd name="connsiteY62" fmla="*/ 3069 h 10000"/>
                  <a:gd name="connsiteX63" fmla="*/ 4464 w 10000"/>
                  <a:gd name="connsiteY63" fmla="*/ 3069 h 10000"/>
                  <a:gd name="connsiteX64" fmla="*/ 4522 w 10000"/>
                  <a:gd name="connsiteY64" fmla="*/ 3386 h 10000"/>
                  <a:gd name="connsiteX65" fmla="*/ 4551 w 10000"/>
                  <a:gd name="connsiteY65" fmla="*/ 3175 h 10000"/>
                  <a:gd name="connsiteX66" fmla="*/ 4493 w 10000"/>
                  <a:gd name="connsiteY66" fmla="*/ 3016 h 10000"/>
                  <a:gd name="connsiteX67" fmla="*/ 4348 w 10000"/>
                  <a:gd name="connsiteY67" fmla="*/ 2910 h 10000"/>
                  <a:gd name="connsiteX68" fmla="*/ 4377 w 10000"/>
                  <a:gd name="connsiteY68" fmla="*/ 2487 h 10000"/>
                  <a:gd name="connsiteX69" fmla="*/ 4319 w 10000"/>
                  <a:gd name="connsiteY69" fmla="*/ 2275 h 10000"/>
                  <a:gd name="connsiteX70" fmla="*/ 4289 w 10000"/>
                  <a:gd name="connsiteY70" fmla="*/ 1641 h 10000"/>
                  <a:gd name="connsiteX71" fmla="*/ 4348 w 10000"/>
                  <a:gd name="connsiteY71" fmla="*/ 1641 h 10000"/>
                  <a:gd name="connsiteX72" fmla="*/ 4261 w 10000"/>
                  <a:gd name="connsiteY72" fmla="*/ 1534 h 10000"/>
                  <a:gd name="connsiteX73" fmla="*/ 4000 w 10000"/>
                  <a:gd name="connsiteY73" fmla="*/ 1746 h 10000"/>
                  <a:gd name="connsiteX74" fmla="*/ 3942 w 10000"/>
                  <a:gd name="connsiteY74" fmla="*/ 1323 h 10000"/>
                  <a:gd name="connsiteX75" fmla="*/ 4145 w 10000"/>
                  <a:gd name="connsiteY75" fmla="*/ 582 h 10000"/>
                  <a:gd name="connsiteX76" fmla="*/ 3972 w 10000"/>
                  <a:gd name="connsiteY76" fmla="*/ 318 h 10000"/>
                  <a:gd name="connsiteX77" fmla="*/ 3972 w 10000"/>
                  <a:gd name="connsiteY77" fmla="*/ 212 h 10000"/>
                  <a:gd name="connsiteX78" fmla="*/ 3710 w 10000"/>
                  <a:gd name="connsiteY78" fmla="*/ 0 h 10000"/>
                  <a:gd name="connsiteX79" fmla="*/ 3624 w 10000"/>
                  <a:gd name="connsiteY79" fmla="*/ 212 h 10000"/>
                  <a:gd name="connsiteX80" fmla="*/ 3536 w 10000"/>
                  <a:gd name="connsiteY80" fmla="*/ 635 h 10000"/>
                  <a:gd name="connsiteX81" fmla="*/ 3420 w 10000"/>
                  <a:gd name="connsiteY81" fmla="*/ 688 h 10000"/>
                  <a:gd name="connsiteX82" fmla="*/ 3594 w 10000"/>
                  <a:gd name="connsiteY82" fmla="*/ 900 h 10000"/>
                  <a:gd name="connsiteX83" fmla="*/ 3624 w 10000"/>
                  <a:gd name="connsiteY83" fmla="*/ 1164 h 10000"/>
                  <a:gd name="connsiteX84" fmla="*/ 3536 w 10000"/>
                  <a:gd name="connsiteY84" fmla="*/ 1323 h 10000"/>
                  <a:gd name="connsiteX85" fmla="*/ 3624 w 10000"/>
                  <a:gd name="connsiteY85" fmla="*/ 1799 h 10000"/>
                  <a:gd name="connsiteX86" fmla="*/ 3565 w 10000"/>
                  <a:gd name="connsiteY86" fmla="*/ 2223 h 10000"/>
                  <a:gd name="connsiteX87" fmla="*/ 3130 w 10000"/>
                  <a:gd name="connsiteY87" fmla="*/ 2539 h 10000"/>
                  <a:gd name="connsiteX88" fmla="*/ 3101 w 10000"/>
                  <a:gd name="connsiteY88" fmla="*/ 2381 h 10000"/>
                  <a:gd name="connsiteX89" fmla="*/ 3073 w 10000"/>
                  <a:gd name="connsiteY89" fmla="*/ 2593 h 10000"/>
                  <a:gd name="connsiteX90" fmla="*/ 3188 w 10000"/>
                  <a:gd name="connsiteY90" fmla="*/ 2804 h 10000"/>
                  <a:gd name="connsiteX91" fmla="*/ 3478 w 10000"/>
                  <a:gd name="connsiteY91" fmla="*/ 2593 h 10000"/>
                  <a:gd name="connsiteX92" fmla="*/ 3594 w 10000"/>
                  <a:gd name="connsiteY92" fmla="*/ 2752 h 10000"/>
                  <a:gd name="connsiteX93" fmla="*/ 3392 w 10000"/>
                  <a:gd name="connsiteY93" fmla="*/ 2804 h 10000"/>
                  <a:gd name="connsiteX94" fmla="*/ 1349 w 10000"/>
                  <a:gd name="connsiteY94" fmla="*/ 2289 h 10000"/>
                  <a:gd name="connsiteX95" fmla="*/ 2754 w 10000"/>
                  <a:gd name="connsiteY95" fmla="*/ 2857 h 10000"/>
                  <a:gd name="connsiteX96" fmla="*/ 1630 w 10000"/>
                  <a:gd name="connsiteY96" fmla="*/ 1022 h 10000"/>
                  <a:gd name="connsiteX97" fmla="*/ 2656 w 10000"/>
                  <a:gd name="connsiteY97" fmla="*/ 2472 h 10000"/>
                  <a:gd name="connsiteX98" fmla="*/ 2898 w 10000"/>
                  <a:gd name="connsiteY98" fmla="*/ 3545 h 10000"/>
                  <a:gd name="connsiteX99" fmla="*/ 2840 w 10000"/>
                  <a:gd name="connsiteY99" fmla="*/ 3916 h 10000"/>
                  <a:gd name="connsiteX100" fmla="*/ 1349 w 10000"/>
                  <a:gd name="connsiteY100" fmla="*/ 2289 h 10000"/>
                  <a:gd name="connsiteX101" fmla="*/ 1349 w 10000"/>
                  <a:gd name="connsiteY101" fmla="*/ 2289 h 10000"/>
                  <a:gd name="connsiteX102" fmla="*/ 2377 w 10000"/>
                  <a:gd name="connsiteY102" fmla="*/ 3598 h 10000"/>
                  <a:gd name="connsiteX103" fmla="*/ 2377 w 10000"/>
                  <a:gd name="connsiteY103" fmla="*/ 3968 h 10000"/>
                  <a:gd name="connsiteX104" fmla="*/ 2231 w 10000"/>
                  <a:gd name="connsiteY104" fmla="*/ 4445 h 10000"/>
                  <a:gd name="connsiteX105" fmla="*/ 2000 w 10000"/>
                  <a:gd name="connsiteY105" fmla="*/ 4021 h 10000"/>
                  <a:gd name="connsiteX106" fmla="*/ 1884 w 10000"/>
                  <a:gd name="connsiteY106" fmla="*/ 3545 h 10000"/>
                  <a:gd name="connsiteX107" fmla="*/ 1652 w 10000"/>
                  <a:gd name="connsiteY107" fmla="*/ 3545 h 10000"/>
                  <a:gd name="connsiteX108" fmla="*/ 1478 w 10000"/>
                  <a:gd name="connsiteY108" fmla="*/ 3757 h 10000"/>
                  <a:gd name="connsiteX109" fmla="*/ 1247 w 10000"/>
                  <a:gd name="connsiteY109" fmla="*/ 3757 h 10000"/>
                  <a:gd name="connsiteX110" fmla="*/ 1072 w 10000"/>
                  <a:gd name="connsiteY110" fmla="*/ 3968 h 10000"/>
                  <a:gd name="connsiteX111" fmla="*/ 957 w 10000"/>
                  <a:gd name="connsiteY111" fmla="*/ 3757 h 10000"/>
                  <a:gd name="connsiteX112" fmla="*/ 667 w 10000"/>
                  <a:gd name="connsiteY112" fmla="*/ 3704 h 10000"/>
                  <a:gd name="connsiteX113" fmla="*/ 406 w 10000"/>
                  <a:gd name="connsiteY113" fmla="*/ 3704 h 10000"/>
                  <a:gd name="connsiteX114" fmla="*/ 29 w 10000"/>
                  <a:gd name="connsiteY114" fmla="*/ 3439 h 10000"/>
                  <a:gd name="connsiteX115" fmla="*/ 0 w 10000"/>
                  <a:gd name="connsiteY115" fmla="*/ 3916 h 10000"/>
                  <a:gd name="connsiteX116" fmla="*/ 58 w 10000"/>
                  <a:gd name="connsiteY116" fmla="*/ 4603 h 10000"/>
                  <a:gd name="connsiteX117" fmla="*/ 116 w 10000"/>
                  <a:gd name="connsiteY117" fmla="*/ 4973 h 10000"/>
                  <a:gd name="connsiteX118" fmla="*/ 174 w 10000"/>
                  <a:gd name="connsiteY118" fmla="*/ 5239 h 10000"/>
                  <a:gd name="connsiteX119" fmla="*/ 232 w 10000"/>
                  <a:gd name="connsiteY119" fmla="*/ 5609 h 10000"/>
                  <a:gd name="connsiteX120" fmla="*/ 406 w 10000"/>
                  <a:gd name="connsiteY120" fmla="*/ 5926 h 10000"/>
                  <a:gd name="connsiteX121" fmla="*/ 638 w 10000"/>
                  <a:gd name="connsiteY121" fmla="*/ 6455 h 10000"/>
                  <a:gd name="connsiteX122" fmla="*/ 492 w 10000"/>
                  <a:gd name="connsiteY122" fmla="*/ 6350 h 10000"/>
                  <a:gd name="connsiteX123" fmla="*/ 840 w 10000"/>
                  <a:gd name="connsiteY123" fmla="*/ 6825 h 10000"/>
                  <a:gd name="connsiteX124" fmla="*/ 1043 w 10000"/>
                  <a:gd name="connsiteY124" fmla="*/ 6773 h 10000"/>
                  <a:gd name="connsiteX125" fmla="*/ 1015 w 10000"/>
                  <a:gd name="connsiteY125" fmla="*/ 6455 h 10000"/>
                  <a:gd name="connsiteX126" fmla="*/ 1188 w 10000"/>
                  <a:gd name="connsiteY126" fmla="*/ 6508 h 10000"/>
                  <a:gd name="connsiteX127" fmla="*/ 986 w 10000"/>
                  <a:gd name="connsiteY127" fmla="*/ 5873 h 10000"/>
                  <a:gd name="connsiteX128" fmla="*/ 1362 w 10000"/>
                  <a:gd name="connsiteY128" fmla="*/ 5609 h 10000"/>
                  <a:gd name="connsiteX129" fmla="*/ 1566 w 10000"/>
                  <a:gd name="connsiteY129" fmla="*/ 5609 h 10000"/>
                  <a:gd name="connsiteX130" fmla="*/ 1566 w 10000"/>
                  <a:gd name="connsiteY130" fmla="*/ 5873 h 10000"/>
                  <a:gd name="connsiteX131" fmla="*/ 1391 w 10000"/>
                  <a:gd name="connsiteY131" fmla="*/ 6032 h 10000"/>
                  <a:gd name="connsiteX132" fmla="*/ 1276 w 10000"/>
                  <a:gd name="connsiteY132" fmla="*/ 6720 h 10000"/>
                  <a:gd name="connsiteX133" fmla="*/ 1218 w 10000"/>
                  <a:gd name="connsiteY133" fmla="*/ 7037 h 10000"/>
                  <a:gd name="connsiteX134" fmla="*/ 1305 w 10000"/>
                  <a:gd name="connsiteY134" fmla="*/ 7461 h 10000"/>
                  <a:gd name="connsiteX135" fmla="*/ 1478 w 10000"/>
                  <a:gd name="connsiteY135" fmla="*/ 7778 h 10000"/>
                  <a:gd name="connsiteX136" fmla="*/ 2058 w 10000"/>
                  <a:gd name="connsiteY136" fmla="*/ 8413 h 10000"/>
                  <a:gd name="connsiteX137" fmla="*/ 2521 w 10000"/>
                  <a:gd name="connsiteY137" fmla="*/ 8889 h 10000"/>
                  <a:gd name="connsiteX138" fmla="*/ 2869 w 10000"/>
                  <a:gd name="connsiteY138" fmla="*/ 9101 h 10000"/>
                  <a:gd name="connsiteX139" fmla="*/ 3246 w 10000"/>
                  <a:gd name="connsiteY139" fmla="*/ 9312 h 10000"/>
                  <a:gd name="connsiteX140" fmla="*/ 3624 w 10000"/>
                  <a:gd name="connsiteY140" fmla="*/ 9524 h 10000"/>
                  <a:gd name="connsiteX141" fmla="*/ 3972 w 10000"/>
                  <a:gd name="connsiteY141" fmla="*/ 9630 h 10000"/>
                  <a:gd name="connsiteX142" fmla="*/ 4348 w 10000"/>
                  <a:gd name="connsiteY142" fmla="*/ 9789 h 10000"/>
                  <a:gd name="connsiteX143" fmla="*/ 4783 w 10000"/>
                  <a:gd name="connsiteY143" fmla="*/ 9948 h 10000"/>
                  <a:gd name="connsiteX144" fmla="*/ 5246 w 10000"/>
                  <a:gd name="connsiteY144" fmla="*/ 10000 h 10000"/>
                  <a:gd name="connsiteX145" fmla="*/ 5652 w 10000"/>
                  <a:gd name="connsiteY145" fmla="*/ 10000 h 10000"/>
                  <a:gd name="connsiteX146" fmla="*/ 6145 w 10000"/>
                  <a:gd name="connsiteY146" fmla="*/ 9948 h 10000"/>
                  <a:gd name="connsiteX147" fmla="*/ 6493 w 10000"/>
                  <a:gd name="connsiteY147" fmla="*/ 9841 h 10000"/>
                  <a:gd name="connsiteX148" fmla="*/ 6841 w 10000"/>
                  <a:gd name="connsiteY148" fmla="*/ 9736 h 10000"/>
                  <a:gd name="connsiteX149" fmla="*/ 7218 w 10000"/>
                  <a:gd name="connsiteY149" fmla="*/ 9577 h 10000"/>
                  <a:gd name="connsiteX150" fmla="*/ 7565 w 10000"/>
                  <a:gd name="connsiteY150" fmla="*/ 9418 h 10000"/>
                  <a:gd name="connsiteX151" fmla="*/ 7884 w 10000"/>
                  <a:gd name="connsiteY151" fmla="*/ 9207 h 10000"/>
                  <a:gd name="connsiteX152" fmla="*/ 8232 w 10000"/>
                  <a:gd name="connsiteY152" fmla="*/ 8995 h 10000"/>
                  <a:gd name="connsiteX153" fmla="*/ 8551 w 10000"/>
                  <a:gd name="connsiteY15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7531 w 10000"/>
                  <a:gd name="connsiteY32" fmla="*/ 4817 h 10000"/>
                  <a:gd name="connsiteX33" fmla="*/ 8069 w 10000"/>
                  <a:gd name="connsiteY33" fmla="*/ 4826 h 10000"/>
                  <a:gd name="connsiteX34" fmla="*/ 6950 w 10000"/>
                  <a:gd name="connsiteY34" fmla="*/ 3306 h 10000"/>
                  <a:gd name="connsiteX35" fmla="*/ 6962 w 10000"/>
                  <a:gd name="connsiteY35" fmla="*/ 3305 h 10000"/>
                  <a:gd name="connsiteX36" fmla="*/ 6645 w 10000"/>
                  <a:gd name="connsiteY36" fmla="*/ 3230 h 10000"/>
                  <a:gd name="connsiteX37" fmla="*/ 6519 w 10000"/>
                  <a:gd name="connsiteY37" fmla="*/ 3003 h 10000"/>
                  <a:gd name="connsiteX38" fmla="*/ 5949 w 10000"/>
                  <a:gd name="connsiteY38" fmla="*/ 2473 h 10000"/>
                  <a:gd name="connsiteX39" fmla="*/ 5015 w 10000"/>
                  <a:gd name="connsiteY39" fmla="*/ 3228 h 10000"/>
                  <a:gd name="connsiteX40" fmla="*/ 4898 w 10000"/>
                  <a:gd name="connsiteY40" fmla="*/ 3175 h 10000"/>
                  <a:gd name="connsiteX41" fmla="*/ 4754 w 10000"/>
                  <a:gd name="connsiteY41" fmla="*/ 3122 h 10000"/>
                  <a:gd name="connsiteX42" fmla="*/ 4637 w 10000"/>
                  <a:gd name="connsiteY42" fmla="*/ 3334 h 10000"/>
                  <a:gd name="connsiteX43" fmla="*/ 4464 w 10000"/>
                  <a:gd name="connsiteY43" fmla="*/ 3493 h 10000"/>
                  <a:gd name="connsiteX44" fmla="*/ 4435 w 10000"/>
                  <a:gd name="connsiteY44" fmla="*/ 3651 h 10000"/>
                  <a:gd name="connsiteX45" fmla="*/ 4579 w 10000"/>
                  <a:gd name="connsiteY45" fmla="*/ 3862 h 10000"/>
                  <a:gd name="connsiteX46" fmla="*/ 4637 w 10000"/>
                  <a:gd name="connsiteY46" fmla="*/ 4021 h 10000"/>
                  <a:gd name="connsiteX47" fmla="*/ 4783 w 10000"/>
                  <a:gd name="connsiteY47" fmla="*/ 4021 h 10000"/>
                  <a:gd name="connsiteX48" fmla="*/ 4841 w 10000"/>
                  <a:gd name="connsiteY48" fmla="*/ 4021 h 10000"/>
                  <a:gd name="connsiteX49" fmla="*/ 4927 w 10000"/>
                  <a:gd name="connsiteY49" fmla="*/ 4233 h 10000"/>
                  <a:gd name="connsiteX50" fmla="*/ 5073 w 10000"/>
                  <a:gd name="connsiteY50" fmla="*/ 4603 h 10000"/>
                  <a:gd name="connsiteX51" fmla="*/ 4898 w 10000"/>
                  <a:gd name="connsiteY51" fmla="*/ 4391 h 10000"/>
                  <a:gd name="connsiteX52" fmla="*/ 4812 w 10000"/>
                  <a:gd name="connsiteY52" fmla="*/ 4127 h 10000"/>
                  <a:gd name="connsiteX53" fmla="*/ 4725 w 10000"/>
                  <a:gd name="connsiteY53" fmla="*/ 4339 h 10000"/>
                  <a:gd name="connsiteX54" fmla="*/ 4608 w 10000"/>
                  <a:gd name="connsiteY54" fmla="*/ 4657 h 10000"/>
                  <a:gd name="connsiteX55" fmla="*/ 4608 w 10000"/>
                  <a:gd name="connsiteY55" fmla="*/ 4445 h 10000"/>
                  <a:gd name="connsiteX56" fmla="*/ 4435 w 10000"/>
                  <a:gd name="connsiteY56" fmla="*/ 4339 h 10000"/>
                  <a:gd name="connsiteX57" fmla="*/ 4406 w 10000"/>
                  <a:gd name="connsiteY57" fmla="*/ 3968 h 10000"/>
                  <a:gd name="connsiteX58" fmla="*/ 4261 w 10000"/>
                  <a:gd name="connsiteY58" fmla="*/ 4021 h 10000"/>
                  <a:gd name="connsiteX59" fmla="*/ 4319 w 10000"/>
                  <a:gd name="connsiteY59" fmla="*/ 3598 h 10000"/>
                  <a:gd name="connsiteX60" fmla="*/ 4232 w 10000"/>
                  <a:gd name="connsiteY60" fmla="*/ 3598 h 10000"/>
                  <a:gd name="connsiteX61" fmla="*/ 4319 w 10000"/>
                  <a:gd name="connsiteY61" fmla="*/ 3069 h 10000"/>
                  <a:gd name="connsiteX62" fmla="*/ 4464 w 10000"/>
                  <a:gd name="connsiteY62" fmla="*/ 3069 h 10000"/>
                  <a:gd name="connsiteX63" fmla="*/ 4522 w 10000"/>
                  <a:gd name="connsiteY63" fmla="*/ 3386 h 10000"/>
                  <a:gd name="connsiteX64" fmla="*/ 4551 w 10000"/>
                  <a:gd name="connsiteY64" fmla="*/ 3175 h 10000"/>
                  <a:gd name="connsiteX65" fmla="*/ 4493 w 10000"/>
                  <a:gd name="connsiteY65" fmla="*/ 3016 h 10000"/>
                  <a:gd name="connsiteX66" fmla="*/ 4348 w 10000"/>
                  <a:gd name="connsiteY66" fmla="*/ 2910 h 10000"/>
                  <a:gd name="connsiteX67" fmla="*/ 4377 w 10000"/>
                  <a:gd name="connsiteY67" fmla="*/ 2487 h 10000"/>
                  <a:gd name="connsiteX68" fmla="*/ 4319 w 10000"/>
                  <a:gd name="connsiteY68" fmla="*/ 2275 h 10000"/>
                  <a:gd name="connsiteX69" fmla="*/ 4289 w 10000"/>
                  <a:gd name="connsiteY69" fmla="*/ 1641 h 10000"/>
                  <a:gd name="connsiteX70" fmla="*/ 4348 w 10000"/>
                  <a:gd name="connsiteY70" fmla="*/ 1641 h 10000"/>
                  <a:gd name="connsiteX71" fmla="*/ 4261 w 10000"/>
                  <a:gd name="connsiteY71" fmla="*/ 1534 h 10000"/>
                  <a:gd name="connsiteX72" fmla="*/ 4000 w 10000"/>
                  <a:gd name="connsiteY72" fmla="*/ 1746 h 10000"/>
                  <a:gd name="connsiteX73" fmla="*/ 3942 w 10000"/>
                  <a:gd name="connsiteY73" fmla="*/ 1323 h 10000"/>
                  <a:gd name="connsiteX74" fmla="*/ 4145 w 10000"/>
                  <a:gd name="connsiteY74" fmla="*/ 582 h 10000"/>
                  <a:gd name="connsiteX75" fmla="*/ 3972 w 10000"/>
                  <a:gd name="connsiteY75" fmla="*/ 318 h 10000"/>
                  <a:gd name="connsiteX76" fmla="*/ 3972 w 10000"/>
                  <a:gd name="connsiteY76" fmla="*/ 212 h 10000"/>
                  <a:gd name="connsiteX77" fmla="*/ 3710 w 10000"/>
                  <a:gd name="connsiteY77" fmla="*/ 0 h 10000"/>
                  <a:gd name="connsiteX78" fmla="*/ 3624 w 10000"/>
                  <a:gd name="connsiteY78" fmla="*/ 212 h 10000"/>
                  <a:gd name="connsiteX79" fmla="*/ 3536 w 10000"/>
                  <a:gd name="connsiteY79" fmla="*/ 635 h 10000"/>
                  <a:gd name="connsiteX80" fmla="*/ 3420 w 10000"/>
                  <a:gd name="connsiteY80" fmla="*/ 688 h 10000"/>
                  <a:gd name="connsiteX81" fmla="*/ 3594 w 10000"/>
                  <a:gd name="connsiteY81" fmla="*/ 900 h 10000"/>
                  <a:gd name="connsiteX82" fmla="*/ 3624 w 10000"/>
                  <a:gd name="connsiteY82" fmla="*/ 1164 h 10000"/>
                  <a:gd name="connsiteX83" fmla="*/ 3536 w 10000"/>
                  <a:gd name="connsiteY83" fmla="*/ 1323 h 10000"/>
                  <a:gd name="connsiteX84" fmla="*/ 3624 w 10000"/>
                  <a:gd name="connsiteY84" fmla="*/ 1799 h 10000"/>
                  <a:gd name="connsiteX85" fmla="*/ 3565 w 10000"/>
                  <a:gd name="connsiteY85" fmla="*/ 2223 h 10000"/>
                  <a:gd name="connsiteX86" fmla="*/ 3130 w 10000"/>
                  <a:gd name="connsiteY86" fmla="*/ 2539 h 10000"/>
                  <a:gd name="connsiteX87" fmla="*/ 3101 w 10000"/>
                  <a:gd name="connsiteY87" fmla="*/ 2381 h 10000"/>
                  <a:gd name="connsiteX88" fmla="*/ 3073 w 10000"/>
                  <a:gd name="connsiteY88" fmla="*/ 2593 h 10000"/>
                  <a:gd name="connsiteX89" fmla="*/ 3188 w 10000"/>
                  <a:gd name="connsiteY89" fmla="*/ 2804 h 10000"/>
                  <a:gd name="connsiteX90" fmla="*/ 3478 w 10000"/>
                  <a:gd name="connsiteY90" fmla="*/ 2593 h 10000"/>
                  <a:gd name="connsiteX91" fmla="*/ 3594 w 10000"/>
                  <a:gd name="connsiteY91" fmla="*/ 2752 h 10000"/>
                  <a:gd name="connsiteX92" fmla="*/ 3392 w 10000"/>
                  <a:gd name="connsiteY92" fmla="*/ 2804 h 10000"/>
                  <a:gd name="connsiteX93" fmla="*/ 1349 w 10000"/>
                  <a:gd name="connsiteY93" fmla="*/ 2289 h 10000"/>
                  <a:gd name="connsiteX94" fmla="*/ 2754 w 10000"/>
                  <a:gd name="connsiteY94" fmla="*/ 2857 h 10000"/>
                  <a:gd name="connsiteX95" fmla="*/ 1630 w 10000"/>
                  <a:gd name="connsiteY95" fmla="*/ 1022 h 10000"/>
                  <a:gd name="connsiteX96" fmla="*/ 2656 w 10000"/>
                  <a:gd name="connsiteY96" fmla="*/ 2472 h 10000"/>
                  <a:gd name="connsiteX97" fmla="*/ 2898 w 10000"/>
                  <a:gd name="connsiteY97" fmla="*/ 3545 h 10000"/>
                  <a:gd name="connsiteX98" fmla="*/ 2840 w 10000"/>
                  <a:gd name="connsiteY98" fmla="*/ 3916 h 10000"/>
                  <a:gd name="connsiteX99" fmla="*/ 1349 w 10000"/>
                  <a:gd name="connsiteY99" fmla="*/ 2289 h 10000"/>
                  <a:gd name="connsiteX100" fmla="*/ 1349 w 10000"/>
                  <a:gd name="connsiteY100" fmla="*/ 2289 h 10000"/>
                  <a:gd name="connsiteX101" fmla="*/ 2377 w 10000"/>
                  <a:gd name="connsiteY101" fmla="*/ 3598 h 10000"/>
                  <a:gd name="connsiteX102" fmla="*/ 2377 w 10000"/>
                  <a:gd name="connsiteY102" fmla="*/ 3968 h 10000"/>
                  <a:gd name="connsiteX103" fmla="*/ 2231 w 10000"/>
                  <a:gd name="connsiteY103" fmla="*/ 4445 h 10000"/>
                  <a:gd name="connsiteX104" fmla="*/ 2000 w 10000"/>
                  <a:gd name="connsiteY104" fmla="*/ 4021 h 10000"/>
                  <a:gd name="connsiteX105" fmla="*/ 1884 w 10000"/>
                  <a:gd name="connsiteY105" fmla="*/ 3545 h 10000"/>
                  <a:gd name="connsiteX106" fmla="*/ 1652 w 10000"/>
                  <a:gd name="connsiteY106" fmla="*/ 3545 h 10000"/>
                  <a:gd name="connsiteX107" fmla="*/ 1478 w 10000"/>
                  <a:gd name="connsiteY107" fmla="*/ 3757 h 10000"/>
                  <a:gd name="connsiteX108" fmla="*/ 1247 w 10000"/>
                  <a:gd name="connsiteY108" fmla="*/ 3757 h 10000"/>
                  <a:gd name="connsiteX109" fmla="*/ 1072 w 10000"/>
                  <a:gd name="connsiteY109" fmla="*/ 3968 h 10000"/>
                  <a:gd name="connsiteX110" fmla="*/ 957 w 10000"/>
                  <a:gd name="connsiteY110" fmla="*/ 3757 h 10000"/>
                  <a:gd name="connsiteX111" fmla="*/ 667 w 10000"/>
                  <a:gd name="connsiteY111" fmla="*/ 3704 h 10000"/>
                  <a:gd name="connsiteX112" fmla="*/ 406 w 10000"/>
                  <a:gd name="connsiteY112" fmla="*/ 3704 h 10000"/>
                  <a:gd name="connsiteX113" fmla="*/ 29 w 10000"/>
                  <a:gd name="connsiteY113" fmla="*/ 3439 h 10000"/>
                  <a:gd name="connsiteX114" fmla="*/ 0 w 10000"/>
                  <a:gd name="connsiteY114" fmla="*/ 3916 h 10000"/>
                  <a:gd name="connsiteX115" fmla="*/ 58 w 10000"/>
                  <a:gd name="connsiteY115" fmla="*/ 4603 h 10000"/>
                  <a:gd name="connsiteX116" fmla="*/ 116 w 10000"/>
                  <a:gd name="connsiteY116" fmla="*/ 4973 h 10000"/>
                  <a:gd name="connsiteX117" fmla="*/ 174 w 10000"/>
                  <a:gd name="connsiteY117" fmla="*/ 5239 h 10000"/>
                  <a:gd name="connsiteX118" fmla="*/ 232 w 10000"/>
                  <a:gd name="connsiteY118" fmla="*/ 5609 h 10000"/>
                  <a:gd name="connsiteX119" fmla="*/ 406 w 10000"/>
                  <a:gd name="connsiteY119" fmla="*/ 5926 h 10000"/>
                  <a:gd name="connsiteX120" fmla="*/ 638 w 10000"/>
                  <a:gd name="connsiteY120" fmla="*/ 6455 h 10000"/>
                  <a:gd name="connsiteX121" fmla="*/ 492 w 10000"/>
                  <a:gd name="connsiteY121" fmla="*/ 6350 h 10000"/>
                  <a:gd name="connsiteX122" fmla="*/ 840 w 10000"/>
                  <a:gd name="connsiteY122" fmla="*/ 6825 h 10000"/>
                  <a:gd name="connsiteX123" fmla="*/ 1043 w 10000"/>
                  <a:gd name="connsiteY123" fmla="*/ 6773 h 10000"/>
                  <a:gd name="connsiteX124" fmla="*/ 1015 w 10000"/>
                  <a:gd name="connsiteY124" fmla="*/ 6455 h 10000"/>
                  <a:gd name="connsiteX125" fmla="*/ 1188 w 10000"/>
                  <a:gd name="connsiteY125" fmla="*/ 6508 h 10000"/>
                  <a:gd name="connsiteX126" fmla="*/ 986 w 10000"/>
                  <a:gd name="connsiteY126" fmla="*/ 5873 h 10000"/>
                  <a:gd name="connsiteX127" fmla="*/ 1362 w 10000"/>
                  <a:gd name="connsiteY127" fmla="*/ 5609 h 10000"/>
                  <a:gd name="connsiteX128" fmla="*/ 1566 w 10000"/>
                  <a:gd name="connsiteY128" fmla="*/ 5609 h 10000"/>
                  <a:gd name="connsiteX129" fmla="*/ 1566 w 10000"/>
                  <a:gd name="connsiteY129" fmla="*/ 5873 h 10000"/>
                  <a:gd name="connsiteX130" fmla="*/ 1391 w 10000"/>
                  <a:gd name="connsiteY130" fmla="*/ 6032 h 10000"/>
                  <a:gd name="connsiteX131" fmla="*/ 1276 w 10000"/>
                  <a:gd name="connsiteY131" fmla="*/ 6720 h 10000"/>
                  <a:gd name="connsiteX132" fmla="*/ 1218 w 10000"/>
                  <a:gd name="connsiteY132" fmla="*/ 7037 h 10000"/>
                  <a:gd name="connsiteX133" fmla="*/ 1305 w 10000"/>
                  <a:gd name="connsiteY133" fmla="*/ 7461 h 10000"/>
                  <a:gd name="connsiteX134" fmla="*/ 1478 w 10000"/>
                  <a:gd name="connsiteY134" fmla="*/ 7778 h 10000"/>
                  <a:gd name="connsiteX135" fmla="*/ 2058 w 10000"/>
                  <a:gd name="connsiteY135" fmla="*/ 8413 h 10000"/>
                  <a:gd name="connsiteX136" fmla="*/ 2521 w 10000"/>
                  <a:gd name="connsiteY136" fmla="*/ 8889 h 10000"/>
                  <a:gd name="connsiteX137" fmla="*/ 2869 w 10000"/>
                  <a:gd name="connsiteY137" fmla="*/ 9101 h 10000"/>
                  <a:gd name="connsiteX138" fmla="*/ 3246 w 10000"/>
                  <a:gd name="connsiteY138" fmla="*/ 9312 h 10000"/>
                  <a:gd name="connsiteX139" fmla="*/ 3624 w 10000"/>
                  <a:gd name="connsiteY139" fmla="*/ 9524 h 10000"/>
                  <a:gd name="connsiteX140" fmla="*/ 3972 w 10000"/>
                  <a:gd name="connsiteY140" fmla="*/ 9630 h 10000"/>
                  <a:gd name="connsiteX141" fmla="*/ 4348 w 10000"/>
                  <a:gd name="connsiteY141" fmla="*/ 9789 h 10000"/>
                  <a:gd name="connsiteX142" fmla="*/ 4783 w 10000"/>
                  <a:gd name="connsiteY142" fmla="*/ 9948 h 10000"/>
                  <a:gd name="connsiteX143" fmla="*/ 5246 w 10000"/>
                  <a:gd name="connsiteY143" fmla="*/ 10000 h 10000"/>
                  <a:gd name="connsiteX144" fmla="*/ 5652 w 10000"/>
                  <a:gd name="connsiteY144" fmla="*/ 10000 h 10000"/>
                  <a:gd name="connsiteX145" fmla="*/ 6145 w 10000"/>
                  <a:gd name="connsiteY145" fmla="*/ 9948 h 10000"/>
                  <a:gd name="connsiteX146" fmla="*/ 6493 w 10000"/>
                  <a:gd name="connsiteY146" fmla="*/ 9841 h 10000"/>
                  <a:gd name="connsiteX147" fmla="*/ 6841 w 10000"/>
                  <a:gd name="connsiteY147" fmla="*/ 9736 h 10000"/>
                  <a:gd name="connsiteX148" fmla="*/ 7218 w 10000"/>
                  <a:gd name="connsiteY148" fmla="*/ 9577 h 10000"/>
                  <a:gd name="connsiteX149" fmla="*/ 7565 w 10000"/>
                  <a:gd name="connsiteY149" fmla="*/ 9418 h 10000"/>
                  <a:gd name="connsiteX150" fmla="*/ 7884 w 10000"/>
                  <a:gd name="connsiteY150" fmla="*/ 9207 h 10000"/>
                  <a:gd name="connsiteX151" fmla="*/ 8232 w 10000"/>
                  <a:gd name="connsiteY151" fmla="*/ 8995 h 10000"/>
                  <a:gd name="connsiteX152" fmla="*/ 8551 w 10000"/>
                  <a:gd name="connsiteY15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1630 w 10000"/>
                  <a:gd name="connsiteY94" fmla="*/ 1022 h 10000"/>
                  <a:gd name="connsiteX95" fmla="*/ 2656 w 10000"/>
                  <a:gd name="connsiteY95" fmla="*/ 2472 h 10000"/>
                  <a:gd name="connsiteX96" fmla="*/ 2898 w 10000"/>
                  <a:gd name="connsiteY96" fmla="*/ 3545 h 10000"/>
                  <a:gd name="connsiteX97" fmla="*/ 2840 w 10000"/>
                  <a:gd name="connsiteY97" fmla="*/ 3916 h 10000"/>
                  <a:gd name="connsiteX98" fmla="*/ 1349 w 10000"/>
                  <a:gd name="connsiteY98" fmla="*/ 2289 h 10000"/>
                  <a:gd name="connsiteX99" fmla="*/ 1349 w 10000"/>
                  <a:gd name="connsiteY99" fmla="*/ 2289 h 10000"/>
                  <a:gd name="connsiteX100" fmla="*/ 2377 w 10000"/>
                  <a:gd name="connsiteY100" fmla="*/ 3598 h 10000"/>
                  <a:gd name="connsiteX101" fmla="*/ 2377 w 10000"/>
                  <a:gd name="connsiteY101" fmla="*/ 3968 h 10000"/>
                  <a:gd name="connsiteX102" fmla="*/ 2231 w 10000"/>
                  <a:gd name="connsiteY102" fmla="*/ 4445 h 10000"/>
                  <a:gd name="connsiteX103" fmla="*/ 2000 w 10000"/>
                  <a:gd name="connsiteY103" fmla="*/ 4021 h 10000"/>
                  <a:gd name="connsiteX104" fmla="*/ 1884 w 10000"/>
                  <a:gd name="connsiteY104" fmla="*/ 3545 h 10000"/>
                  <a:gd name="connsiteX105" fmla="*/ 1652 w 10000"/>
                  <a:gd name="connsiteY105" fmla="*/ 3545 h 10000"/>
                  <a:gd name="connsiteX106" fmla="*/ 1478 w 10000"/>
                  <a:gd name="connsiteY106" fmla="*/ 3757 h 10000"/>
                  <a:gd name="connsiteX107" fmla="*/ 1247 w 10000"/>
                  <a:gd name="connsiteY107" fmla="*/ 3757 h 10000"/>
                  <a:gd name="connsiteX108" fmla="*/ 1072 w 10000"/>
                  <a:gd name="connsiteY108" fmla="*/ 3968 h 10000"/>
                  <a:gd name="connsiteX109" fmla="*/ 957 w 10000"/>
                  <a:gd name="connsiteY109" fmla="*/ 3757 h 10000"/>
                  <a:gd name="connsiteX110" fmla="*/ 667 w 10000"/>
                  <a:gd name="connsiteY110" fmla="*/ 3704 h 10000"/>
                  <a:gd name="connsiteX111" fmla="*/ 406 w 10000"/>
                  <a:gd name="connsiteY111" fmla="*/ 3704 h 10000"/>
                  <a:gd name="connsiteX112" fmla="*/ 29 w 10000"/>
                  <a:gd name="connsiteY112" fmla="*/ 3439 h 10000"/>
                  <a:gd name="connsiteX113" fmla="*/ 0 w 10000"/>
                  <a:gd name="connsiteY113" fmla="*/ 3916 h 10000"/>
                  <a:gd name="connsiteX114" fmla="*/ 58 w 10000"/>
                  <a:gd name="connsiteY114" fmla="*/ 4603 h 10000"/>
                  <a:gd name="connsiteX115" fmla="*/ 116 w 10000"/>
                  <a:gd name="connsiteY115" fmla="*/ 4973 h 10000"/>
                  <a:gd name="connsiteX116" fmla="*/ 174 w 10000"/>
                  <a:gd name="connsiteY116" fmla="*/ 5239 h 10000"/>
                  <a:gd name="connsiteX117" fmla="*/ 232 w 10000"/>
                  <a:gd name="connsiteY117" fmla="*/ 5609 h 10000"/>
                  <a:gd name="connsiteX118" fmla="*/ 406 w 10000"/>
                  <a:gd name="connsiteY118" fmla="*/ 5926 h 10000"/>
                  <a:gd name="connsiteX119" fmla="*/ 638 w 10000"/>
                  <a:gd name="connsiteY119" fmla="*/ 6455 h 10000"/>
                  <a:gd name="connsiteX120" fmla="*/ 492 w 10000"/>
                  <a:gd name="connsiteY120" fmla="*/ 6350 h 10000"/>
                  <a:gd name="connsiteX121" fmla="*/ 840 w 10000"/>
                  <a:gd name="connsiteY121" fmla="*/ 6825 h 10000"/>
                  <a:gd name="connsiteX122" fmla="*/ 1043 w 10000"/>
                  <a:gd name="connsiteY122" fmla="*/ 6773 h 10000"/>
                  <a:gd name="connsiteX123" fmla="*/ 1015 w 10000"/>
                  <a:gd name="connsiteY123" fmla="*/ 6455 h 10000"/>
                  <a:gd name="connsiteX124" fmla="*/ 1188 w 10000"/>
                  <a:gd name="connsiteY124" fmla="*/ 6508 h 10000"/>
                  <a:gd name="connsiteX125" fmla="*/ 986 w 10000"/>
                  <a:gd name="connsiteY125" fmla="*/ 5873 h 10000"/>
                  <a:gd name="connsiteX126" fmla="*/ 1362 w 10000"/>
                  <a:gd name="connsiteY126" fmla="*/ 5609 h 10000"/>
                  <a:gd name="connsiteX127" fmla="*/ 1566 w 10000"/>
                  <a:gd name="connsiteY127" fmla="*/ 5609 h 10000"/>
                  <a:gd name="connsiteX128" fmla="*/ 1566 w 10000"/>
                  <a:gd name="connsiteY128" fmla="*/ 5873 h 10000"/>
                  <a:gd name="connsiteX129" fmla="*/ 1391 w 10000"/>
                  <a:gd name="connsiteY129" fmla="*/ 6032 h 10000"/>
                  <a:gd name="connsiteX130" fmla="*/ 1276 w 10000"/>
                  <a:gd name="connsiteY130" fmla="*/ 6720 h 10000"/>
                  <a:gd name="connsiteX131" fmla="*/ 1218 w 10000"/>
                  <a:gd name="connsiteY131" fmla="*/ 7037 h 10000"/>
                  <a:gd name="connsiteX132" fmla="*/ 1305 w 10000"/>
                  <a:gd name="connsiteY132" fmla="*/ 7461 h 10000"/>
                  <a:gd name="connsiteX133" fmla="*/ 1478 w 10000"/>
                  <a:gd name="connsiteY133" fmla="*/ 7778 h 10000"/>
                  <a:gd name="connsiteX134" fmla="*/ 2058 w 10000"/>
                  <a:gd name="connsiteY134" fmla="*/ 8413 h 10000"/>
                  <a:gd name="connsiteX135" fmla="*/ 2521 w 10000"/>
                  <a:gd name="connsiteY135" fmla="*/ 8889 h 10000"/>
                  <a:gd name="connsiteX136" fmla="*/ 2869 w 10000"/>
                  <a:gd name="connsiteY136" fmla="*/ 9101 h 10000"/>
                  <a:gd name="connsiteX137" fmla="*/ 3246 w 10000"/>
                  <a:gd name="connsiteY137" fmla="*/ 9312 h 10000"/>
                  <a:gd name="connsiteX138" fmla="*/ 3624 w 10000"/>
                  <a:gd name="connsiteY138" fmla="*/ 9524 h 10000"/>
                  <a:gd name="connsiteX139" fmla="*/ 3972 w 10000"/>
                  <a:gd name="connsiteY139" fmla="*/ 9630 h 10000"/>
                  <a:gd name="connsiteX140" fmla="*/ 4348 w 10000"/>
                  <a:gd name="connsiteY140" fmla="*/ 9789 h 10000"/>
                  <a:gd name="connsiteX141" fmla="*/ 4783 w 10000"/>
                  <a:gd name="connsiteY141" fmla="*/ 9948 h 10000"/>
                  <a:gd name="connsiteX142" fmla="*/ 5246 w 10000"/>
                  <a:gd name="connsiteY142" fmla="*/ 10000 h 10000"/>
                  <a:gd name="connsiteX143" fmla="*/ 5652 w 10000"/>
                  <a:gd name="connsiteY143" fmla="*/ 10000 h 10000"/>
                  <a:gd name="connsiteX144" fmla="*/ 6145 w 10000"/>
                  <a:gd name="connsiteY144" fmla="*/ 9948 h 10000"/>
                  <a:gd name="connsiteX145" fmla="*/ 6493 w 10000"/>
                  <a:gd name="connsiteY145" fmla="*/ 9841 h 10000"/>
                  <a:gd name="connsiteX146" fmla="*/ 6841 w 10000"/>
                  <a:gd name="connsiteY146" fmla="*/ 9736 h 10000"/>
                  <a:gd name="connsiteX147" fmla="*/ 7218 w 10000"/>
                  <a:gd name="connsiteY147" fmla="*/ 9577 h 10000"/>
                  <a:gd name="connsiteX148" fmla="*/ 7565 w 10000"/>
                  <a:gd name="connsiteY148" fmla="*/ 9418 h 10000"/>
                  <a:gd name="connsiteX149" fmla="*/ 7884 w 10000"/>
                  <a:gd name="connsiteY149" fmla="*/ 9207 h 10000"/>
                  <a:gd name="connsiteX150" fmla="*/ 8232 w 10000"/>
                  <a:gd name="connsiteY150" fmla="*/ 8995 h 10000"/>
                  <a:gd name="connsiteX151" fmla="*/ 8551 w 10000"/>
                  <a:gd name="connsiteY15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1349 w 10000"/>
                  <a:gd name="connsiteY98" fmla="*/ 2289 h 10000"/>
                  <a:gd name="connsiteX99" fmla="*/ 2377 w 10000"/>
                  <a:gd name="connsiteY99" fmla="*/ 3598 h 10000"/>
                  <a:gd name="connsiteX100" fmla="*/ 2377 w 10000"/>
                  <a:gd name="connsiteY100" fmla="*/ 3968 h 10000"/>
                  <a:gd name="connsiteX101" fmla="*/ 2231 w 10000"/>
                  <a:gd name="connsiteY101" fmla="*/ 4445 h 10000"/>
                  <a:gd name="connsiteX102" fmla="*/ 2000 w 10000"/>
                  <a:gd name="connsiteY102" fmla="*/ 4021 h 10000"/>
                  <a:gd name="connsiteX103" fmla="*/ 1884 w 10000"/>
                  <a:gd name="connsiteY103" fmla="*/ 3545 h 10000"/>
                  <a:gd name="connsiteX104" fmla="*/ 1652 w 10000"/>
                  <a:gd name="connsiteY104" fmla="*/ 3545 h 10000"/>
                  <a:gd name="connsiteX105" fmla="*/ 1478 w 10000"/>
                  <a:gd name="connsiteY105" fmla="*/ 3757 h 10000"/>
                  <a:gd name="connsiteX106" fmla="*/ 1247 w 10000"/>
                  <a:gd name="connsiteY106" fmla="*/ 3757 h 10000"/>
                  <a:gd name="connsiteX107" fmla="*/ 1072 w 10000"/>
                  <a:gd name="connsiteY107" fmla="*/ 3968 h 10000"/>
                  <a:gd name="connsiteX108" fmla="*/ 957 w 10000"/>
                  <a:gd name="connsiteY108" fmla="*/ 3757 h 10000"/>
                  <a:gd name="connsiteX109" fmla="*/ 667 w 10000"/>
                  <a:gd name="connsiteY109" fmla="*/ 3704 h 10000"/>
                  <a:gd name="connsiteX110" fmla="*/ 406 w 10000"/>
                  <a:gd name="connsiteY110" fmla="*/ 3704 h 10000"/>
                  <a:gd name="connsiteX111" fmla="*/ 29 w 10000"/>
                  <a:gd name="connsiteY111" fmla="*/ 3439 h 10000"/>
                  <a:gd name="connsiteX112" fmla="*/ 0 w 10000"/>
                  <a:gd name="connsiteY112" fmla="*/ 3916 h 10000"/>
                  <a:gd name="connsiteX113" fmla="*/ 58 w 10000"/>
                  <a:gd name="connsiteY113" fmla="*/ 4603 h 10000"/>
                  <a:gd name="connsiteX114" fmla="*/ 116 w 10000"/>
                  <a:gd name="connsiteY114" fmla="*/ 4973 h 10000"/>
                  <a:gd name="connsiteX115" fmla="*/ 174 w 10000"/>
                  <a:gd name="connsiteY115" fmla="*/ 5239 h 10000"/>
                  <a:gd name="connsiteX116" fmla="*/ 232 w 10000"/>
                  <a:gd name="connsiteY116" fmla="*/ 5609 h 10000"/>
                  <a:gd name="connsiteX117" fmla="*/ 406 w 10000"/>
                  <a:gd name="connsiteY117" fmla="*/ 5926 h 10000"/>
                  <a:gd name="connsiteX118" fmla="*/ 638 w 10000"/>
                  <a:gd name="connsiteY118" fmla="*/ 6455 h 10000"/>
                  <a:gd name="connsiteX119" fmla="*/ 492 w 10000"/>
                  <a:gd name="connsiteY119" fmla="*/ 6350 h 10000"/>
                  <a:gd name="connsiteX120" fmla="*/ 840 w 10000"/>
                  <a:gd name="connsiteY120" fmla="*/ 6825 h 10000"/>
                  <a:gd name="connsiteX121" fmla="*/ 1043 w 10000"/>
                  <a:gd name="connsiteY121" fmla="*/ 6773 h 10000"/>
                  <a:gd name="connsiteX122" fmla="*/ 1015 w 10000"/>
                  <a:gd name="connsiteY122" fmla="*/ 6455 h 10000"/>
                  <a:gd name="connsiteX123" fmla="*/ 1188 w 10000"/>
                  <a:gd name="connsiteY123" fmla="*/ 6508 h 10000"/>
                  <a:gd name="connsiteX124" fmla="*/ 986 w 10000"/>
                  <a:gd name="connsiteY124" fmla="*/ 5873 h 10000"/>
                  <a:gd name="connsiteX125" fmla="*/ 1362 w 10000"/>
                  <a:gd name="connsiteY125" fmla="*/ 5609 h 10000"/>
                  <a:gd name="connsiteX126" fmla="*/ 1566 w 10000"/>
                  <a:gd name="connsiteY126" fmla="*/ 5609 h 10000"/>
                  <a:gd name="connsiteX127" fmla="*/ 1566 w 10000"/>
                  <a:gd name="connsiteY127" fmla="*/ 5873 h 10000"/>
                  <a:gd name="connsiteX128" fmla="*/ 1391 w 10000"/>
                  <a:gd name="connsiteY128" fmla="*/ 6032 h 10000"/>
                  <a:gd name="connsiteX129" fmla="*/ 1276 w 10000"/>
                  <a:gd name="connsiteY129" fmla="*/ 6720 h 10000"/>
                  <a:gd name="connsiteX130" fmla="*/ 1218 w 10000"/>
                  <a:gd name="connsiteY130" fmla="*/ 7037 h 10000"/>
                  <a:gd name="connsiteX131" fmla="*/ 1305 w 10000"/>
                  <a:gd name="connsiteY131" fmla="*/ 7461 h 10000"/>
                  <a:gd name="connsiteX132" fmla="*/ 1478 w 10000"/>
                  <a:gd name="connsiteY132" fmla="*/ 7778 h 10000"/>
                  <a:gd name="connsiteX133" fmla="*/ 2058 w 10000"/>
                  <a:gd name="connsiteY133" fmla="*/ 8413 h 10000"/>
                  <a:gd name="connsiteX134" fmla="*/ 2521 w 10000"/>
                  <a:gd name="connsiteY134" fmla="*/ 8889 h 10000"/>
                  <a:gd name="connsiteX135" fmla="*/ 2869 w 10000"/>
                  <a:gd name="connsiteY135" fmla="*/ 9101 h 10000"/>
                  <a:gd name="connsiteX136" fmla="*/ 3246 w 10000"/>
                  <a:gd name="connsiteY136" fmla="*/ 9312 h 10000"/>
                  <a:gd name="connsiteX137" fmla="*/ 3624 w 10000"/>
                  <a:gd name="connsiteY137" fmla="*/ 9524 h 10000"/>
                  <a:gd name="connsiteX138" fmla="*/ 3972 w 10000"/>
                  <a:gd name="connsiteY138" fmla="*/ 9630 h 10000"/>
                  <a:gd name="connsiteX139" fmla="*/ 4348 w 10000"/>
                  <a:gd name="connsiteY139" fmla="*/ 9789 h 10000"/>
                  <a:gd name="connsiteX140" fmla="*/ 4783 w 10000"/>
                  <a:gd name="connsiteY140" fmla="*/ 9948 h 10000"/>
                  <a:gd name="connsiteX141" fmla="*/ 5246 w 10000"/>
                  <a:gd name="connsiteY141" fmla="*/ 10000 h 10000"/>
                  <a:gd name="connsiteX142" fmla="*/ 5652 w 10000"/>
                  <a:gd name="connsiteY142" fmla="*/ 10000 h 10000"/>
                  <a:gd name="connsiteX143" fmla="*/ 6145 w 10000"/>
                  <a:gd name="connsiteY143" fmla="*/ 9948 h 10000"/>
                  <a:gd name="connsiteX144" fmla="*/ 6493 w 10000"/>
                  <a:gd name="connsiteY144" fmla="*/ 9841 h 10000"/>
                  <a:gd name="connsiteX145" fmla="*/ 6841 w 10000"/>
                  <a:gd name="connsiteY145" fmla="*/ 9736 h 10000"/>
                  <a:gd name="connsiteX146" fmla="*/ 7218 w 10000"/>
                  <a:gd name="connsiteY146" fmla="*/ 9577 h 10000"/>
                  <a:gd name="connsiteX147" fmla="*/ 7565 w 10000"/>
                  <a:gd name="connsiteY147" fmla="*/ 9418 h 10000"/>
                  <a:gd name="connsiteX148" fmla="*/ 7884 w 10000"/>
                  <a:gd name="connsiteY148" fmla="*/ 9207 h 10000"/>
                  <a:gd name="connsiteX149" fmla="*/ 8232 w 10000"/>
                  <a:gd name="connsiteY149" fmla="*/ 8995 h 10000"/>
                  <a:gd name="connsiteX150" fmla="*/ 8551 w 10000"/>
                  <a:gd name="connsiteY15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2377 w 10000"/>
                  <a:gd name="connsiteY98" fmla="*/ 3598 h 10000"/>
                  <a:gd name="connsiteX99" fmla="*/ 2377 w 10000"/>
                  <a:gd name="connsiteY99" fmla="*/ 3968 h 10000"/>
                  <a:gd name="connsiteX100" fmla="*/ 2231 w 10000"/>
                  <a:gd name="connsiteY100" fmla="*/ 4445 h 10000"/>
                  <a:gd name="connsiteX101" fmla="*/ 2000 w 10000"/>
                  <a:gd name="connsiteY101" fmla="*/ 4021 h 10000"/>
                  <a:gd name="connsiteX102" fmla="*/ 1884 w 10000"/>
                  <a:gd name="connsiteY102" fmla="*/ 3545 h 10000"/>
                  <a:gd name="connsiteX103" fmla="*/ 1652 w 10000"/>
                  <a:gd name="connsiteY103" fmla="*/ 3545 h 10000"/>
                  <a:gd name="connsiteX104" fmla="*/ 1478 w 10000"/>
                  <a:gd name="connsiteY104" fmla="*/ 3757 h 10000"/>
                  <a:gd name="connsiteX105" fmla="*/ 1247 w 10000"/>
                  <a:gd name="connsiteY105" fmla="*/ 3757 h 10000"/>
                  <a:gd name="connsiteX106" fmla="*/ 1072 w 10000"/>
                  <a:gd name="connsiteY106" fmla="*/ 3968 h 10000"/>
                  <a:gd name="connsiteX107" fmla="*/ 957 w 10000"/>
                  <a:gd name="connsiteY107" fmla="*/ 3757 h 10000"/>
                  <a:gd name="connsiteX108" fmla="*/ 667 w 10000"/>
                  <a:gd name="connsiteY108" fmla="*/ 3704 h 10000"/>
                  <a:gd name="connsiteX109" fmla="*/ 406 w 10000"/>
                  <a:gd name="connsiteY109" fmla="*/ 3704 h 10000"/>
                  <a:gd name="connsiteX110" fmla="*/ 29 w 10000"/>
                  <a:gd name="connsiteY110" fmla="*/ 3439 h 10000"/>
                  <a:gd name="connsiteX111" fmla="*/ 0 w 10000"/>
                  <a:gd name="connsiteY111" fmla="*/ 3916 h 10000"/>
                  <a:gd name="connsiteX112" fmla="*/ 58 w 10000"/>
                  <a:gd name="connsiteY112" fmla="*/ 4603 h 10000"/>
                  <a:gd name="connsiteX113" fmla="*/ 116 w 10000"/>
                  <a:gd name="connsiteY113" fmla="*/ 4973 h 10000"/>
                  <a:gd name="connsiteX114" fmla="*/ 174 w 10000"/>
                  <a:gd name="connsiteY114" fmla="*/ 5239 h 10000"/>
                  <a:gd name="connsiteX115" fmla="*/ 232 w 10000"/>
                  <a:gd name="connsiteY115" fmla="*/ 5609 h 10000"/>
                  <a:gd name="connsiteX116" fmla="*/ 406 w 10000"/>
                  <a:gd name="connsiteY116" fmla="*/ 5926 h 10000"/>
                  <a:gd name="connsiteX117" fmla="*/ 638 w 10000"/>
                  <a:gd name="connsiteY117" fmla="*/ 6455 h 10000"/>
                  <a:gd name="connsiteX118" fmla="*/ 492 w 10000"/>
                  <a:gd name="connsiteY118" fmla="*/ 6350 h 10000"/>
                  <a:gd name="connsiteX119" fmla="*/ 840 w 10000"/>
                  <a:gd name="connsiteY119" fmla="*/ 6825 h 10000"/>
                  <a:gd name="connsiteX120" fmla="*/ 1043 w 10000"/>
                  <a:gd name="connsiteY120" fmla="*/ 6773 h 10000"/>
                  <a:gd name="connsiteX121" fmla="*/ 1015 w 10000"/>
                  <a:gd name="connsiteY121" fmla="*/ 6455 h 10000"/>
                  <a:gd name="connsiteX122" fmla="*/ 1188 w 10000"/>
                  <a:gd name="connsiteY122" fmla="*/ 6508 h 10000"/>
                  <a:gd name="connsiteX123" fmla="*/ 986 w 10000"/>
                  <a:gd name="connsiteY123" fmla="*/ 5873 h 10000"/>
                  <a:gd name="connsiteX124" fmla="*/ 1362 w 10000"/>
                  <a:gd name="connsiteY124" fmla="*/ 5609 h 10000"/>
                  <a:gd name="connsiteX125" fmla="*/ 1566 w 10000"/>
                  <a:gd name="connsiteY125" fmla="*/ 5609 h 10000"/>
                  <a:gd name="connsiteX126" fmla="*/ 1566 w 10000"/>
                  <a:gd name="connsiteY126" fmla="*/ 5873 h 10000"/>
                  <a:gd name="connsiteX127" fmla="*/ 1391 w 10000"/>
                  <a:gd name="connsiteY127" fmla="*/ 6032 h 10000"/>
                  <a:gd name="connsiteX128" fmla="*/ 1276 w 10000"/>
                  <a:gd name="connsiteY128" fmla="*/ 6720 h 10000"/>
                  <a:gd name="connsiteX129" fmla="*/ 1218 w 10000"/>
                  <a:gd name="connsiteY129" fmla="*/ 7037 h 10000"/>
                  <a:gd name="connsiteX130" fmla="*/ 1305 w 10000"/>
                  <a:gd name="connsiteY130" fmla="*/ 7461 h 10000"/>
                  <a:gd name="connsiteX131" fmla="*/ 1478 w 10000"/>
                  <a:gd name="connsiteY131" fmla="*/ 7778 h 10000"/>
                  <a:gd name="connsiteX132" fmla="*/ 2058 w 10000"/>
                  <a:gd name="connsiteY132" fmla="*/ 8413 h 10000"/>
                  <a:gd name="connsiteX133" fmla="*/ 2521 w 10000"/>
                  <a:gd name="connsiteY133" fmla="*/ 8889 h 10000"/>
                  <a:gd name="connsiteX134" fmla="*/ 2869 w 10000"/>
                  <a:gd name="connsiteY134" fmla="*/ 9101 h 10000"/>
                  <a:gd name="connsiteX135" fmla="*/ 3246 w 10000"/>
                  <a:gd name="connsiteY135" fmla="*/ 9312 h 10000"/>
                  <a:gd name="connsiteX136" fmla="*/ 3624 w 10000"/>
                  <a:gd name="connsiteY136" fmla="*/ 9524 h 10000"/>
                  <a:gd name="connsiteX137" fmla="*/ 3972 w 10000"/>
                  <a:gd name="connsiteY137" fmla="*/ 9630 h 10000"/>
                  <a:gd name="connsiteX138" fmla="*/ 4348 w 10000"/>
                  <a:gd name="connsiteY138" fmla="*/ 9789 h 10000"/>
                  <a:gd name="connsiteX139" fmla="*/ 4783 w 10000"/>
                  <a:gd name="connsiteY139" fmla="*/ 9948 h 10000"/>
                  <a:gd name="connsiteX140" fmla="*/ 5246 w 10000"/>
                  <a:gd name="connsiteY140" fmla="*/ 10000 h 10000"/>
                  <a:gd name="connsiteX141" fmla="*/ 5652 w 10000"/>
                  <a:gd name="connsiteY141" fmla="*/ 10000 h 10000"/>
                  <a:gd name="connsiteX142" fmla="*/ 6145 w 10000"/>
                  <a:gd name="connsiteY142" fmla="*/ 9948 h 10000"/>
                  <a:gd name="connsiteX143" fmla="*/ 6493 w 10000"/>
                  <a:gd name="connsiteY143" fmla="*/ 9841 h 10000"/>
                  <a:gd name="connsiteX144" fmla="*/ 6841 w 10000"/>
                  <a:gd name="connsiteY144" fmla="*/ 9736 h 10000"/>
                  <a:gd name="connsiteX145" fmla="*/ 7218 w 10000"/>
                  <a:gd name="connsiteY145" fmla="*/ 9577 h 10000"/>
                  <a:gd name="connsiteX146" fmla="*/ 7565 w 10000"/>
                  <a:gd name="connsiteY146" fmla="*/ 9418 h 10000"/>
                  <a:gd name="connsiteX147" fmla="*/ 7884 w 10000"/>
                  <a:gd name="connsiteY147" fmla="*/ 9207 h 10000"/>
                  <a:gd name="connsiteX148" fmla="*/ 8232 w 10000"/>
                  <a:gd name="connsiteY148" fmla="*/ 8995 h 10000"/>
                  <a:gd name="connsiteX149" fmla="*/ 8551 w 10000"/>
                  <a:gd name="connsiteY14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2377 w 10000"/>
                  <a:gd name="connsiteY97" fmla="*/ 3598 h 10000"/>
                  <a:gd name="connsiteX98" fmla="*/ 2377 w 10000"/>
                  <a:gd name="connsiteY98" fmla="*/ 3968 h 10000"/>
                  <a:gd name="connsiteX99" fmla="*/ 2231 w 10000"/>
                  <a:gd name="connsiteY99" fmla="*/ 4445 h 10000"/>
                  <a:gd name="connsiteX100" fmla="*/ 2000 w 10000"/>
                  <a:gd name="connsiteY100" fmla="*/ 4021 h 10000"/>
                  <a:gd name="connsiteX101" fmla="*/ 1884 w 10000"/>
                  <a:gd name="connsiteY101" fmla="*/ 3545 h 10000"/>
                  <a:gd name="connsiteX102" fmla="*/ 1652 w 10000"/>
                  <a:gd name="connsiteY102" fmla="*/ 3545 h 10000"/>
                  <a:gd name="connsiteX103" fmla="*/ 1478 w 10000"/>
                  <a:gd name="connsiteY103" fmla="*/ 3757 h 10000"/>
                  <a:gd name="connsiteX104" fmla="*/ 1247 w 10000"/>
                  <a:gd name="connsiteY104" fmla="*/ 3757 h 10000"/>
                  <a:gd name="connsiteX105" fmla="*/ 1072 w 10000"/>
                  <a:gd name="connsiteY105" fmla="*/ 3968 h 10000"/>
                  <a:gd name="connsiteX106" fmla="*/ 957 w 10000"/>
                  <a:gd name="connsiteY106" fmla="*/ 3757 h 10000"/>
                  <a:gd name="connsiteX107" fmla="*/ 667 w 10000"/>
                  <a:gd name="connsiteY107" fmla="*/ 3704 h 10000"/>
                  <a:gd name="connsiteX108" fmla="*/ 406 w 10000"/>
                  <a:gd name="connsiteY108" fmla="*/ 3704 h 10000"/>
                  <a:gd name="connsiteX109" fmla="*/ 29 w 10000"/>
                  <a:gd name="connsiteY109" fmla="*/ 3439 h 10000"/>
                  <a:gd name="connsiteX110" fmla="*/ 0 w 10000"/>
                  <a:gd name="connsiteY110" fmla="*/ 3916 h 10000"/>
                  <a:gd name="connsiteX111" fmla="*/ 58 w 10000"/>
                  <a:gd name="connsiteY111" fmla="*/ 4603 h 10000"/>
                  <a:gd name="connsiteX112" fmla="*/ 116 w 10000"/>
                  <a:gd name="connsiteY112" fmla="*/ 4973 h 10000"/>
                  <a:gd name="connsiteX113" fmla="*/ 174 w 10000"/>
                  <a:gd name="connsiteY113" fmla="*/ 5239 h 10000"/>
                  <a:gd name="connsiteX114" fmla="*/ 232 w 10000"/>
                  <a:gd name="connsiteY114" fmla="*/ 5609 h 10000"/>
                  <a:gd name="connsiteX115" fmla="*/ 406 w 10000"/>
                  <a:gd name="connsiteY115" fmla="*/ 5926 h 10000"/>
                  <a:gd name="connsiteX116" fmla="*/ 638 w 10000"/>
                  <a:gd name="connsiteY116" fmla="*/ 6455 h 10000"/>
                  <a:gd name="connsiteX117" fmla="*/ 492 w 10000"/>
                  <a:gd name="connsiteY117" fmla="*/ 6350 h 10000"/>
                  <a:gd name="connsiteX118" fmla="*/ 840 w 10000"/>
                  <a:gd name="connsiteY118" fmla="*/ 6825 h 10000"/>
                  <a:gd name="connsiteX119" fmla="*/ 1043 w 10000"/>
                  <a:gd name="connsiteY119" fmla="*/ 6773 h 10000"/>
                  <a:gd name="connsiteX120" fmla="*/ 1015 w 10000"/>
                  <a:gd name="connsiteY120" fmla="*/ 6455 h 10000"/>
                  <a:gd name="connsiteX121" fmla="*/ 1188 w 10000"/>
                  <a:gd name="connsiteY121" fmla="*/ 6508 h 10000"/>
                  <a:gd name="connsiteX122" fmla="*/ 986 w 10000"/>
                  <a:gd name="connsiteY122" fmla="*/ 5873 h 10000"/>
                  <a:gd name="connsiteX123" fmla="*/ 1362 w 10000"/>
                  <a:gd name="connsiteY123" fmla="*/ 5609 h 10000"/>
                  <a:gd name="connsiteX124" fmla="*/ 1566 w 10000"/>
                  <a:gd name="connsiteY124" fmla="*/ 5609 h 10000"/>
                  <a:gd name="connsiteX125" fmla="*/ 1566 w 10000"/>
                  <a:gd name="connsiteY125" fmla="*/ 5873 h 10000"/>
                  <a:gd name="connsiteX126" fmla="*/ 1391 w 10000"/>
                  <a:gd name="connsiteY126" fmla="*/ 6032 h 10000"/>
                  <a:gd name="connsiteX127" fmla="*/ 1276 w 10000"/>
                  <a:gd name="connsiteY127" fmla="*/ 6720 h 10000"/>
                  <a:gd name="connsiteX128" fmla="*/ 1218 w 10000"/>
                  <a:gd name="connsiteY128" fmla="*/ 7037 h 10000"/>
                  <a:gd name="connsiteX129" fmla="*/ 1305 w 10000"/>
                  <a:gd name="connsiteY129" fmla="*/ 7461 h 10000"/>
                  <a:gd name="connsiteX130" fmla="*/ 1478 w 10000"/>
                  <a:gd name="connsiteY130" fmla="*/ 7778 h 10000"/>
                  <a:gd name="connsiteX131" fmla="*/ 2058 w 10000"/>
                  <a:gd name="connsiteY131" fmla="*/ 8413 h 10000"/>
                  <a:gd name="connsiteX132" fmla="*/ 2521 w 10000"/>
                  <a:gd name="connsiteY132" fmla="*/ 8889 h 10000"/>
                  <a:gd name="connsiteX133" fmla="*/ 2869 w 10000"/>
                  <a:gd name="connsiteY133" fmla="*/ 9101 h 10000"/>
                  <a:gd name="connsiteX134" fmla="*/ 3246 w 10000"/>
                  <a:gd name="connsiteY134" fmla="*/ 9312 h 10000"/>
                  <a:gd name="connsiteX135" fmla="*/ 3624 w 10000"/>
                  <a:gd name="connsiteY135" fmla="*/ 9524 h 10000"/>
                  <a:gd name="connsiteX136" fmla="*/ 3972 w 10000"/>
                  <a:gd name="connsiteY136" fmla="*/ 9630 h 10000"/>
                  <a:gd name="connsiteX137" fmla="*/ 4348 w 10000"/>
                  <a:gd name="connsiteY137" fmla="*/ 9789 h 10000"/>
                  <a:gd name="connsiteX138" fmla="*/ 4783 w 10000"/>
                  <a:gd name="connsiteY138" fmla="*/ 9948 h 10000"/>
                  <a:gd name="connsiteX139" fmla="*/ 5246 w 10000"/>
                  <a:gd name="connsiteY139" fmla="*/ 10000 h 10000"/>
                  <a:gd name="connsiteX140" fmla="*/ 5652 w 10000"/>
                  <a:gd name="connsiteY140" fmla="*/ 10000 h 10000"/>
                  <a:gd name="connsiteX141" fmla="*/ 6145 w 10000"/>
                  <a:gd name="connsiteY141" fmla="*/ 9948 h 10000"/>
                  <a:gd name="connsiteX142" fmla="*/ 6493 w 10000"/>
                  <a:gd name="connsiteY142" fmla="*/ 9841 h 10000"/>
                  <a:gd name="connsiteX143" fmla="*/ 6841 w 10000"/>
                  <a:gd name="connsiteY143" fmla="*/ 9736 h 10000"/>
                  <a:gd name="connsiteX144" fmla="*/ 7218 w 10000"/>
                  <a:gd name="connsiteY144" fmla="*/ 9577 h 10000"/>
                  <a:gd name="connsiteX145" fmla="*/ 7565 w 10000"/>
                  <a:gd name="connsiteY145" fmla="*/ 9418 h 10000"/>
                  <a:gd name="connsiteX146" fmla="*/ 7884 w 10000"/>
                  <a:gd name="connsiteY146" fmla="*/ 9207 h 10000"/>
                  <a:gd name="connsiteX147" fmla="*/ 8232 w 10000"/>
                  <a:gd name="connsiteY147" fmla="*/ 8995 h 10000"/>
                  <a:gd name="connsiteX148" fmla="*/ 8551 w 10000"/>
                  <a:gd name="connsiteY14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2754 w 10000"/>
                  <a:gd name="connsiteY92" fmla="*/ 2857 h 10000"/>
                  <a:gd name="connsiteX93" fmla="*/ 2656 w 10000"/>
                  <a:gd name="connsiteY93" fmla="*/ 2472 h 10000"/>
                  <a:gd name="connsiteX94" fmla="*/ 2898 w 10000"/>
                  <a:gd name="connsiteY94" fmla="*/ 3545 h 10000"/>
                  <a:gd name="connsiteX95" fmla="*/ 2840 w 10000"/>
                  <a:gd name="connsiteY95" fmla="*/ 3916 h 10000"/>
                  <a:gd name="connsiteX96" fmla="*/ 2377 w 10000"/>
                  <a:gd name="connsiteY96" fmla="*/ 3598 h 10000"/>
                  <a:gd name="connsiteX97" fmla="*/ 2377 w 10000"/>
                  <a:gd name="connsiteY97" fmla="*/ 3968 h 10000"/>
                  <a:gd name="connsiteX98" fmla="*/ 2231 w 10000"/>
                  <a:gd name="connsiteY98" fmla="*/ 4445 h 10000"/>
                  <a:gd name="connsiteX99" fmla="*/ 2000 w 10000"/>
                  <a:gd name="connsiteY99" fmla="*/ 4021 h 10000"/>
                  <a:gd name="connsiteX100" fmla="*/ 1884 w 10000"/>
                  <a:gd name="connsiteY100" fmla="*/ 3545 h 10000"/>
                  <a:gd name="connsiteX101" fmla="*/ 1652 w 10000"/>
                  <a:gd name="connsiteY101" fmla="*/ 3545 h 10000"/>
                  <a:gd name="connsiteX102" fmla="*/ 1478 w 10000"/>
                  <a:gd name="connsiteY102" fmla="*/ 3757 h 10000"/>
                  <a:gd name="connsiteX103" fmla="*/ 1247 w 10000"/>
                  <a:gd name="connsiteY103" fmla="*/ 3757 h 10000"/>
                  <a:gd name="connsiteX104" fmla="*/ 1072 w 10000"/>
                  <a:gd name="connsiteY104" fmla="*/ 3968 h 10000"/>
                  <a:gd name="connsiteX105" fmla="*/ 957 w 10000"/>
                  <a:gd name="connsiteY105" fmla="*/ 3757 h 10000"/>
                  <a:gd name="connsiteX106" fmla="*/ 667 w 10000"/>
                  <a:gd name="connsiteY106" fmla="*/ 3704 h 10000"/>
                  <a:gd name="connsiteX107" fmla="*/ 406 w 10000"/>
                  <a:gd name="connsiteY107" fmla="*/ 3704 h 10000"/>
                  <a:gd name="connsiteX108" fmla="*/ 29 w 10000"/>
                  <a:gd name="connsiteY108" fmla="*/ 3439 h 10000"/>
                  <a:gd name="connsiteX109" fmla="*/ 0 w 10000"/>
                  <a:gd name="connsiteY109" fmla="*/ 3916 h 10000"/>
                  <a:gd name="connsiteX110" fmla="*/ 58 w 10000"/>
                  <a:gd name="connsiteY110" fmla="*/ 4603 h 10000"/>
                  <a:gd name="connsiteX111" fmla="*/ 116 w 10000"/>
                  <a:gd name="connsiteY111" fmla="*/ 4973 h 10000"/>
                  <a:gd name="connsiteX112" fmla="*/ 174 w 10000"/>
                  <a:gd name="connsiteY112" fmla="*/ 5239 h 10000"/>
                  <a:gd name="connsiteX113" fmla="*/ 232 w 10000"/>
                  <a:gd name="connsiteY113" fmla="*/ 5609 h 10000"/>
                  <a:gd name="connsiteX114" fmla="*/ 406 w 10000"/>
                  <a:gd name="connsiteY114" fmla="*/ 5926 h 10000"/>
                  <a:gd name="connsiteX115" fmla="*/ 638 w 10000"/>
                  <a:gd name="connsiteY115" fmla="*/ 6455 h 10000"/>
                  <a:gd name="connsiteX116" fmla="*/ 492 w 10000"/>
                  <a:gd name="connsiteY116" fmla="*/ 6350 h 10000"/>
                  <a:gd name="connsiteX117" fmla="*/ 840 w 10000"/>
                  <a:gd name="connsiteY117" fmla="*/ 6825 h 10000"/>
                  <a:gd name="connsiteX118" fmla="*/ 1043 w 10000"/>
                  <a:gd name="connsiteY118" fmla="*/ 6773 h 10000"/>
                  <a:gd name="connsiteX119" fmla="*/ 1015 w 10000"/>
                  <a:gd name="connsiteY119" fmla="*/ 6455 h 10000"/>
                  <a:gd name="connsiteX120" fmla="*/ 1188 w 10000"/>
                  <a:gd name="connsiteY120" fmla="*/ 6508 h 10000"/>
                  <a:gd name="connsiteX121" fmla="*/ 986 w 10000"/>
                  <a:gd name="connsiteY121" fmla="*/ 5873 h 10000"/>
                  <a:gd name="connsiteX122" fmla="*/ 1362 w 10000"/>
                  <a:gd name="connsiteY122" fmla="*/ 5609 h 10000"/>
                  <a:gd name="connsiteX123" fmla="*/ 1566 w 10000"/>
                  <a:gd name="connsiteY123" fmla="*/ 5609 h 10000"/>
                  <a:gd name="connsiteX124" fmla="*/ 1566 w 10000"/>
                  <a:gd name="connsiteY124" fmla="*/ 5873 h 10000"/>
                  <a:gd name="connsiteX125" fmla="*/ 1391 w 10000"/>
                  <a:gd name="connsiteY125" fmla="*/ 6032 h 10000"/>
                  <a:gd name="connsiteX126" fmla="*/ 1276 w 10000"/>
                  <a:gd name="connsiteY126" fmla="*/ 6720 h 10000"/>
                  <a:gd name="connsiteX127" fmla="*/ 1218 w 10000"/>
                  <a:gd name="connsiteY127" fmla="*/ 7037 h 10000"/>
                  <a:gd name="connsiteX128" fmla="*/ 1305 w 10000"/>
                  <a:gd name="connsiteY128" fmla="*/ 7461 h 10000"/>
                  <a:gd name="connsiteX129" fmla="*/ 1478 w 10000"/>
                  <a:gd name="connsiteY129" fmla="*/ 7778 h 10000"/>
                  <a:gd name="connsiteX130" fmla="*/ 2058 w 10000"/>
                  <a:gd name="connsiteY130" fmla="*/ 8413 h 10000"/>
                  <a:gd name="connsiteX131" fmla="*/ 2521 w 10000"/>
                  <a:gd name="connsiteY131" fmla="*/ 8889 h 10000"/>
                  <a:gd name="connsiteX132" fmla="*/ 2869 w 10000"/>
                  <a:gd name="connsiteY132" fmla="*/ 9101 h 10000"/>
                  <a:gd name="connsiteX133" fmla="*/ 3246 w 10000"/>
                  <a:gd name="connsiteY133" fmla="*/ 9312 h 10000"/>
                  <a:gd name="connsiteX134" fmla="*/ 3624 w 10000"/>
                  <a:gd name="connsiteY134" fmla="*/ 9524 h 10000"/>
                  <a:gd name="connsiteX135" fmla="*/ 3972 w 10000"/>
                  <a:gd name="connsiteY135" fmla="*/ 9630 h 10000"/>
                  <a:gd name="connsiteX136" fmla="*/ 4348 w 10000"/>
                  <a:gd name="connsiteY136" fmla="*/ 9789 h 10000"/>
                  <a:gd name="connsiteX137" fmla="*/ 4783 w 10000"/>
                  <a:gd name="connsiteY137" fmla="*/ 9948 h 10000"/>
                  <a:gd name="connsiteX138" fmla="*/ 5246 w 10000"/>
                  <a:gd name="connsiteY138" fmla="*/ 10000 h 10000"/>
                  <a:gd name="connsiteX139" fmla="*/ 5652 w 10000"/>
                  <a:gd name="connsiteY139" fmla="*/ 10000 h 10000"/>
                  <a:gd name="connsiteX140" fmla="*/ 6145 w 10000"/>
                  <a:gd name="connsiteY140" fmla="*/ 9948 h 10000"/>
                  <a:gd name="connsiteX141" fmla="*/ 6493 w 10000"/>
                  <a:gd name="connsiteY141" fmla="*/ 9841 h 10000"/>
                  <a:gd name="connsiteX142" fmla="*/ 6841 w 10000"/>
                  <a:gd name="connsiteY142" fmla="*/ 9736 h 10000"/>
                  <a:gd name="connsiteX143" fmla="*/ 7218 w 10000"/>
                  <a:gd name="connsiteY143" fmla="*/ 9577 h 10000"/>
                  <a:gd name="connsiteX144" fmla="*/ 7565 w 10000"/>
                  <a:gd name="connsiteY144" fmla="*/ 9418 h 10000"/>
                  <a:gd name="connsiteX145" fmla="*/ 7884 w 10000"/>
                  <a:gd name="connsiteY145" fmla="*/ 9207 h 10000"/>
                  <a:gd name="connsiteX146" fmla="*/ 8232 w 10000"/>
                  <a:gd name="connsiteY146" fmla="*/ 8995 h 10000"/>
                  <a:gd name="connsiteX147" fmla="*/ 8551 w 10000"/>
                  <a:gd name="connsiteY147" fmla="*/ 8678 h 10000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754 w 10000"/>
                  <a:gd name="connsiteY92" fmla="*/ 2878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231 w 10000"/>
                  <a:gd name="connsiteY97" fmla="*/ 4466 h 10021"/>
                  <a:gd name="connsiteX98" fmla="*/ 2000 w 10000"/>
                  <a:gd name="connsiteY98" fmla="*/ 4042 h 10021"/>
                  <a:gd name="connsiteX99" fmla="*/ 1884 w 10000"/>
                  <a:gd name="connsiteY99" fmla="*/ 3566 h 10021"/>
                  <a:gd name="connsiteX100" fmla="*/ 1652 w 10000"/>
                  <a:gd name="connsiteY100" fmla="*/ 3566 h 10021"/>
                  <a:gd name="connsiteX101" fmla="*/ 1478 w 10000"/>
                  <a:gd name="connsiteY101" fmla="*/ 3778 h 10021"/>
                  <a:gd name="connsiteX102" fmla="*/ 1247 w 10000"/>
                  <a:gd name="connsiteY102" fmla="*/ 3778 h 10021"/>
                  <a:gd name="connsiteX103" fmla="*/ 1072 w 10000"/>
                  <a:gd name="connsiteY103" fmla="*/ 3989 h 10021"/>
                  <a:gd name="connsiteX104" fmla="*/ 957 w 10000"/>
                  <a:gd name="connsiteY104" fmla="*/ 3778 h 10021"/>
                  <a:gd name="connsiteX105" fmla="*/ 667 w 10000"/>
                  <a:gd name="connsiteY105" fmla="*/ 3725 h 10021"/>
                  <a:gd name="connsiteX106" fmla="*/ 406 w 10000"/>
                  <a:gd name="connsiteY106" fmla="*/ 3725 h 10021"/>
                  <a:gd name="connsiteX107" fmla="*/ 29 w 10000"/>
                  <a:gd name="connsiteY107" fmla="*/ 3460 h 10021"/>
                  <a:gd name="connsiteX108" fmla="*/ 0 w 10000"/>
                  <a:gd name="connsiteY108" fmla="*/ 3937 h 10021"/>
                  <a:gd name="connsiteX109" fmla="*/ 58 w 10000"/>
                  <a:gd name="connsiteY109" fmla="*/ 4624 h 10021"/>
                  <a:gd name="connsiteX110" fmla="*/ 116 w 10000"/>
                  <a:gd name="connsiteY110" fmla="*/ 4994 h 10021"/>
                  <a:gd name="connsiteX111" fmla="*/ 174 w 10000"/>
                  <a:gd name="connsiteY111" fmla="*/ 5260 h 10021"/>
                  <a:gd name="connsiteX112" fmla="*/ 232 w 10000"/>
                  <a:gd name="connsiteY112" fmla="*/ 5630 h 10021"/>
                  <a:gd name="connsiteX113" fmla="*/ 406 w 10000"/>
                  <a:gd name="connsiteY113" fmla="*/ 5947 h 10021"/>
                  <a:gd name="connsiteX114" fmla="*/ 638 w 10000"/>
                  <a:gd name="connsiteY114" fmla="*/ 6476 h 10021"/>
                  <a:gd name="connsiteX115" fmla="*/ 492 w 10000"/>
                  <a:gd name="connsiteY115" fmla="*/ 6371 h 10021"/>
                  <a:gd name="connsiteX116" fmla="*/ 840 w 10000"/>
                  <a:gd name="connsiteY116" fmla="*/ 6846 h 10021"/>
                  <a:gd name="connsiteX117" fmla="*/ 1043 w 10000"/>
                  <a:gd name="connsiteY117" fmla="*/ 6794 h 10021"/>
                  <a:gd name="connsiteX118" fmla="*/ 1015 w 10000"/>
                  <a:gd name="connsiteY118" fmla="*/ 6476 h 10021"/>
                  <a:gd name="connsiteX119" fmla="*/ 1188 w 10000"/>
                  <a:gd name="connsiteY119" fmla="*/ 6529 h 10021"/>
                  <a:gd name="connsiteX120" fmla="*/ 986 w 10000"/>
                  <a:gd name="connsiteY120" fmla="*/ 5894 h 10021"/>
                  <a:gd name="connsiteX121" fmla="*/ 1362 w 10000"/>
                  <a:gd name="connsiteY121" fmla="*/ 5630 h 10021"/>
                  <a:gd name="connsiteX122" fmla="*/ 1566 w 10000"/>
                  <a:gd name="connsiteY122" fmla="*/ 5630 h 10021"/>
                  <a:gd name="connsiteX123" fmla="*/ 1566 w 10000"/>
                  <a:gd name="connsiteY123" fmla="*/ 5894 h 10021"/>
                  <a:gd name="connsiteX124" fmla="*/ 1391 w 10000"/>
                  <a:gd name="connsiteY124" fmla="*/ 6053 h 10021"/>
                  <a:gd name="connsiteX125" fmla="*/ 1276 w 10000"/>
                  <a:gd name="connsiteY125" fmla="*/ 6741 h 10021"/>
                  <a:gd name="connsiteX126" fmla="*/ 1218 w 10000"/>
                  <a:gd name="connsiteY126" fmla="*/ 7058 h 10021"/>
                  <a:gd name="connsiteX127" fmla="*/ 1305 w 10000"/>
                  <a:gd name="connsiteY127" fmla="*/ 7482 h 10021"/>
                  <a:gd name="connsiteX128" fmla="*/ 1478 w 10000"/>
                  <a:gd name="connsiteY128" fmla="*/ 7799 h 10021"/>
                  <a:gd name="connsiteX129" fmla="*/ 2058 w 10000"/>
                  <a:gd name="connsiteY129" fmla="*/ 8434 h 10021"/>
                  <a:gd name="connsiteX130" fmla="*/ 2521 w 10000"/>
                  <a:gd name="connsiteY130" fmla="*/ 8910 h 10021"/>
                  <a:gd name="connsiteX131" fmla="*/ 2869 w 10000"/>
                  <a:gd name="connsiteY131" fmla="*/ 9122 h 10021"/>
                  <a:gd name="connsiteX132" fmla="*/ 3246 w 10000"/>
                  <a:gd name="connsiteY132" fmla="*/ 9333 h 10021"/>
                  <a:gd name="connsiteX133" fmla="*/ 3624 w 10000"/>
                  <a:gd name="connsiteY133" fmla="*/ 9545 h 10021"/>
                  <a:gd name="connsiteX134" fmla="*/ 3972 w 10000"/>
                  <a:gd name="connsiteY134" fmla="*/ 9651 h 10021"/>
                  <a:gd name="connsiteX135" fmla="*/ 4348 w 10000"/>
                  <a:gd name="connsiteY135" fmla="*/ 9810 h 10021"/>
                  <a:gd name="connsiteX136" fmla="*/ 4783 w 10000"/>
                  <a:gd name="connsiteY136" fmla="*/ 9969 h 10021"/>
                  <a:gd name="connsiteX137" fmla="*/ 5246 w 10000"/>
                  <a:gd name="connsiteY137" fmla="*/ 10021 h 10021"/>
                  <a:gd name="connsiteX138" fmla="*/ 5652 w 10000"/>
                  <a:gd name="connsiteY138" fmla="*/ 10021 h 10021"/>
                  <a:gd name="connsiteX139" fmla="*/ 6145 w 10000"/>
                  <a:gd name="connsiteY139" fmla="*/ 9969 h 10021"/>
                  <a:gd name="connsiteX140" fmla="*/ 6493 w 10000"/>
                  <a:gd name="connsiteY140" fmla="*/ 9862 h 10021"/>
                  <a:gd name="connsiteX141" fmla="*/ 6841 w 10000"/>
                  <a:gd name="connsiteY141" fmla="*/ 9757 h 10021"/>
                  <a:gd name="connsiteX142" fmla="*/ 7218 w 10000"/>
                  <a:gd name="connsiteY142" fmla="*/ 9598 h 10021"/>
                  <a:gd name="connsiteX143" fmla="*/ 7565 w 10000"/>
                  <a:gd name="connsiteY143" fmla="*/ 9439 h 10021"/>
                  <a:gd name="connsiteX144" fmla="*/ 7884 w 10000"/>
                  <a:gd name="connsiteY144" fmla="*/ 9228 h 10021"/>
                  <a:gd name="connsiteX145" fmla="*/ 8232 w 10000"/>
                  <a:gd name="connsiteY145" fmla="*/ 9016 h 10021"/>
                  <a:gd name="connsiteX146" fmla="*/ 8551 w 10000"/>
                  <a:gd name="connsiteY146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000 w 10000"/>
                  <a:gd name="connsiteY97" fmla="*/ 4042 h 10021"/>
                  <a:gd name="connsiteX98" fmla="*/ 1884 w 10000"/>
                  <a:gd name="connsiteY98" fmla="*/ 3566 h 10021"/>
                  <a:gd name="connsiteX99" fmla="*/ 1652 w 10000"/>
                  <a:gd name="connsiteY99" fmla="*/ 3566 h 10021"/>
                  <a:gd name="connsiteX100" fmla="*/ 1478 w 10000"/>
                  <a:gd name="connsiteY100" fmla="*/ 3778 h 10021"/>
                  <a:gd name="connsiteX101" fmla="*/ 1247 w 10000"/>
                  <a:gd name="connsiteY101" fmla="*/ 3778 h 10021"/>
                  <a:gd name="connsiteX102" fmla="*/ 1072 w 10000"/>
                  <a:gd name="connsiteY102" fmla="*/ 3989 h 10021"/>
                  <a:gd name="connsiteX103" fmla="*/ 957 w 10000"/>
                  <a:gd name="connsiteY103" fmla="*/ 3778 h 10021"/>
                  <a:gd name="connsiteX104" fmla="*/ 667 w 10000"/>
                  <a:gd name="connsiteY104" fmla="*/ 3725 h 10021"/>
                  <a:gd name="connsiteX105" fmla="*/ 406 w 10000"/>
                  <a:gd name="connsiteY105" fmla="*/ 3725 h 10021"/>
                  <a:gd name="connsiteX106" fmla="*/ 29 w 10000"/>
                  <a:gd name="connsiteY106" fmla="*/ 3460 h 10021"/>
                  <a:gd name="connsiteX107" fmla="*/ 0 w 10000"/>
                  <a:gd name="connsiteY107" fmla="*/ 3937 h 10021"/>
                  <a:gd name="connsiteX108" fmla="*/ 58 w 10000"/>
                  <a:gd name="connsiteY108" fmla="*/ 4624 h 10021"/>
                  <a:gd name="connsiteX109" fmla="*/ 116 w 10000"/>
                  <a:gd name="connsiteY109" fmla="*/ 4994 h 10021"/>
                  <a:gd name="connsiteX110" fmla="*/ 174 w 10000"/>
                  <a:gd name="connsiteY110" fmla="*/ 5260 h 10021"/>
                  <a:gd name="connsiteX111" fmla="*/ 232 w 10000"/>
                  <a:gd name="connsiteY111" fmla="*/ 5630 h 10021"/>
                  <a:gd name="connsiteX112" fmla="*/ 406 w 10000"/>
                  <a:gd name="connsiteY112" fmla="*/ 5947 h 10021"/>
                  <a:gd name="connsiteX113" fmla="*/ 638 w 10000"/>
                  <a:gd name="connsiteY113" fmla="*/ 6476 h 10021"/>
                  <a:gd name="connsiteX114" fmla="*/ 492 w 10000"/>
                  <a:gd name="connsiteY114" fmla="*/ 6371 h 10021"/>
                  <a:gd name="connsiteX115" fmla="*/ 840 w 10000"/>
                  <a:gd name="connsiteY115" fmla="*/ 6846 h 10021"/>
                  <a:gd name="connsiteX116" fmla="*/ 1043 w 10000"/>
                  <a:gd name="connsiteY116" fmla="*/ 6794 h 10021"/>
                  <a:gd name="connsiteX117" fmla="*/ 1015 w 10000"/>
                  <a:gd name="connsiteY117" fmla="*/ 6476 h 10021"/>
                  <a:gd name="connsiteX118" fmla="*/ 1188 w 10000"/>
                  <a:gd name="connsiteY118" fmla="*/ 6529 h 10021"/>
                  <a:gd name="connsiteX119" fmla="*/ 986 w 10000"/>
                  <a:gd name="connsiteY119" fmla="*/ 5894 h 10021"/>
                  <a:gd name="connsiteX120" fmla="*/ 1362 w 10000"/>
                  <a:gd name="connsiteY120" fmla="*/ 5630 h 10021"/>
                  <a:gd name="connsiteX121" fmla="*/ 1566 w 10000"/>
                  <a:gd name="connsiteY121" fmla="*/ 5630 h 10021"/>
                  <a:gd name="connsiteX122" fmla="*/ 1566 w 10000"/>
                  <a:gd name="connsiteY122" fmla="*/ 5894 h 10021"/>
                  <a:gd name="connsiteX123" fmla="*/ 1391 w 10000"/>
                  <a:gd name="connsiteY123" fmla="*/ 6053 h 10021"/>
                  <a:gd name="connsiteX124" fmla="*/ 1276 w 10000"/>
                  <a:gd name="connsiteY124" fmla="*/ 6741 h 10021"/>
                  <a:gd name="connsiteX125" fmla="*/ 1218 w 10000"/>
                  <a:gd name="connsiteY125" fmla="*/ 7058 h 10021"/>
                  <a:gd name="connsiteX126" fmla="*/ 1305 w 10000"/>
                  <a:gd name="connsiteY126" fmla="*/ 7482 h 10021"/>
                  <a:gd name="connsiteX127" fmla="*/ 1478 w 10000"/>
                  <a:gd name="connsiteY127" fmla="*/ 7799 h 10021"/>
                  <a:gd name="connsiteX128" fmla="*/ 2058 w 10000"/>
                  <a:gd name="connsiteY128" fmla="*/ 8434 h 10021"/>
                  <a:gd name="connsiteX129" fmla="*/ 2521 w 10000"/>
                  <a:gd name="connsiteY129" fmla="*/ 8910 h 10021"/>
                  <a:gd name="connsiteX130" fmla="*/ 2869 w 10000"/>
                  <a:gd name="connsiteY130" fmla="*/ 9122 h 10021"/>
                  <a:gd name="connsiteX131" fmla="*/ 3246 w 10000"/>
                  <a:gd name="connsiteY131" fmla="*/ 9333 h 10021"/>
                  <a:gd name="connsiteX132" fmla="*/ 3624 w 10000"/>
                  <a:gd name="connsiteY132" fmla="*/ 9545 h 10021"/>
                  <a:gd name="connsiteX133" fmla="*/ 3972 w 10000"/>
                  <a:gd name="connsiteY133" fmla="*/ 9651 h 10021"/>
                  <a:gd name="connsiteX134" fmla="*/ 4348 w 10000"/>
                  <a:gd name="connsiteY134" fmla="*/ 9810 h 10021"/>
                  <a:gd name="connsiteX135" fmla="*/ 4783 w 10000"/>
                  <a:gd name="connsiteY135" fmla="*/ 9969 h 10021"/>
                  <a:gd name="connsiteX136" fmla="*/ 5246 w 10000"/>
                  <a:gd name="connsiteY136" fmla="*/ 10021 h 10021"/>
                  <a:gd name="connsiteX137" fmla="*/ 5652 w 10000"/>
                  <a:gd name="connsiteY137" fmla="*/ 10021 h 10021"/>
                  <a:gd name="connsiteX138" fmla="*/ 6145 w 10000"/>
                  <a:gd name="connsiteY138" fmla="*/ 9969 h 10021"/>
                  <a:gd name="connsiteX139" fmla="*/ 6493 w 10000"/>
                  <a:gd name="connsiteY139" fmla="*/ 9862 h 10021"/>
                  <a:gd name="connsiteX140" fmla="*/ 6841 w 10000"/>
                  <a:gd name="connsiteY140" fmla="*/ 9757 h 10021"/>
                  <a:gd name="connsiteX141" fmla="*/ 7218 w 10000"/>
                  <a:gd name="connsiteY141" fmla="*/ 9598 h 10021"/>
                  <a:gd name="connsiteX142" fmla="*/ 7565 w 10000"/>
                  <a:gd name="connsiteY142" fmla="*/ 9439 h 10021"/>
                  <a:gd name="connsiteX143" fmla="*/ 7884 w 10000"/>
                  <a:gd name="connsiteY143" fmla="*/ 9228 h 10021"/>
                  <a:gd name="connsiteX144" fmla="*/ 8232 w 10000"/>
                  <a:gd name="connsiteY144" fmla="*/ 9016 h 10021"/>
                  <a:gd name="connsiteX145" fmla="*/ 8551 w 10000"/>
                  <a:gd name="connsiteY145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406 w 10000"/>
                  <a:gd name="connsiteY104" fmla="*/ 3725 h 10021"/>
                  <a:gd name="connsiteX105" fmla="*/ 29 w 10000"/>
                  <a:gd name="connsiteY105" fmla="*/ 3460 h 10021"/>
                  <a:gd name="connsiteX106" fmla="*/ 0 w 10000"/>
                  <a:gd name="connsiteY106" fmla="*/ 3937 h 10021"/>
                  <a:gd name="connsiteX107" fmla="*/ 58 w 10000"/>
                  <a:gd name="connsiteY107" fmla="*/ 4624 h 10021"/>
                  <a:gd name="connsiteX108" fmla="*/ 116 w 10000"/>
                  <a:gd name="connsiteY108" fmla="*/ 4994 h 10021"/>
                  <a:gd name="connsiteX109" fmla="*/ 174 w 10000"/>
                  <a:gd name="connsiteY109" fmla="*/ 5260 h 10021"/>
                  <a:gd name="connsiteX110" fmla="*/ 232 w 10000"/>
                  <a:gd name="connsiteY110" fmla="*/ 5630 h 10021"/>
                  <a:gd name="connsiteX111" fmla="*/ 406 w 10000"/>
                  <a:gd name="connsiteY111" fmla="*/ 5947 h 10021"/>
                  <a:gd name="connsiteX112" fmla="*/ 638 w 10000"/>
                  <a:gd name="connsiteY112" fmla="*/ 6476 h 10021"/>
                  <a:gd name="connsiteX113" fmla="*/ 492 w 10000"/>
                  <a:gd name="connsiteY113" fmla="*/ 6371 h 10021"/>
                  <a:gd name="connsiteX114" fmla="*/ 840 w 10000"/>
                  <a:gd name="connsiteY114" fmla="*/ 6846 h 10021"/>
                  <a:gd name="connsiteX115" fmla="*/ 1043 w 10000"/>
                  <a:gd name="connsiteY115" fmla="*/ 6794 h 10021"/>
                  <a:gd name="connsiteX116" fmla="*/ 1015 w 10000"/>
                  <a:gd name="connsiteY116" fmla="*/ 6476 h 10021"/>
                  <a:gd name="connsiteX117" fmla="*/ 1188 w 10000"/>
                  <a:gd name="connsiteY117" fmla="*/ 6529 h 10021"/>
                  <a:gd name="connsiteX118" fmla="*/ 986 w 10000"/>
                  <a:gd name="connsiteY118" fmla="*/ 5894 h 10021"/>
                  <a:gd name="connsiteX119" fmla="*/ 1362 w 10000"/>
                  <a:gd name="connsiteY119" fmla="*/ 5630 h 10021"/>
                  <a:gd name="connsiteX120" fmla="*/ 1566 w 10000"/>
                  <a:gd name="connsiteY120" fmla="*/ 5630 h 10021"/>
                  <a:gd name="connsiteX121" fmla="*/ 1566 w 10000"/>
                  <a:gd name="connsiteY121" fmla="*/ 5894 h 10021"/>
                  <a:gd name="connsiteX122" fmla="*/ 1391 w 10000"/>
                  <a:gd name="connsiteY122" fmla="*/ 6053 h 10021"/>
                  <a:gd name="connsiteX123" fmla="*/ 1276 w 10000"/>
                  <a:gd name="connsiteY123" fmla="*/ 6741 h 10021"/>
                  <a:gd name="connsiteX124" fmla="*/ 1218 w 10000"/>
                  <a:gd name="connsiteY124" fmla="*/ 7058 h 10021"/>
                  <a:gd name="connsiteX125" fmla="*/ 1305 w 10000"/>
                  <a:gd name="connsiteY125" fmla="*/ 7482 h 10021"/>
                  <a:gd name="connsiteX126" fmla="*/ 1478 w 10000"/>
                  <a:gd name="connsiteY126" fmla="*/ 7799 h 10021"/>
                  <a:gd name="connsiteX127" fmla="*/ 2058 w 10000"/>
                  <a:gd name="connsiteY127" fmla="*/ 8434 h 10021"/>
                  <a:gd name="connsiteX128" fmla="*/ 2521 w 10000"/>
                  <a:gd name="connsiteY128" fmla="*/ 8910 h 10021"/>
                  <a:gd name="connsiteX129" fmla="*/ 2869 w 10000"/>
                  <a:gd name="connsiteY129" fmla="*/ 9122 h 10021"/>
                  <a:gd name="connsiteX130" fmla="*/ 3246 w 10000"/>
                  <a:gd name="connsiteY130" fmla="*/ 9333 h 10021"/>
                  <a:gd name="connsiteX131" fmla="*/ 3624 w 10000"/>
                  <a:gd name="connsiteY131" fmla="*/ 9545 h 10021"/>
                  <a:gd name="connsiteX132" fmla="*/ 3972 w 10000"/>
                  <a:gd name="connsiteY132" fmla="*/ 9651 h 10021"/>
                  <a:gd name="connsiteX133" fmla="*/ 4348 w 10000"/>
                  <a:gd name="connsiteY133" fmla="*/ 9810 h 10021"/>
                  <a:gd name="connsiteX134" fmla="*/ 4783 w 10000"/>
                  <a:gd name="connsiteY134" fmla="*/ 9969 h 10021"/>
                  <a:gd name="connsiteX135" fmla="*/ 5246 w 10000"/>
                  <a:gd name="connsiteY135" fmla="*/ 10021 h 10021"/>
                  <a:gd name="connsiteX136" fmla="*/ 5652 w 10000"/>
                  <a:gd name="connsiteY136" fmla="*/ 10021 h 10021"/>
                  <a:gd name="connsiteX137" fmla="*/ 6145 w 10000"/>
                  <a:gd name="connsiteY137" fmla="*/ 9969 h 10021"/>
                  <a:gd name="connsiteX138" fmla="*/ 6493 w 10000"/>
                  <a:gd name="connsiteY138" fmla="*/ 9862 h 10021"/>
                  <a:gd name="connsiteX139" fmla="*/ 6841 w 10000"/>
                  <a:gd name="connsiteY139" fmla="*/ 9757 h 10021"/>
                  <a:gd name="connsiteX140" fmla="*/ 7218 w 10000"/>
                  <a:gd name="connsiteY140" fmla="*/ 9598 h 10021"/>
                  <a:gd name="connsiteX141" fmla="*/ 7565 w 10000"/>
                  <a:gd name="connsiteY141" fmla="*/ 9439 h 10021"/>
                  <a:gd name="connsiteX142" fmla="*/ 7884 w 10000"/>
                  <a:gd name="connsiteY142" fmla="*/ 9228 h 10021"/>
                  <a:gd name="connsiteX143" fmla="*/ 8232 w 10000"/>
                  <a:gd name="connsiteY143" fmla="*/ 9016 h 10021"/>
                  <a:gd name="connsiteX144" fmla="*/ 8551 w 10000"/>
                  <a:gd name="connsiteY144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29 w 10000"/>
                  <a:gd name="connsiteY104" fmla="*/ 3460 h 10021"/>
                  <a:gd name="connsiteX105" fmla="*/ 0 w 10000"/>
                  <a:gd name="connsiteY105" fmla="*/ 3937 h 10021"/>
                  <a:gd name="connsiteX106" fmla="*/ 58 w 10000"/>
                  <a:gd name="connsiteY106" fmla="*/ 4624 h 10021"/>
                  <a:gd name="connsiteX107" fmla="*/ 116 w 10000"/>
                  <a:gd name="connsiteY107" fmla="*/ 4994 h 10021"/>
                  <a:gd name="connsiteX108" fmla="*/ 174 w 10000"/>
                  <a:gd name="connsiteY108" fmla="*/ 5260 h 10021"/>
                  <a:gd name="connsiteX109" fmla="*/ 232 w 10000"/>
                  <a:gd name="connsiteY109" fmla="*/ 5630 h 10021"/>
                  <a:gd name="connsiteX110" fmla="*/ 406 w 10000"/>
                  <a:gd name="connsiteY110" fmla="*/ 5947 h 10021"/>
                  <a:gd name="connsiteX111" fmla="*/ 638 w 10000"/>
                  <a:gd name="connsiteY111" fmla="*/ 6476 h 10021"/>
                  <a:gd name="connsiteX112" fmla="*/ 492 w 10000"/>
                  <a:gd name="connsiteY112" fmla="*/ 6371 h 10021"/>
                  <a:gd name="connsiteX113" fmla="*/ 840 w 10000"/>
                  <a:gd name="connsiteY113" fmla="*/ 6846 h 10021"/>
                  <a:gd name="connsiteX114" fmla="*/ 1043 w 10000"/>
                  <a:gd name="connsiteY114" fmla="*/ 6794 h 10021"/>
                  <a:gd name="connsiteX115" fmla="*/ 1015 w 10000"/>
                  <a:gd name="connsiteY115" fmla="*/ 6476 h 10021"/>
                  <a:gd name="connsiteX116" fmla="*/ 1188 w 10000"/>
                  <a:gd name="connsiteY116" fmla="*/ 6529 h 10021"/>
                  <a:gd name="connsiteX117" fmla="*/ 986 w 10000"/>
                  <a:gd name="connsiteY117" fmla="*/ 5894 h 10021"/>
                  <a:gd name="connsiteX118" fmla="*/ 1362 w 10000"/>
                  <a:gd name="connsiteY118" fmla="*/ 5630 h 10021"/>
                  <a:gd name="connsiteX119" fmla="*/ 1566 w 10000"/>
                  <a:gd name="connsiteY119" fmla="*/ 5630 h 10021"/>
                  <a:gd name="connsiteX120" fmla="*/ 1566 w 10000"/>
                  <a:gd name="connsiteY120" fmla="*/ 5894 h 10021"/>
                  <a:gd name="connsiteX121" fmla="*/ 1391 w 10000"/>
                  <a:gd name="connsiteY121" fmla="*/ 6053 h 10021"/>
                  <a:gd name="connsiteX122" fmla="*/ 1276 w 10000"/>
                  <a:gd name="connsiteY122" fmla="*/ 6741 h 10021"/>
                  <a:gd name="connsiteX123" fmla="*/ 1218 w 10000"/>
                  <a:gd name="connsiteY123" fmla="*/ 7058 h 10021"/>
                  <a:gd name="connsiteX124" fmla="*/ 1305 w 10000"/>
                  <a:gd name="connsiteY124" fmla="*/ 7482 h 10021"/>
                  <a:gd name="connsiteX125" fmla="*/ 1478 w 10000"/>
                  <a:gd name="connsiteY125" fmla="*/ 7799 h 10021"/>
                  <a:gd name="connsiteX126" fmla="*/ 2058 w 10000"/>
                  <a:gd name="connsiteY126" fmla="*/ 8434 h 10021"/>
                  <a:gd name="connsiteX127" fmla="*/ 2521 w 10000"/>
                  <a:gd name="connsiteY127" fmla="*/ 8910 h 10021"/>
                  <a:gd name="connsiteX128" fmla="*/ 2869 w 10000"/>
                  <a:gd name="connsiteY128" fmla="*/ 9122 h 10021"/>
                  <a:gd name="connsiteX129" fmla="*/ 3246 w 10000"/>
                  <a:gd name="connsiteY129" fmla="*/ 9333 h 10021"/>
                  <a:gd name="connsiteX130" fmla="*/ 3624 w 10000"/>
                  <a:gd name="connsiteY130" fmla="*/ 9545 h 10021"/>
                  <a:gd name="connsiteX131" fmla="*/ 3972 w 10000"/>
                  <a:gd name="connsiteY131" fmla="*/ 9651 h 10021"/>
                  <a:gd name="connsiteX132" fmla="*/ 4348 w 10000"/>
                  <a:gd name="connsiteY132" fmla="*/ 9810 h 10021"/>
                  <a:gd name="connsiteX133" fmla="*/ 4783 w 10000"/>
                  <a:gd name="connsiteY133" fmla="*/ 9969 h 10021"/>
                  <a:gd name="connsiteX134" fmla="*/ 5246 w 10000"/>
                  <a:gd name="connsiteY134" fmla="*/ 10021 h 10021"/>
                  <a:gd name="connsiteX135" fmla="*/ 5652 w 10000"/>
                  <a:gd name="connsiteY135" fmla="*/ 10021 h 10021"/>
                  <a:gd name="connsiteX136" fmla="*/ 6145 w 10000"/>
                  <a:gd name="connsiteY136" fmla="*/ 9969 h 10021"/>
                  <a:gd name="connsiteX137" fmla="*/ 6493 w 10000"/>
                  <a:gd name="connsiteY137" fmla="*/ 9862 h 10021"/>
                  <a:gd name="connsiteX138" fmla="*/ 6841 w 10000"/>
                  <a:gd name="connsiteY138" fmla="*/ 9757 h 10021"/>
                  <a:gd name="connsiteX139" fmla="*/ 7218 w 10000"/>
                  <a:gd name="connsiteY139" fmla="*/ 9598 h 10021"/>
                  <a:gd name="connsiteX140" fmla="*/ 7565 w 10000"/>
                  <a:gd name="connsiteY140" fmla="*/ 9439 h 10021"/>
                  <a:gd name="connsiteX141" fmla="*/ 7884 w 10000"/>
                  <a:gd name="connsiteY141" fmla="*/ 9228 h 10021"/>
                  <a:gd name="connsiteX142" fmla="*/ 8232 w 10000"/>
                  <a:gd name="connsiteY142" fmla="*/ 9016 h 10021"/>
                  <a:gd name="connsiteX143" fmla="*/ 8551 w 10000"/>
                  <a:gd name="connsiteY143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0 w 10000"/>
                  <a:gd name="connsiteY104" fmla="*/ 3937 h 10021"/>
                  <a:gd name="connsiteX105" fmla="*/ 58 w 10000"/>
                  <a:gd name="connsiteY105" fmla="*/ 4624 h 10021"/>
                  <a:gd name="connsiteX106" fmla="*/ 116 w 10000"/>
                  <a:gd name="connsiteY106" fmla="*/ 4994 h 10021"/>
                  <a:gd name="connsiteX107" fmla="*/ 174 w 10000"/>
                  <a:gd name="connsiteY107" fmla="*/ 5260 h 10021"/>
                  <a:gd name="connsiteX108" fmla="*/ 232 w 10000"/>
                  <a:gd name="connsiteY108" fmla="*/ 5630 h 10021"/>
                  <a:gd name="connsiteX109" fmla="*/ 406 w 10000"/>
                  <a:gd name="connsiteY109" fmla="*/ 5947 h 10021"/>
                  <a:gd name="connsiteX110" fmla="*/ 638 w 10000"/>
                  <a:gd name="connsiteY110" fmla="*/ 6476 h 10021"/>
                  <a:gd name="connsiteX111" fmla="*/ 492 w 10000"/>
                  <a:gd name="connsiteY111" fmla="*/ 6371 h 10021"/>
                  <a:gd name="connsiteX112" fmla="*/ 840 w 10000"/>
                  <a:gd name="connsiteY112" fmla="*/ 6846 h 10021"/>
                  <a:gd name="connsiteX113" fmla="*/ 1043 w 10000"/>
                  <a:gd name="connsiteY113" fmla="*/ 6794 h 10021"/>
                  <a:gd name="connsiteX114" fmla="*/ 1015 w 10000"/>
                  <a:gd name="connsiteY114" fmla="*/ 6476 h 10021"/>
                  <a:gd name="connsiteX115" fmla="*/ 1188 w 10000"/>
                  <a:gd name="connsiteY115" fmla="*/ 6529 h 10021"/>
                  <a:gd name="connsiteX116" fmla="*/ 986 w 10000"/>
                  <a:gd name="connsiteY116" fmla="*/ 5894 h 10021"/>
                  <a:gd name="connsiteX117" fmla="*/ 1362 w 10000"/>
                  <a:gd name="connsiteY117" fmla="*/ 5630 h 10021"/>
                  <a:gd name="connsiteX118" fmla="*/ 1566 w 10000"/>
                  <a:gd name="connsiteY118" fmla="*/ 5630 h 10021"/>
                  <a:gd name="connsiteX119" fmla="*/ 1566 w 10000"/>
                  <a:gd name="connsiteY119" fmla="*/ 5894 h 10021"/>
                  <a:gd name="connsiteX120" fmla="*/ 1391 w 10000"/>
                  <a:gd name="connsiteY120" fmla="*/ 6053 h 10021"/>
                  <a:gd name="connsiteX121" fmla="*/ 1276 w 10000"/>
                  <a:gd name="connsiteY121" fmla="*/ 6741 h 10021"/>
                  <a:gd name="connsiteX122" fmla="*/ 1218 w 10000"/>
                  <a:gd name="connsiteY122" fmla="*/ 7058 h 10021"/>
                  <a:gd name="connsiteX123" fmla="*/ 1305 w 10000"/>
                  <a:gd name="connsiteY123" fmla="*/ 7482 h 10021"/>
                  <a:gd name="connsiteX124" fmla="*/ 1478 w 10000"/>
                  <a:gd name="connsiteY124" fmla="*/ 7799 h 10021"/>
                  <a:gd name="connsiteX125" fmla="*/ 2058 w 10000"/>
                  <a:gd name="connsiteY125" fmla="*/ 8434 h 10021"/>
                  <a:gd name="connsiteX126" fmla="*/ 2521 w 10000"/>
                  <a:gd name="connsiteY126" fmla="*/ 8910 h 10021"/>
                  <a:gd name="connsiteX127" fmla="*/ 2869 w 10000"/>
                  <a:gd name="connsiteY127" fmla="*/ 9122 h 10021"/>
                  <a:gd name="connsiteX128" fmla="*/ 3246 w 10000"/>
                  <a:gd name="connsiteY128" fmla="*/ 9333 h 10021"/>
                  <a:gd name="connsiteX129" fmla="*/ 3624 w 10000"/>
                  <a:gd name="connsiteY129" fmla="*/ 9545 h 10021"/>
                  <a:gd name="connsiteX130" fmla="*/ 3972 w 10000"/>
                  <a:gd name="connsiteY130" fmla="*/ 9651 h 10021"/>
                  <a:gd name="connsiteX131" fmla="*/ 4348 w 10000"/>
                  <a:gd name="connsiteY131" fmla="*/ 9810 h 10021"/>
                  <a:gd name="connsiteX132" fmla="*/ 4783 w 10000"/>
                  <a:gd name="connsiteY132" fmla="*/ 9969 h 10021"/>
                  <a:gd name="connsiteX133" fmla="*/ 5246 w 10000"/>
                  <a:gd name="connsiteY133" fmla="*/ 10021 h 10021"/>
                  <a:gd name="connsiteX134" fmla="*/ 5652 w 10000"/>
                  <a:gd name="connsiteY134" fmla="*/ 10021 h 10021"/>
                  <a:gd name="connsiteX135" fmla="*/ 6145 w 10000"/>
                  <a:gd name="connsiteY135" fmla="*/ 9969 h 10021"/>
                  <a:gd name="connsiteX136" fmla="*/ 6493 w 10000"/>
                  <a:gd name="connsiteY136" fmla="*/ 9862 h 10021"/>
                  <a:gd name="connsiteX137" fmla="*/ 6841 w 10000"/>
                  <a:gd name="connsiteY137" fmla="*/ 9757 h 10021"/>
                  <a:gd name="connsiteX138" fmla="*/ 7218 w 10000"/>
                  <a:gd name="connsiteY138" fmla="*/ 9598 h 10021"/>
                  <a:gd name="connsiteX139" fmla="*/ 7565 w 10000"/>
                  <a:gd name="connsiteY139" fmla="*/ 9439 h 10021"/>
                  <a:gd name="connsiteX140" fmla="*/ 7884 w 10000"/>
                  <a:gd name="connsiteY140" fmla="*/ 9228 h 10021"/>
                  <a:gd name="connsiteX141" fmla="*/ 8232 w 10000"/>
                  <a:gd name="connsiteY141" fmla="*/ 9016 h 10021"/>
                  <a:gd name="connsiteX142" fmla="*/ 8551 w 10000"/>
                  <a:gd name="connsiteY142" fmla="*/ 8699 h 10021"/>
                  <a:gd name="connsiteX0" fmla="*/ 8493 w 9942"/>
                  <a:gd name="connsiteY0" fmla="*/ 8699 h 10021"/>
                  <a:gd name="connsiteX1" fmla="*/ 8841 w 9942"/>
                  <a:gd name="connsiteY1" fmla="*/ 8381 h 10021"/>
                  <a:gd name="connsiteX2" fmla="*/ 9014 w 9942"/>
                  <a:gd name="connsiteY2" fmla="*/ 7958 h 10021"/>
                  <a:gd name="connsiteX3" fmla="*/ 9362 w 9942"/>
                  <a:gd name="connsiteY3" fmla="*/ 7640 h 10021"/>
                  <a:gd name="connsiteX4" fmla="*/ 9246 w 9942"/>
                  <a:gd name="connsiteY4" fmla="*/ 7164 h 10021"/>
                  <a:gd name="connsiteX5" fmla="*/ 9450 w 9942"/>
                  <a:gd name="connsiteY5" fmla="*/ 6899 h 10021"/>
                  <a:gd name="connsiteX6" fmla="*/ 9594 w 9942"/>
                  <a:gd name="connsiteY6" fmla="*/ 6635 h 10021"/>
                  <a:gd name="connsiteX7" fmla="*/ 9652 w 9942"/>
                  <a:gd name="connsiteY7" fmla="*/ 7058 h 10021"/>
                  <a:gd name="connsiteX8" fmla="*/ 9594 w 9942"/>
                  <a:gd name="connsiteY8" fmla="*/ 7535 h 10021"/>
                  <a:gd name="connsiteX9" fmla="*/ 9913 w 9942"/>
                  <a:gd name="connsiteY9" fmla="*/ 7058 h 10021"/>
                  <a:gd name="connsiteX10" fmla="*/ 9942 w 9942"/>
                  <a:gd name="connsiteY10" fmla="*/ 6688 h 10021"/>
                  <a:gd name="connsiteX11" fmla="*/ 9826 w 9942"/>
                  <a:gd name="connsiteY11" fmla="*/ 6741 h 10021"/>
                  <a:gd name="connsiteX12" fmla="*/ 9739 w 9942"/>
                  <a:gd name="connsiteY12" fmla="*/ 6371 h 10021"/>
                  <a:gd name="connsiteX13" fmla="*/ 9855 w 9942"/>
                  <a:gd name="connsiteY13" fmla="*/ 5947 h 10021"/>
                  <a:gd name="connsiteX14" fmla="*/ 9798 w 9942"/>
                  <a:gd name="connsiteY14" fmla="*/ 5471 h 10021"/>
                  <a:gd name="connsiteX15" fmla="*/ 9508 w 9942"/>
                  <a:gd name="connsiteY15" fmla="*/ 5312 h 10021"/>
                  <a:gd name="connsiteX16" fmla="*/ 9884 w 9942"/>
                  <a:gd name="connsiteY16" fmla="*/ 4519 h 10021"/>
                  <a:gd name="connsiteX17" fmla="*/ 9479 w 9942"/>
                  <a:gd name="connsiteY17" fmla="*/ 4783 h 10021"/>
                  <a:gd name="connsiteX18" fmla="*/ 9391 w 9942"/>
                  <a:gd name="connsiteY18" fmla="*/ 5206 h 10021"/>
                  <a:gd name="connsiteX19" fmla="*/ 9043 w 9942"/>
                  <a:gd name="connsiteY19" fmla="*/ 5260 h 10021"/>
                  <a:gd name="connsiteX20" fmla="*/ 9014 w 9942"/>
                  <a:gd name="connsiteY20" fmla="*/ 5841 h 10021"/>
                  <a:gd name="connsiteX21" fmla="*/ 9043 w 9942"/>
                  <a:gd name="connsiteY21" fmla="*/ 5947 h 10021"/>
                  <a:gd name="connsiteX22" fmla="*/ 8870 w 9942"/>
                  <a:gd name="connsiteY22" fmla="*/ 6159 h 10021"/>
                  <a:gd name="connsiteX23" fmla="*/ 8676 w 9942"/>
                  <a:gd name="connsiteY23" fmla="*/ 5519 h 10021"/>
                  <a:gd name="connsiteX24" fmla="*/ 8676 w 9942"/>
                  <a:gd name="connsiteY24" fmla="*/ 5519 h 10021"/>
                  <a:gd name="connsiteX25" fmla="*/ 8549 w 9942"/>
                  <a:gd name="connsiteY25" fmla="*/ 5292 h 10021"/>
                  <a:gd name="connsiteX26" fmla="*/ 8359 w 9942"/>
                  <a:gd name="connsiteY26" fmla="*/ 5443 h 10021"/>
                  <a:gd name="connsiteX27" fmla="*/ 8233 w 9942"/>
                  <a:gd name="connsiteY27" fmla="*/ 5216 h 10021"/>
                  <a:gd name="connsiteX28" fmla="*/ 8106 w 9942"/>
                  <a:gd name="connsiteY28" fmla="*/ 4989 h 10021"/>
                  <a:gd name="connsiteX29" fmla="*/ 8613 w 9942"/>
                  <a:gd name="connsiteY29" fmla="*/ 4914 h 10021"/>
                  <a:gd name="connsiteX30" fmla="*/ 8169 w 9942"/>
                  <a:gd name="connsiteY30" fmla="*/ 4612 h 10021"/>
                  <a:gd name="connsiteX31" fmla="*/ 7979 w 9942"/>
                  <a:gd name="connsiteY31" fmla="*/ 4763 h 10021"/>
                  <a:gd name="connsiteX32" fmla="*/ 8011 w 9942"/>
                  <a:gd name="connsiteY32" fmla="*/ 4847 h 10021"/>
                  <a:gd name="connsiteX33" fmla="*/ 6892 w 9942"/>
                  <a:gd name="connsiteY33" fmla="*/ 3327 h 10021"/>
                  <a:gd name="connsiteX34" fmla="*/ 6904 w 9942"/>
                  <a:gd name="connsiteY34" fmla="*/ 3326 h 10021"/>
                  <a:gd name="connsiteX35" fmla="*/ 6587 w 9942"/>
                  <a:gd name="connsiteY35" fmla="*/ 3251 h 10021"/>
                  <a:gd name="connsiteX36" fmla="*/ 6461 w 9942"/>
                  <a:gd name="connsiteY36" fmla="*/ 3024 h 10021"/>
                  <a:gd name="connsiteX37" fmla="*/ 5891 w 9942"/>
                  <a:gd name="connsiteY37" fmla="*/ 2494 h 10021"/>
                  <a:gd name="connsiteX38" fmla="*/ 4957 w 9942"/>
                  <a:gd name="connsiteY38" fmla="*/ 3249 h 10021"/>
                  <a:gd name="connsiteX39" fmla="*/ 4840 w 9942"/>
                  <a:gd name="connsiteY39" fmla="*/ 3196 h 10021"/>
                  <a:gd name="connsiteX40" fmla="*/ 4696 w 9942"/>
                  <a:gd name="connsiteY40" fmla="*/ 3143 h 10021"/>
                  <a:gd name="connsiteX41" fmla="*/ 4579 w 9942"/>
                  <a:gd name="connsiteY41" fmla="*/ 3355 h 10021"/>
                  <a:gd name="connsiteX42" fmla="*/ 4406 w 9942"/>
                  <a:gd name="connsiteY42" fmla="*/ 3514 h 10021"/>
                  <a:gd name="connsiteX43" fmla="*/ 4377 w 9942"/>
                  <a:gd name="connsiteY43" fmla="*/ 3672 h 10021"/>
                  <a:gd name="connsiteX44" fmla="*/ 4521 w 9942"/>
                  <a:gd name="connsiteY44" fmla="*/ 3883 h 10021"/>
                  <a:gd name="connsiteX45" fmla="*/ 4579 w 9942"/>
                  <a:gd name="connsiteY45" fmla="*/ 4042 h 10021"/>
                  <a:gd name="connsiteX46" fmla="*/ 4725 w 9942"/>
                  <a:gd name="connsiteY46" fmla="*/ 4042 h 10021"/>
                  <a:gd name="connsiteX47" fmla="*/ 4783 w 9942"/>
                  <a:gd name="connsiteY47" fmla="*/ 4042 h 10021"/>
                  <a:gd name="connsiteX48" fmla="*/ 4869 w 9942"/>
                  <a:gd name="connsiteY48" fmla="*/ 4254 h 10021"/>
                  <a:gd name="connsiteX49" fmla="*/ 5015 w 9942"/>
                  <a:gd name="connsiteY49" fmla="*/ 4624 h 10021"/>
                  <a:gd name="connsiteX50" fmla="*/ 4840 w 9942"/>
                  <a:gd name="connsiteY50" fmla="*/ 4412 h 10021"/>
                  <a:gd name="connsiteX51" fmla="*/ 4754 w 9942"/>
                  <a:gd name="connsiteY51" fmla="*/ 4148 h 10021"/>
                  <a:gd name="connsiteX52" fmla="*/ 4667 w 9942"/>
                  <a:gd name="connsiteY52" fmla="*/ 4360 h 10021"/>
                  <a:gd name="connsiteX53" fmla="*/ 4550 w 9942"/>
                  <a:gd name="connsiteY53" fmla="*/ 4678 h 10021"/>
                  <a:gd name="connsiteX54" fmla="*/ 4550 w 9942"/>
                  <a:gd name="connsiteY54" fmla="*/ 4466 h 10021"/>
                  <a:gd name="connsiteX55" fmla="*/ 4377 w 9942"/>
                  <a:gd name="connsiteY55" fmla="*/ 4360 h 10021"/>
                  <a:gd name="connsiteX56" fmla="*/ 4348 w 9942"/>
                  <a:gd name="connsiteY56" fmla="*/ 3989 h 10021"/>
                  <a:gd name="connsiteX57" fmla="*/ 4203 w 9942"/>
                  <a:gd name="connsiteY57" fmla="*/ 4042 h 10021"/>
                  <a:gd name="connsiteX58" fmla="*/ 4261 w 9942"/>
                  <a:gd name="connsiteY58" fmla="*/ 3619 h 10021"/>
                  <a:gd name="connsiteX59" fmla="*/ 4174 w 9942"/>
                  <a:gd name="connsiteY59" fmla="*/ 3619 h 10021"/>
                  <a:gd name="connsiteX60" fmla="*/ 4261 w 9942"/>
                  <a:gd name="connsiteY60" fmla="*/ 3090 h 10021"/>
                  <a:gd name="connsiteX61" fmla="*/ 4406 w 9942"/>
                  <a:gd name="connsiteY61" fmla="*/ 3090 h 10021"/>
                  <a:gd name="connsiteX62" fmla="*/ 4464 w 9942"/>
                  <a:gd name="connsiteY62" fmla="*/ 3407 h 10021"/>
                  <a:gd name="connsiteX63" fmla="*/ 4493 w 9942"/>
                  <a:gd name="connsiteY63" fmla="*/ 3196 h 10021"/>
                  <a:gd name="connsiteX64" fmla="*/ 4435 w 9942"/>
                  <a:gd name="connsiteY64" fmla="*/ 3037 h 10021"/>
                  <a:gd name="connsiteX65" fmla="*/ 4290 w 9942"/>
                  <a:gd name="connsiteY65" fmla="*/ 2931 h 10021"/>
                  <a:gd name="connsiteX66" fmla="*/ 4319 w 9942"/>
                  <a:gd name="connsiteY66" fmla="*/ 2508 h 10021"/>
                  <a:gd name="connsiteX67" fmla="*/ 4261 w 9942"/>
                  <a:gd name="connsiteY67" fmla="*/ 2296 h 10021"/>
                  <a:gd name="connsiteX68" fmla="*/ 4231 w 9942"/>
                  <a:gd name="connsiteY68" fmla="*/ 1662 h 10021"/>
                  <a:gd name="connsiteX69" fmla="*/ 4290 w 9942"/>
                  <a:gd name="connsiteY69" fmla="*/ 1662 h 10021"/>
                  <a:gd name="connsiteX70" fmla="*/ 4203 w 9942"/>
                  <a:gd name="connsiteY70" fmla="*/ 1555 h 10021"/>
                  <a:gd name="connsiteX71" fmla="*/ 3942 w 9942"/>
                  <a:gd name="connsiteY71" fmla="*/ 1767 h 10021"/>
                  <a:gd name="connsiteX72" fmla="*/ 3884 w 9942"/>
                  <a:gd name="connsiteY72" fmla="*/ 1344 h 10021"/>
                  <a:gd name="connsiteX73" fmla="*/ 4087 w 9942"/>
                  <a:gd name="connsiteY73" fmla="*/ 603 h 10021"/>
                  <a:gd name="connsiteX74" fmla="*/ 3914 w 9942"/>
                  <a:gd name="connsiteY74" fmla="*/ 339 h 10021"/>
                  <a:gd name="connsiteX75" fmla="*/ 4499 w 9942"/>
                  <a:gd name="connsiteY75" fmla="*/ 0 h 10021"/>
                  <a:gd name="connsiteX76" fmla="*/ 3652 w 9942"/>
                  <a:gd name="connsiteY76" fmla="*/ 21 h 10021"/>
                  <a:gd name="connsiteX77" fmla="*/ 3566 w 9942"/>
                  <a:gd name="connsiteY77" fmla="*/ 233 h 10021"/>
                  <a:gd name="connsiteX78" fmla="*/ 3478 w 9942"/>
                  <a:gd name="connsiteY78" fmla="*/ 656 h 10021"/>
                  <a:gd name="connsiteX79" fmla="*/ 3362 w 9942"/>
                  <a:gd name="connsiteY79" fmla="*/ 709 h 10021"/>
                  <a:gd name="connsiteX80" fmla="*/ 3536 w 9942"/>
                  <a:gd name="connsiteY80" fmla="*/ 921 h 10021"/>
                  <a:gd name="connsiteX81" fmla="*/ 3566 w 9942"/>
                  <a:gd name="connsiteY81" fmla="*/ 1185 h 10021"/>
                  <a:gd name="connsiteX82" fmla="*/ 3478 w 9942"/>
                  <a:gd name="connsiteY82" fmla="*/ 1344 h 10021"/>
                  <a:gd name="connsiteX83" fmla="*/ 3566 w 9942"/>
                  <a:gd name="connsiteY83" fmla="*/ 1820 h 10021"/>
                  <a:gd name="connsiteX84" fmla="*/ 3507 w 9942"/>
                  <a:gd name="connsiteY84" fmla="*/ 2244 h 10021"/>
                  <a:gd name="connsiteX85" fmla="*/ 3072 w 9942"/>
                  <a:gd name="connsiteY85" fmla="*/ 2560 h 10021"/>
                  <a:gd name="connsiteX86" fmla="*/ 3043 w 9942"/>
                  <a:gd name="connsiteY86" fmla="*/ 2402 h 10021"/>
                  <a:gd name="connsiteX87" fmla="*/ 3015 w 9942"/>
                  <a:gd name="connsiteY87" fmla="*/ 2614 h 10021"/>
                  <a:gd name="connsiteX88" fmla="*/ 3130 w 9942"/>
                  <a:gd name="connsiteY88" fmla="*/ 2825 h 10021"/>
                  <a:gd name="connsiteX89" fmla="*/ 3420 w 9942"/>
                  <a:gd name="connsiteY89" fmla="*/ 2614 h 10021"/>
                  <a:gd name="connsiteX90" fmla="*/ 3536 w 9942"/>
                  <a:gd name="connsiteY90" fmla="*/ 2773 h 10021"/>
                  <a:gd name="connsiteX91" fmla="*/ 3334 w 9942"/>
                  <a:gd name="connsiteY91" fmla="*/ 2825 h 10021"/>
                  <a:gd name="connsiteX92" fmla="*/ 2408 w 9942"/>
                  <a:gd name="connsiteY92" fmla="*/ 2644 h 10021"/>
                  <a:gd name="connsiteX93" fmla="*/ 2598 w 9942"/>
                  <a:gd name="connsiteY93" fmla="*/ 2493 h 10021"/>
                  <a:gd name="connsiteX94" fmla="*/ 2028 w 9942"/>
                  <a:gd name="connsiteY94" fmla="*/ 2946 h 10021"/>
                  <a:gd name="connsiteX95" fmla="*/ 1965 w 9942"/>
                  <a:gd name="connsiteY95" fmla="*/ 3324 h 10021"/>
                  <a:gd name="connsiteX96" fmla="*/ 1965 w 9942"/>
                  <a:gd name="connsiteY96" fmla="*/ 3324 h 10021"/>
                  <a:gd name="connsiteX97" fmla="*/ 1826 w 9942"/>
                  <a:gd name="connsiteY97" fmla="*/ 3566 h 10021"/>
                  <a:gd name="connsiteX98" fmla="*/ 1594 w 9942"/>
                  <a:gd name="connsiteY98" fmla="*/ 3566 h 10021"/>
                  <a:gd name="connsiteX99" fmla="*/ 1420 w 9942"/>
                  <a:gd name="connsiteY99" fmla="*/ 3778 h 10021"/>
                  <a:gd name="connsiteX100" fmla="*/ 1189 w 9942"/>
                  <a:gd name="connsiteY100" fmla="*/ 3778 h 10021"/>
                  <a:gd name="connsiteX101" fmla="*/ 1014 w 9942"/>
                  <a:gd name="connsiteY101" fmla="*/ 3989 h 10021"/>
                  <a:gd name="connsiteX102" fmla="*/ 899 w 9942"/>
                  <a:gd name="connsiteY102" fmla="*/ 3778 h 10021"/>
                  <a:gd name="connsiteX103" fmla="*/ 609 w 9942"/>
                  <a:gd name="connsiteY103" fmla="*/ 3725 h 10021"/>
                  <a:gd name="connsiteX104" fmla="*/ 0 w 9942"/>
                  <a:gd name="connsiteY104" fmla="*/ 4624 h 10021"/>
                  <a:gd name="connsiteX105" fmla="*/ 58 w 9942"/>
                  <a:gd name="connsiteY105" fmla="*/ 4994 h 10021"/>
                  <a:gd name="connsiteX106" fmla="*/ 116 w 9942"/>
                  <a:gd name="connsiteY106" fmla="*/ 5260 h 10021"/>
                  <a:gd name="connsiteX107" fmla="*/ 174 w 9942"/>
                  <a:gd name="connsiteY107" fmla="*/ 5630 h 10021"/>
                  <a:gd name="connsiteX108" fmla="*/ 348 w 9942"/>
                  <a:gd name="connsiteY108" fmla="*/ 5947 h 10021"/>
                  <a:gd name="connsiteX109" fmla="*/ 580 w 9942"/>
                  <a:gd name="connsiteY109" fmla="*/ 6476 h 10021"/>
                  <a:gd name="connsiteX110" fmla="*/ 434 w 9942"/>
                  <a:gd name="connsiteY110" fmla="*/ 6371 h 10021"/>
                  <a:gd name="connsiteX111" fmla="*/ 782 w 9942"/>
                  <a:gd name="connsiteY111" fmla="*/ 6846 h 10021"/>
                  <a:gd name="connsiteX112" fmla="*/ 985 w 9942"/>
                  <a:gd name="connsiteY112" fmla="*/ 6794 h 10021"/>
                  <a:gd name="connsiteX113" fmla="*/ 957 w 9942"/>
                  <a:gd name="connsiteY113" fmla="*/ 6476 h 10021"/>
                  <a:gd name="connsiteX114" fmla="*/ 1130 w 9942"/>
                  <a:gd name="connsiteY114" fmla="*/ 6529 h 10021"/>
                  <a:gd name="connsiteX115" fmla="*/ 928 w 9942"/>
                  <a:gd name="connsiteY115" fmla="*/ 5894 h 10021"/>
                  <a:gd name="connsiteX116" fmla="*/ 1304 w 9942"/>
                  <a:gd name="connsiteY116" fmla="*/ 5630 h 10021"/>
                  <a:gd name="connsiteX117" fmla="*/ 1508 w 9942"/>
                  <a:gd name="connsiteY117" fmla="*/ 5630 h 10021"/>
                  <a:gd name="connsiteX118" fmla="*/ 1508 w 9942"/>
                  <a:gd name="connsiteY118" fmla="*/ 5894 h 10021"/>
                  <a:gd name="connsiteX119" fmla="*/ 1333 w 9942"/>
                  <a:gd name="connsiteY119" fmla="*/ 6053 h 10021"/>
                  <a:gd name="connsiteX120" fmla="*/ 1218 w 9942"/>
                  <a:gd name="connsiteY120" fmla="*/ 6741 h 10021"/>
                  <a:gd name="connsiteX121" fmla="*/ 1160 w 9942"/>
                  <a:gd name="connsiteY121" fmla="*/ 7058 h 10021"/>
                  <a:gd name="connsiteX122" fmla="*/ 1247 w 9942"/>
                  <a:gd name="connsiteY122" fmla="*/ 7482 h 10021"/>
                  <a:gd name="connsiteX123" fmla="*/ 1420 w 9942"/>
                  <a:gd name="connsiteY123" fmla="*/ 7799 h 10021"/>
                  <a:gd name="connsiteX124" fmla="*/ 2000 w 9942"/>
                  <a:gd name="connsiteY124" fmla="*/ 8434 h 10021"/>
                  <a:gd name="connsiteX125" fmla="*/ 2463 w 9942"/>
                  <a:gd name="connsiteY125" fmla="*/ 8910 h 10021"/>
                  <a:gd name="connsiteX126" fmla="*/ 2811 w 9942"/>
                  <a:gd name="connsiteY126" fmla="*/ 9122 h 10021"/>
                  <a:gd name="connsiteX127" fmla="*/ 3188 w 9942"/>
                  <a:gd name="connsiteY127" fmla="*/ 9333 h 10021"/>
                  <a:gd name="connsiteX128" fmla="*/ 3566 w 9942"/>
                  <a:gd name="connsiteY128" fmla="*/ 9545 h 10021"/>
                  <a:gd name="connsiteX129" fmla="*/ 3914 w 9942"/>
                  <a:gd name="connsiteY129" fmla="*/ 9651 h 10021"/>
                  <a:gd name="connsiteX130" fmla="*/ 4290 w 9942"/>
                  <a:gd name="connsiteY130" fmla="*/ 9810 h 10021"/>
                  <a:gd name="connsiteX131" fmla="*/ 4725 w 9942"/>
                  <a:gd name="connsiteY131" fmla="*/ 9969 h 10021"/>
                  <a:gd name="connsiteX132" fmla="*/ 5188 w 9942"/>
                  <a:gd name="connsiteY132" fmla="*/ 10021 h 10021"/>
                  <a:gd name="connsiteX133" fmla="*/ 5594 w 9942"/>
                  <a:gd name="connsiteY133" fmla="*/ 10021 h 10021"/>
                  <a:gd name="connsiteX134" fmla="*/ 6087 w 9942"/>
                  <a:gd name="connsiteY134" fmla="*/ 9969 h 10021"/>
                  <a:gd name="connsiteX135" fmla="*/ 6435 w 9942"/>
                  <a:gd name="connsiteY135" fmla="*/ 9862 h 10021"/>
                  <a:gd name="connsiteX136" fmla="*/ 6783 w 9942"/>
                  <a:gd name="connsiteY136" fmla="*/ 9757 h 10021"/>
                  <a:gd name="connsiteX137" fmla="*/ 7160 w 9942"/>
                  <a:gd name="connsiteY137" fmla="*/ 9598 h 10021"/>
                  <a:gd name="connsiteX138" fmla="*/ 7507 w 9942"/>
                  <a:gd name="connsiteY138" fmla="*/ 9439 h 10021"/>
                  <a:gd name="connsiteX139" fmla="*/ 7826 w 9942"/>
                  <a:gd name="connsiteY139" fmla="*/ 9228 h 10021"/>
                  <a:gd name="connsiteX140" fmla="*/ 8174 w 9942"/>
                  <a:gd name="connsiteY140" fmla="*/ 9016 h 10021"/>
                  <a:gd name="connsiteX141" fmla="*/ 8493 w 9942"/>
                  <a:gd name="connsiteY141" fmla="*/ 8699 h 10021"/>
                  <a:gd name="connsiteX0" fmla="*/ 8485 w 9942"/>
                  <a:gd name="connsiteY0" fmla="*/ 8681 h 10000"/>
                  <a:gd name="connsiteX1" fmla="*/ 8835 w 9942"/>
                  <a:gd name="connsiteY1" fmla="*/ 8363 h 10000"/>
                  <a:gd name="connsiteX2" fmla="*/ 9009 w 9942"/>
                  <a:gd name="connsiteY2" fmla="*/ 7941 h 10000"/>
                  <a:gd name="connsiteX3" fmla="*/ 9359 w 9942"/>
                  <a:gd name="connsiteY3" fmla="*/ 7624 h 10000"/>
                  <a:gd name="connsiteX4" fmla="*/ 9242 w 9942"/>
                  <a:gd name="connsiteY4" fmla="*/ 7149 h 10000"/>
                  <a:gd name="connsiteX5" fmla="*/ 9447 w 9942"/>
                  <a:gd name="connsiteY5" fmla="*/ 6885 h 10000"/>
                  <a:gd name="connsiteX6" fmla="*/ 9592 w 9942"/>
                  <a:gd name="connsiteY6" fmla="*/ 6621 h 10000"/>
                  <a:gd name="connsiteX7" fmla="*/ 9650 w 9942"/>
                  <a:gd name="connsiteY7" fmla="*/ 7043 h 10000"/>
                  <a:gd name="connsiteX8" fmla="*/ 9592 w 9942"/>
                  <a:gd name="connsiteY8" fmla="*/ 7519 h 10000"/>
                  <a:gd name="connsiteX9" fmla="*/ 9913 w 9942"/>
                  <a:gd name="connsiteY9" fmla="*/ 7043 h 10000"/>
                  <a:gd name="connsiteX10" fmla="*/ 9942 w 9942"/>
                  <a:gd name="connsiteY10" fmla="*/ 6674 h 10000"/>
                  <a:gd name="connsiteX11" fmla="*/ 9825 w 9942"/>
                  <a:gd name="connsiteY11" fmla="*/ 6727 h 10000"/>
                  <a:gd name="connsiteX12" fmla="*/ 9738 w 9942"/>
                  <a:gd name="connsiteY12" fmla="*/ 6358 h 10000"/>
                  <a:gd name="connsiteX13" fmla="*/ 9854 w 9942"/>
                  <a:gd name="connsiteY13" fmla="*/ 5935 h 10000"/>
                  <a:gd name="connsiteX14" fmla="*/ 9797 w 9942"/>
                  <a:gd name="connsiteY14" fmla="*/ 5460 h 10000"/>
                  <a:gd name="connsiteX15" fmla="*/ 9505 w 9942"/>
                  <a:gd name="connsiteY15" fmla="*/ 5301 h 10000"/>
                  <a:gd name="connsiteX16" fmla="*/ 9884 w 9942"/>
                  <a:gd name="connsiteY16" fmla="*/ 4510 h 10000"/>
                  <a:gd name="connsiteX17" fmla="*/ 9476 w 9942"/>
                  <a:gd name="connsiteY17" fmla="*/ 4773 h 10000"/>
                  <a:gd name="connsiteX18" fmla="*/ 9388 w 9942"/>
                  <a:gd name="connsiteY18" fmla="*/ 5195 h 10000"/>
                  <a:gd name="connsiteX19" fmla="*/ 9038 w 9942"/>
                  <a:gd name="connsiteY19" fmla="*/ 5249 h 10000"/>
                  <a:gd name="connsiteX20" fmla="*/ 9009 w 9942"/>
                  <a:gd name="connsiteY20" fmla="*/ 5829 h 10000"/>
                  <a:gd name="connsiteX21" fmla="*/ 9038 w 9942"/>
                  <a:gd name="connsiteY21" fmla="*/ 5935 h 10000"/>
                  <a:gd name="connsiteX22" fmla="*/ 8864 w 9942"/>
                  <a:gd name="connsiteY22" fmla="*/ 6146 h 10000"/>
                  <a:gd name="connsiteX23" fmla="*/ 8669 w 9942"/>
                  <a:gd name="connsiteY23" fmla="*/ 5507 h 10000"/>
                  <a:gd name="connsiteX24" fmla="*/ 8669 w 9942"/>
                  <a:gd name="connsiteY24" fmla="*/ 5507 h 10000"/>
                  <a:gd name="connsiteX25" fmla="*/ 8541 w 9942"/>
                  <a:gd name="connsiteY25" fmla="*/ 5281 h 10000"/>
                  <a:gd name="connsiteX26" fmla="*/ 8350 w 9942"/>
                  <a:gd name="connsiteY26" fmla="*/ 5432 h 10000"/>
                  <a:gd name="connsiteX27" fmla="*/ 8223 w 9942"/>
                  <a:gd name="connsiteY27" fmla="*/ 5205 h 10000"/>
                  <a:gd name="connsiteX28" fmla="*/ 8095 w 9942"/>
                  <a:gd name="connsiteY28" fmla="*/ 4979 h 10000"/>
                  <a:gd name="connsiteX29" fmla="*/ 8605 w 9942"/>
                  <a:gd name="connsiteY29" fmla="*/ 4904 h 10000"/>
                  <a:gd name="connsiteX30" fmla="*/ 8159 w 9942"/>
                  <a:gd name="connsiteY30" fmla="*/ 4602 h 10000"/>
                  <a:gd name="connsiteX31" fmla="*/ 7968 w 9942"/>
                  <a:gd name="connsiteY31" fmla="*/ 4753 h 10000"/>
                  <a:gd name="connsiteX32" fmla="*/ 8000 w 9942"/>
                  <a:gd name="connsiteY32" fmla="*/ 4837 h 10000"/>
                  <a:gd name="connsiteX33" fmla="*/ 6874 w 9942"/>
                  <a:gd name="connsiteY33" fmla="*/ 3320 h 10000"/>
                  <a:gd name="connsiteX34" fmla="*/ 6886 w 9942"/>
                  <a:gd name="connsiteY34" fmla="*/ 3319 h 10000"/>
                  <a:gd name="connsiteX35" fmla="*/ 6567 w 9942"/>
                  <a:gd name="connsiteY35" fmla="*/ 3244 h 10000"/>
                  <a:gd name="connsiteX36" fmla="*/ 6441 w 9942"/>
                  <a:gd name="connsiteY36" fmla="*/ 3018 h 10000"/>
                  <a:gd name="connsiteX37" fmla="*/ 5867 w 9942"/>
                  <a:gd name="connsiteY37" fmla="*/ 2489 h 10000"/>
                  <a:gd name="connsiteX38" fmla="*/ 4928 w 9942"/>
                  <a:gd name="connsiteY38" fmla="*/ 3242 h 10000"/>
                  <a:gd name="connsiteX39" fmla="*/ 4810 w 9942"/>
                  <a:gd name="connsiteY39" fmla="*/ 3189 h 10000"/>
                  <a:gd name="connsiteX40" fmla="*/ 4665 w 9942"/>
                  <a:gd name="connsiteY40" fmla="*/ 3136 h 10000"/>
                  <a:gd name="connsiteX41" fmla="*/ 4548 w 9942"/>
                  <a:gd name="connsiteY41" fmla="*/ 3348 h 10000"/>
                  <a:gd name="connsiteX42" fmla="*/ 4374 w 9942"/>
                  <a:gd name="connsiteY42" fmla="*/ 3507 h 10000"/>
                  <a:gd name="connsiteX43" fmla="*/ 4345 w 9942"/>
                  <a:gd name="connsiteY43" fmla="*/ 3664 h 10000"/>
                  <a:gd name="connsiteX44" fmla="*/ 4489 w 9942"/>
                  <a:gd name="connsiteY44" fmla="*/ 3875 h 10000"/>
                  <a:gd name="connsiteX45" fmla="*/ 4548 w 9942"/>
                  <a:gd name="connsiteY45" fmla="*/ 4034 h 10000"/>
                  <a:gd name="connsiteX46" fmla="*/ 4695 w 9942"/>
                  <a:gd name="connsiteY46" fmla="*/ 4034 h 10000"/>
                  <a:gd name="connsiteX47" fmla="*/ 4753 w 9942"/>
                  <a:gd name="connsiteY47" fmla="*/ 4034 h 10000"/>
                  <a:gd name="connsiteX48" fmla="*/ 4839 w 9942"/>
                  <a:gd name="connsiteY48" fmla="*/ 4245 h 10000"/>
                  <a:gd name="connsiteX49" fmla="*/ 4986 w 9942"/>
                  <a:gd name="connsiteY49" fmla="*/ 4614 h 10000"/>
                  <a:gd name="connsiteX50" fmla="*/ 4810 w 9942"/>
                  <a:gd name="connsiteY50" fmla="*/ 4403 h 10000"/>
                  <a:gd name="connsiteX51" fmla="*/ 4724 w 9942"/>
                  <a:gd name="connsiteY51" fmla="*/ 4139 h 10000"/>
                  <a:gd name="connsiteX52" fmla="*/ 4636 w 9942"/>
                  <a:gd name="connsiteY52" fmla="*/ 4351 h 10000"/>
                  <a:gd name="connsiteX53" fmla="*/ 4519 w 9942"/>
                  <a:gd name="connsiteY53" fmla="*/ 4668 h 10000"/>
                  <a:gd name="connsiteX54" fmla="*/ 4519 w 9942"/>
                  <a:gd name="connsiteY54" fmla="*/ 4457 h 10000"/>
                  <a:gd name="connsiteX55" fmla="*/ 4345 w 9942"/>
                  <a:gd name="connsiteY55" fmla="*/ 4351 h 10000"/>
                  <a:gd name="connsiteX56" fmla="*/ 4315 w 9942"/>
                  <a:gd name="connsiteY56" fmla="*/ 3981 h 10000"/>
                  <a:gd name="connsiteX57" fmla="*/ 4170 w 9942"/>
                  <a:gd name="connsiteY57" fmla="*/ 4034 h 10000"/>
                  <a:gd name="connsiteX58" fmla="*/ 4228 w 9942"/>
                  <a:gd name="connsiteY58" fmla="*/ 3611 h 10000"/>
                  <a:gd name="connsiteX59" fmla="*/ 4140 w 9942"/>
                  <a:gd name="connsiteY59" fmla="*/ 3611 h 10000"/>
                  <a:gd name="connsiteX60" fmla="*/ 4228 w 9942"/>
                  <a:gd name="connsiteY60" fmla="*/ 3084 h 10000"/>
                  <a:gd name="connsiteX61" fmla="*/ 4374 w 9942"/>
                  <a:gd name="connsiteY61" fmla="*/ 3084 h 10000"/>
                  <a:gd name="connsiteX62" fmla="*/ 4432 w 9942"/>
                  <a:gd name="connsiteY62" fmla="*/ 3400 h 10000"/>
                  <a:gd name="connsiteX63" fmla="*/ 4461 w 9942"/>
                  <a:gd name="connsiteY63" fmla="*/ 3189 h 10000"/>
                  <a:gd name="connsiteX64" fmla="*/ 4403 w 9942"/>
                  <a:gd name="connsiteY64" fmla="*/ 3031 h 10000"/>
                  <a:gd name="connsiteX65" fmla="*/ 4257 w 9942"/>
                  <a:gd name="connsiteY65" fmla="*/ 2925 h 10000"/>
                  <a:gd name="connsiteX66" fmla="*/ 4286 w 9942"/>
                  <a:gd name="connsiteY66" fmla="*/ 2503 h 10000"/>
                  <a:gd name="connsiteX67" fmla="*/ 4228 w 9942"/>
                  <a:gd name="connsiteY67" fmla="*/ 2291 h 10000"/>
                  <a:gd name="connsiteX68" fmla="*/ 4198 w 9942"/>
                  <a:gd name="connsiteY68" fmla="*/ 1659 h 10000"/>
                  <a:gd name="connsiteX69" fmla="*/ 4257 w 9942"/>
                  <a:gd name="connsiteY69" fmla="*/ 1659 h 10000"/>
                  <a:gd name="connsiteX70" fmla="*/ 4170 w 9942"/>
                  <a:gd name="connsiteY70" fmla="*/ 1552 h 10000"/>
                  <a:gd name="connsiteX71" fmla="*/ 3907 w 9942"/>
                  <a:gd name="connsiteY71" fmla="*/ 1763 h 10000"/>
                  <a:gd name="connsiteX72" fmla="*/ 3849 w 9942"/>
                  <a:gd name="connsiteY72" fmla="*/ 1341 h 10000"/>
                  <a:gd name="connsiteX73" fmla="*/ 4053 w 9942"/>
                  <a:gd name="connsiteY73" fmla="*/ 602 h 10000"/>
                  <a:gd name="connsiteX74" fmla="*/ 3879 w 9942"/>
                  <a:gd name="connsiteY74" fmla="*/ 338 h 10000"/>
                  <a:gd name="connsiteX75" fmla="*/ 4467 w 9942"/>
                  <a:gd name="connsiteY75" fmla="*/ 0 h 10000"/>
                  <a:gd name="connsiteX76" fmla="*/ 3615 w 9942"/>
                  <a:gd name="connsiteY76" fmla="*/ 21 h 10000"/>
                  <a:gd name="connsiteX77" fmla="*/ 3529 w 9942"/>
                  <a:gd name="connsiteY77" fmla="*/ 233 h 10000"/>
                  <a:gd name="connsiteX78" fmla="*/ 3440 w 9942"/>
                  <a:gd name="connsiteY78" fmla="*/ 655 h 10000"/>
                  <a:gd name="connsiteX79" fmla="*/ 3324 w 9942"/>
                  <a:gd name="connsiteY79" fmla="*/ 708 h 10000"/>
                  <a:gd name="connsiteX80" fmla="*/ 3499 w 9942"/>
                  <a:gd name="connsiteY80" fmla="*/ 919 h 10000"/>
                  <a:gd name="connsiteX81" fmla="*/ 3529 w 9942"/>
                  <a:gd name="connsiteY81" fmla="*/ 1183 h 10000"/>
                  <a:gd name="connsiteX82" fmla="*/ 3440 w 9942"/>
                  <a:gd name="connsiteY82" fmla="*/ 1341 h 10000"/>
                  <a:gd name="connsiteX83" fmla="*/ 3529 w 9942"/>
                  <a:gd name="connsiteY83" fmla="*/ 1816 h 10000"/>
                  <a:gd name="connsiteX84" fmla="*/ 3469 w 9942"/>
                  <a:gd name="connsiteY84" fmla="*/ 2239 h 10000"/>
                  <a:gd name="connsiteX85" fmla="*/ 3032 w 9942"/>
                  <a:gd name="connsiteY85" fmla="*/ 2555 h 10000"/>
                  <a:gd name="connsiteX86" fmla="*/ 3003 w 9942"/>
                  <a:gd name="connsiteY86" fmla="*/ 2397 h 10000"/>
                  <a:gd name="connsiteX87" fmla="*/ 2975 w 9942"/>
                  <a:gd name="connsiteY87" fmla="*/ 2609 h 10000"/>
                  <a:gd name="connsiteX88" fmla="*/ 3090 w 9942"/>
                  <a:gd name="connsiteY88" fmla="*/ 2819 h 10000"/>
                  <a:gd name="connsiteX89" fmla="*/ 3382 w 9942"/>
                  <a:gd name="connsiteY89" fmla="*/ 2609 h 10000"/>
                  <a:gd name="connsiteX90" fmla="*/ 3499 w 9942"/>
                  <a:gd name="connsiteY90" fmla="*/ 2767 h 10000"/>
                  <a:gd name="connsiteX91" fmla="*/ 3295 w 9942"/>
                  <a:gd name="connsiteY91" fmla="*/ 2819 h 10000"/>
                  <a:gd name="connsiteX92" fmla="*/ 2364 w 9942"/>
                  <a:gd name="connsiteY92" fmla="*/ 2638 h 10000"/>
                  <a:gd name="connsiteX93" fmla="*/ 2555 w 9942"/>
                  <a:gd name="connsiteY93" fmla="*/ 2488 h 10000"/>
                  <a:gd name="connsiteX94" fmla="*/ 1982 w 9942"/>
                  <a:gd name="connsiteY94" fmla="*/ 2940 h 10000"/>
                  <a:gd name="connsiteX95" fmla="*/ 1918 w 9942"/>
                  <a:gd name="connsiteY95" fmla="*/ 3317 h 10000"/>
                  <a:gd name="connsiteX96" fmla="*/ 1918 w 9942"/>
                  <a:gd name="connsiteY96" fmla="*/ 3317 h 10000"/>
                  <a:gd name="connsiteX97" fmla="*/ 1779 w 9942"/>
                  <a:gd name="connsiteY97" fmla="*/ 3559 h 10000"/>
                  <a:gd name="connsiteX98" fmla="*/ 1545 w 9942"/>
                  <a:gd name="connsiteY98" fmla="*/ 3559 h 10000"/>
                  <a:gd name="connsiteX99" fmla="*/ 1370 w 9942"/>
                  <a:gd name="connsiteY99" fmla="*/ 3770 h 10000"/>
                  <a:gd name="connsiteX100" fmla="*/ 1138 w 9942"/>
                  <a:gd name="connsiteY100" fmla="*/ 3770 h 10000"/>
                  <a:gd name="connsiteX101" fmla="*/ 962 w 9942"/>
                  <a:gd name="connsiteY101" fmla="*/ 3981 h 10000"/>
                  <a:gd name="connsiteX102" fmla="*/ 846 w 9942"/>
                  <a:gd name="connsiteY102" fmla="*/ 3770 h 10000"/>
                  <a:gd name="connsiteX103" fmla="*/ 555 w 9942"/>
                  <a:gd name="connsiteY103" fmla="*/ 3717 h 10000"/>
                  <a:gd name="connsiteX104" fmla="*/ 0 w 9942"/>
                  <a:gd name="connsiteY104" fmla="*/ 4984 h 10000"/>
                  <a:gd name="connsiteX105" fmla="*/ 59 w 9942"/>
                  <a:gd name="connsiteY105" fmla="*/ 5249 h 10000"/>
                  <a:gd name="connsiteX106" fmla="*/ 117 w 9942"/>
                  <a:gd name="connsiteY106" fmla="*/ 5618 h 10000"/>
                  <a:gd name="connsiteX107" fmla="*/ 292 w 9942"/>
                  <a:gd name="connsiteY107" fmla="*/ 5935 h 10000"/>
                  <a:gd name="connsiteX108" fmla="*/ 525 w 9942"/>
                  <a:gd name="connsiteY108" fmla="*/ 6462 h 10000"/>
                  <a:gd name="connsiteX109" fmla="*/ 379 w 9942"/>
                  <a:gd name="connsiteY109" fmla="*/ 6358 h 10000"/>
                  <a:gd name="connsiteX110" fmla="*/ 729 w 9942"/>
                  <a:gd name="connsiteY110" fmla="*/ 6832 h 10000"/>
                  <a:gd name="connsiteX111" fmla="*/ 933 w 9942"/>
                  <a:gd name="connsiteY111" fmla="*/ 6780 h 10000"/>
                  <a:gd name="connsiteX112" fmla="*/ 905 w 9942"/>
                  <a:gd name="connsiteY112" fmla="*/ 6462 h 10000"/>
                  <a:gd name="connsiteX113" fmla="*/ 1079 w 9942"/>
                  <a:gd name="connsiteY113" fmla="*/ 6515 h 10000"/>
                  <a:gd name="connsiteX114" fmla="*/ 875 w 9942"/>
                  <a:gd name="connsiteY114" fmla="*/ 5882 h 10000"/>
                  <a:gd name="connsiteX115" fmla="*/ 1254 w 9942"/>
                  <a:gd name="connsiteY115" fmla="*/ 5618 h 10000"/>
                  <a:gd name="connsiteX116" fmla="*/ 1459 w 9942"/>
                  <a:gd name="connsiteY116" fmla="*/ 5618 h 10000"/>
                  <a:gd name="connsiteX117" fmla="*/ 1459 w 9942"/>
                  <a:gd name="connsiteY117" fmla="*/ 5882 h 10000"/>
                  <a:gd name="connsiteX118" fmla="*/ 1283 w 9942"/>
                  <a:gd name="connsiteY118" fmla="*/ 6040 h 10000"/>
                  <a:gd name="connsiteX119" fmla="*/ 1167 w 9942"/>
                  <a:gd name="connsiteY119" fmla="*/ 6727 h 10000"/>
                  <a:gd name="connsiteX120" fmla="*/ 1109 w 9942"/>
                  <a:gd name="connsiteY120" fmla="*/ 7043 h 10000"/>
                  <a:gd name="connsiteX121" fmla="*/ 1196 w 9942"/>
                  <a:gd name="connsiteY121" fmla="*/ 7466 h 10000"/>
                  <a:gd name="connsiteX122" fmla="*/ 1370 w 9942"/>
                  <a:gd name="connsiteY122" fmla="*/ 7783 h 10000"/>
                  <a:gd name="connsiteX123" fmla="*/ 1954 w 9942"/>
                  <a:gd name="connsiteY123" fmla="*/ 8416 h 10000"/>
                  <a:gd name="connsiteX124" fmla="*/ 2419 w 9942"/>
                  <a:gd name="connsiteY124" fmla="*/ 8891 h 10000"/>
                  <a:gd name="connsiteX125" fmla="*/ 2769 w 9942"/>
                  <a:gd name="connsiteY125" fmla="*/ 9103 h 10000"/>
                  <a:gd name="connsiteX126" fmla="*/ 3149 w 9942"/>
                  <a:gd name="connsiteY126" fmla="*/ 9313 h 10000"/>
                  <a:gd name="connsiteX127" fmla="*/ 3529 w 9942"/>
                  <a:gd name="connsiteY127" fmla="*/ 9525 h 10000"/>
                  <a:gd name="connsiteX128" fmla="*/ 3879 w 9942"/>
                  <a:gd name="connsiteY128" fmla="*/ 9631 h 10000"/>
                  <a:gd name="connsiteX129" fmla="*/ 4257 w 9942"/>
                  <a:gd name="connsiteY129" fmla="*/ 9789 h 10000"/>
                  <a:gd name="connsiteX130" fmla="*/ 4695 w 9942"/>
                  <a:gd name="connsiteY130" fmla="*/ 9948 h 10000"/>
                  <a:gd name="connsiteX131" fmla="*/ 5160 w 9942"/>
                  <a:gd name="connsiteY131" fmla="*/ 10000 h 10000"/>
                  <a:gd name="connsiteX132" fmla="*/ 5569 w 9942"/>
                  <a:gd name="connsiteY132" fmla="*/ 10000 h 10000"/>
                  <a:gd name="connsiteX133" fmla="*/ 6065 w 9942"/>
                  <a:gd name="connsiteY133" fmla="*/ 9948 h 10000"/>
                  <a:gd name="connsiteX134" fmla="*/ 6415 w 9942"/>
                  <a:gd name="connsiteY134" fmla="*/ 9841 h 10000"/>
                  <a:gd name="connsiteX135" fmla="*/ 6765 w 9942"/>
                  <a:gd name="connsiteY135" fmla="*/ 9737 h 10000"/>
                  <a:gd name="connsiteX136" fmla="*/ 7144 w 9942"/>
                  <a:gd name="connsiteY136" fmla="*/ 9578 h 10000"/>
                  <a:gd name="connsiteX137" fmla="*/ 7493 w 9942"/>
                  <a:gd name="connsiteY137" fmla="*/ 9419 h 10000"/>
                  <a:gd name="connsiteX138" fmla="*/ 7814 w 9942"/>
                  <a:gd name="connsiteY138" fmla="*/ 9209 h 10000"/>
                  <a:gd name="connsiteX139" fmla="*/ 8164 w 9942"/>
                  <a:gd name="connsiteY139" fmla="*/ 8997 h 10000"/>
                  <a:gd name="connsiteX140" fmla="*/ 8485 w 9942"/>
                  <a:gd name="connsiteY14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194 w 10000"/>
                  <a:gd name="connsiteY56" fmla="*/ 4034 h 10000"/>
                  <a:gd name="connsiteX57" fmla="*/ 4253 w 10000"/>
                  <a:gd name="connsiteY57" fmla="*/ 3611 h 10000"/>
                  <a:gd name="connsiteX58" fmla="*/ 4164 w 10000"/>
                  <a:gd name="connsiteY58" fmla="*/ 3611 h 10000"/>
                  <a:gd name="connsiteX59" fmla="*/ 4253 w 10000"/>
                  <a:gd name="connsiteY59" fmla="*/ 3084 h 10000"/>
                  <a:gd name="connsiteX60" fmla="*/ 4400 w 10000"/>
                  <a:gd name="connsiteY60" fmla="*/ 3084 h 10000"/>
                  <a:gd name="connsiteX61" fmla="*/ 4458 w 10000"/>
                  <a:gd name="connsiteY61" fmla="*/ 3400 h 10000"/>
                  <a:gd name="connsiteX62" fmla="*/ 4487 w 10000"/>
                  <a:gd name="connsiteY62" fmla="*/ 3189 h 10000"/>
                  <a:gd name="connsiteX63" fmla="*/ 4429 w 10000"/>
                  <a:gd name="connsiteY63" fmla="*/ 3031 h 10000"/>
                  <a:gd name="connsiteX64" fmla="*/ 4282 w 10000"/>
                  <a:gd name="connsiteY64" fmla="*/ 2925 h 10000"/>
                  <a:gd name="connsiteX65" fmla="*/ 4311 w 10000"/>
                  <a:gd name="connsiteY65" fmla="*/ 2503 h 10000"/>
                  <a:gd name="connsiteX66" fmla="*/ 4253 w 10000"/>
                  <a:gd name="connsiteY66" fmla="*/ 2291 h 10000"/>
                  <a:gd name="connsiteX67" fmla="*/ 4222 w 10000"/>
                  <a:gd name="connsiteY67" fmla="*/ 1659 h 10000"/>
                  <a:gd name="connsiteX68" fmla="*/ 4282 w 10000"/>
                  <a:gd name="connsiteY68" fmla="*/ 1659 h 10000"/>
                  <a:gd name="connsiteX69" fmla="*/ 4194 w 10000"/>
                  <a:gd name="connsiteY69" fmla="*/ 1552 h 10000"/>
                  <a:gd name="connsiteX70" fmla="*/ 3930 w 10000"/>
                  <a:gd name="connsiteY70" fmla="*/ 1763 h 10000"/>
                  <a:gd name="connsiteX71" fmla="*/ 3871 w 10000"/>
                  <a:gd name="connsiteY71" fmla="*/ 1341 h 10000"/>
                  <a:gd name="connsiteX72" fmla="*/ 4077 w 10000"/>
                  <a:gd name="connsiteY72" fmla="*/ 602 h 10000"/>
                  <a:gd name="connsiteX73" fmla="*/ 3902 w 10000"/>
                  <a:gd name="connsiteY73" fmla="*/ 338 h 10000"/>
                  <a:gd name="connsiteX74" fmla="*/ 4493 w 10000"/>
                  <a:gd name="connsiteY74" fmla="*/ 0 h 10000"/>
                  <a:gd name="connsiteX75" fmla="*/ 3636 w 10000"/>
                  <a:gd name="connsiteY75" fmla="*/ 21 h 10000"/>
                  <a:gd name="connsiteX76" fmla="*/ 3550 w 10000"/>
                  <a:gd name="connsiteY76" fmla="*/ 233 h 10000"/>
                  <a:gd name="connsiteX77" fmla="*/ 3460 w 10000"/>
                  <a:gd name="connsiteY77" fmla="*/ 655 h 10000"/>
                  <a:gd name="connsiteX78" fmla="*/ 3343 w 10000"/>
                  <a:gd name="connsiteY78" fmla="*/ 708 h 10000"/>
                  <a:gd name="connsiteX79" fmla="*/ 3519 w 10000"/>
                  <a:gd name="connsiteY79" fmla="*/ 919 h 10000"/>
                  <a:gd name="connsiteX80" fmla="*/ 3550 w 10000"/>
                  <a:gd name="connsiteY80" fmla="*/ 1183 h 10000"/>
                  <a:gd name="connsiteX81" fmla="*/ 3460 w 10000"/>
                  <a:gd name="connsiteY81" fmla="*/ 1341 h 10000"/>
                  <a:gd name="connsiteX82" fmla="*/ 3550 w 10000"/>
                  <a:gd name="connsiteY82" fmla="*/ 1816 h 10000"/>
                  <a:gd name="connsiteX83" fmla="*/ 3489 w 10000"/>
                  <a:gd name="connsiteY83" fmla="*/ 2239 h 10000"/>
                  <a:gd name="connsiteX84" fmla="*/ 3050 w 10000"/>
                  <a:gd name="connsiteY84" fmla="*/ 2555 h 10000"/>
                  <a:gd name="connsiteX85" fmla="*/ 3021 w 10000"/>
                  <a:gd name="connsiteY85" fmla="*/ 2397 h 10000"/>
                  <a:gd name="connsiteX86" fmla="*/ 2992 w 10000"/>
                  <a:gd name="connsiteY86" fmla="*/ 2609 h 10000"/>
                  <a:gd name="connsiteX87" fmla="*/ 3108 w 10000"/>
                  <a:gd name="connsiteY87" fmla="*/ 2819 h 10000"/>
                  <a:gd name="connsiteX88" fmla="*/ 3402 w 10000"/>
                  <a:gd name="connsiteY88" fmla="*/ 2609 h 10000"/>
                  <a:gd name="connsiteX89" fmla="*/ 3519 w 10000"/>
                  <a:gd name="connsiteY89" fmla="*/ 2767 h 10000"/>
                  <a:gd name="connsiteX90" fmla="*/ 3314 w 10000"/>
                  <a:gd name="connsiteY90" fmla="*/ 2819 h 10000"/>
                  <a:gd name="connsiteX91" fmla="*/ 2378 w 10000"/>
                  <a:gd name="connsiteY91" fmla="*/ 2638 h 10000"/>
                  <a:gd name="connsiteX92" fmla="*/ 2570 w 10000"/>
                  <a:gd name="connsiteY92" fmla="*/ 2488 h 10000"/>
                  <a:gd name="connsiteX93" fmla="*/ 1994 w 10000"/>
                  <a:gd name="connsiteY93" fmla="*/ 2940 h 10000"/>
                  <a:gd name="connsiteX94" fmla="*/ 1929 w 10000"/>
                  <a:gd name="connsiteY94" fmla="*/ 3317 h 10000"/>
                  <a:gd name="connsiteX95" fmla="*/ 1929 w 10000"/>
                  <a:gd name="connsiteY95" fmla="*/ 3317 h 10000"/>
                  <a:gd name="connsiteX96" fmla="*/ 1789 w 10000"/>
                  <a:gd name="connsiteY96" fmla="*/ 3559 h 10000"/>
                  <a:gd name="connsiteX97" fmla="*/ 1554 w 10000"/>
                  <a:gd name="connsiteY97" fmla="*/ 3559 h 10000"/>
                  <a:gd name="connsiteX98" fmla="*/ 1378 w 10000"/>
                  <a:gd name="connsiteY98" fmla="*/ 3770 h 10000"/>
                  <a:gd name="connsiteX99" fmla="*/ 1145 w 10000"/>
                  <a:gd name="connsiteY99" fmla="*/ 3770 h 10000"/>
                  <a:gd name="connsiteX100" fmla="*/ 968 w 10000"/>
                  <a:gd name="connsiteY100" fmla="*/ 3981 h 10000"/>
                  <a:gd name="connsiteX101" fmla="*/ 851 w 10000"/>
                  <a:gd name="connsiteY101" fmla="*/ 3770 h 10000"/>
                  <a:gd name="connsiteX102" fmla="*/ 558 w 10000"/>
                  <a:gd name="connsiteY102" fmla="*/ 3717 h 10000"/>
                  <a:gd name="connsiteX103" fmla="*/ 0 w 10000"/>
                  <a:gd name="connsiteY103" fmla="*/ 4984 h 10000"/>
                  <a:gd name="connsiteX104" fmla="*/ 59 w 10000"/>
                  <a:gd name="connsiteY104" fmla="*/ 5249 h 10000"/>
                  <a:gd name="connsiteX105" fmla="*/ 118 w 10000"/>
                  <a:gd name="connsiteY105" fmla="*/ 5618 h 10000"/>
                  <a:gd name="connsiteX106" fmla="*/ 294 w 10000"/>
                  <a:gd name="connsiteY106" fmla="*/ 5935 h 10000"/>
                  <a:gd name="connsiteX107" fmla="*/ 528 w 10000"/>
                  <a:gd name="connsiteY107" fmla="*/ 6462 h 10000"/>
                  <a:gd name="connsiteX108" fmla="*/ 381 w 10000"/>
                  <a:gd name="connsiteY108" fmla="*/ 6358 h 10000"/>
                  <a:gd name="connsiteX109" fmla="*/ 733 w 10000"/>
                  <a:gd name="connsiteY109" fmla="*/ 6832 h 10000"/>
                  <a:gd name="connsiteX110" fmla="*/ 938 w 10000"/>
                  <a:gd name="connsiteY110" fmla="*/ 6780 h 10000"/>
                  <a:gd name="connsiteX111" fmla="*/ 910 w 10000"/>
                  <a:gd name="connsiteY111" fmla="*/ 6462 h 10000"/>
                  <a:gd name="connsiteX112" fmla="*/ 1085 w 10000"/>
                  <a:gd name="connsiteY112" fmla="*/ 6515 h 10000"/>
                  <a:gd name="connsiteX113" fmla="*/ 880 w 10000"/>
                  <a:gd name="connsiteY113" fmla="*/ 5882 h 10000"/>
                  <a:gd name="connsiteX114" fmla="*/ 1261 w 10000"/>
                  <a:gd name="connsiteY114" fmla="*/ 5618 h 10000"/>
                  <a:gd name="connsiteX115" fmla="*/ 1468 w 10000"/>
                  <a:gd name="connsiteY115" fmla="*/ 5618 h 10000"/>
                  <a:gd name="connsiteX116" fmla="*/ 1468 w 10000"/>
                  <a:gd name="connsiteY116" fmla="*/ 5882 h 10000"/>
                  <a:gd name="connsiteX117" fmla="*/ 1290 w 10000"/>
                  <a:gd name="connsiteY117" fmla="*/ 6040 h 10000"/>
                  <a:gd name="connsiteX118" fmla="*/ 1174 w 10000"/>
                  <a:gd name="connsiteY118" fmla="*/ 6727 h 10000"/>
                  <a:gd name="connsiteX119" fmla="*/ 1115 w 10000"/>
                  <a:gd name="connsiteY119" fmla="*/ 7043 h 10000"/>
                  <a:gd name="connsiteX120" fmla="*/ 1203 w 10000"/>
                  <a:gd name="connsiteY120" fmla="*/ 7466 h 10000"/>
                  <a:gd name="connsiteX121" fmla="*/ 1378 w 10000"/>
                  <a:gd name="connsiteY121" fmla="*/ 7783 h 10000"/>
                  <a:gd name="connsiteX122" fmla="*/ 1965 w 10000"/>
                  <a:gd name="connsiteY122" fmla="*/ 8416 h 10000"/>
                  <a:gd name="connsiteX123" fmla="*/ 2433 w 10000"/>
                  <a:gd name="connsiteY123" fmla="*/ 8891 h 10000"/>
                  <a:gd name="connsiteX124" fmla="*/ 2785 w 10000"/>
                  <a:gd name="connsiteY124" fmla="*/ 9103 h 10000"/>
                  <a:gd name="connsiteX125" fmla="*/ 3167 w 10000"/>
                  <a:gd name="connsiteY125" fmla="*/ 9313 h 10000"/>
                  <a:gd name="connsiteX126" fmla="*/ 3550 w 10000"/>
                  <a:gd name="connsiteY126" fmla="*/ 9525 h 10000"/>
                  <a:gd name="connsiteX127" fmla="*/ 3902 w 10000"/>
                  <a:gd name="connsiteY127" fmla="*/ 9631 h 10000"/>
                  <a:gd name="connsiteX128" fmla="*/ 4282 w 10000"/>
                  <a:gd name="connsiteY128" fmla="*/ 9789 h 10000"/>
                  <a:gd name="connsiteX129" fmla="*/ 4722 w 10000"/>
                  <a:gd name="connsiteY129" fmla="*/ 9948 h 10000"/>
                  <a:gd name="connsiteX130" fmla="*/ 5190 w 10000"/>
                  <a:gd name="connsiteY130" fmla="*/ 10000 h 10000"/>
                  <a:gd name="connsiteX131" fmla="*/ 5601 w 10000"/>
                  <a:gd name="connsiteY131" fmla="*/ 10000 h 10000"/>
                  <a:gd name="connsiteX132" fmla="*/ 6100 w 10000"/>
                  <a:gd name="connsiteY132" fmla="*/ 9948 h 10000"/>
                  <a:gd name="connsiteX133" fmla="*/ 6452 w 10000"/>
                  <a:gd name="connsiteY133" fmla="*/ 9841 h 10000"/>
                  <a:gd name="connsiteX134" fmla="*/ 6804 w 10000"/>
                  <a:gd name="connsiteY134" fmla="*/ 9737 h 10000"/>
                  <a:gd name="connsiteX135" fmla="*/ 7186 w 10000"/>
                  <a:gd name="connsiteY135" fmla="*/ 9578 h 10000"/>
                  <a:gd name="connsiteX136" fmla="*/ 7537 w 10000"/>
                  <a:gd name="connsiteY136" fmla="*/ 9419 h 10000"/>
                  <a:gd name="connsiteX137" fmla="*/ 7860 w 10000"/>
                  <a:gd name="connsiteY137" fmla="*/ 9209 h 10000"/>
                  <a:gd name="connsiteX138" fmla="*/ 8212 w 10000"/>
                  <a:gd name="connsiteY138" fmla="*/ 8997 h 10000"/>
                  <a:gd name="connsiteX139" fmla="*/ 8535 w 10000"/>
                  <a:gd name="connsiteY13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253 w 10000"/>
                  <a:gd name="connsiteY56" fmla="*/ 3611 h 10000"/>
                  <a:gd name="connsiteX57" fmla="*/ 4164 w 10000"/>
                  <a:gd name="connsiteY57" fmla="*/ 3611 h 10000"/>
                  <a:gd name="connsiteX58" fmla="*/ 4253 w 10000"/>
                  <a:gd name="connsiteY58" fmla="*/ 3084 h 10000"/>
                  <a:gd name="connsiteX59" fmla="*/ 4400 w 10000"/>
                  <a:gd name="connsiteY59" fmla="*/ 3084 h 10000"/>
                  <a:gd name="connsiteX60" fmla="*/ 4458 w 10000"/>
                  <a:gd name="connsiteY60" fmla="*/ 3400 h 10000"/>
                  <a:gd name="connsiteX61" fmla="*/ 4487 w 10000"/>
                  <a:gd name="connsiteY61" fmla="*/ 3189 h 10000"/>
                  <a:gd name="connsiteX62" fmla="*/ 4429 w 10000"/>
                  <a:gd name="connsiteY62" fmla="*/ 3031 h 10000"/>
                  <a:gd name="connsiteX63" fmla="*/ 4282 w 10000"/>
                  <a:gd name="connsiteY63" fmla="*/ 2925 h 10000"/>
                  <a:gd name="connsiteX64" fmla="*/ 4311 w 10000"/>
                  <a:gd name="connsiteY64" fmla="*/ 2503 h 10000"/>
                  <a:gd name="connsiteX65" fmla="*/ 4253 w 10000"/>
                  <a:gd name="connsiteY65" fmla="*/ 2291 h 10000"/>
                  <a:gd name="connsiteX66" fmla="*/ 4222 w 10000"/>
                  <a:gd name="connsiteY66" fmla="*/ 1659 h 10000"/>
                  <a:gd name="connsiteX67" fmla="*/ 4282 w 10000"/>
                  <a:gd name="connsiteY67" fmla="*/ 1659 h 10000"/>
                  <a:gd name="connsiteX68" fmla="*/ 4194 w 10000"/>
                  <a:gd name="connsiteY68" fmla="*/ 1552 h 10000"/>
                  <a:gd name="connsiteX69" fmla="*/ 3930 w 10000"/>
                  <a:gd name="connsiteY69" fmla="*/ 1763 h 10000"/>
                  <a:gd name="connsiteX70" fmla="*/ 3871 w 10000"/>
                  <a:gd name="connsiteY70" fmla="*/ 1341 h 10000"/>
                  <a:gd name="connsiteX71" fmla="*/ 4077 w 10000"/>
                  <a:gd name="connsiteY71" fmla="*/ 602 h 10000"/>
                  <a:gd name="connsiteX72" fmla="*/ 3902 w 10000"/>
                  <a:gd name="connsiteY72" fmla="*/ 338 h 10000"/>
                  <a:gd name="connsiteX73" fmla="*/ 4493 w 10000"/>
                  <a:gd name="connsiteY73" fmla="*/ 0 h 10000"/>
                  <a:gd name="connsiteX74" fmla="*/ 3636 w 10000"/>
                  <a:gd name="connsiteY74" fmla="*/ 21 h 10000"/>
                  <a:gd name="connsiteX75" fmla="*/ 3550 w 10000"/>
                  <a:gd name="connsiteY75" fmla="*/ 233 h 10000"/>
                  <a:gd name="connsiteX76" fmla="*/ 3460 w 10000"/>
                  <a:gd name="connsiteY76" fmla="*/ 655 h 10000"/>
                  <a:gd name="connsiteX77" fmla="*/ 3343 w 10000"/>
                  <a:gd name="connsiteY77" fmla="*/ 708 h 10000"/>
                  <a:gd name="connsiteX78" fmla="*/ 3519 w 10000"/>
                  <a:gd name="connsiteY78" fmla="*/ 919 h 10000"/>
                  <a:gd name="connsiteX79" fmla="*/ 3550 w 10000"/>
                  <a:gd name="connsiteY79" fmla="*/ 1183 h 10000"/>
                  <a:gd name="connsiteX80" fmla="*/ 3460 w 10000"/>
                  <a:gd name="connsiteY80" fmla="*/ 1341 h 10000"/>
                  <a:gd name="connsiteX81" fmla="*/ 3550 w 10000"/>
                  <a:gd name="connsiteY81" fmla="*/ 1816 h 10000"/>
                  <a:gd name="connsiteX82" fmla="*/ 3489 w 10000"/>
                  <a:gd name="connsiteY82" fmla="*/ 2239 h 10000"/>
                  <a:gd name="connsiteX83" fmla="*/ 3050 w 10000"/>
                  <a:gd name="connsiteY83" fmla="*/ 2555 h 10000"/>
                  <a:gd name="connsiteX84" fmla="*/ 3021 w 10000"/>
                  <a:gd name="connsiteY84" fmla="*/ 2397 h 10000"/>
                  <a:gd name="connsiteX85" fmla="*/ 2992 w 10000"/>
                  <a:gd name="connsiteY85" fmla="*/ 2609 h 10000"/>
                  <a:gd name="connsiteX86" fmla="*/ 3108 w 10000"/>
                  <a:gd name="connsiteY86" fmla="*/ 2819 h 10000"/>
                  <a:gd name="connsiteX87" fmla="*/ 3402 w 10000"/>
                  <a:gd name="connsiteY87" fmla="*/ 2609 h 10000"/>
                  <a:gd name="connsiteX88" fmla="*/ 3519 w 10000"/>
                  <a:gd name="connsiteY88" fmla="*/ 2767 h 10000"/>
                  <a:gd name="connsiteX89" fmla="*/ 3314 w 10000"/>
                  <a:gd name="connsiteY89" fmla="*/ 2819 h 10000"/>
                  <a:gd name="connsiteX90" fmla="*/ 2378 w 10000"/>
                  <a:gd name="connsiteY90" fmla="*/ 2638 h 10000"/>
                  <a:gd name="connsiteX91" fmla="*/ 2570 w 10000"/>
                  <a:gd name="connsiteY91" fmla="*/ 2488 h 10000"/>
                  <a:gd name="connsiteX92" fmla="*/ 1994 w 10000"/>
                  <a:gd name="connsiteY92" fmla="*/ 2940 h 10000"/>
                  <a:gd name="connsiteX93" fmla="*/ 1929 w 10000"/>
                  <a:gd name="connsiteY93" fmla="*/ 3317 h 10000"/>
                  <a:gd name="connsiteX94" fmla="*/ 1929 w 10000"/>
                  <a:gd name="connsiteY94" fmla="*/ 3317 h 10000"/>
                  <a:gd name="connsiteX95" fmla="*/ 1789 w 10000"/>
                  <a:gd name="connsiteY95" fmla="*/ 3559 h 10000"/>
                  <a:gd name="connsiteX96" fmla="*/ 1554 w 10000"/>
                  <a:gd name="connsiteY96" fmla="*/ 3559 h 10000"/>
                  <a:gd name="connsiteX97" fmla="*/ 1378 w 10000"/>
                  <a:gd name="connsiteY97" fmla="*/ 3770 h 10000"/>
                  <a:gd name="connsiteX98" fmla="*/ 1145 w 10000"/>
                  <a:gd name="connsiteY98" fmla="*/ 3770 h 10000"/>
                  <a:gd name="connsiteX99" fmla="*/ 968 w 10000"/>
                  <a:gd name="connsiteY99" fmla="*/ 3981 h 10000"/>
                  <a:gd name="connsiteX100" fmla="*/ 851 w 10000"/>
                  <a:gd name="connsiteY100" fmla="*/ 3770 h 10000"/>
                  <a:gd name="connsiteX101" fmla="*/ 558 w 10000"/>
                  <a:gd name="connsiteY101" fmla="*/ 3717 h 10000"/>
                  <a:gd name="connsiteX102" fmla="*/ 0 w 10000"/>
                  <a:gd name="connsiteY102" fmla="*/ 4984 h 10000"/>
                  <a:gd name="connsiteX103" fmla="*/ 59 w 10000"/>
                  <a:gd name="connsiteY103" fmla="*/ 5249 h 10000"/>
                  <a:gd name="connsiteX104" fmla="*/ 118 w 10000"/>
                  <a:gd name="connsiteY104" fmla="*/ 5618 h 10000"/>
                  <a:gd name="connsiteX105" fmla="*/ 294 w 10000"/>
                  <a:gd name="connsiteY105" fmla="*/ 5935 h 10000"/>
                  <a:gd name="connsiteX106" fmla="*/ 528 w 10000"/>
                  <a:gd name="connsiteY106" fmla="*/ 6462 h 10000"/>
                  <a:gd name="connsiteX107" fmla="*/ 381 w 10000"/>
                  <a:gd name="connsiteY107" fmla="*/ 6358 h 10000"/>
                  <a:gd name="connsiteX108" fmla="*/ 733 w 10000"/>
                  <a:gd name="connsiteY108" fmla="*/ 6832 h 10000"/>
                  <a:gd name="connsiteX109" fmla="*/ 938 w 10000"/>
                  <a:gd name="connsiteY109" fmla="*/ 6780 h 10000"/>
                  <a:gd name="connsiteX110" fmla="*/ 910 w 10000"/>
                  <a:gd name="connsiteY110" fmla="*/ 6462 h 10000"/>
                  <a:gd name="connsiteX111" fmla="*/ 1085 w 10000"/>
                  <a:gd name="connsiteY111" fmla="*/ 6515 h 10000"/>
                  <a:gd name="connsiteX112" fmla="*/ 880 w 10000"/>
                  <a:gd name="connsiteY112" fmla="*/ 5882 h 10000"/>
                  <a:gd name="connsiteX113" fmla="*/ 1261 w 10000"/>
                  <a:gd name="connsiteY113" fmla="*/ 5618 h 10000"/>
                  <a:gd name="connsiteX114" fmla="*/ 1468 w 10000"/>
                  <a:gd name="connsiteY114" fmla="*/ 5618 h 10000"/>
                  <a:gd name="connsiteX115" fmla="*/ 1468 w 10000"/>
                  <a:gd name="connsiteY115" fmla="*/ 5882 h 10000"/>
                  <a:gd name="connsiteX116" fmla="*/ 1290 w 10000"/>
                  <a:gd name="connsiteY116" fmla="*/ 6040 h 10000"/>
                  <a:gd name="connsiteX117" fmla="*/ 1174 w 10000"/>
                  <a:gd name="connsiteY117" fmla="*/ 6727 h 10000"/>
                  <a:gd name="connsiteX118" fmla="*/ 1115 w 10000"/>
                  <a:gd name="connsiteY118" fmla="*/ 7043 h 10000"/>
                  <a:gd name="connsiteX119" fmla="*/ 1203 w 10000"/>
                  <a:gd name="connsiteY119" fmla="*/ 7466 h 10000"/>
                  <a:gd name="connsiteX120" fmla="*/ 1378 w 10000"/>
                  <a:gd name="connsiteY120" fmla="*/ 7783 h 10000"/>
                  <a:gd name="connsiteX121" fmla="*/ 1965 w 10000"/>
                  <a:gd name="connsiteY121" fmla="*/ 8416 h 10000"/>
                  <a:gd name="connsiteX122" fmla="*/ 2433 w 10000"/>
                  <a:gd name="connsiteY122" fmla="*/ 8891 h 10000"/>
                  <a:gd name="connsiteX123" fmla="*/ 2785 w 10000"/>
                  <a:gd name="connsiteY123" fmla="*/ 9103 h 10000"/>
                  <a:gd name="connsiteX124" fmla="*/ 3167 w 10000"/>
                  <a:gd name="connsiteY124" fmla="*/ 9313 h 10000"/>
                  <a:gd name="connsiteX125" fmla="*/ 3550 w 10000"/>
                  <a:gd name="connsiteY125" fmla="*/ 9525 h 10000"/>
                  <a:gd name="connsiteX126" fmla="*/ 3902 w 10000"/>
                  <a:gd name="connsiteY126" fmla="*/ 9631 h 10000"/>
                  <a:gd name="connsiteX127" fmla="*/ 4282 w 10000"/>
                  <a:gd name="connsiteY127" fmla="*/ 9789 h 10000"/>
                  <a:gd name="connsiteX128" fmla="*/ 4722 w 10000"/>
                  <a:gd name="connsiteY128" fmla="*/ 9948 h 10000"/>
                  <a:gd name="connsiteX129" fmla="*/ 5190 w 10000"/>
                  <a:gd name="connsiteY129" fmla="*/ 10000 h 10000"/>
                  <a:gd name="connsiteX130" fmla="*/ 5601 w 10000"/>
                  <a:gd name="connsiteY130" fmla="*/ 10000 h 10000"/>
                  <a:gd name="connsiteX131" fmla="*/ 6100 w 10000"/>
                  <a:gd name="connsiteY131" fmla="*/ 9948 h 10000"/>
                  <a:gd name="connsiteX132" fmla="*/ 6452 w 10000"/>
                  <a:gd name="connsiteY132" fmla="*/ 9841 h 10000"/>
                  <a:gd name="connsiteX133" fmla="*/ 6804 w 10000"/>
                  <a:gd name="connsiteY133" fmla="*/ 9737 h 10000"/>
                  <a:gd name="connsiteX134" fmla="*/ 7186 w 10000"/>
                  <a:gd name="connsiteY134" fmla="*/ 9578 h 10000"/>
                  <a:gd name="connsiteX135" fmla="*/ 7537 w 10000"/>
                  <a:gd name="connsiteY135" fmla="*/ 9419 h 10000"/>
                  <a:gd name="connsiteX136" fmla="*/ 7860 w 10000"/>
                  <a:gd name="connsiteY136" fmla="*/ 9209 h 10000"/>
                  <a:gd name="connsiteX137" fmla="*/ 8212 w 10000"/>
                  <a:gd name="connsiteY137" fmla="*/ 8997 h 10000"/>
                  <a:gd name="connsiteX138" fmla="*/ 8535 w 10000"/>
                  <a:gd name="connsiteY13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40 w 10000"/>
                  <a:gd name="connsiteY54" fmla="*/ 3981 h 10000"/>
                  <a:gd name="connsiteX55" fmla="*/ 4253 w 10000"/>
                  <a:gd name="connsiteY55" fmla="*/ 3611 h 10000"/>
                  <a:gd name="connsiteX56" fmla="*/ 4164 w 10000"/>
                  <a:gd name="connsiteY56" fmla="*/ 3611 h 10000"/>
                  <a:gd name="connsiteX57" fmla="*/ 4253 w 10000"/>
                  <a:gd name="connsiteY57" fmla="*/ 3084 h 10000"/>
                  <a:gd name="connsiteX58" fmla="*/ 4400 w 10000"/>
                  <a:gd name="connsiteY58" fmla="*/ 3084 h 10000"/>
                  <a:gd name="connsiteX59" fmla="*/ 4458 w 10000"/>
                  <a:gd name="connsiteY59" fmla="*/ 3400 h 10000"/>
                  <a:gd name="connsiteX60" fmla="*/ 4487 w 10000"/>
                  <a:gd name="connsiteY60" fmla="*/ 3189 h 10000"/>
                  <a:gd name="connsiteX61" fmla="*/ 4429 w 10000"/>
                  <a:gd name="connsiteY61" fmla="*/ 3031 h 10000"/>
                  <a:gd name="connsiteX62" fmla="*/ 4282 w 10000"/>
                  <a:gd name="connsiteY62" fmla="*/ 2925 h 10000"/>
                  <a:gd name="connsiteX63" fmla="*/ 4311 w 10000"/>
                  <a:gd name="connsiteY63" fmla="*/ 2503 h 10000"/>
                  <a:gd name="connsiteX64" fmla="*/ 4253 w 10000"/>
                  <a:gd name="connsiteY64" fmla="*/ 2291 h 10000"/>
                  <a:gd name="connsiteX65" fmla="*/ 4222 w 10000"/>
                  <a:gd name="connsiteY65" fmla="*/ 1659 h 10000"/>
                  <a:gd name="connsiteX66" fmla="*/ 4282 w 10000"/>
                  <a:gd name="connsiteY66" fmla="*/ 1659 h 10000"/>
                  <a:gd name="connsiteX67" fmla="*/ 4194 w 10000"/>
                  <a:gd name="connsiteY67" fmla="*/ 1552 h 10000"/>
                  <a:gd name="connsiteX68" fmla="*/ 3930 w 10000"/>
                  <a:gd name="connsiteY68" fmla="*/ 1763 h 10000"/>
                  <a:gd name="connsiteX69" fmla="*/ 3871 w 10000"/>
                  <a:gd name="connsiteY69" fmla="*/ 1341 h 10000"/>
                  <a:gd name="connsiteX70" fmla="*/ 4077 w 10000"/>
                  <a:gd name="connsiteY70" fmla="*/ 602 h 10000"/>
                  <a:gd name="connsiteX71" fmla="*/ 3902 w 10000"/>
                  <a:gd name="connsiteY71" fmla="*/ 338 h 10000"/>
                  <a:gd name="connsiteX72" fmla="*/ 4493 w 10000"/>
                  <a:gd name="connsiteY72" fmla="*/ 0 h 10000"/>
                  <a:gd name="connsiteX73" fmla="*/ 3636 w 10000"/>
                  <a:gd name="connsiteY73" fmla="*/ 21 h 10000"/>
                  <a:gd name="connsiteX74" fmla="*/ 3550 w 10000"/>
                  <a:gd name="connsiteY74" fmla="*/ 233 h 10000"/>
                  <a:gd name="connsiteX75" fmla="*/ 3460 w 10000"/>
                  <a:gd name="connsiteY75" fmla="*/ 655 h 10000"/>
                  <a:gd name="connsiteX76" fmla="*/ 3343 w 10000"/>
                  <a:gd name="connsiteY76" fmla="*/ 708 h 10000"/>
                  <a:gd name="connsiteX77" fmla="*/ 3519 w 10000"/>
                  <a:gd name="connsiteY77" fmla="*/ 919 h 10000"/>
                  <a:gd name="connsiteX78" fmla="*/ 3550 w 10000"/>
                  <a:gd name="connsiteY78" fmla="*/ 1183 h 10000"/>
                  <a:gd name="connsiteX79" fmla="*/ 3460 w 10000"/>
                  <a:gd name="connsiteY79" fmla="*/ 1341 h 10000"/>
                  <a:gd name="connsiteX80" fmla="*/ 3550 w 10000"/>
                  <a:gd name="connsiteY80" fmla="*/ 1816 h 10000"/>
                  <a:gd name="connsiteX81" fmla="*/ 3489 w 10000"/>
                  <a:gd name="connsiteY81" fmla="*/ 2239 h 10000"/>
                  <a:gd name="connsiteX82" fmla="*/ 3050 w 10000"/>
                  <a:gd name="connsiteY82" fmla="*/ 2555 h 10000"/>
                  <a:gd name="connsiteX83" fmla="*/ 3021 w 10000"/>
                  <a:gd name="connsiteY83" fmla="*/ 2397 h 10000"/>
                  <a:gd name="connsiteX84" fmla="*/ 2992 w 10000"/>
                  <a:gd name="connsiteY84" fmla="*/ 2609 h 10000"/>
                  <a:gd name="connsiteX85" fmla="*/ 3108 w 10000"/>
                  <a:gd name="connsiteY85" fmla="*/ 2819 h 10000"/>
                  <a:gd name="connsiteX86" fmla="*/ 3402 w 10000"/>
                  <a:gd name="connsiteY86" fmla="*/ 2609 h 10000"/>
                  <a:gd name="connsiteX87" fmla="*/ 3519 w 10000"/>
                  <a:gd name="connsiteY87" fmla="*/ 2767 h 10000"/>
                  <a:gd name="connsiteX88" fmla="*/ 3314 w 10000"/>
                  <a:gd name="connsiteY88" fmla="*/ 2819 h 10000"/>
                  <a:gd name="connsiteX89" fmla="*/ 2378 w 10000"/>
                  <a:gd name="connsiteY89" fmla="*/ 2638 h 10000"/>
                  <a:gd name="connsiteX90" fmla="*/ 2570 w 10000"/>
                  <a:gd name="connsiteY90" fmla="*/ 2488 h 10000"/>
                  <a:gd name="connsiteX91" fmla="*/ 1994 w 10000"/>
                  <a:gd name="connsiteY91" fmla="*/ 2940 h 10000"/>
                  <a:gd name="connsiteX92" fmla="*/ 1929 w 10000"/>
                  <a:gd name="connsiteY92" fmla="*/ 3317 h 10000"/>
                  <a:gd name="connsiteX93" fmla="*/ 1929 w 10000"/>
                  <a:gd name="connsiteY93" fmla="*/ 3317 h 10000"/>
                  <a:gd name="connsiteX94" fmla="*/ 1789 w 10000"/>
                  <a:gd name="connsiteY94" fmla="*/ 3559 h 10000"/>
                  <a:gd name="connsiteX95" fmla="*/ 1554 w 10000"/>
                  <a:gd name="connsiteY95" fmla="*/ 3559 h 10000"/>
                  <a:gd name="connsiteX96" fmla="*/ 1378 w 10000"/>
                  <a:gd name="connsiteY96" fmla="*/ 3770 h 10000"/>
                  <a:gd name="connsiteX97" fmla="*/ 1145 w 10000"/>
                  <a:gd name="connsiteY97" fmla="*/ 3770 h 10000"/>
                  <a:gd name="connsiteX98" fmla="*/ 968 w 10000"/>
                  <a:gd name="connsiteY98" fmla="*/ 3981 h 10000"/>
                  <a:gd name="connsiteX99" fmla="*/ 851 w 10000"/>
                  <a:gd name="connsiteY99" fmla="*/ 3770 h 10000"/>
                  <a:gd name="connsiteX100" fmla="*/ 558 w 10000"/>
                  <a:gd name="connsiteY100" fmla="*/ 3717 h 10000"/>
                  <a:gd name="connsiteX101" fmla="*/ 0 w 10000"/>
                  <a:gd name="connsiteY101" fmla="*/ 4984 h 10000"/>
                  <a:gd name="connsiteX102" fmla="*/ 59 w 10000"/>
                  <a:gd name="connsiteY102" fmla="*/ 5249 h 10000"/>
                  <a:gd name="connsiteX103" fmla="*/ 118 w 10000"/>
                  <a:gd name="connsiteY103" fmla="*/ 5618 h 10000"/>
                  <a:gd name="connsiteX104" fmla="*/ 294 w 10000"/>
                  <a:gd name="connsiteY104" fmla="*/ 5935 h 10000"/>
                  <a:gd name="connsiteX105" fmla="*/ 528 w 10000"/>
                  <a:gd name="connsiteY105" fmla="*/ 6462 h 10000"/>
                  <a:gd name="connsiteX106" fmla="*/ 381 w 10000"/>
                  <a:gd name="connsiteY106" fmla="*/ 6358 h 10000"/>
                  <a:gd name="connsiteX107" fmla="*/ 733 w 10000"/>
                  <a:gd name="connsiteY107" fmla="*/ 6832 h 10000"/>
                  <a:gd name="connsiteX108" fmla="*/ 938 w 10000"/>
                  <a:gd name="connsiteY108" fmla="*/ 6780 h 10000"/>
                  <a:gd name="connsiteX109" fmla="*/ 910 w 10000"/>
                  <a:gd name="connsiteY109" fmla="*/ 6462 h 10000"/>
                  <a:gd name="connsiteX110" fmla="*/ 1085 w 10000"/>
                  <a:gd name="connsiteY110" fmla="*/ 6515 h 10000"/>
                  <a:gd name="connsiteX111" fmla="*/ 880 w 10000"/>
                  <a:gd name="connsiteY111" fmla="*/ 5882 h 10000"/>
                  <a:gd name="connsiteX112" fmla="*/ 1261 w 10000"/>
                  <a:gd name="connsiteY112" fmla="*/ 5618 h 10000"/>
                  <a:gd name="connsiteX113" fmla="*/ 1468 w 10000"/>
                  <a:gd name="connsiteY113" fmla="*/ 5618 h 10000"/>
                  <a:gd name="connsiteX114" fmla="*/ 1468 w 10000"/>
                  <a:gd name="connsiteY114" fmla="*/ 5882 h 10000"/>
                  <a:gd name="connsiteX115" fmla="*/ 1290 w 10000"/>
                  <a:gd name="connsiteY115" fmla="*/ 6040 h 10000"/>
                  <a:gd name="connsiteX116" fmla="*/ 1174 w 10000"/>
                  <a:gd name="connsiteY116" fmla="*/ 6727 h 10000"/>
                  <a:gd name="connsiteX117" fmla="*/ 1115 w 10000"/>
                  <a:gd name="connsiteY117" fmla="*/ 7043 h 10000"/>
                  <a:gd name="connsiteX118" fmla="*/ 1203 w 10000"/>
                  <a:gd name="connsiteY118" fmla="*/ 7466 h 10000"/>
                  <a:gd name="connsiteX119" fmla="*/ 1378 w 10000"/>
                  <a:gd name="connsiteY119" fmla="*/ 7783 h 10000"/>
                  <a:gd name="connsiteX120" fmla="*/ 1965 w 10000"/>
                  <a:gd name="connsiteY120" fmla="*/ 8416 h 10000"/>
                  <a:gd name="connsiteX121" fmla="*/ 2433 w 10000"/>
                  <a:gd name="connsiteY121" fmla="*/ 8891 h 10000"/>
                  <a:gd name="connsiteX122" fmla="*/ 2785 w 10000"/>
                  <a:gd name="connsiteY122" fmla="*/ 9103 h 10000"/>
                  <a:gd name="connsiteX123" fmla="*/ 3167 w 10000"/>
                  <a:gd name="connsiteY123" fmla="*/ 9313 h 10000"/>
                  <a:gd name="connsiteX124" fmla="*/ 3550 w 10000"/>
                  <a:gd name="connsiteY124" fmla="*/ 9525 h 10000"/>
                  <a:gd name="connsiteX125" fmla="*/ 3902 w 10000"/>
                  <a:gd name="connsiteY125" fmla="*/ 9631 h 10000"/>
                  <a:gd name="connsiteX126" fmla="*/ 4282 w 10000"/>
                  <a:gd name="connsiteY126" fmla="*/ 9789 h 10000"/>
                  <a:gd name="connsiteX127" fmla="*/ 4722 w 10000"/>
                  <a:gd name="connsiteY127" fmla="*/ 9948 h 10000"/>
                  <a:gd name="connsiteX128" fmla="*/ 5190 w 10000"/>
                  <a:gd name="connsiteY128" fmla="*/ 10000 h 10000"/>
                  <a:gd name="connsiteX129" fmla="*/ 5601 w 10000"/>
                  <a:gd name="connsiteY129" fmla="*/ 10000 h 10000"/>
                  <a:gd name="connsiteX130" fmla="*/ 6100 w 10000"/>
                  <a:gd name="connsiteY130" fmla="*/ 9948 h 10000"/>
                  <a:gd name="connsiteX131" fmla="*/ 6452 w 10000"/>
                  <a:gd name="connsiteY131" fmla="*/ 9841 h 10000"/>
                  <a:gd name="connsiteX132" fmla="*/ 6804 w 10000"/>
                  <a:gd name="connsiteY132" fmla="*/ 9737 h 10000"/>
                  <a:gd name="connsiteX133" fmla="*/ 7186 w 10000"/>
                  <a:gd name="connsiteY133" fmla="*/ 9578 h 10000"/>
                  <a:gd name="connsiteX134" fmla="*/ 7537 w 10000"/>
                  <a:gd name="connsiteY134" fmla="*/ 9419 h 10000"/>
                  <a:gd name="connsiteX135" fmla="*/ 7860 w 10000"/>
                  <a:gd name="connsiteY135" fmla="*/ 9209 h 10000"/>
                  <a:gd name="connsiteX136" fmla="*/ 8212 w 10000"/>
                  <a:gd name="connsiteY136" fmla="*/ 8997 h 10000"/>
                  <a:gd name="connsiteX137" fmla="*/ 8535 w 10000"/>
                  <a:gd name="connsiteY13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340 w 10000"/>
                  <a:gd name="connsiteY53" fmla="*/ 3981 h 10000"/>
                  <a:gd name="connsiteX54" fmla="*/ 4253 w 10000"/>
                  <a:gd name="connsiteY54" fmla="*/ 3611 h 10000"/>
                  <a:gd name="connsiteX55" fmla="*/ 4164 w 10000"/>
                  <a:gd name="connsiteY55" fmla="*/ 3611 h 10000"/>
                  <a:gd name="connsiteX56" fmla="*/ 4253 w 10000"/>
                  <a:gd name="connsiteY56" fmla="*/ 3084 h 10000"/>
                  <a:gd name="connsiteX57" fmla="*/ 4400 w 10000"/>
                  <a:gd name="connsiteY57" fmla="*/ 3084 h 10000"/>
                  <a:gd name="connsiteX58" fmla="*/ 4458 w 10000"/>
                  <a:gd name="connsiteY58" fmla="*/ 3400 h 10000"/>
                  <a:gd name="connsiteX59" fmla="*/ 4487 w 10000"/>
                  <a:gd name="connsiteY59" fmla="*/ 3189 h 10000"/>
                  <a:gd name="connsiteX60" fmla="*/ 4429 w 10000"/>
                  <a:gd name="connsiteY60" fmla="*/ 3031 h 10000"/>
                  <a:gd name="connsiteX61" fmla="*/ 4282 w 10000"/>
                  <a:gd name="connsiteY61" fmla="*/ 2925 h 10000"/>
                  <a:gd name="connsiteX62" fmla="*/ 4311 w 10000"/>
                  <a:gd name="connsiteY62" fmla="*/ 2503 h 10000"/>
                  <a:gd name="connsiteX63" fmla="*/ 4253 w 10000"/>
                  <a:gd name="connsiteY63" fmla="*/ 2291 h 10000"/>
                  <a:gd name="connsiteX64" fmla="*/ 4222 w 10000"/>
                  <a:gd name="connsiteY64" fmla="*/ 1659 h 10000"/>
                  <a:gd name="connsiteX65" fmla="*/ 4282 w 10000"/>
                  <a:gd name="connsiteY65" fmla="*/ 1659 h 10000"/>
                  <a:gd name="connsiteX66" fmla="*/ 4194 w 10000"/>
                  <a:gd name="connsiteY66" fmla="*/ 1552 h 10000"/>
                  <a:gd name="connsiteX67" fmla="*/ 3930 w 10000"/>
                  <a:gd name="connsiteY67" fmla="*/ 1763 h 10000"/>
                  <a:gd name="connsiteX68" fmla="*/ 3871 w 10000"/>
                  <a:gd name="connsiteY68" fmla="*/ 1341 h 10000"/>
                  <a:gd name="connsiteX69" fmla="*/ 4077 w 10000"/>
                  <a:gd name="connsiteY69" fmla="*/ 602 h 10000"/>
                  <a:gd name="connsiteX70" fmla="*/ 3902 w 10000"/>
                  <a:gd name="connsiteY70" fmla="*/ 338 h 10000"/>
                  <a:gd name="connsiteX71" fmla="*/ 4493 w 10000"/>
                  <a:gd name="connsiteY71" fmla="*/ 0 h 10000"/>
                  <a:gd name="connsiteX72" fmla="*/ 3636 w 10000"/>
                  <a:gd name="connsiteY72" fmla="*/ 21 h 10000"/>
                  <a:gd name="connsiteX73" fmla="*/ 3550 w 10000"/>
                  <a:gd name="connsiteY73" fmla="*/ 233 h 10000"/>
                  <a:gd name="connsiteX74" fmla="*/ 3460 w 10000"/>
                  <a:gd name="connsiteY74" fmla="*/ 655 h 10000"/>
                  <a:gd name="connsiteX75" fmla="*/ 3343 w 10000"/>
                  <a:gd name="connsiteY75" fmla="*/ 708 h 10000"/>
                  <a:gd name="connsiteX76" fmla="*/ 3519 w 10000"/>
                  <a:gd name="connsiteY76" fmla="*/ 919 h 10000"/>
                  <a:gd name="connsiteX77" fmla="*/ 3550 w 10000"/>
                  <a:gd name="connsiteY77" fmla="*/ 1183 h 10000"/>
                  <a:gd name="connsiteX78" fmla="*/ 3460 w 10000"/>
                  <a:gd name="connsiteY78" fmla="*/ 1341 h 10000"/>
                  <a:gd name="connsiteX79" fmla="*/ 3550 w 10000"/>
                  <a:gd name="connsiteY79" fmla="*/ 1816 h 10000"/>
                  <a:gd name="connsiteX80" fmla="*/ 3489 w 10000"/>
                  <a:gd name="connsiteY80" fmla="*/ 2239 h 10000"/>
                  <a:gd name="connsiteX81" fmla="*/ 3050 w 10000"/>
                  <a:gd name="connsiteY81" fmla="*/ 2555 h 10000"/>
                  <a:gd name="connsiteX82" fmla="*/ 3021 w 10000"/>
                  <a:gd name="connsiteY82" fmla="*/ 2397 h 10000"/>
                  <a:gd name="connsiteX83" fmla="*/ 2992 w 10000"/>
                  <a:gd name="connsiteY83" fmla="*/ 2609 h 10000"/>
                  <a:gd name="connsiteX84" fmla="*/ 3108 w 10000"/>
                  <a:gd name="connsiteY84" fmla="*/ 2819 h 10000"/>
                  <a:gd name="connsiteX85" fmla="*/ 3402 w 10000"/>
                  <a:gd name="connsiteY85" fmla="*/ 2609 h 10000"/>
                  <a:gd name="connsiteX86" fmla="*/ 3519 w 10000"/>
                  <a:gd name="connsiteY86" fmla="*/ 2767 h 10000"/>
                  <a:gd name="connsiteX87" fmla="*/ 3314 w 10000"/>
                  <a:gd name="connsiteY87" fmla="*/ 2819 h 10000"/>
                  <a:gd name="connsiteX88" fmla="*/ 2378 w 10000"/>
                  <a:gd name="connsiteY88" fmla="*/ 2638 h 10000"/>
                  <a:gd name="connsiteX89" fmla="*/ 2570 w 10000"/>
                  <a:gd name="connsiteY89" fmla="*/ 2488 h 10000"/>
                  <a:gd name="connsiteX90" fmla="*/ 1994 w 10000"/>
                  <a:gd name="connsiteY90" fmla="*/ 2940 h 10000"/>
                  <a:gd name="connsiteX91" fmla="*/ 1929 w 10000"/>
                  <a:gd name="connsiteY91" fmla="*/ 3317 h 10000"/>
                  <a:gd name="connsiteX92" fmla="*/ 1929 w 10000"/>
                  <a:gd name="connsiteY92" fmla="*/ 3317 h 10000"/>
                  <a:gd name="connsiteX93" fmla="*/ 1789 w 10000"/>
                  <a:gd name="connsiteY93" fmla="*/ 3559 h 10000"/>
                  <a:gd name="connsiteX94" fmla="*/ 1554 w 10000"/>
                  <a:gd name="connsiteY94" fmla="*/ 3559 h 10000"/>
                  <a:gd name="connsiteX95" fmla="*/ 1378 w 10000"/>
                  <a:gd name="connsiteY95" fmla="*/ 3770 h 10000"/>
                  <a:gd name="connsiteX96" fmla="*/ 1145 w 10000"/>
                  <a:gd name="connsiteY96" fmla="*/ 3770 h 10000"/>
                  <a:gd name="connsiteX97" fmla="*/ 968 w 10000"/>
                  <a:gd name="connsiteY97" fmla="*/ 3981 h 10000"/>
                  <a:gd name="connsiteX98" fmla="*/ 851 w 10000"/>
                  <a:gd name="connsiteY98" fmla="*/ 3770 h 10000"/>
                  <a:gd name="connsiteX99" fmla="*/ 558 w 10000"/>
                  <a:gd name="connsiteY99" fmla="*/ 3717 h 10000"/>
                  <a:gd name="connsiteX100" fmla="*/ 0 w 10000"/>
                  <a:gd name="connsiteY100" fmla="*/ 4984 h 10000"/>
                  <a:gd name="connsiteX101" fmla="*/ 59 w 10000"/>
                  <a:gd name="connsiteY101" fmla="*/ 5249 h 10000"/>
                  <a:gd name="connsiteX102" fmla="*/ 118 w 10000"/>
                  <a:gd name="connsiteY102" fmla="*/ 5618 h 10000"/>
                  <a:gd name="connsiteX103" fmla="*/ 294 w 10000"/>
                  <a:gd name="connsiteY103" fmla="*/ 5935 h 10000"/>
                  <a:gd name="connsiteX104" fmla="*/ 528 w 10000"/>
                  <a:gd name="connsiteY104" fmla="*/ 6462 h 10000"/>
                  <a:gd name="connsiteX105" fmla="*/ 381 w 10000"/>
                  <a:gd name="connsiteY105" fmla="*/ 6358 h 10000"/>
                  <a:gd name="connsiteX106" fmla="*/ 733 w 10000"/>
                  <a:gd name="connsiteY106" fmla="*/ 6832 h 10000"/>
                  <a:gd name="connsiteX107" fmla="*/ 938 w 10000"/>
                  <a:gd name="connsiteY107" fmla="*/ 6780 h 10000"/>
                  <a:gd name="connsiteX108" fmla="*/ 910 w 10000"/>
                  <a:gd name="connsiteY108" fmla="*/ 6462 h 10000"/>
                  <a:gd name="connsiteX109" fmla="*/ 1085 w 10000"/>
                  <a:gd name="connsiteY109" fmla="*/ 6515 h 10000"/>
                  <a:gd name="connsiteX110" fmla="*/ 880 w 10000"/>
                  <a:gd name="connsiteY110" fmla="*/ 5882 h 10000"/>
                  <a:gd name="connsiteX111" fmla="*/ 1261 w 10000"/>
                  <a:gd name="connsiteY111" fmla="*/ 5618 h 10000"/>
                  <a:gd name="connsiteX112" fmla="*/ 1468 w 10000"/>
                  <a:gd name="connsiteY112" fmla="*/ 5618 h 10000"/>
                  <a:gd name="connsiteX113" fmla="*/ 1468 w 10000"/>
                  <a:gd name="connsiteY113" fmla="*/ 5882 h 10000"/>
                  <a:gd name="connsiteX114" fmla="*/ 1290 w 10000"/>
                  <a:gd name="connsiteY114" fmla="*/ 6040 h 10000"/>
                  <a:gd name="connsiteX115" fmla="*/ 1174 w 10000"/>
                  <a:gd name="connsiteY115" fmla="*/ 6727 h 10000"/>
                  <a:gd name="connsiteX116" fmla="*/ 1115 w 10000"/>
                  <a:gd name="connsiteY116" fmla="*/ 7043 h 10000"/>
                  <a:gd name="connsiteX117" fmla="*/ 1203 w 10000"/>
                  <a:gd name="connsiteY117" fmla="*/ 7466 h 10000"/>
                  <a:gd name="connsiteX118" fmla="*/ 1378 w 10000"/>
                  <a:gd name="connsiteY118" fmla="*/ 7783 h 10000"/>
                  <a:gd name="connsiteX119" fmla="*/ 1965 w 10000"/>
                  <a:gd name="connsiteY119" fmla="*/ 8416 h 10000"/>
                  <a:gd name="connsiteX120" fmla="*/ 2433 w 10000"/>
                  <a:gd name="connsiteY120" fmla="*/ 8891 h 10000"/>
                  <a:gd name="connsiteX121" fmla="*/ 2785 w 10000"/>
                  <a:gd name="connsiteY121" fmla="*/ 9103 h 10000"/>
                  <a:gd name="connsiteX122" fmla="*/ 3167 w 10000"/>
                  <a:gd name="connsiteY122" fmla="*/ 9313 h 10000"/>
                  <a:gd name="connsiteX123" fmla="*/ 3550 w 10000"/>
                  <a:gd name="connsiteY123" fmla="*/ 9525 h 10000"/>
                  <a:gd name="connsiteX124" fmla="*/ 3902 w 10000"/>
                  <a:gd name="connsiteY124" fmla="*/ 9631 h 10000"/>
                  <a:gd name="connsiteX125" fmla="*/ 4282 w 10000"/>
                  <a:gd name="connsiteY125" fmla="*/ 9789 h 10000"/>
                  <a:gd name="connsiteX126" fmla="*/ 4722 w 10000"/>
                  <a:gd name="connsiteY126" fmla="*/ 9948 h 10000"/>
                  <a:gd name="connsiteX127" fmla="*/ 5190 w 10000"/>
                  <a:gd name="connsiteY127" fmla="*/ 10000 h 10000"/>
                  <a:gd name="connsiteX128" fmla="*/ 5601 w 10000"/>
                  <a:gd name="connsiteY128" fmla="*/ 10000 h 10000"/>
                  <a:gd name="connsiteX129" fmla="*/ 6100 w 10000"/>
                  <a:gd name="connsiteY129" fmla="*/ 9948 h 10000"/>
                  <a:gd name="connsiteX130" fmla="*/ 6452 w 10000"/>
                  <a:gd name="connsiteY130" fmla="*/ 9841 h 10000"/>
                  <a:gd name="connsiteX131" fmla="*/ 6804 w 10000"/>
                  <a:gd name="connsiteY131" fmla="*/ 9737 h 10000"/>
                  <a:gd name="connsiteX132" fmla="*/ 7186 w 10000"/>
                  <a:gd name="connsiteY132" fmla="*/ 9578 h 10000"/>
                  <a:gd name="connsiteX133" fmla="*/ 7537 w 10000"/>
                  <a:gd name="connsiteY133" fmla="*/ 9419 h 10000"/>
                  <a:gd name="connsiteX134" fmla="*/ 7860 w 10000"/>
                  <a:gd name="connsiteY134" fmla="*/ 9209 h 10000"/>
                  <a:gd name="connsiteX135" fmla="*/ 8212 w 10000"/>
                  <a:gd name="connsiteY135" fmla="*/ 8997 h 10000"/>
                  <a:gd name="connsiteX136" fmla="*/ 8535 w 10000"/>
                  <a:gd name="connsiteY13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545 w 10000"/>
                  <a:gd name="connsiteY51" fmla="*/ 4668 h 10000"/>
                  <a:gd name="connsiteX52" fmla="*/ 4340 w 10000"/>
                  <a:gd name="connsiteY52" fmla="*/ 3981 h 10000"/>
                  <a:gd name="connsiteX53" fmla="*/ 4253 w 10000"/>
                  <a:gd name="connsiteY53" fmla="*/ 3611 h 10000"/>
                  <a:gd name="connsiteX54" fmla="*/ 4164 w 10000"/>
                  <a:gd name="connsiteY54" fmla="*/ 3611 h 10000"/>
                  <a:gd name="connsiteX55" fmla="*/ 4253 w 10000"/>
                  <a:gd name="connsiteY55" fmla="*/ 3084 h 10000"/>
                  <a:gd name="connsiteX56" fmla="*/ 4400 w 10000"/>
                  <a:gd name="connsiteY56" fmla="*/ 3084 h 10000"/>
                  <a:gd name="connsiteX57" fmla="*/ 4458 w 10000"/>
                  <a:gd name="connsiteY57" fmla="*/ 3400 h 10000"/>
                  <a:gd name="connsiteX58" fmla="*/ 4487 w 10000"/>
                  <a:gd name="connsiteY58" fmla="*/ 3189 h 10000"/>
                  <a:gd name="connsiteX59" fmla="*/ 4429 w 10000"/>
                  <a:gd name="connsiteY59" fmla="*/ 3031 h 10000"/>
                  <a:gd name="connsiteX60" fmla="*/ 4282 w 10000"/>
                  <a:gd name="connsiteY60" fmla="*/ 2925 h 10000"/>
                  <a:gd name="connsiteX61" fmla="*/ 4311 w 10000"/>
                  <a:gd name="connsiteY61" fmla="*/ 2503 h 10000"/>
                  <a:gd name="connsiteX62" fmla="*/ 4253 w 10000"/>
                  <a:gd name="connsiteY62" fmla="*/ 2291 h 10000"/>
                  <a:gd name="connsiteX63" fmla="*/ 4222 w 10000"/>
                  <a:gd name="connsiteY63" fmla="*/ 1659 h 10000"/>
                  <a:gd name="connsiteX64" fmla="*/ 4282 w 10000"/>
                  <a:gd name="connsiteY64" fmla="*/ 1659 h 10000"/>
                  <a:gd name="connsiteX65" fmla="*/ 4194 w 10000"/>
                  <a:gd name="connsiteY65" fmla="*/ 1552 h 10000"/>
                  <a:gd name="connsiteX66" fmla="*/ 3930 w 10000"/>
                  <a:gd name="connsiteY66" fmla="*/ 1763 h 10000"/>
                  <a:gd name="connsiteX67" fmla="*/ 3871 w 10000"/>
                  <a:gd name="connsiteY67" fmla="*/ 1341 h 10000"/>
                  <a:gd name="connsiteX68" fmla="*/ 4077 w 10000"/>
                  <a:gd name="connsiteY68" fmla="*/ 602 h 10000"/>
                  <a:gd name="connsiteX69" fmla="*/ 3902 w 10000"/>
                  <a:gd name="connsiteY69" fmla="*/ 338 h 10000"/>
                  <a:gd name="connsiteX70" fmla="*/ 4493 w 10000"/>
                  <a:gd name="connsiteY70" fmla="*/ 0 h 10000"/>
                  <a:gd name="connsiteX71" fmla="*/ 3636 w 10000"/>
                  <a:gd name="connsiteY71" fmla="*/ 21 h 10000"/>
                  <a:gd name="connsiteX72" fmla="*/ 3550 w 10000"/>
                  <a:gd name="connsiteY72" fmla="*/ 233 h 10000"/>
                  <a:gd name="connsiteX73" fmla="*/ 3460 w 10000"/>
                  <a:gd name="connsiteY73" fmla="*/ 655 h 10000"/>
                  <a:gd name="connsiteX74" fmla="*/ 3343 w 10000"/>
                  <a:gd name="connsiteY74" fmla="*/ 708 h 10000"/>
                  <a:gd name="connsiteX75" fmla="*/ 3519 w 10000"/>
                  <a:gd name="connsiteY75" fmla="*/ 919 h 10000"/>
                  <a:gd name="connsiteX76" fmla="*/ 3550 w 10000"/>
                  <a:gd name="connsiteY76" fmla="*/ 1183 h 10000"/>
                  <a:gd name="connsiteX77" fmla="*/ 3460 w 10000"/>
                  <a:gd name="connsiteY77" fmla="*/ 1341 h 10000"/>
                  <a:gd name="connsiteX78" fmla="*/ 3550 w 10000"/>
                  <a:gd name="connsiteY78" fmla="*/ 1816 h 10000"/>
                  <a:gd name="connsiteX79" fmla="*/ 3489 w 10000"/>
                  <a:gd name="connsiteY79" fmla="*/ 2239 h 10000"/>
                  <a:gd name="connsiteX80" fmla="*/ 3050 w 10000"/>
                  <a:gd name="connsiteY80" fmla="*/ 2555 h 10000"/>
                  <a:gd name="connsiteX81" fmla="*/ 3021 w 10000"/>
                  <a:gd name="connsiteY81" fmla="*/ 2397 h 10000"/>
                  <a:gd name="connsiteX82" fmla="*/ 2992 w 10000"/>
                  <a:gd name="connsiteY82" fmla="*/ 2609 h 10000"/>
                  <a:gd name="connsiteX83" fmla="*/ 3108 w 10000"/>
                  <a:gd name="connsiteY83" fmla="*/ 2819 h 10000"/>
                  <a:gd name="connsiteX84" fmla="*/ 3402 w 10000"/>
                  <a:gd name="connsiteY84" fmla="*/ 2609 h 10000"/>
                  <a:gd name="connsiteX85" fmla="*/ 3519 w 10000"/>
                  <a:gd name="connsiteY85" fmla="*/ 2767 h 10000"/>
                  <a:gd name="connsiteX86" fmla="*/ 3314 w 10000"/>
                  <a:gd name="connsiteY86" fmla="*/ 2819 h 10000"/>
                  <a:gd name="connsiteX87" fmla="*/ 2378 w 10000"/>
                  <a:gd name="connsiteY87" fmla="*/ 2638 h 10000"/>
                  <a:gd name="connsiteX88" fmla="*/ 2570 w 10000"/>
                  <a:gd name="connsiteY88" fmla="*/ 2488 h 10000"/>
                  <a:gd name="connsiteX89" fmla="*/ 1994 w 10000"/>
                  <a:gd name="connsiteY89" fmla="*/ 2940 h 10000"/>
                  <a:gd name="connsiteX90" fmla="*/ 1929 w 10000"/>
                  <a:gd name="connsiteY90" fmla="*/ 3317 h 10000"/>
                  <a:gd name="connsiteX91" fmla="*/ 1929 w 10000"/>
                  <a:gd name="connsiteY91" fmla="*/ 3317 h 10000"/>
                  <a:gd name="connsiteX92" fmla="*/ 1789 w 10000"/>
                  <a:gd name="connsiteY92" fmla="*/ 3559 h 10000"/>
                  <a:gd name="connsiteX93" fmla="*/ 1554 w 10000"/>
                  <a:gd name="connsiteY93" fmla="*/ 3559 h 10000"/>
                  <a:gd name="connsiteX94" fmla="*/ 1378 w 10000"/>
                  <a:gd name="connsiteY94" fmla="*/ 3770 h 10000"/>
                  <a:gd name="connsiteX95" fmla="*/ 1145 w 10000"/>
                  <a:gd name="connsiteY95" fmla="*/ 3770 h 10000"/>
                  <a:gd name="connsiteX96" fmla="*/ 968 w 10000"/>
                  <a:gd name="connsiteY96" fmla="*/ 3981 h 10000"/>
                  <a:gd name="connsiteX97" fmla="*/ 851 w 10000"/>
                  <a:gd name="connsiteY97" fmla="*/ 3770 h 10000"/>
                  <a:gd name="connsiteX98" fmla="*/ 558 w 10000"/>
                  <a:gd name="connsiteY98" fmla="*/ 3717 h 10000"/>
                  <a:gd name="connsiteX99" fmla="*/ 0 w 10000"/>
                  <a:gd name="connsiteY99" fmla="*/ 4984 h 10000"/>
                  <a:gd name="connsiteX100" fmla="*/ 59 w 10000"/>
                  <a:gd name="connsiteY100" fmla="*/ 5249 h 10000"/>
                  <a:gd name="connsiteX101" fmla="*/ 118 w 10000"/>
                  <a:gd name="connsiteY101" fmla="*/ 5618 h 10000"/>
                  <a:gd name="connsiteX102" fmla="*/ 294 w 10000"/>
                  <a:gd name="connsiteY102" fmla="*/ 5935 h 10000"/>
                  <a:gd name="connsiteX103" fmla="*/ 528 w 10000"/>
                  <a:gd name="connsiteY103" fmla="*/ 6462 h 10000"/>
                  <a:gd name="connsiteX104" fmla="*/ 381 w 10000"/>
                  <a:gd name="connsiteY104" fmla="*/ 6358 h 10000"/>
                  <a:gd name="connsiteX105" fmla="*/ 733 w 10000"/>
                  <a:gd name="connsiteY105" fmla="*/ 6832 h 10000"/>
                  <a:gd name="connsiteX106" fmla="*/ 938 w 10000"/>
                  <a:gd name="connsiteY106" fmla="*/ 6780 h 10000"/>
                  <a:gd name="connsiteX107" fmla="*/ 910 w 10000"/>
                  <a:gd name="connsiteY107" fmla="*/ 6462 h 10000"/>
                  <a:gd name="connsiteX108" fmla="*/ 1085 w 10000"/>
                  <a:gd name="connsiteY108" fmla="*/ 6515 h 10000"/>
                  <a:gd name="connsiteX109" fmla="*/ 880 w 10000"/>
                  <a:gd name="connsiteY109" fmla="*/ 5882 h 10000"/>
                  <a:gd name="connsiteX110" fmla="*/ 1261 w 10000"/>
                  <a:gd name="connsiteY110" fmla="*/ 5618 h 10000"/>
                  <a:gd name="connsiteX111" fmla="*/ 1468 w 10000"/>
                  <a:gd name="connsiteY111" fmla="*/ 5618 h 10000"/>
                  <a:gd name="connsiteX112" fmla="*/ 1468 w 10000"/>
                  <a:gd name="connsiteY112" fmla="*/ 5882 h 10000"/>
                  <a:gd name="connsiteX113" fmla="*/ 1290 w 10000"/>
                  <a:gd name="connsiteY113" fmla="*/ 6040 h 10000"/>
                  <a:gd name="connsiteX114" fmla="*/ 1174 w 10000"/>
                  <a:gd name="connsiteY114" fmla="*/ 6727 h 10000"/>
                  <a:gd name="connsiteX115" fmla="*/ 1115 w 10000"/>
                  <a:gd name="connsiteY115" fmla="*/ 7043 h 10000"/>
                  <a:gd name="connsiteX116" fmla="*/ 1203 w 10000"/>
                  <a:gd name="connsiteY116" fmla="*/ 7466 h 10000"/>
                  <a:gd name="connsiteX117" fmla="*/ 1378 w 10000"/>
                  <a:gd name="connsiteY117" fmla="*/ 7783 h 10000"/>
                  <a:gd name="connsiteX118" fmla="*/ 1965 w 10000"/>
                  <a:gd name="connsiteY118" fmla="*/ 8416 h 10000"/>
                  <a:gd name="connsiteX119" fmla="*/ 2433 w 10000"/>
                  <a:gd name="connsiteY119" fmla="*/ 8891 h 10000"/>
                  <a:gd name="connsiteX120" fmla="*/ 2785 w 10000"/>
                  <a:gd name="connsiteY120" fmla="*/ 9103 h 10000"/>
                  <a:gd name="connsiteX121" fmla="*/ 3167 w 10000"/>
                  <a:gd name="connsiteY121" fmla="*/ 9313 h 10000"/>
                  <a:gd name="connsiteX122" fmla="*/ 3550 w 10000"/>
                  <a:gd name="connsiteY122" fmla="*/ 9525 h 10000"/>
                  <a:gd name="connsiteX123" fmla="*/ 3902 w 10000"/>
                  <a:gd name="connsiteY123" fmla="*/ 9631 h 10000"/>
                  <a:gd name="connsiteX124" fmla="*/ 4282 w 10000"/>
                  <a:gd name="connsiteY124" fmla="*/ 9789 h 10000"/>
                  <a:gd name="connsiteX125" fmla="*/ 4722 w 10000"/>
                  <a:gd name="connsiteY125" fmla="*/ 9948 h 10000"/>
                  <a:gd name="connsiteX126" fmla="*/ 5190 w 10000"/>
                  <a:gd name="connsiteY126" fmla="*/ 10000 h 10000"/>
                  <a:gd name="connsiteX127" fmla="*/ 5601 w 10000"/>
                  <a:gd name="connsiteY127" fmla="*/ 10000 h 10000"/>
                  <a:gd name="connsiteX128" fmla="*/ 6100 w 10000"/>
                  <a:gd name="connsiteY128" fmla="*/ 9948 h 10000"/>
                  <a:gd name="connsiteX129" fmla="*/ 6452 w 10000"/>
                  <a:gd name="connsiteY129" fmla="*/ 9841 h 10000"/>
                  <a:gd name="connsiteX130" fmla="*/ 6804 w 10000"/>
                  <a:gd name="connsiteY130" fmla="*/ 9737 h 10000"/>
                  <a:gd name="connsiteX131" fmla="*/ 7186 w 10000"/>
                  <a:gd name="connsiteY131" fmla="*/ 9578 h 10000"/>
                  <a:gd name="connsiteX132" fmla="*/ 7537 w 10000"/>
                  <a:gd name="connsiteY132" fmla="*/ 9419 h 10000"/>
                  <a:gd name="connsiteX133" fmla="*/ 7860 w 10000"/>
                  <a:gd name="connsiteY133" fmla="*/ 9209 h 10000"/>
                  <a:gd name="connsiteX134" fmla="*/ 8212 w 10000"/>
                  <a:gd name="connsiteY134" fmla="*/ 8997 h 10000"/>
                  <a:gd name="connsiteX135" fmla="*/ 8535 w 10000"/>
                  <a:gd name="connsiteY13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340 w 10000"/>
                  <a:gd name="connsiteY51" fmla="*/ 3981 h 10000"/>
                  <a:gd name="connsiteX52" fmla="*/ 4253 w 10000"/>
                  <a:gd name="connsiteY52" fmla="*/ 3611 h 10000"/>
                  <a:gd name="connsiteX53" fmla="*/ 4164 w 10000"/>
                  <a:gd name="connsiteY53" fmla="*/ 3611 h 10000"/>
                  <a:gd name="connsiteX54" fmla="*/ 4253 w 10000"/>
                  <a:gd name="connsiteY54" fmla="*/ 3084 h 10000"/>
                  <a:gd name="connsiteX55" fmla="*/ 4400 w 10000"/>
                  <a:gd name="connsiteY55" fmla="*/ 3084 h 10000"/>
                  <a:gd name="connsiteX56" fmla="*/ 4458 w 10000"/>
                  <a:gd name="connsiteY56" fmla="*/ 3400 h 10000"/>
                  <a:gd name="connsiteX57" fmla="*/ 4487 w 10000"/>
                  <a:gd name="connsiteY57" fmla="*/ 3189 h 10000"/>
                  <a:gd name="connsiteX58" fmla="*/ 4429 w 10000"/>
                  <a:gd name="connsiteY58" fmla="*/ 3031 h 10000"/>
                  <a:gd name="connsiteX59" fmla="*/ 4282 w 10000"/>
                  <a:gd name="connsiteY59" fmla="*/ 2925 h 10000"/>
                  <a:gd name="connsiteX60" fmla="*/ 4311 w 10000"/>
                  <a:gd name="connsiteY60" fmla="*/ 2503 h 10000"/>
                  <a:gd name="connsiteX61" fmla="*/ 4253 w 10000"/>
                  <a:gd name="connsiteY61" fmla="*/ 2291 h 10000"/>
                  <a:gd name="connsiteX62" fmla="*/ 4222 w 10000"/>
                  <a:gd name="connsiteY62" fmla="*/ 1659 h 10000"/>
                  <a:gd name="connsiteX63" fmla="*/ 4282 w 10000"/>
                  <a:gd name="connsiteY63" fmla="*/ 1659 h 10000"/>
                  <a:gd name="connsiteX64" fmla="*/ 4194 w 10000"/>
                  <a:gd name="connsiteY64" fmla="*/ 1552 h 10000"/>
                  <a:gd name="connsiteX65" fmla="*/ 3930 w 10000"/>
                  <a:gd name="connsiteY65" fmla="*/ 1763 h 10000"/>
                  <a:gd name="connsiteX66" fmla="*/ 3871 w 10000"/>
                  <a:gd name="connsiteY66" fmla="*/ 1341 h 10000"/>
                  <a:gd name="connsiteX67" fmla="*/ 4077 w 10000"/>
                  <a:gd name="connsiteY67" fmla="*/ 602 h 10000"/>
                  <a:gd name="connsiteX68" fmla="*/ 3902 w 10000"/>
                  <a:gd name="connsiteY68" fmla="*/ 338 h 10000"/>
                  <a:gd name="connsiteX69" fmla="*/ 4493 w 10000"/>
                  <a:gd name="connsiteY69" fmla="*/ 0 h 10000"/>
                  <a:gd name="connsiteX70" fmla="*/ 3636 w 10000"/>
                  <a:gd name="connsiteY70" fmla="*/ 21 h 10000"/>
                  <a:gd name="connsiteX71" fmla="*/ 3550 w 10000"/>
                  <a:gd name="connsiteY71" fmla="*/ 233 h 10000"/>
                  <a:gd name="connsiteX72" fmla="*/ 3460 w 10000"/>
                  <a:gd name="connsiteY72" fmla="*/ 655 h 10000"/>
                  <a:gd name="connsiteX73" fmla="*/ 3343 w 10000"/>
                  <a:gd name="connsiteY73" fmla="*/ 708 h 10000"/>
                  <a:gd name="connsiteX74" fmla="*/ 3519 w 10000"/>
                  <a:gd name="connsiteY74" fmla="*/ 919 h 10000"/>
                  <a:gd name="connsiteX75" fmla="*/ 3550 w 10000"/>
                  <a:gd name="connsiteY75" fmla="*/ 1183 h 10000"/>
                  <a:gd name="connsiteX76" fmla="*/ 3460 w 10000"/>
                  <a:gd name="connsiteY76" fmla="*/ 1341 h 10000"/>
                  <a:gd name="connsiteX77" fmla="*/ 3550 w 10000"/>
                  <a:gd name="connsiteY77" fmla="*/ 1816 h 10000"/>
                  <a:gd name="connsiteX78" fmla="*/ 3489 w 10000"/>
                  <a:gd name="connsiteY78" fmla="*/ 2239 h 10000"/>
                  <a:gd name="connsiteX79" fmla="*/ 3050 w 10000"/>
                  <a:gd name="connsiteY79" fmla="*/ 2555 h 10000"/>
                  <a:gd name="connsiteX80" fmla="*/ 3021 w 10000"/>
                  <a:gd name="connsiteY80" fmla="*/ 2397 h 10000"/>
                  <a:gd name="connsiteX81" fmla="*/ 2992 w 10000"/>
                  <a:gd name="connsiteY81" fmla="*/ 2609 h 10000"/>
                  <a:gd name="connsiteX82" fmla="*/ 3108 w 10000"/>
                  <a:gd name="connsiteY82" fmla="*/ 2819 h 10000"/>
                  <a:gd name="connsiteX83" fmla="*/ 3402 w 10000"/>
                  <a:gd name="connsiteY83" fmla="*/ 2609 h 10000"/>
                  <a:gd name="connsiteX84" fmla="*/ 3519 w 10000"/>
                  <a:gd name="connsiteY84" fmla="*/ 2767 h 10000"/>
                  <a:gd name="connsiteX85" fmla="*/ 3314 w 10000"/>
                  <a:gd name="connsiteY85" fmla="*/ 2819 h 10000"/>
                  <a:gd name="connsiteX86" fmla="*/ 2378 w 10000"/>
                  <a:gd name="connsiteY86" fmla="*/ 2638 h 10000"/>
                  <a:gd name="connsiteX87" fmla="*/ 2570 w 10000"/>
                  <a:gd name="connsiteY87" fmla="*/ 2488 h 10000"/>
                  <a:gd name="connsiteX88" fmla="*/ 1994 w 10000"/>
                  <a:gd name="connsiteY88" fmla="*/ 2940 h 10000"/>
                  <a:gd name="connsiteX89" fmla="*/ 1929 w 10000"/>
                  <a:gd name="connsiteY89" fmla="*/ 3317 h 10000"/>
                  <a:gd name="connsiteX90" fmla="*/ 1929 w 10000"/>
                  <a:gd name="connsiteY90" fmla="*/ 3317 h 10000"/>
                  <a:gd name="connsiteX91" fmla="*/ 1789 w 10000"/>
                  <a:gd name="connsiteY91" fmla="*/ 3559 h 10000"/>
                  <a:gd name="connsiteX92" fmla="*/ 1554 w 10000"/>
                  <a:gd name="connsiteY92" fmla="*/ 3559 h 10000"/>
                  <a:gd name="connsiteX93" fmla="*/ 1378 w 10000"/>
                  <a:gd name="connsiteY93" fmla="*/ 3770 h 10000"/>
                  <a:gd name="connsiteX94" fmla="*/ 1145 w 10000"/>
                  <a:gd name="connsiteY94" fmla="*/ 3770 h 10000"/>
                  <a:gd name="connsiteX95" fmla="*/ 968 w 10000"/>
                  <a:gd name="connsiteY95" fmla="*/ 3981 h 10000"/>
                  <a:gd name="connsiteX96" fmla="*/ 851 w 10000"/>
                  <a:gd name="connsiteY96" fmla="*/ 3770 h 10000"/>
                  <a:gd name="connsiteX97" fmla="*/ 558 w 10000"/>
                  <a:gd name="connsiteY97" fmla="*/ 3717 h 10000"/>
                  <a:gd name="connsiteX98" fmla="*/ 0 w 10000"/>
                  <a:gd name="connsiteY98" fmla="*/ 4984 h 10000"/>
                  <a:gd name="connsiteX99" fmla="*/ 59 w 10000"/>
                  <a:gd name="connsiteY99" fmla="*/ 5249 h 10000"/>
                  <a:gd name="connsiteX100" fmla="*/ 118 w 10000"/>
                  <a:gd name="connsiteY100" fmla="*/ 5618 h 10000"/>
                  <a:gd name="connsiteX101" fmla="*/ 294 w 10000"/>
                  <a:gd name="connsiteY101" fmla="*/ 5935 h 10000"/>
                  <a:gd name="connsiteX102" fmla="*/ 528 w 10000"/>
                  <a:gd name="connsiteY102" fmla="*/ 6462 h 10000"/>
                  <a:gd name="connsiteX103" fmla="*/ 381 w 10000"/>
                  <a:gd name="connsiteY103" fmla="*/ 6358 h 10000"/>
                  <a:gd name="connsiteX104" fmla="*/ 733 w 10000"/>
                  <a:gd name="connsiteY104" fmla="*/ 6832 h 10000"/>
                  <a:gd name="connsiteX105" fmla="*/ 938 w 10000"/>
                  <a:gd name="connsiteY105" fmla="*/ 6780 h 10000"/>
                  <a:gd name="connsiteX106" fmla="*/ 910 w 10000"/>
                  <a:gd name="connsiteY106" fmla="*/ 6462 h 10000"/>
                  <a:gd name="connsiteX107" fmla="*/ 1085 w 10000"/>
                  <a:gd name="connsiteY107" fmla="*/ 6515 h 10000"/>
                  <a:gd name="connsiteX108" fmla="*/ 880 w 10000"/>
                  <a:gd name="connsiteY108" fmla="*/ 5882 h 10000"/>
                  <a:gd name="connsiteX109" fmla="*/ 1261 w 10000"/>
                  <a:gd name="connsiteY109" fmla="*/ 5618 h 10000"/>
                  <a:gd name="connsiteX110" fmla="*/ 1468 w 10000"/>
                  <a:gd name="connsiteY110" fmla="*/ 5618 h 10000"/>
                  <a:gd name="connsiteX111" fmla="*/ 1468 w 10000"/>
                  <a:gd name="connsiteY111" fmla="*/ 5882 h 10000"/>
                  <a:gd name="connsiteX112" fmla="*/ 1290 w 10000"/>
                  <a:gd name="connsiteY112" fmla="*/ 6040 h 10000"/>
                  <a:gd name="connsiteX113" fmla="*/ 1174 w 10000"/>
                  <a:gd name="connsiteY113" fmla="*/ 6727 h 10000"/>
                  <a:gd name="connsiteX114" fmla="*/ 1115 w 10000"/>
                  <a:gd name="connsiteY114" fmla="*/ 7043 h 10000"/>
                  <a:gd name="connsiteX115" fmla="*/ 1203 w 10000"/>
                  <a:gd name="connsiteY115" fmla="*/ 7466 h 10000"/>
                  <a:gd name="connsiteX116" fmla="*/ 1378 w 10000"/>
                  <a:gd name="connsiteY116" fmla="*/ 7783 h 10000"/>
                  <a:gd name="connsiteX117" fmla="*/ 1965 w 10000"/>
                  <a:gd name="connsiteY117" fmla="*/ 8416 h 10000"/>
                  <a:gd name="connsiteX118" fmla="*/ 2433 w 10000"/>
                  <a:gd name="connsiteY118" fmla="*/ 8891 h 10000"/>
                  <a:gd name="connsiteX119" fmla="*/ 2785 w 10000"/>
                  <a:gd name="connsiteY119" fmla="*/ 9103 h 10000"/>
                  <a:gd name="connsiteX120" fmla="*/ 3167 w 10000"/>
                  <a:gd name="connsiteY120" fmla="*/ 9313 h 10000"/>
                  <a:gd name="connsiteX121" fmla="*/ 3550 w 10000"/>
                  <a:gd name="connsiteY121" fmla="*/ 9525 h 10000"/>
                  <a:gd name="connsiteX122" fmla="*/ 3902 w 10000"/>
                  <a:gd name="connsiteY122" fmla="*/ 9631 h 10000"/>
                  <a:gd name="connsiteX123" fmla="*/ 4282 w 10000"/>
                  <a:gd name="connsiteY123" fmla="*/ 9789 h 10000"/>
                  <a:gd name="connsiteX124" fmla="*/ 4722 w 10000"/>
                  <a:gd name="connsiteY124" fmla="*/ 9948 h 10000"/>
                  <a:gd name="connsiteX125" fmla="*/ 5190 w 10000"/>
                  <a:gd name="connsiteY125" fmla="*/ 10000 h 10000"/>
                  <a:gd name="connsiteX126" fmla="*/ 5601 w 10000"/>
                  <a:gd name="connsiteY126" fmla="*/ 10000 h 10000"/>
                  <a:gd name="connsiteX127" fmla="*/ 6100 w 10000"/>
                  <a:gd name="connsiteY127" fmla="*/ 9948 h 10000"/>
                  <a:gd name="connsiteX128" fmla="*/ 6452 w 10000"/>
                  <a:gd name="connsiteY128" fmla="*/ 9841 h 10000"/>
                  <a:gd name="connsiteX129" fmla="*/ 6804 w 10000"/>
                  <a:gd name="connsiteY129" fmla="*/ 9737 h 10000"/>
                  <a:gd name="connsiteX130" fmla="*/ 7186 w 10000"/>
                  <a:gd name="connsiteY130" fmla="*/ 9578 h 10000"/>
                  <a:gd name="connsiteX131" fmla="*/ 7537 w 10000"/>
                  <a:gd name="connsiteY131" fmla="*/ 9419 h 10000"/>
                  <a:gd name="connsiteX132" fmla="*/ 7860 w 10000"/>
                  <a:gd name="connsiteY132" fmla="*/ 9209 h 10000"/>
                  <a:gd name="connsiteX133" fmla="*/ 8212 w 10000"/>
                  <a:gd name="connsiteY133" fmla="*/ 8997 h 10000"/>
                  <a:gd name="connsiteX134" fmla="*/ 8535 w 10000"/>
                  <a:gd name="connsiteY13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838 w 10000"/>
                  <a:gd name="connsiteY48" fmla="*/ 4403 h 10000"/>
                  <a:gd name="connsiteX49" fmla="*/ 4752 w 10000"/>
                  <a:gd name="connsiteY49" fmla="*/ 4139 h 10000"/>
                  <a:gd name="connsiteX50" fmla="*/ 4340 w 10000"/>
                  <a:gd name="connsiteY50" fmla="*/ 3981 h 10000"/>
                  <a:gd name="connsiteX51" fmla="*/ 4253 w 10000"/>
                  <a:gd name="connsiteY51" fmla="*/ 3611 h 10000"/>
                  <a:gd name="connsiteX52" fmla="*/ 4164 w 10000"/>
                  <a:gd name="connsiteY52" fmla="*/ 3611 h 10000"/>
                  <a:gd name="connsiteX53" fmla="*/ 4253 w 10000"/>
                  <a:gd name="connsiteY53" fmla="*/ 3084 h 10000"/>
                  <a:gd name="connsiteX54" fmla="*/ 4400 w 10000"/>
                  <a:gd name="connsiteY54" fmla="*/ 3084 h 10000"/>
                  <a:gd name="connsiteX55" fmla="*/ 4458 w 10000"/>
                  <a:gd name="connsiteY55" fmla="*/ 3400 h 10000"/>
                  <a:gd name="connsiteX56" fmla="*/ 4487 w 10000"/>
                  <a:gd name="connsiteY56" fmla="*/ 3189 h 10000"/>
                  <a:gd name="connsiteX57" fmla="*/ 4429 w 10000"/>
                  <a:gd name="connsiteY57" fmla="*/ 3031 h 10000"/>
                  <a:gd name="connsiteX58" fmla="*/ 4282 w 10000"/>
                  <a:gd name="connsiteY58" fmla="*/ 2925 h 10000"/>
                  <a:gd name="connsiteX59" fmla="*/ 4311 w 10000"/>
                  <a:gd name="connsiteY59" fmla="*/ 2503 h 10000"/>
                  <a:gd name="connsiteX60" fmla="*/ 4253 w 10000"/>
                  <a:gd name="connsiteY60" fmla="*/ 2291 h 10000"/>
                  <a:gd name="connsiteX61" fmla="*/ 4222 w 10000"/>
                  <a:gd name="connsiteY61" fmla="*/ 1659 h 10000"/>
                  <a:gd name="connsiteX62" fmla="*/ 4282 w 10000"/>
                  <a:gd name="connsiteY62" fmla="*/ 1659 h 10000"/>
                  <a:gd name="connsiteX63" fmla="*/ 4194 w 10000"/>
                  <a:gd name="connsiteY63" fmla="*/ 1552 h 10000"/>
                  <a:gd name="connsiteX64" fmla="*/ 3930 w 10000"/>
                  <a:gd name="connsiteY64" fmla="*/ 1763 h 10000"/>
                  <a:gd name="connsiteX65" fmla="*/ 3871 w 10000"/>
                  <a:gd name="connsiteY65" fmla="*/ 1341 h 10000"/>
                  <a:gd name="connsiteX66" fmla="*/ 4077 w 10000"/>
                  <a:gd name="connsiteY66" fmla="*/ 602 h 10000"/>
                  <a:gd name="connsiteX67" fmla="*/ 3902 w 10000"/>
                  <a:gd name="connsiteY67" fmla="*/ 338 h 10000"/>
                  <a:gd name="connsiteX68" fmla="*/ 4493 w 10000"/>
                  <a:gd name="connsiteY68" fmla="*/ 0 h 10000"/>
                  <a:gd name="connsiteX69" fmla="*/ 3636 w 10000"/>
                  <a:gd name="connsiteY69" fmla="*/ 21 h 10000"/>
                  <a:gd name="connsiteX70" fmla="*/ 3550 w 10000"/>
                  <a:gd name="connsiteY70" fmla="*/ 233 h 10000"/>
                  <a:gd name="connsiteX71" fmla="*/ 3460 w 10000"/>
                  <a:gd name="connsiteY71" fmla="*/ 655 h 10000"/>
                  <a:gd name="connsiteX72" fmla="*/ 3343 w 10000"/>
                  <a:gd name="connsiteY72" fmla="*/ 708 h 10000"/>
                  <a:gd name="connsiteX73" fmla="*/ 3519 w 10000"/>
                  <a:gd name="connsiteY73" fmla="*/ 919 h 10000"/>
                  <a:gd name="connsiteX74" fmla="*/ 3550 w 10000"/>
                  <a:gd name="connsiteY74" fmla="*/ 1183 h 10000"/>
                  <a:gd name="connsiteX75" fmla="*/ 3460 w 10000"/>
                  <a:gd name="connsiteY75" fmla="*/ 1341 h 10000"/>
                  <a:gd name="connsiteX76" fmla="*/ 3550 w 10000"/>
                  <a:gd name="connsiteY76" fmla="*/ 1816 h 10000"/>
                  <a:gd name="connsiteX77" fmla="*/ 3489 w 10000"/>
                  <a:gd name="connsiteY77" fmla="*/ 2239 h 10000"/>
                  <a:gd name="connsiteX78" fmla="*/ 3050 w 10000"/>
                  <a:gd name="connsiteY78" fmla="*/ 2555 h 10000"/>
                  <a:gd name="connsiteX79" fmla="*/ 3021 w 10000"/>
                  <a:gd name="connsiteY79" fmla="*/ 2397 h 10000"/>
                  <a:gd name="connsiteX80" fmla="*/ 2992 w 10000"/>
                  <a:gd name="connsiteY80" fmla="*/ 2609 h 10000"/>
                  <a:gd name="connsiteX81" fmla="*/ 3108 w 10000"/>
                  <a:gd name="connsiteY81" fmla="*/ 2819 h 10000"/>
                  <a:gd name="connsiteX82" fmla="*/ 3402 w 10000"/>
                  <a:gd name="connsiteY82" fmla="*/ 2609 h 10000"/>
                  <a:gd name="connsiteX83" fmla="*/ 3519 w 10000"/>
                  <a:gd name="connsiteY83" fmla="*/ 2767 h 10000"/>
                  <a:gd name="connsiteX84" fmla="*/ 3314 w 10000"/>
                  <a:gd name="connsiteY84" fmla="*/ 2819 h 10000"/>
                  <a:gd name="connsiteX85" fmla="*/ 2378 w 10000"/>
                  <a:gd name="connsiteY85" fmla="*/ 2638 h 10000"/>
                  <a:gd name="connsiteX86" fmla="*/ 2570 w 10000"/>
                  <a:gd name="connsiteY86" fmla="*/ 2488 h 10000"/>
                  <a:gd name="connsiteX87" fmla="*/ 1994 w 10000"/>
                  <a:gd name="connsiteY87" fmla="*/ 2940 h 10000"/>
                  <a:gd name="connsiteX88" fmla="*/ 1929 w 10000"/>
                  <a:gd name="connsiteY88" fmla="*/ 3317 h 10000"/>
                  <a:gd name="connsiteX89" fmla="*/ 1929 w 10000"/>
                  <a:gd name="connsiteY89" fmla="*/ 3317 h 10000"/>
                  <a:gd name="connsiteX90" fmla="*/ 1789 w 10000"/>
                  <a:gd name="connsiteY90" fmla="*/ 3559 h 10000"/>
                  <a:gd name="connsiteX91" fmla="*/ 1554 w 10000"/>
                  <a:gd name="connsiteY91" fmla="*/ 3559 h 10000"/>
                  <a:gd name="connsiteX92" fmla="*/ 1378 w 10000"/>
                  <a:gd name="connsiteY92" fmla="*/ 3770 h 10000"/>
                  <a:gd name="connsiteX93" fmla="*/ 1145 w 10000"/>
                  <a:gd name="connsiteY93" fmla="*/ 3770 h 10000"/>
                  <a:gd name="connsiteX94" fmla="*/ 968 w 10000"/>
                  <a:gd name="connsiteY94" fmla="*/ 3981 h 10000"/>
                  <a:gd name="connsiteX95" fmla="*/ 851 w 10000"/>
                  <a:gd name="connsiteY95" fmla="*/ 3770 h 10000"/>
                  <a:gd name="connsiteX96" fmla="*/ 558 w 10000"/>
                  <a:gd name="connsiteY96" fmla="*/ 3717 h 10000"/>
                  <a:gd name="connsiteX97" fmla="*/ 0 w 10000"/>
                  <a:gd name="connsiteY97" fmla="*/ 4984 h 10000"/>
                  <a:gd name="connsiteX98" fmla="*/ 59 w 10000"/>
                  <a:gd name="connsiteY98" fmla="*/ 5249 h 10000"/>
                  <a:gd name="connsiteX99" fmla="*/ 118 w 10000"/>
                  <a:gd name="connsiteY99" fmla="*/ 5618 h 10000"/>
                  <a:gd name="connsiteX100" fmla="*/ 294 w 10000"/>
                  <a:gd name="connsiteY100" fmla="*/ 5935 h 10000"/>
                  <a:gd name="connsiteX101" fmla="*/ 528 w 10000"/>
                  <a:gd name="connsiteY101" fmla="*/ 6462 h 10000"/>
                  <a:gd name="connsiteX102" fmla="*/ 381 w 10000"/>
                  <a:gd name="connsiteY102" fmla="*/ 6358 h 10000"/>
                  <a:gd name="connsiteX103" fmla="*/ 733 w 10000"/>
                  <a:gd name="connsiteY103" fmla="*/ 6832 h 10000"/>
                  <a:gd name="connsiteX104" fmla="*/ 938 w 10000"/>
                  <a:gd name="connsiteY104" fmla="*/ 6780 h 10000"/>
                  <a:gd name="connsiteX105" fmla="*/ 910 w 10000"/>
                  <a:gd name="connsiteY105" fmla="*/ 6462 h 10000"/>
                  <a:gd name="connsiteX106" fmla="*/ 1085 w 10000"/>
                  <a:gd name="connsiteY106" fmla="*/ 6515 h 10000"/>
                  <a:gd name="connsiteX107" fmla="*/ 880 w 10000"/>
                  <a:gd name="connsiteY107" fmla="*/ 5882 h 10000"/>
                  <a:gd name="connsiteX108" fmla="*/ 1261 w 10000"/>
                  <a:gd name="connsiteY108" fmla="*/ 5618 h 10000"/>
                  <a:gd name="connsiteX109" fmla="*/ 1468 w 10000"/>
                  <a:gd name="connsiteY109" fmla="*/ 5618 h 10000"/>
                  <a:gd name="connsiteX110" fmla="*/ 1468 w 10000"/>
                  <a:gd name="connsiteY110" fmla="*/ 5882 h 10000"/>
                  <a:gd name="connsiteX111" fmla="*/ 1290 w 10000"/>
                  <a:gd name="connsiteY111" fmla="*/ 6040 h 10000"/>
                  <a:gd name="connsiteX112" fmla="*/ 1174 w 10000"/>
                  <a:gd name="connsiteY112" fmla="*/ 6727 h 10000"/>
                  <a:gd name="connsiteX113" fmla="*/ 1115 w 10000"/>
                  <a:gd name="connsiteY113" fmla="*/ 7043 h 10000"/>
                  <a:gd name="connsiteX114" fmla="*/ 1203 w 10000"/>
                  <a:gd name="connsiteY114" fmla="*/ 7466 h 10000"/>
                  <a:gd name="connsiteX115" fmla="*/ 1378 w 10000"/>
                  <a:gd name="connsiteY115" fmla="*/ 7783 h 10000"/>
                  <a:gd name="connsiteX116" fmla="*/ 1965 w 10000"/>
                  <a:gd name="connsiteY116" fmla="*/ 8416 h 10000"/>
                  <a:gd name="connsiteX117" fmla="*/ 2433 w 10000"/>
                  <a:gd name="connsiteY117" fmla="*/ 8891 h 10000"/>
                  <a:gd name="connsiteX118" fmla="*/ 2785 w 10000"/>
                  <a:gd name="connsiteY118" fmla="*/ 9103 h 10000"/>
                  <a:gd name="connsiteX119" fmla="*/ 3167 w 10000"/>
                  <a:gd name="connsiteY119" fmla="*/ 9313 h 10000"/>
                  <a:gd name="connsiteX120" fmla="*/ 3550 w 10000"/>
                  <a:gd name="connsiteY120" fmla="*/ 9525 h 10000"/>
                  <a:gd name="connsiteX121" fmla="*/ 3902 w 10000"/>
                  <a:gd name="connsiteY121" fmla="*/ 9631 h 10000"/>
                  <a:gd name="connsiteX122" fmla="*/ 4282 w 10000"/>
                  <a:gd name="connsiteY122" fmla="*/ 9789 h 10000"/>
                  <a:gd name="connsiteX123" fmla="*/ 4722 w 10000"/>
                  <a:gd name="connsiteY123" fmla="*/ 9948 h 10000"/>
                  <a:gd name="connsiteX124" fmla="*/ 5190 w 10000"/>
                  <a:gd name="connsiteY124" fmla="*/ 10000 h 10000"/>
                  <a:gd name="connsiteX125" fmla="*/ 5601 w 10000"/>
                  <a:gd name="connsiteY125" fmla="*/ 10000 h 10000"/>
                  <a:gd name="connsiteX126" fmla="*/ 6100 w 10000"/>
                  <a:gd name="connsiteY126" fmla="*/ 9948 h 10000"/>
                  <a:gd name="connsiteX127" fmla="*/ 6452 w 10000"/>
                  <a:gd name="connsiteY127" fmla="*/ 9841 h 10000"/>
                  <a:gd name="connsiteX128" fmla="*/ 6804 w 10000"/>
                  <a:gd name="connsiteY128" fmla="*/ 9737 h 10000"/>
                  <a:gd name="connsiteX129" fmla="*/ 7186 w 10000"/>
                  <a:gd name="connsiteY129" fmla="*/ 9578 h 10000"/>
                  <a:gd name="connsiteX130" fmla="*/ 7537 w 10000"/>
                  <a:gd name="connsiteY130" fmla="*/ 9419 h 10000"/>
                  <a:gd name="connsiteX131" fmla="*/ 7860 w 10000"/>
                  <a:gd name="connsiteY131" fmla="*/ 9209 h 10000"/>
                  <a:gd name="connsiteX132" fmla="*/ 8212 w 10000"/>
                  <a:gd name="connsiteY132" fmla="*/ 8997 h 10000"/>
                  <a:gd name="connsiteX133" fmla="*/ 8535 w 10000"/>
                  <a:gd name="connsiteY13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752 w 10000"/>
                  <a:gd name="connsiteY48" fmla="*/ 4139 h 10000"/>
                  <a:gd name="connsiteX49" fmla="*/ 4340 w 10000"/>
                  <a:gd name="connsiteY49" fmla="*/ 3981 h 10000"/>
                  <a:gd name="connsiteX50" fmla="*/ 4253 w 10000"/>
                  <a:gd name="connsiteY50" fmla="*/ 3611 h 10000"/>
                  <a:gd name="connsiteX51" fmla="*/ 4164 w 10000"/>
                  <a:gd name="connsiteY51" fmla="*/ 3611 h 10000"/>
                  <a:gd name="connsiteX52" fmla="*/ 4253 w 10000"/>
                  <a:gd name="connsiteY52" fmla="*/ 3084 h 10000"/>
                  <a:gd name="connsiteX53" fmla="*/ 4400 w 10000"/>
                  <a:gd name="connsiteY53" fmla="*/ 3084 h 10000"/>
                  <a:gd name="connsiteX54" fmla="*/ 4458 w 10000"/>
                  <a:gd name="connsiteY54" fmla="*/ 3400 h 10000"/>
                  <a:gd name="connsiteX55" fmla="*/ 4487 w 10000"/>
                  <a:gd name="connsiteY55" fmla="*/ 3189 h 10000"/>
                  <a:gd name="connsiteX56" fmla="*/ 4429 w 10000"/>
                  <a:gd name="connsiteY56" fmla="*/ 3031 h 10000"/>
                  <a:gd name="connsiteX57" fmla="*/ 4282 w 10000"/>
                  <a:gd name="connsiteY57" fmla="*/ 2925 h 10000"/>
                  <a:gd name="connsiteX58" fmla="*/ 4311 w 10000"/>
                  <a:gd name="connsiteY58" fmla="*/ 2503 h 10000"/>
                  <a:gd name="connsiteX59" fmla="*/ 4253 w 10000"/>
                  <a:gd name="connsiteY59" fmla="*/ 2291 h 10000"/>
                  <a:gd name="connsiteX60" fmla="*/ 4222 w 10000"/>
                  <a:gd name="connsiteY60" fmla="*/ 1659 h 10000"/>
                  <a:gd name="connsiteX61" fmla="*/ 4282 w 10000"/>
                  <a:gd name="connsiteY61" fmla="*/ 1659 h 10000"/>
                  <a:gd name="connsiteX62" fmla="*/ 4194 w 10000"/>
                  <a:gd name="connsiteY62" fmla="*/ 1552 h 10000"/>
                  <a:gd name="connsiteX63" fmla="*/ 3930 w 10000"/>
                  <a:gd name="connsiteY63" fmla="*/ 1763 h 10000"/>
                  <a:gd name="connsiteX64" fmla="*/ 3871 w 10000"/>
                  <a:gd name="connsiteY64" fmla="*/ 1341 h 10000"/>
                  <a:gd name="connsiteX65" fmla="*/ 4077 w 10000"/>
                  <a:gd name="connsiteY65" fmla="*/ 602 h 10000"/>
                  <a:gd name="connsiteX66" fmla="*/ 3902 w 10000"/>
                  <a:gd name="connsiteY66" fmla="*/ 338 h 10000"/>
                  <a:gd name="connsiteX67" fmla="*/ 4493 w 10000"/>
                  <a:gd name="connsiteY67" fmla="*/ 0 h 10000"/>
                  <a:gd name="connsiteX68" fmla="*/ 3636 w 10000"/>
                  <a:gd name="connsiteY68" fmla="*/ 21 h 10000"/>
                  <a:gd name="connsiteX69" fmla="*/ 3550 w 10000"/>
                  <a:gd name="connsiteY69" fmla="*/ 233 h 10000"/>
                  <a:gd name="connsiteX70" fmla="*/ 3460 w 10000"/>
                  <a:gd name="connsiteY70" fmla="*/ 655 h 10000"/>
                  <a:gd name="connsiteX71" fmla="*/ 3343 w 10000"/>
                  <a:gd name="connsiteY71" fmla="*/ 708 h 10000"/>
                  <a:gd name="connsiteX72" fmla="*/ 3519 w 10000"/>
                  <a:gd name="connsiteY72" fmla="*/ 919 h 10000"/>
                  <a:gd name="connsiteX73" fmla="*/ 3550 w 10000"/>
                  <a:gd name="connsiteY73" fmla="*/ 1183 h 10000"/>
                  <a:gd name="connsiteX74" fmla="*/ 3460 w 10000"/>
                  <a:gd name="connsiteY74" fmla="*/ 1341 h 10000"/>
                  <a:gd name="connsiteX75" fmla="*/ 3550 w 10000"/>
                  <a:gd name="connsiteY75" fmla="*/ 1816 h 10000"/>
                  <a:gd name="connsiteX76" fmla="*/ 3489 w 10000"/>
                  <a:gd name="connsiteY76" fmla="*/ 2239 h 10000"/>
                  <a:gd name="connsiteX77" fmla="*/ 3050 w 10000"/>
                  <a:gd name="connsiteY77" fmla="*/ 2555 h 10000"/>
                  <a:gd name="connsiteX78" fmla="*/ 3021 w 10000"/>
                  <a:gd name="connsiteY78" fmla="*/ 2397 h 10000"/>
                  <a:gd name="connsiteX79" fmla="*/ 2992 w 10000"/>
                  <a:gd name="connsiteY79" fmla="*/ 2609 h 10000"/>
                  <a:gd name="connsiteX80" fmla="*/ 3108 w 10000"/>
                  <a:gd name="connsiteY80" fmla="*/ 2819 h 10000"/>
                  <a:gd name="connsiteX81" fmla="*/ 3402 w 10000"/>
                  <a:gd name="connsiteY81" fmla="*/ 2609 h 10000"/>
                  <a:gd name="connsiteX82" fmla="*/ 3519 w 10000"/>
                  <a:gd name="connsiteY82" fmla="*/ 2767 h 10000"/>
                  <a:gd name="connsiteX83" fmla="*/ 3314 w 10000"/>
                  <a:gd name="connsiteY83" fmla="*/ 2819 h 10000"/>
                  <a:gd name="connsiteX84" fmla="*/ 2378 w 10000"/>
                  <a:gd name="connsiteY84" fmla="*/ 2638 h 10000"/>
                  <a:gd name="connsiteX85" fmla="*/ 2570 w 10000"/>
                  <a:gd name="connsiteY85" fmla="*/ 2488 h 10000"/>
                  <a:gd name="connsiteX86" fmla="*/ 1994 w 10000"/>
                  <a:gd name="connsiteY86" fmla="*/ 2940 h 10000"/>
                  <a:gd name="connsiteX87" fmla="*/ 1929 w 10000"/>
                  <a:gd name="connsiteY87" fmla="*/ 3317 h 10000"/>
                  <a:gd name="connsiteX88" fmla="*/ 1929 w 10000"/>
                  <a:gd name="connsiteY88" fmla="*/ 3317 h 10000"/>
                  <a:gd name="connsiteX89" fmla="*/ 1789 w 10000"/>
                  <a:gd name="connsiteY89" fmla="*/ 3559 h 10000"/>
                  <a:gd name="connsiteX90" fmla="*/ 1554 w 10000"/>
                  <a:gd name="connsiteY90" fmla="*/ 3559 h 10000"/>
                  <a:gd name="connsiteX91" fmla="*/ 1378 w 10000"/>
                  <a:gd name="connsiteY91" fmla="*/ 3770 h 10000"/>
                  <a:gd name="connsiteX92" fmla="*/ 1145 w 10000"/>
                  <a:gd name="connsiteY92" fmla="*/ 3770 h 10000"/>
                  <a:gd name="connsiteX93" fmla="*/ 968 w 10000"/>
                  <a:gd name="connsiteY93" fmla="*/ 3981 h 10000"/>
                  <a:gd name="connsiteX94" fmla="*/ 851 w 10000"/>
                  <a:gd name="connsiteY94" fmla="*/ 3770 h 10000"/>
                  <a:gd name="connsiteX95" fmla="*/ 558 w 10000"/>
                  <a:gd name="connsiteY95" fmla="*/ 3717 h 10000"/>
                  <a:gd name="connsiteX96" fmla="*/ 0 w 10000"/>
                  <a:gd name="connsiteY96" fmla="*/ 4984 h 10000"/>
                  <a:gd name="connsiteX97" fmla="*/ 59 w 10000"/>
                  <a:gd name="connsiteY97" fmla="*/ 5249 h 10000"/>
                  <a:gd name="connsiteX98" fmla="*/ 118 w 10000"/>
                  <a:gd name="connsiteY98" fmla="*/ 5618 h 10000"/>
                  <a:gd name="connsiteX99" fmla="*/ 294 w 10000"/>
                  <a:gd name="connsiteY99" fmla="*/ 5935 h 10000"/>
                  <a:gd name="connsiteX100" fmla="*/ 528 w 10000"/>
                  <a:gd name="connsiteY100" fmla="*/ 6462 h 10000"/>
                  <a:gd name="connsiteX101" fmla="*/ 381 w 10000"/>
                  <a:gd name="connsiteY101" fmla="*/ 6358 h 10000"/>
                  <a:gd name="connsiteX102" fmla="*/ 733 w 10000"/>
                  <a:gd name="connsiteY102" fmla="*/ 6832 h 10000"/>
                  <a:gd name="connsiteX103" fmla="*/ 938 w 10000"/>
                  <a:gd name="connsiteY103" fmla="*/ 6780 h 10000"/>
                  <a:gd name="connsiteX104" fmla="*/ 910 w 10000"/>
                  <a:gd name="connsiteY104" fmla="*/ 6462 h 10000"/>
                  <a:gd name="connsiteX105" fmla="*/ 1085 w 10000"/>
                  <a:gd name="connsiteY105" fmla="*/ 6515 h 10000"/>
                  <a:gd name="connsiteX106" fmla="*/ 880 w 10000"/>
                  <a:gd name="connsiteY106" fmla="*/ 5882 h 10000"/>
                  <a:gd name="connsiteX107" fmla="*/ 1261 w 10000"/>
                  <a:gd name="connsiteY107" fmla="*/ 5618 h 10000"/>
                  <a:gd name="connsiteX108" fmla="*/ 1468 w 10000"/>
                  <a:gd name="connsiteY108" fmla="*/ 5618 h 10000"/>
                  <a:gd name="connsiteX109" fmla="*/ 1468 w 10000"/>
                  <a:gd name="connsiteY109" fmla="*/ 5882 h 10000"/>
                  <a:gd name="connsiteX110" fmla="*/ 1290 w 10000"/>
                  <a:gd name="connsiteY110" fmla="*/ 6040 h 10000"/>
                  <a:gd name="connsiteX111" fmla="*/ 1174 w 10000"/>
                  <a:gd name="connsiteY111" fmla="*/ 6727 h 10000"/>
                  <a:gd name="connsiteX112" fmla="*/ 1115 w 10000"/>
                  <a:gd name="connsiteY112" fmla="*/ 7043 h 10000"/>
                  <a:gd name="connsiteX113" fmla="*/ 1203 w 10000"/>
                  <a:gd name="connsiteY113" fmla="*/ 7466 h 10000"/>
                  <a:gd name="connsiteX114" fmla="*/ 1378 w 10000"/>
                  <a:gd name="connsiteY114" fmla="*/ 7783 h 10000"/>
                  <a:gd name="connsiteX115" fmla="*/ 1965 w 10000"/>
                  <a:gd name="connsiteY115" fmla="*/ 8416 h 10000"/>
                  <a:gd name="connsiteX116" fmla="*/ 2433 w 10000"/>
                  <a:gd name="connsiteY116" fmla="*/ 8891 h 10000"/>
                  <a:gd name="connsiteX117" fmla="*/ 2785 w 10000"/>
                  <a:gd name="connsiteY117" fmla="*/ 9103 h 10000"/>
                  <a:gd name="connsiteX118" fmla="*/ 3167 w 10000"/>
                  <a:gd name="connsiteY118" fmla="*/ 9313 h 10000"/>
                  <a:gd name="connsiteX119" fmla="*/ 3550 w 10000"/>
                  <a:gd name="connsiteY119" fmla="*/ 9525 h 10000"/>
                  <a:gd name="connsiteX120" fmla="*/ 3902 w 10000"/>
                  <a:gd name="connsiteY120" fmla="*/ 9631 h 10000"/>
                  <a:gd name="connsiteX121" fmla="*/ 4282 w 10000"/>
                  <a:gd name="connsiteY121" fmla="*/ 9789 h 10000"/>
                  <a:gd name="connsiteX122" fmla="*/ 4722 w 10000"/>
                  <a:gd name="connsiteY122" fmla="*/ 9948 h 10000"/>
                  <a:gd name="connsiteX123" fmla="*/ 5190 w 10000"/>
                  <a:gd name="connsiteY123" fmla="*/ 10000 h 10000"/>
                  <a:gd name="connsiteX124" fmla="*/ 5601 w 10000"/>
                  <a:gd name="connsiteY124" fmla="*/ 10000 h 10000"/>
                  <a:gd name="connsiteX125" fmla="*/ 6100 w 10000"/>
                  <a:gd name="connsiteY125" fmla="*/ 9948 h 10000"/>
                  <a:gd name="connsiteX126" fmla="*/ 6452 w 10000"/>
                  <a:gd name="connsiteY126" fmla="*/ 9841 h 10000"/>
                  <a:gd name="connsiteX127" fmla="*/ 6804 w 10000"/>
                  <a:gd name="connsiteY127" fmla="*/ 9737 h 10000"/>
                  <a:gd name="connsiteX128" fmla="*/ 7186 w 10000"/>
                  <a:gd name="connsiteY128" fmla="*/ 9578 h 10000"/>
                  <a:gd name="connsiteX129" fmla="*/ 7537 w 10000"/>
                  <a:gd name="connsiteY129" fmla="*/ 9419 h 10000"/>
                  <a:gd name="connsiteX130" fmla="*/ 7860 w 10000"/>
                  <a:gd name="connsiteY130" fmla="*/ 9209 h 10000"/>
                  <a:gd name="connsiteX131" fmla="*/ 8212 w 10000"/>
                  <a:gd name="connsiteY131" fmla="*/ 8997 h 10000"/>
                  <a:gd name="connsiteX132" fmla="*/ 8535 w 10000"/>
                  <a:gd name="connsiteY13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752 w 10000"/>
                  <a:gd name="connsiteY47" fmla="*/ 4139 h 10000"/>
                  <a:gd name="connsiteX48" fmla="*/ 4340 w 10000"/>
                  <a:gd name="connsiteY48" fmla="*/ 3981 h 10000"/>
                  <a:gd name="connsiteX49" fmla="*/ 4253 w 10000"/>
                  <a:gd name="connsiteY49" fmla="*/ 3611 h 10000"/>
                  <a:gd name="connsiteX50" fmla="*/ 4164 w 10000"/>
                  <a:gd name="connsiteY50" fmla="*/ 3611 h 10000"/>
                  <a:gd name="connsiteX51" fmla="*/ 4253 w 10000"/>
                  <a:gd name="connsiteY51" fmla="*/ 3084 h 10000"/>
                  <a:gd name="connsiteX52" fmla="*/ 4400 w 10000"/>
                  <a:gd name="connsiteY52" fmla="*/ 3084 h 10000"/>
                  <a:gd name="connsiteX53" fmla="*/ 4458 w 10000"/>
                  <a:gd name="connsiteY53" fmla="*/ 3400 h 10000"/>
                  <a:gd name="connsiteX54" fmla="*/ 4487 w 10000"/>
                  <a:gd name="connsiteY54" fmla="*/ 3189 h 10000"/>
                  <a:gd name="connsiteX55" fmla="*/ 4429 w 10000"/>
                  <a:gd name="connsiteY55" fmla="*/ 3031 h 10000"/>
                  <a:gd name="connsiteX56" fmla="*/ 4282 w 10000"/>
                  <a:gd name="connsiteY56" fmla="*/ 2925 h 10000"/>
                  <a:gd name="connsiteX57" fmla="*/ 4311 w 10000"/>
                  <a:gd name="connsiteY57" fmla="*/ 2503 h 10000"/>
                  <a:gd name="connsiteX58" fmla="*/ 4253 w 10000"/>
                  <a:gd name="connsiteY58" fmla="*/ 2291 h 10000"/>
                  <a:gd name="connsiteX59" fmla="*/ 4222 w 10000"/>
                  <a:gd name="connsiteY59" fmla="*/ 1659 h 10000"/>
                  <a:gd name="connsiteX60" fmla="*/ 4282 w 10000"/>
                  <a:gd name="connsiteY60" fmla="*/ 1659 h 10000"/>
                  <a:gd name="connsiteX61" fmla="*/ 4194 w 10000"/>
                  <a:gd name="connsiteY61" fmla="*/ 1552 h 10000"/>
                  <a:gd name="connsiteX62" fmla="*/ 3930 w 10000"/>
                  <a:gd name="connsiteY62" fmla="*/ 1763 h 10000"/>
                  <a:gd name="connsiteX63" fmla="*/ 3871 w 10000"/>
                  <a:gd name="connsiteY63" fmla="*/ 1341 h 10000"/>
                  <a:gd name="connsiteX64" fmla="*/ 4077 w 10000"/>
                  <a:gd name="connsiteY64" fmla="*/ 602 h 10000"/>
                  <a:gd name="connsiteX65" fmla="*/ 3902 w 10000"/>
                  <a:gd name="connsiteY65" fmla="*/ 338 h 10000"/>
                  <a:gd name="connsiteX66" fmla="*/ 4493 w 10000"/>
                  <a:gd name="connsiteY66" fmla="*/ 0 h 10000"/>
                  <a:gd name="connsiteX67" fmla="*/ 3636 w 10000"/>
                  <a:gd name="connsiteY67" fmla="*/ 21 h 10000"/>
                  <a:gd name="connsiteX68" fmla="*/ 3550 w 10000"/>
                  <a:gd name="connsiteY68" fmla="*/ 233 h 10000"/>
                  <a:gd name="connsiteX69" fmla="*/ 3460 w 10000"/>
                  <a:gd name="connsiteY69" fmla="*/ 655 h 10000"/>
                  <a:gd name="connsiteX70" fmla="*/ 3343 w 10000"/>
                  <a:gd name="connsiteY70" fmla="*/ 708 h 10000"/>
                  <a:gd name="connsiteX71" fmla="*/ 3519 w 10000"/>
                  <a:gd name="connsiteY71" fmla="*/ 919 h 10000"/>
                  <a:gd name="connsiteX72" fmla="*/ 3550 w 10000"/>
                  <a:gd name="connsiteY72" fmla="*/ 1183 h 10000"/>
                  <a:gd name="connsiteX73" fmla="*/ 3460 w 10000"/>
                  <a:gd name="connsiteY73" fmla="*/ 1341 h 10000"/>
                  <a:gd name="connsiteX74" fmla="*/ 3550 w 10000"/>
                  <a:gd name="connsiteY74" fmla="*/ 1816 h 10000"/>
                  <a:gd name="connsiteX75" fmla="*/ 3489 w 10000"/>
                  <a:gd name="connsiteY75" fmla="*/ 2239 h 10000"/>
                  <a:gd name="connsiteX76" fmla="*/ 3050 w 10000"/>
                  <a:gd name="connsiteY76" fmla="*/ 2555 h 10000"/>
                  <a:gd name="connsiteX77" fmla="*/ 3021 w 10000"/>
                  <a:gd name="connsiteY77" fmla="*/ 2397 h 10000"/>
                  <a:gd name="connsiteX78" fmla="*/ 2992 w 10000"/>
                  <a:gd name="connsiteY78" fmla="*/ 2609 h 10000"/>
                  <a:gd name="connsiteX79" fmla="*/ 3108 w 10000"/>
                  <a:gd name="connsiteY79" fmla="*/ 2819 h 10000"/>
                  <a:gd name="connsiteX80" fmla="*/ 3402 w 10000"/>
                  <a:gd name="connsiteY80" fmla="*/ 2609 h 10000"/>
                  <a:gd name="connsiteX81" fmla="*/ 3519 w 10000"/>
                  <a:gd name="connsiteY81" fmla="*/ 2767 h 10000"/>
                  <a:gd name="connsiteX82" fmla="*/ 3314 w 10000"/>
                  <a:gd name="connsiteY82" fmla="*/ 2819 h 10000"/>
                  <a:gd name="connsiteX83" fmla="*/ 2378 w 10000"/>
                  <a:gd name="connsiteY83" fmla="*/ 2638 h 10000"/>
                  <a:gd name="connsiteX84" fmla="*/ 2570 w 10000"/>
                  <a:gd name="connsiteY84" fmla="*/ 2488 h 10000"/>
                  <a:gd name="connsiteX85" fmla="*/ 1994 w 10000"/>
                  <a:gd name="connsiteY85" fmla="*/ 2940 h 10000"/>
                  <a:gd name="connsiteX86" fmla="*/ 1929 w 10000"/>
                  <a:gd name="connsiteY86" fmla="*/ 3317 h 10000"/>
                  <a:gd name="connsiteX87" fmla="*/ 1929 w 10000"/>
                  <a:gd name="connsiteY87" fmla="*/ 3317 h 10000"/>
                  <a:gd name="connsiteX88" fmla="*/ 1789 w 10000"/>
                  <a:gd name="connsiteY88" fmla="*/ 3559 h 10000"/>
                  <a:gd name="connsiteX89" fmla="*/ 1554 w 10000"/>
                  <a:gd name="connsiteY89" fmla="*/ 3559 h 10000"/>
                  <a:gd name="connsiteX90" fmla="*/ 1378 w 10000"/>
                  <a:gd name="connsiteY90" fmla="*/ 3770 h 10000"/>
                  <a:gd name="connsiteX91" fmla="*/ 1145 w 10000"/>
                  <a:gd name="connsiteY91" fmla="*/ 3770 h 10000"/>
                  <a:gd name="connsiteX92" fmla="*/ 968 w 10000"/>
                  <a:gd name="connsiteY92" fmla="*/ 3981 h 10000"/>
                  <a:gd name="connsiteX93" fmla="*/ 851 w 10000"/>
                  <a:gd name="connsiteY93" fmla="*/ 3770 h 10000"/>
                  <a:gd name="connsiteX94" fmla="*/ 558 w 10000"/>
                  <a:gd name="connsiteY94" fmla="*/ 3717 h 10000"/>
                  <a:gd name="connsiteX95" fmla="*/ 0 w 10000"/>
                  <a:gd name="connsiteY95" fmla="*/ 4984 h 10000"/>
                  <a:gd name="connsiteX96" fmla="*/ 59 w 10000"/>
                  <a:gd name="connsiteY96" fmla="*/ 5249 h 10000"/>
                  <a:gd name="connsiteX97" fmla="*/ 118 w 10000"/>
                  <a:gd name="connsiteY97" fmla="*/ 5618 h 10000"/>
                  <a:gd name="connsiteX98" fmla="*/ 294 w 10000"/>
                  <a:gd name="connsiteY98" fmla="*/ 5935 h 10000"/>
                  <a:gd name="connsiteX99" fmla="*/ 528 w 10000"/>
                  <a:gd name="connsiteY99" fmla="*/ 6462 h 10000"/>
                  <a:gd name="connsiteX100" fmla="*/ 381 w 10000"/>
                  <a:gd name="connsiteY100" fmla="*/ 6358 h 10000"/>
                  <a:gd name="connsiteX101" fmla="*/ 733 w 10000"/>
                  <a:gd name="connsiteY101" fmla="*/ 6832 h 10000"/>
                  <a:gd name="connsiteX102" fmla="*/ 938 w 10000"/>
                  <a:gd name="connsiteY102" fmla="*/ 6780 h 10000"/>
                  <a:gd name="connsiteX103" fmla="*/ 910 w 10000"/>
                  <a:gd name="connsiteY103" fmla="*/ 6462 h 10000"/>
                  <a:gd name="connsiteX104" fmla="*/ 1085 w 10000"/>
                  <a:gd name="connsiteY104" fmla="*/ 6515 h 10000"/>
                  <a:gd name="connsiteX105" fmla="*/ 880 w 10000"/>
                  <a:gd name="connsiteY105" fmla="*/ 5882 h 10000"/>
                  <a:gd name="connsiteX106" fmla="*/ 1261 w 10000"/>
                  <a:gd name="connsiteY106" fmla="*/ 5618 h 10000"/>
                  <a:gd name="connsiteX107" fmla="*/ 1468 w 10000"/>
                  <a:gd name="connsiteY107" fmla="*/ 5618 h 10000"/>
                  <a:gd name="connsiteX108" fmla="*/ 1468 w 10000"/>
                  <a:gd name="connsiteY108" fmla="*/ 5882 h 10000"/>
                  <a:gd name="connsiteX109" fmla="*/ 1290 w 10000"/>
                  <a:gd name="connsiteY109" fmla="*/ 6040 h 10000"/>
                  <a:gd name="connsiteX110" fmla="*/ 1174 w 10000"/>
                  <a:gd name="connsiteY110" fmla="*/ 6727 h 10000"/>
                  <a:gd name="connsiteX111" fmla="*/ 1115 w 10000"/>
                  <a:gd name="connsiteY111" fmla="*/ 7043 h 10000"/>
                  <a:gd name="connsiteX112" fmla="*/ 1203 w 10000"/>
                  <a:gd name="connsiteY112" fmla="*/ 7466 h 10000"/>
                  <a:gd name="connsiteX113" fmla="*/ 1378 w 10000"/>
                  <a:gd name="connsiteY113" fmla="*/ 7783 h 10000"/>
                  <a:gd name="connsiteX114" fmla="*/ 1965 w 10000"/>
                  <a:gd name="connsiteY114" fmla="*/ 8416 h 10000"/>
                  <a:gd name="connsiteX115" fmla="*/ 2433 w 10000"/>
                  <a:gd name="connsiteY115" fmla="*/ 8891 h 10000"/>
                  <a:gd name="connsiteX116" fmla="*/ 2785 w 10000"/>
                  <a:gd name="connsiteY116" fmla="*/ 9103 h 10000"/>
                  <a:gd name="connsiteX117" fmla="*/ 3167 w 10000"/>
                  <a:gd name="connsiteY117" fmla="*/ 9313 h 10000"/>
                  <a:gd name="connsiteX118" fmla="*/ 3550 w 10000"/>
                  <a:gd name="connsiteY118" fmla="*/ 9525 h 10000"/>
                  <a:gd name="connsiteX119" fmla="*/ 3902 w 10000"/>
                  <a:gd name="connsiteY119" fmla="*/ 9631 h 10000"/>
                  <a:gd name="connsiteX120" fmla="*/ 4282 w 10000"/>
                  <a:gd name="connsiteY120" fmla="*/ 9789 h 10000"/>
                  <a:gd name="connsiteX121" fmla="*/ 4722 w 10000"/>
                  <a:gd name="connsiteY121" fmla="*/ 9948 h 10000"/>
                  <a:gd name="connsiteX122" fmla="*/ 5190 w 10000"/>
                  <a:gd name="connsiteY122" fmla="*/ 10000 h 10000"/>
                  <a:gd name="connsiteX123" fmla="*/ 5601 w 10000"/>
                  <a:gd name="connsiteY123" fmla="*/ 10000 h 10000"/>
                  <a:gd name="connsiteX124" fmla="*/ 6100 w 10000"/>
                  <a:gd name="connsiteY124" fmla="*/ 9948 h 10000"/>
                  <a:gd name="connsiteX125" fmla="*/ 6452 w 10000"/>
                  <a:gd name="connsiteY125" fmla="*/ 9841 h 10000"/>
                  <a:gd name="connsiteX126" fmla="*/ 6804 w 10000"/>
                  <a:gd name="connsiteY126" fmla="*/ 9737 h 10000"/>
                  <a:gd name="connsiteX127" fmla="*/ 7186 w 10000"/>
                  <a:gd name="connsiteY127" fmla="*/ 9578 h 10000"/>
                  <a:gd name="connsiteX128" fmla="*/ 7537 w 10000"/>
                  <a:gd name="connsiteY128" fmla="*/ 9419 h 10000"/>
                  <a:gd name="connsiteX129" fmla="*/ 7860 w 10000"/>
                  <a:gd name="connsiteY129" fmla="*/ 9209 h 10000"/>
                  <a:gd name="connsiteX130" fmla="*/ 8212 w 10000"/>
                  <a:gd name="connsiteY130" fmla="*/ 8997 h 10000"/>
                  <a:gd name="connsiteX131" fmla="*/ 8535 w 10000"/>
                  <a:gd name="connsiteY13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340 w 10000"/>
                  <a:gd name="connsiteY47" fmla="*/ 3981 h 10000"/>
                  <a:gd name="connsiteX48" fmla="*/ 4253 w 10000"/>
                  <a:gd name="connsiteY48" fmla="*/ 3611 h 10000"/>
                  <a:gd name="connsiteX49" fmla="*/ 4164 w 10000"/>
                  <a:gd name="connsiteY49" fmla="*/ 3611 h 10000"/>
                  <a:gd name="connsiteX50" fmla="*/ 4253 w 10000"/>
                  <a:gd name="connsiteY50" fmla="*/ 3084 h 10000"/>
                  <a:gd name="connsiteX51" fmla="*/ 4400 w 10000"/>
                  <a:gd name="connsiteY51" fmla="*/ 3084 h 10000"/>
                  <a:gd name="connsiteX52" fmla="*/ 4458 w 10000"/>
                  <a:gd name="connsiteY52" fmla="*/ 3400 h 10000"/>
                  <a:gd name="connsiteX53" fmla="*/ 4487 w 10000"/>
                  <a:gd name="connsiteY53" fmla="*/ 3189 h 10000"/>
                  <a:gd name="connsiteX54" fmla="*/ 4429 w 10000"/>
                  <a:gd name="connsiteY54" fmla="*/ 3031 h 10000"/>
                  <a:gd name="connsiteX55" fmla="*/ 4282 w 10000"/>
                  <a:gd name="connsiteY55" fmla="*/ 2925 h 10000"/>
                  <a:gd name="connsiteX56" fmla="*/ 4311 w 10000"/>
                  <a:gd name="connsiteY56" fmla="*/ 2503 h 10000"/>
                  <a:gd name="connsiteX57" fmla="*/ 4253 w 10000"/>
                  <a:gd name="connsiteY57" fmla="*/ 2291 h 10000"/>
                  <a:gd name="connsiteX58" fmla="*/ 4222 w 10000"/>
                  <a:gd name="connsiteY58" fmla="*/ 1659 h 10000"/>
                  <a:gd name="connsiteX59" fmla="*/ 4282 w 10000"/>
                  <a:gd name="connsiteY59" fmla="*/ 1659 h 10000"/>
                  <a:gd name="connsiteX60" fmla="*/ 4194 w 10000"/>
                  <a:gd name="connsiteY60" fmla="*/ 1552 h 10000"/>
                  <a:gd name="connsiteX61" fmla="*/ 3930 w 10000"/>
                  <a:gd name="connsiteY61" fmla="*/ 1763 h 10000"/>
                  <a:gd name="connsiteX62" fmla="*/ 3871 w 10000"/>
                  <a:gd name="connsiteY62" fmla="*/ 1341 h 10000"/>
                  <a:gd name="connsiteX63" fmla="*/ 4077 w 10000"/>
                  <a:gd name="connsiteY63" fmla="*/ 602 h 10000"/>
                  <a:gd name="connsiteX64" fmla="*/ 3902 w 10000"/>
                  <a:gd name="connsiteY64" fmla="*/ 338 h 10000"/>
                  <a:gd name="connsiteX65" fmla="*/ 4493 w 10000"/>
                  <a:gd name="connsiteY65" fmla="*/ 0 h 10000"/>
                  <a:gd name="connsiteX66" fmla="*/ 3636 w 10000"/>
                  <a:gd name="connsiteY66" fmla="*/ 21 h 10000"/>
                  <a:gd name="connsiteX67" fmla="*/ 3550 w 10000"/>
                  <a:gd name="connsiteY67" fmla="*/ 233 h 10000"/>
                  <a:gd name="connsiteX68" fmla="*/ 3460 w 10000"/>
                  <a:gd name="connsiteY68" fmla="*/ 655 h 10000"/>
                  <a:gd name="connsiteX69" fmla="*/ 3343 w 10000"/>
                  <a:gd name="connsiteY69" fmla="*/ 708 h 10000"/>
                  <a:gd name="connsiteX70" fmla="*/ 3519 w 10000"/>
                  <a:gd name="connsiteY70" fmla="*/ 919 h 10000"/>
                  <a:gd name="connsiteX71" fmla="*/ 3550 w 10000"/>
                  <a:gd name="connsiteY71" fmla="*/ 1183 h 10000"/>
                  <a:gd name="connsiteX72" fmla="*/ 3460 w 10000"/>
                  <a:gd name="connsiteY72" fmla="*/ 1341 h 10000"/>
                  <a:gd name="connsiteX73" fmla="*/ 3550 w 10000"/>
                  <a:gd name="connsiteY73" fmla="*/ 1816 h 10000"/>
                  <a:gd name="connsiteX74" fmla="*/ 3489 w 10000"/>
                  <a:gd name="connsiteY74" fmla="*/ 2239 h 10000"/>
                  <a:gd name="connsiteX75" fmla="*/ 3050 w 10000"/>
                  <a:gd name="connsiteY75" fmla="*/ 2555 h 10000"/>
                  <a:gd name="connsiteX76" fmla="*/ 3021 w 10000"/>
                  <a:gd name="connsiteY76" fmla="*/ 2397 h 10000"/>
                  <a:gd name="connsiteX77" fmla="*/ 2992 w 10000"/>
                  <a:gd name="connsiteY77" fmla="*/ 2609 h 10000"/>
                  <a:gd name="connsiteX78" fmla="*/ 3108 w 10000"/>
                  <a:gd name="connsiteY78" fmla="*/ 2819 h 10000"/>
                  <a:gd name="connsiteX79" fmla="*/ 3402 w 10000"/>
                  <a:gd name="connsiteY79" fmla="*/ 2609 h 10000"/>
                  <a:gd name="connsiteX80" fmla="*/ 3519 w 10000"/>
                  <a:gd name="connsiteY80" fmla="*/ 2767 h 10000"/>
                  <a:gd name="connsiteX81" fmla="*/ 3314 w 10000"/>
                  <a:gd name="connsiteY81" fmla="*/ 2819 h 10000"/>
                  <a:gd name="connsiteX82" fmla="*/ 2378 w 10000"/>
                  <a:gd name="connsiteY82" fmla="*/ 2638 h 10000"/>
                  <a:gd name="connsiteX83" fmla="*/ 2570 w 10000"/>
                  <a:gd name="connsiteY83" fmla="*/ 2488 h 10000"/>
                  <a:gd name="connsiteX84" fmla="*/ 1994 w 10000"/>
                  <a:gd name="connsiteY84" fmla="*/ 2940 h 10000"/>
                  <a:gd name="connsiteX85" fmla="*/ 1929 w 10000"/>
                  <a:gd name="connsiteY85" fmla="*/ 3317 h 10000"/>
                  <a:gd name="connsiteX86" fmla="*/ 1929 w 10000"/>
                  <a:gd name="connsiteY86" fmla="*/ 3317 h 10000"/>
                  <a:gd name="connsiteX87" fmla="*/ 1789 w 10000"/>
                  <a:gd name="connsiteY87" fmla="*/ 3559 h 10000"/>
                  <a:gd name="connsiteX88" fmla="*/ 1554 w 10000"/>
                  <a:gd name="connsiteY88" fmla="*/ 3559 h 10000"/>
                  <a:gd name="connsiteX89" fmla="*/ 1378 w 10000"/>
                  <a:gd name="connsiteY89" fmla="*/ 3770 h 10000"/>
                  <a:gd name="connsiteX90" fmla="*/ 1145 w 10000"/>
                  <a:gd name="connsiteY90" fmla="*/ 3770 h 10000"/>
                  <a:gd name="connsiteX91" fmla="*/ 968 w 10000"/>
                  <a:gd name="connsiteY91" fmla="*/ 3981 h 10000"/>
                  <a:gd name="connsiteX92" fmla="*/ 851 w 10000"/>
                  <a:gd name="connsiteY92" fmla="*/ 3770 h 10000"/>
                  <a:gd name="connsiteX93" fmla="*/ 558 w 10000"/>
                  <a:gd name="connsiteY93" fmla="*/ 3717 h 10000"/>
                  <a:gd name="connsiteX94" fmla="*/ 0 w 10000"/>
                  <a:gd name="connsiteY94" fmla="*/ 4984 h 10000"/>
                  <a:gd name="connsiteX95" fmla="*/ 59 w 10000"/>
                  <a:gd name="connsiteY95" fmla="*/ 5249 h 10000"/>
                  <a:gd name="connsiteX96" fmla="*/ 118 w 10000"/>
                  <a:gd name="connsiteY96" fmla="*/ 5618 h 10000"/>
                  <a:gd name="connsiteX97" fmla="*/ 294 w 10000"/>
                  <a:gd name="connsiteY97" fmla="*/ 5935 h 10000"/>
                  <a:gd name="connsiteX98" fmla="*/ 528 w 10000"/>
                  <a:gd name="connsiteY98" fmla="*/ 6462 h 10000"/>
                  <a:gd name="connsiteX99" fmla="*/ 381 w 10000"/>
                  <a:gd name="connsiteY99" fmla="*/ 6358 h 10000"/>
                  <a:gd name="connsiteX100" fmla="*/ 733 w 10000"/>
                  <a:gd name="connsiteY100" fmla="*/ 6832 h 10000"/>
                  <a:gd name="connsiteX101" fmla="*/ 938 w 10000"/>
                  <a:gd name="connsiteY101" fmla="*/ 6780 h 10000"/>
                  <a:gd name="connsiteX102" fmla="*/ 910 w 10000"/>
                  <a:gd name="connsiteY102" fmla="*/ 6462 h 10000"/>
                  <a:gd name="connsiteX103" fmla="*/ 1085 w 10000"/>
                  <a:gd name="connsiteY103" fmla="*/ 6515 h 10000"/>
                  <a:gd name="connsiteX104" fmla="*/ 880 w 10000"/>
                  <a:gd name="connsiteY104" fmla="*/ 5882 h 10000"/>
                  <a:gd name="connsiteX105" fmla="*/ 1261 w 10000"/>
                  <a:gd name="connsiteY105" fmla="*/ 5618 h 10000"/>
                  <a:gd name="connsiteX106" fmla="*/ 1468 w 10000"/>
                  <a:gd name="connsiteY106" fmla="*/ 5618 h 10000"/>
                  <a:gd name="connsiteX107" fmla="*/ 1468 w 10000"/>
                  <a:gd name="connsiteY107" fmla="*/ 5882 h 10000"/>
                  <a:gd name="connsiteX108" fmla="*/ 1290 w 10000"/>
                  <a:gd name="connsiteY108" fmla="*/ 6040 h 10000"/>
                  <a:gd name="connsiteX109" fmla="*/ 1174 w 10000"/>
                  <a:gd name="connsiteY109" fmla="*/ 6727 h 10000"/>
                  <a:gd name="connsiteX110" fmla="*/ 1115 w 10000"/>
                  <a:gd name="connsiteY110" fmla="*/ 7043 h 10000"/>
                  <a:gd name="connsiteX111" fmla="*/ 1203 w 10000"/>
                  <a:gd name="connsiteY111" fmla="*/ 7466 h 10000"/>
                  <a:gd name="connsiteX112" fmla="*/ 1378 w 10000"/>
                  <a:gd name="connsiteY112" fmla="*/ 7783 h 10000"/>
                  <a:gd name="connsiteX113" fmla="*/ 1965 w 10000"/>
                  <a:gd name="connsiteY113" fmla="*/ 8416 h 10000"/>
                  <a:gd name="connsiteX114" fmla="*/ 2433 w 10000"/>
                  <a:gd name="connsiteY114" fmla="*/ 8891 h 10000"/>
                  <a:gd name="connsiteX115" fmla="*/ 2785 w 10000"/>
                  <a:gd name="connsiteY115" fmla="*/ 9103 h 10000"/>
                  <a:gd name="connsiteX116" fmla="*/ 3167 w 10000"/>
                  <a:gd name="connsiteY116" fmla="*/ 9313 h 10000"/>
                  <a:gd name="connsiteX117" fmla="*/ 3550 w 10000"/>
                  <a:gd name="connsiteY117" fmla="*/ 9525 h 10000"/>
                  <a:gd name="connsiteX118" fmla="*/ 3902 w 10000"/>
                  <a:gd name="connsiteY118" fmla="*/ 9631 h 10000"/>
                  <a:gd name="connsiteX119" fmla="*/ 4282 w 10000"/>
                  <a:gd name="connsiteY119" fmla="*/ 9789 h 10000"/>
                  <a:gd name="connsiteX120" fmla="*/ 4722 w 10000"/>
                  <a:gd name="connsiteY120" fmla="*/ 9948 h 10000"/>
                  <a:gd name="connsiteX121" fmla="*/ 5190 w 10000"/>
                  <a:gd name="connsiteY121" fmla="*/ 10000 h 10000"/>
                  <a:gd name="connsiteX122" fmla="*/ 5601 w 10000"/>
                  <a:gd name="connsiteY122" fmla="*/ 10000 h 10000"/>
                  <a:gd name="connsiteX123" fmla="*/ 6100 w 10000"/>
                  <a:gd name="connsiteY123" fmla="*/ 9948 h 10000"/>
                  <a:gd name="connsiteX124" fmla="*/ 6452 w 10000"/>
                  <a:gd name="connsiteY124" fmla="*/ 9841 h 10000"/>
                  <a:gd name="connsiteX125" fmla="*/ 6804 w 10000"/>
                  <a:gd name="connsiteY125" fmla="*/ 9737 h 10000"/>
                  <a:gd name="connsiteX126" fmla="*/ 7186 w 10000"/>
                  <a:gd name="connsiteY126" fmla="*/ 9578 h 10000"/>
                  <a:gd name="connsiteX127" fmla="*/ 7537 w 10000"/>
                  <a:gd name="connsiteY127" fmla="*/ 9419 h 10000"/>
                  <a:gd name="connsiteX128" fmla="*/ 7860 w 10000"/>
                  <a:gd name="connsiteY128" fmla="*/ 9209 h 10000"/>
                  <a:gd name="connsiteX129" fmla="*/ 8212 w 10000"/>
                  <a:gd name="connsiteY129" fmla="*/ 8997 h 10000"/>
                  <a:gd name="connsiteX130" fmla="*/ 8535 w 10000"/>
                  <a:gd name="connsiteY13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81 w 10000"/>
                  <a:gd name="connsiteY45" fmla="*/ 4034 h 10000"/>
                  <a:gd name="connsiteX46" fmla="*/ 4340 w 10000"/>
                  <a:gd name="connsiteY46" fmla="*/ 3981 h 10000"/>
                  <a:gd name="connsiteX47" fmla="*/ 4253 w 10000"/>
                  <a:gd name="connsiteY47" fmla="*/ 3611 h 10000"/>
                  <a:gd name="connsiteX48" fmla="*/ 4164 w 10000"/>
                  <a:gd name="connsiteY48" fmla="*/ 3611 h 10000"/>
                  <a:gd name="connsiteX49" fmla="*/ 4253 w 10000"/>
                  <a:gd name="connsiteY49" fmla="*/ 3084 h 10000"/>
                  <a:gd name="connsiteX50" fmla="*/ 4400 w 10000"/>
                  <a:gd name="connsiteY50" fmla="*/ 3084 h 10000"/>
                  <a:gd name="connsiteX51" fmla="*/ 4458 w 10000"/>
                  <a:gd name="connsiteY51" fmla="*/ 3400 h 10000"/>
                  <a:gd name="connsiteX52" fmla="*/ 4487 w 10000"/>
                  <a:gd name="connsiteY52" fmla="*/ 3189 h 10000"/>
                  <a:gd name="connsiteX53" fmla="*/ 4429 w 10000"/>
                  <a:gd name="connsiteY53" fmla="*/ 3031 h 10000"/>
                  <a:gd name="connsiteX54" fmla="*/ 4282 w 10000"/>
                  <a:gd name="connsiteY54" fmla="*/ 2925 h 10000"/>
                  <a:gd name="connsiteX55" fmla="*/ 4311 w 10000"/>
                  <a:gd name="connsiteY55" fmla="*/ 2503 h 10000"/>
                  <a:gd name="connsiteX56" fmla="*/ 4253 w 10000"/>
                  <a:gd name="connsiteY56" fmla="*/ 2291 h 10000"/>
                  <a:gd name="connsiteX57" fmla="*/ 4222 w 10000"/>
                  <a:gd name="connsiteY57" fmla="*/ 1659 h 10000"/>
                  <a:gd name="connsiteX58" fmla="*/ 4282 w 10000"/>
                  <a:gd name="connsiteY58" fmla="*/ 1659 h 10000"/>
                  <a:gd name="connsiteX59" fmla="*/ 4194 w 10000"/>
                  <a:gd name="connsiteY59" fmla="*/ 1552 h 10000"/>
                  <a:gd name="connsiteX60" fmla="*/ 3930 w 10000"/>
                  <a:gd name="connsiteY60" fmla="*/ 1763 h 10000"/>
                  <a:gd name="connsiteX61" fmla="*/ 3871 w 10000"/>
                  <a:gd name="connsiteY61" fmla="*/ 1341 h 10000"/>
                  <a:gd name="connsiteX62" fmla="*/ 4077 w 10000"/>
                  <a:gd name="connsiteY62" fmla="*/ 602 h 10000"/>
                  <a:gd name="connsiteX63" fmla="*/ 3902 w 10000"/>
                  <a:gd name="connsiteY63" fmla="*/ 338 h 10000"/>
                  <a:gd name="connsiteX64" fmla="*/ 4493 w 10000"/>
                  <a:gd name="connsiteY64" fmla="*/ 0 h 10000"/>
                  <a:gd name="connsiteX65" fmla="*/ 3636 w 10000"/>
                  <a:gd name="connsiteY65" fmla="*/ 21 h 10000"/>
                  <a:gd name="connsiteX66" fmla="*/ 3550 w 10000"/>
                  <a:gd name="connsiteY66" fmla="*/ 233 h 10000"/>
                  <a:gd name="connsiteX67" fmla="*/ 3460 w 10000"/>
                  <a:gd name="connsiteY67" fmla="*/ 655 h 10000"/>
                  <a:gd name="connsiteX68" fmla="*/ 3343 w 10000"/>
                  <a:gd name="connsiteY68" fmla="*/ 708 h 10000"/>
                  <a:gd name="connsiteX69" fmla="*/ 3519 w 10000"/>
                  <a:gd name="connsiteY69" fmla="*/ 919 h 10000"/>
                  <a:gd name="connsiteX70" fmla="*/ 3550 w 10000"/>
                  <a:gd name="connsiteY70" fmla="*/ 1183 h 10000"/>
                  <a:gd name="connsiteX71" fmla="*/ 3460 w 10000"/>
                  <a:gd name="connsiteY71" fmla="*/ 1341 h 10000"/>
                  <a:gd name="connsiteX72" fmla="*/ 3550 w 10000"/>
                  <a:gd name="connsiteY72" fmla="*/ 1816 h 10000"/>
                  <a:gd name="connsiteX73" fmla="*/ 3489 w 10000"/>
                  <a:gd name="connsiteY73" fmla="*/ 2239 h 10000"/>
                  <a:gd name="connsiteX74" fmla="*/ 3050 w 10000"/>
                  <a:gd name="connsiteY74" fmla="*/ 2555 h 10000"/>
                  <a:gd name="connsiteX75" fmla="*/ 3021 w 10000"/>
                  <a:gd name="connsiteY75" fmla="*/ 2397 h 10000"/>
                  <a:gd name="connsiteX76" fmla="*/ 2992 w 10000"/>
                  <a:gd name="connsiteY76" fmla="*/ 2609 h 10000"/>
                  <a:gd name="connsiteX77" fmla="*/ 3108 w 10000"/>
                  <a:gd name="connsiteY77" fmla="*/ 2819 h 10000"/>
                  <a:gd name="connsiteX78" fmla="*/ 3402 w 10000"/>
                  <a:gd name="connsiteY78" fmla="*/ 2609 h 10000"/>
                  <a:gd name="connsiteX79" fmla="*/ 3519 w 10000"/>
                  <a:gd name="connsiteY79" fmla="*/ 2767 h 10000"/>
                  <a:gd name="connsiteX80" fmla="*/ 3314 w 10000"/>
                  <a:gd name="connsiteY80" fmla="*/ 2819 h 10000"/>
                  <a:gd name="connsiteX81" fmla="*/ 2378 w 10000"/>
                  <a:gd name="connsiteY81" fmla="*/ 2638 h 10000"/>
                  <a:gd name="connsiteX82" fmla="*/ 2570 w 10000"/>
                  <a:gd name="connsiteY82" fmla="*/ 2488 h 10000"/>
                  <a:gd name="connsiteX83" fmla="*/ 1994 w 10000"/>
                  <a:gd name="connsiteY83" fmla="*/ 2940 h 10000"/>
                  <a:gd name="connsiteX84" fmla="*/ 1929 w 10000"/>
                  <a:gd name="connsiteY84" fmla="*/ 3317 h 10000"/>
                  <a:gd name="connsiteX85" fmla="*/ 1929 w 10000"/>
                  <a:gd name="connsiteY85" fmla="*/ 3317 h 10000"/>
                  <a:gd name="connsiteX86" fmla="*/ 1789 w 10000"/>
                  <a:gd name="connsiteY86" fmla="*/ 3559 h 10000"/>
                  <a:gd name="connsiteX87" fmla="*/ 1554 w 10000"/>
                  <a:gd name="connsiteY87" fmla="*/ 3559 h 10000"/>
                  <a:gd name="connsiteX88" fmla="*/ 1378 w 10000"/>
                  <a:gd name="connsiteY88" fmla="*/ 3770 h 10000"/>
                  <a:gd name="connsiteX89" fmla="*/ 1145 w 10000"/>
                  <a:gd name="connsiteY89" fmla="*/ 3770 h 10000"/>
                  <a:gd name="connsiteX90" fmla="*/ 968 w 10000"/>
                  <a:gd name="connsiteY90" fmla="*/ 3981 h 10000"/>
                  <a:gd name="connsiteX91" fmla="*/ 851 w 10000"/>
                  <a:gd name="connsiteY91" fmla="*/ 3770 h 10000"/>
                  <a:gd name="connsiteX92" fmla="*/ 558 w 10000"/>
                  <a:gd name="connsiteY92" fmla="*/ 3717 h 10000"/>
                  <a:gd name="connsiteX93" fmla="*/ 0 w 10000"/>
                  <a:gd name="connsiteY93" fmla="*/ 4984 h 10000"/>
                  <a:gd name="connsiteX94" fmla="*/ 59 w 10000"/>
                  <a:gd name="connsiteY94" fmla="*/ 5249 h 10000"/>
                  <a:gd name="connsiteX95" fmla="*/ 118 w 10000"/>
                  <a:gd name="connsiteY95" fmla="*/ 5618 h 10000"/>
                  <a:gd name="connsiteX96" fmla="*/ 294 w 10000"/>
                  <a:gd name="connsiteY96" fmla="*/ 5935 h 10000"/>
                  <a:gd name="connsiteX97" fmla="*/ 528 w 10000"/>
                  <a:gd name="connsiteY97" fmla="*/ 6462 h 10000"/>
                  <a:gd name="connsiteX98" fmla="*/ 381 w 10000"/>
                  <a:gd name="connsiteY98" fmla="*/ 6358 h 10000"/>
                  <a:gd name="connsiteX99" fmla="*/ 733 w 10000"/>
                  <a:gd name="connsiteY99" fmla="*/ 6832 h 10000"/>
                  <a:gd name="connsiteX100" fmla="*/ 938 w 10000"/>
                  <a:gd name="connsiteY100" fmla="*/ 6780 h 10000"/>
                  <a:gd name="connsiteX101" fmla="*/ 910 w 10000"/>
                  <a:gd name="connsiteY101" fmla="*/ 6462 h 10000"/>
                  <a:gd name="connsiteX102" fmla="*/ 1085 w 10000"/>
                  <a:gd name="connsiteY102" fmla="*/ 6515 h 10000"/>
                  <a:gd name="connsiteX103" fmla="*/ 880 w 10000"/>
                  <a:gd name="connsiteY103" fmla="*/ 5882 h 10000"/>
                  <a:gd name="connsiteX104" fmla="*/ 1261 w 10000"/>
                  <a:gd name="connsiteY104" fmla="*/ 5618 h 10000"/>
                  <a:gd name="connsiteX105" fmla="*/ 1468 w 10000"/>
                  <a:gd name="connsiteY105" fmla="*/ 5618 h 10000"/>
                  <a:gd name="connsiteX106" fmla="*/ 1468 w 10000"/>
                  <a:gd name="connsiteY106" fmla="*/ 5882 h 10000"/>
                  <a:gd name="connsiteX107" fmla="*/ 1290 w 10000"/>
                  <a:gd name="connsiteY107" fmla="*/ 6040 h 10000"/>
                  <a:gd name="connsiteX108" fmla="*/ 1174 w 10000"/>
                  <a:gd name="connsiteY108" fmla="*/ 6727 h 10000"/>
                  <a:gd name="connsiteX109" fmla="*/ 1115 w 10000"/>
                  <a:gd name="connsiteY109" fmla="*/ 7043 h 10000"/>
                  <a:gd name="connsiteX110" fmla="*/ 1203 w 10000"/>
                  <a:gd name="connsiteY110" fmla="*/ 7466 h 10000"/>
                  <a:gd name="connsiteX111" fmla="*/ 1378 w 10000"/>
                  <a:gd name="connsiteY111" fmla="*/ 7783 h 10000"/>
                  <a:gd name="connsiteX112" fmla="*/ 1965 w 10000"/>
                  <a:gd name="connsiteY112" fmla="*/ 8416 h 10000"/>
                  <a:gd name="connsiteX113" fmla="*/ 2433 w 10000"/>
                  <a:gd name="connsiteY113" fmla="*/ 8891 h 10000"/>
                  <a:gd name="connsiteX114" fmla="*/ 2785 w 10000"/>
                  <a:gd name="connsiteY114" fmla="*/ 9103 h 10000"/>
                  <a:gd name="connsiteX115" fmla="*/ 3167 w 10000"/>
                  <a:gd name="connsiteY115" fmla="*/ 9313 h 10000"/>
                  <a:gd name="connsiteX116" fmla="*/ 3550 w 10000"/>
                  <a:gd name="connsiteY116" fmla="*/ 9525 h 10000"/>
                  <a:gd name="connsiteX117" fmla="*/ 3902 w 10000"/>
                  <a:gd name="connsiteY117" fmla="*/ 9631 h 10000"/>
                  <a:gd name="connsiteX118" fmla="*/ 4282 w 10000"/>
                  <a:gd name="connsiteY118" fmla="*/ 9789 h 10000"/>
                  <a:gd name="connsiteX119" fmla="*/ 4722 w 10000"/>
                  <a:gd name="connsiteY119" fmla="*/ 9948 h 10000"/>
                  <a:gd name="connsiteX120" fmla="*/ 5190 w 10000"/>
                  <a:gd name="connsiteY120" fmla="*/ 10000 h 10000"/>
                  <a:gd name="connsiteX121" fmla="*/ 5601 w 10000"/>
                  <a:gd name="connsiteY121" fmla="*/ 10000 h 10000"/>
                  <a:gd name="connsiteX122" fmla="*/ 6100 w 10000"/>
                  <a:gd name="connsiteY122" fmla="*/ 9948 h 10000"/>
                  <a:gd name="connsiteX123" fmla="*/ 6452 w 10000"/>
                  <a:gd name="connsiteY123" fmla="*/ 9841 h 10000"/>
                  <a:gd name="connsiteX124" fmla="*/ 6804 w 10000"/>
                  <a:gd name="connsiteY124" fmla="*/ 9737 h 10000"/>
                  <a:gd name="connsiteX125" fmla="*/ 7186 w 10000"/>
                  <a:gd name="connsiteY125" fmla="*/ 9578 h 10000"/>
                  <a:gd name="connsiteX126" fmla="*/ 7537 w 10000"/>
                  <a:gd name="connsiteY126" fmla="*/ 9419 h 10000"/>
                  <a:gd name="connsiteX127" fmla="*/ 7860 w 10000"/>
                  <a:gd name="connsiteY127" fmla="*/ 9209 h 10000"/>
                  <a:gd name="connsiteX128" fmla="*/ 8212 w 10000"/>
                  <a:gd name="connsiteY128" fmla="*/ 8997 h 10000"/>
                  <a:gd name="connsiteX129" fmla="*/ 8535 w 10000"/>
                  <a:gd name="connsiteY12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340 w 10000"/>
                  <a:gd name="connsiteY45" fmla="*/ 3981 h 10000"/>
                  <a:gd name="connsiteX46" fmla="*/ 4253 w 10000"/>
                  <a:gd name="connsiteY46" fmla="*/ 3611 h 10000"/>
                  <a:gd name="connsiteX47" fmla="*/ 4164 w 10000"/>
                  <a:gd name="connsiteY47" fmla="*/ 3611 h 10000"/>
                  <a:gd name="connsiteX48" fmla="*/ 4253 w 10000"/>
                  <a:gd name="connsiteY48" fmla="*/ 3084 h 10000"/>
                  <a:gd name="connsiteX49" fmla="*/ 4400 w 10000"/>
                  <a:gd name="connsiteY49" fmla="*/ 3084 h 10000"/>
                  <a:gd name="connsiteX50" fmla="*/ 4458 w 10000"/>
                  <a:gd name="connsiteY50" fmla="*/ 3400 h 10000"/>
                  <a:gd name="connsiteX51" fmla="*/ 4487 w 10000"/>
                  <a:gd name="connsiteY51" fmla="*/ 3189 h 10000"/>
                  <a:gd name="connsiteX52" fmla="*/ 4429 w 10000"/>
                  <a:gd name="connsiteY52" fmla="*/ 3031 h 10000"/>
                  <a:gd name="connsiteX53" fmla="*/ 4282 w 10000"/>
                  <a:gd name="connsiteY53" fmla="*/ 2925 h 10000"/>
                  <a:gd name="connsiteX54" fmla="*/ 4311 w 10000"/>
                  <a:gd name="connsiteY54" fmla="*/ 2503 h 10000"/>
                  <a:gd name="connsiteX55" fmla="*/ 4253 w 10000"/>
                  <a:gd name="connsiteY55" fmla="*/ 2291 h 10000"/>
                  <a:gd name="connsiteX56" fmla="*/ 4222 w 10000"/>
                  <a:gd name="connsiteY56" fmla="*/ 1659 h 10000"/>
                  <a:gd name="connsiteX57" fmla="*/ 4282 w 10000"/>
                  <a:gd name="connsiteY57" fmla="*/ 1659 h 10000"/>
                  <a:gd name="connsiteX58" fmla="*/ 4194 w 10000"/>
                  <a:gd name="connsiteY58" fmla="*/ 1552 h 10000"/>
                  <a:gd name="connsiteX59" fmla="*/ 3930 w 10000"/>
                  <a:gd name="connsiteY59" fmla="*/ 1763 h 10000"/>
                  <a:gd name="connsiteX60" fmla="*/ 3871 w 10000"/>
                  <a:gd name="connsiteY60" fmla="*/ 1341 h 10000"/>
                  <a:gd name="connsiteX61" fmla="*/ 4077 w 10000"/>
                  <a:gd name="connsiteY61" fmla="*/ 602 h 10000"/>
                  <a:gd name="connsiteX62" fmla="*/ 3902 w 10000"/>
                  <a:gd name="connsiteY62" fmla="*/ 338 h 10000"/>
                  <a:gd name="connsiteX63" fmla="*/ 4493 w 10000"/>
                  <a:gd name="connsiteY63" fmla="*/ 0 h 10000"/>
                  <a:gd name="connsiteX64" fmla="*/ 3636 w 10000"/>
                  <a:gd name="connsiteY64" fmla="*/ 21 h 10000"/>
                  <a:gd name="connsiteX65" fmla="*/ 3550 w 10000"/>
                  <a:gd name="connsiteY65" fmla="*/ 233 h 10000"/>
                  <a:gd name="connsiteX66" fmla="*/ 3460 w 10000"/>
                  <a:gd name="connsiteY66" fmla="*/ 655 h 10000"/>
                  <a:gd name="connsiteX67" fmla="*/ 3343 w 10000"/>
                  <a:gd name="connsiteY67" fmla="*/ 708 h 10000"/>
                  <a:gd name="connsiteX68" fmla="*/ 3519 w 10000"/>
                  <a:gd name="connsiteY68" fmla="*/ 919 h 10000"/>
                  <a:gd name="connsiteX69" fmla="*/ 3550 w 10000"/>
                  <a:gd name="connsiteY69" fmla="*/ 1183 h 10000"/>
                  <a:gd name="connsiteX70" fmla="*/ 3460 w 10000"/>
                  <a:gd name="connsiteY70" fmla="*/ 1341 h 10000"/>
                  <a:gd name="connsiteX71" fmla="*/ 3550 w 10000"/>
                  <a:gd name="connsiteY71" fmla="*/ 1816 h 10000"/>
                  <a:gd name="connsiteX72" fmla="*/ 3489 w 10000"/>
                  <a:gd name="connsiteY72" fmla="*/ 2239 h 10000"/>
                  <a:gd name="connsiteX73" fmla="*/ 3050 w 10000"/>
                  <a:gd name="connsiteY73" fmla="*/ 2555 h 10000"/>
                  <a:gd name="connsiteX74" fmla="*/ 3021 w 10000"/>
                  <a:gd name="connsiteY74" fmla="*/ 2397 h 10000"/>
                  <a:gd name="connsiteX75" fmla="*/ 2992 w 10000"/>
                  <a:gd name="connsiteY75" fmla="*/ 2609 h 10000"/>
                  <a:gd name="connsiteX76" fmla="*/ 3108 w 10000"/>
                  <a:gd name="connsiteY76" fmla="*/ 2819 h 10000"/>
                  <a:gd name="connsiteX77" fmla="*/ 3402 w 10000"/>
                  <a:gd name="connsiteY77" fmla="*/ 2609 h 10000"/>
                  <a:gd name="connsiteX78" fmla="*/ 3519 w 10000"/>
                  <a:gd name="connsiteY78" fmla="*/ 2767 h 10000"/>
                  <a:gd name="connsiteX79" fmla="*/ 3314 w 10000"/>
                  <a:gd name="connsiteY79" fmla="*/ 2819 h 10000"/>
                  <a:gd name="connsiteX80" fmla="*/ 2378 w 10000"/>
                  <a:gd name="connsiteY80" fmla="*/ 2638 h 10000"/>
                  <a:gd name="connsiteX81" fmla="*/ 2570 w 10000"/>
                  <a:gd name="connsiteY81" fmla="*/ 2488 h 10000"/>
                  <a:gd name="connsiteX82" fmla="*/ 1994 w 10000"/>
                  <a:gd name="connsiteY82" fmla="*/ 2940 h 10000"/>
                  <a:gd name="connsiteX83" fmla="*/ 1929 w 10000"/>
                  <a:gd name="connsiteY83" fmla="*/ 3317 h 10000"/>
                  <a:gd name="connsiteX84" fmla="*/ 1929 w 10000"/>
                  <a:gd name="connsiteY84" fmla="*/ 3317 h 10000"/>
                  <a:gd name="connsiteX85" fmla="*/ 1789 w 10000"/>
                  <a:gd name="connsiteY85" fmla="*/ 3559 h 10000"/>
                  <a:gd name="connsiteX86" fmla="*/ 1554 w 10000"/>
                  <a:gd name="connsiteY86" fmla="*/ 3559 h 10000"/>
                  <a:gd name="connsiteX87" fmla="*/ 1378 w 10000"/>
                  <a:gd name="connsiteY87" fmla="*/ 3770 h 10000"/>
                  <a:gd name="connsiteX88" fmla="*/ 1145 w 10000"/>
                  <a:gd name="connsiteY88" fmla="*/ 3770 h 10000"/>
                  <a:gd name="connsiteX89" fmla="*/ 968 w 10000"/>
                  <a:gd name="connsiteY89" fmla="*/ 3981 h 10000"/>
                  <a:gd name="connsiteX90" fmla="*/ 851 w 10000"/>
                  <a:gd name="connsiteY90" fmla="*/ 3770 h 10000"/>
                  <a:gd name="connsiteX91" fmla="*/ 558 w 10000"/>
                  <a:gd name="connsiteY91" fmla="*/ 3717 h 10000"/>
                  <a:gd name="connsiteX92" fmla="*/ 0 w 10000"/>
                  <a:gd name="connsiteY92" fmla="*/ 4984 h 10000"/>
                  <a:gd name="connsiteX93" fmla="*/ 59 w 10000"/>
                  <a:gd name="connsiteY93" fmla="*/ 5249 h 10000"/>
                  <a:gd name="connsiteX94" fmla="*/ 118 w 10000"/>
                  <a:gd name="connsiteY94" fmla="*/ 5618 h 10000"/>
                  <a:gd name="connsiteX95" fmla="*/ 294 w 10000"/>
                  <a:gd name="connsiteY95" fmla="*/ 5935 h 10000"/>
                  <a:gd name="connsiteX96" fmla="*/ 528 w 10000"/>
                  <a:gd name="connsiteY96" fmla="*/ 6462 h 10000"/>
                  <a:gd name="connsiteX97" fmla="*/ 381 w 10000"/>
                  <a:gd name="connsiteY97" fmla="*/ 6358 h 10000"/>
                  <a:gd name="connsiteX98" fmla="*/ 733 w 10000"/>
                  <a:gd name="connsiteY98" fmla="*/ 6832 h 10000"/>
                  <a:gd name="connsiteX99" fmla="*/ 938 w 10000"/>
                  <a:gd name="connsiteY99" fmla="*/ 6780 h 10000"/>
                  <a:gd name="connsiteX100" fmla="*/ 910 w 10000"/>
                  <a:gd name="connsiteY100" fmla="*/ 6462 h 10000"/>
                  <a:gd name="connsiteX101" fmla="*/ 1085 w 10000"/>
                  <a:gd name="connsiteY101" fmla="*/ 6515 h 10000"/>
                  <a:gd name="connsiteX102" fmla="*/ 880 w 10000"/>
                  <a:gd name="connsiteY102" fmla="*/ 5882 h 10000"/>
                  <a:gd name="connsiteX103" fmla="*/ 1261 w 10000"/>
                  <a:gd name="connsiteY103" fmla="*/ 5618 h 10000"/>
                  <a:gd name="connsiteX104" fmla="*/ 1468 w 10000"/>
                  <a:gd name="connsiteY104" fmla="*/ 5618 h 10000"/>
                  <a:gd name="connsiteX105" fmla="*/ 1468 w 10000"/>
                  <a:gd name="connsiteY105" fmla="*/ 5882 h 10000"/>
                  <a:gd name="connsiteX106" fmla="*/ 1290 w 10000"/>
                  <a:gd name="connsiteY106" fmla="*/ 6040 h 10000"/>
                  <a:gd name="connsiteX107" fmla="*/ 1174 w 10000"/>
                  <a:gd name="connsiteY107" fmla="*/ 6727 h 10000"/>
                  <a:gd name="connsiteX108" fmla="*/ 1115 w 10000"/>
                  <a:gd name="connsiteY108" fmla="*/ 7043 h 10000"/>
                  <a:gd name="connsiteX109" fmla="*/ 1203 w 10000"/>
                  <a:gd name="connsiteY109" fmla="*/ 7466 h 10000"/>
                  <a:gd name="connsiteX110" fmla="*/ 1378 w 10000"/>
                  <a:gd name="connsiteY110" fmla="*/ 7783 h 10000"/>
                  <a:gd name="connsiteX111" fmla="*/ 1965 w 10000"/>
                  <a:gd name="connsiteY111" fmla="*/ 8416 h 10000"/>
                  <a:gd name="connsiteX112" fmla="*/ 2433 w 10000"/>
                  <a:gd name="connsiteY112" fmla="*/ 8891 h 10000"/>
                  <a:gd name="connsiteX113" fmla="*/ 2785 w 10000"/>
                  <a:gd name="connsiteY113" fmla="*/ 9103 h 10000"/>
                  <a:gd name="connsiteX114" fmla="*/ 3167 w 10000"/>
                  <a:gd name="connsiteY114" fmla="*/ 9313 h 10000"/>
                  <a:gd name="connsiteX115" fmla="*/ 3550 w 10000"/>
                  <a:gd name="connsiteY115" fmla="*/ 9525 h 10000"/>
                  <a:gd name="connsiteX116" fmla="*/ 3902 w 10000"/>
                  <a:gd name="connsiteY116" fmla="*/ 9631 h 10000"/>
                  <a:gd name="connsiteX117" fmla="*/ 4282 w 10000"/>
                  <a:gd name="connsiteY117" fmla="*/ 9789 h 10000"/>
                  <a:gd name="connsiteX118" fmla="*/ 4722 w 10000"/>
                  <a:gd name="connsiteY118" fmla="*/ 9948 h 10000"/>
                  <a:gd name="connsiteX119" fmla="*/ 5190 w 10000"/>
                  <a:gd name="connsiteY119" fmla="*/ 10000 h 10000"/>
                  <a:gd name="connsiteX120" fmla="*/ 5601 w 10000"/>
                  <a:gd name="connsiteY120" fmla="*/ 10000 h 10000"/>
                  <a:gd name="connsiteX121" fmla="*/ 6100 w 10000"/>
                  <a:gd name="connsiteY121" fmla="*/ 9948 h 10000"/>
                  <a:gd name="connsiteX122" fmla="*/ 6452 w 10000"/>
                  <a:gd name="connsiteY122" fmla="*/ 9841 h 10000"/>
                  <a:gd name="connsiteX123" fmla="*/ 6804 w 10000"/>
                  <a:gd name="connsiteY123" fmla="*/ 9737 h 10000"/>
                  <a:gd name="connsiteX124" fmla="*/ 7186 w 10000"/>
                  <a:gd name="connsiteY124" fmla="*/ 9578 h 10000"/>
                  <a:gd name="connsiteX125" fmla="*/ 7537 w 10000"/>
                  <a:gd name="connsiteY125" fmla="*/ 9419 h 10000"/>
                  <a:gd name="connsiteX126" fmla="*/ 7860 w 10000"/>
                  <a:gd name="connsiteY126" fmla="*/ 9209 h 10000"/>
                  <a:gd name="connsiteX127" fmla="*/ 8212 w 10000"/>
                  <a:gd name="connsiteY127" fmla="*/ 8997 h 10000"/>
                  <a:gd name="connsiteX128" fmla="*/ 8535 w 10000"/>
                  <a:gd name="connsiteY12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340 w 10000"/>
                  <a:gd name="connsiteY44" fmla="*/ 3981 h 10000"/>
                  <a:gd name="connsiteX45" fmla="*/ 4253 w 10000"/>
                  <a:gd name="connsiteY45" fmla="*/ 3611 h 10000"/>
                  <a:gd name="connsiteX46" fmla="*/ 4164 w 10000"/>
                  <a:gd name="connsiteY46" fmla="*/ 3611 h 10000"/>
                  <a:gd name="connsiteX47" fmla="*/ 4253 w 10000"/>
                  <a:gd name="connsiteY47" fmla="*/ 3084 h 10000"/>
                  <a:gd name="connsiteX48" fmla="*/ 4400 w 10000"/>
                  <a:gd name="connsiteY48" fmla="*/ 3084 h 10000"/>
                  <a:gd name="connsiteX49" fmla="*/ 4458 w 10000"/>
                  <a:gd name="connsiteY49" fmla="*/ 3400 h 10000"/>
                  <a:gd name="connsiteX50" fmla="*/ 4487 w 10000"/>
                  <a:gd name="connsiteY50" fmla="*/ 3189 h 10000"/>
                  <a:gd name="connsiteX51" fmla="*/ 4429 w 10000"/>
                  <a:gd name="connsiteY51" fmla="*/ 3031 h 10000"/>
                  <a:gd name="connsiteX52" fmla="*/ 4282 w 10000"/>
                  <a:gd name="connsiteY52" fmla="*/ 2925 h 10000"/>
                  <a:gd name="connsiteX53" fmla="*/ 4311 w 10000"/>
                  <a:gd name="connsiteY53" fmla="*/ 2503 h 10000"/>
                  <a:gd name="connsiteX54" fmla="*/ 4253 w 10000"/>
                  <a:gd name="connsiteY54" fmla="*/ 2291 h 10000"/>
                  <a:gd name="connsiteX55" fmla="*/ 4222 w 10000"/>
                  <a:gd name="connsiteY55" fmla="*/ 1659 h 10000"/>
                  <a:gd name="connsiteX56" fmla="*/ 4282 w 10000"/>
                  <a:gd name="connsiteY56" fmla="*/ 1659 h 10000"/>
                  <a:gd name="connsiteX57" fmla="*/ 4194 w 10000"/>
                  <a:gd name="connsiteY57" fmla="*/ 1552 h 10000"/>
                  <a:gd name="connsiteX58" fmla="*/ 3930 w 10000"/>
                  <a:gd name="connsiteY58" fmla="*/ 1763 h 10000"/>
                  <a:gd name="connsiteX59" fmla="*/ 3871 w 10000"/>
                  <a:gd name="connsiteY59" fmla="*/ 1341 h 10000"/>
                  <a:gd name="connsiteX60" fmla="*/ 4077 w 10000"/>
                  <a:gd name="connsiteY60" fmla="*/ 602 h 10000"/>
                  <a:gd name="connsiteX61" fmla="*/ 3902 w 10000"/>
                  <a:gd name="connsiteY61" fmla="*/ 338 h 10000"/>
                  <a:gd name="connsiteX62" fmla="*/ 4493 w 10000"/>
                  <a:gd name="connsiteY62" fmla="*/ 0 h 10000"/>
                  <a:gd name="connsiteX63" fmla="*/ 3636 w 10000"/>
                  <a:gd name="connsiteY63" fmla="*/ 21 h 10000"/>
                  <a:gd name="connsiteX64" fmla="*/ 3550 w 10000"/>
                  <a:gd name="connsiteY64" fmla="*/ 233 h 10000"/>
                  <a:gd name="connsiteX65" fmla="*/ 3460 w 10000"/>
                  <a:gd name="connsiteY65" fmla="*/ 655 h 10000"/>
                  <a:gd name="connsiteX66" fmla="*/ 3343 w 10000"/>
                  <a:gd name="connsiteY66" fmla="*/ 708 h 10000"/>
                  <a:gd name="connsiteX67" fmla="*/ 3519 w 10000"/>
                  <a:gd name="connsiteY67" fmla="*/ 919 h 10000"/>
                  <a:gd name="connsiteX68" fmla="*/ 3550 w 10000"/>
                  <a:gd name="connsiteY68" fmla="*/ 1183 h 10000"/>
                  <a:gd name="connsiteX69" fmla="*/ 3460 w 10000"/>
                  <a:gd name="connsiteY69" fmla="*/ 1341 h 10000"/>
                  <a:gd name="connsiteX70" fmla="*/ 3550 w 10000"/>
                  <a:gd name="connsiteY70" fmla="*/ 1816 h 10000"/>
                  <a:gd name="connsiteX71" fmla="*/ 3489 w 10000"/>
                  <a:gd name="connsiteY71" fmla="*/ 2239 h 10000"/>
                  <a:gd name="connsiteX72" fmla="*/ 3050 w 10000"/>
                  <a:gd name="connsiteY72" fmla="*/ 2555 h 10000"/>
                  <a:gd name="connsiteX73" fmla="*/ 3021 w 10000"/>
                  <a:gd name="connsiteY73" fmla="*/ 2397 h 10000"/>
                  <a:gd name="connsiteX74" fmla="*/ 2992 w 10000"/>
                  <a:gd name="connsiteY74" fmla="*/ 2609 h 10000"/>
                  <a:gd name="connsiteX75" fmla="*/ 3108 w 10000"/>
                  <a:gd name="connsiteY75" fmla="*/ 2819 h 10000"/>
                  <a:gd name="connsiteX76" fmla="*/ 3402 w 10000"/>
                  <a:gd name="connsiteY76" fmla="*/ 2609 h 10000"/>
                  <a:gd name="connsiteX77" fmla="*/ 3519 w 10000"/>
                  <a:gd name="connsiteY77" fmla="*/ 2767 h 10000"/>
                  <a:gd name="connsiteX78" fmla="*/ 3314 w 10000"/>
                  <a:gd name="connsiteY78" fmla="*/ 2819 h 10000"/>
                  <a:gd name="connsiteX79" fmla="*/ 2378 w 10000"/>
                  <a:gd name="connsiteY79" fmla="*/ 2638 h 10000"/>
                  <a:gd name="connsiteX80" fmla="*/ 2570 w 10000"/>
                  <a:gd name="connsiteY80" fmla="*/ 2488 h 10000"/>
                  <a:gd name="connsiteX81" fmla="*/ 1994 w 10000"/>
                  <a:gd name="connsiteY81" fmla="*/ 2940 h 10000"/>
                  <a:gd name="connsiteX82" fmla="*/ 1929 w 10000"/>
                  <a:gd name="connsiteY82" fmla="*/ 3317 h 10000"/>
                  <a:gd name="connsiteX83" fmla="*/ 1929 w 10000"/>
                  <a:gd name="connsiteY83" fmla="*/ 3317 h 10000"/>
                  <a:gd name="connsiteX84" fmla="*/ 1789 w 10000"/>
                  <a:gd name="connsiteY84" fmla="*/ 3559 h 10000"/>
                  <a:gd name="connsiteX85" fmla="*/ 1554 w 10000"/>
                  <a:gd name="connsiteY85" fmla="*/ 3559 h 10000"/>
                  <a:gd name="connsiteX86" fmla="*/ 1378 w 10000"/>
                  <a:gd name="connsiteY86" fmla="*/ 3770 h 10000"/>
                  <a:gd name="connsiteX87" fmla="*/ 1145 w 10000"/>
                  <a:gd name="connsiteY87" fmla="*/ 3770 h 10000"/>
                  <a:gd name="connsiteX88" fmla="*/ 968 w 10000"/>
                  <a:gd name="connsiteY88" fmla="*/ 3981 h 10000"/>
                  <a:gd name="connsiteX89" fmla="*/ 851 w 10000"/>
                  <a:gd name="connsiteY89" fmla="*/ 3770 h 10000"/>
                  <a:gd name="connsiteX90" fmla="*/ 558 w 10000"/>
                  <a:gd name="connsiteY90" fmla="*/ 3717 h 10000"/>
                  <a:gd name="connsiteX91" fmla="*/ 0 w 10000"/>
                  <a:gd name="connsiteY91" fmla="*/ 4984 h 10000"/>
                  <a:gd name="connsiteX92" fmla="*/ 59 w 10000"/>
                  <a:gd name="connsiteY92" fmla="*/ 5249 h 10000"/>
                  <a:gd name="connsiteX93" fmla="*/ 118 w 10000"/>
                  <a:gd name="connsiteY93" fmla="*/ 5618 h 10000"/>
                  <a:gd name="connsiteX94" fmla="*/ 294 w 10000"/>
                  <a:gd name="connsiteY94" fmla="*/ 5935 h 10000"/>
                  <a:gd name="connsiteX95" fmla="*/ 528 w 10000"/>
                  <a:gd name="connsiteY95" fmla="*/ 6462 h 10000"/>
                  <a:gd name="connsiteX96" fmla="*/ 381 w 10000"/>
                  <a:gd name="connsiteY96" fmla="*/ 6358 h 10000"/>
                  <a:gd name="connsiteX97" fmla="*/ 733 w 10000"/>
                  <a:gd name="connsiteY97" fmla="*/ 6832 h 10000"/>
                  <a:gd name="connsiteX98" fmla="*/ 938 w 10000"/>
                  <a:gd name="connsiteY98" fmla="*/ 6780 h 10000"/>
                  <a:gd name="connsiteX99" fmla="*/ 910 w 10000"/>
                  <a:gd name="connsiteY99" fmla="*/ 6462 h 10000"/>
                  <a:gd name="connsiteX100" fmla="*/ 1085 w 10000"/>
                  <a:gd name="connsiteY100" fmla="*/ 6515 h 10000"/>
                  <a:gd name="connsiteX101" fmla="*/ 880 w 10000"/>
                  <a:gd name="connsiteY101" fmla="*/ 5882 h 10000"/>
                  <a:gd name="connsiteX102" fmla="*/ 1261 w 10000"/>
                  <a:gd name="connsiteY102" fmla="*/ 5618 h 10000"/>
                  <a:gd name="connsiteX103" fmla="*/ 1468 w 10000"/>
                  <a:gd name="connsiteY103" fmla="*/ 5618 h 10000"/>
                  <a:gd name="connsiteX104" fmla="*/ 1468 w 10000"/>
                  <a:gd name="connsiteY104" fmla="*/ 5882 h 10000"/>
                  <a:gd name="connsiteX105" fmla="*/ 1290 w 10000"/>
                  <a:gd name="connsiteY105" fmla="*/ 6040 h 10000"/>
                  <a:gd name="connsiteX106" fmla="*/ 1174 w 10000"/>
                  <a:gd name="connsiteY106" fmla="*/ 6727 h 10000"/>
                  <a:gd name="connsiteX107" fmla="*/ 1115 w 10000"/>
                  <a:gd name="connsiteY107" fmla="*/ 7043 h 10000"/>
                  <a:gd name="connsiteX108" fmla="*/ 1203 w 10000"/>
                  <a:gd name="connsiteY108" fmla="*/ 7466 h 10000"/>
                  <a:gd name="connsiteX109" fmla="*/ 1378 w 10000"/>
                  <a:gd name="connsiteY109" fmla="*/ 7783 h 10000"/>
                  <a:gd name="connsiteX110" fmla="*/ 1965 w 10000"/>
                  <a:gd name="connsiteY110" fmla="*/ 8416 h 10000"/>
                  <a:gd name="connsiteX111" fmla="*/ 2433 w 10000"/>
                  <a:gd name="connsiteY111" fmla="*/ 8891 h 10000"/>
                  <a:gd name="connsiteX112" fmla="*/ 2785 w 10000"/>
                  <a:gd name="connsiteY112" fmla="*/ 9103 h 10000"/>
                  <a:gd name="connsiteX113" fmla="*/ 3167 w 10000"/>
                  <a:gd name="connsiteY113" fmla="*/ 9313 h 10000"/>
                  <a:gd name="connsiteX114" fmla="*/ 3550 w 10000"/>
                  <a:gd name="connsiteY114" fmla="*/ 9525 h 10000"/>
                  <a:gd name="connsiteX115" fmla="*/ 3902 w 10000"/>
                  <a:gd name="connsiteY115" fmla="*/ 9631 h 10000"/>
                  <a:gd name="connsiteX116" fmla="*/ 4282 w 10000"/>
                  <a:gd name="connsiteY116" fmla="*/ 9789 h 10000"/>
                  <a:gd name="connsiteX117" fmla="*/ 4722 w 10000"/>
                  <a:gd name="connsiteY117" fmla="*/ 9948 h 10000"/>
                  <a:gd name="connsiteX118" fmla="*/ 5190 w 10000"/>
                  <a:gd name="connsiteY118" fmla="*/ 10000 h 10000"/>
                  <a:gd name="connsiteX119" fmla="*/ 5601 w 10000"/>
                  <a:gd name="connsiteY119" fmla="*/ 10000 h 10000"/>
                  <a:gd name="connsiteX120" fmla="*/ 6100 w 10000"/>
                  <a:gd name="connsiteY120" fmla="*/ 9948 h 10000"/>
                  <a:gd name="connsiteX121" fmla="*/ 6452 w 10000"/>
                  <a:gd name="connsiteY121" fmla="*/ 9841 h 10000"/>
                  <a:gd name="connsiteX122" fmla="*/ 6804 w 10000"/>
                  <a:gd name="connsiteY122" fmla="*/ 9737 h 10000"/>
                  <a:gd name="connsiteX123" fmla="*/ 7186 w 10000"/>
                  <a:gd name="connsiteY123" fmla="*/ 9578 h 10000"/>
                  <a:gd name="connsiteX124" fmla="*/ 7537 w 10000"/>
                  <a:gd name="connsiteY124" fmla="*/ 9419 h 10000"/>
                  <a:gd name="connsiteX125" fmla="*/ 7860 w 10000"/>
                  <a:gd name="connsiteY125" fmla="*/ 9209 h 10000"/>
                  <a:gd name="connsiteX126" fmla="*/ 8212 w 10000"/>
                  <a:gd name="connsiteY126" fmla="*/ 8997 h 10000"/>
                  <a:gd name="connsiteX127" fmla="*/ 8535 w 10000"/>
                  <a:gd name="connsiteY12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164 w 10000"/>
                  <a:gd name="connsiteY45" fmla="*/ 3611 h 10000"/>
                  <a:gd name="connsiteX46" fmla="*/ 4253 w 10000"/>
                  <a:gd name="connsiteY46" fmla="*/ 3084 h 10000"/>
                  <a:gd name="connsiteX47" fmla="*/ 4400 w 10000"/>
                  <a:gd name="connsiteY47" fmla="*/ 3084 h 10000"/>
                  <a:gd name="connsiteX48" fmla="*/ 4458 w 10000"/>
                  <a:gd name="connsiteY48" fmla="*/ 3400 h 10000"/>
                  <a:gd name="connsiteX49" fmla="*/ 4487 w 10000"/>
                  <a:gd name="connsiteY49" fmla="*/ 3189 h 10000"/>
                  <a:gd name="connsiteX50" fmla="*/ 4429 w 10000"/>
                  <a:gd name="connsiteY50" fmla="*/ 3031 h 10000"/>
                  <a:gd name="connsiteX51" fmla="*/ 4282 w 10000"/>
                  <a:gd name="connsiteY51" fmla="*/ 2925 h 10000"/>
                  <a:gd name="connsiteX52" fmla="*/ 4311 w 10000"/>
                  <a:gd name="connsiteY52" fmla="*/ 2503 h 10000"/>
                  <a:gd name="connsiteX53" fmla="*/ 4253 w 10000"/>
                  <a:gd name="connsiteY53" fmla="*/ 2291 h 10000"/>
                  <a:gd name="connsiteX54" fmla="*/ 4222 w 10000"/>
                  <a:gd name="connsiteY54" fmla="*/ 1659 h 10000"/>
                  <a:gd name="connsiteX55" fmla="*/ 4282 w 10000"/>
                  <a:gd name="connsiteY55" fmla="*/ 1659 h 10000"/>
                  <a:gd name="connsiteX56" fmla="*/ 4194 w 10000"/>
                  <a:gd name="connsiteY56" fmla="*/ 1552 h 10000"/>
                  <a:gd name="connsiteX57" fmla="*/ 3930 w 10000"/>
                  <a:gd name="connsiteY57" fmla="*/ 1763 h 10000"/>
                  <a:gd name="connsiteX58" fmla="*/ 3871 w 10000"/>
                  <a:gd name="connsiteY58" fmla="*/ 1341 h 10000"/>
                  <a:gd name="connsiteX59" fmla="*/ 4077 w 10000"/>
                  <a:gd name="connsiteY59" fmla="*/ 602 h 10000"/>
                  <a:gd name="connsiteX60" fmla="*/ 3902 w 10000"/>
                  <a:gd name="connsiteY60" fmla="*/ 338 h 10000"/>
                  <a:gd name="connsiteX61" fmla="*/ 4493 w 10000"/>
                  <a:gd name="connsiteY61" fmla="*/ 0 h 10000"/>
                  <a:gd name="connsiteX62" fmla="*/ 3636 w 10000"/>
                  <a:gd name="connsiteY62" fmla="*/ 21 h 10000"/>
                  <a:gd name="connsiteX63" fmla="*/ 3550 w 10000"/>
                  <a:gd name="connsiteY63" fmla="*/ 233 h 10000"/>
                  <a:gd name="connsiteX64" fmla="*/ 3460 w 10000"/>
                  <a:gd name="connsiteY64" fmla="*/ 655 h 10000"/>
                  <a:gd name="connsiteX65" fmla="*/ 3343 w 10000"/>
                  <a:gd name="connsiteY65" fmla="*/ 708 h 10000"/>
                  <a:gd name="connsiteX66" fmla="*/ 3519 w 10000"/>
                  <a:gd name="connsiteY66" fmla="*/ 919 h 10000"/>
                  <a:gd name="connsiteX67" fmla="*/ 3550 w 10000"/>
                  <a:gd name="connsiteY67" fmla="*/ 1183 h 10000"/>
                  <a:gd name="connsiteX68" fmla="*/ 3460 w 10000"/>
                  <a:gd name="connsiteY68" fmla="*/ 1341 h 10000"/>
                  <a:gd name="connsiteX69" fmla="*/ 3550 w 10000"/>
                  <a:gd name="connsiteY69" fmla="*/ 1816 h 10000"/>
                  <a:gd name="connsiteX70" fmla="*/ 3489 w 10000"/>
                  <a:gd name="connsiteY70" fmla="*/ 2239 h 10000"/>
                  <a:gd name="connsiteX71" fmla="*/ 3050 w 10000"/>
                  <a:gd name="connsiteY71" fmla="*/ 2555 h 10000"/>
                  <a:gd name="connsiteX72" fmla="*/ 3021 w 10000"/>
                  <a:gd name="connsiteY72" fmla="*/ 2397 h 10000"/>
                  <a:gd name="connsiteX73" fmla="*/ 2992 w 10000"/>
                  <a:gd name="connsiteY73" fmla="*/ 2609 h 10000"/>
                  <a:gd name="connsiteX74" fmla="*/ 3108 w 10000"/>
                  <a:gd name="connsiteY74" fmla="*/ 2819 h 10000"/>
                  <a:gd name="connsiteX75" fmla="*/ 3402 w 10000"/>
                  <a:gd name="connsiteY75" fmla="*/ 2609 h 10000"/>
                  <a:gd name="connsiteX76" fmla="*/ 3519 w 10000"/>
                  <a:gd name="connsiteY76" fmla="*/ 2767 h 10000"/>
                  <a:gd name="connsiteX77" fmla="*/ 3314 w 10000"/>
                  <a:gd name="connsiteY77" fmla="*/ 2819 h 10000"/>
                  <a:gd name="connsiteX78" fmla="*/ 2378 w 10000"/>
                  <a:gd name="connsiteY78" fmla="*/ 2638 h 10000"/>
                  <a:gd name="connsiteX79" fmla="*/ 2570 w 10000"/>
                  <a:gd name="connsiteY79" fmla="*/ 2488 h 10000"/>
                  <a:gd name="connsiteX80" fmla="*/ 1994 w 10000"/>
                  <a:gd name="connsiteY80" fmla="*/ 2940 h 10000"/>
                  <a:gd name="connsiteX81" fmla="*/ 1929 w 10000"/>
                  <a:gd name="connsiteY81" fmla="*/ 3317 h 10000"/>
                  <a:gd name="connsiteX82" fmla="*/ 1929 w 10000"/>
                  <a:gd name="connsiteY82" fmla="*/ 3317 h 10000"/>
                  <a:gd name="connsiteX83" fmla="*/ 1789 w 10000"/>
                  <a:gd name="connsiteY83" fmla="*/ 3559 h 10000"/>
                  <a:gd name="connsiteX84" fmla="*/ 1554 w 10000"/>
                  <a:gd name="connsiteY84" fmla="*/ 3559 h 10000"/>
                  <a:gd name="connsiteX85" fmla="*/ 1378 w 10000"/>
                  <a:gd name="connsiteY85" fmla="*/ 3770 h 10000"/>
                  <a:gd name="connsiteX86" fmla="*/ 1145 w 10000"/>
                  <a:gd name="connsiteY86" fmla="*/ 3770 h 10000"/>
                  <a:gd name="connsiteX87" fmla="*/ 968 w 10000"/>
                  <a:gd name="connsiteY87" fmla="*/ 3981 h 10000"/>
                  <a:gd name="connsiteX88" fmla="*/ 851 w 10000"/>
                  <a:gd name="connsiteY88" fmla="*/ 3770 h 10000"/>
                  <a:gd name="connsiteX89" fmla="*/ 558 w 10000"/>
                  <a:gd name="connsiteY89" fmla="*/ 3717 h 10000"/>
                  <a:gd name="connsiteX90" fmla="*/ 0 w 10000"/>
                  <a:gd name="connsiteY90" fmla="*/ 4984 h 10000"/>
                  <a:gd name="connsiteX91" fmla="*/ 59 w 10000"/>
                  <a:gd name="connsiteY91" fmla="*/ 5249 h 10000"/>
                  <a:gd name="connsiteX92" fmla="*/ 118 w 10000"/>
                  <a:gd name="connsiteY92" fmla="*/ 5618 h 10000"/>
                  <a:gd name="connsiteX93" fmla="*/ 294 w 10000"/>
                  <a:gd name="connsiteY93" fmla="*/ 5935 h 10000"/>
                  <a:gd name="connsiteX94" fmla="*/ 528 w 10000"/>
                  <a:gd name="connsiteY94" fmla="*/ 6462 h 10000"/>
                  <a:gd name="connsiteX95" fmla="*/ 381 w 10000"/>
                  <a:gd name="connsiteY95" fmla="*/ 6358 h 10000"/>
                  <a:gd name="connsiteX96" fmla="*/ 733 w 10000"/>
                  <a:gd name="connsiteY96" fmla="*/ 6832 h 10000"/>
                  <a:gd name="connsiteX97" fmla="*/ 938 w 10000"/>
                  <a:gd name="connsiteY97" fmla="*/ 6780 h 10000"/>
                  <a:gd name="connsiteX98" fmla="*/ 910 w 10000"/>
                  <a:gd name="connsiteY98" fmla="*/ 6462 h 10000"/>
                  <a:gd name="connsiteX99" fmla="*/ 1085 w 10000"/>
                  <a:gd name="connsiteY99" fmla="*/ 6515 h 10000"/>
                  <a:gd name="connsiteX100" fmla="*/ 880 w 10000"/>
                  <a:gd name="connsiteY100" fmla="*/ 5882 h 10000"/>
                  <a:gd name="connsiteX101" fmla="*/ 1261 w 10000"/>
                  <a:gd name="connsiteY101" fmla="*/ 5618 h 10000"/>
                  <a:gd name="connsiteX102" fmla="*/ 1468 w 10000"/>
                  <a:gd name="connsiteY102" fmla="*/ 5618 h 10000"/>
                  <a:gd name="connsiteX103" fmla="*/ 1468 w 10000"/>
                  <a:gd name="connsiteY103" fmla="*/ 5882 h 10000"/>
                  <a:gd name="connsiteX104" fmla="*/ 1290 w 10000"/>
                  <a:gd name="connsiteY104" fmla="*/ 6040 h 10000"/>
                  <a:gd name="connsiteX105" fmla="*/ 1174 w 10000"/>
                  <a:gd name="connsiteY105" fmla="*/ 6727 h 10000"/>
                  <a:gd name="connsiteX106" fmla="*/ 1115 w 10000"/>
                  <a:gd name="connsiteY106" fmla="*/ 7043 h 10000"/>
                  <a:gd name="connsiteX107" fmla="*/ 1203 w 10000"/>
                  <a:gd name="connsiteY107" fmla="*/ 7466 h 10000"/>
                  <a:gd name="connsiteX108" fmla="*/ 1378 w 10000"/>
                  <a:gd name="connsiteY108" fmla="*/ 7783 h 10000"/>
                  <a:gd name="connsiteX109" fmla="*/ 1965 w 10000"/>
                  <a:gd name="connsiteY109" fmla="*/ 8416 h 10000"/>
                  <a:gd name="connsiteX110" fmla="*/ 2433 w 10000"/>
                  <a:gd name="connsiteY110" fmla="*/ 8891 h 10000"/>
                  <a:gd name="connsiteX111" fmla="*/ 2785 w 10000"/>
                  <a:gd name="connsiteY111" fmla="*/ 9103 h 10000"/>
                  <a:gd name="connsiteX112" fmla="*/ 3167 w 10000"/>
                  <a:gd name="connsiteY112" fmla="*/ 9313 h 10000"/>
                  <a:gd name="connsiteX113" fmla="*/ 3550 w 10000"/>
                  <a:gd name="connsiteY113" fmla="*/ 9525 h 10000"/>
                  <a:gd name="connsiteX114" fmla="*/ 3902 w 10000"/>
                  <a:gd name="connsiteY114" fmla="*/ 9631 h 10000"/>
                  <a:gd name="connsiteX115" fmla="*/ 4282 w 10000"/>
                  <a:gd name="connsiteY115" fmla="*/ 9789 h 10000"/>
                  <a:gd name="connsiteX116" fmla="*/ 4722 w 10000"/>
                  <a:gd name="connsiteY116" fmla="*/ 9948 h 10000"/>
                  <a:gd name="connsiteX117" fmla="*/ 5190 w 10000"/>
                  <a:gd name="connsiteY117" fmla="*/ 10000 h 10000"/>
                  <a:gd name="connsiteX118" fmla="*/ 5601 w 10000"/>
                  <a:gd name="connsiteY118" fmla="*/ 10000 h 10000"/>
                  <a:gd name="connsiteX119" fmla="*/ 6100 w 10000"/>
                  <a:gd name="connsiteY119" fmla="*/ 9948 h 10000"/>
                  <a:gd name="connsiteX120" fmla="*/ 6452 w 10000"/>
                  <a:gd name="connsiteY120" fmla="*/ 9841 h 10000"/>
                  <a:gd name="connsiteX121" fmla="*/ 6804 w 10000"/>
                  <a:gd name="connsiteY121" fmla="*/ 9737 h 10000"/>
                  <a:gd name="connsiteX122" fmla="*/ 7186 w 10000"/>
                  <a:gd name="connsiteY122" fmla="*/ 9578 h 10000"/>
                  <a:gd name="connsiteX123" fmla="*/ 7537 w 10000"/>
                  <a:gd name="connsiteY123" fmla="*/ 9419 h 10000"/>
                  <a:gd name="connsiteX124" fmla="*/ 7860 w 10000"/>
                  <a:gd name="connsiteY124" fmla="*/ 9209 h 10000"/>
                  <a:gd name="connsiteX125" fmla="*/ 8212 w 10000"/>
                  <a:gd name="connsiteY125" fmla="*/ 8997 h 10000"/>
                  <a:gd name="connsiteX126" fmla="*/ 8535 w 10000"/>
                  <a:gd name="connsiteY12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253 w 10000"/>
                  <a:gd name="connsiteY45" fmla="*/ 3084 h 10000"/>
                  <a:gd name="connsiteX46" fmla="*/ 4400 w 10000"/>
                  <a:gd name="connsiteY46" fmla="*/ 3084 h 10000"/>
                  <a:gd name="connsiteX47" fmla="*/ 4458 w 10000"/>
                  <a:gd name="connsiteY47" fmla="*/ 3400 h 10000"/>
                  <a:gd name="connsiteX48" fmla="*/ 4487 w 10000"/>
                  <a:gd name="connsiteY48" fmla="*/ 3189 h 10000"/>
                  <a:gd name="connsiteX49" fmla="*/ 4429 w 10000"/>
                  <a:gd name="connsiteY49" fmla="*/ 3031 h 10000"/>
                  <a:gd name="connsiteX50" fmla="*/ 4282 w 10000"/>
                  <a:gd name="connsiteY50" fmla="*/ 2925 h 10000"/>
                  <a:gd name="connsiteX51" fmla="*/ 4311 w 10000"/>
                  <a:gd name="connsiteY51" fmla="*/ 2503 h 10000"/>
                  <a:gd name="connsiteX52" fmla="*/ 4253 w 10000"/>
                  <a:gd name="connsiteY52" fmla="*/ 2291 h 10000"/>
                  <a:gd name="connsiteX53" fmla="*/ 4222 w 10000"/>
                  <a:gd name="connsiteY53" fmla="*/ 1659 h 10000"/>
                  <a:gd name="connsiteX54" fmla="*/ 4282 w 10000"/>
                  <a:gd name="connsiteY54" fmla="*/ 1659 h 10000"/>
                  <a:gd name="connsiteX55" fmla="*/ 4194 w 10000"/>
                  <a:gd name="connsiteY55" fmla="*/ 1552 h 10000"/>
                  <a:gd name="connsiteX56" fmla="*/ 3930 w 10000"/>
                  <a:gd name="connsiteY56" fmla="*/ 1763 h 10000"/>
                  <a:gd name="connsiteX57" fmla="*/ 3871 w 10000"/>
                  <a:gd name="connsiteY57" fmla="*/ 1341 h 10000"/>
                  <a:gd name="connsiteX58" fmla="*/ 4077 w 10000"/>
                  <a:gd name="connsiteY58" fmla="*/ 602 h 10000"/>
                  <a:gd name="connsiteX59" fmla="*/ 3902 w 10000"/>
                  <a:gd name="connsiteY59" fmla="*/ 338 h 10000"/>
                  <a:gd name="connsiteX60" fmla="*/ 4493 w 10000"/>
                  <a:gd name="connsiteY60" fmla="*/ 0 h 10000"/>
                  <a:gd name="connsiteX61" fmla="*/ 3636 w 10000"/>
                  <a:gd name="connsiteY61" fmla="*/ 21 h 10000"/>
                  <a:gd name="connsiteX62" fmla="*/ 3550 w 10000"/>
                  <a:gd name="connsiteY62" fmla="*/ 233 h 10000"/>
                  <a:gd name="connsiteX63" fmla="*/ 3460 w 10000"/>
                  <a:gd name="connsiteY63" fmla="*/ 655 h 10000"/>
                  <a:gd name="connsiteX64" fmla="*/ 3343 w 10000"/>
                  <a:gd name="connsiteY64" fmla="*/ 708 h 10000"/>
                  <a:gd name="connsiteX65" fmla="*/ 3519 w 10000"/>
                  <a:gd name="connsiteY65" fmla="*/ 919 h 10000"/>
                  <a:gd name="connsiteX66" fmla="*/ 3550 w 10000"/>
                  <a:gd name="connsiteY66" fmla="*/ 1183 h 10000"/>
                  <a:gd name="connsiteX67" fmla="*/ 3460 w 10000"/>
                  <a:gd name="connsiteY67" fmla="*/ 1341 h 10000"/>
                  <a:gd name="connsiteX68" fmla="*/ 3550 w 10000"/>
                  <a:gd name="connsiteY68" fmla="*/ 1816 h 10000"/>
                  <a:gd name="connsiteX69" fmla="*/ 3489 w 10000"/>
                  <a:gd name="connsiteY69" fmla="*/ 2239 h 10000"/>
                  <a:gd name="connsiteX70" fmla="*/ 3050 w 10000"/>
                  <a:gd name="connsiteY70" fmla="*/ 2555 h 10000"/>
                  <a:gd name="connsiteX71" fmla="*/ 3021 w 10000"/>
                  <a:gd name="connsiteY71" fmla="*/ 2397 h 10000"/>
                  <a:gd name="connsiteX72" fmla="*/ 2992 w 10000"/>
                  <a:gd name="connsiteY72" fmla="*/ 2609 h 10000"/>
                  <a:gd name="connsiteX73" fmla="*/ 3108 w 10000"/>
                  <a:gd name="connsiteY73" fmla="*/ 2819 h 10000"/>
                  <a:gd name="connsiteX74" fmla="*/ 3402 w 10000"/>
                  <a:gd name="connsiteY74" fmla="*/ 2609 h 10000"/>
                  <a:gd name="connsiteX75" fmla="*/ 3519 w 10000"/>
                  <a:gd name="connsiteY75" fmla="*/ 2767 h 10000"/>
                  <a:gd name="connsiteX76" fmla="*/ 3314 w 10000"/>
                  <a:gd name="connsiteY76" fmla="*/ 2819 h 10000"/>
                  <a:gd name="connsiteX77" fmla="*/ 2378 w 10000"/>
                  <a:gd name="connsiteY77" fmla="*/ 2638 h 10000"/>
                  <a:gd name="connsiteX78" fmla="*/ 2570 w 10000"/>
                  <a:gd name="connsiteY78" fmla="*/ 2488 h 10000"/>
                  <a:gd name="connsiteX79" fmla="*/ 1994 w 10000"/>
                  <a:gd name="connsiteY79" fmla="*/ 2940 h 10000"/>
                  <a:gd name="connsiteX80" fmla="*/ 1929 w 10000"/>
                  <a:gd name="connsiteY80" fmla="*/ 3317 h 10000"/>
                  <a:gd name="connsiteX81" fmla="*/ 1929 w 10000"/>
                  <a:gd name="connsiteY81" fmla="*/ 3317 h 10000"/>
                  <a:gd name="connsiteX82" fmla="*/ 1789 w 10000"/>
                  <a:gd name="connsiteY82" fmla="*/ 3559 h 10000"/>
                  <a:gd name="connsiteX83" fmla="*/ 1554 w 10000"/>
                  <a:gd name="connsiteY83" fmla="*/ 3559 h 10000"/>
                  <a:gd name="connsiteX84" fmla="*/ 1378 w 10000"/>
                  <a:gd name="connsiteY84" fmla="*/ 3770 h 10000"/>
                  <a:gd name="connsiteX85" fmla="*/ 1145 w 10000"/>
                  <a:gd name="connsiteY85" fmla="*/ 3770 h 10000"/>
                  <a:gd name="connsiteX86" fmla="*/ 968 w 10000"/>
                  <a:gd name="connsiteY86" fmla="*/ 3981 h 10000"/>
                  <a:gd name="connsiteX87" fmla="*/ 851 w 10000"/>
                  <a:gd name="connsiteY87" fmla="*/ 3770 h 10000"/>
                  <a:gd name="connsiteX88" fmla="*/ 558 w 10000"/>
                  <a:gd name="connsiteY88" fmla="*/ 3717 h 10000"/>
                  <a:gd name="connsiteX89" fmla="*/ 0 w 10000"/>
                  <a:gd name="connsiteY89" fmla="*/ 4984 h 10000"/>
                  <a:gd name="connsiteX90" fmla="*/ 59 w 10000"/>
                  <a:gd name="connsiteY90" fmla="*/ 5249 h 10000"/>
                  <a:gd name="connsiteX91" fmla="*/ 118 w 10000"/>
                  <a:gd name="connsiteY91" fmla="*/ 5618 h 10000"/>
                  <a:gd name="connsiteX92" fmla="*/ 294 w 10000"/>
                  <a:gd name="connsiteY92" fmla="*/ 5935 h 10000"/>
                  <a:gd name="connsiteX93" fmla="*/ 528 w 10000"/>
                  <a:gd name="connsiteY93" fmla="*/ 6462 h 10000"/>
                  <a:gd name="connsiteX94" fmla="*/ 381 w 10000"/>
                  <a:gd name="connsiteY94" fmla="*/ 6358 h 10000"/>
                  <a:gd name="connsiteX95" fmla="*/ 733 w 10000"/>
                  <a:gd name="connsiteY95" fmla="*/ 6832 h 10000"/>
                  <a:gd name="connsiteX96" fmla="*/ 938 w 10000"/>
                  <a:gd name="connsiteY96" fmla="*/ 6780 h 10000"/>
                  <a:gd name="connsiteX97" fmla="*/ 910 w 10000"/>
                  <a:gd name="connsiteY97" fmla="*/ 6462 h 10000"/>
                  <a:gd name="connsiteX98" fmla="*/ 1085 w 10000"/>
                  <a:gd name="connsiteY98" fmla="*/ 6515 h 10000"/>
                  <a:gd name="connsiteX99" fmla="*/ 880 w 10000"/>
                  <a:gd name="connsiteY99" fmla="*/ 5882 h 10000"/>
                  <a:gd name="connsiteX100" fmla="*/ 1261 w 10000"/>
                  <a:gd name="connsiteY100" fmla="*/ 5618 h 10000"/>
                  <a:gd name="connsiteX101" fmla="*/ 1468 w 10000"/>
                  <a:gd name="connsiteY101" fmla="*/ 5618 h 10000"/>
                  <a:gd name="connsiteX102" fmla="*/ 1468 w 10000"/>
                  <a:gd name="connsiteY102" fmla="*/ 5882 h 10000"/>
                  <a:gd name="connsiteX103" fmla="*/ 1290 w 10000"/>
                  <a:gd name="connsiteY103" fmla="*/ 6040 h 10000"/>
                  <a:gd name="connsiteX104" fmla="*/ 1174 w 10000"/>
                  <a:gd name="connsiteY104" fmla="*/ 6727 h 10000"/>
                  <a:gd name="connsiteX105" fmla="*/ 1115 w 10000"/>
                  <a:gd name="connsiteY105" fmla="*/ 7043 h 10000"/>
                  <a:gd name="connsiteX106" fmla="*/ 1203 w 10000"/>
                  <a:gd name="connsiteY106" fmla="*/ 7466 h 10000"/>
                  <a:gd name="connsiteX107" fmla="*/ 1378 w 10000"/>
                  <a:gd name="connsiteY107" fmla="*/ 7783 h 10000"/>
                  <a:gd name="connsiteX108" fmla="*/ 1965 w 10000"/>
                  <a:gd name="connsiteY108" fmla="*/ 8416 h 10000"/>
                  <a:gd name="connsiteX109" fmla="*/ 2433 w 10000"/>
                  <a:gd name="connsiteY109" fmla="*/ 8891 h 10000"/>
                  <a:gd name="connsiteX110" fmla="*/ 2785 w 10000"/>
                  <a:gd name="connsiteY110" fmla="*/ 9103 h 10000"/>
                  <a:gd name="connsiteX111" fmla="*/ 3167 w 10000"/>
                  <a:gd name="connsiteY111" fmla="*/ 9313 h 10000"/>
                  <a:gd name="connsiteX112" fmla="*/ 3550 w 10000"/>
                  <a:gd name="connsiteY112" fmla="*/ 9525 h 10000"/>
                  <a:gd name="connsiteX113" fmla="*/ 3902 w 10000"/>
                  <a:gd name="connsiteY113" fmla="*/ 9631 h 10000"/>
                  <a:gd name="connsiteX114" fmla="*/ 4282 w 10000"/>
                  <a:gd name="connsiteY114" fmla="*/ 9789 h 10000"/>
                  <a:gd name="connsiteX115" fmla="*/ 4722 w 10000"/>
                  <a:gd name="connsiteY115" fmla="*/ 9948 h 10000"/>
                  <a:gd name="connsiteX116" fmla="*/ 5190 w 10000"/>
                  <a:gd name="connsiteY116" fmla="*/ 10000 h 10000"/>
                  <a:gd name="connsiteX117" fmla="*/ 5601 w 10000"/>
                  <a:gd name="connsiteY117" fmla="*/ 10000 h 10000"/>
                  <a:gd name="connsiteX118" fmla="*/ 6100 w 10000"/>
                  <a:gd name="connsiteY118" fmla="*/ 9948 h 10000"/>
                  <a:gd name="connsiteX119" fmla="*/ 6452 w 10000"/>
                  <a:gd name="connsiteY119" fmla="*/ 9841 h 10000"/>
                  <a:gd name="connsiteX120" fmla="*/ 6804 w 10000"/>
                  <a:gd name="connsiteY120" fmla="*/ 9737 h 10000"/>
                  <a:gd name="connsiteX121" fmla="*/ 7186 w 10000"/>
                  <a:gd name="connsiteY121" fmla="*/ 9578 h 10000"/>
                  <a:gd name="connsiteX122" fmla="*/ 7537 w 10000"/>
                  <a:gd name="connsiteY122" fmla="*/ 9419 h 10000"/>
                  <a:gd name="connsiteX123" fmla="*/ 7860 w 10000"/>
                  <a:gd name="connsiteY123" fmla="*/ 9209 h 10000"/>
                  <a:gd name="connsiteX124" fmla="*/ 8212 w 10000"/>
                  <a:gd name="connsiteY124" fmla="*/ 8997 h 10000"/>
                  <a:gd name="connsiteX125" fmla="*/ 8535 w 10000"/>
                  <a:gd name="connsiteY12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58 w 10000"/>
                  <a:gd name="connsiteY46" fmla="*/ 3400 h 10000"/>
                  <a:gd name="connsiteX47" fmla="*/ 4487 w 10000"/>
                  <a:gd name="connsiteY47" fmla="*/ 3189 h 10000"/>
                  <a:gd name="connsiteX48" fmla="*/ 4429 w 10000"/>
                  <a:gd name="connsiteY48" fmla="*/ 3031 h 10000"/>
                  <a:gd name="connsiteX49" fmla="*/ 4282 w 10000"/>
                  <a:gd name="connsiteY49" fmla="*/ 2925 h 10000"/>
                  <a:gd name="connsiteX50" fmla="*/ 4311 w 10000"/>
                  <a:gd name="connsiteY50" fmla="*/ 2503 h 10000"/>
                  <a:gd name="connsiteX51" fmla="*/ 4253 w 10000"/>
                  <a:gd name="connsiteY51" fmla="*/ 2291 h 10000"/>
                  <a:gd name="connsiteX52" fmla="*/ 4222 w 10000"/>
                  <a:gd name="connsiteY52" fmla="*/ 1659 h 10000"/>
                  <a:gd name="connsiteX53" fmla="*/ 4282 w 10000"/>
                  <a:gd name="connsiteY53" fmla="*/ 1659 h 10000"/>
                  <a:gd name="connsiteX54" fmla="*/ 4194 w 10000"/>
                  <a:gd name="connsiteY54" fmla="*/ 1552 h 10000"/>
                  <a:gd name="connsiteX55" fmla="*/ 3930 w 10000"/>
                  <a:gd name="connsiteY55" fmla="*/ 1763 h 10000"/>
                  <a:gd name="connsiteX56" fmla="*/ 3871 w 10000"/>
                  <a:gd name="connsiteY56" fmla="*/ 1341 h 10000"/>
                  <a:gd name="connsiteX57" fmla="*/ 4077 w 10000"/>
                  <a:gd name="connsiteY57" fmla="*/ 602 h 10000"/>
                  <a:gd name="connsiteX58" fmla="*/ 3902 w 10000"/>
                  <a:gd name="connsiteY58" fmla="*/ 338 h 10000"/>
                  <a:gd name="connsiteX59" fmla="*/ 4493 w 10000"/>
                  <a:gd name="connsiteY59" fmla="*/ 0 h 10000"/>
                  <a:gd name="connsiteX60" fmla="*/ 3636 w 10000"/>
                  <a:gd name="connsiteY60" fmla="*/ 21 h 10000"/>
                  <a:gd name="connsiteX61" fmla="*/ 3550 w 10000"/>
                  <a:gd name="connsiteY61" fmla="*/ 233 h 10000"/>
                  <a:gd name="connsiteX62" fmla="*/ 3460 w 10000"/>
                  <a:gd name="connsiteY62" fmla="*/ 655 h 10000"/>
                  <a:gd name="connsiteX63" fmla="*/ 3343 w 10000"/>
                  <a:gd name="connsiteY63" fmla="*/ 708 h 10000"/>
                  <a:gd name="connsiteX64" fmla="*/ 3519 w 10000"/>
                  <a:gd name="connsiteY64" fmla="*/ 919 h 10000"/>
                  <a:gd name="connsiteX65" fmla="*/ 3550 w 10000"/>
                  <a:gd name="connsiteY65" fmla="*/ 1183 h 10000"/>
                  <a:gd name="connsiteX66" fmla="*/ 3460 w 10000"/>
                  <a:gd name="connsiteY66" fmla="*/ 1341 h 10000"/>
                  <a:gd name="connsiteX67" fmla="*/ 3550 w 10000"/>
                  <a:gd name="connsiteY67" fmla="*/ 1816 h 10000"/>
                  <a:gd name="connsiteX68" fmla="*/ 3489 w 10000"/>
                  <a:gd name="connsiteY68" fmla="*/ 2239 h 10000"/>
                  <a:gd name="connsiteX69" fmla="*/ 3050 w 10000"/>
                  <a:gd name="connsiteY69" fmla="*/ 2555 h 10000"/>
                  <a:gd name="connsiteX70" fmla="*/ 3021 w 10000"/>
                  <a:gd name="connsiteY70" fmla="*/ 2397 h 10000"/>
                  <a:gd name="connsiteX71" fmla="*/ 2992 w 10000"/>
                  <a:gd name="connsiteY71" fmla="*/ 2609 h 10000"/>
                  <a:gd name="connsiteX72" fmla="*/ 3108 w 10000"/>
                  <a:gd name="connsiteY72" fmla="*/ 2819 h 10000"/>
                  <a:gd name="connsiteX73" fmla="*/ 3402 w 10000"/>
                  <a:gd name="connsiteY73" fmla="*/ 2609 h 10000"/>
                  <a:gd name="connsiteX74" fmla="*/ 3519 w 10000"/>
                  <a:gd name="connsiteY74" fmla="*/ 2767 h 10000"/>
                  <a:gd name="connsiteX75" fmla="*/ 3314 w 10000"/>
                  <a:gd name="connsiteY75" fmla="*/ 2819 h 10000"/>
                  <a:gd name="connsiteX76" fmla="*/ 2378 w 10000"/>
                  <a:gd name="connsiteY76" fmla="*/ 2638 h 10000"/>
                  <a:gd name="connsiteX77" fmla="*/ 2570 w 10000"/>
                  <a:gd name="connsiteY77" fmla="*/ 2488 h 10000"/>
                  <a:gd name="connsiteX78" fmla="*/ 1994 w 10000"/>
                  <a:gd name="connsiteY78" fmla="*/ 2940 h 10000"/>
                  <a:gd name="connsiteX79" fmla="*/ 1929 w 10000"/>
                  <a:gd name="connsiteY79" fmla="*/ 3317 h 10000"/>
                  <a:gd name="connsiteX80" fmla="*/ 1929 w 10000"/>
                  <a:gd name="connsiteY80" fmla="*/ 3317 h 10000"/>
                  <a:gd name="connsiteX81" fmla="*/ 1789 w 10000"/>
                  <a:gd name="connsiteY81" fmla="*/ 3559 h 10000"/>
                  <a:gd name="connsiteX82" fmla="*/ 1554 w 10000"/>
                  <a:gd name="connsiteY82" fmla="*/ 3559 h 10000"/>
                  <a:gd name="connsiteX83" fmla="*/ 1378 w 10000"/>
                  <a:gd name="connsiteY83" fmla="*/ 3770 h 10000"/>
                  <a:gd name="connsiteX84" fmla="*/ 1145 w 10000"/>
                  <a:gd name="connsiteY84" fmla="*/ 3770 h 10000"/>
                  <a:gd name="connsiteX85" fmla="*/ 968 w 10000"/>
                  <a:gd name="connsiteY85" fmla="*/ 3981 h 10000"/>
                  <a:gd name="connsiteX86" fmla="*/ 851 w 10000"/>
                  <a:gd name="connsiteY86" fmla="*/ 3770 h 10000"/>
                  <a:gd name="connsiteX87" fmla="*/ 558 w 10000"/>
                  <a:gd name="connsiteY87" fmla="*/ 3717 h 10000"/>
                  <a:gd name="connsiteX88" fmla="*/ 0 w 10000"/>
                  <a:gd name="connsiteY88" fmla="*/ 4984 h 10000"/>
                  <a:gd name="connsiteX89" fmla="*/ 59 w 10000"/>
                  <a:gd name="connsiteY89" fmla="*/ 5249 h 10000"/>
                  <a:gd name="connsiteX90" fmla="*/ 118 w 10000"/>
                  <a:gd name="connsiteY90" fmla="*/ 5618 h 10000"/>
                  <a:gd name="connsiteX91" fmla="*/ 294 w 10000"/>
                  <a:gd name="connsiteY91" fmla="*/ 5935 h 10000"/>
                  <a:gd name="connsiteX92" fmla="*/ 528 w 10000"/>
                  <a:gd name="connsiteY92" fmla="*/ 6462 h 10000"/>
                  <a:gd name="connsiteX93" fmla="*/ 381 w 10000"/>
                  <a:gd name="connsiteY93" fmla="*/ 6358 h 10000"/>
                  <a:gd name="connsiteX94" fmla="*/ 733 w 10000"/>
                  <a:gd name="connsiteY94" fmla="*/ 6832 h 10000"/>
                  <a:gd name="connsiteX95" fmla="*/ 938 w 10000"/>
                  <a:gd name="connsiteY95" fmla="*/ 6780 h 10000"/>
                  <a:gd name="connsiteX96" fmla="*/ 910 w 10000"/>
                  <a:gd name="connsiteY96" fmla="*/ 6462 h 10000"/>
                  <a:gd name="connsiteX97" fmla="*/ 1085 w 10000"/>
                  <a:gd name="connsiteY97" fmla="*/ 6515 h 10000"/>
                  <a:gd name="connsiteX98" fmla="*/ 880 w 10000"/>
                  <a:gd name="connsiteY98" fmla="*/ 5882 h 10000"/>
                  <a:gd name="connsiteX99" fmla="*/ 1261 w 10000"/>
                  <a:gd name="connsiteY99" fmla="*/ 5618 h 10000"/>
                  <a:gd name="connsiteX100" fmla="*/ 1468 w 10000"/>
                  <a:gd name="connsiteY100" fmla="*/ 5618 h 10000"/>
                  <a:gd name="connsiteX101" fmla="*/ 1468 w 10000"/>
                  <a:gd name="connsiteY101" fmla="*/ 5882 h 10000"/>
                  <a:gd name="connsiteX102" fmla="*/ 1290 w 10000"/>
                  <a:gd name="connsiteY102" fmla="*/ 6040 h 10000"/>
                  <a:gd name="connsiteX103" fmla="*/ 1174 w 10000"/>
                  <a:gd name="connsiteY103" fmla="*/ 6727 h 10000"/>
                  <a:gd name="connsiteX104" fmla="*/ 1115 w 10000"/>
                  <a:gd name="connsiteY104" fmla="*/ 7043 h 10000"/>
                  <a:gd name="connsiteX105" fmla="*/ 1203 w 10000"/>
                  <a:gd name="connsiteY105" fmla="*/ 7466 h 10000"/>
                  <a:gd name="connsiteX106" fmla="*/ 1378 w 10000"/>
                  <a:gd name="connsiteY106" fmla="*/ 7783 h 10000"/>
                  <a:gd name="connsiteX107" fmla="*/ 1965 w 10000"/>
                  <a:gd name="connsiteY107" fmla="*/ 8416 h 10000"/>
                  <a:gd name="connsiteX108" fmla="*/ 2433 w 10000"/>
                  <a:gd name="connsiteY108" fmla="*/ 8891 h 10000"/>
                  <a:gd name="connsiteX109" fmla="*/ 2785 w 10000"/>
                  <a:gd name="connsiteY109" fmla="*/ 9103 h 10000"/>
                  <a:gd name="connsiteX110" fmla="*/ 3167 w 10000"/>
                  <a:gd name="connsiteY110" fmla="*/ 9313 h 10000"/>
                  <a:gd name="connsiteX111" fmla="*/ 3550 w 10000"/>
                  <a:gd name="connsiteY111" fmla="*/ 9525 h 10000"/>
                  <a:gd name="connsiteX112" fmla="*/ 3902 w 10000"/>
                  <a:gd name="connsiteY112" fmla="*/ 9631 h 10000"/>
                  <a:gd name="connsiteX113" fmla="*/ 4282 w 10000"/>
                  <a:gd name="connsiteY113" fmla="*/ 9789 h 10000"/>
                  <a:gd name="connsiteX114" fmla="*/ 4722 w 10000"/>
                  <a:gd name="connsiteY114" fmla="*/ 9948 h 10000"/>
                  <a:gd name="connsiteX115" fmla="*/ 5190 w 10000"/>
                  <a:gd name="connsiteY115" fmla="*/ 10000 h 10000"/>
                  <a:gd name="connsiteX116" fmla="*/ 5601 w 10000"/>
                  <a:gd name="connsiteY116" fmla="*/ 10000 h 10000"/>
                  <a:gd name="connsiteX117" fmla="*/ 6100 w 10000"/>
                  <a:gd name="connsiteY117" fmla="*/ 9948 h 10000"/>
                  <a:gd name="connsiteX118" fmla="*/ 6452 w 10000"/>
                  <a:gd name="connsiteY118" fmla="*/ 9841 h 10000"/>
                  <a:gd name="connsiteX119" fmla="*/ 6804 w 10000"/>
                  <a:gd name="connsiteY119" fmla="*/ 9737 h 10000"/>
                  <a:gd name="connsiteX120" fmla="*/ 7186 w 10000"/>
                  <a:gd name="connsiteY120" fmla="*/ 9578 h 10000"/>
                  <a:gd name="connsiteX121" fmla="*/ 7537 w 10000"/>
                  <a:gd name="connsiteY121" fmla="*/ 9419 h 10000"/>
                  <a:gd name="connsiteX122" fmla="*/ 7860 w 10000"/>
                  <a:gd name="connsiteY122" fmla="*/ 9209 h 10000"/>
                  <a:gd name="connsiteX123" fmla="*/ 8212 w 10000"/>
                  <a:gd name="connsiteY123" fmla="*/ 8997 h 10000"/>
                  <a:gd name="connsiteX124" fmla="*/ 8535 w 10000"/>
                  <a:gd name="connsiteY12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87 w 10000"/>
                  <a:gd name="connsiteY46" fmla="*/ 3189 h 10000"/>
                  <a:gd name="connsiteX47" fmla="*/ 4429 w 10000"/>
                  <a:gd name="connsiteY47" fmla="*/ 3031 h 10000"/>
                  <a:gd name="connsiteX48" fmla="*/ 4282 w 10000"/>
                  <a:gd name="connsiteY48" fmla="*/ 2925 h 10000"/>
                  <a:gd name="connsiteX49" fmla="*/ 4311 w 10000"/>
                  <a:gd name="connsiteY49" fmla="*/ 2503 h 10000"/>
                  <a:gd name="connsiteX50" fmla="*/ 4253 w 10000"/>
                  <a:gd name="connsiteY50" fmla="*/ 2291 h 10000"/>
                  <a:gd name="connsiteX51" fmla="*/ 4222 w 10000"/>
                  <a:gd name="connsiteY51" fmla="*/ 1659 h 10000"/>
                  <a:gd name="connsiteX52" fmla="*/ 4282 w 10000"/>
                  <a:gd name="connsiteY52" fmla="*/ 1659 h 10000"/>
                  <a:gd name="connsiteX53" fmla="*/ 4194 w 10000"/>
                  <a:gd name="connsiteY53" fmla="*/ 1552 h 10000"/>
                  <a:gd name="connsiteX54" fmla="*/ 3930 w 10000"/>
                  <a:gd name="connsiteY54" fmla="*/ 1763 h 10000"/>
                  <a:gd name="connsiteX55" fmla="*/ 3871 w 10000"/>
                  <a:gd name="connsiteY55" fmla="*/ 1341 h 10000"/>
                  <a:gd name="connsiteX56" fmla="*/ 4077 w 10000"/>
                  <a:gd name="connsiteY56" fmla="*/ 602 h 10000"/>
                  <a:gd name="connsiteX57" fmla="*/ 3902 w 10000"/>
                  <a:gd name="connsiteY57" fmla="*/ 338 h 10000"/>
                  <a:gd name="connsiteX58" fmla="*/ 4493 w 10000"/>
                  <a:gd name="connsiteY58" fmla="*/ 0 h 10000"/>
                  <a:gd name="connsiteX59" fmla="*/ 3636 w 10000"/>
                  <a:gd name="connsiteY59" fmla="*/ 21 h 10000"/>
                  <a:gd name="connsiteX60" fmla="*/ 3550 w 10000"/>
                  <a:gd name="connsiteY60" fmla="*/ 233 h 10000"/>
                  <a:gd name="connsiteX61" fmla="*/ 3460 w 10000"/>
                  <a:gd name="connsiteY61" fmla="*/ 655 h 10000"/>
                  <a:gd name="connsiteX62" fmla="*/ 3343 w 10000"/>
                  <a:gd name="connsiteY62" fmla="*/ 708 h 10000"/>
                  <a:gd name="connsiteX63" fmla="*/ 3519 w 10000"/>
                  <a:gd name="connsiteY63" fmla="*/ 919 h 10000"/>
                  <a:gd name="connsiteX64" fmla="*/ 3550 w 10000"/>
                  <a:gd name="connsiteY64" fmla="*/ 1183 h 10000"/>
                  <a:gd name="connsiteX65" fmla="*/ 3460 w 10000"/>
                  <a:gd name="connsiteY65" fmla="*/ 1341 h 10000"/>
                  <a:gd name="connsiteX66" fmla="*/ 3550 w 10000"/>
                  <a:gd name="connsiteY66" fmla="*/ 1816 h 10000"/>
                  <a:gd name="connsiteX67" fmla="*/ 3489 w 10000"/>
                  <a:gd name="connsiteY67" fmla="*/ 2239 h 10000"/>
                  <a:gd name="connsiteX68" fmla="*/ 3050 w 10000"/>
                  <a:gd name="connsiteY68" fmla="*/ 2555 h 10000"/>
                  <a:gd name="connsiteX69" fmla="*/ 3021 w 10000"/>
                  <a:gd name="connsiteY69" fmla="*/ 2397 h 10000"/>
                  <a:gd name="connsiteX70" fmla="*/ 2992 w 10000"/>
                  <a:gd name="connsiteY70" fmla="*/ 2609 h 10000"/>
                  <a:gd name="connsiteX71" fmla="*/ 3108 w 10000"/>
                  <a:gd name="connsiteY71" fmla="*/ 2819 h 10000"/>
                  <a:gd name="connsiteX72" fmla="*/ 3402 w 10000"/>
                  <a:gd name="connsiteY72" fmla="*/ 2609 h 10000"/>
                  <a:gd name="connsiteX73" fmla="*/ 3519 w 10000"/>
                  <a:gd name="connsiteY73" fmla="*/ 2767 h 10000"/>
                  <a:gd name="connsiteX74" fmla="*/ 3314 w 10000"/>
                  <a:gd name="connsiteY74" fmla="*/ 2819 h 10000"/>
                  <a:gd name="connsiteX75" fmla="*/ 2378 w 10000"/>
                  <a:gd name="connsiteY75" fmla="*/ 2638 h 10000"/>
                  <a:gd name="connsiteX76" fmla="*/ 2570 w 10000"/>
                  <a:gd name="connsiteY76" fmla="*/ 2488 h 10000"/>
                  <a:gd name="connsiteX77" fmla="*/ 1994 w 10000"/>
                  <a:gd name="connsiteY77" fmla="*/ 2940 h 10000"/>
                  <a:gd name="connsiteX78" fmla="*/ 1929 w 10000"/>
                  <a:gd name="connsiteY78" fmla="*/ 3317 h 10000"/>
                  <a:gd name="connsiteX79" fmla="*/ 1929 w 10000"/>
                  <a:gd name="connsiteY79" fmla="*/ 3317 h 10000"/>
                  <a:gd name="connsiteX80" fmla="*/ 1789 w 10000"/>
                  <a:gd name="connsiteY80" fmla="*/ 3559 h 10000"/>
                  <a:gd name="connsiteX81" fmla="*/ 1554 w 10000"/>
                  <a:gd name="connsiteY81" fmla="*/ 3559 h 10000"/>
                  <a:gd name="connsiteX82" fmla="*/ 1378 w 10000"/>
                  <a:gd name="connsiteY82" fmla="*/ 3770 h 10000"/>
                  <a:gd name="connsiteX83" fmla="*/ 1145 w 10000"/>
                  <a:gd name="connsiteY83" fmla="*/ 3770 h 10000"/>
                  <a:gd name="connsiteX84" fmla="*/ 968 w 10000"/>
                  <a:gd name="connsiteY84" fmla="*/ 3981 h 10000"/>
                  <a:gd name="connsiteX85" fmla="*/ 851 w 10000"/>
                  <a:gd name="connsiteY85" fmla="*/ 3770 h 10000"/>
                  <a:gd name="connsiteX86" fmla="*/ 558 w 10000"/>
                  <a:gd name="connsiteY86" fmla="*/ 3717 h 10000"/>
                  <a:gd name="connsiteX87" fmla="*/ 0 w 10000"/>
                  <a:gd name="connsiteY87" fmla="*/ 4984 h 10000"/>
                  <a:gd name="connsiteX88" fmla="*/ 59 w 10000"/>
                  <a:gd name="connsiteY88" fmla="*/ 5249 h 10000"/>
                  <a:gd name="connsiteX89" fmla="*/ 118 w 10000"/>
                  <a:gd name="connsiteY89" fmla="*/ 5618 h 10000"/>
                  <a:gd name="connsiteX90" fmla="*/ 294 w 10000"/>
                  <a:gd name="connsiteY90" fmla="*/ 5935 h 10000"/>
                  <a:gd name="connsiteX91" fmla="*/ 528 w 10000"/>
                  <a:gd name="connsiteY91" fmla="*/ 6462 h 10000"/>
                  <a:gd name="connsiteX92" fmla="*/ 381 w 10000"/>
                  <a:gd name="connsiteY92" fmla="*/ 6358 h 10000"/>
                  <a:gd name="connsiteX93" fmla="*/ 733 w 10000"/>
                  <a:gd name="connsiteY93" fmla="*/ 6832 h 10000"/>
                  <a:gd name="connsiteX94" fmla="*/ 938 w 10000"/>
                  <a:gd name="connsiteY94" fmla="*/ 6780 h 10000"/>
                  <a:gd name="connsiteX95" fmla="*/ 910 w 10000"/>
                  <a:gd name="connsiteY95" fmla="*/ 6462 h 10000"/>
                  <a:gd name="connsiteX96" fmla="*/ 1085 w 10000"/>
                  <a:gd name="connsiteY96" fmla="*/ 6515 h 10000"/>
                  <a:gd name="connsiteX97" fmla="*/ 880 w 10000"/>
                  <a:gd name="connsiteY97" fmla="*/ 5882 h 10000"/>
                  <a:gd name="connsiteX98" fmla="*/ 1261 w 10000"/>
                  <a:gd name="connsiteY98" fmla="*/ 5618 h 10000"/>
                  <a:gd name="connsiteX99" fmla="*/ 1468 w 10000"/>
                  <a:gd name="connsiteY99" fmla="*/ 5618 h 10000"/>
                  <a:gd name="connsiteX100" fmla="*/ 1468 w 10000"/>
                  <a:gd name="connsiteY100" fmla="*/ 5882 h 10000"/>
                  <a:gd name="connsiteX101" fmla="*/ 1290 w 10000"/>
                  <a:gd name="connsiteY101" fmla="*/ 6040 h 10000"/>
                  <a:gd name="connsiteX102" fmla="*/ 1174 w 10000"/>
                  <a:gd name="connsiteY102" fmla="*/ 6727 h 10000"/>
                  <a:gd name="connsiteX103" fmla="*/ 1115 w 10000"/>
                  <a:gd name="connsiteY103" fmla="*/ 7043 h 10000"/>
                  <a:gd name="connsiteX104" fmla="*/ 1203 w 10000"/>
                  <a:gd name="connsiteY104" fmla="*/ 7466 h 10000"/>
                  <a:gd name="connsiteX105" fmla="*/ 1378 w 10000"/>
                  <a:gd name="connsiteY105" fmla="*/ 7783 h 10000"/>
                  <a:gd name="connsiteX106" fmla="*/ 1965 w 10000"/>
                  <a:gd name="connsiteY106" fmla="*/ 8416 h 10000"/>
                  <a:gd name="connsiteX107" fmla="*/ 2433 w 10000"/>
                  <a:gd name="connsiteY107" fmla="*/ 8891 h 10000"/>
                  <a:gd name="connsiteX108" fmla="*/ 2785 w 10000"/>
                  <a:gd name="connsiteY108" fmla="*/ 9103 h 10000"/>
                  <a:gd name="connsiteX109" fmla="*/ 3167 w 10000"/>
                  <a:gd name="connsiteY109" fmla="*/ 9313 h 10000"/>
                  <a:gd name="connsiteX110" fmla="*/ 3550 w 10000"/>
                  <a:gd name="connsiteY110" fmla="*/ 9525 h 10000"/>
                  <a:gd name="connsiteX111" fmla="*/ 3902 w 10000"/>
                  <a:gd name="connsiteY111" fmla="*/ 9631 h 10000"/>
                  <a:gd name="connsiteX112" fmla="*/ 4282 w 10000"/>
                  <a:gd name="connsiteY112" fmla="*/ 9789 h 10000"/>
                  <a:gd name="connsiteX113" fmla="*/ 4722 w 10000"/>
                  <a:gd name="connsiteY113" fmla="*/ 9948 h 10000"/>
                  <a:gd name="connsiteX114" fmla="*/ 5190 w 10000"/>
                  <a:gd name="connsiteY114" fmla="*/ 10000 h 10000"/>
                  <a:gd name="connsiteX115" fmla="*/ 5601 w 10000"/>
                  <a:gd name="connsiteY115" fmla="*/ 10000 h 10000"/>
                  <a:gd name="connsiteX116" fmla="*/ 6100 w 10000"/>
                  <a:gd name="connsiteY116" fmla="*/ 9948 h 10000"/>
                  <a:gd name="connsiteX117" fmla="*/ 6452 w 10000"/>
                  <a:gd name="connsiteY117" fmla="*/ 9841 h 10000"/>
                  <a:gd name="connsiteX118" fmla="*/ 6804 w 10000"/>
                  <a:gd name="connsiteY118" fmla="*/ 9737 h 10000"/>
                  <a:gd name="connsiteX119" fmla="*/ 7186 w 10000"/>
                  <a:gd name="connsiteY119" fmla="*/ 9578 h 10000"/>
                  <a:gd name="connsiteX120" fmla="*/ 7537 w 10000"/>
                  <a:gd name="connsiteY120" fmla="*/ 9419 h 10000"/>
                  <a:gd name="connsiteX121" fmla="*/ 7860 w 10000"/>
                  <a:gd name="connsiteY121" fmla="*/ 9209 h 10000"/>
                  <a:gd name="connsiteX122" fmla="*/ 8212 w 10000"/>
                  <a:gd name="connsiteY122" fmla="*/ 8997 h 10000"/>
                  <a:gd name="connsiteX123" fmla="*/ 8535 w 10000"/>
                  <a:gd name="connsiteY12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253 w 10000"/>
                  <a:gd name="connsiteY43" fmla="*/ 3084 h 10000"/>
                  <a:gd name="connsiteX44" fmla="*/ 4400 w 10000"/>
                  <a:gd name="connsiteY44" fmla="*/ 3084 h 10000"/>
                  <a:gd name="connsiteX45" fmla="*/ 4487 w 10000"/>
                  <a:gd name="connsiteY45" fmla="*/ 3189 h 10000"/>
                  <a:gd name="connsiteX46" fmla="*/ 4429 w 10000"/>
                  <a:gd name="connsiteY46" fmla="*/ 3031 h 10000"/>
                  <a:gd name="connsiteX47" fmla="*/ 4282 w 10000"/>
                  <a:gd name="connsiteY47" fmla="*/ 2925 h 10000"/>
                  <a:gd name="connsiteX48" fmla="*/ 4311 w 10000"/>
                  <a:gd name="connsiteY48" fmla="*/ 2503 h 10000"/>
                  <a:gd name="connsiteX49" fmla="*/ 4253 w 10000"/>
                  <a:gd name="connsiteY49" fmla="*/ 2291 h 10000"/>
                  <a:gd name="connsiteX50" fmla="*/ 4222 w 10000"/>
                  <a:gd name="connsiteY50" fmla="*/ 1659 h 10000"/>
                  <a:gd name="connsiteX51" fmla="*/ 4282 w 10000"/>
                  <a:gd name="connsiteY51" fmla="*/ 1659 h 10000"/>
                  <a:gd name="connsiteX52" fmla="*/ 4194 w 10000"/>
                  <a:gd name="connsiteY52" fmla="*/ 1552 h 10000"/>
                  <a:gd name="connsiteX53" fmla="*/ 3930 w 10000"/>
                  <a:gd name="connsiteY53" fmla="*/ 1763 h 10000"/>
                  <a:gd name="connsiteX54" fmla="*/ 3871 w 10000"/>
                  <a:gd name="connsiteY54" fmla="*/ 1341 h 10000"/>
                  <a:gd name="connsiteX55" fmla="*/ 4077 w 10000"/>
                  <a:gd name="connsiteY55" fmla="*/ 602 h 10000"/>
                  <a:gd name="connsiteX56" fmla="*/ 3902 w 10000"/>
                  <a:gd name="connsiteY56" fmla="*/ 338 h 10000"/>
                  <a:gd name="connsiteX57" fmla="*/ 4493 w 10000"/>
                  <a:gd name="connsiteY57" fmla="*/ 0 h 10000"/>
                  <a:gd name="connsiteX58" fmla="*/ 3636 w 10000"/>
                  <a:gd name="connsiteY58" fmla="*/ 21 h 10000"/>
                  <a:gd name="connsiteX59" fmla="*/ 3550 w 10000"/>
                  <a:gd name="connsiteY59" fmla="*/ 233 h 10000"/>
                  <a:gd name="connsiteX60" fmla="*/ 3460 w 10000"/>
                  <a:gd name="connsiteY60" fmla="*/ 655 h 10000"/>
                  <a:gd name="connsiteX61" fmla="*/ 3343 w 10000"/>
                  <a:gd name="connsiteY61" fmla="*/ 708 h 10000"/>
                  <a:gd name="connsiteX62" fmla="*/ 3519 w 10000"/>
                  <a:gd name="connsiteY62" fmla="*/ 919 h 10000"/>
                  <a:gd name="connsiteX63" fmla="*/ 3550 w 10000"/>
                  <a:gd name="connsiteY63" fmla="*/ 1183 h 10000"/>
                  <a:gd name="connsiteX64" fmla="*/ 3460 w 10000"/>
                  <a:gd name="connsiteY64" fmla="*/ 1341 h 10000"/>
                  <a:gd name="connsiteX65" fmla="*/ 3550 w 10000"/>
                  <a:gd name="connsiteY65" fmla="*/ 1816 h 10000"/>
                  <a:gd name="connsiteX66" fmla="*/ 3489 w 10000"/>
                  <a:gd name="connsiteY66" fmla="*/ 2239 h 10000"/>
                  <a:gd name="connsiteX67" fmla="*/ 3050 w 10000"/>
                  <a:gd name="connsiteY67" fmla="*/ 2555 h 10000"/>
                  <a:gd name="connsiteX68" fmla="*/ 3021 w 10000"/>
                  <a:gd name="connsiteY68" fmla="*/ 2397 h 10000"/>
                  <a:gd name="connsiteX69" fmla="*/ 2992 w 10000"/>
                  <a:gd name="connsiteY69" fmla="*/ 2609 h 10000"/>
                  <a:gd name="connsiteX70" fmla="*/ 3108 w 10000"/>
                  <a:gd name="connsiteY70" fmla="*/ 2819 h 10000"/>
                  <a:gd name="connsiteX71" fmla="*/ 3402 w 10000"/>
                  <a:gd name="connsiteY71" fmla="*/ 2609 h 10000"/>
                  <a:gd name="connsiteX72" fmla="*/ 3519 w 10000"/>
                  <a:gd name="connsiteY72" fmla="*/ 2767 h 10000"/>
                  <a:gd name="connsiteX73" fmla="*/ 3314 w 10000"/>
                  <a:gd name="connsiteY73" fmla="*/ 2819 h 10000"/>
                  <a:gd name="connsiteX74" fmla="*/ 2378 w 10000"/>
                  <a:gd name="connsiteY74" fmla="*/ 2638 h 10000"/>
                  <a:gd name="connsiteX75" fmla="*/ 2570 w 10000"/>
                  <a:gd name="connsiteY75" fmla="*/ 2488 h 10000"/>
                  <a:gd name="connsiteX76" fmla="*/ 1994 w 10000"/>
                  <a:gd name="connsiteY76" fmla="*/ 2940 h 10000"/>
                  <a:gd name="connsiteX77" fmla="*/ 1929 w 10000"/>
                  <a:gd name="connsiteY77" fmla="*/ 3317 h 10000"/>
                  <a:gd name="connsiteX78" fmla="*/ 1929 w 10000"/>
                  <a:gd name="connsiteY78" fmla="*/ 3317 h 10000"/>
                  <a:gd name="connsiteX79" fmla="*/ 1789 w 10000"/>
                  <a:gd name="connsiteY79" fmla="*/ 3559 h 10000"/>
                  <a:gd name="connsiteX80" fmla="*/ 1554 w 10000"/>
                  <a:gd name="connsiteY80" fmla="*/ 3559 h 10000"/>
                  <a:gd name="connsiteX81" fmla="*/ 1378 w 10000"/>
                  <a:gd name="connsiteY81" fmla="*/ 3770 h 10000"/>
                  <a:gd name="connsiteX82" fmla="*/ 1145 w 10000"/>
                  <a:gd name="connsiteY82" fmla="*/ 3770 h 10000"/>
                  <a:gd name="connsiteX83" fmla="*/ 968 w 10000"/>
                  <a:gd name="connsiteY83" fmla="*/ 3981 h 10000"/>
                  <a:gd name="connsiteX84" fmla="*/ 851 w 10000"/>
                  <a:gd name="connsiteY84" fmla="*/ 3770 h 10000"/>
                  <a:gd name="connsiteX85" fmla="*/ 558 w 10000"/>
                  <a:gd name="connsiteY85" fmla="*/ 3717 h 10000"/>
                  <a:gd name="connsiteX86" fmla="*/ 0 w 10000"/>
                  <a:gd name="connsiteY86" fmla="*/ 4984 h 10000"/>
                  <a:gd name="connsiteX87" fmla="*/ 59 w 10000"/>
                  <a:gd name="connsiteY87" fmla="*/ 5249 h 10000"/>
                  <a:gd name="connsiteX88" fmla="*/ 118 w 10000"/>
                  <a:gd name="connsiteY88" fmla="*/ 5618 h 10000"/>
                  <a:gd name="connsiteX89" fmla="*/ 294 w 10000"/>
                  <a:gd name="connsiteY89" fmla="*/ 5935 h 10000"/>
                  <a:gd name="connsiteX90" fmla="*/ 528 w 10000"/>
                  <a:gd name="connsiteY90" fmla="*/ 6462 h 10000"/>
                  <a:gd name="connsiteX91" fmla="*/ 381 w 10000"/>
                  <a:gd name="connsiteY91" fmla="*/ 6358 h 10000"/>
                  <a:gd name="connsiteX92" fmla="*/ 733 w 10000"/>
                  <a:gd name="connsiteY92" fmla="*/ 6832 h 10000"/>
                  <a:gd name="connsiteX93" fmla="*/ 938 w 10000"/>
                  <a:gd name="connsiteY93" fmla="*/ 6780 h 10000"/>
                  <a:gd name="connsiteX94" fmla="*/ 910 w 10000"/>
                  <a:gd name="connsiteY94" fmla="*/ 6462 h 10000"/>
                  <a:gd name="connsiteX95" fmla="*/ 1085 w 10000"/>
                  <a:gd name="connsiteY95" fmla="*/ 6515 h 10000"/>
                  <a:gd name="connsiteX96" fmla="*/ 880 w 10000"/>
                  <a:gd name="connsiteY96" fmla="*/ 5882 h 10000"/>
                  <a:gd name="connsiteX97" fmla="*/ 1261 w 10000"/>
                  <a:gd name="connsiteY97" fmla="*/ 5618 h 10000"/>
                  <a:gd name="connsiteX98" fmla="*/ 1468 w 10000"/>
                  <a:gd name="connsiteY98" fmla="*/ 5618 h 10000"/>
                  <a:gd name="connsiteX99" fmla="*/ 1468 w 10000"/>
                  <a:gd name="connsiteY99" fmla="*/ 5882 h 10000"/>
                  <a:gd name="connsiteX100" fmla="*/ 1290 w 10000"/>
                  <a:gd name="connsiteY100" fmla="*/ 6040 h 10000"/>
                  <a:gd name="connsiteX101" fmla="*/ 1174 w 10000"/>
                  <a:gd name="connsiteY101" fmla="*/ 6727 h 10000"/>
                  <a:gd name="connsiteX102" fmla="*/ 1115 w 10000"/>
                  <a:gd name="connsiteY102" fmla="*/ 7043 h 10000"/>
                  <a:gd name="connsiteX103" fmla="*/ 1203 w 10000"/>
                  <a:gd name="connsiteY103" fmla="*/ 7466 h 10000"/>
                  <a:gd name="connsiteX104" fmla="*/ 1378 w 10000"/>
                  <a:gd name="connsiteY104" fmla="*/ 7783 h 10000"/>
                  <a:gd name="connsiteX105" fmla="*/ 1965 w 10000"/>
                  <a:gd name="connsiteY105" fmla="*/ 8416 h 10000"/>
                  <a:gd name="connsiteX106" fmla="*/ 2433 w 10000"/>
                  <a:gd name="connsiteY106" fmla="*/ 8891 h 10000"/>
                  <a:gd name="connsiteX107" fmla="*/ 2785 w 10000"/>
                  <a:gd name="connsiteY107" fmla="*/ 9103 h 10000"/>
                  <a:gd name="connsiteX108" fmla="*/ 3167 w 10000"/>
                  <a:gd name="connsiteY108" fmla="*/ 9313 h 10000"/>
                  <a:gd name="connsiteX109" fmla="*/ 3550 w 10000"/>
                  <a:gd name="connsiteY109" fmla="*/ 9525 h 10000"/>
                  <a:gd name="connsiteX110" fmla="*/ 3902 w 10000"/>
                  <a:gd name="connsiteY110" fmla="*/ 9631 h 10000"/>
                  <a:gd name="connsiteX111" fmla="*/ 4282 w 10000"/>
                  <a:gd name="connsiteY111" fmla="*/ 9789 h 10000"/>
                  <a:gd name="connsiteX112" fmla="*/ 4722 w 10000"/>
                  <a:gd name="connsiteY112" fmla="*/ 9948 h 10000"/>
                  <a:gd name="connsiteX113" fmla="*/ 5190 w 10000"/>
                  <a:gd name="connsiteY113" fmla="*/ 10000 h 10000"/>
                  <a:gd name="connsiteX114" fmla="*/ 5601 w 10000"/>
                  <a:gd name="connsiteY114" fmla="*/ 10000 h 10000"/>
                  <a:gd name="connsiteX115" fmla="*/ 6100 w 10000"/>
                  <a:gd name="connsiteY115" fmla="*/ 9948 h 10000"/>
                  <a:gd name="connsiteX116" fmla="*/ 6452 w 10000"/>
                  <a:gd name="connsiteY116" fmla="*/ 9841 h 10000"/>
                  <a:gd name="connsiteX117" fmla="*/ 6804 w 10000"/>
                  <a:gd name="connsiteY117" fmla="*/ 9737 h 10000"/>
                  <a:gd name="connsiteX118" fmla="*/ 7186 w 10000"/>
                  <a:gd name="connsiteY118" fmla="*/ 9578 h 10000"/>
                  <a:gd name="connsiteX119" fmla="*/ 7537 w 10000"/>
                  <a:gd name="connsiteY119" fmla="*/ 9419 h 10000"/>
                  <a:gd name="connsiteX120" fmla="*/ 7860 w 10000"/>
                  <a:gd name="connsiteY120" fmla="*/ 9209 h 10000"/>
                  <a:gd name="connsiteX121" fmla="*/ 8212 w 10000"/>
                  <a:gd name="connsiteY121" fmla="*/ 8997 h 10000"/>
                  <a:gd name="connsiteX122" fmla="*/ 8535 w 10000"/>
                  <a:gd name="connsiteY12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253 w 10000"/>
                  <a:gd name="connsiteY42" fmla="*/ 3084 h 10000"/>
                  <a:gd name="connsiteX43" fmla="*/ 4400 w 10000"/>
                  <a:gd name="connsiteY43" fmla="*/ 3084 h 10000"/>
                  <a:gd name="connsiteX44" fmla="*/ 4487 w 10000"/>
                  <a:gd name="connsiteY44" fmla="*/ 3189 h 10000"/>
                  <a:gd name="connsiteX45" fmla="*/ 4429 w 10000"/>
                  <a:gd name="connsiteY45" fmla="*/ 3031 h 10000"/>
                  <a:gd name="connsiteX46" fmla="*/ 4282 w 10000"/>
                  <a:gd name="connsiteY46" fmla="*/ 2925 h 10000"/>
                  <a:gd name="connsiteX47" fmla="*/ 4311 w 10000"/>
                  <a:gd name="connsiteY47" fmla="*/ 2503 h 10000"/>
                  <a:gd name="connsiteX48" fmla="*/ 4253 w 10000"/>
                  <a:gd name="connsiteY48" fmla="*/ 2291 h 10000"/>
                  <a:gd name="connsiteX49" fmla="*/ 4222 w 10000"/>
                  <a:gd name="connsiteY49" fmla="*/ 1659 h 10000"/>
                  <a:gd name="connsiteX50" fmla="*/ 4282 w 10000"/>
                  <a:gd name="connsiteY50" fmla="*/ 1659 h 10000"/>
                  <a:gd name="connsiteX51" fmla="*/ 4194 w 10000"/>
                  <a:gd name="connsiteY51" fmla="*/ 1552 h 10000"/>
                  <a:gd name="connsiteX52" fmla="*/ 3930 w 10000"/>
                  <a:gd name="connsiteY52" fmla="*/ 1763 h 10000"/>
                  <a:gd name="connsiteX53" fmla="*/ 3871 w 10000"/>
                  <a:gd name="connsiteY53" fmla="*/ 1341 h 10000"/>
                  <a:gd name="connsiteX54" fmla="*/ 4077 w 10000"/>
                  <a:gd name="connsiteY54" fmla="*/ 602 h 10000"/>
                  <a:gd name="connsiteX55" fmla="*/ 3902 w 10000"/>
                  <a:gd name="connsiteY55" fmla="*/ 338 h 10000"/>
                  <a:gd name="connsiteX56" fmla="*/ 4493 w 10000"/>
                  <a:gd name="connsiteY56" fmla="*/ 0 h 10000"/>
                  <a:gd name="connsiteX57" fmla="*/ 3636 w 10000"/>
                  <a:gd name="connsiteY57" fmla="*/ 21 h 10000"/>
                  <a:gd name="connsiteX58" fmla="*/ 3550 w 10000"/>
                  <a:gd name="connsiteY58" fmla="*/ 233 h 10000"/>
                  <a:gd name="connsiteX59" fmla="*/ 3460 w 10000"/>
                  <a:gd name="connsiteY59" fmla="*/ 655 h 10000"/>
                  <a:gd name="connsiteX60" fmla="*/ 3343 w 10000"/>
                  <a:gd name="connsiteY60" fmla="*/ 708 h 10000"/>
                  <a:gd name="connsiteX61" fmla="*/ 3519 w 10000"/>
                  <a:gd name="connsiteY61" fmla="*/ 919 h 10000"/>
                  <a:gd name="connsiteX62" fmla="*/ 3550 w 10000"/>
                  <a:gd name="connsiteY62" fmla="*/ 1183 h 10000"/>
                  <a:gd name="connsiteX63" fmla="*/ 3460 w 10000"/>
                  <a:gd name="connsiteY63" fmla="*/ 1341 h 10000"/>
                  <a:gd name="connsiteX64" fmla="*/ 3550 w 10000"/>
                  <a:gd name="connsiteY64" fmla="*/ 1816 h 10000"/>
                  <a:gd name="connsiteX65" fmla="*/ 3489 w 10000"/>
                  <a:gd name="connsiteY65" fmla="*/ 2239 h 10000"/>
                  <a:gd name="connsiteX66" fmla="*/ 3050 w 10000"/>
                  <a:gd name="connsiteY66" fmla="*/ 2555 h 10000"/>
                  <a:gd name="connsiteX67" fmla="*/ 3021 w 10000"/>
                  <a:gd name="connsiteY67" fmla="*/ 2397 h 10000"/>
                  <a:gd name="connsiteX68" fmla="*/ 2992 w 10000"/>
                  <a:gd name="connsiteY68" fmla="*/ 2609 h 10000"/>
                  <a:gd name="connsiteX69" fmla="*/ 3108 w 10000"/>
                  <a:gd name="connsiteY69" fmla="*/ 2819 h 10000"/>
                  <a:gd name="connsiteX70" fmla="*/ 3402 w 10000"/>
                  <a:gd name="connsiteY70" fmla="*/ 2609 h 10000"/>
                  <a:gd name="connsiteX71" fmla="*/ 3519 w 10000"/>
                  <a:gd name="connsiteY71" fmla="*/ 2767 h 10000"/>
                  <a:gd name="connsiteX72" fmla="*/ 3314 w 10000"/>
                  <a:gd name="connsiteY72" fmla="*/ 2819 h 10000"/>
                  <a:gd name="connsiteX73" fmla="*/ 2378 w 10000"/>
                  <a:gd name="connsiteY73" fmla="*/ 2638 h 10000"/>
                  <a:gd name="connsiteX74" fmla="*/ 2570 w 10000"/>
                  <a:gd name="connsiteY74" fmla="*/ 2488 h 10000"/>
                  <a:gd name="connsiteX75" fmla="*/ 1994 w 10000"/>
                  <a:gd name="connsiteY75" fmla="*/ 2940 h 10000"/>
                  <a:gd name="connsiteX76" fmla="*/ 1929 w 10000"/>
                  <a:gd name="connsiteY76" fmla="*/ 3317 h 10000"/>
                  <a:gd name="connsiteX77" fmla="*/ 1929 w 10000"/>
                  <a:gd name="connsiteY77" fmla="*/ 3317 h 10000"/>
                  <a:gd name="connsiteX78" fmla="*/ 1789 w 10000"/>
                  <a:gd name="connsiteY78" fmla="*/ 3559 h 10000"/>
                  <a:gd name="connsiteX79" fmla="*/ 1554 w 10000"/>
                  <a:gd name="connsiteY79" fmla="*/ 3559 h 10000"/>
                  <a:gd name="connsiteX80" fmla="*/ 1378 w 10000"/>
                  <a:gd name="connsiteY80" fmla="*/ 3770 h 10000"/>
                  <a:gd name="connsiteX81" fmla="*/ 1145 w 10000"/>
                  <a:gd name="connsiteY81" fmla="*/ 3770 h 10000"/>
                  <a:gd name="connsiteX82" fmla="*/ 968 w 10000"/>
                  <a:gd name="connsiteY82" fmla="*/ 3981 h 10000"/>
                  <a:gd name="connsiteX83" fmla="*/ 851 w 10000"/>
                  <a:gd name="connsiteY83" fmla="*/ 3770 h 10000"/>
                  <a:gd name="connsiteX84" fmla="*/ 558 w 10000"/>
                  <a:gd name="connsiteY84" fmla="*/ 3717 h 10000"/>
                  <a:gd name="connsiteX85" fmla="*/ 0 w 10000"/>
                  <a:gd name="connsiteY85" fmla="*/ 4984 h 10000"/>
                  <a:gd name="connsiteX86" fmla="*/ 59 w 10000"/>
                  <a:gd name="connsiteY86" fmla="*/ 5249 h 10000"/>
                  <a:gd name="connsiteX87" fmla="*/ 118 w 10000"/>
                  <a:gd name="connsiteY87" fmla="*/ 5618 h 10000"/>
                  <a:gd name="connsiteX88" fmla="*/ 294 w 10000"/>
                  <a:gd name="connsiteY88" fmla="*/ 5935 h 10000"/>
                  <a:gd name="connsiteX89" fmla="*/ 528 w 10000"/>
                  <a:gd name="connsiteY89" fmla="*/ 6462 h 10000"/>
                  <a:gd name="connsiteX90" fmla="*/ 381 w 10000"/>
                  <a:gd name="connsiteY90" fmla="*/ 6358 h 10000"/>
                  <a:gd name="connsiteX91" fmla="*/ 733 w 10000"/>
                  <a:gd name="connsiteY91" fmla="*/ 6832 h 10000"/>
                  <a:gd name="connsiteX92" fmla="*/ 938 w 10000"/>
                  <a:gd name="connsiteY92" fmla="*/ 6780 h 10000"/>
                  <a:gd name="connsiteX93" fmla="*/ 910 w 10000"/>
                  <a:gd name="connsiteY93" fmla="*/ 6462 h 10000"/>
                  <a:gd name="connsiteX94" fmla="*/ 1085 w 10000"/>
                  <a:gd name="connsiteY94" fmla="*/ 6515 h 10000"/>
                  <a:gd name="connsiteX95" fmla="*/ 880 w 10000"/>
                  <a:gd name="connsiteY95" fmla="*/ 5882 h 10000"/>
                  <a:gd name="connsiteX96" fmla="*/ 1261 w 10000"/>
                  <a:gd name="connsiteY96" fmla="*/ 5618 h 10000"/>
                  <a:gd name="connsiteX97" fmla="*/ 1468 w 10000"/>
                  <a:gd name="connsiteY97" fmla="*/ 5618 h 10000"/>
                  <a:gd name="connsiteX98" fmla="*/ 1468 w 10000"/>
                  <a:gd name="connsiteY98" fmla="*/ 5882 h 10000"/>
                  <a:gd name="connsiteX99" fmla="*/ 1290 w 10000"/>
                  <a:gd name="connsiteY99" fmla="*/ 6040 h 10000"/>
                  <a:gd name="connsiteX100" fmla="*/ 1174 w 10000"/>
                  <a:gd name="connsiteY100" fmla="*/ 6727 h 10000"/>
                  <a:gd name="connsiteX101" fmla="*/ 1115 w 10000"/>
                  <a:gd name="connsiteY101" fmla="*/ 7043 h 10000"/>
                  <a:gd name="connsiteX102" fmla="*/ 1203 w 10000"/>
                  <a:gd name="connsiteY102" fmla="*/ 7466 h 10000"/>
                  <a:gd name="connsiteX103" fmla="*/ 1378 w 10000"/>
                  <a:gd name="connsiteY103" fmla="*/ 7783 h 10000"/>
                  <a:gd name="connsiteX104" fmla="*/ 1965 w 10000"/>
                  <a:gd name="connsiteY104" fmla="*/ 8416 h 10000"/>
                  <a:gd name="connsiteX105" fmla="*/ 2433 w 10000"/>
                  <a:gd name="connsiteY105" fmla="*/ 8891 h 10000"/>
                  <a:gd name="connsiteX106" fmla="*/ 2785 w 10000"/>
                  <a:gd name="connsiteY106" fmla="*/ 9103 h 10000"/>
                  <a:gd name="connsiteX107" fmla="*/ 3167 w 10000"/>
                  <a:gd name="connsiteY107" fmla="*/ 9313 h 10000"/>
                  <a:gd name="connsiteX108" fmla="*/ 3550 w 10000"/>
                  <a:gd name="connsiteY108" fmla="*/ 9525 h 10000"/>
                  <a:gd name="connsiteX109" fmla="*/ 3902 w 10000"/>
                  <a:gd name="connsiteY109" fmla="*/ 9631 h 10000"/>
                  <a:gd name="connsiteX110" fmla="*/ 4282 w 10000"/>
                  <a:gd name="connsiteY110" fmla="*/ 9789 h 10000"/>
                  <a:gd name="connsiteX111" fmla="*/ 4722 w 10000"/>
                  <a:gd name="connsiteY111" fmla="*/ 9948 h 10000"/>
                  <a:gd name="connsiteX112" fmla="*/ 5190 w 10000"/>
                  <a:gd name="connsiteY112" fmla="*/ 10000 h 10000"/>
                  <a:gd name="connsiteX113" fmla="*/ 5601 w 10000"/>
                  <a:gd name="connsiteY113" fmla="*/ 10000 h 10000"/>
                  <a:gd name="connsiteX114" fmla="*/ 6100 w 10000"/>
                  <a:gd name="connsiteY114" fmla="*/ 9948 h 10000"/>
                  <a:gd name="connsiteX115" fmla="*/ 6452 w 10000"/>
                  <a:gd name="connsiteY115" fmla="*/ 9841 h 10000"/>
                  <a:gd name="connsiteX116" fmla="*/ 6804 w 10000"/>
                  <a:gd name="connsiteY116" fmla="*/ 9737 h 10000"/>
                  <a:gd name="connsiteX117" fmla="*/ 7186 w 10000"/>
                  <a:gd name="connsiteY117" fmla="*/ 9578 h 10000"/>
                  <a:gd name="connsiteX118" fmla="*/ 7537 w 10000"/>
                  <a:gd name="connsiteY118" fmla="*/ 9419 h 10000"/>
                  <a:gd name="connsiteX119" fmla="*/ 7860 w 10000"/>
                  <a:gd name="connsiteY119" fmla="*/ 9209 h 10000"/>
                  <a:gd name="connsiteX120" fmla="*/ 8212 w 10000"/>
                  <a:gd name="connsiteY120" fmla="*/ 8997 h 10000"/>
                  <a:gd name="connsiteX121" fmla="*/ 8535 w 10000"/>
                  <a:gd name="connsiteY12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87 w 10000"/>
                  <a:gd name="connsiteY43" fmla="*/ 3189 h 10000"/>
                  <a:gd name="connsiteX44" fmla="*/ 4429 w 10000"/>
                  <a:gd name="connsiteY44" fmla="*/ 3031 h 10000"/>
                  <a:gd name="connsiteX45" fmla="*/ 4282 w 10000"/>
                  <a:gd name="connsiteY45" fmla="*/ 2925 h 10000"/>
                  <a:gd name="connsiteX46" fmla="*/ 4311 w 10000"/>
                  <a:gd name="connsiteY46" fmla="*/ 2503 h 10000"/>
                  <a:gd name="connsiteX47" fmla="*/ 4253 w 10000"/>
                  <a:gd name="connsiteY47" fmla="*/ 2291 h 10000"/>
                  <a:gd name="connsiteX48" fmla="*/ 4222 w 10000"/>
                  <a:gd name="connsiteY48" fmla="*/ 1659 h 10000"/>
                  <a:gd name="connsiteX49" fmla="*/ 4282 w 10000"/>
                  <a:gd name="connsiteY49" fmla="*/ 1659 h 10000"/>
                  <a:gd name="connsiteX50" fmla="*/ 4194 w 10000"/>
                  <a:gd name="connsiteY50" fmla="*/ 1552 h 10000"/>
                  <a:gd name="connsiteX51" fmla="*/ 3930 w 10000"/>
                  <a:gd name="connsiteY51" fmla="*/ 1763 h 10000"/>
                  <a:gd name="connsiteX52" fmla="*/ 3871 w 10000"/>
                  <a:gd name="connsiteY52" fmla="*/ 1341 h 10000"/>
                  <a:gd name="connsiteX53" fmla="*/ 4077 w 10000"/>
                  <a:gd name="connsiteY53" fmla="*/ 602 h 10000"/>
                  <a:gd name="connsiteX54" fmla="*/ 3902 w 10000"/>
                  <a:gd name="connsiteY54" fmla="*/ 338 h 10000"/>
                  <a:gd name="connsiteX55" fmla="*/ 4493 w 10000"/>
                  <a:gd name="connsiteY55" fmla="*/ 0 h 10000"/>
                  <a:gd name="connsiteX56" fmla="*/ 3636 w 10000"/>
                  <a:gd name="connsiteY56" fmla="*/ 21 h 10000"/>
                  <a:gd name="connsiteX57" fmla="*/ 3550 w 10000"/>
                  <a:gd name="connsiteY57" fmla="*/ 233 h 10000"/>
                  <a:gd name="connsiteX58" fmla="*/ 3460 w 10000"/>
                  <a:gd name="connsiteY58" fmla="*/ 655 h 10000"/>
                  <a:gd name="connsiteX59" fmla="*/ 3343 w 10000"/>
                  <a:gd name="connsiteY59" fmla="*/ 708 h 10000"/>
                  <a:gd name="connsiteX60" fmla="*/ 3519 w 10000"/>
                  <a:gd name="connsiteY60" fmla="*/ 919 h 10000"/>
                  <a:gd name="connsiteX61" fmla="*/ 3550 w 10000"/>
                  <a:gd name="connsiteY61" fmla="*/ 1183 h 10000"/>
                  <a:gd name="connsiteX62" fmla="*/ 3460 w 10000"/>
                  <a:gd name="connsiteY62" fmla="*/ 1341 h 10000"/>
                  <a:gd name="connsiteX63" fmla="*/ 3550 w 10000"/>
                  <a:gd name="connsiteY63" fmla="*/ 1816 h 10000"/>
                  <a:gd name="connsiteX64" fmla="*/ 3489 w 10000"/>
                  <a:gd name="connsiteY64" fmla="*/ 2239 h 10000"/>
                  <a:gd name="connsiteX65" fmla="*/ 3050 w 10000"/>
                  <a:gd name="connsiteY65" fmla="*/ 2555 h 10000"/>
                  <a:gd name="connsiteX66" fmla="*/ 3021 w 10000"/>
                  <a:gd name="connsiteY66" fmla="*/ 2397 h 10000"/>
                  <a:gd name="connsiteX67" fmla="*/ 2992 w 10000"/>
                  <a:gd name="connsiteY67" fmla="*/ 2609 h 10000"/>
                  <a:gd name="connsiteX68" fmla="*/ 3108 w 10000"/>
                  <a:gd name="connsiteY68" fmla="*/ 2819 h 10000"/>
                  <a:gd name="connsiteX69" fmla="*/ 3402 w 10000"/>
                  <a:gd name="connsiteY69" fmla="*/ 2609 h 10000"/>
                  <a:gd name="connsiteX70" fmla="*/ 3519 w 10000"/>
                  <a:gd name="connsiteY70" fmla="*/ 2767 h 10000"/>
                  <a:gd name="connsiteX71" fmla="*/ 3314 w 10000"/>
                  <a:gd name="connsiteY71" fmla="*/ 2819 h 10000"/>
                  <a:gd name="connsiteX72" fmla="*/ 2378 w 10000"/>
                  <a:gd name="connsiteY72" fmla="*/ 2638 h 10000"/>
                  <a:gd name="connsiteX73" fmla="*/ 2570 w 10000"/>
                  <a:gd name="connsiteY73" fmla="*/ 2488 h 10000"/>
                  <a:gd name="connsiteX74" fmla="*/ 1994 w 10000"/>
                  <a:gd name="connsiteY74" fmla="*/ 2940 h 10000"/>
                  <a:gd name="connsiteX75" fmla="*/ 1929 w 10000"/>
                  <a:gd name="connsiteY75" fmla="*/ 3317 h 10000"/>
                  <a:gd name="connsiteX76" fmla="*/ 1929 w 10000"/>
                  <a:gd name="connsiteY76" fmla="*/ 3317 h 10000"/>
                  <a:gd name="connsiteX77" fmla="*/ 1789 w 10000"/>
                  <a:gd name="connsiteY77" fmla="*/ 3559 h 10000"/>
                  <a:gd name="connsiteX78" fmla="*/ 1554 w 10000"/>
                  <a:gd name="connsiteY78" fmla="*/ 3559 h 10000"/>
                  <a:gd name="connsiteX79" fmla="*/ 1378 w 10000"/>
                  <a:gd name="connsiteY79" fmla="*/ 3770 h 10000"/>
                  <a:gd name="connsiteX80" fmla="*/ 1145 w 10000"/>
                  <a:gd name="connsiteY80" fmla="*/ 3770 h 10000"/>
                  <a:gd name="connsiteX81" fmla="*/ 968 w 10000"/>
                  <a:gd name="connsiteY81" fmla="*/ 3981 h 10000"/>
                  <a:gd name="connsiteX82" fmla="*/ 851 w 10000"/>
                  <a:gd name="connsiteY82" fmla="*/ 3770 h 10000"/>
                  <a:gd name="connsiteX83" fmla="*/ 558 w 10000"/>
                  <a:gd name="connsiteY83" fmla="*/ 3717 h 10000"/>
                  <a:gd name="connsiteX84" fmla="*/ 0 w 10000"/>
                  <a:gd name="connsiteY84" fmla="*/ 4984 h 10000"/>
                  <a:gd name="connsiteX85" fmla="*/ 59 w 10000"/>
                  <a:gd name="connsiteY85" fmla="*/ 5249 h 10000"/>
                  <a:gd name="connsiteX86" fmla="*/ 118 w 10000"/>
                  <a:gd name="connsiteY86" fmla="*/ 5618 h 10000"/>
                  <a:gd name="connsiteX87" fmla="*/ 294 w 10000"/>
                  <a:gd name="connsiteY87" fmla="*/ 5935 h 10000"/>
                  <a:gd name="connsiteX88" fmla="*/ 528 w 10000"/>
                  <a:gd name="connsiteY88" fmla="*/ 6462 h 10000"/>
                  <a:gd name="connsiteX89" fmla="*/ 381 w 10000"/>
                  <a:gd name="connsiteY89" fmla="*/ 6358 h 10000"/>
                  <a:gd name="connsiteX90" fmla="*/ 733 w 10000"/>
                  <a:gd name="connsiteY90" fmla="*/ 6832 h 10000"/>
                  <a:gd name="connsiteX91" fmla="*/ 938 w 10000"/>
                  <a:gd name="connsiteY91" fmla="*/ 6780 h 10000"/>
                  <a:gd name="connsiteX92" fmla="*/ 910 w 10000"/>
                  <a:gd name="connsiteY92" fmla="*/ 6462 h 10000"/>
                  <a:gd name="connsiteX93" fmla="*/ 1085 w 10000"/>
                  <a:gd name="connsiteY93" fmla="*/ 6515 h 10000"/>
                  <a:gd name="connsiteX94" fmla="*/ 880 w 10000"/>
                  <a:gd name="connsiteY94" fmla="*/ 5882 h 10000"/>
                  <a:gd name="connsiteX95" fmla="*/ 1261 w 10000"/>
                  <a:gd name="connsiteY95" fmla="*/ 5618 h 10000"/>
                  <a:gd name="connsiteX96" fmla="*/ 1468 w 10000"/>
                  <a:gd name="connsiteY96" fmla="*/ 5618 h 10000"/>
                  <a:gd name="connsiteX97" fmla="*/ 1468 w 10000"/>
                  <a:gd name="connsiteY97" fmla="*/ 5882 h 10000"/>
                  <a:gd name="connsiteX98" fmla="*/ 1290 w 10000"/>
                  <a:gd name="connsiteY98" fmla="*/ 6040 h 10000"/>
                  <a:gd name="connsiteX99" fmla="*/ 1174 w 10000"/>
                  <a:gd name="connsiteY99" fmla="*/ 6727 h 10000"/>
                  <a:gd name="connsiteX100" fmla="*/ 1115 w 10000"/>
                  <a:gd name="connsiteY100" fmla="*/ 7043 h 10000"/>
                  <a:gd name="connsiteX101" fmla="*/ 1203 w 10000"/>
                  <a:gd name="connsiteY101" fmla="*/ 7466 h 10000"/>
                  <a:gd name="connsiteX102" fmla="*/ 1378 w 10000"/>
                  <a:gd name="connsiteY102" fmla="*/ 7783 h 10000"/>
                  <a:gd name="connsiteX103" fmla="*/ 1965 w 10000"/>
                  <a:gd name="connsiteY103" fmla="*/ 8416 h 10000"/>
                  <a:gd name="connsiteX104" fmla="*/ 2433 w 10000"/>
                  <a:gd name="connsiteY104" fmla="*/ 8891 h 10000"/>
                  <a:gd name="connsiteX105" fmla="*/ 2785 w 10000"/>
                  <a:gd name="connsiteY105" fmla="*/ 9103 h 10000"/>
                  <a:gd name="connsiteX106" fmla="*/ 3167 w 10000"/>
                  <a:gd name="connsiteY106" fmla="*/ 9313 h 10000"/>
                  <a:gd name="connsiteX107" fmla="*/ 3550 w 10000"/>
                  <a:gd name="connsiteY107" fmla="*/ 9525 h 10000"/>
                  <a:gd name="connsiteX108" fmla="*/ 3902 w 10000"/>
                  <a:gd name="connsiteY108" fmla="*/ 9631 h 10000"/>
                  <a:gd name="connsiteX109" fmla="*/ 4282 w 10000"/>
                  <a:gd name="connsiteY109" fmla="*/ 9789 h 10000"/>
                  <a:gd name="connsiteX110" fmla="*/ 4722 w 10000"/>
                  <a:gd name="connsiteY110" fmla="*/ 9948 h 10000"/>
                  <a:gd name="connsiteX111" fmla="*/ 5190 w 10000"/>
                  <a:gd name="connsiteY111" fmla="*/ 10000 h 10000"/>
                  <a:gd name="connsiteX112" fmla="*/ 5601 w 10000"/>
                  <a:gd name="connsiteY112" fmla="*/ 10000 h 10000"/>
                  <a:gd name="connsiteX113" fmla="*/ 6100 w 10000"/>
                  <a:gd name="connsiteY113" fmla="*/ 9948 h 10000"/>
                  <a:gd name="connsiteX114" fmla="*/ 6452 w 10000"/>
                  <a:gd name="connsiteY114" fmla="*/ 9841 h 10000"/>
                  <a:gd name="connsiteX115" fmla="*/ 6804 w 10000"/>
                  <a:gd name="connsiteY115" fmla="*/ 9737 h 10000"/>
                  <a:gd name="connsiteX116" fmla="*/ 7186 w 10000"/>
                  <a:gd name="connsiteY116" fmla="*/ 9578 h 10000"/>
                  <a:gd name="connsiteX117" fmla="*/ 7537 w 10000"/>
                  <a:gd name="connsiteY117" fmla="*/ 9419 h 10000"/>
                  <a:gd name="connsiteX118" fmla="*/ 7860 w 10000"/>
                  <a:gd name="connsiteY118" fmla="*/ 9209 h 10000"/>
                  <a:gd name="connsiteX119" fmla="*/ 8212 w 10000"/>
                  <a:gd name="connsiteY119" fmla="*/ 8997 h 10000"/>
                  <a:gd name="connsiteX120" fmla="*/ 8535 w 10000"/>
                  <a:gd name="connsiteY12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29 w 10000"/>
                  <a:gd name="connsiteY43" fmla="*/ 3031 h 10000"/>
                  <a:gd name="connsiteX44" fmla="*/ 4282 w 10000"/>
                  <a:gd name="connsiteY44" fmla="*/ 2925 h 10000"/>
                  <a:gd name="connsiteX45" fmla="*/ 4311 w 10000"/>
                  <a:gd name="connsiteY45" fmla="*/ 2503 h 10000"/>
                  <a:gd name="connsiteX46" fmla="*/ 4253 w 10000"/>
                  <a:gd name="connsiteY46" fmla="*/ 2291 h 10000"/>
                  <a:gd name="connsiteX47" fmla="*/ 4222 w 10000"/>
                  <a:gd name="connsiteY47" fmla="*/ 1659 h 10000"/>
                  <a:gd name="connsiteX48" fmla="*/ 4282 w 10000"/>
                  <a:gd name="connsiteY48" fmla="*/ 1659 h 10000"/>
                  <a:gd name="connsiteX49" fmla="*/ 4194 w 10000"/>
                  <a:gd name="connsiteY49" fmla="*/ 1552 h 10000"/>
                  <a:gd name="connsiteX50" fmla="*/ 3930 w 10000"/>
                  <a:gd name="connsiteY50" fmla="*/ 1763 h 10000"/>
                  <a:gd name="connsiteX51" fmla="*/ 3871 w 10000"/>
                  <a:gd name="connsiteY51" fmla="*/ 1341 h 10000"/>
                  <a:gd name="connsiteX52" fmla="*/ 4077 w 10000"/>
                  <a:gd name="connsiteY52" fmla="*/ 602 h 10000"/>
                  <a:gd name="connsiteX53" fmla="*/ 3902 w 10000"/>
                  <a:gd name="connsiteY53" fmla="*/ 338 h 10000"/>
                  <a:gd name="connsiteX54" fmla="*/ 4493 w 10000"/>
                  <a:gd name="connsiteY54" fmla="*/ 0 h 10000"/>
                  <a:gd name="connsiteX55" fmla="*/ 3636 w 10000"/>
                  <a:gd name="connsiteY55" fmla="*/ 21 h 10000"/>
                  <a:gd name="connsiteX56" fmla="*/ 3550 w 10000"/>
                  <a:gd name="connsiteY56" fmla="*/ 233 h 10000"/>
                  <a:gd name="connsiteX57" fmla="*/ 3460 w 10000"/>
                  <a:gd name="connsiteY57" fmla="*/ 655 h 10000"/>
                  <a:gd name="connsiteX58" fmla="*/ 3343 w 10000"/>
                  <a:gd name="connsiteY58" fmla="*/ 708 h 10000"/>
                  <a:gd name="connsiteX59" fmla="*/ 3519 w 10000"/>
                  <a:gd name="connsiteY59" fmla="*/ 919 h 10000"/>
                  <a:gd name="connsiteX60" fmla="*/ 3550 w 10000"/>
                  <a:gd name="connsiteY60" fmla="*/ 1183 h 10000"/>
                  <a:gd name="connsiteX61" fmla="*/ 3460 w 10000"/>
                  <a:gd name="connsiteY61" fmla="*/ 1341 h 10000"/>
                  <a:gd name="connsiteX62" fmla="*/ 3550 w 10000"/>
                  <a:gd name="connsiteY62" fmla="*/ 1816 h 10000"/>
                  <a:gd name="connsiteX63" fmla="*/ 3489 w 10000"/>
                  <a:gd name="connsiteY63" fmla="*/ 2239 h 10000"/>
                  <a:gd name="connsiteX64" fmla="*/ 3050 w 10000"/>
                  <a:gd name="connsiteY64" fmla="*/ 2555 h 10000"/>
                  <a:gd name="connsiteX65" fmla="*/ 3021 w 10000"/>
                  <a:gd name="connsiteY65" fmla="*/ 2397 h 10000"/>
                  <a:gd name="connsiteX66" fmla="*/ 2992 w 10000"/>
                  <a:gd name="connsiteY66" fmla="*/ 2609 h 10000"/>
                  <a:gd name="connsiteX67" fmla="*/ 3108 w 10000"/>
                  <a:gd name="connsiteY67" fmla="*/ 2819 h 10000"/>
                  <a:gd name="connsiteX68" fmla="*/ 3402 w 10000"/>
                  <a:gd name="connsiteY68" fmla="*/ 2609 h 10000"/>
                  <a:gd name="connsiteX69" fmla="*/ 3519 w 10000"/>
                  <a:gd name="connsiteY69" fmla="*/ 2767 h 10000"/>
                  <a:gd name="connsiteX70" fmla="*/ 3314 w 10000"/>
                  <a:gd name="connsiteY70" fmla="*/ 2819 h 10000"/>
                  <a:gd name="connsiteX71" fmla="*/ 2378 w 10000"/>
                  <a:gd name="connsiteY71" fmla="*/ 2638 h 10000"/>
                  <a:gd name="connsiteX72" fmla="*/ 2570 w 10000"/>
                  <a:gd name="connsiteY72" fmla="*/ 2488 h 10000"/>
                  <a:gd name="connsiteX73" fmla="*/ 1994 w 10000"/>
                  <a:gd name="connsiteY73" fmla="*/ 2940 h 10000"/>
                  <a:gd name="connsiteX74" fmla="*/ 1929 w 10000"/>
                  <a:gd name="connsiteY74" fmla="*/ 3317 h 10000"/>
                  <a:gd name="connsiteX75" fmla="*/ 1929 w 10000"/>
                  <a:gd name="connsiteY75" fmla="*/ 3317 h 10000"/>
                  <a:gd name="connsiteX76" fmla="*/ 1789 w 10000"/>
                  <a:gd name="connsiteY76" fmla="*/ 3559 h 10000"/>
                  <a:gd name="connsiteX77" fmla="*/ 1554 w 10000"/>
                  <a:gd name="connsiteY77" fmla="*/ 3559 h 10000"/>
                  <a:gd name="connsiteX78" fmla="*/ 1378 w 10000"/>
                  <a:gd name="connsiteY78" fmla="*/ 3770 h 10000"/>
                  <a:gd name="connsiteX79" fmla="*/ 1145 w 10000"/>
                  <a:gd name="connsiteY79" fmla="*/ 3770 h 10000"/>
                  <a:gd name="connsiteX80" fmla="*/ 968 w 10000"/>
                  <a:gd name="connsiteY80" fmla="*/ 3981 h 10000"/>
                  <a:gd name="connsiteX81" fmla="*/ 851 w 10000"/>
                  <a:gd name="connsiteY81" fmla="*/ 3770 h 10000"/>
                  <a:gd name="connsiteX82" fmla="*/ 558 w 10000"/>
                  <a:gd name="connsiteY82" fmla="*/ 3717 h 10000"/>
                  <a:gd name="connsiteX83" fmla="*/ 0 w 10000"/>
                  <a:gd name="connsiteY83" fmla="*/ 4984 h 10000"/>
                  <a:gd name="connsiteX84" fmla="*/ 59 w 10000"/>
                  <a:gd name="connsiteY84" fmla="*/ 5249 h 10000"/>
                  <a:gd name="connsiteX85" fmla="*/ 118 w 10000"/>
                  <a:gd name="connsiteY85" fmla="*/ 5618 h 10000"/>
                  <a:gd name="connsiteX86" fmla="*/ 294 w 10000"/>
                  <a:gd name="connsiteY86" fmla="*/ 5935 h 10000"/>
                  <a:gd name="connsiteX87" fmla="*/ 528 w 10000"/>
                  <a:gd name="connsiteY87" fmla="*/ 6462 h 10000"/>
                  <a:gd name="connsiteX88" fmla="*/ 381 w 10000"/>
                  <a:gd name="connsiteY88" fmla="*/ 6358 h 10000"/>
                  <a:gd name="connsiteX89" fmla="*/ 733 w 10000"/>
                  <a:gd name="connsiteY89" fmla="*/ 6832 h 10000"/>
                  <a:gd name="connsiteX90" fmla="*/ 938 w 10000"/>
                  <a:gd name="connsiteY90" fmla="*/ 6780 h 10000"/>
                  <a:gd name="connsiteX91" fmla="*/ 910 w 10000"/>
                  <a:gd name="connsiteY91" fmla="*/ 6462 h 10000"/>
                  <a:gd name="connsiteX92" fmla="*/ 1085 w 10000"/>
                  <a:gd name="connsiteY92" fmla="*/ 6515 h 10000"/>
                  <a:gd name="connsiteX93" fmla="*/ 880 w 10000"/>
                  <a:gd name="connsiteY93" fmla="*/ 5882 h 10000"/>
                  <a:gd name="connsiteX94" fmla="*/ 1261 w 10000"/>
                  <a:gd name="connsiteY94" fmla="*/ 5618 h 10000"/>
                  <a:gd name="connsiteX95" fmla="*/ 1468 w 10000"/>
                  <a:gd name="connsiteY95" fmla="*/ 5618 h 10000"/>
                  <a:gd name="connsiteX96" fmla="*/ 1468 w 10000"/>
                  <a:gd name="connsiteY96" fmla="*/ 5882 h 10000"/>
                  <a:gd name="connsiteX97" fmla="*/ 1290 w 10000"/>
                  <a:gd name="connsiteY97" fmla="*/ 6040 h 10000"/>
                  <a:gd name="connsiteX98" fmla="*/ 1174 w 10000"/>
                  <a:gd name="connsiteY98" fmla="*/ 6727 h 10000"/>
                  <a:gd name="connsiteX99" fmla="*/ 1115 w 10000"/>
                  <a:gd name="connsiteY99" fmla="*/ 7043 h 10000"/>
                  <a:gd name="connsiteX100" fmla="*/ 1203 w 10000"/>
                  <a:gd name="connsiteY100" fmla="*/ 7466 h 10000"/>
                  <a:gd name="connsiteX101" fmla="*/ 1378 w 10000"/>
                  <a:gd name="connsiteY101" fmla="*/ 7783 h 10000"/>
                  <a:gd name="connsiteX102" fmla="*/ 1965 w 10000"/>
                  <a:gd name="connsiteY102" fmla="*/ 8416 h 10000"/>
                  <a:gd name="connsiteX103" fmla="*/ 2433 w 10000"/>
                  <a:gd name="connsiteY103" fmla="*/ 8891 h 10000"/>
                  <a:gd name="connsiteX104" fmla="*/ 2785 w 10000"/>
                  <a:gd name="connsiteY104" fmla="*/ 9103 h 10000"/>
                  <a:gd name="connsiteX105" fmla="*/ 3167 w 10000"/>
                  <a:gd name="connsiteY105" fmla="*/ 9313 h 10000"/>
                  <a:gd name="connsiteX106" fmla="*/ 3550 w 10000"/>
                  <a:gd name="connsiteY106" fmla="*/ 9525 h 10000"/>
                  <a:gd name="connsiteX107" fmla="*/ 3902 w 10000"/>
                  <a:gd name="connsiteY107" fmla="*/ 9631 h 10000"/>
                  <a:gd name="connsiteX108" fmla="*/ 4282 w 10000"/>
                  <a:gd name="connsiteY108" fmla="*/ 9789 h 10000"/>
                  <a:gd name="connsiteX109" fmla="*/ 4722 w 10000"/>
                  <a:gd name="connsiteY109" fmla="*/ 9948 h 10000"/>
                  <a:gd name="connsiteX110" fmla="*/ 5190 w 10000"/>
                  <a:gd name="connsiteY110" fmla="*/ 10000 h 10000"/>
                  <a:gd name="connsiteX111" fmla="*/ 5601 w 10000"/>
                  <a:gd name="connsiteY111" fmla="*/ 10000 h 10000"/>
                  <a:gd name="connsiteX112" fmla="*/ 6100 w 10000"/>
                  <a:gd name="connsiteY112" fmla="*/ 9948 h 10000"/>
                  <a:gd name="connsiteX113" fmla="*/ 6452 w 10000"/>
                  <a:gd name="connsiteY113" fmla="*/ 9841 h 10000"/>
                  <a:gd name="connsiteX114" fmla="*/ 6804 w 10000"/>
                  <a:gd name="connsiteY114" fmla="*/ 9737 h 10000"/>
                  <a:gd name="connsiteX115" fmla="*/ 7186 w 10000"/>
                  <a:gd name="connsiteY115" fmla="*/ 9578 h 10000"/>
                  <a:gd name="connsiteX116" fmla="*/ 7537 w 10000"/>
                  <a:gd name="connsiteY116" fmla="*/ 9419 h 10000"/>
                  <a:gd name="connsiteX117" fmla="*/ 7860 w 10000"/>
                  <a:gd name="connsiteY117" fmla="*/ 9209 h 10000"/>
                  <a:gd name="connsiteX118" fmla="*/ 8212 w 10000"/>
                  <a:gd name="connsiteY118" fmla="*/ 8997 h 10000"/>
                  <a:gd name="connsiteX119" fmla="*/ 8535 w 10000"/>
                  <a:gd name="connsiteY11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8916 w 10000"/>
                  <a:gd name="connsiteY21" fmla="*/ 6146 h 10000"/>
                  <a:gd name="connsiteX22" fmla="*/ 8720 w 10000"/>
                  <a:gd name="connsiteY22" fmla="*/ 5507 h 10000"/>
                  <a:gd name="connsiteX23" fmla="*/ 8720 w 10000"/>
                  <a:gd name="connsiteY23" fmla="*/ 5507 h 10000"/>
                  <a:gd name="connsiteX24" fmla="*/ 8591 w 10000"/>
                  <a:gd name="connsiteY24" fmla="*/ 5281 h 10000"/>
                  <a:gd name="connsiteX25" fmla="*/ 8399 w 10000"/>
                  <a:gd name="connsiteY25" fmla="*/ 5432 h 10000"/>
                  <a:gd name="connsiteX26" fmla="*/ 8271 w 10000"/>
                  <a:gd name="connsiteY26" fmla="*/ 5205 h 10000"/>
                  <a:gd name="connsiteX27" fmla="*/ 8142 w 10000"/>
                  <a:gd name="connsiteY27" fmla="*/ 4979 h 10000"/>
                  <a:gd name="connsiteX28" fmla="*/ 8655 w 10000"/>
                  <a:gd name="connsiteY28" fmla="*/ 4904 h 10000"/>
                  <a:gd name="connsiteX29" fmla="*/ 8207 w 10000"/>
                  <a:gd name="connsiteY29" fmla="*/ 4602 h 10000"/>
                  <a:gd name="connsiteX30" fmla="*/ 8014 w 10000"/>
                  <a:gd name="connsiteY30" fmla="*/ 4753 h 10000"/>
                  <a:gd name="connsiteX31" fmla="*/ 8047 w 10000"/>
                  <a:gd name="connsiteY31" fmla="*/ 4837 h 10000"/>
                  <a:gd name="connsiteX32" fmla="*/ 6914 w 10000"/>
                  <a:gd name="connsiteY32" fmla="*/ 3320 h 10000"/>
                  <a:gd name="connsiteX33" fmla="*/ 6926 w 10000"/>
                  <a:gd name="connsiteY33" fmla="*/ 3319 h 10000"/>
                  <a:gd name="connsiteX34" fmla="*/ 6605 w 10000"/>
                  <a:gd name="connsiteY34" fmla="*/ 3244 h 10000"/>
                  <a:gd name="connsiteX35" fmla="*/ 6479 w 10000"/>
                  <a:gd name="connsiteY35" fmla="*/ 3018 h 10000"/>
                  <a:gd name="connsiteX36" fmla="*/ 4957 w 10000"/>
                  <a:gd name="connsiteY36" fmla="*/ 3242 h 10000"/>
                  <a:gd name="connsiteX37" fmla="*/ 4838 w 10000"/>
                  <a:gd name="connsiteY37" fmla="*/ 3189 h 10000"/>
                  <a:gd name="connsiteX38" fmla="*/ 4692 w 10000"/>
                  <a:gd name="connsiteY38" fmla="*/ 3136 h 10000"/>
                  <a:gd name="connsiteX39" fmla="*/ 4575 w 10000"/>
                  <a:gd name="connsiteY39" fmla="*/ 3348 h 10000"/>
                  <a:gd name="connsiteX40" fmla="*/ 4253 w 10000"/>
                  <a:gd name="connsiteY40" fmla="*/ 3084 h 10000"/>
                  <a:gd name="connsiteX41" fmla="*/ 4400 w 10000"/>
                  <a:gd name="connsiteY41" fmla="*/ 3084 h 10000"/>
                  <a:gd name="connsiteX42" fmla="*/ 4429 w 10000"/>
                  <a:gd name="connsiteY42" fmla="*/ 3031 h 10000"/>
                  <a:gd name="connsiteX43" fmla="*/ 4282 w 10000"/>
                  <a:gd name="connsiteY43" fmla="*/ 2925 h 10000"/>
                  <a:gd name="connsiteX44" fmla="*/ 4311 w 10000"/>
                  <a:gd name="connsiteY44" fmla="*/ 2503 h 10000"/>
                  <a:gd name="connsiteX45" fmla="*/ 4253 w 10000"/>
                  <a:gd name="connsiteY45" fmla="*/ 2291 h 10000"/>
                  <a:gd name="connsiteX46" fmla="*/ 4222 w 10000"/>
                  <a:gd name="connsiteY46" fmla="*/ 1659 h 10000"/>
                  <a:gd name="connsiteX47" fmla="*/ 4282 w 10000"/>
                  <a:gd name="connsiteY47" fmla="*/ 1659 h 10000"/>
                  <a:gd name="connsiteX48" fmla="*/ 4194 w 10000"/>
                  <a:gd name="connsiteY48" fmla="*/ 1552 h 10000"/>
                  <a:gd name="connsiteX49" fmla="*/ 3930 w 10000"/>
                  <a:gd name="connsiteY49" fmla="*/ 1763 h 10000"/>
                  <a:gd name="connsiteX50" fmla="*/ 3871 w 10000"/>
                  <a:gd name="connsiteY50" fmla="*/ 1341 h 10000"/>
                  <a:gd name="connsiteX51" fmla="*/ 4077 w 10000"/>
                  <a:gd name="connsiteY51" fmla="*/ 602 h 10000"/>
                  <a:gd name="connsiteX52" fmla="*/ 3902 w 10000"/>
                  <a:gd name="connsiteY52" fmla="*/ 338 h 10000"/>
                  <a:gd name="connsiteX53" fmla="*/ 4493 w 10000"/>
                  <a:gd name="connsiteY53" fmla="*/ 0 h 10000"/>
                  <a:gd name="connsiteX54" fmla="*/ 3636 w 10000"/>
                  <a:gd name="connsiteY54" fmla="*/ 21 h 10000"/>
                  <a:gd name="connsiteX55" fmla="*/ 3550 w 10000"/>
                  <a:gd name="connsiteY55" fmla="*/ 233 h 10000"/>
                  <a:gd name="connsiteX56" fmla="*/ 3460 w 10000"/>
                  <a:gd name="connsiteY56" fmla="*/ 655 h 10000"/>
                  <a:gd name="connsiteX57" fmla="*/ 3343 w 10000"/>
                  <a:gd name="connsiteY57" fmla="*/ 708 h 10000"/>
                  <a:gd name="connsiteX58" fmla="*/ 3519 w 10000"/>
                  <a:gd name="connsiteY58" fmla="*/ 919 h 10000"/>
                  <a:gd name="connsiteX59" fmla="*/ 3550 w 10000"/>
                  <a:gd name="connsiteY59" fmla="*/ 1183 h 10000"/>
                  <a:gd name="connsiteX60" fmla="*/ 3460 w 10000"/>
                  <a:gd name="connsiteY60" fmla="*/ 1341 h 10000"/>
                  <a:gd name="connsiteX61" fmla="*/ 3550 w 10000"/>
                  <a:gd name="connsiteY61" fmla="*/ 1816 h 10000"/>
                  <a:gd name="connsiteX62" fmla="*/ 3489 w 10000"/>
                  <a:gd name="connsiteY62" fmla="*/ 2239 h 10000"/>
                  <a:gd name="connsiteX63" fmla="*/ 3050 w 10000"/>
                  <a:gd name="connsiteY63" fmla="*/ 2555 h 10000"/>
                  <a:gd name="connsiteX64" fmla="*/ 3021 w 10000"/>
                  <a:gd name="connsiteY64" fmla="*/ 2397 h 10000"/>
                  <a:gd name="connsiteX65" fmla="*/ 2992 w 10000"/>
                  <a:gd name="connsiteY65" fmla="*/ 2609 h 10000"/>
                  <a:gd name="connsiteX66" fmla="*/ 3108 w 10000"/>
                  <a:gd name="connsiteY66" fmla="*/ 2819 h 10000"/>
                  <a:gd name="connsiteX67" fmla="*/ 3402 w 10000"/>
                  <a:gd name="connsiteY67" fmla="*/ 2609 h 10000"/>
                  <a:gd name="connsiteX68" fmla="*/ 3519 w 10000"/>
                  <a:gd name="connsiteY68" fmla="*/ 2767 h 10000"/>
                  <a:gd name="connsiteX69" fmla="*/ 3314 w 10000"/>
                  <a:gd name="connsiteY69" fmla="*/ 2819 h 10000"/>
                  <a:gd name="connsiteX70" fmla="*/ 2378 w 10000"/>
                  <a:gd name="connsiteY70" fmla="*/ 2638 h 10000"/>
                  <a:gd name="connsiteX71" fmla="*/ 2570 w 10000"/>
                  <a:gd name="connsiteY71" fmla="*/ 2488 h 10000"/>
                  <a:gd name="connsiteX72" fmla="*/ 1994 w 10000"/>
                  <a:gd name="connsiteY72" fmla="*/ 2940 h 10000"/>
                  <a:gd name="connsiteX73" fmla="*/ 1929 w 10000"/>
                  <a:gd name="connsiteY73" fmla="*/ 3317 h 10000"/>
                  <a:gd name="connsiteX74" fmla="*/ 1929 w 10000"/>
                  <a:gd name="connsiteY74" fmla="*/ 3317 h 10000"/>
                  <a:gd name="connsiteX75" fmla="*/ 1789 w 10000"/>
                  <a:gd name="connsiteY75" fmla="*/ 3559 h 10000"/>
                  <a:gd name="connsiteX76" fmla="*/ 1554 w 10000"/>
                  <a:gd name="connsiteY76" fmla="*/ 3559 h 10000"/>
                  <a:gd name="connsiteX77" fmla="*/ 1378 w 10000"/>
                  <a:gd name="connsiteY77" fmla="*/ 3770 h 10000"/>
                  <a:gd name="connsiteX78" fmla="*/ 1145 w 10000"/>
                  <a:gd name="connsiteY78" fmla="*/ 3770 h 10000"/>
                  <a:gd name="connsiteX79" fmla="*/ 968 w 10000"/>
                  <a:gd name="connsiteY79" fmla="*/ 3981 h 10000"/>
                  <a:gd name="connsiteX80" fmla="*/ 851 w 10000"/>
                  <a:gd name="connsiteY80" fmla="*/ 3770 h 10000"/>
                  <a:gd name="connsiteX81" fmla="*/ 558 w 10000"/>
                  <a:gd name="connsiteY81" fmla="*/ 3717 h 10000"/>
                  <a:gd name="connsiteX82" fmla="*/ 0 w 10000"/>
                  <a:gd name="connsiteY82" fmla="*/ 4984 h 10000"/>
                  <a:gd name="connsiteX83" fmla="*/ 59 w 10000"/>
                  <a:gd name="connsiteY83" fmla="*/ 5249 h 10000"/>
                  <a:gd name="connsiteX84" fmla="*/ 118 w 10000"/>
                  <a:gd name="connsiteY84" fmla="*/ 5618 h 10000"/>
                  <a:gd name="connsiteX85" fmla="*/ 294 w 10000"/>
                  <a:gd name="connsiteY85" fmla="*/ 5935 h 10000"/>
                  <a:gd name="connsiteX86" fmla="*/ 528 w 10000"/>
                  <a:gd name="connsiteY86" fmla="*/ 6462 h 10000"/>
                  <a:gd name="connsiteX87" fmla="*/ 381 w 10000"/>
                  <a:gd name="connsiteY87" fmla="*/ 6358 h 10000"/>
                  <a:gd name="connsiteX88" fmla="*/ 733 w 10000"/>
                  <a:gd name="connsiteY88" fmla="*/ 6832 h 10000"/>
                  <a:gd name="connsiteX89" fmla="*/ 938 w 10000"/>
                  <a:gd name="connsiteY89" fmla="*/ 6780 h 10000"/>
                  <a:gd name="connsiteX90" fmla="*/ 910 w 10000"/>
                  <a:gd name="connsiteY90" fmla="*/ 6462 h 10000"/>
                  <a:gd name="connsiteX91" fmla="*/ 1085 w 10000"/>
                  <a:gd name="connsiteY91" fmla="*/ 6515 h 10000"/>
                  <a:gd name="connsiteX92" fmla="*/ 880 w 10000"/>
                  <a:gd name="connsiteY92" fmla="*/ 5882 h 10000"/>
                  <a:gd name="connsiteX93" fmla="*/ 1261 w 10000"/>
                  <a:gd name="connsiteY93" fmla="*/ 5618 h 10000"/>
                  <a:gd name="connsiteX94" fmla="*/ 1468 w 10000"/>
                  <a:gd name="connsiteY94" fmla="*/ 5618 h 10000"/>
                  <a:gd name="connsiteX95" fmla="*/ 1468 w 10000"/>
                  <a:gd name="connsiteY95" fmla="*/ 5882 h 10000"/>
                  <a:gd name="connsiteX96" fmla="*/ 1290 w 10000"/>
                  <a:gd name="connsiteY96" fmla="*/ 6040 h 10000"/>
                  <a:gd name="connsiteX97" fmla="*/ 1174 w 10000"/>
                  <a:gd name="connsiteY97" fmla="*/ 6727 h 10000"/>
                  <a:gd name="connsiteX98" fmla="*/ 1115 w 10000"/>
                  <a:gd name="connsiteY98" fmla="*/ 7043 h 10000"/>
                  <a:gd name="connsiteX99" fmla="*/ 1203 w 10000"/>
                  <a:gd name="connsiteY99" fmla="*/ 7466 h 10000"/>
                  <a:gd name="connsiteX100" fmla="*/ 1378 w 10000"/>
                  <a:gd name="connsiteY100" fmla="*/ 7783 h 10000"/>
                  <a:gd name="connsiteX101" fmla="*/ 1965 w 10000"/>
                  <a:gd name="connsiteY101" fmla="*/ 8416 h 10000"/>
                  <a:gd name="connsiteX102" fmla="*/ 2433 w 10000"/>
                  <a:gd name="connsiteY102" fmla="*/ 8891 h 10000"/>
                  <a:gd name="connsiteX103" fmla="*/ 2785 w 10000"/>
                  <a:gd name="connsiteY103" fmla="*/ 9103 h 10000"/>
                  <a:gd name="connsiteX104" fmla="*/ 3167 w 10000"/>
                  <a:gd name="connsiteY104" fmla="*/ 9313 h 10000"/>
                  <a:gd name="connsiteX105" fmla="*/ 3550 w 10000"/>
                  <a:gd name="connsiteY105" fmla="*/ 9525 h 10000"/>
                  <a:gd name="connsiteX106" fmla="*/ 3902 w 10000"/>
                  <a:gd name="connsiteY106" fmla="*/ 9631 h 10000"/>
                  <a:gd name="connsiteX107" fmla="*/ 4282 w 10000"/>
                  <a:gd name="connsiteY107" fmla="*/ 9789 h 10000"/>
                  <a:gd name="connsiteX108" fmla="*/ 4722 w 10000"/>
                  <a:gd name="connsiteY108" fmla="*/ 9948 h 10000"/>
                  <a:gd name="connsiteX109" fmla="*/ 5190 w 10000"/>
                  <a:gd name="connsiteY109" fmla="*/ 10000 h 10000"/>
                  <a:gd name="connsiteX110" fmla="*/ 5601 w 10000"/>
                  <a:gd name="connsiteY110" fmla="*/ 10000 h 10000"/>
                  <a:gd name="connsiteX111" fmla="*/ 6100 w 10000"/>
                  <a:gd name="connsiteY111" fmla="*/ 9948 h 10000"/>
                  <a:gd name="connsiteX112" fmla="*/ 6452 w 10000"/>
                  <a:gd name="connsiteY112" fmla="*/ 9841 h 10000"/>
                  <a:gd name="connsiteX113" fmla="*/ 6804 w 10000"/>
                  <a:gd name="connsiteY113" fmla="*/ 9737 h 10000"/>
                  <a:gd name="connsiteX114" fmla="*/ 7186 w 10000"/>
                  <a:gd name="connsiteY114" fmla="*/ 9578 h 10000"/>
                  <a:gd name="connsiteX115" fmla="*/ 7537 w 10000"/>
                  <a:gd name="connsiteY115" fmla="*/ 9419 h 10000"/>
                  <a:gd name="connsiteX116" fmla="*/ 7860 w 10000"/>
                  <a:gd name="connsiteY116" fmla="*/ 9209 h 10000"/>
                  <a:gd name="connsiteX117" fmla="*/ 8212 w 10000"/>
                  <a:gd name="connsiteY117" fmla="*/ 8997 h 10000"/>
                  <a:gd name="connsiteX118" fmla="*/ 8535 w 10000"/>
                  <a:gd name="connsiteY11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8916 w 10000"/>
                  <a:gd name="connsiteY20" fmla="*/ 6146 h 10000"/>
                  <a:gd name="connsiteX21" fmla="*/ 8720 w 10000"/>
                  <a:gd name="connsiteY21" fmla="*/ 5507 h 10000"/>
                  <a:gd name="connsiteX22" fmla="*/ 8720 w 10000"/>
                  <a:gd name="connsiteY22" fmla="*/ 5507 h 10000"/>
                  <a:gd name="connsiteX23" fmla="*/ 8591 w 10000"/>
                  <a:gd name="connsiteY23" fmla="*/ 5281 h 10000"/>
                  <a:gd name="connsiteX24" fmla="*/ 8399 w 10000"/>
                  <a:gd name="connsiteY24" fmla="*/ 5432 h 10000"/>
                  <a:gd name="connsiteX25" fmla="*/ 8271 w 10000"/>
                  <a:gd name="connsiteY25" fmla="*/ 5205 h 10000"/>
                  <a:gd name="connsiteX26" fmla="*/ 8142 w 10000"/>
                  <a:gd name="connsiteY26" fmla="*/ 4979 h 10000"/>
                  <a:gd name="connsiteX27" fmla="*/ 8655 w 10000"/>
                  <a:gd name="connsiteY27" fmla="*/ 4904 h 10000"/>
                  <a:gd name="connsiteX28" fmla="*/ 8207 w 10000"/>
                  <a:gd name="connsiteY28" fmla="*/ 4602 h 10000"/>
                  <a:gd name="connsiteX29" fmla="*/ 8014 w 10000"/>
                  <a:gd name="connsiteY29" fmla="*/ 4753 h 10000"/>
                  <a:gd name="connsiteX30" fmla="*/ 8047 w 10000"/>
                  <a:gd name="connsiteY30" fmla="*/ 4837 h 10000"/>
                  <a:gd name="connsiteX31" fmla="*/ 6914 w 10000"/>
                  <a:gd name="connsiteY31" fmla="*/ 3320 h 10000"/>
                  <a:gd name="connsiteX32" fmla="*/ 6926 w 10000"/>
                  <a:gd name="connsiteY32" fmla="*/ 3319 h 10000"/>
                  <a:gd name="connsiteX33" fmla="*/ 6605 w 10000"/>
                  <a:gd name="connsiteY33" fmla="*/ 3244 h 10000"/>
                  <a:gd name="connsiteX34" fmla="*/ 6479 w 10000"/>
                  <a:gd name="connsiteY34" fmla="*/ 3018 h 10000"/>
                  <a:gd name="connsiteX35" fmla="*/ 4957 w 10000"/>
                  <a:gd name="connsiteY35" fmla="*/ 3242 h 10000"/>
                  <a:gd name="connsiteX36" fmla="*/ 4838 w 10000"/>
                  <a:gd name="connsiteY36" fmla="*/ 3189 h 10000"/>
                  <a:gd name="connsiteX37" fmla="*/ 4692 w 10000"/>
                  <a:gd name="connsiteY37" fmla="*/ 3136 h 10000"/>
                  <a:gd name="connsiteX38" fmla="*/ 4575 w 10000"/>
                  <a:gd name="connsiteY38" fmla="*/ 3348 h 10000"/>
                  <a:gd name="connsiteX39" fmla="*/ 4253 w 10000"/>
                  <a:gd name="connsiteY39" fmla="*/ 3084 h 10000"/>
                  <a:gd name="connsiteX40" fmla="*/ 4400 w 10000"/>
                  <a:gd name="connsiteY40" fmla="*/ 3084 h 10000"/>
                  <a:gd name="connsiteX41" fmla="*/ 4429 w 10000"/>
                  <a:gd name="connsiteY41" fmla="*/ 3031 h 10000"/>
                  <a:gd name="connsiteX42" fmla="*/ 4282 w 10000"/>
                  <a:gd name="connsiteY42" fmla="*/ 2925 h 10000"/>
                  <a:gd name="connsiteX43" fmla="*/ 4311 w 10000"/>
                  <a:gd name="connsiteY43" fmla="*/ 2503 h 10000"/>
                  <a:gd name="connsiteX44" fmla="*/ 4253 w 10000"/>
                  <a:gd name="connsiteY44" fmla="*/ 2291 h 10000"/>
                  <a:gd name="connsiteX45" fmla="*/ 4222 w 10000"/>
                  <a:gd name="connsiteY45" fmla="*/ 1659 h 10000"/>
                  <a:gd name="connsiteX46" fmla="*/ 4282 w 10000"/>
                  <a:gd name="connsiteY46" fmla="*/ 1659 h 10000"/>
                  <a:gd name="connsiteX47" fmla="*/ 4194 w 10000"/>
                  <a:gd name="connsiteY47" fmla="*/ 1552 h 10000"/>
                  <a:gd name="connsiteX48" fmla="*/ 3930 w 10000"/>
                  <a:gd name="connsiteY48" fmla="*/ 1763 h 10000"/>
                  <a:gd name="connsiteX49" fmla="*/ 3871 w 10000"/>
                  <a:gd name="connsiteY49" fmla="*/ 1341 h 10000"/>
                  <a:gd name="connsiteX50" fmla="*/ 4077 w 10000"/>
                  <a:gd name="connsiteY50" fmla="*/ 602 h 10000"/>
                  <a:gd name="connsiteX51" fmla="*/ 3902 w 10000"/>
                  <a:gd name="connsiteY51" fmla="*/ 338 h 10000"/>
                  <a:gd name="connsiteX52" fmla="*/ 4493 w 10000"/>
                  <a:gd name="connsiteY52" fmla="*/ 0 h 10000"/>
                  <a:gd name="connsiteX53" fmla="*/ 3636 w 10000"/>
                  <a:gd name="connsiteY53" fmla="*/ 21 h 10000"/>
                  <a:gd name="connsiteX54" fmla="*/ 3550 w 10000"/>
                  <a:gd name="connsiteY54" fmla="*/ 233 h 10000"/>
                  <a:gd name="connsiteX55" fmla="*/ 3460 w 10000"/>
                  <a:gd name="connsiteY55" fmla="*/ 655 h 10000"/>
                  <a:gd name="connsiteX56" fmla="*/ 3343 w 10000"/>
                  <a:gd name="connsiteY56" fmla="*/ 708 h 10000"/>
                  <a:gd name="connsiteX57" fmla="*/ 3519 w 10000"/>
                  <a:gd name="connsiteY57" fmla="*/ 919 h 10000"/>
                  <a:gd name="connsiteX58" fmla="*/ 3550 w 10000"/>
                  <a:gd name="connsiteY58" fmla="*/ 1183 h 10000"/>
                  <a:gd name="connsiteX59" fmla="*/ 3460 w 10000"/>
                  <a:gd name="connsiteY59" fmla="*/ 1341 h 10000"/>
                  <a:gd name="connsiteX60" fmla="*/ 3550 w 10000"/>
                  <a:gd name="connsiteY60" fmla="*/ 1816 h 10000"/>
                  <a:gd name="connsiteX61" fmla="*/ 3489 w 10000"/>
                  <a:gd name="connsiteY61" fmla="*/ 2239 h 10000"/>
                  <a:gd name="connsiteX62" fmla="*/ 3050 w 10000"/>
                  <a:gd name="connsiteY62" fmla="*/ 2555 h 10000"/>
                  <a:gd name="connsiteX63" fmla="*/ 3021 w 10000"/>
                  <a:gd name="connsiteY63" fmla="*/ 2397 h 10000"/>
                  <a:gd name="connsiteX64" fmla="*/ 2992 w 10000"/>
                  <a:gd name="connsiteY64" fmla="*/ 2609 h 10000"/>
                  <a:gd name="connsiteX65" fmla="*/ 3108 w 10000"/>
                  <a:gd name="connsiteY65" fmla="*/ 2819 h 10000"/>
                  <a:gd name="connsiteX66" fmla="*/ 3402 w 10000"/>
                  <a:gd name="connsiteY66" fmla="*/ 2609 h 10000"/>
                  <a:gd name="connsiteX67" fmla="*/ 3519 w 10000"/>
                  <a:gd name="connsiteY67" fmla="*/ 2767 h 10000"/>
                  <a:gd name="connsiteX68" fmla="*/ 3314 w 10000"/>
                  <a:gd name="connsiteY68" fmla="*/ 2819 h 10000"/>
                  <a:gd name="connsiteX69" fmla="*/ 2378 w 10000"/>
                  <a:gd name="connsiteY69" fmla="*/ 2638 h 10000"/>
                  <a:gd name="connsiteX70" fmla="*/ 2570 w 10000"/>
                  <a:gd name="connsiteY70" fmla="*/ 2488 h 10000"/>
                  <a:gd name="connsiteX71" fmla="*/ 1994 w 10000"/>
                  <a:gd name="connsiteY71" fmla="*/ 2940 h 10000"/>
                  <a:gd name="connsiteX72" fmla="*/ 1929 w 10000"/>
                  <a:gd name="connsiteY72" fmla="*/ 3317 h 10000"/>
                  <a:gd name="connsiteX73" fmla="*/ 1929 w 10000"/>
                  <a:gd name="connsiteY73" fmla="*/ 3317 h 10000"/>
                  <a:gd name="connsiteX74" fmla="*/ 1789 w 10000"/>
                  <a:gd name="connsiteY74" fmla="*/ 3559 h 10000"/>
                  <a:gd name="connsiteX75" fmla="*/ 1554 w 10000"/>
                  <a:gd name="connsiteY75" fmla="*/ 3559 h 10000"/>
                  <a:gd name="connsiteX76" fmla="*/ 1378 w 10000"/>
                  <a:gd name="connsiteY76" fmla="*/ 3770 h 10000"/>
                  <a:gd name="connsiteX77" fmla="*/ 1145 w 10000"/>
                  <a:gd name="connsiteY77" fmla="*/ 3770 h 10000"/>
                  <a:gd name="connsiteX78" fmla="*/ 968 w 10000"/>
                  <a:gd name="connsiteY78" fmla="*/ 3981 h 10000"/>
                  <a:gd name="connsiteX79" fmla="*/ 851 w 10000"/>
                  <a:gd name="connsiteY79" fmla="*/ 3770 h 10000"/>
                  <a:gd name="connsiteX80" fmla="*/ 558 w 10000"/>
                  <a:gd name="connsiteY80" fmla="*/ 3717 h 10000"/>
                  <a:gd name="connsiteX81" fmla="*/ 0 w 10000"/>
                  <a:gd name="connsiteY81" fmla="*/ 4984 h 10000"/>
                  <a:gd name="connsiteX82" fmla="*/ 59 w 10000"/>
                  <a:gd name="connsiteY82" fmla="*/ 5249 h 10000"/>
                  <a:gd name="connsiteX83" fmla="*/ 118 w 10000"/>
                  <a:gd name="connsiteY83" fmla="*/ 5618 h 10000"/>
                  <a:gd name="connsiteX84" fmla="*/ 294 w 10000"/>
                  <a:gd name="connsiteY84" fmla="*/ 5935 h 10000"/>
                  <a:gd name="connsiteX85" fmla="*/ 528 w 10000"/>
                  <a:gd name="connsiteY85" fmla="*/ 6462 h 10000"/>
                  <a:gd name="connsiteX86" fmla="*/ 381 w 10000"/>
                  <a:gd name="connsiteY86" fmla="*/ 6358 h 10000"/>
                  <a:gd name="connsiteX87" fmla="*/ 733 w 10000"/>
                  <a:gd name="connsiteY87" fmla="*/ 6832 h 10000"/>
                  <a:gd name="connsiteX88" fmla="*/ 938 w 10000"/>
                  <a:gd name="connsiteY88" fmla="*/ 6780 h 10000"/>
                  <a:gd name="connsiteX89" fmla="*/ 910 w 10000"/>
                  <a:gd name="connsiteY89" fmla="*/ 6462 h 10000"/>
                  <a:gd name="connsiteX90" fmla="*/ 1085 w 10000"/>
                  <a:gd name="connsiteY90" fmla="*/ 6515 h 10000"/>
                  <a:gd name="connsiteX91" fmla="*/ 880 w 10000"/>
                  <a:gd name="connsiteY91" fmla="*/ 5882 h 10000"/>
                  <a:gd name="connsiteX92" fmla="*/ 1261 w 10000"/>
                  <a:gd name="connsiteY92" fmla="*/ 5618 h 10000"/>
                  <a:gd name="connsiteX93" fmla="*/ 1468 w 10000"/>
                  <a:gd name="connsiteY93" fmla="*/ 5618 h 10000"/>
                  <a:gd name="connsiteX94" fmla="*/ 1468 w 10000"/>
                  <a:gd name="connsiteY94" fmla="*/ 5882 h 10000"/>
                  <a:gd name="connsiteX95" fmla="*/ 1290 w 10000"/>
                  <a:gd name="connsiteY95" fmla="*/ 6040 h 10000"/>
                  <a:gd name="connsiteX96" fmla="*/ 1174 w 10000"/>
                  <a:gd name="connsiteY96" fmla="*/ 6727 h 10000"/>
                  <a:gd name="connsiteX97" fmla="*/ 1115 w 10000"/>
                  <a:gd name="connsiteY97" fmla="*/ 7043 h 10000"/>
                  <a:gd name="connsiteX98" fmla="*/ 1203 w 10000"/>
                  <a:gd name="connsiteY98" fmla="*/ 7466 h 10000"/>
                  <a:gd name="connsiteX99" fmla="*/ 1378 w 10000"/>
                  <a:gd name="connsiteY99" fmla="*/ 7783 h 10000"/>
                  <a:gd name="connsiteX100" fmla="*/ 1965 w 10000"/>
                  <a:gd name="connsiteY100" fmla="*/ 8416 h 10000"/>
                  <a:gd name="connsiteX101" fmla="*/ 2433 w 10000"/>
                  <a:gd name="connsiteY101" fmla="*/ 8891 h 10000"/>
                  <a:gd name="connsiteX102" fmla="*/ 2785 w 10000"/>
                  <a:gd name="connsiteY102" fmla="*/ 9103 h 10000"/>
                  <a:gd name="connsiteX103" fmla="*/ 3167 w 10000"/>
                  <a:gd name="connsiteY103" fmla="*/ 9313 h 10000"/>
                  <a:gd name="connsiteX104" fmla="*/ 3550 w 10000"/>
                  <a:gd name="connsiteY104" fmla="*/ 9525 h 10000"/>
                  <a:gd name="connsiteX105" fmla="*/ 3902 w 10000"/>
                  <a:gd name="connsiteY105" fmla="*/ 9631 h 10000"/>
                  <a:gd name="connsiteX106" fmla="*/ 4282 w 10000"/>
                  <a:gd name="connsiteY106" fmla="*/ 9789 h 10000"/>
                  <a:gd name="connsiteX107" fmla="*/ 4722 w 10000"/>
                  <a:gd name="connsiteY107" fmla="*/ 9948 h 10000"/>
                  <a:gd name="connsiteX108" fmla="*/ 5190 w 10000"/>
                  <a:gd name="connsiteY108" fmla="*/ 10000 h 10000"/>
                  <a:gd name="connsiteX109" fmla="*/ 5601 w 10000"/>
                  <a:gd name="connsiteY109" fmla="*/ 10000 h 10000"/>
                  <a:gd name="connsiteX110" fmla="*/ 6100 w 10000"/>
                  <a:gd name="connsiteY110" fmla="*/ 9948 h 10000"/>
                  <a:gd name="connsiteX111" fmla="*/ 6452 w 10000"/>
                  <a:gd name="connsiteY111" fmla="*/ 9841 h 10000"/>
                  <a:gd name="connsiteX112" fmla="*/ 6804 w 10000"/>
                  <a:gd name="connsiteY112" fmla="*/ 9737 h 10000"/>
                  <a:gd name="connsiteX113" fmla="*/ 7186 w 10000"/>
                  <a:gd name="connsiteY113" fmla="*/ 9578 h 10000"/>
                  <a:gd name="connsiteX114" fmla="*/ 7537 w 10000"/>
                  <a:gd name="connsiteY114" fmla="*/ 9419 h 10000"/>
                  <a:gd name="connsiteX115" fmla="*/ 7860 w 10000"/>
                  <a:gd name="connsiteY115" fmla="*/ 9209 h 10000"/>
                  <a:gd name="connsiteX116" fmla="*/ 8212 w 10000"/>
                  <a:gd name="connsiteY116" fmla="*/ 8997 h 10000"/>
                  <a:gd name="connsiteX117" fmla="*/ 8535 w 10000"/>
                  <a:gd name="connsiteY11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443 w 10000"/>
                  <a:gd name="connsiteY17" fmla="*/ 5195 h 10000"/>
                  <a:gd name="connsiteX18" fmla="*/ 9091 w 10000"/>
                  <a:gd name="connsiteY18" fmla="*/ 5249 h 10000"/>
                  <a:gd name="connsiteX19" fmla="*/ 8916 w 10000"/>
                  <a:gd name="connsiteY19" fmla="*/ 6146 h 10000"/>
                  <a:gd name="connsiteX20" fmla="*/ 8720 w 10000"/>
                  <a:gd name="connsiteY20" fmla="*/ 5507 h 10000"/>
                  <a:gd name="connsiteX21" fmla="*/ 8720 w 10000"/>
                  <a:gd name="connsiteY21" fmla="*/ 5507 h 10000"/>
                  <a:gd name="connsiteX22" fmla="*/ 8591 w 10000"/>
                  <a:gd name="connsiteY22" fmla="*/ 5281 h 10000"/>
                  <a:gd name="connsiteX23" fmla="*/ 8399 w 10000"/>
                  <a:gd name="connsiteY23" fmla="*/ 5432 h 10000"/>
                  <a:gd name="connsiteX24" fmla="*/ 8271 w 10000"/>
                  <a:gd name="connsiteY24" fmla="*/ 5205 h 10000"/>
                  <a:gd name="connsiteX25" fmla="*/ 8142 w 10000"/>
                  <a:gd name="connsiteY25" fmla="*/ 4979 h 10000"/>
                  <a:gd name="connsiteX26" fmla="*/ 8655 w 10000"/>
                  <a:gd name="connsiteY26" fmla="*/ 4904 h 10000"/>
                  <a:gd name="connsiteX27" fmla="*/ 8207 w 10000"/>
                  <a:gd name="connsiteY27" fmla="*/ 4602 h 10000"/>
                  <a:gd name="connsiteX28" fmla="*/ 8014 w 10000"/>
                  <a:gd name="connsiteY28" fmla="*/ 4753 h 10000"/>
                  <a:gd name="connsiteX29" fmla="*/ 8047 w 10000"/>
                  <a:gd name="connsiteY29" fmla="*/ 4837 h 10000"/>
                  <a:gd name="connsiteX30" fmla="*/ 6914 w 10000"/>
                  <a:gd name="connsiteY30" fmla="*/ 3320 h 10000"/>
                  <a:gd name="connsiteX31" fmla="*/ 6926 w 10000"/>
                  <a:gd name="connsiteY31" fmla="*/ 3319 h 10000"/>
                  <a:gd name="connsiteX32" fmla="*/ 6605 w 10000"/>
                  <a:gd name="connsiteY32" fmla="*/ 3244 h 10000"/>
                  <a:gd name="connsiteX33" fmla="*/ 6479 w 10000"/>
                  <a:gd name="connsiteY33" fmla="*/ 3018 h 10000"/>
                  <a:gd name="connsiteX34" fmla="*/ 4957 w 10000"/>
                  <a:gd name="connsiteY34" fmla="*/ 3242 h 10000"/>
                  <a:gd name="connsiteX35" fmla="*/ 4838 w 10000"/>
                  <a:gd name="connsiteY35" fmla="*/ 3189 h 10000"/>
                  <a:gd name="connsiteX36" fmla="*/ 4692 w 10000"/>
                  <a:gd name="connsiteY36" fmla="*/ 3136 h 10000"/>
                  <a:gd name="connsiteX37" fmla="*/ 4575 w 10000"/>
                  <a:gd name="connsiteY37" fmla="*/ 3348 h 10000"/>
                  <a:gd name="connsiteX38" fmla="*/ 4253 w 10000"/>
                  <a:gd name="connsiteY38" fmla="*/ 3084 h 10000"/>
                  <a:gd name="connsiteX39" fmla="*/ 4400 w 10000"/>
                  <a:gd name="connsiteY39" fmla="*/ 3084 h 10000"/>
                  <a:gd name="connsiteX40" fmla="*/ 4429 w 10000"/>
                  <a:gd name="connsiteY40" fmla="*/ 3031 h 10000"/>
                  <a:gd name="connsiteX41" fmla="*/ 4282 w 10000"/>
                  <a:gd name="connsiteY41" fmla="*/ 2925 h 10000"/>
                  <a:gd name="connsiteX42" fmla="*/ 4311 w 10000"/>
                  <a:gd name="connsiteY42" fmla="*/ 2503 h 10000"/>
                  <a:gd name="connsiteX43" fmla="*/ 4253 w 10000"/>
                  <a:gd name="connsiteY43" fmla="*/ 2291 h 10000"/>
                  <a:gd name="connsiteX44" fmla="*/ 4222 w 10000"/>
                  <a:gd name="connsiteY44" fmla="*/ 1659 h 10000"/>
                  <a:gd name="connsiteX45" fmla="*/ 4282 w 10000"/>
                  <a:gd name="connsiteY45" fmla="*/ 1659 h 10000"/>
                  <a:gd name="connsiteX46" fmla="*/ 4194 w 10000"/>
                  <a:gd name="connsiteY46" fmla="*/ 1552 h 10000"/>
                  <a:gd name="connsiteX47" fmla="*/ 3930 w 10000"/>
                  <a:gd name="connsiteY47" fmla="*/ 1763 h 10000"/>
                  <a:gd name="connsiteX48" fmla="*/ 3871 w 10000"/>
                  <a:gd name="connsiteY48" fmla="*/ 1341 h 10000"/>
                  <a:gd name="connsiteX49" fmla="*/ 4077 w 10000"/>
                  <a:gd name="connsiteY49" fmla="*/ 602 h 10000"/>
                  <a:gd name="connsiteX50" fmla="*/ 3902 w 10000"/>
                  <a:gd name="connsiteY50" fmla="*/ 338 h 10000"/>
                  <a:gd name="connsiteX51" fmla="*/ 4493 w 10000"/>
                  <a:gd name="connsiteY51" fmla="*/ 0 h 10000"/>
                  <a:gd name="connsiteX52" fmla="*/ 3636 w 10000"/>
                  <a:gd name="connsiteY52" fmla="*/ 21 h 10000"/>
                  <a:gd name="connsiteX53" fmla="*/ 3550 w 10000"/>
                  <a:gd name="connsiteY53" fmla="*/ 233 h 10000"/>
                  <a:gd name="connsiteX54" fmla="*/ 3460 w 10000"/>
                  <a:gd name="connsiteY54" fmla="*/ 655 h 10000"/>
                  <a:gd name="connsiteX55" fmla="*/ 3343 w 10000"/>
                  <a:gd name="connsiteY55" fmla="*/ 708 h 10000"/>
                  <a:gd name="connsiteX56" fmla="*/ 3519 w 10000"/>
                  <a:gd name="connsiteY56" fmla="*/ 919 h 10000"/>
                  <a:gd name="connsiteX57" fmla="*/ 3550 w 10000"/>
                  <a:gd name="connsiteY57" fmla="*/ 1183 h 10000"/>
                  <a:gd name="connsiteX58" fmla="*/ 3460 w 10000"/>
                  <a:gd name="connsiteY58" fmla="*/ 1341 h 10000"/>
                  <a:gd name="connsiteX59" fmla="*/ 3550 w 10000"/>
                  <a:gd name="connsiteY59" fmla="*/ 1816 h 10000"/>
                  <a:gd name="connsiteX60" fmla="*/ 3489 w 10000"/>
                  <a:gd name="connsiteY60" fmla="*/ 2239 h 10000"/>
                  <a:gd name="connsiteX61" fmla="*/ 3050 w 10000"/>
                  <a:gd name="connsiteY61" fmla="*/ 2555 h 10000"/>
                  <a:gd name="connsiteX62" fmla="*/ 3021 w 10000"/>
                  <a:gd name="connsiteY62" fmla="*/ 2397 h 10000"/>
                  <a:gd name="connsiteX63" fmla="*/ 2992 w 10000"/>
                  <a:gd name="connsiteY63" fmla="*/ 2609 h 10000"/>
                  <a:gd name="connsiteX64" fmla="*/ 3108 w 10000"/>
                  <a:gd name="connsiteY64" fmla="*/ 2819 h 10000"/>
                  <a:gd name="connsiteX65" fmla="*/ 3402 w 10000"/>
                  <a:gd name="connsiteY65" fmla="*/ 2609 h 10000"/>
                  <a:gd name="connsiteX66" fmla="*/ 3519 w 10000"/>
                  <a:gd name="connsiteY66" fmla="*/ 2767 h 10000"/>
                  <a:gd name="connsiteX67" fmla="*/ 3314 w 10000"/>
                  <a:gd name="connsiteY67" fmla="*/ 2819 h 10000"/>
                  <a:gd name="connsiteX68" fmla="*/ 2378 w 10000"/>
                  <a:gd name="connsiteY68" fmla="*/ 2638 h 10000"/>
                  <a:gd name="connsiteX69" fmla="*/ 2570 w 10000"/>
                  <a:gd name="connsiteY69" fmla="*/ 2488 h 10000"/>
                  <a:gd name="connsiteX70" fmla="*/ 1994 w 10000"/>
                  <a:gd name="connsiteY70" fmla="*/ 2940 h 10000"/>
                  <a:gd name="connsiteX71" fmla="*/ 1929 w 10000"/>
                  <a:gd name="connsiteY71" fmla="*/ 3317 h 10000"/>
                  <a:gd name="connsiteX72" fmla="*/ 1929 w 10000"/>
                  <a:gd name="connsiteY72" fmla="*/ 3317 h 10000"/>
                  <a:gd name="connsiteX73" fmla="*/ 1789 w 10000"/>
                  <a:gd name="connsiteY73" fmla="*/ 3559 h 10000"/>
                  <a:gd name="connsiteX74" fmla="*/ 1554 w 10000"/>
                  <a:gd name="connsiteY74" fmla="*/ 3559 h 10000"/>
                  <a:gd name="connsiteX75" fmla="*/ 1378 w 10000"/>
                  <a:gd name="connsiteY75" fmla="*/ 3770 h 10000"/>
                  <a:gd name="connsiteX76" fmla="*/ 1145 w 10000"/>
                  <a:gd name="connsiteY76" fmla="*/ 3770 h 10000"/>
                  <a:gd name="connsiteX77" fmla="*/ 968 w 10000"/>
                  <a:gd name="connsiteY77" fmla="*/ 3981 h 10000"/>
                  <a:gd name="connsiteX78" fmla="*/ 851 w 10000"/>
                  <a:gd name="connsiteY78" fmla="*/ 3770 h 10000"/>
                  <a:gd name="connsiteX79" fmla="*/ 558 w 10000"/>
                  <a:gd name="connsiteY79" fmla="*/ 3717 h 10000"/>
                  <a:gd name="connsiteX80" fmla="*/ 0 w 10000"/>
                  <a:gd name="connsiteY80" fmla="*/ 4984 h 10000"/>
                  <a:gd name="connsiteX81" fmla="*/ 59 w 10000"/>
                  <a:gd name="connsiteY81" fmla="*/ 5249 h 10000"/>
                  <a:gd name="connsiteX82" fmla="*/ 118 w 10000"/>
                  <a:gd name="connsiteY82" fmla="*/ 5618 h 10000"/>
                  <a:gd name="connsiteX83" fmla="*/ 294 w 10000"/>
                  <a:gd name="connsiteY83" fmla="*/ 5935 h 10000"/>
                  <a:gd name="connsiteX84" fmla="*/ 528 w 10000"/>
                  <a:gd name="connsiteY84" fmla="*/ 6462 h 10000"/>
                  <a:gd name="connsiteX85" fmla="*/ 381 w 10000"/>
                  <a:gd name="connsiteY85" fmla="*/ 6358 h 10000"/>
                  <a:gd name="connsiteX86" fmla="*/ 733 w 10000"/>
                  <a:gd name="connsiteY86" fmla="*/ 6832 h 10000"/>
                  <a:gd name="connsiteX87" fmla="*/ 938 w 10000"/>
                  <a:gd name="connsiteY87" fmla="*/ 6780 h 10000"/>
                  <a:gd name="connsiteX88" fmla="*/ 910 w 10000"/>
                  <a:gd name="connsiteY88" fmla="*/ 6462 h 10000"/>
                  <a:gd name="connsiteX89" fmla="*/ 1085 w 10000"/>
                  <a:gd name="connsiteY89" fmla="*/ 6515 h 10000"/>
                  <a:gd name="connsiteX90" fmla="*/ 880 w 10000"/>
                  <a:gd name="connsiteY90" fmla="*/ 5882 h 10000"/>
                  <a:gd name="connsiteX91" fmla="*/ 1261 w 10000"/>
                  <a:gd name="connsiteY91" fmla="*/ 5618 h 10000"/>
                  <a:gd name="connsiteX92" fmla="*/ 1468 w 10000"/>
                  <a:gd name="connsiteY92" fmla="*/ 5618 h 10000"/>
                  <a:gd name="connsiteX93" fmla="*/ 1468 w 10000"/>
                  <a:gd name="connsiteY93" fmla="*/ 5882 h 10000"/>
                  <a:gd name="connsiteX94" fmla="*/ 1290 w 10000"/>
                  <a:gd name="connsiteY94" fmla="*/ 6040 h 10000"/>
                  <a:gd name="connsiteX95" fmla="*/ 1174 w 10000"/>
                  <a:gd name="connsiteY95" fmla="*/ 6727 h 10000"/>
                  <a:gd name="connsiteX96" fmla="*/ 1115 w 10000"/>
                  <a:gd name="connsiteY96" fmla="*/ 7043 h 10000"/>
                  <a:gd name="connsiteX97" fmla="*/ 1203 w 10000"/>
                  <a:gd name="connsiteY97" fmla="*/ 7466 h 10000"/>
                  <a:gd name="connsiteX98" fmla="*/ 1378 w 10000"/>
                  <a:gd name="connsiteY98" fmla="*/ 7783 h 10000"/>
                  <a:gd name="connsiteX99" fmla="*/ 1965 w 10000"/>
                  <a:gd name="connsiteY99" fmla="*/ 8416 h 10000"/>
                  <a:gd name="connsiteX100" fmla="*/ 2433 w 10000"/>
                  <a:gd name="connsiteY100" fmla="*/ 8891 h 10000"/>
                  <a:gd name="connsiteX101" fmla="*/ 2785 w 10000"/>
                  <a:gd name="connsiteY101" fmla="*/ 9103 h 10000"/>
                  <a:gd name="connsiteX102" fmla="*/ 3167 w 10000"/>
                  <a:gd name="connsiteY102" fmla="*/ 9313 h 10000"/>
                  <a:gd name="connsiteX103" fmla="*/ 3550 w 10000"/>
                  <a:gd name="connsiteY103" fmla="*/ 9525 h 10000"/>
                  <a:gd name="connsiteX104" fmla="*/ 3902 w 10000"/>
                  <a:gd name="connsiteY104" fmla="*/ 9631 h 10000"/>
                  <a:gd name="connsiteX105" fmla="*/ 4282 w 10000"/>
                  <a:gd name="connsiteY105" fmla="*/ 9789 h 10000"/>
                  <a:gd name="connsiteX106" fmla="*/ 4722 w 10000"/>
                  <a:gd name="connsiteY106" fmla="*/ 9948 h 10000"/>
                  <a:gd name="connsiteX107" fmla="*/ 5190 w 10000"/>
                  <a:gd name="connsiteY107" fmla="*/ 10000 h 10000"/>
                  <a:gd name="connsiteX108" fmla="*/ 5601 w 10000"/>
                  <a:gd name="connsiteY108" fmla="*/ 10000 h 10000"/>
                  <a:gd name="connsiteX109" fmla="*/ 6100 w 10000"/>
                  <a:gd name="connsiteY109" fmla="*/ 9948 h 10000"/>
                  <a:gd name="connsiteX110" fmla="*/ 6452 w 10000"/>
                  <a:gd name="connsiteY110" fmla="*/ 9841 h 10000"/>
                  <a:gd name="connsiteX111" fmla="*/ 6804 w 10000"/>
                  <a:gd name="connsiteY111" fmla="*/ 9737 h 10000"/>
                  <a:gd name="connsiteX112" fmla="*/ 7186 w 10000"/>
                  <a:gd name="connsiteY112" fmla="*/ 9578 h 10000"/>
                  <a:gd name="connsiteX113" fmla="*/ 7537 w 10000"/>
                  <a:gd name="connsiteY113" fmla="*/ 9419 h 10000"/>
                  <a:gd name="connsiteX114" fmla="*/ 7860 w 10000"/>
                  <a:gd name="connsiteY114" fmla="*/ 9209 h 10000"/>
                  <a:gd name="connsiteX115" fmla="*/ 8212 w 10000"/>
                  <a:gd name="connsiteY115" fmla="*/ 8997 h 10000"/>
                  <a:gd name="connsiteX116" fmla="*/ 8535 w 10000"/>
                  <a:gd name="connsiteY11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091 w 10000"/>
                  <a:gd name="connsiteY17" fmla="*/ 5249 h 10000"/>
                  <a:gd name="connsiteX18" fmla="*/ 8916 w 10000"/>
                  <a:gd name="connsiteY18" fmla="*/ 6146 h 10000"/>
                  <a:gd name="connsiteX19" fmla="*/ 8720 w 10000"/>
                  <a:gd name="connsiteY19" fmla="*/ 5507 h 10000"/>
                  <a:gd name="connsiteX20" fmla="*/ 8720 w 10000"/>
                  <a:gd name="connsiteY20" fmla="*/ 5507 h 10000"/>
                  <a:gd name="connsiteX21" fmla="*/ 8591 w 10000"/>
                  <a:gd name="connsiteY21" fmla="*/ 5281 h 10000"/>
                  <a:gd name="connsiteX22" fmla="*/ 8399 w 10000"/>
                  <a:gd name="connsiteY22" fmla="*/ 5432 h 10000"/>
                  <a:gd name="connsiteX23" fmla="*/ 8271 w 10000"/>
                  <a:gd name="connsiteY23" fmla="*/ 5205 h 10000"/>
                  <a:gd name="connsiteX24" fmla="*/ 8142 w 10000"/>
                  <a:gd name="connsiteY24" fmla="*/ 4979 h 10000"/>
                  <a:gd name="connsiteX25" fmla="*/ 8655 w 10000"/>
                  <a:gd name="connsiteY25" fmla="*/ 4904 h 10000"/>
                  <a:gd name="connsiteX26" fmla="*/ 8207 w 10000"/>
                  <a:gd name="connsiteY26" fmla="*/ 4602 h 10000"/>
                  <a:gd name="connsiteX27" fmla="*/ 8014 w 10000"/>
                  <a:gd name="connsiteY27" fmla="*/ 4753 h 10000"/>
                  <a:gd name="connsiteX28" fmla="*/ 8047 w 10000"/>
                  <a:gd name="connsiteY28" fmla="*/ 4837 h 10000"/>
                  <a:gd name="connsiteX29" fmla="*/ 6914 w 10000"/>
                  <a:gd name="connsiteY29" fmla="*/ 3320 h 10000"/>
                  <a:gd name="connsiteX30" fmla="*/ 6926 w 10000"/>
                  <a:gd name="connsiteY30" fmla="*/ 3319 h 10000"/>
                  <a:gd name="connsiteX31" fmla="*/ 6605 w 10000"/>
                  <a:gd name="connsiteY31" fmla="*/ 3244 h 10000"/>
                  <a:gd name="connsiteX32" fmla="*/ 6479 w 10000"/>
                  <a:gd name="connsiteY32" fmla="*/ 3018 h 10000"/>
                  <a:gd name="connsiteX33" fmla="*/ 4957 w 10000"/>
                  <a:gd name="connsiteY33" fmla="*/ 3242 h 10000"/>
                  <a:gd name="connsiteX34" fmla="*/ 4838 w 10000"/>
                  <a:gd name="connsiteY34" fmla="*/ 3189 h 10000"/>
                  <a:gd name="connsiteX35" fmla="*/ 4692 w 10000"/>
                  <a:gd name="connsiteY35" fmla="*/ 3136 h 10000"/>
                  <a:gd name="connsiteX36" fmla="*/ 4575 w 10000"/>
                  <a:gd name="connsiteY36" fmla="*/ 3348 h 10000"/>
                  <a:gd name="connsiteX37" fmla="*/ 4253 w 10000"/>
                  <a:gd name="connsiteY37" fmla="*/ 3084 h 10000"/>
                  <a:gd name="connsiteX38" fmla="*/ 4400 w 10000"/>
                  <a:gd name="connsiteY38" fmla="*/ 3084 h 10000"/>
                  <a:gd name="connsiteX39" fmla="*/ 4429 w 10000"/>
                  <a:gd name="connsiteY39" fmla="*/ 3031 h 10000"/>
                  <a:gd name="connsiteX40" fmla="*/ 4282 w 10000"/>
                  <a:gd name="connsiteY40" fmla="*/ 2925 h 10000"/>
                  <a:gd name="connsiteX41" fmla="*/ 4311 w 10000"/>
                  <a:gd name="connsiteY41" fmla="*/ 2503 h 10000"/>
                  <a:gd name="connsiteX42" fmla="*/ 4253 w 10000"/>
                  <a:gd name="connsiteY42" fmla="*/ 2291 h 10000"/>
                  <a:gd name="connsiteX43" fmla="*/ 4222 w 10000"/>
                  <a:gd name="connsiteY43" fmla="*/ 1659 h 10000"/>
                  <a:gd name="connsiteX44" fmla="*/ 4282 w 10000"/>
                  <a:gd name="connsiteY44" fmla="*/ 1659 h 10000"/>
                  <a:gd name="connsiteX45" fmla="*/ 4194 w 10000"/>
                  <a:gd name="connsiteY45" fmla="*/ 1552 h 10000"/>
                  <a:gd name="connsiteX46" fmla="*/ 3930 w 10000"/>
                  <a:gd name="connsiteY46" fmla="*/ 1763 h 10000"/>
                  <a:gd name="connsiteX47" fmla="*/ 3871 w 10000"/>
                  <a:gd name="connsiteY47" fmla="*/ 1341 h 10000"/>
                  <a:gd name="connsiteX48" fmla="*/ 4077 w 10000"/>
                  <a:gd name="connsiteY48" fmla="*/ 602 h 10000"/>
                  <a:gd name="connsiteX49" fmla="*/ 3902 w 10000"/>
                  <a:gd name="connsiteY49" fmla="*/ 338 h 10000"/>
                  <a:gd name="connsiteX50" fmla="*/ 4493 w 10000"/>
                  <a:gd name="connsiteY50" fmla="*/ 0 h 10000"/>
                  <a:gd name="connsiteX51" fmla="*/ 3636 w 10000"/>
                  <a:gd name="connsiteY51" fmla="*/ 21 h 10000"/>
                  <a:gd name="connsiteX52" fmla="*/ 3550 w 10000"/>
                  <a:gd name="connsiteY52" fmla="*/ 233 h 10000"/>
                  <a:gd name="connsiteX53" fmla="*/ 3460 w 10000"/>
                  <a:gd name="connsiteY53" fmla="*/ 655 h 10000"/>
                  <a:gd name="connsiteX54" fmla="*/ 3343 w 10000"/>
                  <a:gd name="connsiteY54" fmla="*/ 708 h 10000"/>
                  <a:gd name="connsiteX55" fmla="*/ 3519 w 10000"/>
                  <a:gd name="connsiteY55" fmla="*/ 919 h 10000"/>
                  <a:gd name="connsiteX56" fmla="*/ 3550 w 10000"/>
                  <a:gd name="connsiteY56" fmla="*/ 1183 h 10000"/>
                  <a:gd name="connsiteX57" fmla="*/ 3460 w 10000"/>
                  <a:gd name="connsiteY57" fmla="*/ 1341 h 10000"/>
                  <a:gd name="connsiteX58" fmla="*/ 3550 w 10000"/>
                  <a:gd name="connsiteY58" fmla="*/ 1816 h 10000"/>
                  <a:gd name="connsiteX59" fmla="*/ 3489 w 10000"/>
                  <a:gd name="connsiteY59" fmla="*/ 2239 h 10000"/>
                  <a:gd name="connsiteX60" fmla="*/ 3050 w 10000"/>
                  <a:gd name="connsiteY60" fmla="*/ 2555 h 10000"/>
                  <a:gd name="connsiteX61" fmla="*/ 3021 w 10000"/>
                  <a:gd name="connsiteY61" fmla="*/ 2397 h 10000"/>
                  <a:gd name="connsiteX62" fmla="*/ 2992 w 10000"/>
                  <a:gd name="connsiteY62" fmla="*/ 2609 h 10000"/>
                  <a:gd name="connsiteX63" fmla="*/ 3108 w 10000"/>
                  <a:gd name="connsiteY63" fmla="*/ 2819 h 10000"/>
                  <a:gd name="connsiteX64" fmla="*/ 3402 w 10000"/>
                  <a:gd name="connsiteY64" fmla="*/ 2609 h 10000"/>
                  <a:gd name="connsiteX65" fmla="*/ 3519 w 10000"/>
                  <a:gd name="connsiteY65" fmla="*/ 2767 h 10000"/>
                  <a:gd name="connsiteX66" fmla="*/ 3314 w 10000"/>
                  <a:gd name="connsiteY66" fmla="*/ 2819 h 10000"/>
                  <a:gd name="connsiteX67" fmla="*/ 2378 w 10000"/>
                  <a:gd name="connsiteY67" fmla="*/ 2638 h 10000"/>
                  <a:gd name="connsiteX68" fmla="*/ 2570 w 10000"/>
                  <a:gd name="connsiteY68" fmla="*/ 2488 h 10000"/>
                  <a:gd name="connsiteX69" fmla="*/ 1994 w 10000"/>
                  <a:gd name="connsiteY69" fmla="*/ 2940 h 10000"/>
                  <a:gd name="connsiteX70" fmla="*/ 1929 w 10000"/>
                  <a:gd name="connsiteY70" fmla="*/ 3317 h 10000"/>
                  <a:gd name="connsiteX71" fmla="*/ 1929 w 10000"/>
                  <a:gd name="connsiteY71" fmla="*/ 3317 h 10000"/>
                  <a:gd name="connsiteX72" fmla="*/ 1789 w 10000"/>
                  <a:gd name="connsiteY72" fmla="*/ 3559 h 10000"/>
                  <a:gd name="connsiteX73" fmla="*/ 1554 w 10000"/>
                  <a:gd name="connsiteY73" fmla="*/ 3559 h 10000"/>
                  <a:gd name="connsiteX74" fmla="*/ 1378 w 10000"/>
                  <a:gd name="connsiteY74" fmla="*/ 3770 h 10000"/>
                  <a:gd name="connsiteX75" fmla="*/ 1145 w 10000"/>
                  <a:gd name="connsiteY75" fmla="*/ 3770 h 10000"/>
                  <a:gd name="connsiteX76" fmla="*/ 968 w 10000"/>
                  <a:gd name="connsiteY76" fmla="*/ 3981 h 10000"/>
                  <a:gd name="connsiteX77" fmla="*/ 851 w 10000"/>
                  <a:gd name="connsiteY77" fmla="*/ 3770 h 10000"/>
                  <a:gd name="connsiteX78" fmla="*/ 558 w 10000"/>
                  <a:gd name="connsiteY78" fmla="*/ 3717 h 10000"/>
                  <a:gd name="connsiteX79" fmla="*/ 0 w 10000"/>
                  <a:gd name="connsiteY79" fmla="*/ 4984 h 10000"/>
                  <a:gd name="connsiteX80" fmla="*/ 59 w 10000"/>
                  <a:gd name="connsiteY80" fmla="*/ 5249 h 10000"/>
                  <a:gd name="connsiteX81" fmla="*/ 118 w 10000"/>
                  <a:gd name="connsiteY81" fmla="*/ 5618 h 10000"/>
                  <a:gd name="connsiteX82" fmla="*/ 294 w 10000"/>
                  <a:gd name="connsiteY82" fmla="*/ 5935 h 10000"/>
                  <a:gd name="connsiteX83" fmla="*/ 528 w 10000"/>
                  <a:gd name="connsiteY83" fmla="*/ 6462 h 10000"/>
                  <a:gd name="connsiteX84" fmla="*/ 381 w 10000"/>
                  <a:gd name="connsiteY84" fmla="*/ 6358 h 10000"/>
                  <a:gd name="connsiteX85" fmla="*/ 733 w 10000"/>
                  <a:gd name="connsiteY85" fmla="*/ 6832 h 10000"/>
                  <a:gd name="connsiteX86" fmla="*/ 938 w 10000"/>
                  <a:gd name="connsiteY86" fmla="*/ 6780 h 10000"/>
                  <a:gd name="connsiteX87" fmla="*/ 910 w 10000"/>
                  <a:gd name="connsiteY87" fmla="*/ 6462 h 10000"/>
                  <a:gd name="connsiteX88" fmla="*/ 1085 w 10000"/>
                  <a:gd name="connsiteY88" fmla="*/ 6515 h 10000"/>
                  <a:gd name="connsiteX89" fmla="*/ 880 w 10000"/>
                  <a:gd name="connsiteY89" fmla="*/ 5882 h 10000"/>
                  <a:gd name="connsiteX90" fmla="*/ 1261 w 10000"/>
                  <a:gd name="connsiteY90" fmla="*/ 5618 h 10000"/>
                  <a:gd name="connsiteX91" fmla="*/ 1468 w 10000"/>
                  <a:gd name="connsiteY91" fmla="*/ 5618 h 10000"/>
                  <a:gd name="connsiteX92" fmla="*/ 1468 w 10000"/>
                  <a:gd name="connsiteY92" fmla="*/ 5882 h 10000"/>
                  <a:gd name="connsiteX93" fmla="*/ 1290 w 10000"/>
                  <a:gd name="connsiteY93" fmla="*/ 6040 h 10000"/>
                  <a:gd name="connsiteX94" fmla="*/ 1174 w 10000"/>
                  <a:gd name="connsiteY94" fmla="*/ 6727 h 10000"/>
                  <a:gd name="connsiteX95" fmla="*/ 1115 w 10000"/>
                  <a:gd name="connsiteY95" fmla="*/ 7043 h 10000"/>
                  <a:gd name="connsiteX96" fmla="*/ 1203 w 10000"/>
                  <a:gd name="connsiteY96" fmla="*/ 7466 h 10000"/>
                  <a:gd name="connsiteX97" fmla="*/ 1378 w 10000"/>
                  <a:gd name="connsiteY97" fmla="*/ 7783 h 10000"/>
                  <a:gd name="connsiteX98" fmla="*/ 1965 w 10000"/>
                  <a:gd name="connsiteY98" fmla="*/ 8416 h 10000"/>
                  <a:gd name="connsiteX99" fmla="*/ 2433 w 10000"/>
                  <a:gd name="connsiteY99" fmla="*/ 8891 h 10000"/>
                  <a:gd name="connsiteX100" fmla="*/ 2785 w 10000"/>
                  <a:gd name="connsiteY100" fmla="*/ 9103 h 10000"/>
                  <a:gd name="connsiteX101" fmla="*/ 3167 w 10000"/>
                  <a:gd name="connsiteY101" fmla="*/ 9313 h 10000"/>
                  <a:gd name="connsiteX102" fmla="*/ 3550 w 10000"/>
                  <a:gd name="connsiteY102" fmla="*/ 9525 h 10000"/>
                  <a:gd name="connsiteX103" fmla="*/ 3902 w 10000"/>
                  <a:gd name="connsiteY103" fmla="*/ 9631 h 10000"/>
                  <a:gd name="connsiteX104" fmla="*/ 4282 w 10000"/>
                  <a:gd name="connsiteY104" fmla="*/ 9789 h 10000"/>
                  <a:gd name="connsiteX105" fmla="*/ 4722 w 10000"/>
                  <a:gd name="connsiteY105" fmla="*/ 9948 h 10000"/>
                  <a:gd name="connsiteX106" fmla="*/ 5190 w 10000"/>
                  <a:gd name="connsiteY106" fmla="*/ 10000 h 10000"/>
                  <a:gd name="connsiteX107" fmla="*/ 5601 w 10000"/>
                  <a:gd name="connsiteY107" fmla="*/ 10000 h 10000"/>
                  <a:gd name="connsiteX108" fmla="*/ 6100 w 10000"/>
                  <a:gd name="connsiteY108" fmla="*/ 9948 h 10000"/>
                  <a:gd name="connsiteX109" fmla="*/ 6452 w 10000"/>
                  <a:gd name="connsiteY109" fmla="*/ 9841 h 10000"/>
                  <a:gd name="connsiteX110" fmla="*/ 6804 w 10000"/>
                  <a:gd name="connsiteY110" fmla="*/ 9737 h 10000"/>
                  <a:gd name="connsiteX111" fmla="*/ 7186 w 10000"/>
                  <a:gd name="connsiteY111" fmla="*/ 9578 h 10000"/>
                  <a:gd name="connsiteX112" fmla="*/ 7537 w 10000"/>
                  <a:gd name="connsiteY112" fmla="*/ 9419 h 10000"/>
                  <a:gd name="connsiteX113" fmla="*/ 7860 w 10000"/>
                  <a:gd name="connsiteY113" fmla="*/ 9209 h 10000"/>
                  <a:gd name="connsiteX114" fmla="*/ 8212 w 10000"/>
                  <a:gd name="connsiteY114" fmla="*/ 8997 h 10000"/>
                  <a:gd name="connsiteX115" fmla="*/ 8535 w 10000"/>
                  <a:gd name="connsiteY11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091 w 10000"/>
                  <a:gd name="connsiteY16" fmla="*/ 5249 h 10000"/>
                  <a:gd name="connsiteX17" fmla="*/ 8916 w 10000"/>
                  <a:gd name="connsiteY17" fmla="*/ 6146 h 10000"/>
                  <a:gd name="connsiteX18" fmla="*/ 8720 w 10000"/>
                  <a:gd name="connsiteY18" fmla="*/ 5507 h 10000"/>
                  <a:gd name="connsiteX19" fmla="*/ 8720 w 10000"/>
                  <a:gd name="connsiteY19" fmla="*/ 5507 h 10000"/>
                  <a:gd name="connsiteX20" fmla="*/ 8591 w 10000"/>
                  <a:gd name="connsiteY20" fmla="*/ 5281 h 10000"/>
                  <a:gd name="connsiteX21" fmla="*/ 8399 w 10000"/>
                  <a:gd name="connsiteY21" fmla="*/ 5432 h 10000"/>
                  <a:gd name="connsiteX22" fmla="*/ 8271 w 10000"/>
                  <a:gd name="connsiteY22" fmla="*/ 5205 h 10000"/>
                  <a:gd name="connsiteX23" fmla="*/ 8142 w 10000"/>
                  <a:gd name="connsiteY23" fmla="*/ 4979 h 10000"/>
                  <a:gd name="connsiteX24" fmla="*/ 8655 w 10000"/>
                  <a:gd name="connsiteY24" fmla="*/ 4904 h 10000"/>
                  <a:gd name="connsiteX25" fmla="*/ 8207 w 10000"/>
                  <a:gd name="connsiteY25" fmla="*/ 4602 h 10000"/>
                  <a:gd name="connsiteX26" fmla="*/ 8014 w 10000"/>
                  <a:gd name="connsiteY26" fmla="*/ 4753 h 10000"/>
                  <a:gd name="connsiteX27" fmla="*/ 8047 w 10000"/>
                  <a:gd name="connsiteY27" fmla="*/ 4837 h 10000"/>
                  <a:gd name="connsiteX28" fmla="*/ 6914 w 10000"/>
                  <a:gd name="connsiteY28" fmla="*/ 3320 h 10000"/>
                  <a:gd name="connsiteX29" fmla="*/ 6926 w 10000"/>
                  <a:gd name="connsiteY29" fmla="*/ 3319 h 10000"/>
                  <a:gd name="connsiteX30" fmla="*/ 6605 w 10000"/>
                  <a:gd name="connsiteY30" fmla="*/ 3244 h 10000"/>
                  <a:gd name="connsiteX31" fmla="*/ 6479 w 10000"/>
                  <a:gd name="connsiteY31" fmla="*/ 3018 h 10000"/>
                  <a:gd name="connsiteX32" fmla="*/ 4957 w 10000"/>
                  <a:gd name="connsiteY32" fmla="*/ 3242 h 10000"/>
                  <a:gd name="connsiteX33" fmla="*/ 4838 w 10000"/>
                  <a:gd name="connsiteY33" fmla="*/ 3189 h 10000"/>
                  <a:gd name="connsiteX34" fmla="*/ 4692 w 10000"/>
                  <a:gd name="connsiteY34" fmla="*/ 3136 h 10000"/>
                  <a:gd name="connsiteX35" fmla="*/ 4575 w 10000"/>
                  <a:gd name="connsiteY35" fmla="*/ 3348 h 10000"/>
                  <a:gd name="connsiteX36" fmla="*/ 4253 w 10000"/>
                  <a:gd name="connsiteY36" fmla="*/ 3084 h 10000"/>
                  <a:gd name="connsiteX37" fmla="*/ 4400 w 10000"/>
                  <a:gd name="connsiteY37" fmla="*/ 3084 h 10000"/>
                  <a:gd name="connsiteX38" fmla="*/ 4429 w 10000"/>
                  <a:gd name="connsiteY38" fmla="*/ 3031 h 10000"/>
                  <a:gd name="connsiteX39" fmla="*/ 4282 w 10000"/>
                  <a:gd name="connsiteY39" fmla="*/ 2925 h 10000"/>
                  <a:gd name="connsiteX40" fmla="*/ 4311 w 10000"/>
                  <a:gd name="connsiteY40" fmla="*/ 2503 h 10000"/>
                  <a:gd name="connsiteX41" fmla="*/ 4253 w 10000"/>
                  <a:gd name="connsiteY41" fmla="*/ 2291 h 10000"/>
                  <a:gd name="connsiteX42" fmla="*/ 4222 w 10000"/>
                  <a:gd name="connsiteY42" fmla="*/ 1659 h 10000"/>
                  <a:gd name="connsiteX43" fmla="*/ 4282 w 10000"/>
                  <a:gd name="connsiteY43" fmla="*/ 1659 h 10000"/>
                  <a:gd name="connsiteX44" fmla="*/ 4194 w 10000"/>
                  <a:gd name="connsiteY44" fmla="*/ 1552 h 10000"/>
                  <a:gd name="connsiteX45" fmla="*/ 3930 w 10000"/>
                  <a:gd name="connsiteY45" fmla="*/ 1763 h 10000"/>
                  <a:gd name="connsiteX46" fmla="*/ 3871 w 10000"/>
                  <a:gd name="connsiteY46" fmla="*/ 1341 h 10000"/>
                  <a:gd name="connsiteX47" fmla="*/ 4077 w 10000"/>
                  <a:gd name="connsiteY47" fmla="*/ 602 h 10000"/>
                  <a:gd name="connsiteX48" fmla="*/ 3902 w 10000"/>
                  <a:gd name="connsiteY48" fmla="*/ 338 h 10000"/>
                  <a:gd name="connsiteX49" fmla="*/ 4493 w 10000"/>
                  <a:gd name="connsiteY49" fmla="*/ 0 h 10000"/>
                  <a:gd name="connsiteX50" fmla="*/ 3636 w 10000"/>
                  <a:gd name="connsiteY50" fmla="*/ 21 h 10000"/>
                  <a:gd name="connsiteX51" fmla="*/ 3550 w 10000"/>
                  <a:gd name="connsiteY51" fmla="*/ 233 h 10000"/>
                  <a:gd name="connsiteX52" fmla="*/ 3460 w 10000"/>
                  <a:gd name="connsiteY52" fmla="*/ 655 h 10000"/>
                  <a:gd name="connsiteX53" fmla="*/ 3343 w 10000"/>
                  <a:gd name="connsiteY53" fmla="*/ 708 h 10000"/>
                  <a:gd name="connsiteX54" fmla="*/ 3519 w 10000"/>
                  <a:gd name="connsiteY54" fmla="*/ 919 h 10000"/>
                  <a:gd name="connsiteX55" fmla="*/ 3550 w 10000"/>
                  <a:gd name="connsiteY55" fmla="*/ 1183 h 10000"/>
                  <a:gd name="connsiteX56" fmla="*/ 3460 w 10000"/>
                  <a:gd name="connsiteY56" fmla="*/ 1341 h 10000"/>
                  <a:gd name="connsiteX57" fmla="*/ 3550 w 10000"/>
                  <a:gd name="connsiteY57" fmla="*/ 1816 h 10000"/>
                  <a:gd name="connsiteX58" fmla="*/ 3489 w 10000"/>
                  <a:gd name="connsiteY58" fmla="*/ 2239 h 10000"/>
                  <a:gd name="connsiteX59" fmla="*/ 3050 w 10000"/>
                  <a:gd name="connsiteY59" fmla="*/ 2555 h 10000"/>
                  <a:gd name="connsiteX60" fmla="*/ 3021 w 10000"/>
                  <a:gd name="connsiteY60" fmla="*/ 2397 h 10000"/>
                  <a:gd name="connsiteX61" fmla="*/ 2992 w 10000"/>
                  <a:gd name="connsiteY61" fmla="*/ 2609 h 10000"/>
                  <a:gd name="connsiteX62" fmla="*/ 3108 w 10000"/>
                  <a:gd name="connsiteY62" fmla="*/ 2819 h 10000"/>
                  <a:gd name="connsiteX63" fmla="*/ 3402 w 10000"/>
                  <a:gd name="connsiteY63" fmla="*/ 2609 h 10000"/>
                  <a:gd name="connsiteX64" fmla="*/ 3519 w 10000"/>
                  <a:gd name="connsiteY64" fmla="*/ 2767 h 10000"/>
                  <a:gd name="connsiteX65" fmla="*/ 3314 w 10000"/>
                  <a:gd name="connsiteY65" fmla="*/ 2819 h 10000"/>
                  <a:gd name="connsiteX66" fmla="*/ 2378 w 10000"/>
                  <a:gd name="connsiteY66" fmla="*/ 2638 h 10000"/>
                  <a:gd name="connsiteX67" fmla="*/ 2570 w 10000"/>
                  <a:gd name="connsiteY67" fmla="*/ 2488 h 10000"/>
                  <a:gd name="connsiteX68" fmla="*/ 1994 w 10000"/>
                  <a:gd name="connsiteY68" fmla="*/ 2940 h 10000"/>
                  <a:gd name="connsiteX69" fmla="*/ 1929 w 10000"/>
                  <a:gd name="connsiteY69" fmla="*/ 3317 h 10000"/>
                  <a:gd name="connsiteX70" fmla="*/ 1929 w 10000"/>
                  <a:gd name="connsiteY70" fmla="*/ 3317 h 10000"/>
                  <a:gd name="connsiteX71" fmla="*/ 1789 w 10000"/>
                  <a:gd name="connsiteY71" fmla="*/ 3559 h 10000"/>
                  <a:gd name="connsiteX72" fmla="*/ 1554 w 10000"/>
                  <a:gd name="connsiteY72" fmla="*/ 3559 h 10000"/>
                  <a:gd name="connsiteX73" fmla="*/ 1378 w 10000"/>
                  <a:gd name="connsiteY73" fmla="*/ 3770 h 10000"/>
                  <a:gd name="connsiteX74" fmla="*/ 1145 w 10000"/>
                  <a:gd name="connsiteY74" fmla="*/ 3770 h 10000"/>
                  <a:gd name="connsiteX75" fmla="*/ 968 w 10000"/>
                  <a:gd name="connsiteY75" fmla="*/ 3981 h 10000"/>
                  <a:gd name="connsiteX76" fmla="*/ 851 w 10000"/>
                  <a:gd name="connsiteY76" fmla="*/ 3770 h 10000"/>
                  <a:gd name="connsiteX77" fmla="*/ 558 w 10000"/>
                  <a:gd name="connsiteY77" fmla="*/ 3717 h 10000"/>
                  <a:gd name="connsiteX78" fmla="*/ 0 w 10000"/>
                  <a:gd name="connsiteY78" fmla="*/ 4984 h 10000"/>
                  <a:gd name="connsiteX79" fmla="*/ 59 w 10000"/>
                  <a:gd name="connsiteY79" fmla="*/ 5249 h 10000"/>
                  <a:gd name="connsiteX80" fmla="*/ 118 w 10000"/>
                  <a:gd name="connsiteY80" fmla="*/ 5618 h 10000"/>
                  <a:gd name="connsiteX81" fmla="*/ 294 w 10000"/>
                  <a:gd name="connsiteY81" fmla="*/ 5935 h 10000"/>
                  <a:gd name="connsiteX82" fmla="*/ 528 w 10000"/>
                  <a:gd name="connsiteY82" fmla="*/ 6462 h 10000"/>
                  <a:gd name="connsiteX83" fmla="*/ 381 w 10000"/>
                  <a:gd name="connsiteY83" fmla="*/ 6358 h 10000"/>
                  <a:gd name="connsiteX84" fmla="*/ 733 w 10000"/>
                  <a:gd name="connsiteY84" fmla="*/ 6832 h 10000"/>
                  <a:gd name="connsiteX85" fmla="*/ 938 w 10000"/>
                  <a:gd name="connsiteY85" fmla="*/ 6780 h 10000"/>
                  <a:gd name="connsiteX86" fmla="*/ 910 w 10000"/>
                  <a:gd name="connsiteY86" fmla="*/ 6462 h 10000"/>
                  <a:gd name="connsiteX87" fmla="*/ 1085 w 10000"/>
                  <a:gd name="connsiteY87" fmla="*/ 6515 h 10000"/>
                  <a:gd name="connsiteX88" fmla="*/ 880 w 10000"/>
                  <a:gd name="connsiteY88" fmla="*/ 5882 h 10000"/>
                  <a:gd name="connsiteX89" fmla="*/ 1261 w 10000"/>
                  <a:gd name="connsiteY89" fmla="*/ 5618 h 10000"/>
                  <a:gd name="connsiteX90" fmla="*/ 1468 w 10000"/>
                  <a:gd name="connsiteY90" fmla="*/ 5618 h 10000"/>
                  <a:gd name="connsiteX91" fmla="*/ 1468 w 10000"/>
                  <a:gd name="connsiteY91" fmla="*/ 5882 h 10000"/>
                  <a:gd name="connsiteX92" fmla="*/ 1290 w 10000"/>
                  <a:gd name="connsiteY92" fmla="*/ 6040 h 10000"/>
                  <a:gd name="connsiteX93" fmla="*/ 1174 w 10000"/>
                  <a:gd name="connsiteY93" fmla="*/ 6727 h 10000"/>
                  <a:gd name="connsiteX94" fmla="*/ 1115 w 10000"/>
                  <a:gd name="connsiteY94" fmla="*/ 7043 h 10000"/>
                  <a:gd name="connsiteX95" fmla="*/ 1203 w 10000"/>
                  <a:gd name="connsiteY95" fmla="*/ 7466 h 10000"/>
                  <a:gd name="connsiteX96" fmla="*/ 1378 w 10000"/>
                  <a:gd name="connsiteY96" fmla="*/ 7783 h 10000"/>
                  <a:gd name="connsiteX97" fmla="*/ 1965 w 10000"/>
                  <a:gd name="connsiteY97" fmla="*/ 8416 h 10000"/>
                  <a:gd name="connsiteX98" fmla="*/ 2433 w 10000"/>
                  <a:gd name="connsiteY98" fmla="*/ 8891 h 10000"/>
                  <a:gd name="connsiteX99" fmla="*/ 2785 w 10000"/>
                  <a:gd name="connsiteY99" fmla="*/ 9103 h 10000"/>
                  <a:gd name="connsiteX100" fmla="*/ 3167 w 10000"/>
                  <a:gd name="connsiteY100" fmla="*/ 9313 h 10000"/>
                  <a:gd name="connsiteX101" fmla="*/ 3550 w 10000"/>
                  <a:gd name="connsiteY101" fmla="*/ 9525 h 10000"/>
                  <a:gd name="connsiteX102" fmla="*/ 3902 w 10000"/>
                  <a:gd name="connsiteY102" fmla="*/ 9631 h 10000"/>
                  <a:gd name="connsiteX103" fmla="*/ 4282 w 10000"/>
                  <a:gd name="connsiteY103" fmla="*/ 9789 h 10000"/>
                  <a:gd name="connsiteX104" fmla="*/ 4722 w 10000"/>
                  <a:gd name="connsiteY104" fmla="*/ 9948 h 10000"/>
                  <a:gd name="connsiteX105" fmla="*/ 5190 w 10000"/>
                  <a:gd name="connsiteY105" fmla="*/ 10000 h 10000"/>
                  <a:gd name="connsiteX106" fmla="*/ 5601 w 10000"/>
                  <a:gd name="connsiteY106" fmla="*/ 10000 h 10000"/>
                  <a:gd name="connsiteX107" fmla="*/ 6100 w 10000"/>
                  <a:gd name="connsiteY107" fmla="*/ 9948 h 10000"/>
                  <a:gd name="connsiteX108" fmla="*/ 6452 w 10000"/>
                  <a:gd name="connsiteY108" fmla="*/ 9841 h 10000"/>
                  <a:gd name="connsiteX109" fmla="*/ 6804 w 10000"/>
                  <a:gd name="connsiteY109" fmla="*/ 9737 h 10000"/>
                  <a:gd name="connsiteX110" fmla="*/ 7186 w 10000"/>
                  <a:gd name="connsiteY110" fmla="*/ 9578 h 10000"/>
                  <a:gd name="connsiteX111" fmla="*/ 7537 w 10000"/>
                  <a:gd name="connsiteY111" fmla="*/ 9419 h 10000"/>
                  <a:gd name="connsiteX112" fmla="*/ 7860 w 10000"/>
                  <a:gd name="connsiteY112" fmla="*/ 9209 h 10000"/>
                  <a:gd name="connsiteX113" fmla="*/ 8212 w 10000"/>
                  <a:gd name="connsiteY113" fmla="*/ 8997 h 10000"/>
                  <a:gd name="connsiteX114" fmla="*/ 8535 w 10000"/>
                  <a:gd name="connsiteY11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091 w 10000"/>
                  <a:gd name="connsiteY15" fmla="*/ 5249 h 10000"/>
                  <a:gd name="connsiteX16" fmla="*/ 8916 w 10000"/>
                  <a:gd name="connsiteY16" fmla="*/ 6146 h 10000"/>
                  <a:gd name="connsiteX17" fmla="*/ 8720 w 10000"/>
                  <a:gd name="connsiteY17" fmla="*/ 5507 h 10000"/>
                  <a:gd name="connsiteX18" fmla="*/ 8720 w 10000"/>
                  <a:gd name="connsiteY18" fmla="*/ 5507 h 10000"/>
                  <a:gd name="connsiteX19" fmla="*/ 8591 w 10000"/>
                  <a:gd name="connsiteY19" fmla="*/ 5281 h 10000"/>
                  <a:gd name="connsiteX20" fmla="*/ 8399 w 10000"/>
                  <a:gd name="connsiteY20" fmla="*/ 5432 h 10000"/>
                  <a:gd name="connsiteX21" fmla="*/ 8271 w 10000"/>
                  <a:gd name="connsiteY21" fmla="*/ 5205 h 10000"/>
                  <a:gd name="connsiteX22" fmla="*/ 8142 w 10000"/>
                  <a:gd name="connsiteY22" fmla="*/ 4979 h 10000"/>
                  <a:gd name="connsiteX23" fmla="*/ 8655 w 10000"/>
                  <a:gd name="connsiteY23" fmla="*/ 4904 h 10000"/>
                  <a:gd name="connsiteX24" fmla="*/ 8207 w 10000"/>
                  <a:gd name="connsiteY24" fmla="*/ 4602 h 10000"/>
                  <a:gd name="connsiteX25" fmla="*/ 8014 w 10000"/>
                  <a:gd name="connsiteY25" fmla="*/ 4753 h 10000"/>
                  <a:gd name="connsiteX26" fmla="*/ 8047 w 10000"/>
                  <a:gd name="connsiteY26" fmla="*/ 4837 h 10000"/>
                  <a:gd name="connsiteX27" fmla="*/ 6914 w 10000"/>
                  <a:gd name="connsiteY27" fmla="*/ 3320 h 10000"/>
                  <a:gd name="connsiteX28" fmla="*/ 6926 w 10000"/>
                  <a:gd name="connsiteY28" fmla="*/ 3319 h 10000"/>
                  <a:gd name="connsiteX29" fmla="*/ 6605 w 10000"/>
                  <a:gd name="connsiteY29" fmla="*/ 3244 h 10000"/>
                  <a:gd name="connsiteX30" fmla="*/ 6479 w 10000"/>
                  <a:gd name="connsiteY30" fmla="*/ 3018 h 10000"/>
                  <a:gd name="connsiteX31" fmla="*/ 4957 w 10000"/>
                  <a:gd name="connsiteY31" fmla="*/ 3242 h 10000"/>
                  <a:gd name="connsiteX32" fmla="*/ 4838 w 10000"/>
                  <a:gd name="connsiteY32" fmla="*/ 3189 h 10000"/>
                  <a:gd name="connsiteX33" fmla="*/ 4692 w 10000"/>
                  <a:gd name="connsiteY33" fmla="*/ 3136 h 10000"/>
                  <a:gd name="connsiteX34" fmla="*/ 4575 w 10000"/>
                  <a:gd name="connsiteY34" fmla="*/ 3348 h 10000"/>
                  <a:gd name="connsiteX35" fmla="*/ 4253 w 10000"/>
                  <a:gd name="connsiteY35" fmla="*/ 3084 h 10000"/>
                  <a:gd name="connsiteX36" fmla="*/ 4400 w 10000"/>
                  <a:gd name="connsiteY36" fmla="*/ 3084 h 10000"/>
                  <a:gd name="connsiteX37" fmla="*/ 4429 w 10000"/>
                  <a:gd name="connsiteY37" fmla="*/ 3031 h 10000"/>
                  <a:gd name="connsiteX38" fmla="*/ 4282 w 10000"/>
                  <a:gd name="connsiteY38" fmla="*/ 2925 h 10000"/>
                  <a:gd name="connsiteX39" fmla="*/ 4311 w 10000"/>
                  <a:gd name="connsiteY39" fmla="*/ 2503 h 10000"/>
                  <a:gd name="connsiteX40" fmla="*/ 4253 w 10000"/>
                  <a:gd name="connsiteY40" fmla="*/ 2291 h 10000"/>
                  <a:gd name="connsiteX41" fmla="*/ 4222 w 10000"/>
                  <a:gd name="connsiteY41" fmla="*/ 1659 h 10000"/>
                  <a:gd name="connsiteX42" fmla="*/ 4282 w 10000"/>
                  <a:gd name="connsiteY42" fmla="*/ 1659 h 10000"/>
                  <a:gd name="connsiteX43" fmla="*/ 4194 w 10000"/>
                  <a:gd name="connsiteY43" fmla="*/ 1552 h 10000"/>
                  <a:gd name="connsiteX44" fmla="*/ 3930 w 10000"/>
                  <a:gd name="connsiteY44" fmla="*/ 1763 h 10000"/>
                  <a:gd name="connsiteX45" fmla="*/ 3871 w 10000"/>
                  <a:gd name="connsiteY45" fmla="*/ 1341 h 10000"/>
                  <a:gd name="connsiteX46" fmla="*/ 4077 w 10000"/>
                  <a:gd name="connsiteY46" fmla="*/ 602 h 10000"/>
                  <a:gd name="connsiteX47" fmla="*/ 3902 w 10000"/>
                  <a:gd name="connsiteY47" fmla="*/ 338 h 10000"/>
                  <a:gd name="connsiteX48" fmla="*/ 4493 w 10000"/>
                  <a:gd name="connsiteY48" fmla="*/ 0 h 10000"/>
                  <a:gd name="connsiteX49" fmla="*/ 3636 w 10000"/>
                  <a:gd name="connsiteY49" fmla="*/ 21 h 10000"/>
                  <a:gd name="connsiteX50" fmla="*/ 3550 w 10000"/>
                  <a:gd name="connsiteY50" fmla="*/ 233 h 10000"/>
                  <a:gd name="connsiteX51" fmla="*/ 3460 w 10000"/>
                  <a:gd name="connsiteY51" fmla="*/ 655 h 10000"/>
                  <a:gd name="connsiteX52" fmla="*/ 3343 w 10000"/>
                  <a:gd name="connsiteY52" fmla="*/ 708 h 10000"/>
                  <a:gd name="connsiteX53" fmla="*/ 3519 w 10000"/>
                  <a:gd name="connsiteY53" fmla="*/ 919 h 10000"/>
                  <a:gd name="connsiteX54" fmla="*/ 3550 w 10000"/>
                  <a:gd name="connsiteY54" fmla="*/ 1183 h 10000"/>
                  <a:gd name="connsiteX55" fmla="*/ 3460 w 10000"/>
                  <a:gd name="connsiteY55" fmla="*/ 1341 h 10000"/>
                  <a:gd name="connsiteX56" fmla="*/ 3550 w 10000"/>
                  <a:gd name="connsiteY56" fmla="*/ 1816 h 10000"/>
                  <a:gd name="connsiteX57" fmla="*/ 3489 w 10000"/>
                  <a:gd name="connsiteY57" fmla="*/ 2239 h 10000"/>
                  <a:gd name="connsiteX58" fmla="*/ 3050 w 10000"/>
                  <a:gd name="connsiteY58" fmla="*/ 2555 h 10000"/>
                  <a:gd name="connsiteX59" fmla="*/ 3021 w 10000"/>
                  <a:gd name="connsiteY59" fmla="*/ 2397 h 10000"/>
                  <a:gd name="connsiteX60" fmla="*/ 2992 w 10000"/>
                  <a:gd name="connsiteY60" fmla="*/ 2609 h 10000"/>
                  <a:gd name="connsiteX61" fmla="*/ 3108 w 10000"/>
                  <a:gd name="connsiteY61" fmla="*/ 2819 h 10000"/>
                  <a:gd name="connsiteX62" fmla="*/ 3402 w 10000"/>
                  <a:gd name="connsiteY62" fmla="*/ 2609 h 10000"/>
                  <a:gd name="connsiteX63" fmla="*/ 3519 w 10000"/>
                  <a:gd name="connsiteY63" fmla="*/ 2767 h 10000"/>
                  <a:gd name="connsiteX64" fmla="*/ 3314 w 10000"/>
                  <a:gd name="connsiteY64" fmla="*/ 2819 h 10000"/>
                  <a:gd name="connsiteX65" fmla="*/ 2378 w 10000"/>
                  <a:gd name="connsiteY65" fmla="*/ 2638 h 10000"/>
                  <a:gd name="connsiteX66" fmla="*/ 2570 w 10000"/>
                  <a:gd name="connsiteY66" fmla="*/ 2488 h 10000"/>
                  <a:gd name="connsiteX67" fmla="*/ 1994 w 10000"/>
                  <a:gd name="connsiteY67" fmla="*/ 2940 h 10000"/>
                  <a:gd name="connsiteX68" fmla="*/ 1929 w 10000"/>
                  <a:gd name="connsiteY68" fmla="*/ 3317 h 10000"/>
                  <a:gd name="connsiteX69" fmla="*/ 1929 w 10000"/>
                  <a:gd name="connsiteY69" fmla="*/ 3317 h 10000"/>
                  <a:gd name="connsiteX70" fmla="*/ 1789 w 10000"/>
                  <a:gd name="connsiteY70" fmla="*/ 3559 h 10000"/>
                  <a:gd name="connsiteX71" fmla="*/ 1554 w 10000"/>
                  <a:gd name="connsiteY71" fmla="*/ 3559 h 10000"/>
                  <a:gd name="connsiteX72" fmla="*/ 1378 w 10000"/>
                  <a:gd name="connsiteY72" fmla="*/ 3770 h 10000"/>
                  <a:gd name="connsiteX73" fmla="*/ 1145 w 10000"/>
                  <a:gd name="connsiteY73" fmla="*/ 3770 h 10000"/>
                  <a:gd name="connsiteX74" fmla="*/ 968 w 10000"/>
                  <a:gd name="connsiteY74" fmla="*/ 3981 h 10000"/>
                  <a:gd name="connsiteX75" fmla="*/ 851 w 10000"/>
                  <a:gd name="connsiteY75" fmla="*/ 3770 h 10000"/>
                  <a:gd name="connsiteX76" fmla="*/ 558 w 10000"/>
                  <a:gd name="connsiteY76" fmla="*/ 3717 h 10000"/>
                  <a:gd name="connsiteX77" fmla="*/ 0 w 10000"/>
                  <a:gd name="connsiteY77" fmla="*/ 4984 h 10000"/>
                  <a:gd name="connsiteX78" fmla="*/ 59 w 10000"/>
                  <a:gd name="connsiteY78" fmla="*/ 5249 h 10000"/>
                  <a:gd name="connsiteX79" fmla="*/ 118 w 10000"/>
                  <a:gd name="connsiteY79" fmla="*/ 5618 h 10000"/>
                  <a:gd name="connsiteX80" fmla="*/ 294 w 10000"/>
                  <a:gd name="connsiteY80" fmla="*/ 5935 h 10000"/>
                  <a:gd name="connsiteX81" fmla="*/ 528 w 10000"/>
                  <a:gd name="connsiteY81" fmla="*/ 6462 h 10000"/>
                  <a:gd name="connsiteX82" fmla="*/ 381 w 10000"/>
                  <a:gd name="connsiteY82" fmla="*/ 6358 h 10000"/>
                  <a:gd name="connsiteX83" fmla="*/ 733 w 10000"/>
                  <a:gd name="connsiteY83" fmla="*/ 6832 h 10000"/>
                  <a:gd name="connsiteX84" fmla="*/ 938 w 10000"/>
                  <a:gd name="connsiteY84" fmla="*/ 6780 h 10000"/>
                  <a:gd name="connsiteX85" fmla="*/ 910 w 10000"/>
                  <a:gd name="connsiteY85" fmla="*/ 6462 h 10000"/>
                  <a:gd name="connsiteX86" fmla="*/ 1085 w 10000"/>
                  <a:gd name="connsiteY86" fmla="*/ 6515 h 10000"/>
                  <a:gd name="connsiteX87" fmla="*/ 880 w 10000"/>
                  <a:gd name="connsiteY87" fmla="*/ 5882 h 10000"/>
                  <a:gd name="connsiteX88" fmla="*/ 1261 w 10000"/>
                  <a:gd name="connsiteY88" fmla="*/ 5618 h 10000"/>
                  <a:gd name="connsiteX89" fmla="*/ 1468 w 10000"/>
                  <a:gd name="connsiteY89" fmla="*/ 5618 h 10000"/>
                  <a:gd name="connsiteX90" fmla="*/ 1468 w 10000"/>
                  <a:gd name="connsiteY90" fmla="*/ 5882 h 10000"/>
                  <a:gd name="connsiteX91" fmla="*/ 1290 w 10000"/>
                  <a:gd name="connsiteY91" fmla="*/ 6040 h 10000"/>
                  <a:gd name="connsiteX92" fmla="*/ 1174 w 10000"/>
                  <a:gd name="connsiteY92" fmla="*/ 6727 h 10000"/>
                  <a:gd name="connsiteX93" fmla="*/ 1115 w 10000"/>
                  <a:gd name="connsiteY93" fmla="*/ 7043 h 10000"/>
                  <a:gd name="connsiteX94" fmla="*/ 1203 w 10000"/>
                  <a:gd name="connsiteY94" fmla="*/ 7466 h 10000"/>
                  <a:gd name="connsiteX95" fmla="*/ 1378 w 10000"/>
                  <a:gd name="connsiteY95" fmla="*/ 7783 h 10000"/>
                  <a:gd name="connsiteX96" fmla="*/ 1965 w 10000"/>
                  <a:gd name="connsiteY96" fmla="*/ 8416 h 10000"/>
                  <a:gd name="connsiteX97" fmla="*/ 2433 w 10000"/>
                  <a:gd name="connsiteY97" fmla="*/ 8891 h 10000"/>
                  <a:gd name="connsiteX98" fmla="*/ 2785 w 10000"/>
                  <a:gd name="connsiteY98" fmla="*/ 9103 h 10000"/>
                  <a:gd name="connsiteX99" fmla="*/ 3167 w 10000"/>
                  <a:gd name="connsiteY99" fmla="*/ 9313 h 10000"/>
                  <a:gd name="connsiteX100" fmla="*/ 3550 w 10000"/>
                  <a:gd name="connsiteY100" fmla="*/ 9525 h 10000"/>
                  <a:gd name="connsiteX101" fmla="*/ 3902 w 10000"/>
                  <a:gd name="connsiteY101" fmla="*/ 9631 h 10000"/>
                  <a:gd name="connsiteX102" fmla="*/ 4282 w 10000"/>
                  <a:gd name="connsiteY102" fmla="*/ 9789 h 10000"/>
                  <a:gd name="connsiteX103" fmla="*/ 4722 w 10000"/>
                  <a:gd name="connsiteY103" fmla="*/ 9948 h 10000"/>
                  <a:gd name="connsiteX104" fmla="*/ 5190 w 10000"/>
                  <a:gd name="connsiteY104" fmla="*/ 10000 h 10000"/>
                  <a:gd name="connsiteX105" fmla="*/ 5601 w 10000"/>
                  <a:gd name="connsiteY105" fmla="*/ 10000 h 10000"/>
                  <a:gd name="connsiteX106" fmla="*/ 6100 w 10000"/>
                  <a:gd name="connsiteY106" fmla="*/ 9948 h 10000"/>
                  <a:gd name="connsiteX107" fmla="*/ 6452 w 10000"/>
                  <a:gd name="connsiteY107" fmla="*/ 9841 h 10000"/>
                  <a:gd name="connsiteX108" fmla="*/ 6804 w 10000"/>
                  <a:gd name="connsiteY108" fmla="*/ 9737 h 10000"/>
                  <a:gd name="connsiteX109" fmla="*/ 7186 w 10000"/>
                  <a:gd name="connsiteY109" fmla="*/ 9578 h 10000"/>
                  <a:gd name="connsiteX110" fmla="*/ 7537 w 10000"/>
                  <a:gd name="connsiteY110" fmla="*/ 9419 h 10000"/>
                  <a:gd name="connsiteX111" fmla="*/ 7860 w 10000"/>
                  <a:gd name="connsiteY111" fmla="*/ 9209 h 10000"/>
                  <a:gd name="connsiteX112" fmla="*/ 8212 w 10000"/>
                  <a:gd name="connsiteY112" fmla="*/ 8997 h 10000"/>
                  <a:gd name="connsiteX113" fmla="*/ 8535 w 10000"/>
                  <a:gd name="connsiteY11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399 w 10000"/>
                  <a:gd name="connsiteY19" fmla="*/ 5432 h 10000"/>
                  <a:gd name="connsiteX20" fmla="*/ 8271 w 10000"/>
                  <a:gd name="connsiteY20" fmla="*/ 5205 h 10000"/>
                  <a:gd name="connsiteX21" fmla="*/ 8142 w 10000"/>
                  <a:gd name="connsiteY21" fmla="*/ 4979 h 10000"/>
                  <a:gd name="connsiteX22" fmla="*/ 8655 w 10000"/>
                  <a:gd name="connsiteY22" fmla="*/ 4904 h 10000"/>
                  <a:gd name="connsiteX23" fmla="*/ 8207 w 10000"/>
                  <a:gd name="connsiteY23" fmla="*/ 4602 h 10000"/>
                  <a:gd name="connsiteX24" fmla="*/ 8014 w 10000"/>
                  <a:gd name="connsiteY24" fmla="*/ 4753 h 10000"/>
                  <a:gd name="connsiteX25" fmla="*/ 8047 w 10000"/>
                  <a:gd name="connsiteY25" fmla="*/ 4837 h 10000"/>
                  <a:gd name="connsiteX26" fmla="*/ 6914 w 10000"/>
                  <a:gd name="connsiteY26" fmla="*/ 3320 h 10000"/>
                  <a:gd name="connsiteX27" fmla="*/ 6926 w 10000"/>
                  <a:gd name="connsiteY27" fmla="*/ 3319 h 10000"/>
                  <a:gd name="connsiteX28" fmla="*/ 6605 w 10000"/>
                  <a:gd name="connsiteY28" fmla="*/ 3244 h 10000"/>
                  <a:gd name="connsiteX29" fmla="*/ 6479 w 10000"/>
                  <a:gd name="connsiteY29" fmla="*/ 3018 h 10000"/>
                  <a:gd name="connsiteX30" fmla="*/ 4957 w 10000"/>
                  <a:gd name="connsiteY30" fmla="*/ 3242 h 10000"/>
                  <a:gd name="connsiteX31" fmla="*/ 4838 w 10000"/>
                  <a:gd name="connsiteY31" fmla="*/ 3189 h 10000"/>
                  <a:gd name="connsiteX32" fmla="*/ 4692 w 10000"/>
                  <a:gd name="connsiteY32" fmla="*/ 3136 h 10000"/>
                  <a:gd name="connsiteX33" fmla="*/ 4575 w 10000"/>
                  <a:gd name="connsiteY33" fmla="*/ 3348 h 10000"/>
                  <a:gd name="connsiteX34" fmla="*/ 4253 w 10000"/>
                  <a:gd name="connsiteY34" fmla="*/ 3084 h 10000"/>
                  <a:gd name="connsiteX35" fmla="*/ 4400 w 10000"/>
                  <a:gd name="connsiteY35" fmla="*/ 3084 h 10000"/>
                  <a:gd name="connsiteX36" fmla="*/ 4429 w 10000"/>
                  <a:gd name="connsiteY36" fmla="*/ 3031 h 10000"/>
                  <a:gd name="connsiteX37" fmla="*/ 4282 w 10000"/>
                  <a:gd name="connsiteY37" fmla="*/ 2925 h 10000"/>
                  <a:gd name="connsiteX38" fmla="*/ 4311 w 10000"/>
                  <a:gd name="connsiteY38" fmla="*/ 2503 h 10000"/>
                  <a:gd name="connsiteX39" fmla="*/ 4253 w 10000"/>
                  <a:gd name="connsiteY39" fmla="*/ 2291 h 10000"/>
                  <a:gd name="connsiteX40" fmla="*/ 4222 w 10000"/>
                  <a:gd name="connsiteY40" fmla="*/ 1659 h 10000"/>
                  <a:gd name="connsiteX41" fmla="*/ 4282 w 10000"/>
                  <a:gd name="connsiteY41" fmla="*/ 1659 h 10000"/>
                  <a:gd name="connsiteX42" fmla="*/ 4194 w 10000"/>
                  <a:gd name="connsiteY42" fmla="*/ 1552 h 10000"/>
                  <a:gd name="connsiteX43" fmla="*/ 3930 w 10000"/>
                  <a:gd name="connsiteY43" fmla="*/ 1763 h 10000"/>
                  <a:gd name="connsiteX44" fmla="*/ 3871 w 10000"/>
                  <a:gd name="connsiteY44" fmla="*/ 1341 h 10000"/>
                  <a:gd name="connsiteX45" fmla="*/ 4077 w 10000"/>
                  <a:gd name="connsiteY45" fmla="*/ 602 h 10000"/>
                  <a:gd name="connsiteX46" fmla="*/ 3902 w 10000"/>
                  <a:gd name="connsiteY46" fmla="*/ 338 h 10000"/>
                  <a:gd name="connsiteX47" fmla="*/ 4493 w 10000"/>
                  <a:gd name="connsiteY47" fmla="*/ 0 h 10000"/>
                  <a:gd name="connsiteX48" fmla="*/ 3636 w 10000"/>
                  <a:gd name="connsiteY48" fmla="*/ 21 h 10000"/>
                  <a:gd name="connsiteX49" fmla="*/ 3550 w 10000"/>
                  <a:gd name="connsiteY49" fmla="*/ 233 h 10000"/>
                  <a:gd name="connsiteX50" fmla="*/ 3460 w 10000"/>
                  <a:gd name="connsiteY50" fmla="*/ 655 h 10000"/>
                  <a:gd name="connsiteX51" fmla="*/ 3343 w 10000"/>
                  <a:gd name="connsiteY51" fmla="*/ 708 h 10000"/>
                  <a:gd name="connsiteX52" fmla="*/ 3519 w 10000"/>
                  <a:gd name="connsiteY52" fmla="*/ 919 h 10000"/>
                  <a:gd name="connsiteX53" fmla="*/ 3550 w 10000"/>
                  <a:gd name="connsiteY53" fmla="*/ 1183 h 10000"/>
                  <a:gd name="connsiteX54" fmla="*/ 3460 w 10000"/>
                  <a:gd name="connsiteY54" fmla="*/ 1341 h 10000"/>
                  <a:gd name="connsiteX55" fmla="*/ 3550 w 10000"/>
                  <a:gd name="connsiteY55" fmla="*/ 1816 h 10000"/>
                  <a:gd name="connsiteX56" fmla="*/ 3489 w 10000"/>
                  <a:gd name="connsiteY56" fmla="*/ 2239 h 10000"/>
                  <a:gd name="connsiteX57" fmla="*/ 3050 w 10000"/>
                  <a:gd name="connsiteY57" fmla="*/ 2555 h 10000"/>
                  <a:gd name="connsiteX58" fmla="*/ 3021 w 10000"/>
                  <a:gd name="connsiteY58" fmla="*/ 2397 h 10000"/>
                  <a:gd name="connsiteX59" fmla="*/ 2992 w 10000"/>
                  <a:gd name="connsiteY59" fmla="*/ 2609 h 10000"/>
                  <a:gd name="connsiteX60" fmla="*/ 3108 w 10000"/>
                  <a:gd name="connsiteY60" fmla="*/ 2819 h 10000"/>
                  <a:gd name="connsiteX61" fmla="*/ 3402 w 10000"/>
                  <a:gd name="connsiteY61" fmla="*/ 2609 h 10000"/>
                  <a:gd name="connsiteX62" fmla="*/ 3519 w 10000"/>
                  <a:gd name="connsiteY62" fmla="*/ 2767 h 10000"/>
                  <a:gd name="connsiteX63" fmla="*/ 3314 w 10000"/>
                  <a:gd name="connsiteY63" fmla="*/ 2819 h 10000"/>
                  <a:gd name="connsiteX64" fmla="*/ 2378 w 10000"/>
                  <a:gd name="connsiteY64" fmla="*/ 2638 h 10000"/>
                  <a:gd name="connsiteX65" fmla="*/ 2570 w 10000"/>
                  <a:gd name="connsiteY65" fmla="*/ 2488 h 10000"/>
                  <a:gd name="connsiteX66" fmla="*/ 1994 w 10000"/>
                  <a:gd name="connsiteY66" fmla="*/ 2940 h 10000"/>
                  <a:gd name="connsiteX67" fmla="*/ 1929 w 10000"/>
                  <a:gd name="connsiteY67" fmla="*/ 3317 h 10000"/>
                  <a:gd name="connsiteX68" fmla="*/ 1929 w 10000"/>
                  <a:gd name="connsiteY68" fmla="*/ 3317 h 10000"/>
                  <a:gd name="connsiteX69" fmla="*/ 1789 w 10000"/>
                  <a:gd name="connsiteY69" fmla="*/ 3559 h 10000"/>
                  <a:gd name="connsiteX70" fmla="*/ 1554 w 10000"/>
                  <a:gd name="connsiteY70" fmla="*/ 3559 h 10000"/>
                  <a:gd name="connsiteX71" fmla="*/ 1378 w 10000"/>
                  <a:gd name="connsiteY71" fmla="*/ 3770 h 10000"/>
                  <a:gd name="connsiteX72" fmla="*/ 1145 w 10000"/>
                  <a:gd name="connsiteY72" fmla="*/ 3770 h 10000"/>
                  <a:gd name="connsiteX73" fmla="*/ 968 w 10000"/>
                  <a:gd name="connsiteY73" fmla="*/ 3981 h 10000"/>
                  <a:gd name="connsiteX74" fmla="*/ 851 w 10000"/>
                  <a:gd name="connsiteY74" fmla="*/ 3770 h 10000"/>
                  <a:gd name="connsiteX75" fmla="*/ 558 w 10000"/>
                  <a:gd name="connsiteY75" fmla="*/ 3717 h 10000"/>
                  <a:gd name="connsiteX76" fmla="*/ 0 w 10000"/>
                  <a:gd name="connsiteY76" fmla="*/ 4984 h 10000"/>
                  <a:gd name="connsiteX77" fmla="*/ 59 w 10000"/>
                  <a:gd name="connsiteY77" fmla="*/ 5249 h 10000"/>
                  <a:gd name="connsiteX78" fmla="*/ 118 w 10000"/>
                  <a:gd name="connsiteY78" fmla="*/ 5618 h 10000"/>
                  <a:gd name="connsiteX79" fmla="*/ 294 w 10000"/>
                  <a:gd name="connsiteY79" fmla="*/ 5935 h 10000"/>
                  <a:gd name="connsiteX80" fmla="*/ 528 w 10000"/>
                  <a:gd name="connsiteY80" fmla="*/ 6462 h 10000"/>
                  <a:gd name="connsiteX81" fmla="*/ 381 w 10000"/>
                  <a:gd name="connsiteY81" fmla="*/ 6358 h 10000"/>
                  <a:gd name="connsiteX82" fmla="*/ 733 w 10000"/>
                  <a:gd name="connsiteY82" fmla="*/ 6832 h 10000"/>
                  <a:gd name="connsiteX83" fmla="*/ 938 w 10000"/>
                  <a:gd name="connsiteY83" fmla="*/ 6780 h 10000"/>
                  <a:gd name="connsiteX84" fmla="*/ 910 w 10000"/>
                  <a:gd name="connsiteY84" fmla="*/ 6462 h 10000"/>
                  <a:gd name="connsiteX85" fmla="*/ 1085 w 10000"/>
                  <a:gd name="connsiteY85" fmla="*/ 6515 h 10000"/>
                  <a:gd name="connsiteX86" fmla="*/ 880 w 10000"/>
                  <a:gd name="connsiteY86" fmla="*/ 5882 h 10000"/>
                  <a:gd name="connsiteX87" fmla="*/ 1261 w 10000"/>
                  <a:gd name="connsiteY87" fmla="*/ 5618 h 10000"/>
                  <a:gd name="connsiteX88" fmla="*/ 1468 w 10000"/>
                  <a:gd name="connsiteY88" fmla="*/ 5618 h 10000"/>
                  <a:gd name="connsiteX89" fmla="*/ 1468 w 10000"/>
                  <a:gd name="connsiteY89" fmla="*/ 5882 h 10000"/>
                  <a:gd name="connsiteX90" fmla="*/ 1290 w 10000"/>
                  <a:gd name="connsiteY90" fmla="*/ 6040 h 10000"/>
                  <a:gd name="connsiteX91" fmla="*/ 1174 w 10000"/>
                  <a:gd name="connsiteY91" fmla="*/ 6727 h 10000"/>
                  <a:gd name="connsiteX92" fmla="*/ 1115 w 10000"/>
                  <a:gd name="connsiteY92" fmla="*/ 7043 h 10000"/>
                  <a:gd name="connsiteX93" fmla="*/ 1203 w 10000"/>
                  <a:gd name="connsiteY93" fmla="*/ 7466 h 10000"/>
                  <a:gd name="connsiteX94" fmla="*/ 1378 w 10000"/>
                  <a:gd name="connsiteY94" fmla="*/ 7783 h 10000"/>
                  <a:gd name="connsiteX95" fmla="*/ 1965 w 10000"/>
                  <a:gd name="connsiteY95" fmla="*/ 8416 h 10000"/>
                  <a:gd name="connsiteX96" fmla="*/ 2433 w 10000"/>
                  <a:gd name="connsiteY96" fmla="*/ 8891 h 10000"/>
                  <a:gd name="connsiteX97" fmla="*/ 2785 w 10000"/>
                  <a:gd name="connsiteY97" fmla="*/ 9103 h 10000"/>
                  <a:gd name="connsiteX98" fmla="*/ 3167 w 10000"/>
                  <a:gd name="connsiteY98" fmla="*/ 9313 h 10000"/>
                  <a:gd name="connsiteX99" fmla="*/ 3550 w 10000"/>
                  <a:gd name="connsiteY99" fmla="*/ 9525 h 10000"/>
                  <a:gd name="connsiteX100" fmla="*/ 3902 w 10000"/>
                  <a:gd name="connsiteY100" fmla="*/ 9631 h 10000"/>
                  <a:gd name="connsiteX101" fmla="*/ 4282 w 10000"/>
                  <a:gd name="connsiteY101" fmla="*/ 9789 h 10000"/>
                  <a:gd name="connsiteX102" fmla="*/ 4722 w 10000"/>
                  <a:gd name="connsiteY102" fmla="*/ 9948 h 10000"/>
                  <a:gd name="connsiteX103" fmla="*/ 5190 w 10000"/>
                  <a:gd name="connsiteY103" fmla="*/ 10000 h 10000"/>
                  <a:gd name="connsiteX104" fmla="*/ 5601 w 10000"/>
                  <a:gd name="connsiteY104" fmla="*/ 10000 h 10000"/>
                  <a:gd name="connsiteX105" fmla="*/ 6100 w 10000"/>
                  <a:gd name="connsiteY105" fmla="*/ 9948 h 10000"/>
                  <a:gd name="connsiteX106" fmla="*/ 6452 w 10000"/>
                  <a:gd name="connsiteY106" fmla="*/ 9841 h 10000"/>
                  <a:gd name="connsiteX107" fmla="*/ 6804 w 10000"/>
                  <a:gd name="connsiteY107" fmla="*/ 9737 h 10000"/>
                  <a:gd name="connsiteX108" fmla="*/ 7186 w 10000"/>
                  <a:gd name="connsiteY108" fmla="*/ 9578 h 10000"/>
                  <a:gd name="connsiteX109" fmla="*/ 7537 w 10000"/>
                  <a:gd name="connsiteY109" fmla="*/ 9419 h 10000"/>
                  <a:gd name="connsiteX110" fmla="*/ 7860 w 10000"/>
                  <a:gd name="connsiteY110" fmla="*/ 9209 h 10000"/>
                  <a:gd name="connsiteX111" fmla="*/ 8212 w 10000"/>
                  <a:gd name="connsiteY111" fmla="*/ 8997 h 10000"/>
                  <a:gd name="connsiteX112" fmla="*/ 8535 w 10000"/>
                  <a:gd name="connsiteY11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271 w 10000"/>
                  <a:gd name="connsiteY19" fmla="*/ 5205 h 10000"/>
                  <a:gd name="connsiteX20" fmla="*/ 8142 w 10000"/>
                  <a:gd name="connsiteY20" fmla="*/ 4979 h 10000"/>
                  <a:gd name="connsiteX21" fmla="*/ 8655 w 10000"/>
                  <a:gd name="connsiteY21" fmla="*/ 4904 h 10000"/>
                  <a:gd name="connsiteX22" fmla="*/ 8207 w 10000"/>
                  <a:gd name="connsiteY22" fmla="*/ 4602 h 10000"/>
                  <a:gd name="connsiteX23" fmla="*/ 8014 w 10000"/>
                  <a:gd name="connsiteY23" fmla="*/ 4753 h 10000"/>
                  <a:gd name="connsiteX24" fmla="*/ 8047 w 10000"/>
                  <a:gd name="connsiteY24" fmla="*/ 4837 h 10000"/>
                  <a:gd name="connsiteX25" fmla="*/ 6914 w 10000"/>
                  <a:gd name="connsiteY25" fmla="*/ 3320 h 10000"/>
                  <a:gd name="connsiteX26" fmla="*/ 6926 w 10000"/>
                  <a:gd name="connsiteY26" fmla="*/ 3319 h 10000"/>
                  <a:gd name="connsiteX27" fmla="*/ 6605 w 10000"/>
                  <a:gd name="connsiteY27" fmla="*/ 3244 h 10000"/>
                  <a:gd name="connsiteX28" fmla="*/ 6479 w 10000"/>
                  <a:gd name="connsiteY28" fmla="*/ 3018 h 10000"/>
                  <a:gd name="connsiteX29" fmla="*/ 4957 w 10000"/>
                  <a:gd name="connsiteY29" fmla="*/ 3242 h 10000"/>
                  <a:gd name="connsiteX30" fmla="*/ 4838 w 10000"/>
                  <a:gd name="connsiteY30" fmla="*/ 3189 h 10000"/>
                  <a:gd name="connsiteX31" fmla="*/ 4692 w 10000"/>
                  <a:gd name="connsiteY31" fmla="*/ 3136 h 10000"/>
                  <a:gd name="connsiteX32" fmla="*/ 4575 w 10000"/>
                  <a:gd name="connsiteY32" fmla="*/ 3348 h 10000"/>
                  <a:gd name="connsiteX33" fmla="*/ 4253 w 10000"/>
                  <a:gd name="connsiteY33" fmla="*/ 3084 h 10000"/>
                  <a:gd name="connsiteX34" fmla="*/ 4400 w 10000"/>
                  <a:gd name="connsiteY34" fmla="*/ 3084 h 10000"/>
                  <a:gd name="connsiteX35" fmla="*/ 4429 w 10000"/>
                  <a:gd name="connsiteY35" fmla="*/ 3031 h 10000"/>
                  <a:gd name="connsiteX36" fmla="*/ 4282 w 10000"/>
                  <a:gd name="connsiteY36" fmla="*/ 2925 h 10000"/>
                  <a:gd name="connsiteX37" fmla="*/ 4311 w 10000"/>
                  <a:gd name="connsiteY37" fmla="*/ 2503 h 10000"/>
                  <a:gd name="connsiteX38" fmla="*/ 4253 w 10000"/>
                  <a:gd name="connsiteY38" fmla="*/ 2291 h 10000"/>
                  <a:gd name="connsiteX39" fmla="*/ 4222 w 10000"/>
                  <a:gd name="connsiteY39" fmla="*/ 1659 h 10000"/>
                  <a:gd name="connsiteX40" fmla="*/ 4282 w 10000"/>
                  <a:gd name="connsiteY40" fmla="*/ 1659 h 10000"/>
                  <a:gd name="connsiteX41" fmla="*/ 4194 w 10000"/>
                  <a:gd name="connsiteY41" fmla="*/ 1552 h 10000"/>
                  <a:gd name="connsiteX42" fmla="*/ 3930 w 10000"/>
                  <a:gd name="connsiteY42" fmla="*/ 1763 h 10000"/>
                  <a:gd name="connsiteX43" fmla="*/ 3871 w 10000"/>
                  <a:gd name="connsiteY43" fmla="*/ 1341 h 10000"/>
                  <a:gd name="connsiteX44" fmla="*/ 4077 w 10000"/>
                  <a:gd name="connsiteY44" fmla="*/ 602 h 10000"/>
                  <a:gd name="connsiteX45" fmla="*/ 3902 w 10000"/>
                  <a:gd name="connsiteY45" fmla="*/ 338 h 10000"/>
                  <a:gd name="connsiteX46" fmla="*/ 4493 w 10000"/>
                  <a:gd name="connsiteY46" fmla="*/ 0 h 10000"/>
                  <a:gd name="connsiteX47" fmla="*/ 3636 w 10000"/>
                  <a:gd name="connsiteY47" fmla="*/ 21 h 10000"/>
                  <a:gd name="connsiteX48" fmla="*/ 3550 w 10000"/>
                  <a:gd name="connsiteY48" fmla="*/ 233 h 10000"/>
                  <a:gd name="connsiteX49" fmla="*/ 3460 w 10000"/>
                  <a:gd name="connsiteY49" fmla="*/ 655 h 10000"/>
                  <a:gd name="connsiteX50" fmla="*/ 3343 w 10000"/>
                  <a:gd name="connsiteY50" fmla="*/ 708 h 10000"/>
                  <a:gd name="connsiteX51" fmla="*/ 3519 w 10000"/>
                  <a:gd name="connsiteY51" fmla="*/ 919 h 10000"/>
                  <a:gd name="connsiteX52" fmla="*/ 3550 w 10000"/>
                  <a:gd name="connsiteY52" fmla="*/ 1183 h 10000"/>
                  <a:gd name="connsiteX53" fmla="*/ 3460 w 10000"/>
                  <a:gd name="connsiteY53" fmla="*/ 1341 h 10000"/>
                  <a:gd name="connsiteX54" fmla="*/ 3550 w 10000"/>
                  <a:gd name="connsiteY54" fmla="*/ 1816 h 10000"/>
                  <a:gd name="connsiteX55" fmla="*/ 3489 w 10000"/>
                  <a:gd name="connsiteY55" fmla="*/ 2239 h 10000"/>
                  <a:gd name="connsiteX56" fmla="*/ 3050 w 10000"/>
                  <a:gd name="connsiteY56" fmla="*/ 2555 h 10000"/>
                  <a:gd name="connsiteX57" fmla="*/ 3021 w 10000"/>
                  <a:gd name="connsiteY57" fmla="*/ 2397 h 10000"/>
                  <a:gd name="connsiteX58" fmla="*/ 2992 w 10000"/>
                  <a:gd name="connsiteY58" fmla="*/ 2609 h 10000"/>
                  <a:gd name="connsiteX59" fmla="*/ 3108 w 10000"/>
                  <a:gd name="connsiteY59" fmla="*/ 2819 h 10000"/>
                  <a:gd name="connsiteX60" fmla="*/ 3402 w 10000"/>
                  <a:gd name="connsiteY60" fmla="*/ 2609 h 10000"/>
                  <a:gd name="connsiteX61" fmla="*/ 3519 w 10000"/>
                  <a:gd name="connsiteY61" fmla="*/ 2767 h 10000"/>
                  <a:gd name="connsiteX62" fmla="*/ 3314 w 10000"/>
                  <a:gd name="connsiteY62" fmla="*/ 2819 h 10000"/>
                  <a:gd name="connsiteX63" fmla="*/ 2378 w 10000"/>
                  <a:gd name="connsiteY63" fmla="*/ 2638 h 10000"/>
                  <a:gd name="connsiteX64" fmla="*/ 2570 w 10000"/>
                  <a:gd name="connsiteY64" fmla="*/ 2488 h 10000"/>
                  <a:gd name="connsiteX65" fmla="*/ 1994 w 10000"/>
                  <a:gd name="connsiteY65" fmla="*/ 2940 h 10000"/>
                  <a:gd name="connsiteX66" fmla="*/ 1929 w 10000"/>
                  <a:gd name="connsiteY66" fmla="*/ 3317 h 10000"/>
                  <a:gd name="connsiteX67" fmla="*/ 1929 w 10000"/>
                  <a:gd name="connsiteY67" fmla="*/ 3317 h 10000"/>
                  <a:gd name="connsiteX68" fmla="*/ 1789 w 10000"/>
                  <a:gd name="connsiteY68" fmla="*/ 3559 h 10000"/>
                  <a:gd name="connsiteX69" fmla="*/ 1554 w 10000"/>
                  <a:gd name="connsiteY69" fmla="*/ 3559 h 10000"/>
                  <a:gd name="connsiteX70" fmla="*/ 1378 w 10000"/>
                  <a:gd name="connsiteY70" fmla="*/ 3770 h 10000"/>
                  <a:gd name="connsiteX71" fmla="*/ 1145 w 10000"/>
                  <a:gd name="connsiteY71" fmla="*/ 3770 h 10000"/>
                  <a:gd name="connsiteX72" fmla="*/ 968 w 10000"/>
                  <a:gd name="connsiteY72" fmla="*/ 3981 h 10000"/>
                  <a:gd name="connsiteX73" fmla="*/ 851 w 10000"/>
                  <a:gd name="connsiteY73" fmla="*/ 3770 h 10000"/>
                  <a:gd name="connsiteX74" fmla="*/ 558 w 10000"/>
                  <a:gd name="connsiteY74" fmla="*/ 3717 h 10000"/>
                  <a:gd name="connsiteX75" fmla="*/ 0 w 10000"/>
                  <a:gd name="connsiteY75" fmla="*/ 4984 h 10000"/>
                  <a:gd name="connsiteX76" fmla="*/ 59 w 10000"/>
                  <a:gd name="connsiteY76" fmla="*/ 5249 h 10000"/>
                  <a:gd name="connsiteX77" fmla="*/ 118 w 10000"/>
                  <a:gd name="connsiteY77" fmla="*/ 5618 h 10000"/>
                  <a:gd name="connsiteX78" fmla="*/ 294 w 10000"/>
                  <a:gd name="connsiteY78" fmla="*/ 5935 h 10000"/>
                  <a:gd name="connsiteX79" fmla="*/ 528 w 10000"/>
                  <a:gd name="connsiteY79" fmla="*/ 6462 h 10000"/>
                  <a:gd name="connsiteX80" fmla="*/ 381 w 10000"/>
                  <a:gd name="connsiteY80" fmla="*/ 6358 h 10000"/>
                  <a:gd name="connsiteX81" fmla="*/ 733 w 10000"/>
                  <a:gd name="connsiteY81" fmla="*/ 6832 h 10000"/>
                  <a:gd name="connsiteX82" fmla="*/ 938 w 10000"/>
                  <a:gd name="connsiteY82" fmla="*/ 6780 h 10000"/>
                  <a:gd name="connsiteX83" fmla="*/ 910 w 10000"/>
                  <a:gd name="connsiteY83" fmla="*/ 6462 h 10000"/>
                  <a:gd name="connsiteX84" fmla="*/ 1085 w 10000"/>
                  <a:gd name="connsiteY84" fmla="*/ 6515 h 10000"/>
                  <a:gd name="connsiteX85" fmla="*/ 880 w 10000"/>
                  <a:gd name="connsiteY85" fmla="*/ 5882 h 10000"/>
                  <a:gd name="connsiteX86" fmla="*/ 1261 w 10000"/>
                  <a:gd name="connsiteY86" fmla="*/ 5618 h 10000"/>
                  <a:gd name="connsiteX87" fmla="*/ 1468 w 10000"/>
                  <a:gd name="connsiteY87" fmla="*/ 5618 h 10000"/>
                  <a:gd name="connsiteX88" fmla="*/ 1468 w 10000"/>
                  <a:gd name="connsiteY88" fmla="*/ 5882 h 10000"/>
                  <a:gd name="connsiteX89" fmla="*/ 1290 w 10000"/>
                  <a:gd name="connsiteY89" fmla="*/ 6040 h 10000"/>
                  <a:gd name="connsiteX90" fmla="*/ 1174 w 10000"/>
                  <a:gd name="connsiteY90" fmla="*/ 6727 h 10000"/>
                  <a:gd name="connsiteX91" fmla="*/ 1115 w 10000"/>
                  <a:gd name="connsiteY91" fmla="*/ 7043 h 10000"/>
                  <a:gd name="connsiteX92" fmla="*/ 1203 w 10000"/>
                  <a:gd name="connsiteY92" fmla="*/ 7466 h 10000"/>
                  <a:gd name="connsiteX93" fmla="*/ 1378 w 10000"/>
                  <a:gd name="connsiteY93" fmla="*/ 7783 h 10000"/>
                  <a:gd name="connsiteX94" fmla="*/ 1965 w 10000"/>
                  <a:gd name="connsiteY94" fmla="*/ 8416 h 10000"/>
                  <a:gd name="connsiteX95" fmla="*/ 2433 w 10000"/>
                  <a:gd name="connsiteY95" fmla="*/ 8891 h 10000"/>
                  <a:gd name="connsiteX96" fmla="*/ 2785 w 10000"/>
                  <a:gd name="connsiteY96" fmla="*/ 9103 h 10000"/>
                  <a:gd name="connsiteX97" fmla="*/ 3167 w 10000"/>
                  <a:gd name="connsiteY97" fmla="*/ 9313 h 10000"/>
                  <a:gd name="connsiteX98" fmla="*/ 3550 w 10000"/>
                  <a:gd name="connsiteY98" fmla="*/ 9525 h 10000"/>
                  <a:gd name="connsiteX99" fmla="*/ 3902 w 10000"/>
                  <a:gd name="connsiteY99" fmla="*/ 9631 h 10000"/>
                  <a:gd name="connsiteX100" fmla="*/ 4282 w 10000"/>
                  <a:gd name="connsiteY100" fmla="*/ 9789 h 10000"/>
                  <a:gd name="connsiteX101" fmla="*/ 4722 w 10000"/>
                  <a:gd name="connsiteY101" fmla="*/ 9948 h 10000"/>
                  <a:gd name="connsiteX102" fmla="*/ 5190 w 10000"/>
                  <a:gd name="connsiteY102" fmla="*/ 10000 h 10000"/>
                  <a:gd name="connsiteX103" fmla="*/ 5601 w 10000"/>
                  <a:gd name="connsiteY103" fmla="*/ 10000 h 10000"/>
                  <a:gd name="connsiteX104" fmla="*/ 6100 w 10000"/>
                  <a:gd name="connsiteY104" fmla="*/ 9948 h 10000"/>
                  <a:gd name="connsiteX105" fmla="*/ 6452 w 10000"/>
                  <a:gd name="connsiteY105" fmla="*/ 9841 h 10000"/>
                  <a:gd name="connsiteX106" fmla="*/ 6804 w 10000"/>
                  <a:gd name="connsiteY106" fmla="*/ 9737 h 10000"/>
                  <a:gd name="connsiteX107" fmla="*/ 7186 w 10000"/>
                  <a:gd name="connsiteY107" fmla="*/ 9578 h 10000"/>
                  <a:gd name="connsiteX108" fmla="*/ 7537 w 10000"/>
                  <a:gd name="connsiteY108" fmla="*/ 9419 h 10000"/>
                  <a:gd name="connsiteX109" fmla="*/ 7860 w 10000"/>
                  <a:gd name="connsiteY109" fmla="*/ 9209 h 10000"/>
                  <a:gd name="connsiteX110" fmla="*/ 8212 w 10000"/>
                  <a:gd name="connsiteY110" fmla="*/ 8997 h 10000"/>
                  <a:gd name="connsiteX111" fmla="*/ 8535 w 10000"/>
                  <a:gd name="connsiteY11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142 w 10000"/>
                  <a:gd name="connsiteY19" fmla="*/ 4979 h 10000"/>
                  <a:gd name="connsiteX20" fmla="*/ 8655 w 10000"/>
                  <a:gd name="connsiteY20" fmla="*/ 4904 h 10000"/>
                  <a:gd name="connsiteX21" fmla="*/ 8207 w 10000"/>
                  <a:gd name="connsiteY21" fmla="*/ 4602 h 10000"/>
                  <a:gd name="connsiteX22" fmla="*/ 8014 w 10000"/>
                  <a:gd name="connsiteY22" fmla="*/ 4753 h 10000"/>
                  <a:gd name="connsiteX23" fmla="*/ 8047 w 10000"/>
                  <a:gd name="connsiteY23" fmla="*/ 4837 h 10000"/>
                  <a:gd name="connsiteX24" fmla="*/ 6914 w 10000"/>
                  <a:gd name="connsiteY24" fmla="*/ 3320 h 10000"/>
                  <a:gd name="connsiteX25" fmla="*/ 6926 w 10000"/>
                  <a:gd name="connsiteY25" fmla="*/ 3319 h 10000"/>
                  <a:gd name="connsiteX26" fmla="*/ 6605 w 10000"/>
                  <a:gd name="connsiteY26" fmla="*/ 3244 h 10000"/>
                  <a:gd name="connsiteX27" fmla="*/ 6479 w 10000"/>
                  <a:gd name="connsiteY27" fmla="*/ 3018 h 10000"/>
                  <a:gd name="connsiteX28" fmla="*/ 4957 w 10000"/>
                  <a:gd name="connsiteY28" fmla="*/ 3242 h 10000"/>
                  <a:gd name="connsiteX29" fmla="*/ 4838 w 10000"/>
                  <a:gd name="connsiteY29" fmla="*/ 3189 h 10000"/>
                  <a:gd name="connsiteX30" fmla="*/ 4692 w 10000"/>
                  <a:gd name="connsiteY30" fmla="*/ 3136 h 10000"/>
                  <a:gd name="connsiteX31" fmla="*/ 4575 w 10000"/>
                  <a:gd name="connsiteY31" fmla="*/ 3348 h 10000"/>
                  <a:gd name="connsiteX32" fmla="*/ 4253 w 10000"/>
                  <a:gd name="connsiteY32" fmla="*/ 3084 h 10000"/>
                  <a:gd name="connsiteX33" fmla="*/ 4400 w 10000"/>
                  <a:gd name="connsiteY33" fmla="*/ 3084 h 10000"/>
                  <a:gd name="connsiteX34" fmla="*/ 4429 w 10000"/>
                  <a:gd name="connsiteY34" fmla="*/ 3031 h 10000"/>
                  <a:gd name="connsiteX35" fmla="*/ 4282 w 10000"/>
                  <a:gd name="connsiteY35" fmla="*/ 2925 h 10000"/>
                  <a:gd name="connsiteX36" fmla="*/ 4311 w 10000"/>
                  <a:gd name="connsiteY36" fmla="*/ 2503 h 10000"/>
                  <a:gd name="connsiteX37" fmla="*/ 4253 w 10000"/>
                  <a:gd name="connsiteY37" fmla="*/ 2291 h 10000"/>
                  <a:gd name="connsiteX38" fmla="*/ 4222 w 10000"/>
                  <a:gd name="connsiteY38" fmla="*/ 1659 h 10000"/>
                  <a:gd name="connsiteX39" fmla="*/ 4282 w 10000"/>
                  <a:gd name="connsiteY39" fmla="*/ 1659 h 10000"/>
                  <a:gd name="connsiteX40" fmla="*/ 4194 w 10000"/>
                  <a:gd name="connsiteY40" fmla="*/ 1552 h 10000"/>
                  <a:gd name="connsiteX41" fmla="*/ 3930 w 10000"/>
                  <a:gd name="connsiteY41" fmla="*/ 1763 h 10000"/>
                  <a:gd name="connsiteX42" fmla="*/ 3871 w 10000"/>
                  <a:gd name="connsiteY42" fmla="*/ 1341 h 10000"/>
                  <a:gd name="connsiteX43" fmla="*/ 4077 w 10000"/>
                  <a:gd name="connsiteY43" fmla="*/ 602 h 10000"/>
                  <a:gd name="connsiteX44" fmla="*/ 3902 w 10000"/>
                  <a:gd name="connsiteY44" fmla="*/ 338 h 10000"/>
                  <a:gd name="connsiteX45" fmla="*/ 4493 w 10000"/>
                  <a:gd name="connsiteY45" fmla="*/ 0 h 10000"/>
                  <a:gd name="connsiteX46" fmla="*/ 3636 w 10000"/>
                  <a:gd name="connsiteY46" fmla="*/ 21 h 10000"/>
                  <a:gd name="connsiteX47" fmla="*/ 3550 w 10000"/>
                  <a:gd name="connsiteY47" fmla="*/ 233 h 10000"/>
                  <a:gd name="connsiteX48" fmla="*/ 3460 w 10000"/>
                  <a:gd name="connsiteY48" fmla="*/ 655 h 10000"/>
                  <a:gd name="connsiteX49" fmla="*/ 3343 w 10000"/>
                  <a:gd name="connsiteY49" fmla="*/ 708 h 10000"/>
                  <a:gd name="connsiteX50" fmla="*/ 3519 w 10000"/>
                  <a:gd name="connsiteY50" fmla="*/ 919 h 10000"/>
                  <a:gd name="connsiteX51" fmla="*/ 3550 w 10000"/>
                  <a:gd name="connsiteY51" fmla="*/ 1183 h 10000"/>
                  <a:gd name="connsiteX52" fmla="*/ 3460 w 10000"/>
                  <a:gd name="connsiteY52" fmla="*/ 1341 h 10000"/>
                  <a:gd name="connsiteX53" fmla="*/ 3550 w 10000"/>
                  <a:gd name="connsiteY53" fmla="*/ 1816 h 10000"/>
                  <a:gd name="connsiteX54" fmla="*/ 3489 w 10000"/>
                  <a:gd name="connsiteY54" fmla="*/ 2239 h 10000"/>
                  <a:gd name="connsiteX55" fmla="*/ 3050 w 10000"/>
                  <a:gd name="connsiteY55" fmla="*/ 2555 h 10000"/>
                  <a:gd name="connsiteX56" fmla="*/ 3021 w 10000"/>
                  <a:gd name="connsiteY56" fmla="*/ 2397 h 10000"/>
                  <a:gd name="connsiteX57" fmla="*/ 2992 w 10000"/>
                  <a:gd name="connsiteY57" fmla="*/ 2609 h 10000"/>
                  <a:gd name="connsiteX58" fmla="*/ 3108 w 10000"/>
                  <a:gd name="connsiteY58" fmla="*/ 2819 h 10000"/>
                  <a:gd name="connsiteX59" fmla="*/ 3402 w 10000"/>
                  <a:gd name="connsiteY59" fmla="*/ 2609 h 10000"/>
                  <a:gd name="connsiteX60" fmla="*/ 3519 w 10000"/>
                  <a:gd name="connsiteY60" fmla="*/ 2767 h 10000"/>
                  <a:gd name="connsiteX61" fmla="*/ 3314 w 10000"/>
                  <a:gd name="connsiteY61" fmla="*/ 2819 h 10000"/>
                  <a:gd name="connsiteX62" fmla="*/ 2378 w 10000"/>
                  <a:gd name="connsiteY62" fmla="*/ 2638 h 10000"/>
                  <a:gd name="connsiteX63" fmla="*/ 2570 w 10000"/>
                  <a:gd name="connsiteY63" fmla="*/ 2488 h 10000"/>
                  <a:gd name="connsiteX64" fmla="*/ 1994 w 10000"/>
                  <a:gd name="connsiteY64" fmla="*/ 2940 h 10000"/>
                  <a:gd name="connsiteX65" fmla="*/ 1929 w 10000"/>
                  <a:gd name="connsiteY65" fmla="*/ 3317 h 10000"/>
                  <a:gd name="connsiteX66" fmla="*/ 1929 w 10000"/>
                  <a:gd name="connsiteY66" fmla="*/ 3317 h 10000"/>
                  <a:gd name="connsiteX67" fmla="*/ 1789 w 10000"/>
                  <a:gd name="connsiteY67" fmla="*/ 3559 h 10000"/>
                  <a:gd name="connsiteX68" fmla="*/ 1554 w 10000"/>
                  <a:gd name="connsiteY68" fmla="*/ 3559 h 10000"/>
                  <a:gd name="connsiteX69" fmla="*/ 1378 w 10000"/>
                  <a:gd name="connsiteY69" fmla="*/ 3770 h 10000"/>
                  <a:gd name="connsiteX70" fmla="*/ 1145 w 10000"/>
                  <a:gd name="connsiteY70" fmla="*/ 3770 h 10000"/>
                  <a:gd name="connsiteX71" fmla="*/ 968 w 10000"/>
                  <a:gd name="connsiteY71" fmla="*/ 3981 h 10000"/>
                  <a:gd name="connsiteX72" fmla="*/ 851 w 10000"/>
                  <a:gd name="connsiteY72" fmla="*/ 3770 h 10000"/>
                  <a:gd name="connsiteX73" fmla="*/ 558 w 10000"/>
                  <a:gd name="connsiteY73" fmla="*/ 3717 h 10000"/>
                  <a:gd name="connsiteX74" fmla="*/ 0 w 10000"/>
                  <a:gd name="connsiteY74" fmla="*/ 4984 h 10000"/>
                  <a:gd name="connsiteX75" fmla="*/ 59 w 10000"/>
                  <a:gd name="connsiteY75" fmla="*/ 5249 h 10000"/>
                  <a:gd name="connsiteX76" fmla="*/ 118 w 10000"/>
                  <a:gd name="connsiteY76" fmla="*/ 5618 h 10000"/>
                  <a:gd name="connsiteX77" fmla="*/ 294 w 10000"/>
                  <a:gd name="connsiteY77" fmla="*/ 5935 h 10000"/>
                  <a:gd name="connsiteX78" fmla="*/ 528 w 10000"/>
                  <a:gd name="connsiteY78" fmla="*/ 6462 h 10000"/>
                  <a:gd name="connsiteX79" fmla="*/ 381 w 10000"/>
                  <a:gd name="connsiteY79" fmla="*/ 6358 h 10000"/>
                  <a:gd name="connsiteX80" fmla="*/ 733 w 10000"/>
                  <a:gd name="connsiteY80" fmla="*/ 6832 h 10000"/>
                  <a:gd name="connsiteX81" fmla="*/ 938 w 10000"/>
                  <a:gd name="connsiteY81" fmla="*/ 6780 h 10000"/>
                  <a:gd name="connsiteX82" fmla="*/ 910 w 10000"/>
                  <a:gd name="connsiteY82" fmla="*/ 6462 h 10000"/>
                  <a:gd name="connsiteX83" fmla="*/ 1085 w 10000"/>
                  <a:gd name="connsiteY83" fmla="*/ 6515 h 10000"/>
                  <a:gd name="connsiteX84" fmla="*/ 880 w 10000"/>
                  <a:gd name="connsiteY84" fmla="*/ 5882 h 10000"/>
                  <a:gd name="connsiteX85" fmla="*/ 1261 w 10000"/>
                  <a:gd name="connsiteY85" fmla="*/ 5618 h 10000"/>
                  <a:gd name="connsiteX86" fmla="*/ 1468 w 10000"/>
                  <a:gd name="connsiteY86" fmla="*/ 5618 h 10000"/>
                  <a:gd name="connsiteX87" fmla="*/ 1468 w 10000"/>
                  <a:gd name="connsiteY87" fmla="*/ 5882 h 10000"/>
                  <a:gd name="connsiteX88" fmla="*/ 1290 w 10000"/>
                  <a:gd name="connsiteY88" fmla="*/ 6040 h 10000"/>
                  <a:gd name="connsiteX89" fmla="*/ 1174 w 10000"/>
                  <a:gd name="connsiteY89" fmla="*/ 6727 h 10000"/>
                  <a:gd name="connsiteX90" fmla="*/ 1115 w 10000"/>
                  <a:gd name="connsiteY90" fmla="*/ 7043 h 10000"/>
                  <a:gd name="connsiteX91" fmla="*/ 1203 w 10000"/>
                  <a:gd name="connsiteY91" fmla="*/ 7466 h 10000"/>
                  <a:gd name="connsiteX92" fmla="*/ 1378 w 10000"/>
                  <a:gd name="connsiteY92" fmla="*/ 7783 h 10000"/>
                  <a:gd name="connsiteX93" fmla="*/ 1965 w 10000"/>
                  <a:gd name="connsiteY93" fmla="*/ 8416 h 10000"/>
                  <a:gd name="connsiteX94" fmla="*/ 2433 w 10000"/>
                  <a:gd name="connsiteY94" fmla="*/ 8891 h 10000"/>
                  <a:gd name="connsiteX95" fmla="*/ 2785 w 10000"/>
                  <a:gd name="connsiteY95" fmla="*/ 9103 h 10000"/>
                  <a:gd name="connsiteX96" fmla="*/ 3167 w 10000"/>
                  <a:gd name="connsiteY96" fmla="*/ 9313 h 10000"/>
                  <a:gd name="connsiteX97" fmla="*/ 3550 w 10000"/>
                  <a:gd name="connsiteY97" fmla="*/ 9525 h 10000"/>
                  <a:gd name="connsiteX98" fmla="*/ 3902 w 10000"/>
                  <a:gd name="connsiteY98" fmla="*/ 9631 h 10000"/>
                  <a:gd name="connsiteX99" fmla="*/ 4282 w 10000"/>
                  <a:gd name="connsiteY99" fmla="*/ 9789 h 10000"/>
                  <a:gd name="connsiteX100" fmla="*/ 4722 w 10000"/>
                  <a:gd name="connsiteY100" fmla="*/ 9948 h 10000"/>
                  <a:gd name="connsiteX101" fmla="*/ 5190 w 10000"/>
                  <a:gd name="connsiteY101" fmla="*/ 10000 h 10000"/>
                  <a:gd name="connsiteX102" fmla="*/ 5601 w 10000"/>
                  <a:gd name="connsiteY102" fmla="*/ 10000 h 10000"/>
                  <a:gd name="connsiteX103" fmla="*/ 6100 w 10000"/>
                  <a:gd name="connsiteY103" fmla="*/ 9948 h 10000"/>
                  <a:gd name="connsiteX104" fmla="*/ 6452 w 10000"/>
                  <a:gd name="connsiteY104" fmla="*/ 9841 h 10000"/>
                  <a:gd name="connsiteX105" fmla="*/ 6804 w 10000"/>
                  <a:gd name="connsiteY105" fmla="*/ 9737 h 10000"/>
                  <a:gd name="connsiteX106" fmla="*/ 7186 w 10000"/>
                  <a:gd name="connsiteY106" fmla="*/ 9578 h 10000"/>
                  <a:gd name="connsiteX107" fmla="*/ 7537 w 10000"/>
                  <a:gd name="connsiteY107" fmla="*/ 9419 h 10000"/>
                  <a:gd name="connsiteX108" fmla="*/ 7860 w 10000"/>
                  <a:gd name="connsiteY108" fmla="*/ 9209 h 10000"/>
                  <a:gd name="connsiteX109" fmla="*/ 8212 w 10000"/>
                  <a:gd name="connsiteY109" fmla="*/ 8997 h 10000"/>
                  <a:gd name="connsiteX110" fmla="*/ 8535 w 10000"/>
                  <a:gd name="connsiteY11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142 w 10000"/>
                  <a:gd name="connsiteY18" fmla="*/ 4979 h 10000"/>
                  <a:gd name="connsiteX19" fmla="*/ 8655 w 10000"/>
                  <a:gd name="connsiteY19" fmla="*/ 4904 h 10000"/>
                  <a:gd name="connsiteX20" fmla="*/ 8207 w 10000"/>
                  <a:gd name="connsiteY20" fmla="*/ 4602 h 10000"/>
                  <a:gd name="connsiteX21" fmla="*/ 8014 w 10000"/>
                  <a:gd name="connsiteY21" fmla="*/ 4753 h 10000"/>
                  <a:gd name="connsiteX22" fmla="*/ 8047 w 10000"/>
                  <a:gd name="connsiteY22" fmla="*/ 4837 h 10000"/>
                  <a:gd name="connsiteX23" fmla="*/ 6914 w 10000"/>
                  <a:gd name="connsiteY23" fmla="*/ 3320 h 10000"/>
                  <a:gd name="connsiteX24" fmla="*/ 6926 w 10000"/>
                  <a:gd name="connsiteY24" fmla="*/ 3319 h 10000"/>
                  <a:gd name="connsiteX25" fmla="*/ 6605 w 10000"/>
                  <a:gd name="connsiteY25" fmla="*/ 3244 h 10000"/>
                  <a:gd name="connsiteX26" fmla="*/ 6479 w 10000"/>
                  <a:gd name="connsiteY26" fmla="*/ 3018 h 10000"/>
                  <a:gd name="connsiteX27" fmla="*/ 4957 w 10000"/>
                  <a:gd name="connsiteY27" fmla="*/ 3242 h 10000"/>
                  <a:gd name="connsiteX28" fmla="*/ 4838 w 10000"/>
                  <a:gd name="connsiteY28" fmla="*/ 3189 h 10000"/>
                  <a:gd name="connsiteX29" fmla="*/ 4692 w 10000"/>
                  <a:gd name="connsiteY29" fmla="*/ 3136 h 10000"/>
                  <a:gd name="connsiteX30" fmla="*/ 4575 w 10000"/>
                  <a:gd name="connsiteY30" fmla="*/ 3348 h 10000"/>
                  <a:gd name="connsiteX31" fmla="*/ 4253 w 10000"/>
                  <a:gd name="connsiteY31" fmla="*/ 3084 h 10000"/>
                  <a:gd name="connsiteX32" fmla="*/ 4400 w 10000"/>
                  <a:gd name="connsiteY32" fmla="*/ 3084 h 10000"/>
                  <a:gd name="connsiteX33" fmla="*/ 4429 w 10000"/>
                  <a:gd name="connsiteY33" fmla="*/ 3031 h 10000"/>
                  <a:gd name="connsiteX34" fmla="*/ 4282 w 10000"/>
                  <a:gd name="connsiteY34" fmla="*/ 2925 h 10000"/>
                  <a:gd name="connsiteX35" fmla="*/ 4311 w 10000"/>
                  <a:gd name="connsiteY35" fmla="*/ 2503 h 10000"/>
                  <a:gd name="connsiteX36" fmla="*/ 4253 w 10000"/>
                  <a:gd name="connsiteY36" fmla="*/ 2291 h 10000"/>
                  <a:gd name="connsiteX37" fmla="*/ 4222 w 10000"/>
                  <a:gd name="connsiteY37" fmla="*/ 1659 h 10000"/>
                  <a:gd name="connsiteX38" fmla="*/ 4282 w 10000"/>
                  <a:gd name="connsiteY38" fmla="*/ 1659 h 10000"/>
                  <a:gd name="connsiteX39" fmla="*/ 4194 w 10000"/>
                  <a:gd name="connsiteY39" fmla="*/ 1552 h 10000"/>
                  <a:gd name="connsiteX40" fmla="*/ 3930 w 10000"/>
                  <a:gd name="connsiteY40" fmla="*/ 1763 h 10000"/>
                  <a:gd name="connsiteX41" fmla="*/ 3871 w 10000"/>
                  <a:gd name="connsiteY41" fmla="*/ 1341 h 10000"/>
                  <a:gd name="connsiteX42" fmla="*/ 4077 w 10000"/>
                  <a:gd name="connsiteY42" fmla="*/ 602 h 10000"/>
                  <a:gd name="connsiteX43" fmla="*/ 3902 w 10000"/>
                  <a:gd name="connsiteY43" fmla="*/ 338 h 10000"/>
                  <a:gd name="connsiteX44" fmla="*/ 4493 w 10000"/>
                  <a:gd name="connsiteY44" fmla="*/ 0 h 10000"/>
                  <a:gd name="connsiteX45" fmla="*/ 3636 w 10000"/>
                  <a:gd name="connsiteY45" fmla="*/ 21 h 10000"/>
                  <a:gd name="connsiteX46" fmla="*/ 3550 w 10000"/>
                  <a:gd name="connsiteY46" fmla="*/ 233 h 10000"/>
                  <a:gd name="connsiteX47" fmla="*/ 3460 w 10000"/>
                  <a:gd name="connsiteY47" fmla="*/ 655 h 10000"/>
                  <a:gd name="connsiteX48" fmla="*/ 3343 w 10000"/>
                  <a:gd name="connsiteY48" fmla="*/ 708 h 10000"/>
                  <a:gd name="connsiteX49" fmla="*/ 3519 w 10000"/>
                  <a:gd name="connsiteY49" fmla="*/ 919 h 10000"/>
                  <a:gd name="connsiteX50" fmla="*/ 3550 w 10000"/>
                  <a:gd name="connsiteY50" fmla="*/ 1183 h 10000"/>
                  <a:gd name="connsiteX51" fmla="*/ 3460 w 10000"/>
                  <a:gd name="connsiteY51" fmla="*/ 1341 h 10000"/>
                  <a:gd name="connsiteX52" fmla="*/ 3550 w 10000"/>
                  <a:gd name="connsiteY52" fmla="*/ 1816 h 10000"/>
                  <a:gd name="connsiteX53" fmla="*/ 3489 w 10000"/>
                  <a:gd name="connsiteY53" fmla="*/ 2239 h 10000"/>
                  <a:gd name="connsiteX54" fmla="*/ 3050 w 10000"/>
                  <a:gd name="connsiteY54" fmla="*/ 2555 h 10000"/>
                  <a:gd name="connsiteX55" fmla="*/ 3021 w 10000"/>
                  <a:gd name="connsiteY55" fmla="*/ 2397 h 10000"/>
                  <a:gd name="connsiteX56" fmla="*/ 2992 w 10000"/>
                  <a:gd name="connsiteY56" fmla="*/ 2609 h 10000"/>
                  <a:gd name="connsiteX57" fmla="*/ 3108 w 10000"/>
                  <a:gd name="connsiteY57" fmla="*/ 2819 h 10000"/>
                  <a:gd name="connsiteX58" fmla="*/ 3402 w 10000"/>
                  <a:gd name="connsiteY58" fmla="*/ 2609 h 10000"/>
                  <a:gd name="connsiteX59" fmla="*/ 3519 w 10000"/>
                  <a:gd name="connsiteY59" fmla="*/ 2767 h 10000"/>
                  <a:gd name="connsiteX60" fmla="*/ 3314 w 10000"/>
                  <a:gd name="connsiteY60" fmla="*/ 2819 h 10000"/>
                  <a:gd name="connsiteX61" fmla="*/ 2378 w 10000"/>
                  <a:gd name="connsiteY61" fmla="*/ 2638 h 10000"/>
                  <a:gd name="connsiteX62" fmla="*/ 2570 w 10000"/>
                  <a:gd name="connsiteY62" fmla="*/ 2488 h 10000"/>
                  <a:gd name="connsiteX63" fmla="*/ 1994 w 10000"/>
                  <a:gd name="connsiteY63" fmla="*/ 2940 h 10000"/>
                  <a:gd name="connsiteX64" fmla="*/ 1929 w 10000"/>
                  <a:gd name="connsiteY64" fmla="*/ 3317 h 10000"/>
                  <a:gd name="connsiteX65" fmla="*/ 1929 w 10000"/>
                  <a:gd name="connsiteY65" fmla="*/ 3317 h 10000"/>
                  <a:gd name="connsiteX66" fmla="*/ 1789 w 10000"/>
                  <a:gd name="connsiteY66" fmla="*/ 3559 h 10000"/>
                  <a:gd name="connsiteX67" fmla="*/ 1554 w 10000"/>
                  <a:gd name="connsiteY67" fmla="*/ 3559 h 10000"/>
                  <a:gd name="connsiteX68" fmla="*/ 1378 w 10000"/>
                  <a:gd name="connsiteY68" fmla="*/ 3770 h 10000"/>
                  <a:gd name="connsiteX69" fmla="*/ 1145 w 10000"/>
                  <a:gd name="connsiteY69" fmla="*/ 3770 h 10000"/>
                  <a:gd name="connsiteX70" fmla="*/ 968 w 10000"/>
                  <a:gd name="connsiteY70" fmla="*/ 3981 h 10000"/>
                  <a:gd name="connsiteX71" fmla="*/ 851 w 10000"/>
                  <a:gd name="connsiteY71" fmla="*/ 3770 h 10000"/>
                  <a:gd name="connsiteX72" fmla="*/ 558 w 10000"/>
                  <a:gd name="connsiteY72" fmla="*/ 3717 h 10000"/>
                  <a:gd name="connsiteX73" fmla="*/ 0 w 10000"/>
                  <a:gd name="connsiteY73" fmla="*/ 4984 h 10000"/>
                  <a:gd name="connsiteX74" fmla="*/ 59 w 10000"/>
                  <a:gd name="connsiteY74" fmla="*/ 5249 h 10000"/>
                  <a:gd name="connsiteX75" fmla="*/ 118 w 10000"/>
                  <a:gd name="connsiteY75" fmla="*/ 5618 h 10000"/>
                  <a:gd name="connsiteX76" fmla="*/ 294 w 10000"/>
                  <a:gd name="connsiteY76" fmla="*/ 5935 h 10000"/>
                  <a:gd name="connsiteX77" fmla="*/ 528 w 10000"/>
                  <a:gd name="connsiteY77" fmla="*/ 6462 h 10000"/>
                  <a:gd name="connsiteX78" fmla="*/ 381 w 10000"/>
                  <a:gd name="connsiteY78" fmla="*/ 6358 h 10000"/>
                  <a:gd name="connsiteX79" fmla="*/ 733 w 10000"/>
                  <a:gd name="connsiteY79" fmla="*/ 6832 h 10000"/>
                  <a:gd name="connsiteX80" fmla="*/ 938 w 10000"/>
                  <a:gd name="connsiteY80" fmla="*/ 6780 h 10000"/>
                  <a:gd name="connsiteX81" fmla="*/ 910 w 10000"/>
                  <a:gd name="connsiteY81" fmla="*/ 6462 h 10000"/>
                  <a:gd name="connsiteX82" fmla="*/ 1085 w 10000"/>
                  <a:gd name="connsiteY82" fmla="*/ 6515 h 10000"/>
                  <a:gd name="connsiteX83" fmla="*/ 880 w 10000"/>
                  <a:gd name="connsiteY83" fmla="*/ 5882 h 10000"/>
                  <a:gd name="connsiteX84" fmla="*/ 1261 w 10000"/>
                  <a:gd name="connsiteY84" fmla="*/ 5618 h 10000"/>
                  <a:gd name="connsiteX85" fmla="*/ 1468 w 10000"/>
                  <a:gd name="connsiteY85" fmla="*/ 5618 h 10000"/>
                  <a:gd name="connsiteX86" fmla="*/ 1468 w 10000"/>
                  <a:gd name="connsiteY86" fmla="*/ 5882 h 10000"/>
                  <a:gd name="connsiteX87" fmla="*/ 1290 w 10000"/>
                  <a:gd name="connsiteY87" fmla="*/ 6040 h 10000"/>
                  <a:gd name="connsiteX88" fmla="*/ 1174 w 10000"/>
                  <a:gd name="connsiteY88" fmla="*/ 6727 h 10000"/>
                  <a:gd name="connsiteX89" fmla="*/ 1115 w 10000"/>
                  <a:gd name="connsiteY89" fmla="*/ 7043 h 10000"/>
                  <a:gd name="connsiteX90" fmla="*/ 1203 w 10000"/>
                  <a:gd name="connsiteY90" fmla="*/ 7466 h 10000"/>
                  <a:gd name="connsiteX91" fmla="*/ 1378 w 10000"/>
                  <a:gd name="connsiteY91" fmla="*/ 7783 h 10000"/>
                  <a:gd name="connsiteX92" fmla="*/ 1965 w 10000"/>
                  <a:gd name="connsiteY92" fmla="*/ 8416 h 10000"/>
                  <a:gd name="connsiteX93" fmla="*/ 2433 w 10000"/>
                  <a:gd name="connsiteY93" fmla="*/ 8891 h 10000"/>
                  <a:gd name="connsiteX94" fmla="*/ 2785 w 10000"/>
                  <a:gd name="connsiteY94" fmla="*/ 9103 h 10000"/>
                  <a:gd name="connsiteX95" fmla="*/ 3167 w 10000"/>
                  <a:gd name="connsiteY95" fmla="*/ 9313 h 10000"/>
                  <a:gd name="connsiteX96" fmla="*/ 3550 w 10000"/>
                  <a:gd name="connsiteY96" fmla="*/ 9525 h 10000"/>
                  <a:gd name="connsiteX97" fmla="*/ 3902 w 10000"/>
                  <a:gd name="connsiteY97" fmla="*/ 9631 h 10000"/>
                  <a:gd name="connsiteX98" fmla="*/ 4282 w 10000"/>
                  <a:gd name="connsiteY98" fmla="*/ 9789 h 10000"/>
                  <a:gd name="connsiteX99" fmla="*/ 4722 w 10000"/>
                  <a:gd name="connsiteY99" fmla="*/ 9948 h 10000"/>
                  <a:gd name="connsiteX100" fmla="*/ 5190 w 10000"/>
                  <a:gd name="connsiteY100" fmla="*/ 10000 h 10000"/>
                  <a:gd name="connsiteX101" fmla="*/ 5601 w 10000"/>
                  <a:gd name="connsiteY101" fmla="*/ 10000 h 10000"/>
                  <a:gd name="connsiteX102" fmla="*/ 6100 w 10000"/>
                  <a:gd name="connsiteY102" fmla="*/ 9948 h 10000"/>
                  <a:gd name="connsiteX103" fmla="*/ 6452 w 10000"/>
                  <a:gd name="connsiteY103" fmla="*/ 9841 h 10000"/>
                  <a:gd name="connsiteX104" fmla="*/ 6804 w 10000"/>
                  <a:gd name="connsiteY104" fmla="*/ 9737 h 10000"/>
                  <a:gd name="connsiteX105" fmla="*/ 7186 w 10000"/>
                  <a:gd name="connsiteY105" fmla="*/ 9578 h 10000"/>
                  <a:gd name="connsiteX106" fmla="*/ 7537 w 10000"/>
                  <a:gd name="connsiteY106" fmla="*/ 9419 h 10000"/>
                  <a:gd name="connsiteX107" fmla="*/ 7860 w 10000"/>
                  <a:gd name="connsiteY107" fmla="*/ 9209 h 10000"/>
                  <a:gd name="connsiteX108" fmla="*/ 8212 w 10000"/>
                  <a:gd name="connsiteY108" fmla="*/ 8997 h 10000"/>
                  <a:gd name="connsiteX109" fmla="*/ 8535 w 10000"/>
                  <a:gd name="connsiteY10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142 w 10000"/>
                  <a:gd name="connsiteY17" fmla="*/ 4979 h 10000"/>
                  <a:gd name="connsiteX18" fmla="*/ 8655 w 10000"/>
                  <a:gd name="connsiteY18" fmla="*/ 4904 h 10000"/>
                  <a:gd name="connsiteX19" fmla="*/ 8207 w 10000"/>
                  <a:gd name="connsiteY19" fmla="*/ 4602 h 10000"/>
                  <a:gd name="connsiteX20" fmla="*/ 8014 w 10000"/>
                  <a:gd name="connsiteY20" fmla="*/ 4753 h 10000"/>
                  <a:gd name="connsiteX21" fmla="*/ 8047 w 10000"/>
                  <a:gd name="connsiteY21" fmla="*/ 4837 h 10000"/>
                  <a:gd name="connsiteX22" fmla="*/ 6914 w 10000"/>
                  <a:gd name="connsiteY22" fmla="*/ 3320 h 10000"/>
                  <a:gd name="connsiteX23" fmla="*/ 6926 w 10000"/>
                  <a:gd name="connsiteY23" fmla="*/ 3319 h 10000"/>
                  <a:gd name="connsiteX24" fmla="*/ 6605 w 10000"/>
                  <a:gd name="connsiteY24" fmla="*/ 3244 h 10000"/>
                  <a:gd name="connsiteX25" fmla="*/ 6479 w 10000"/>
                  <a:gd name="connsiteY25" fmla="*/ 3018 h 10000"/>
                  <a:gd name="connsiteX26" fmla="*/ 4957 w 10000"/>
                  <a:gd name="connsiteY26" fmla="*/ 3242 h 10000"/>
                  <a:gd name="connsiteX27" fmla="*/ 4838 w 10000"/>
                  <a:gd name="connsiteY27" fmla="*/ 3189 h 10000"/>
                  <a:gd name="connsiteX28" fmla="*/ 4692 w 10000"/>
                  <a:gd name="connsiteY28" fmla="*/ 3136 h 10000"/>
                  <a:gd name="connsiteX29" fmla="*/ 4575 w 10000"/>
                  <a:gd name="connsiteY29" fmla="*/ 3348 h 10000"/>
                  <a:gd name="connsiteX30" fmla="*/ 4253 w 10000"/>
                  <a:gd name="connsiteY30" fmla="*/ 3084 h 10000"/>
                  <a:gd name="connsiteX31" fmla="*/ 4400 w 10000"/>
                  <a:gd name="connsiteY31" fmla="*/ 3084 h 10000"/>
                  <a:gd name="connsiteX32" fmla="*/ 4429 w 10000"/>
                  <a:gd name="connsiteY32" fmla="*/ 3031 h 10000"/>
                  <a:gd name="connsiteX33" fmla="*/ 4282 w 10000"/>
                  <a:gd name="connsiteY33" fmla="*/ 2925 h 10000"/>
                  <a:gd name="connsiteX34" fmla="*/ 4311 w 10000"/>
                  <a:gd name="connsiteY34" fmla="*/ 2503 h 10000"/>
                  <a:gd name="connsiteX35" fmla="*/ 4253 w 10000"/>
                  <a:gd name="connsiteY35" fmla="*/ 2291 h 10000"/>
                  <a:gd name="connsiteX36" fmla="*/ 4222 w 10000"/>
                  <a:gd name="connsiteY36" fmla="*/ 1659 h 10000"/>
                  <a:gd name="connsiteX37" fmla="*/ 4282 w 10000"/>
                  <a:gd name="connsiteY37" fmla="*/ 1659 h 10000"/>
                  <a:gd name="connsiteX38" fmla="*/ 4194 w 10000"/>
                  <a:gd name="connsiteY38" fmla="*/ 1552 h 10000"/>
                  <a:gd name="connsiteX39" fmla="*/ 3930 w 10000"/>
                  <a:gd name="connsiteY39" fmla="*/ 1763 h 10000"/>
                  <a:gd name="connsiteX40" fmla="*/ 3871 w 10000"/>
                  <a:gd name="connsiteY40" fmla="*/ 1341 h 10000"/>
                  <a:gd name="connsiteX41" fmla="*/ 4077 w 10000"/>
                  <a:gd name="connsiteY41" fmla="*/ 602 h 10000"/>
                  <a:gd name="connsiteX42" fmla="*/ 3902 w 10000"/>
                  <a:gd name="connsiteY42" fmla="*/ 338 h 10000"/>
                  <a:gd name="connsiteX43" fmla="*/ 4493 w 10000"/>
                  <a:gd name="connsiteY43" fmla="*/ 0 h 10000"/>
                  <a:gd name="connsiteX44" fmla="*/ 3636 w 10000"/>
                  <a:gd name="connsiteY44" fmla="*/ 21 h 10000"/>
                  <a:gd name="connsiteX45" fmla="*/ 3550 w 10000"/>
                  <a:gd name="connsiteY45" fmla="*/ 233 h 10000"/>
                  <a:gd name="connsiteX46" fmla="*/ 3460 w 10000"/>
                  <a:gd name="connsiteY46" fmla="*/ 655 h 10000"/>
                  <a:gd name="connsiteX47" fmla="*/ 3343 w 10000"/>
                  <a:gd name="connsiteY47" fmla="*/ 708 h 10000"/>
                  <a:gd name="connsiteX48" fmla="*/ 3519 w 10000"/>
                  <a:gd name="connsiteY48" fmla="*/ 919 h 10000"/>
                  <a:gd name="connsiteX49" fmla="*/ 3550 w 10000"/>
                  <a:gd name="connsiteY49" fmla="*/ 1183 h 10000"/>
                  <a:gd name="connsiteX50" fmla="*/ 3460 w 10000"/>
                  <a:gd name="connsiteY50" fmla="*/ 1341 h 10000"/>
                  <a:gd name="connsiteX51" fmla="*/ 3550 w 10000"/>
                  <a:gd name="connsiteY51" fmla="*/ 1816 h 10000"/>
                  <a:gd name="connsiteX52" fmla="*/ 3489 w 10000"/>
                  <a:gd name="connsiteY52" fmla="*/ 2239 h 10000"/>
                  <a:gd name="connsiteX53" fmla="*/ 3050 w 10000"/>
                  <a:gd name="connsiteY53" fmla="*/ 2555 h 10000"/>
                  <a:gd name="connsiteX54" fmla="*/ 3021 w 10000"/>
                  <a:gd name="connsiteY54" fmla="*/ 2397 h 10000"/>
                  <a:gd name="connsiteX55" fmla="*/ 2992 w 10000"/>
                  <a:gd name="connsiteY55" fmla="*/ 2609 h 10000"/>
                  <a:gd name="connsiteX56" fmla="*/ 3108 w 10000"/>
                  <a:gd name="connsiteY56" fmla="*/ 2819 h 10000"/>
                  <a:gd name="connsiteX57" fmla="*/ 3402 w 10000"/>
                  <a:gd name="connsiteY57" fmla="*/ 2609 h 10000"/>
                  <a:gd name="connsiteX58" fmla="*/ 3519 w 10000"/>
                  <a:gd name="connsiteY58" fmla="*/ 2767 h 10000"/>
                  <a:gd name="connsiteX59" fmla="*/ 3314 w 10000"/>
                  <a:gd name="connsiteY59" fmla="*/ 2819 h 10000"/>
                  <a:gd name="connsiteX60" fmla="*/ 2378 w 10000"/>
                  <a:gd name="connsiteY60" fmla="*/ 2638 h 10000"/>
                  <a:gd name="connsiteX61" fmla="*/ 2570 w 10000"/>
                  <a:gd name="connsiteY61" fmla="*/ 2488 h 10000"/>
                  <a:gd name="connsiteX62" fmla="*/ 1994 w 10000"/>
                  <a:gd name="connsiteY62" fmla="*/ 2940 h 10000"/>
                  <a:gd name="connsiteX63" fmla="*/ 1929 w 10000"/>
                  <a:gd name="connsiteY63" fmla="*/ 3317 h 10000"/>
                  <a:gd name="connsiteX64" fmla="*/ 1929 w 10000"/>
                  <a:gd name="connsiteY64" fmla="*/ 3317 h 10000"/>
                  <a:gd name="connsiteX65" fmla="*/ 1789 w 10000"/>
                  <a:gd name="connsiteY65" fmla="*/ 3559 h 10000"/>
                  <a:gd name="connsiteX66" fmla="*/ 1554 w 10000"/>
                  <a:gd name="connsiteY66" fmla="*/ 3559 h 10000"/>
                  <a:gd name="connsiteX67" fmla="*/ 1378 w 10000"/>
                  <a:gd name="connsiteY67" fmla="*/ 3770 h 10000"/>
                  <a:gd name="connsiteX68" fmla="*/ 1145 w 10000"/>
                  <a:gd name="connsiteY68" fmla="*/ 3770 h 10000"/>
                  <a:gd name="connsiteX69" fmla="*/ 968 w 10000"/>
                  <a:gd name="connsiteY69" fmla="*/ 3981 h 10000"/>
                  <a:gd name="connsiteX70" fmla="*/ 851 w 10000"/>
                  <a:gd name="connsiteY70" fmla="*/ 3770 h 10000"/>
                  <a:gd name="connsiteX71" fmla="*/ 558 w 10000"/>
                  <a:gd name="connsiteY71" fmla="*/ 3717 h 10000"/>
                  <a:gd name="connsiteX72" fmla="*/ 0 w 10000"/>
                  <a:gd name="connsiteY72" fmla="*/ 4984 h 10000"/>
                  <a:gd name="connsiteX73" fmla="*/ 59 w 10000"/>
                  <a:gd name="connsiteY73" fmla="*/ 5249 h 10000"/>
                  <a:gd name="connsiteX74" fmla="*/ 118 w 10000"/>
                  <a:gd name="connsiteY74" fmla="*/ 5618 h 10000"/>
                  <a:gd name="connsiteX75" fmla="*/ 294 w 10000"/>
                  <a:gd name="connsiteY75" fmla="*/ 5935 h 10000"/>
                  <a:gd name="connsiteX76" fmla="*/ 528 w 10000"/>
                  <a:gd name="connsiteY76" fmla="*/ 6462 h 10000"/>
                  <a:gd name="connsiteX77" fmla="*/ 381 w 10000"/>
                  <a:gd name="connsiteY77" fmla="*/ 6358 h 10000"/>
                  <a:gd name="connsiteX78" fmla="*/ 733 w 10000"/>
                  <a:gd name="connsiteY78" fmla="*/ 6832 h 10000"/>
                  <a:gd name="connsiteX79" fmla="*/ 938 w 10000"/>
                  <a:gd name="connsiteY79" fmla="*/ 6780 h 10000"/>
                  <a:gd name="connsiteX80" fmla="*/ 910 w 10000"/>
                  <a:gd name="connsiteY80" fmla="*/ 6462 h 10000"/>
                  <a:gd name="connsiteX81" fmla="*/ 1085 w 10000"/>
                  <a:gd name="connsiteY81" fmla="*/ 6515 h 10000"/>
                  <a:gd name="connsiteX82" fmla="*/ 880 w 10000"/>
                  <a:gd name="connsiteY82" fmla="*/ 5882 h 10000"/>
                  <a:gd name="connsiteX83" fmla="*/ 1261 w 10000"/>
                  <a:gd name="connsiteY83" fmla="*/ 5618 h 10000"/>
                  <a:gd name="connsiteX84" fmla="*/ 1468 w 10000"/>
                  <a:gd name="connsiteY84" fmla="*/ 5618 h 10000"/>
                  <a:gd name="connsiteX85" fmla="*/ 1468 w 10000"/>
                  <a:gd name="connsiteY85" fmla="*/ 5882 h 10000"/>
                  <a:gd name="connsiteX86" fmla="*/ 1290 w 10000"/>
                  <a:gd name="connsiteY86" fmla="*/ 6040 h 10000"/>
                  <a:gd name="connsiteX87" fmla="*/ 1174 w 10000"/>
                  <a:gd name="connsiteY87" fmla="*/ 6727 h 10000"/>
                  <a:gd name="connsiteX88" fmla="*/ 1115 w 10000"/>
                  <a:gd name="connsiteY88" fmla="*/ 7043 h 10000"/>
                  <a:gd name="connsiteX89" fmla="*/ 1203 w 10000"/>
                  <a:gd name="connsiteY89" fmla="*/ 7466 h 10000"/>
                  <a:gd name="connsiteX90" fmla="*/ 1378 w 10000"/>
                  <a:gd name="connsiteY90" fmla="*/ 7783 h 10000"/>
                  <a:gd name="connsiteX91" fmla="*/ 1965 w 10000"/>
                  <a:gd name="connsiteY91" fmla="*/ 8416 h 10000"/>
                  <a:gd name="connsiteX92" fmla="*/ 2433 w 10000"/>
                  <a:gd name="connsiteY92" fmla="*/ 8891 h 10000"/>
                  <a:gd name="connsiteX93" fmla="*/ 2785 w 10000"/>
                  <a:gd name="connsiteY93" fmla="*/ 9103 h 10000"/>
                  <a:gd name="connsiteX94" fmla="*/ 3167 w 10000"/>
                  <a:gd name="connsiteY94" fmla="*/ 9313 h 10000"/>
                  <a:gd name="connsiteX95" fmla="*/ 3550 w 10000"/>
                  <a:gd name="connsiteY95" fmla="*/ 9525 h 10000"/>
                  <a:gd name="connsiteX96" fmla="*/ 3902 w 10000"/>
                  <a:gd name="connsiteY96" fmla="*/ 9631 h 10000"/>
                  <a:gd name="connsiteX97" fmla="*/ 4282 w 10000"/>
                  <a:gd name="connsiteY97" fmla="*/ 9789 h 10000"/>
                  <a:gd name="connsiteX98" fmla="*/ 4722 w 10000"/>
                  <a:gd name="connsiteY98" fmla="*/ 9948 h 10000"/>
                  <a:gd name="connsiteX99" fmla="*/ 5190 w 10000"/>
                  <a:gd name="connsiteY99" fmla="*/ 10000 h 10000"/>
                  <a:gd name="connsiteX100" fmla="*/ 5601 w 10000"/>
                  <a:gd name="connsiteY100" fmla="*/ 10000 h 10000"/>
                  <a:gd name="connsiteX101" fmla="*/ 6100 w 10000"/>
                  <a:gd name="connsiteY101" fmla="*/ 9948 h 10000"/>
                  <a:gd name="connsiteX102" fmla="*/ 6452 w 10000"/>
                  <a:gd name="connsiteY102" fmla="*/ 9841 h 10000"/>
                  <a:gd name="connsiteX103" fmla="*/ 6804 w 10000"/>
                  <a:gd name="connsiteY103" fmla="*/ 9737 h 10000"/>
                  <a:gd name="connsiteX104" fmla="*/ 7186 w 10000"/>
                  <a:gd name="connsiteY104" fmla="*/ 9578 h 10000"/>
                  <a:gd name="connsiteX105" fmla="*/ 7537 w 10000"/>
                  <a:gd name="connsiteY105" fmla="*/ 9419 h 10000"/>
                  <a:gd name="connsiteX106" fmla="*/ 7860 w 10000"/>
                  <a:gd name="connsiteY106" fmla="*/ 9209 h 10000"/>
                  <a:gd name="connsiteX107" fmla="*/ 8212 w 10000"/>
                  <a:gd name="connsiteY107" fmla="*/ 8997 h 10000"/>
                  <a:gd name="connsiteX108" fmla="*/ 8535 w 10000"/>
                  <a:gd name="connsiteY10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8047 w 10000"/>
                  <a:gd name="connsiteY20" fmla="*/ 4837 h 10000"/>
                  <a:gd name="connsiteX21" fmla="*/ 6914 w 10000"/>
                  <a:gd name="connsiteY21" fmla="*/ 3320 h 10000"/>
                  <a:gd name="connsiteX22" fmla="*/ 6926 w 10000"/>
                  <a:gd name="connsiteY22" fmla="*/ 3319 h 10000"/>
                  <a:gd name="connsiteX23" fmla="*/ 6605 w 10000"/>
                  <a:gd name="connsiteY23" fmla="*/ 3244 h 10000"/>
                  <a:gd name="connsiteX24" fmla="*/ 6479 w 10000"/>
                  <a:gd name="connsiteY24" fmla="*/ 3018 h 10000"/>
                  <a:gd name="connsiteX25" fmla="*/ 4957 w 10000"/>
                  <a:gd name="connsiteY25" fmla="*/ 3242 h 10000"/>
                  <a:gd name="connsiteX26" fmla="*/ 4838 w 10000"/>
                  <a:gd name="connsiteY26" fmla="*/ 3189 h 10000"/>
                  <a:gd name="connsiteX27" fmla="*/ 4692 w 10000"/>
                  <a:gd name="connsiteY27" fmla="*/ 3136 h 10000"/>
                  <a:gd name="connsiteX28" fmla="*/ 4575 w 10000"/>
                  <a:gd name="connsiteY28" fmla="*/ 3348 h 10000"/>
                  <a:gd name="connsiteX29" fmla="*/ 4253 w 10000"/>
                  <a:gd name="connsiteY29" fmla="*/ 3084 h 10000"/>
                  <a:gd name="connsiteX30" fmla="*/ 4400 w 10000"/>
                  <a:gd name="connsiteY30" fmla="*/ 3084 h 10000"/>
                  <a:gd name="connsiteX31" fmla="*/ 4429 w 10000"/>
                  <a:gd name="connsiteY31" fmla="*/ 3031 h 10000"/>
                  <a:gd name="connsiteX32" fmla="*/ 4282 w 10000"/>
                  <a:gd name="connsiteY32" fmla="*/ 2925 h 10000"/>
                  <a:gd name="connsiteX33" fmla="*/ 4311 w 10000"/>
                  <a:gd name="connsiteY33" fmla="*/ 2503 h 10000"/>
                  <a:gd name="connsiteX34" fmla="*/ 4253 w 10000"/>
                  <a:gd name="connsiteY34" fmla="*/ 2291 h 10000"/>
                  <a:gd name="connsiteX35" fmla="*/ 4222 w 10000"/>
                  <a:gd name="connsiteY35" fmla="*/ 1659 h 10000"/>
                  <a:gd name="connsiteX36" fmla="*/ 4282 w 10000"/>
                  <a:gd name="connsiteY36" fmla="*/ 1659 h 10000"/>
                  <a:gd name="connsiteX37" fmla="*/ 4194 w 10000"/>
                  <a:gd name="connsiteY37" fmla="*/ 1552 h 10000"/>
                  <a:gd name="connsiteX38" fmla="*/ 3930 w 10000"/>
                  <a:gd name="connsiteY38" fmla="*/ 1763 h 10000"/>
                  <a:gd name="connsiteX39" fmla="*/ 3871 w 10000"/>
                  <a:gd name="connsiteY39" fmla="*/ 1341 h 10000"/>
                  <a:gd name="connsiteX40" fmla="*/ 4077 w 10000"/>
                  <a:gd name="connsiteY40" fmla="*/ 602 h 10000"/>
                  <a:gd name="connsiteX41" fmla="*/ 3902 w 10000"/>
                  <a:gd name="connsiteY41" fmla="*/ 338 h 10000"/>
                  <a:gd name="connsiteX42" fmla="*/ 4493 w 10000"/>
                  <a:gd name="connsiteY42" fmla="*/ 0 h 10000"/>
                  <a:gd name="connsiteX43" fmla="*/ 3636 w 10000"/>
                  <a:gd name="connsiteY43" fmla="*/ 21 h 10000"/>
                  <a:gd name="connsiteX44" fmla="*/ 3550 w 10000"/>
                  <a:gd name="connsiteY44" fmla="*/ 233 h 10000"/>
                  <a:gd name="connsiteX45" fmla="*/ 3460 w 10000"/>
                  <a:gd name="connsiteY45" fmla="*/ 655 h 10000"/>
                  <a:gd name="connsiteX46" fmla="*/ 3343 w 10000"/>
                  <a:gd name="connsiteY46" fmla="*/ 708 h 10000"/>
                  <a:gd name="connsiteX47" fmla="*/ 3519 w 10000"/>
                  <a:gd name="connsiteY47" fmla="*/ 919 h 10000"/>
                  <a:gd name="connsiteX48" fmla="*/ 3550 w 10000"/>
                  <a:gd name="connsiteY48" fmla="*/ 1183 h 10000"/>
                  <a:gd name="connsiteX49" fmla="*/ 3460 w 10000"/>
                  <a:gd name="connsiteY49" fmla="*/ 1341 h 10000"/>
                  <a:gd name="connsiteX50" fmla="*/ 3550 w 10000"/>
                  <a:gd name="connsiteY50" fmla="*/ 1816 h 10000"/>
                  <a:gd name="connsiteX51" fmla="*/ 3489 w 10000"/>
                  <a:gd name="connsiteY51" fmla="*/ 2239 h 10000"/>
                  <a:gd name="connsiteX52" fmla="*/ 3050 w 10000"/>
                  <a:gd name="connsiteY52" fmla="*/ 2555 h 10000"/>
                  <a:gd name="connsiteX53" fmla="*/ 3021 w 10000"/>
                  <a:gd name="connsiteY53" fmla="*/ 2397 h 10000"/>
                  <a:gd name="connsiteX54" fmla="*/ 2992 w 10000"/>
                  <a:gd name="connsiteY54" fmla="*/ 2609 h 10000"/>
                  <a:gd name="connsiteX55" fmla="*/ 3108 w 10000"/>
                  <a:gd name="connsiteY55" fmla="*/ 2819 h 10000"/>
                  <a:gd name="connsiteX56" fmla="*/ 3402 w 10000"/>
                  <a:gd name="connsiteY56" fmla="*/ 2609 h 10000"/>
                  <a:gd name="connsiteX57" fmla="*/ 3519 w 10000"/>
                  <a:gd name="connsiteY57" fmla="*/ 2767 h 10000"/>
                  <a:gd name="connsiteX58" fmla="*/ 3314 w 10000"/>
                  <a:gd name="connsiteY58" fmla="*/ 2819 h 10000"/>
                  <a:gd name="connsiteX59" fmla="*/ 2378 w 10000"/>
                  <a:gd name="connsiteY59" fmla="*/ 2638 h 10000"/>
                  <a:gd name="connsiteX60" fmla="*/ 2570 w 10000"/>
                  <a:gd name="connsiteY60" fmla="*/ 2488 h 10000"/>
                  <a:gd name="connsiteX61" fmla="*/ 1994 w 10000"/>
                  <a:gd name="connsiteY61" fmla="*/ 2940 h 10000"/>
                  <a:gd name="connsiteX62" fmla="*/ 1929 w 10000"/>
                  <a:gd name="connsiteY62" fmla="*/ 3317 h 10000"/>
                  <a:gd name="connsiteX63" fmla="*/ 1929 w 10000"/>
                  <a:gd name="connsiteY63" fmla="*/ 3317 h 10000"/>
                  <a:gd name="connsiteX64" fmla="*/ 1789 w 10000"/>
                  <a:gd name="connsiteY64" fmla="*/ 3559 h 10000"/>
                  <a:gd name="connsiteX65" fmla="*/ 1554 w 10000"/>
                  <a:gd name="connsiteY65" fmla="*/ 3559 h 10000"/>
                  <a:gd name="connsiteX66" fmla="*/ 1378 w 10000"/>
                  <a:gd name="connsiteY66" fmla="*/ 3770 h 10000"/>
                  <a:gd name="connsiteX67" fmla="*/ 1145 w 10000"/>
                  <a:gd name="connsiteY67" fmla="*/ 3770 h 10000"/>
                  <a:gd name="connsiteX68" fmla="*/ 968 w 10000"/>
                  <a:gd name="connsiteY68" fmla="*/ 3981 h 10000"/>
                  <a:gd name="connsiteX69" fmla="*/ 851 w 10000"/>
                  <a:gd name="connsiteY69" fmla="*/ 3770 h 10000"/>
                  <a:gd name="connsiteX70" fmla="*/ 558 w 10000"/>
                  <a:gd name="connsiteY70" fmla="*/ 3717 h 10000"/>
                  <a:gd name="connsiteX71" fmla="*/ 0 w 10000"/>
                  <a:gd name="connsiteY71" fmla="*/ 4984 h 10000"/>
                  <a:gd name="connsiteX72" fmla="*/ 59 w 10000"/>
                  <a:gd name="connsiteY72" fmla="*/ 5249 h 10000"/>
                  <a:gd name="connsiteX73" fmla="*/ 118 w 10000"/>
                  <a:gd name="connsiteY73" fmla="*/ 5618 h 10000"/>
                  <a:gd name="connsiteX74" fmla="*/ 294 w 10000"/>
                  <a:gd name="connsiteY74" fmla="*/ 5935 h 10000"/>
                  <a:gd name="connsiteX75" fmla="*/ 528 w 10000"/>
                  <a:gd name="connsiteY75" fmla="*/ 6462 h 10000"/>
                  <a:gd name="connsiteX76" fmla="*/ 381 w 10000"/>
                  <a:gd name="connsiteY76" fmla="*/ 6358 h 10000"/>
                  <a:gd name="connsiteX77" fmla="*/ 733 w 10000"/>
                  <a:gd name="connsiteY77" fmla="*/ 6832 h 10000"/>
                  <a:gd name="connsiteX78" fmla="*/ 938 w 10000"/>
                  <a:gd name="connsiteY78" fmla="*/ 6780 h 10000"/>
                  <a:gd name="connsiteX79" fmla="*/ 910 w 10000"/>
                  <a:gd name="connsiteY79" fmla="*/ 6462 h 10000"/>
                  <a:gd name="connsiteX80" fmla="*/ 1085 w 10000"/>
                  <a:gd name="connsiteY80" fmla="*/ 6515 h 10000"/>
                  <a:gd name="connsiteX81" fmla="*/ 880 w 10000"/>
                  <a:gd name="connsiteY81" fmla="*/ 5882 h 10000"/>
                  <a:gd name="connsiteX82" fmla="*/ 1261 w 10000"/>
                  <a:gd name="connsiteY82" fmla="*/ 5618 h 10000"/>
                  <a:gd name="connsiteX83" fmla="*/ 1468 w 10000"/>
                  <a:gd name="connsiteY83" fmla="*/ 5618 h 10000"/>
                  <a:gd name="connsiteX84" fmla="*/ 1468 w 10000"/>
                  <a:gd name="connsiteY84" fmla="*/ 5882 h 10000"/>
                  <a:gd name="connsiteX85" fmla="*/ 1290 w 10000"/>
                  <a:gd name="connsiteY85" fmla="*/ 6040 h 10000"/>
                  <a:gd name="connsiteX86" fmla="*/ 1174 w 10000"/>
                  <a:gd name="connsiteY86" fmla="*/ 6727 h 10000"/>
                  <a:gd name="connsiteX87" fmla="*/ 1115 w 10000"/>
                  <a:gd name="connsiteY87" fmla="*/ 7043 h 10000"/>
                  <a:gd name="connsiteX88" fmla="*/ 1203 w 10000"/>
                  <a:gd name="connsiteY88" fmla="*/ 7466 h 10000"/>
                  <a:gd name="connsiteX89" fmla="*/ 1378 w 10000"/>
                  <a:gd name="connsiteY89" fmla="*/ 7783 h 10000"/>
                  <a:gd name="connsiteX90" fmla="*/ 1965 w 10000"/>
                  <a:gd name="connsiteY90" fmla="*/ 8416 h 10000"/>
                  <a:gd name="connsiteX91" fmla="*/ 2433 w 10000"/>
                  <a:gd name="connsiteY91" fmla="*/ 8891 h 10000"/>
                  <a:gd name="connsiteX92" fmla="*/ 2785 w 10000"/>
                  <a:gd name="connsiteY92" fmla="*/ 9103 h 10000"/>
                  <a:gd name="connsiteX93" fmla="*/ 3167 w 10000"/>
                  <a:gd name="connsiteY93" fmla="*/ 9313 h 10000"/>
                  <a:gd name="connsiteX94" fmla="*/ 3550 w 10000"/>
                  <a:gd name="connsiteY94" fmla="*/ 9525 h 10000"/>
                  <a:gd name="connsiteX95" fmla="*/ 3902 w 10000"/>
                  <a:gd name="connsiteY95" fmla="*/ 9631 h 10000"/>
                  <a:gd name="connsiteX96" fmla="*/ 4282 w 10000"/>
                  <a:gd name="connsiteY96" fmla="*/ 9789 h 10000"/>
                  <a:gd name="connsiteX97" fmla="*/ 4722 w 10000"/>
                  <a:gd name="connsiteY97" fmla="*/ 9948 h 10000"/>
                  <a:gd name="connsiteX98" fmla="*/ 5190 w 10000"/>
                  <a:gd name="connsiteY98" fmla="*/ 10000 h 10000"/>
                  <a:gd name="connsiteX99" fmla="*/ 5601 w 10000"/>
                  <a:gd name="connsiteY99" fmla="*/ 10000 h 10000"/>
                  <a:gd name="connsiteX100" fmla="*/ 6100 w 10000"/>
                  <a:gd name="connsiteY100" fmla="*/ 9948 h 10000"/>
                  <a:gd name="connsiteX101" fmla="*/ 6452 w 10000"/>
                  <a:gd name="connsiteY101" fmla="*/ 9841 h 10000"/>
                  <a:gd name="connsiteX102" fmla="*/ 6804 w 10000"/>
                  <a:gd name="connsiteY102" fmla="*/ 9737 h 10000"/>
                  <a:gd name="connsiteX103" fmla="*/ 7186 w 10000"/>
                  <a:gd name="connsiteY103" fmla="*/ 9578 h 10000"/>
                  <a:gd name="connsiteX104" fmla="*/ 7537 w 10000"/>
                  <a:gd name="connsiteY104" fmla="*/ 9419 h 10000"/>
                  <a:gd name="connsiteX105" fmla="*/ 7860 w 10000"/>
                  <a:gd name="connsiteY105" fmla="*/ 9209 h 10000"/>
                  <a:gd name="connsiteX106" fmla="*/ 8212 w 10000"/>
                  <a:gd name="connsiteY106" fmla="*/ 8997 h 10000"/>
                  <a:gd name="connsiteX107" fmla="*/ 8535 w 10000"/>
                  <a:gd name="connsiteY10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314 w 10000"/>
                  <a:gd name="connsiteY56" fmla="*/ 2819 h 10000"/>
                  <a:gd name="connsiteX57" fmla="*/ 2378 w 10000"/>
                  <a:gd name="connsiteY57" fmla="*/ 2638 h 10000"/>
                  <a:gd name="connsiteX58" fmla="*/ 2570 w 10000"/>
                  <a:gd name="connsiteY58" fmla="*/ 2488 h 10000"/>
                  <a:gd name="connsiteX59" fmla="*/ 1994 w 10000"/>
                  <a:gd name="connsiteY59" fmla="*/ 2940 h 10000"/>
                  <a:gd name="connsiteX60" fmla="*/ 1929 w 10000"/>
                  <a:gd name="connsiteY60" fmla="*/ 3317 h 10000"/>
                  <a:gd name="connsiteX61" fmla="*/ 1929 w 10000"/>
                  <a:gd name="connsiteY61" fmla="*/ 3317 h 10000"/>
                  <a:gd name="connsiteX62" fmla="*/ 1789 w 10000"/>
                  <a:gd name="connsiteY62" fmla="*/ 3559 h 10000"/>
                  <a:gd name="connsiteX63" fmla="*/ 1554 w 10000"/>
                  <a:gd name="connsiteY63" fmla="*/ 3559 h 10000"/>
                  <a:gd name="connsiteX64" fmla="*/ 1378 w 10000"/>
                  <a:gd name="connsiteY64" fmla="*/ 3770 h 10000"/>
                  <a:gd name="connsiteX65" fmla="*/ 1145 w 10000"/>
                  <a:gd name="connsiteY65" fmla="*/ 3770 h 10000"/>
                  <a:gd name="connsiteX66" fmla="*/ 968 w 10000"/>
                  <a:gd name="connsiteY66" fmla="*/ 3981 h 10000"/>
                  <a:gd name="connsiteX67" fmla="*/ 851 w 10000"/>
                  <a:gd name="connsiteY67" fmla="*/ 3770 h 10000"/>
                  <a:gd name="connsiteX68" fmla="*/ 558 w 10000"/>
                  <a:gd name="connsiteY68" fmla="*/ 3717 h 10000"/>
                  <a:gd name="connsiteX69" fmla="*/ 0 w 10000"/>
                  <a:gd name="connsiteY69" fmla="*/ 4984 h 10000"/>
                  <a:gd name="connsiteX70" fmla="*/ 59 w 10000"/>
                  <a:gd name="connsiteY70" fmla="*/ 5249 h 10000"/>
                  <a:gd name="connsiteX71" fmla="*/ 118 w 10000"/>
                  <a:gd name="connsiteY71" fmla="*/ 5618 h 10000"/>
                  <a:gd name="connsiteX72" fmla="*/ 294 w 10000"/>
                  <a:gd name="connsiteY72" fmla="*/ 5935 h 10000"/>
                  <a:gd name="connsiteX73" fmla="*/ 528 w 10000"/>
                  <a:gd name="connsiteY73" fmla="*/ 6462 h 10000"/>
                  <a:gd name="connsiteX74" fmla="*/ 381 w 10000"/>
                  <a:gd name="connsiteY74" fmla="*/ 6358 h 10000"/>
                  <a:gd name="connsiteX75" fmla="*/ 733 w 10000"/>
                  <a:gd name="connsiteY75" fmla="*/ 6832 h 10000"/>
                  <a:gd name="connsiteX76" fmla="*/ 938 w 10000"/>
                  <a:gd name="connsiteY76" fmla="*/ 6780 h 10000"/>
                  <a:gd name="connsiteX77" fmla="*/ 910 w 10000"/>
                  <a:gd name="connsiteY77" fmla="*/ 6462 h 10000"/>
                  <a:gd name="connsiteX78" fmla="*/ 1085 w 10000"/>
                  <a:gd name="connsiteY78" fmla="*/ 6515 h 10000"/>
                  <a:gd name="connsiteX79" fmla="*/ 880 w 10000"/>
                  <a:gd name="connsiteY79" fmla="*/ 5882 h 10000"/>
                  <a:gd name="connsiteX80" fmla="*/ 1261 w 10000"/>
                  <a:gd name="connsiteY80" fmla="*/ 5618 h 10000"/>
                  <a:gd name="connsiteX81" fmla="*/ 1468 w 10000"/>
                  <a:gd name="connsiteY81" fmla="*/ 5618 h 10000"/>
                  <a:gd name="connsiteX82" fmla="*/ 1468 w 10000"/>
                  <a:gd name="connsiteY82" fmla="*/ 5882 h 10000"/>
                  <a:gd name="connsiteX83" fmla="*/ 1290 w 10000"/>
                  <a:gd name="connsiteY83" fmla="*/ 6040 h 10000"/>
                  <a:gd name="connsiteX84" fmla="*/ 1174 w 10000"/>
                  <a:gd name="connsiteY84" fmla="*/ 6727 h 10000"/>
                  <a:gd name="connsiteX85" fmla="*/ 1115 w 10000"/>
                  <a:gd name="connsiteY85" fmla="*/ 7043 h 10000"/>
                  <a:gd name="connsiteX86" fmla="*/ 1203 w 10000"/>
                  <a:gd name="connsiteY86" fmla="*/ 7466 h 10000"/>
                  <a:gd name="connsiteX87" fmla="*/ 1378 w 10000"/>
                  <a:gd name="connsiteY87" fmla="*/ 7783 h 10000"/>
                  <a:gd name="connsiteX88" fmla="*/ 1965 w 10000"/>
                  <a:gd name="connsiteY88" fmla="*/ 8416 h 10000"/>
                  <a:gd name="connsiteX89" fmla="*/ 2433 w 10000"/>
                  <a:gd name="connsiteY89" fmla="*/ 8891 h 10000"/>
                  <a:gd name="connsiteX90" fmla="*/ 2785 w 10000"/>
                  <a:gd name="connsiteY90" fmla="*/ 9103 h 10000"/>
                  <a:gd name="connsiteX91" fmla="*/ 3167 w 10000"/>
                  <a:gd name="connsiteY91" fmla="*/ 9313 h 10000"/>
                  <a:gd name="connsiteX92" fmla="*/ 3550 w 10000"/>
                  <a:gd name="connsiteY92" fmla="*/ 9525 h 10000"/>
                  <a:gd name="connsiteX93" fmla="*/ 3902 w 10000"/>
                  <a:gd name="connsiteY93" fmla="*/ 9631 h 10000"/>
                  <a:gd name="connsiteX94" fmla="*/ 4282 w 10000"/>
                  <a:gd name="connsiteY94" fmla="*/ 9789 h 10000"/>
                  <a:gd name="connsiteX95" fmla="*/ 4722 w 10000"/>
                  <a:gd name="connsiteY95" fmla="*/ 9948 h 10000"/>
                  <a:gd name="connsiteX96" fmla="*/ 5190 w 10000"/>
                  <a:gd name="connsiteY96" fmla="*/ 10000 h 10000"/>
                  <a:gd name="connsiteX97" fmla="*/ 5601 w 10000"/>
                  <a:gd name="connsiteY97" fmla="*/ 10000 h 10000"/>
                  <a:gd name="connsiteX98" fmla="*/ 6100 w 10000"/>
                  <a:gd name="connsiteY98" fmla="*/ 9948 h 10000"/>
                  <a:gd name="connsiteX99" fmla="*/ 6452 w 10000"/>
                  <a:gd name="connsiteY99" fmla="*/ 9841 h 10000"/>
                  <a:gd name="connsiteX100" fmla="*/ 6804 w 10000"/>
                  <a:gd name="connsiteY100" fmla="*/ 9737 h 10000"/>
                  <a:gd name="connsiteX101" fmla="*/ 7186 w 10000"/>
                  <a:gd name="connsiteY101" fmla="*/ 9578 h 10000"/>
                  <a:gd name="connsiteX102" fmla="*/ 7537 w 10000"/>
                  <a:gd name="connsiteY102" fmla="*/ 9419 h 10000"/>
                  <a:gd name="connsiteX103" fmla="*/ 7860 w 10000"/>
                  <a:gd name="connsiteY103" fmla="*/ 9209 h 10000"/>
                  <a:gd name="connsiteX104" fmla="*/ 8212 w 10000"/>
                  <a:gd name="connsiteY104" fmla="*/ 8997 h 10000"/>
                  <a:gd name="connsiteX105" fmla="*/ 8535 w 10000"/>
                  <a:gd name="connsiteY10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314 w 10000"/>
                  <a:gd name="connsiteY55" fmla="*/ 2819 h 10000"/>
                  <a:gd name="connsiteX56" fmla="*/ 2378 w 10000"/>
                  <a:gd name="connsiteY56" fmla="*/ 2638 h 10000"/>
                  <a:gd name="connsiteX57" fmla="*/ 2570 w 10000"/>
                  <a:gd name="connsiteY57" fmla="*/ 2488 h 10000"/>
                  <a:gd name="connsiteX58" fmla="*/ 1994 w 10000"/>
                  <a:gd name="connsiteY58" fmla="*/ 2940 h 10000"/>
                  <a:gd name="connsiteX59" fmla="*/ 1929 w 10000"/>
                  <a:gd name="connsiteY59" fmla="*/ 3317 h 10000"/>
                  <a:gd name="connsiteX60" fmla="*/ 1929 w 10000"/>
                  <a:gd name="connsiteY60" fmla="*/ 3317 h 10000"/>
                  <a:gd name="connsiteX61" fmla="*/ 1789 w 10000"/>
                  <a:gd name="connsiteY61" fmla="*/ 3559 h 10000"/>
                  <a:gd name="connsiteX62" fmla="*/ 1554 w 10000"/>
                  <a:gd name="connsiteY62" fmla="*/ 3559 h 10000"/>
                  <a:gd name="connsiteX63" fmla="*/ 1378 w 10000"/>
                  <a:gd name="connsiteY63" fmla="*/ 3770 h 10000"/>
                  <a:gd name="connsiteX64" fmla="*/ 1145 w 10000"/>
                  <a:gd name="connsiteY64" fmla="*/ 3770 h 10000"/>
                  <a:gd name="connsiteX65" fmla="*/ 968 w 10000"/>
                  <a:gd name="connsiteY65" fmla="*/ 3981 h 10000"/>
                  <a:gd name="connsiteX66" fmla="*/ 851 w 10000"/>
                  <a:gd name="connsiteY66" fmla="*/ 3770 h 10000"/>
                  <a:gd name="connsiteX67" fmla="*/ 558 w 10000"/>
                  <a:gd name="connsiteY67" fmla="*/ 3717 h 10000"/>
                  <a:gd name="connsiteX68" fmla="*/ 0 w 10000"/>
                  <a:gd name="connsiteY68" fmla="*/ 4984 h 10000"/>
                  <a:gd name="connsiteX69" fmla="*/ 59 w 10000"/>
                  <a:gd name="connsiteY69" fmla="*/ 5249 h 10000"/>
                  <a:gd name="connsiteX70" fmla="*/ 118 w 10000"/>
                  <a:gd name="connsiteY70" fmla="*/ 5618 h 10000"/>
                  <a:gd name="connsiteX71" fmla="*/ 294 w 10000"/>
                  <a:gd name="connsiteY71" fmla="*/ 5935 h 10000"/>
                  <a:gd name="connsiteX72" fmla="*/ 528 w 10000"/>
                  <a:gd name="connsiteY72" fmla="*/ 6462 h 10000"/>
                  <a:gd name="connsiteX73" fmla="*/ 381 w 10000"/>
                  <a:gd name="connsiteY73" fmla="*/ 6358 h 10000"/>
                  <a:gd name="connsiteX74" fmla="*/ 733 w 10000"/>
                  <a:gd name="connsiteY74" fmla="*/ 6832 h 10000"/>
                  <a:gd name="connsiteX75" fmla="*/ 938 w 10000"/>
                  <a:gd name="connsiteY75" fmla="*/ 6780 h 10000"/>
                  <a:gd name="connsiteX76" fmla="*/ 910 w 10000"/>
                  <a:gd name="connsiteY76" fmla="*/ 6462 h 10000"/>
                  <a:gd name="connsiteX77" fmla="*/ 1085 w 10000"/>
                  <a:gd name="connsiteY77" fmla="*/ 6515 h 10000"/>
                  <a:gd name="connsiteX78" fmla="*/ 880 w 10000"/>
                  <a:gd name="connsiteY78" fmla="*/ 5882 h 10000"/>
                  <a:gd name="connsiteX79" fmla="*/ 1261 w 10000"/>
                  <a:gd name="connsiteY79" fmla="*/ 5618 h 10000"/>
                  <a:gd name="connsiteX80" fmla="*/ 1468 w 10000"/>
                  <a:gd name="connsiteY80" fmla="*/ 5618 h 10000"/>
                  <a:gd name="connsiteX81" fmla="*/ 1468 w 10000"/>
                  <a:gd name="connsiteY81" fmla="*/ 5882 h 10000"/>
                  <a:gd name="connsiteX82" fmla="*/ 1290 w 10000"/>
                  <a:gd name="connsiteY82" fmla="*/ 6040 h 10000"/>
                  <a:gd name="connsiteX83" fmla="*/ 1174 w 10000"/>
                  <a:gd name="connsiteY83" fmla="*/ 6727 h 10000"/>
                  <a:gd name="connsiteX84" fmla="*/ 1115 w 10000"/>
                  <a:gd name="connsiteY84" fmla="*/ 7043 h 10000"/>
                  <a:gd name="connsiteX85" fmla="*/ 1203 w 10000"/>
                  <a:gd name="connsiteY85" fmla="*/ 7466 h 10000"/>
                  <a:gd name="connsiteX86" fmla="*/ 1378 w 10000"/>
                  <a:gd name="connsiteY86" fmla="*/ 7783 h 10000"/>
                  <a:gd name="connsiteX87" fmla="*/ 1965 w 10000"/>
                  <a:gd name="connsiteY87" fmla="*/ 8416 h 10000"/>
                  <a:gd name="connsiteX88" fmla="*/ 2433 w 10000"/>
                  <a:gd name="connsiteY88" fmla="*/ 8891 h 10000"/>
                  <a:gd name="connsiteX89" fmla="*/ 2785 w 10000"/>
                  <a:gd name="connsiteY89" fmla="*/ 9103 h 10000"/>
                  <a:gd name="connsiteX90" fmla="*/ 3167 w 10000"/>
                  <a:gd name="connsiteY90" fmla="*/ 9313 h 10000"/>
                  <a:gd name="connsiteX91" fmla="*/ 3550 w 10000"/>
                  <a:gd name="connsiteY91" fmla="*/ 9525 h 10000"/>
                  <a:gd name="connsiteX92" fmla="*/ 3902 w 10000"/>
                  <a:gd name="connsiteY92" fmla="*/ 9631 h 10000"/>
                  <a:gd name="connsiteX93" fmla="*/ 4282 w 10000"/>
                  <a:gd name="connsiteY93" fmla="*/ 9789 h 10000"/>
                  <a:gd name="connsiteX94" fmla="*/ 4722 w 10000"/>
                  <a:gd name="connsiteY94" fmla="*/ 9948 h 10000"/>
                  <a:gd name="connsiteX95" fmla="*/ 5190 w 10000"/>
                  <a:gd name="connsiteY95" fmla="*/ 10000 h 10000"/>
                  <a:gd name="connsiteX96" fmla="*/ 5601 w 10000"/>
                  <a:gd name="connsiteY96" fmla="*/ 10000 h 10000"/>
                  <a:gd name="connsiteX97" fmla="*/ 6100 w 10000"/>
                  <a:gd name="connsiteY97" fmla="*/ 9948 h 10000"/>
                  <a:gd name="connsiteX98" fmla="*/ 6452 w 10000"/>
                  <a:gd name="connsiteY98" fmla="*/ 9841 h 10000"/>
                  <a:gd name="connsiteX99" fmla="*/ 6804 w 10000"/>
                  <a:gd name="connsiteY99" fmla="*/ 9737 h 10000"/>
                  <a:gd name="connsiteX100" fmla="*/ 7186 w 10000"/>
                  <a:gd name="connsiteY100" fmla="*/ 9578 h 10000"/>
                  <a:gd name="connsiteX101" fmla="*/ 7537 w 10000"/>
                  <a:gd name="connsiteY101" fmla="*/ 9419 h 10000"/>
                  <a:gd name="connsiteX102" fmla="*/ 7860 w 10000"/>
                  <a:gd name="connsiteY102" fmla="*/ 9209 h 10000"/>
                  <a:gd name="connsiteX103" fmla="*/ 8212 w 10000"/>
                  <a:gd name="connsiteY103" fmla="*/ 8997 h 10000"/>
                  <a:gd name="connsiteX104" fmla="*/ 8535 w 10000"/>
                  <a:gd name="connsiteY10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2378 w 10000"/>
                  <a:gd name="connsiteY55" fmla="*/ 2638 h 10000"/>
                  <a:gd name="connsiteX56" fmla="*/ 2570 w 10000"/>
                  <a:gd name="connsiteY56" fmla="*/ 2488 h 10000"/>
                  <a:gd name="connsiteX57" fmla="*/ 1994 w 10000"/>
                  <a:gd name="connsiteY57" fmla="*/ 2940 h 10000"/>
                  <a:gd name="connsiteX58" fmla="*/ 1929 w 10000"/>
                  <a:gd name="connsiteY58" fmla="*/ 3317 h 10000"/>
                  <a:gd name="connsiteX59" fmla="*/ 1929 w 10000"/>
                  <a:gd name="connsiteY59" fmla="*/ 3317 h 10000"/>
                  <a:gd name="connsiteX60" fmla="*/ 1789 w 10000"/>
                  <a:gd name="connsiteY60" fmla="*/ 3559 h 10000"/>
                  <a:gd name="connsiteX61" fmla="*/ 1554 w 10000"/>
                  <a:gd name="connsiteY61" fmla="*/ 3559 h 10000"/>
                  <a:gd name="connsiteX62" fmla="*/ 1378 w 10000"/>
                  <a:gd name="connsiteY62" fmla="*/ 3770 h 10000"/>
                  <a:gd name="connsiteX63" fmla="*/ 1145 w 10000"/>
                  <a:gd name="connsiteY63" fmla="*/ 3770 h 10000"/>
                  <a:gd name="connsiteX64" fmla="*/ 968 w 10000"/>
                  <a:gd name="connsiteY64" fmla="*/ 3981 h 10000"/>
                  <a:gd name="connsiteX65" fmla="*/ 851 w 10000"/>
                  <a:gd name="connsiteY65" fmla="*/ 3770 h 10000"/>
                  <a:gd name="connsiteX66" fmla="*/ 558 w 10000"/>
                  <a:gd name="connsiteY66" fmla="*/ 3717 h 10000"/>
                  <a:gd name="connsiteX67" fmla="*/ 0 w 10000"/>
                  <a:gd name="connsiteY67" fmla="*/ 4984 h 10000"/>
                  <a:gd name="connsiteX68" fmla="*/ 59 w 10000"/>
                  <a:gd name="connsiteY68" fmla="*/ 5249 h 10000"/>
                  <a:gd name="connsiteX69" fmla="*/ 118 w 10000"/>
                  <a:gd name="connsiteY69" fmla="*/ 5618 h 10000"/>
                  <a:gd name="connsiteX70" fmla="*/ 294 w 10000"/>
                  <a:gd name="connsiteY70" fmla="*/ 5935 h 10000"/>
                  <a:gd name="connsiteX71" fmla="*/ 528 w 10000"/>
                  <a:gd name="connsiteY71" fmla="*/ 6462 h 10000"/>
                  <a:gd name="connsiteX72" fmla="*/ 381 w 10000"/>
                  <a:gd name="connsiteY72" fmla="*/ 6358 h 10000"/>
                  <a:gd name="connsiteX73" fmla="*/ 733 w 10000"/>
                  <a:gd name="connsiteY73" fmla="*/ 6832 h 10000"/>
                  <a:gd name="connsiteX74" fmla="*/ 938 w 10000"/>
                  <a:gd name="connsiteY74" fmla="*/ 6780 h 10000"/>
                  <a:gd name="connsiteX75" fmla="*/ 910 w 10000"/>
                  <a:gd name="connsiteY75" fmla="*/ 6462 h 10000"/>
                  <a:gd name="connsiteX76" fmla="*/ 1085 w 10000"/>
                  <a:gd name="connsiteY76" fmla="*/ 6515 h 10000"/>
                  <a:gd name="connsiteX77" fmla="*/ 880 w 10000"/>
                  <a:gd name="connsiteY77" fmla="*/ 5882 h 10000"/>
                  <a:gd name="connsiteX78" fmla="*/ 1261 w 10000"/>
                  <a:gd name="connsiteY78" fmla="*/ 5618 h 10000"/>
                  <a:gd name="connsiteX79" fmla="*/ 1468 w 10000"/>
                  <a:gd name="connsiteY79" fmla="*/ 5618 h 10000"/>
                  <a:gd name="connsiteX80" fmla="*/ 1468 w 10000"/>
                  <a:gd name="connsiteY80" fmla="*/ 5882 h 10000"/>
                  <a:gd name="connsiteX81" fmla="*/ 1290 w 10000"/>
                  <a:gd name="connsiteY81" fmla="*/ 6040 h 10000"/>
                  <a:gd name="connsiteX82" fmla="*/ 1174 w 10000"/>
                  <a:gd name="connsiteY82" fmla="*/ 6727 h 10000"/>
                  <a:gd name="connsiteX83" fmla="*/ 1115 w 10000"/>
                  <a:gd name="connsiteY83" fmla="*/ 7043 h 10000"/>
                  <a:gd name="connsiteX84" fmla="*/ 1203 w 10000"/>
                  <a:gd name="connsiteY84" fmla="*/ 7466 h 10000"/>
                  <a:gd name="connsiteX85" fmla="*/ 1378 w 10000"/>
                  <a:gd name="connsiteY85" fmla="*/ 7783 h 10000"/>
                  <a:gd name="connsiteX86" fmla="*/ 1965 w 10000"/>
                  <a:gd name="connsiteY86" fmla="*/ 8416 h 10000"/>
                  <a:gd name="connsiteX87" fmla="*/ 2433 w 10000"/>
                  <a:gd name="connsiteY87" fmla="*/ 8891 h 10000"/>
                  <a:gd name="connsiteX88" fmla="*/ 2785 w 10000"/>
                  <a:gd name="connsiteY88" fmla="*/ 9103 h 10000"/>
                  <a:gd name="connsiteX89" fmla="*/ 3167 w 10000"/>
                  <a:gd name="connsiteY89" fmla="*/ 9313 h 10000"/>
                  <a:gd name="connsiteX90" fmla="*/ 3550 w 10000"/>
                  <a:gd name="connsiteY90" fmla="*/ 9525 h 10000"/>
                  <a:gd name="connsiteX91" fmla="*/ 3902 w 10000"/>
                  <a:gd name="connsiteY91" fmla="*/ 9631 h 10000"/>
                  <a:gd name="connsiteX92" fmla="*/ 4282 w 10000"/>
                  <a:gd name="connsiteY92" fmla="*/ 9789 h 10000"/>
                  <a:gd name="connsiteX93" fmla="*/ 4722 w 10000"/>
                  <a:gd name="connsiteY93" fmla="*/ 9948 h 10000"/>
                  <a:gd name="connsiteX94" fmla="*/ 5190 w 10000"/>
                  <a:gd name="connsiteY94" fmla="*/ 10000 h 10000"/>
                  <a:gd name="connsiteX95" fmla="*/ 5601 w 10000"/>
                  <a:gd name="connsiteY95" fmla="*/ 10000 h 10000"/>
                  <a:gd name="connsiteX96" fmla="*/ 6100 w 10000"/>
                  <a:gd name="connsiteY96" fmla="*/ 9948 h 10000"/>
                  <a:gd name="connsiteX97" fmla="*/ 6452 w 10000"/>
                  <a:gd name="connsiteY97" fmla="*/ 9841 h 10000"/>
                  <a:gd name="connsiteX98" fmla="*/ 6804 w 10000"/>
                  <a:gd name="connsiteY98" fmla="*/ 9737 h 10000"/>
                  <a:gd name="connsiteX99" fmla="*/ 7186 w 10000"/>
                  <a:gd name="connsiteY99" fmla="*/ 9578 h 10000"/>
                  <a:gd name="connsiteX100" fmla="*/ 7537 w 10000"/>
                  <a:gd name="connsiteY100" fmla="*/ 9419 h 10000"/>
                  <a:gd name="connsiteX101" fmla="*/ 7860 w 10000"/>
                  <a:gd name="connsiteY101" fmla="*/ 9209 h 10000"/>
                  <a:gd name="connsiteX102" fmla="*/ 8212 w 10000"/>
                  <a:gd name="connsiteY102" fmla="*/ 8997 h 10000"/>
                  <a:gd name="connsiteX103" fmla="*/ 8535 w 10000"/>
                  <a:gd name="connsiteY10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2378 w 10000"/>
                  <a:gd name="connsiteY54" fmla="*/ 2638 h 10000"/>
                  <a:gd name="connsiteX55" fmla="*/ 2570 w 10000"/>
                  <a:gd name="connsiteY55" fmla="*/ 2488 h 10000"/>
                  <a:gd name="connsiteX56" fmla="*/ 1994 w 10000"/>
                  <a:gd name="connsiteY56" fmla="*/ 2940 h 10000"/>
                  <a:gd name="connsiteX57" fmla="*/ 1929 w 10000"/>
                  <a:gd name="connsiteY57" fmla="*/ 3317 h 10000"/>
                  <a:gd name="connsiteX58" fmla="*/ 1929 w 10000"/>
                  <a:gd name="connsiteY58" fmla="*/ 3317 h 10000"/>
                  <a:gd name="connsiteX59" fmla="*/ 1789 w 10000"/>
                  <a:gd name="connsiteY59" fmla="*/ 3559 h 10000"/>
                  <a:gd name="connsiteX60" fmla="*/ 1554 w 10000"/>
                  <a:gd name="connsiteY60" fmla="*/ 3559 h 10000"/>
                  <a:gd name="connsiteX61" fmla="*/ 1378 w 10000"/>
                  <a:gd name="connsiteY61" fmla="*/ 3770 h 10000"/>
                  <a:gd name="connsiteX62" fmla="*/ 1145 w 10000"/>
                  <a:gd name="connsiteY62" fmla="*/ 3770 h 10000"/>
                  <a:gd name="connsiteX63" fmla="*/ 968 w 10000"/>
                  <a:gd name="connsiteY63" fmla="*/ 3981 h 10000"/>
                  <a:gd name="connsiteX64" fmla="*/ 851 w 10000"/>
                  <a:gd name="connsiteY64" fmla="*/ 3770 h 10000"/>
                  <a:gd name="connsiteX65" fmla="*/ 558 w 10000"/>
                  <a:gd name="connsiteY65" fmla="*/ 3717 h 10000"/>
                  <a:gd name="connsiteX66" fmla="*/ 0 w 10000"/>
                  <a:gd name="connsiteY66" fmla="*/ 4984 h 10000"/>
                  <a:gd name="connsiteX67" fmla="*/ 59 w 10000"/>
                  <a:gd name="connsiteY67" fmla="*/ 5249 h 10000"/>
                  <a:gd name="connsiteX68" fmla="*/ 118 w 10000"/>
                  <a:gd name="connsiteY68" fmla="*/ 5618 h 10000"/>
                  <a:gd name="connsiteX69" fmla="*/ 294 w 10000"/>
                  <a:gd name="connsiteY69" fmla="*/ 5935 h 10000"/>
                  <a:gd name="connsiteX70" fmla="*/ 528 w 10000"/>
                  <a:gd name="connsiteY70" fmla="*/ 6462 h 10000"/>
                  <a:gd name="connsiteX71" fmla="*/ 381 w 10000"/>
                  <a:gd name="connsiteY71" fmla="*/ 6358 h 10000"/>
                  <a:gd name="connsiteX72" fmla="*/ 733 w 10000"/>
                  <a:gd name="connsiteY72" fmla="*/ 6832 h 10000"/>
                  <a:gd name="connsiteX73" fmla="*/ 938 w 10000"/>
                  <a:gd name="connsiteY73" fmla="*/ 6780 h 10000"/>
                  <a:gd name="connsiteX74" fmla="*/ 910 w 10000"/>
                  <a:gd name="connsiteY74" fmla="*/ 6462 h 10000"/>
                  <a:gd name="connsiteX75" fmla="*/ 1085 w 10000"/>
                  <a:gd name="connsiteY75" fmla="*/ 6515 h 10000"/>
                  <a:gd name="connsiteX76" fmla="*/ 880 w 10000"/>
                  <a:gd name="connsiteY76" fmla="*/ 5882 h 10000"/>
                  <a:gd name="connsiteX77" fmla="*/ 1261 w 10000"/>
                  <a:gd name="connsiteY77" fmla="*/ 5618 h 10000"/>
                  <a:gd name="connsiteX78" fmla="*/ 1468 w 10000"/>
                  <a:gd name="connsiteY78" fmla="*/ 5618 h 10000"/>
                  <a:gd name="connsiteX79" fmla="*/ 1468 w 10000"/>
                  <a:gd name="connsiteY79" fmla="*/ 5882 h 10000"/>
                  <a:gd name="connsiteX80" fmla="*/ 1290 w 10000"/>
                  <a:gd name="connsiteY80" fmla="*/ 6040 h 10000"/>
                  <a:gd name="connsiteX81" fmla="*/ 1174 w 10000"/>
                  <a:gd name="connsiteY81" fmla="*/ 6727 h 10000"/>
                  <a:gd name="connsiteX82" fmla="*/ 1115 w 10000"/>
                  <a:gd name="connsiteY82" fmla="*/ 7043 h 10000"/>
                  <a:gd name="connsiteX83" fmla="*/ 1203 w 10000"/>
                  <a:gd name="connsiteY83" fmla="*/ 7466 h 10000"/>
                  <a:gd name="connsiteX84" fmla="*/ 1378 w 10000"/>
                  <a:gd name="connsiteY84" fmla="*/ 7783 h 10000"/>
                  <a:gd name="connsiteX85" fmla="*/ 1965 w 10000"/>
                  <a:gd name="connsiteY85" fmla="*/ 8416 h 10000"/>
                  <a:gd name="connsiteX86" fmla="*/ 2433 w 10000"/>
                  <a:gd name="connsiteY86" fmla="*/ 8891 h 10000"/>
                  <a:gd name="connsiteX87" fmla="*/ 2785 w 10000"/>
                  <a:gd name="connsiteY87" fmla="*/ 9103 h 10000"/>
                  <a:gd name="connsiteX88" fmla="*/ 3167 w 10000"/>
                  <a:gd name="connsiteY88" fmla="*/ 9313 h 10000"/>
                  <a:gd name="connsiteX89" fmla="*/ 3550 w 10000"/>
                  <a:gd name="connsiteY89" fmla="*/ 9525 h 10000"/>
                  <a:gd name="connsiteX90" fmla="*/ 3902 w 10000"/>
                  <a:gd name="connsiteY90" fmla="*/ 9631 h 10000"/>
                  <a:gd name="connsiteX91" fmla="*/ 4282 w 10000"/>
                  <a:gd name="connsiteY91" fmla="*/ 9789 h 10000"/>
                  <a:gd name="connsiteX92" fmla="*/ 4722 w 10000"/>
                  <a:gd name="connsiteY92" fmla="*/ 9948 h 10000"/>
                  <a:gd name="connsiteX93" fmla="*/ 5190 w 10000"/>
                  <a:gd name="connsiteY93" fmla="*/ 10000 h 10000"/>
                  <a:gd name="connsiteX94" fmla="*/ 5601 w 10000"/>
                  <a:gd name="connsiteY94" fmla="*/ 10000 h 10000"/>
                  <a:gd name="connsiteX95" fmla="*/ 6100 w 10000"/>
                  <a:gd name="connsiteY95" fmla="*/ 9948 h 10000"/>
                  <a:gd name="connsiteX96" fmla="*/ 6452 w 10000"/>
                  <a:gd name="connsiteY96" fmla="*/ 9841 h 10000"/>
                  <a:gd name="connsiteX97" fmla="*/ 6804 w 10000"/>
                  <a:gd name="connsiteY97" fmla="*/ 9737 h 10000"/>
                  <a:gd name="connsiteX98" fmla="*/ 7186 w 10000"/>
                  <a:gd name="connsiteY98" fmla="*/ 9578 h 10000"/>
                  <a:gd name="connsiteX99" fmla="*/ 7537 w 10000"/>
                  <a:gd name="connsiteY99" fmla="*/ 9419 h 10000"/>
                  <a:gd name="connsiteX100" fmla="*/ 7860 w 10000"/>
                  <a:gd name="connsiteY100" fmla="*/ 9209 h 10000"/>
                  <a:gd name="connsiteX101" fmla="*/ 8212 w 10000"/>
                  <a:gd name="connsiteY101" fmla="*/ 8997 h 10000"/>
                  <a:gd name="connsiteX102" fmla="*/ 8535 w 10000"/>
                  <a:gd name="connsiteY10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050 w 10000"/>
                  <a:gd name="connsiteY50" fmla="*/ 2555 h 10000"/>
                  <a:gd name="connsiteX51" fmla="*/ 3021 w 10000"/>
                  <a:gd name="connsiteY51" fmla="*/ 2397 h 10000"/>
                  <a:gd name="connsiteX52" fmla="*/ 2570 w 10000"/>
                  <a:gd name="connsiteY52" fmla="*/ 2487 h 10000"/>
                  <a:gd name="connsiteX53" fmla="*/ 2378 w 10000"/>
                  <a:gd name="connsiteY53" fmla="*/ 2638 h 10000"/>
                  <a:gd name="connsiteX54" fmla="*/ 2570 w 10000"/>
                  <a:gd name="connsiteY54" fmla="*/ 2488 h 10000"/>
                  <a:gd name="connsiteX55" fmla="*/ 1994 w 10000"/>
                  <a:gd name="connsiteY55" fmla="*/ 2940 h 10000"/>
                  <a:gd name="connsiteX56" fmla="*/ 1929 w 10000"/>
                  <a:gd name="connsiteY56" fmla="*/ 3317 h 10000"/>
                  <a:gd name="connsiteX57" fmla="*/ 1929 w 10000"/>
                  <a:gd name="connsiteY57" fmla="*/ 3317 h 10000"/>
                  <a:gd name="connsiteX58" fmla="*/ 1789 w 10000"/>
                  <a:gd name="connsiteY58" fmla="*/ 3559 h 10000"/>
                  <a:gd name="connsiteX59" fmla="*/ 1554 w 10000"/>
                  <a:gd name="connsiteY59" fmla="*/ 3559 h 10000"/>
                  <a:gd name="connsiteX60" fmla="*/ 1378 w 10000"/>
                  <a:gd name="connsiteY60" fmla="*/ 3770 h 10000"/>
                  <a:gd name="connsiteX61" fmla="*/ 1145 w 10000"/>
                  <a:gd name="connsiteY61" fmla="*/ 3770 h 10000"/>
                  <a:gd name="connsiteX62" fmla="*/ 968 w 10000"/>
                  <a:gd name="connsiteY62" fmla="*/ 3981 h 10000"/>
                  <a:gd name="connsiteX63" fmla="*/ 851 w 10000"/>
                  <a:gd name="connsiteY63" fmla="*/ 3770 h 10000"/>
                  <a:gd name="connsiteX64" fmla="*/ 558 w 10000"/>
                  <a:gd name="connsiteY64" fmla="*/ 3717 h 10000"/>
                  <a:gd name="connsiteX65" fmla="*/ 0 w 10000"/>
                  <a:gd name="connsiteY65" fmla="*/ 4984 h 10000"/>
                  <a:gd name="connsiteX66" fmla="*/ 59 w 10000"/>
                  <a:gd name="connsiteY66" fmla="*/ 5249 h 10000"/>
                  <a:gd name="connsiteX67" fmla="*/ 118 w 10000"/>
                  <a:gd name="connsiteY67" fmla="*/ 5618 h 10000"/>
                  <a:gd name="connsiteX68" fmla="*/ 294 w 10000"/>
                  <a:gd name="connsiteY68" fmla="*/ 5935 h 10000"/>
                  <a:gd name="connsiteX69" fmla="*/ 528 w 10000"/>
                  <a:gd name="connsiteY69" fmla="*/ 6462 h 10000"/>
                  <a:gd name="connsiteX70" fmla="*/ 381 w 10000"/>
                  <a:gd name="connsiteY70" fmla="*/ 6358 h 10000"/>
                  <a:gd name="connsiteX71" fmla="*/ 733 w 10000"/>
                  <a:gd name="connsiteY71" fmla="*/ 6832 h 10000"/>
                  <a:gd name="connsiteX72" fmla="*/ 938 w 10000"/>
                  <a:gd name="connsiteY72" fmla="*/ 6780 h 10000"/>
                  <a:gd name="connsiteX73" fmla="*/ 910 w 10000"/>
                  <a:gd name="connsiteY73" fmla="*/ 6462 h 10000"/>
                  <a:gd name="connsiteX74" fmla="*/ 1085 w 10000"/>
                  <a:gd name="connsiteY74" fmla="*/ 6515 h 10000"/>
                  <a:gd name="connsiteX75" fmla="*/ 880 w 10000"/>
                  <a:gd name="connsiteY75" fmla="*/ 5882 h 10000"/>
                  <a:gd name="connsiteX76" fmla="*/ 1261 w 10000"/>
                  <a:gd name="connsiteY76" fmla="*/ 5618 h 10000"/>
                  <a:gd name="connsiteX77" fmla="*/ 1468 w 10000"/>
                  <a:gd name="connsiteY77" fmla="*/ 5618 h 10000"/>
                  <a:gd name="connsiteX78" fmla="*/ 1468 w 10000"/>
                  <a:gd name="connsiteY78" fmla="*/ 5882 h 10000"/>
                  <a:gd name="connsiteX79" fmla="*/ 1290 w 10000"/>
                  <a:gd name="connsiteY79" fmla="*/ 6040 h 10000"/>
                  <a:gd name="connsiteX80" fmla="*/ 1174 w 10000"/>
                  <a:gd name="connsiteY80" fmla="*/ 6727 h 10000"/>
                  <a:gd name="connsiteX81" fmla="*/ 1115 w 10000"/>
                  <a:gd name="connsiteY81" fmla="*/ 7043 h 10000"/>
                  <a:gd name="connsiteX82" fmla="*/ 1203 w 10000"/>
                  <a:gd name="connsiteY82" fmla="*/ 7466 h 10000"/>
                  <a:gd name="connsiteX83" fmla="*/ 1378 w 10000"/>
                  <a:gd name="connsiteY83" fmla="*/ 7783 h 10000"/>
                  <a:gd name="connsiteX84" fmla="*/ 1965 w 10000"/>
                  <a:gd name="connsiteY84" fmla="*/ 8416 h 10000"/>
                  <a:gd name="connsiteX85" fmla="*/ 2433 w 10000"/>
                  <a:gd name="connsiteY85" fmla="*/ 8891 h 10000"/>
                  <a:gd name="connsiteX86" fmla="*/ 2785 w 10000"/>
                  <a:gd name="connsiteY86" fmla="*/ 9103 h 10000"/>
                  <a:gd name="connsiteX87" fmla="*/ 3167 w 10000"/>
                  <a:gd name="connsiteY87" fmla="*/ 9313 h 10000"/>
                  <a:gd name="connsiteX88" fmla="*/ 3550 w 10000"/>
                  <a:gd name="connsiteY88" fmla="*/ 9525 h 10000"/>
                  <a:gd name="connsiteX89" fmla="*/ 3902 w 10000"/>
                  <a:gd name="connsiteY89" fmla="*/ 9631 h 10000"/>
                  <a:gd name="connsiteX90" fmla="*/ 4282 w 10000"/>
                  <a:gd name="connsiteY90" fmla="*/ 9789 h 10000"/>
                  <a:gd name="connsiteX91" fmla="*/ 4722 w 10000"/>
                  <a:gd name="connsiteY91" fmla="*/ 9948 h 10000"/>
                  <a:gd name="connsiteX92" fmla="*/ 5190 w 10000"/>
                  <a:gd name="connsiteY92" fmla="*/ 10000 h 10000"/>
                  <a:gd name="connsiteX93" fmla="*/ 5601 w 10000"/>
                  <a:gd name="connsiteY93" fmla="*/ 10000 h 10000"/>
                  <a:gd name="connsiteX94" fmla="*/ 6100 w 10000"/>
                  <a:gd name="connsiteY94" fmla="*/ 9948 h 10000"/>
                  <a:gd name="connsiteX95" fmla="*/ 6452 w 10000"/>
                  <a:gd name="connsiteY95" fmla="*/ 9841 h 10000"/>
                  <a:gd name="connsiteX96" fmla="*/ 6804 w 10000"/>
                  <a:gd name="connsiteY96" fmla="*/ 9737 h 10000"/>
                  <a:gd name="connsiteX97" fmla="*/ 7186 w 10000"/>
                  <a:gd name="connsiteY97" fmla="*/ 9578 h 10000"/>
                  <a:gd name="connsiteX98" fmla="*/ 7537 w 10000"/>
                  <a:gd name="connsiteY98" fmla="*/ 9419 h 10000"/>
                  <a:gd name="connsiteX99" fmla="*/ 7860 w 10000"/>
                  <a:gd name="connsiteY99" fmla="*/ 9209 h 10000"/>
                  <a:gd name="connsiteX100" fmla="*/ 8212 w 10000"/>
                  <a:gd name="connsiteY100" fmla="*/ 8997 h 10000"/>
                  <a:gd name="connsiteX101" fmla="*/ 8535 w 10000"/>
                  <a:gd name="connsiteY10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050 w 10000"/>
                  <a:gd name="connsiteY49" fmla="*/ 2555 h 10000"/>
                  <a:gd name="connsiteX50" fmla="*/ 3021 w 10000"/>
                  <a:gd name="connsiteY50" fmla="*/ 2397 h 10000"/>
                  <a:gd name="connsiteX51" fmla="*/ 2570 w 10000"/>
                  <a:gd name="connsiteY51" fmla="*/ 2487 h 10000"/>
                  <a:gd name="connsiteX52" fmla="*/ 2378 w 10000"/>
                  <a:gd name="connsiteY52" fmla="*/ 2638 h 10000"/>
                  <a:gd name="connsiteX53" fmla="*/ 2570 w 10000"/>
                  <a:gd name="connsiteY53" fmla="*/ 2488 h 10000"/>
                  <a:gd name="connsiteX54" fmla="*/ 1994 w 10000"/>
                  <a:gd name="connsiteY54" fmla="*/ 2940 h 10000"/>
                  <a:gd name="connsiteX55" fmla="*/ 1929 w 10000"/>
                  <a:gd name="connsiteY55" fmla="*/ 3317 h 10000"/>
                  <a:gd name="connsiteX56" fmla="*/ 1929 w 10000"/>
                  <a:gd name="connsiteY56" fmla="*/ 3317 h 10000"/>
                  <a:gd name="connsiteX57" fmla="*/ 1789 w 10000"/>
                  <a:gd name="connsiteY57" fmla="*/ 3559 h 10000"/>
                  <a:gd name="connsiteX58" fmla="*/ 1554 w 10000"/>
                  <a:gd name="connsiteY58" fmla="*/ 3559 h 10000"/>
                  <a:gd name="connsiteX59" fmla="*/ 1378 w 10000"/>
                  <a:gd name="connsiteY59" fmla="*/ 3770 h 10000"/>
                  <a:gd name="connsiteX60" fmla="*/ 1145 w 10000"/>
                  <a:gd name="connsiteY60" fmla="*/ 3770 h 10000"/>
                  <a:gd name="connsiteX61" fmla="*/ 968 w 10000"/>
                  <a:gd name="connsiteY61" fmla="*/ 3981 h 10000"/>
                  <a:gd name="connsiteX62" fmla="*/ 851 w 10000"/>
                  <a:gd name="connsiteY62" fmla="*/ 3770 h 10000"/>
                  <a:gd name="connsiteX63" fmla="*/ 558 w 10000"/>
                  <a:gd name="connsiteY63" fmla="*/ 3717 h 10000"/>
                  <a:gd name="connsiteX64" fmla="*/ 0 w 10000"/>
                  <a:gd name="connsiteY64" fmla="*/ 4984 h 10000"/>
                  <a:gd name="connsiteX65" fmla="*/ 59 w 10000"/>
                  <a:gd name="connsiteY65" fmla="*/ 5249 h 10000"/>
                  <a:gd name="connsiteX66" fmla="*/ 118 w 10000"/>
                  <a:gd name="connsiteY66" fmla="*/ 5618 h 10000"/>
                  <a:gd name="connsiteX67" fmla="*/ 294 w 10000"/>
                  <a:gd name="connsiteY67" fmla="*/ 5935 h 10000"/>
                  <a:gd name="connsiteX68" fmla="*/ 528 w 10000"/>
                  <a:gd name="connsiteY68" fmla="*/ 6462 h 10000"/>
                  <a:gd name="connsiteX69" fmla="*/ 381 w 10000"/>
                  <a:gd name="connsiteY69" fmla="*/ 6358 h 10000"/>
                  <a:gd name="connsiteX70" fmla="*/ 733 w 10000"/>
                  <a:gd name="connsiteY70" fmla="*/ 6832 h 10000"/>
                  <a:gd name="connsiteX71" fmla="*/ 938 w 10000"/>
                  <a:gd name="connsiteY71" fmla="*/ 6780 h 10000"/>
                  <a:gd name="connsiteX72" fmla="*/ 910 w 10000"/>
                  <a:gd name="connsiteY72" fmla="*/ 6462 h 10000"/>
                  <a:gd name="connsiteX73" fmla="*/ 1085 w 10000"/>
                  <a:gd name="connsiteY73" fmla="*/ 6515 h 10000"/>
                  <a:gd name="connsiteX74" fmla="*/ 880 w 10000"/>
                  <a:gd name="connsiteY74" fmla="*/ 5882 h 10000"/>
                  <a:gd name="connsiteX75" fmla="*/ 1261 w 10000"/>
                  <a:gd name="connsiteY75" fmla="*/ 5618 h 10000"/>
                  <a:gd name="connsiteX76" fmla="*/ 1468 w 10000"/>
                  <a:gd name="connsiteY76" fmla="*/ 5618 h 10000"/>
                  <a:gd name="connsiteX77" fmla="*/ 1468 w 10000"/>
                  <a:gd name="connsiteY77" fmla="*/ 5882 h 10000"/>
                  <a:gd name="connsiteX78" fmla="*/ 1290 w 10000"/>
                  <a:gd name="connsiteY78" fmla="*/ 6040 h 10000"/>
                  <a:gd name="connsiteX79" fmla="*/ 1174 w 10000"/>
                  <a:gd name="connsiteY79" fmla="*/ 6727 h 10000"/>
                  <a:gd name="connsiteX80" fmla="*/ 1115 w 10000"/>
                  <a:gd name="connsiteY80" fmla="*/ 7043 h 10000"/>
                  <a:gd name="connsiteX81" fmla="*/ 1203 w 10000"/>
                  <a:gd name="connsiteY81" fmla="*/ 7466 h 10000"/>
                  <a:gd name="connsiteX82" fmla="*/ 1378 w 10000"/>
                  <a:gd name="connsiteY82" fmla="*/ 7783 h 10000"/>
                  <a:gd name="connsiteX83" fmla="*/ 1965 w 10000"/>
                  <a:gd name="connsiteY83" fmla="*/ 8416 h 10000"/>
                  <a:gd name="connsiteX84" fmla="*/ 2433 w 10000"/>
                  <a:gd name="connsiteY84" fmla="*/ 8891 h 10000"/>
                  <a:gd name="connsiteX85" fmla="*/ 2785 w 10000"/>
                  <a:gd name="connsiteY85" fmla="*/ 9103 h 10000"/>
                  <a:gd name="connsiteX86" fmla="*/ 3167 w 10000"/>
                  <a:gd name="connsiteY86" fmla="*/ 9313 h 10000"/>
                  <a:gd name="connsiteX87" fmla="*/ 3550 w 10000"/>
                  <a:gd name="connsiteY87" fmla="*/ 9525 h 10000"/>
                  <a:gd name="connsiteX88" fmla="*/ 3902 w 10000"/>
                  <a:gd name="connsiteY88" fmla="*/ 9631 h 10000"/>
                  <a:gd name="connsiteX89" fmla="*/ 4282 w 10000"/>
                  <a:gd name="connsiteY89" fmla="*/ 9789 h 10000"/>
                  <a:gd name="connsiteX90" fmla="*/ 4722 w 10000"/>
                  <a:gd name="connsiteY90" fmla="*/ 9948 h 10000"/>
                  <a:gd name="connsiteX91" fmla="*/ 5190 w 10000"/>
                  <a:gd name="connsiteY91" fmla="*/ 10000 h 10000"/>
                  <a:gd name="connsiteX92" fmla="*/ 5601 w 10000"/>
                  <a:gd name="connsiteY92" fmla="*/ 10000 h 10000"/>
                  <a:gd name="connsiteX93" fmla="*/ 6100 w 10000"/>
                  <a:gd name="connsiteY93" fmla="*/ 9948 h 10000"/>
                  <a:gd name="connsiteX94" fmla="*/ 6452 w 10000"/>
                  <a:gd name="connsiteY94" fmla="*/ 9841 h 10000"/>
                  <a:gd name="connsiteX95" fmla="*/ 6804 w 10000"/>
                  <a:gd name="connsiteY95" fmla="*/ 9737 h 10000"/>
                  <a:gd name="connsiteX96" fmla="*/ 7186 w 10000"/>
                  <a:gd name="connsiteY96" fmla="*/ 9578 h 10000"/>
                  <a:gd name="connsiteX97" fmla="*/ 7537 w 10000"/>
                  <a:gd name="connsiteY97" fmla="*/ 9419 h 10000"/>
                  <a:gd name="connsiteX98" fmla="*/ 7860 w 10000"/>
                  <a:gd name="connsiteY98" fmla="*/ 9209 h 10000"/>
                  <a:gd name="connsiteX99" fmla="*/ 8212 w 10000"/>
                  <a:gd name="connsiteY99" fmla="*/ 8997 h 10000"/>
                  <a:gd name="connsiteX100" fmla="*/ 8535 w 10000"/>
                  <a:gd name="connsiteY10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2763 w 10000"/>
                  <a:gd name="connsiteY48" fmla="*/ 2337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0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1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23" name="Arc 37"/>
            <p:cNvSpPr>
              <a:spLocks noChangeAspect="1"/>
            </p:cNvSpPr>
            <p:nvPr/>
          </p:nvSpPr>
          <p:spPr bwMode="auto">
            <a:xfrm>
              <a:off x="5270164" y="5410046"/>
              <a:ext cx="1453900" cy="28961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alpha val="8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2" name="Grupo 28"/>
          <p:cNvGrpSpPr/>
          <p:nvPr/>
        </p:nvGrpSpPr>
        <p:grpSpPr>
          <a:xfrm>
            <a:off x="4422105" y="1105694"/>
            <a:ext cx="4721895" cy="4674769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cxnSp>
        <p:nvCxnSpPr>
          <p:cNvPr id="18" name="Conector reto 17"/>
          <p:cNvCxnSpPr>
            <a:cxnSpLocks noChangeAspect="1"/>
          </p:cNvCxnSpPr>
          <p:nvPr/>
        </p:nvCxnSpPr>
        <p:spPr bwMode="auto">
          <a:xfrm flipH="1">
            <a:off x="3721700" y="2277730"/>
            <a:ext cx="2666998" cy="8722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Conector reto 23"/>
          <p:cNvCxnSpPr>
            <a:cxnSpLocks noChangeAspect="1"/>
          </p:cNvCxnSpPr>
          <p:nvPr/>
        </p:nvCxnSpPr>
        <p:spPr bwMode="auto">
          <a:xfrm rot="60000" flipH="1" flipV="1">
            <a:off x="3779912" y="3797059"/>
            <a:ext cx="2685214" cy="98454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2891433" y="2708920"/>
            <a:ext cx="528439" cy="1440160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3203848" y="3304440"/>
            <a:ext cx="144016" cy="28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oup 9"/>
          <p:cNvGrpSpPr>
            <a:grpSpLocks noChangeAspect="1"/>
          </p:cNvGrpSpPr>
          <p:nvPr/>
        </p:nvGrpSpPr>
        <p:grpSpPr bwMode="auto">
          <a:xfrm>
            <a:off x="3480453" y="3132946"/>
            <a:ext cx="623400" cy="638891"/>
            <a:chOff x="2982" y="1935"/>
            <a:chExt cx="483" cy="500"/>
          </a:xfrm>
        </p:grpSpPr>
        <p:sp>
          <p:nvSpPr>
            <p:cNvPr id="8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9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cxnSp>
        <p:nvCxnSpPr>
          <p:cNvPr id="72" name="Conector reto 71"/>
          <p:cNvCxnSpPr/>
          <p:nvPr/>
        </p:nvCxnSpPr>
        <p:spPr bwMode="auto">
          <a:xfrm rot="60000" flipH="1">
            <a:off x="3275856" y="3140968"/>
            <a:ext cx="432048" cy="1634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5" name="Conector reto 74"/>
          <p:cNvCxnSpPr/>
          <p:nvPr/>
        </p:nvCxnSpPr>
        <p:spPr bwMode="auto">
          <a:xfrm flipH="1" flipV="1">
            <a:off x="3275856" y="3592440"/>
            <a:ext cx="504056" cy="1966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6" name="Conector reto 45"/>
          <p:cNvCxnSpPr/>
          <p:nvPr/>
        </p:nvCxnSpPr>
        <p:spPr bwMode="auto">
          <a:xfrm rot="-180000" flipH="1" flipV="1">
            <a:off x="3131842" y="2699955"/>
            <a:ext cx="648050" cy="42402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7" name="Conector reto 46"/>
          <p:cNvCxnSpPr/>
          <p:nvPr/>
        </p:nvCxnSpPr>
        <p:spPr bwMode="auto">
          <a:xfrm flipH="1">
            <a:off x="3207064" y="3789040"/>
            <a:ext cx="572848" cy="32733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3851920" y="3149933"/>
            <a:ext cx="2592288" cy="163186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rot="60000" flipH="1">
            <a:off x="3851920" y="2281925"/>
            <a:ext cx="2520280" cy="151608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Elipse 99"/>
          <p:cNvSpPr>
            <a:spLocks noChangeAspect="1"/>
          </p:cNvSpPr>
          <p:nvPr/>
        </p:nvSpPr>
        <p:spPr bwMode="auto">
          <a:xfrm>
            <a:off x="1259920" y="2276872"/>
            <a:ext cx="1536848" cy="2276944"/>
          </a:xfrm>
          <a:prstGeom prst="ellipse">
            <a:avLst/>
          </a:prstGeom>
          <a:gradFill>
            <a:gsLst>
              <a:gs pos="22000">
                <a:srgbClr val="820000">
                  <a:alpha val="23000"/>
                </a:srgb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rgbClr val="C0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" name="Grupo 28"/>
          <p:cNvGrpSpPr>
            <a:grpSpLocks noChangeAspect="1"/>
          </p:cNvGrpSpPr>
          <p:nvPr/>
        </p:nvGrpSpPr>
        <p:grpSpPr>
          <a:xfrm>
            <a:off x="4211960" y="980728"/>
            <a:ext cx="4860074" cy="4811567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2" name="Grupo 58"/>
          <p:cNvGrpSpPr>
            <a:grpSpLocks noChangeAspect="1"/>
          </p:cNvGrpSpPr>
          <p:nvPr/>
        </p:nvGrpSpPr>
        <p:grpSpPr bwMode="auto">
          <a:xfrm>
            <a:off x="2023757" y="2492896"/>
            <a:ext cx="1494335" cy="1494215"/>
            <a:chOff x="4397386" y="4522849"/>
            <a:chExt cx="3798892" cy="3783297"/>
          </a:xfrm>
        </p:grpSpPr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25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6" name="Freeform 45"/>
              <p:cNvSpPr>
                <a:spLocks/>
              </p:cNvSpPr>
              <p:nvPr/>
            </p:nvSpPr>
            <p:spPr bwMode="auto">
              <a:xfrm rot="11715166">
                <a:off x="4104" y="3543"/>
                <a:ext cx="666" cy="240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  <a:gd name="connsiteX0" fmla="*/ 8063 w 9960"/>
                  <a:gd name="connsiteY0" fmla="*/ 9869 h 9974"/>
                  <a:gd name="connsiteX1" fmla="*/ 8577 w 9960"/>
                  <a:gd name="connsiteY1" fmla="*/ 9974 h 9974"/>
                  <a:gd name="connsiteX2" fmla="*/ 8893 w 9960"/>
                  <a:gd name="connsiteY2" fmla="*/ 9765 h 9974"/>
                  <a:gd name="connsiteX3" fmla="*/ 9170 w 9960"/>
                  <a:gd name="connsiteY3" fmla="*/ 9765 h 9974"/>
                  <a:gd name="connsiteX4" fmla="*/ 9565 w 9960"/>
                  <a:gd name="connsiteY4" fmla="*/ 9347 h 9974"/>
                  <a:gd name="connsiteX5" fmla="*/ 9960 w 9960"/>
                  <a:gd name="connsiteY5" fmla="*/ 9399 h 9974"/>
                  <a:gd name="connsiteX6" fmla="*/ 9328 w 9960"/>
                  <a:gd name="connsiteY6" fmla="*/ 9243 h 9974"/>
                  <a:gd name="connsiteX7" fmla="*/ 9170 w 9960"/>
                  <a:gd name="connsiteY7" fmla="*/ 9269 h 9974"/>
                  <a:gd name="connsiteX8" fmla="*/ 8893 w 9960"/>
                  <a:gd name="connsiteY8" fmla="*/ 8642 h 9974"/>
                  <a:gd name="connsiteX9" fmla="*/ 8972 w 9960"/>
                  <a:gd name="connsiteY9" fmla="*/ 7650 h 9974"/>
                  <a:gd name="connsiteX10" fmla="*/ 9289 w 9960"/>
                  <a:gd name="connsiteY10" fmla="*/ 7546 h 9974"/>
                  <a:gd name="connsiteX11" fmla="*/ 9289 w 9960"/>
                  <a:gd name="connsiteY11" fmla="*/ 7311 h 9974"/>
                  <a:gd name="connsiteX12" fmla="*/ 9486 w 9960"/>
                  <a:gd name="connsiteY12" fmla="*/ 7076 h 9974"/>
                  <a:gd name="connsiteX13" fmla="*/ 9684 w 9960"/>
                  <a:gd name="connsiteY13" fmla="*/ 6475 h 9974"/>
                  <a:gd name="connsiteX14" fmla="*/ 9565 w 9960"/>
                  <a:gd name="connsiteY14" fmla="*/ 6319 h 9974"/>
                  <a:gd name="connsiteX15" fmla="*/ 9368 w 9960"/>
                  <a:gd name="connsiteY15" fmla="*/ 5979 h 9974"/>
                  <a:gd name="connsiteX16" fmla="*/ 9447 w 9960"/>
                  <a:gd name="connsiteY16" fmla="*/ 5535 h 9974"/>
                  <a:gd name="connsiteX17" fmla="*/ 8854 w 9960"/>
                  <a:gd name="connsiteY17" fmla="*/ 5144 h 9974"/>
                  <a:gd name="connsiteX18" fmla="*/ 9091 w 9960"/>
                  <a:gd name="connsiteY18" fmla="*/ 5509 h 9974"/>
                  <a:gd name="connsiteX19" fmla="*/ 9051 w 9960"/>
                  <a:gd name="connsiteY19" fmla="*/ 5849 h 9974"/>
                  <a:gd name="connsiteX20" fmla="*/ 8814 w 9960"/>
                  <a:gd name="connsiteY20" fmla="*/ 5431 h 9974"/>
                  <a:gd name="connsiteX21" fmla="*/ 8656 w 9960"/>
                  <a:gd name="connsiteY21" fmla="*/ 5170 h 9974"/>
                  <a:gd name="connsiteX22" fmla="*/ 8419 w 9960"/>
                  <a:gd name="connsiteY22" fmla="*/ 4804 h 9974"/>
                  <a:gd name="connsiteX23" fmla="*/ 7787 w 9960"/>
                  <a:gd name="connsiteY23" fmla="*/ 4491 h 9974"/>
                  <a:gd name="connsiteX24" fmla="*/ 7510 w 9960"/>
                  <a:gd name="connsiteY24" fmla="*/ 4439 h 9974"/>
                  <a:gd name="connsiteX25" fmla="*/ 7273 w 9960"/>
                  <a:gd name="connsiteY25" fmla="*/ 4491 h 9974"/>
                  <a:gd name="connsiteX26" fmla="*/ 7036 w 9960"/>
                  <a:gd name="connsiteY26" fmla="*/ 4491 h 9974"/>
                  <a:gd name="connsiteX27" fmla="*/ 6719 w 9960"/>
                  <a:gd name="connsiteY27" fmla="*/ 4178 h 9974"/>
                  <a:gd name="connsiteX28" fmla="*/ 6443 w 9960"/>
                  <a:gd name="connsiteY28" fmla="*/ 4256 h 9974"/>
                  <a:gd name="connsiteX29" fmla="*/ 6126 w 9960"/>
                  <a:gd name="connsiteY29" fmla="*/ 3890 h 9974"/>
                  <a:gd name="connsiteX30" fmla="*/ 5810 w 9960"/>
                  <a:gd name="connsiteY30" fmla="*/ 3890 h 9974"/>
                  <a:gd name="connsiteX31" fmla="*/ 5494 w 9960"/>
                  <a:gd name="connsiteY31" fmla="*/ 3995 h 9974"/>
                  <a:gd name="connsiteX32" fmla="*/ 5138 w 9960"/>
                  <a:gd name="connsiteY32" fmla="*/ 3969 h 9974"/>
                  <a:gd name="connsiteX33" fmla="*/ 5138 w 9960"/>
                  <a:gd name="connsiteY33" fmla="*/ 3473 h 9974"/>
                  <a:gd name="connsiteX34" fmla="*/ 5336 w 9960"/>
                  <a:gd name="connsiteY34" fmla="*/ 3446 h 9974"/>
                  <a:gd name="connsiteX35" fmla="*/ 5217 w 9960"/>
                  <a:gd name="connsiteY35" fmla="*/ 3316 h 9974"/>
                  <a:gd name="connsiteX36" fmla="*/ 5217 w 9960"/>
                  <a:gd name="connsiteY36" fmla="*/ 3107 h 9974"/>
                  <a:gd name="connsiteX37" fmla="*/ 5257 w 9960"/>
                  <a:gd name="connsiteY37" fmla="*/ 2977 h 9974"/>
                  <a:gd name="connsiteX38" fmla="*/ 4862 w 9960"/>
                  <a:gd name="connsiteY38" fmla="*/ 2768 h 9974"/>
                  <a:gd name="connsiteX39" fmla="*/ 4466 w 9960"/>
                  <a:gd name="connsiteY39" fmla="*/ 2533 h 9974"/>
                  <a:gd name="connsiteX40" fmla="*/ 4269 w 9960"/>
                  <a:gd name="connsiteY40" fmla="*/ 2376 h 9974"/>
                  <a:gd name="connsiteX41" fmla="*/ 3992 w 9960"/>
                  <a:gd name="connsiteY41" fmla="*/ 2324 h 9974"/>
                  <a:gd name="connsiteX42" fmla="*/ 3676 w 9960"/>
                  <a:gd name="connsiteY42" fmla="*/ 2350 h 9974"/>
                  <a:gd name="connsiteX43" fmla="*/ 3360 w 9960"/>
                  <a:gd name="connsiteY43" fmla="*/ 2272 h 9974"/>
                  <a:gd name="connsiteX44" fmla="*/ 2964 w 9960"/>
                  <a:gd name="connsiteY44" fmla="*/ 1645 h 9974"/>
                  <a:gd name="connsiteX45" fmla="*/ 2846 w 9960"/>
                  <a:gd name="connsiteY45" fmla="*/ 1488 h 9974"/>
                  <a:gd name="connsiteX46" fmla="*/ 2727 w 9960"/>
                  <a:gd name="connsiteY46" fmla="*/ 1123 h 9974"/>
                  <a:gd name="connsiteX47" fmla="*/ 2569 w 9960"/>
                  <a:gd name="connsiteY47" fmla="*/ 783 h 9974"/>
                  <a:gd name="connsiteX48" fmla="*/ 2095 w 9960"/>
                  <a:gd name="connsiteY48" fmla="*/ 548 h 9974"/>
                  <a:gd name="connsiteX49" fmla="*/ 1818 w 9960"/>
                  <a:gd name="connsiteY49" fmla="*/ 52 h 9974"/>
                  <a:gd name="connsiteX50" fmla="*/ 1462 w 9960"/>
                  <a:gd name="connsiteY50" fmla="*/ 52 h 9974"/>
                  <a:gd name="connsiteX51" fmla="*/ 1304 w 9960"/>
                  <a:gd name="connsiteY51" fmla="*/ 157 h 9974"/>
                  <a:gd name="connsiteX52" fmla="*/ 1265 w 9960"/>
                  <a:gd name="connsiteY52" fmla="*/ 0 h 9974"/>
                  <a:gd name="connsiteX53" fmla="*/ 751 w 9960"/>
                  <a:gd name="connsiteY53" fmla="*/ 104 h 9974"/>
                  <a:gd name="connsiteX54" fmla="*/ 1304 w 9960"/>
                  <a:gd name="connsiteY54" fmla="*/ 209 h 9974"/>
                  <a:gd name="connsiteX55" fmla="*/ 1265 w 9960"/>
                  <a:gd name="connsiteY55" fmla="*/ 444 h 9974"/>
                  <a:gd name="connsiteX56" fmla="*/ 1383 w 9960"/>
                  <a:gd name="connsiteY56" fmla="*/ 757 h 9974"/>
                  <a:gd name="connsiteX57" fmla="*/ 1502 w 9960"/>
                  <a:gd name="connsiteY57" fmla="*/ 940 h 9974"/>
                  <a:gd name="connsiteX58" fmla="*/ 1304 w 9960"/>
                  <a:gd name="connsiteY58" fmla="*/ 1279 h 9974"/>
                  <a:gd name="connsiteX59" fmla="*/ 1146 w 9960"/>
                  <a:gd name="connsiteY59" fmla="*/ 1279 h 9974"/>
                  <a:gd name="connsiteX60" fmla="*/ 988 w 9960"/>
                  <a:gd name="connsiteY60" fmla="*/ 1514 h 9974"/>
                  <a:gd name="connsiteX61" fmla="*/ 1265 w 9960"/>
                  <a:gd name="connsiteY61" fmla="*/ 1619 h 9974"/>
                  <a:gd name="connsiteX62" fmla="*/ 909 w 9960"/>
                  <a:gd name="connsiteY62" fmla="*/ 1593 h 9974"/>
                  <a:gd name="connsiteX63" fmla="*/ 751 w 9960"/>
                  <a:gd name="connsiteY63" fmla="*/ 1906 h 9974"/>
                  <a:gd name="connsiteX64" fmla="*/ 711 w 9960"/>
                  <a:gd name="connsiteY64" fmla="*/ 1958 h 9974"/>
                  <a:gd name="connsiteX65" fmla="*/ 553 w 9960"/>
                  <a:gd name="connsiteY65" fmla="*/ 2298 h 9974"/>
                  <a:gd name="connsiteX66" fmla="*/ 791 w 9960"/>
                  <a:gd name="connsiteY66" fmla="*/ 2376 h 9974"/>
                  <a:gd name="connsiteX67" fmla="*/ 474 w 9960"/>
                  <a:gd name="connsiteY67" fmla="*/ 2637 h 9974"/>
                  <a:gd name="connsiteX68" fmla="*/ 79 w 9960"/>
                  <a:gd name="connsiteY68" fmla="*/ 2924 h 9974"/>
                  <a:gd name="connsiteX69" fmla="*/ 0 w 9960"/>
                  <a:gd name="connsiteY69" fmla="*/ 3081 h 9974"/>
                  <a:gd name="connsiteX70" fmla="*/ 198 w 9960"/>
                  <a:gd name="connsiteY70" fmla="*/ 3420 h 9974"/>
                  <a:gd name="connsiteX71" fmla="*/ 0 w 9960"/>
                  <a:gd name="connsiteY71" fmla="*/ 3734 h 9974"/>
                  <a:gd name="connsiteX72" fmla="*/ 40 w 9960"/>
                  <a:gd name="connsiteY72" fmla="*/ 4073 h 9974"/>
                  <a:gd name="connsiteX73" fmla="*/ 158 w 9960"/>
                  <a:gd name="connsiteY73" fmla="*/ 4178 h 9974"/>
                  <a:gd name="connsiteX74" fmla="*/ 395 w 9960"/>
                  <a:gd name="connsiteY74" fmla="*/ 4151 h 9974"/>
                  <a:gd name="connsiteX75" fmla="*/ 870 w 9960"/>
                  <a:gd name="connsiteY75" fmla="*/ 4204 h 9974"/>
                  <a:gd name="connsiteX76" fmla="*/ 1265 w 9960"/>
                  <a:gd name="connsiteY76" fmla="*/ 4099 h 9974"/>
                  <a:gd name="connsiteX77" fmla="*/ 1700 w 9960"/>
                  <a:gd name="connsiteY77" fmla="*/ 4099 h 9974"/>
                  <a:gd name="connsiteX78" fmla="*/ 1976 w 9960"/>
                  <a:gd name="connsiteY78" fmla="*/ 3995 h 9974"/>
                  <a:gd name="connsiteX79" fmla="*/ 2055 w 9960"/>
                  <a:gd name="connsiteY79" fmla="*/ 4021 h 9974"/>
                  <a:gd name="connsiteX80" fmla="*/ 1937 w 9960"/>
                  <a:gd name="connsiteY80" fmla="*/ 4073 h 9974"/>
                  <a:gd name="connsiteX81" fmla="*/ 2213 w 9960"/>
                  <a:gd name="connsiteY81" fmla="*/ 4308 h 9974"/>
                  <a:gd name="connsiteX82" fmla="*/ 2411 w 9960"/>
                  <a:gd name="connsiteY82" fmla="*/ 4256 h 9974"/>
                  <a:gd name="connsiteX83" fmla="*/ 2688 w 9960"/>
                  <a:gd name="connsiteY83" fmla="*/ 4360 h 9974"/>
                  <a:gd name="connsiteX84" fmla="*/ 3043 w 9960"/>
                  <a:gd name="connsiteY84" fmla="*/ 4334 h 9974"/>
                  <a:gd name="connsiteX85" fmla="*/ 3636 w 9960"/>
                  <a:gd name="connsiteY85" fmla="*/ 4413 h 9974"/>
                  <a:gd name="connsiteX86" fmla="*/ 3794 w 9960"/>
                  <a:gd name="connsiteY86" fmla="*/ 4465 h 9974"/>
                  <a:gd name="connsiteX87" fmla="*/ 4348 w 9960"/>
                  <a:gd name="connsiteY87" fmla="*/ 4334 h 9974"/>
                  <a:gd name="connsiteX88" fmla="*/ 4427 w 9960"/>
                  <a:gd name="connsiteY88" fmla="*/ 4413 h 9974"/>
                  <a:gd name="connsiteX89" fmla="*/ 4585 w 9960"/>
                  <a:gd name="connsiteY89" fmla="*/ 4308 h 9974"/>
                  <a:gd name="connsiteX90" fmla="*/ 4664 w 9960"/>
                  <a:gd name="connsiteY90" fmla="*/ 4439 h 9974"/>
                  <a:gd name="connsiteX91" fmla="*/ 5217 w 9960"/>
                  <a:gd name="connsiteY91" fmla="*/ 4282 h 9974"/>
                  <a:gd name="connsiteX92" fmla="*/ 5217 w 9960"/>
                  <a:gd name="connsiteY92" fmla="*/ 4125 h 9974"/>
                  <a:gd name="connsiteX93" fmla="*/ 5336 w 9960"/>
                  <a:gd name="connsiteY93" fmla="*/ 4099 h 9974"/>
                  <a:gd name="connsiteX94" fmla="*/ 5455 w 9960"/>
                  <a:gd name="connsiteY94" fmla="*/ 4151 h 9974"/>
                  <a:gd name="connsiteX95" fmla="*/ 5850 w 9960"/>
                  <a:gd name="connsiteY95" fmla="*/ 4047 h 9974"/>
                  <a:gd name="connsiteX96" fmla="*/ 5929 w 9960"/>
                  <a:gd name="connsiteY96" fmla="*/ 4073 h 9974"/>
                  <a:gd name="connsiteX97" fmla="*/ 6126 w 9960"/>
                  <a:gd name="connsiteY97" fmla="*/ 4543 h 9974"/>
                  <a:gd name="connsiteX98" fmla="*/ 6245 w 9960"/>
                  <a:gd name="connsiteY98" fmla="*/ 4595 h 9974"/>
                  <a:gd name="connsiteX99" fmla="*/ 6522 w 9960"/>
                  <a:gd name="connsiteY99" fmla="*/ 4595 h 9974"/>
                  <a:gd name="connsiteX100" fmla="*/ 6640 w 9960"/>
                  <a:gd name="connsiteY100" fmla="*/ 4804 h 9974"/>
                  <a:gd name="connsiteX101" fmla="*/ 6680 w 9960"/>
                  <a:gd name="connsiteY101" fmla="*/ 4961 h 9974"/>
                  <a:gd name="connsiteX102" fmla="*/ 6996 w 9960"/>
                  <a:gd name="connsiteY102" fmla="*/ 4883 h 9974"/>
                  <a:gd name="connsiteX103" fmla="*/ 7233 w 9960"/>
                  <a:gd name="connsiteY103" fmla="*/ 4804 h 9974"/>
                  <a:gd name="connsiteX104" fmla="*/ 7352 w 9960"/>
                  <a:gd name="connsiteY104" fmla="*/ 4752 h 9974"/>
                  <a:gd name="connsiteX105" fmla="*/ 7628 w 9960"/>
                  <a:gd name="connsiteY105" fmla="*/ 4883 h 9974"/>
                  <a:gd name="connsiteX106" fmla="*/ 7708 w 9960"/>
                  <a:gd name="connsiteY106" fmla="*/ 5065 h 9974"/>
                  <a:gd name="connsiteX107" fmla="*/ 7549 w 9960"/>
                  <a:gd name="connsiteY107" fmla="*/ 5144 h 9974"/>
                  <a:gd name="connsiteX108" fmla="*/ 7470 w 9960"/>
                  <a:gd name="connsiteY108" fmla="*/ 5170 h 9974"/>
                  <a:gd name="connsiteX109" fmla="*/ 7510 w 9960"/>
                  <a:gd name="connsiteY109" fmla="*/ 5300 h 9974"/>
                  <a:gd name="connsiteX110" fmla="*/ 7589 w 9960"/>
                  <a:gd name="connsiteY110" fmla="*/ 5483 h 9974"/>
                  <a:gd name="connsiteX111" fmla="*/ 7154 w 9960"/>
                  <a:gd name="connsiteY111" fmla="*/ 5587 h 9974"/>
                  <a:gd name="connsiteX112" fmla="*/ 6957 w 9960"/>
                  <a:gd name="connsiteY112" fmla="*/ 5483 h 9974"/>
                  <a:gd name="connsiteX113" fmla="*/ 6403 w 9960"/>
                  <a:gd name="connsiteY113" fmla="*/ 5587 h 9974"/>
                  <a:gd name="connsiteX114" fmla="*/ 6126 w 9960"/>
                  <a:gd name="connsiteY114" fmla="*/ 5274 h 9974"/>
                  <a:gd name="connsiteX115" fmla="*/ 5929 w 9960"/>
                  <a:gd name="connsiteY115" fmla="*/ 5300 h 9974"/>
                  <a:gd name="connsiteX116" fmla="*/ 6087 w 9960"/>
                  <a:gd name="connsiteY116" fmla="*/ 5509 h 9974"/>
                  <a:gd name="connsiteX117" fmla="*/ 6126 w 9960"/>
                  <a:gd name="connsiteY117" fmla="*/ 5666 h 9974"/>
                  <a:gd name="connsiteX118" fmla="*/ 5731 w 9960"/>
                  <a:gd name="connsiteY118" fmla="*/ 5953 h 9974"/>
                  <a:gd name="connsiteX119" fmla="*/ 5652 w 9960"/>
                  <a:gd name="connsiteY119" fmla="*/ 6110 h 9974"/>
                  <a:gd name="connsiteX120" fmla="*/ 5613 w 9960"/>
                  <a:gd name="connsiteY120" fmla="*/ 6240 h 9974"/>
                  <a:gd name="connsiteX121" fmla="*/ 5573 w 9960"/>
                  <a:gd name="connsiteY121" fmla="*/ 6292 h 9974"/>
                  <a:gd name="connsiteX122" fmla="*/ 5494 w 9960"/>
                  <a:gd name="connsiteY122" fmla="*/ 6397 h 9974"/>
                  <a:gd name="connsiteX123" fmla="*/ 5257 w 9960"/>
                  <a:gd name="connsiteY123" fmla="*/ 6475 h 9974"/>
                  <a:gd name="connsiteX124" fmla="*/ 5336 w 9960"/>
                  <a:gd name="connsiteY124" fmla="*/ 6658 h 9974"/>
                  <a:gd name="connsiteX125" fmla="*/ 5296 w 9960"/>
                  <a:gd name="connsiteY125" fmla="*/ 6710 h 9974"/>
                  <a:gd name="connsiteX126" fmla="*/ 4980 w 9960"/>
                  <a:gd name="connsiteY126" fmla="*/ 6867 h 9974"/>
                  <a:gd name="connsiteX127" fmla="*/ 4664 w 9960"/>
                  <a:gd name="connsiteY127" fmla="*/ 6841 h 9974"/>
                  <a:gd name="connsiteX128" fmla="*/ 4941 w 9960"/>
                  <a:gd name="connsiteY128" fmla="*/ 6945 h 9974"/>
                  <a:gd name="connsiteX129" fmla="*/ 4941 w 9960"/>
                  <a:gd name="connsiteY129" fmla="*/ 7258 h 9974"/>
                  <a:gd name="connsiteX130" fmla="*/ 4585 w 9960"/>
                  <a:gd name="connsiteY130" fmla="*/ 7337 h 9974"/>
                  <a:gd name="connsiteX131" fmla="*/ 4506 w 9960"/>
                  <a:gd name="connsiteY131" fmla="*/ 7206 h 9974"/>
                  <a:gd name="connsiteX132" fmla="*/ 4466 w 9960"/>
                  <a:gd name="connsiteY132" fmla="*/ 7102 h 9974"/>
                  <a:gd name="connsiteX133" fmla="*/ 4111 w 9960"/>
                  <a:gd name="connsiteY133" fmla="*/ 7180 h 9974"/>
                  <a:gd name="connsiteX134" fmla="*/ 4269 w 9960"/>
                  <a:gd name="connsiteY134" fmla="*/ 7285 h 9974"/>
                  <a:gd name="connsiteX135" fmla="*/ 4387 w 9960"/>
                  <a:gd name="connsiteY135" fmla="*/ 7389 h 9974"/>
                  <a:gd name="connsiteX136" fmla="*/ 4545 w 9960"/>
                  <a:gd name="connsiteY136" fmla="*/ 7650 h 9974"/>
                  <a:gd name="connsiteX137" fmla="*/ 4743 w 9960"/>
                  <a:gd name="connsiteY137" fmla="*/ 7598 h 9974"/>
                  <a:gd name="connsiteX138" fmla="*/ 4901 w 9960"/>
                  <a:gd name="connsiteY138" fmla="*/ 7807 h 9974"/>
                  <a:gd name="connsiteX139" fmla="*/ 5020 w 9960"/>
                  <a:gd name="connsiteY139" fmla="*/ 7859 h 9974"/>
                  <a:gd name="connsiteX140" fmla="*/ 5296 w 9960"/>
                  <a:gd name="connsiteY140" fmla="*/ 7833 h 9974"/>
                  <a:gd name="connsiteX141" fmla="*/ 5415 w 9960"/>
                  <a:gd name="connsiteY141" fmla="*/ 7963 h 9974"/>
                  <a:gd name="connsiteX142" fmla="*/ 5534 w 9960"/>
                  <a:gd name="connsiteY142" fmla="*/ 8094 h 9974"/>
                  <a:gd name="connsiteX143" fmla="*/ 6087 w 9960"/>
                  <a:gd name="connsiteY143" fmla="*/ 7911 h 9974"/>
                  <a:gd name="connsiteX144" fmla="*/ 6087 w 9960"/>
                  <a:gd name="connsiteY144" fmla="*/ 7833 h 9974"/>
                  <a:gd name="connsiteX145" fmla="*/ 5929 w 9960"/>
                  <a:gd name="connsiteY145" fmla="*/ 7676 h 9974"/>
                  <a:gd name="connsiteX146" fmla="*/ 6126 w 9960"/>
                  <a:gd name="connsiteY146" fmla="*/ 7520 h 9974"/>
                  <a:gd name="connsiteX147" fmla="*/ 6008 w 9960"/>
                  <a:gd name="connsiteY147" fmla="*/ 7337 h 9974"/>
                  <a:gd name="connsiteX148" fmla="*/ 6126 w 9960"/>
                  <a:gd name="connsiteY148" fmla="*/ 7258 h 9974"/>
                  <a:gd name="connsiteX149" fmla="*/ 6285 w 9960"/>
                  <a:gd name="connsiteY149" fmla="*/ 7441 h 9974"/>
                  <a:gd name="connsiteX150" fmla="*/ 6206 w 9960"/>
                  <a:gd name="connsiteY150" fmla="*/ 7546 h 9974"/>
                  <a:gd name="connsiteX151" fmla="*/ 6561 w 9960"/>
                  <a:gd name="connsiteY151" fmla="*/ 7598 h 9974"/>
                  <a:gd name="connsiteX152" fmla="*/ 6719 w 9960"/>
                  <a:gd name="connsiteY152" fmla="*/ 7676 h 9974"/>
                  <a:gd name="connsiteX153" fmla="*/ 6877 w 9960"/>
                  <a:gd name="connsiteY153" fmla="*/ 7885 h 9974"/>
                  <a:gd name="connsiteX154" fmla="*/ 6640 w 9960"/>
                  <a:gd name="connsiteY154" fmla="*/ 8068 h 9974"/>
                  <a:gd name="connsiteX155" fmla="*/ 6245 w 9960"/>
                  <a:gd name="connsiteY155" fmla="*/ 8198 h 9974"/>
                  <a:gd name="connsiteX156" fmla="*/ 6166 w 9960"/>
                  <a:gd name="connsiteY156" fmla="*/ 8355 h 9974"/>
                  <a:gd name="connsiteX157" fmla="*/ 5929 w 9960"/>
                  <a:gd name="connsiteY157" fmla="*/ 8433 h 9974"/>
                  <a:gd name="connsiteX158" fmla="*/ 6047 w 9960"/>
                  <a:gd name="connsiteY158" fmla="*/ 8590 h 9974"/>
                  <a:gd name="connsiteX159" fmla="*/ 6285 w 9960"/>
                  <a:gd name="connsiteY159" fmla="*/ 8590 h 9974"/>
                  <a:gd name="connsiteX160" fmla="*/ 6324 w 9960"/>
                  <a:gd name="connsiteY160" fmla="*/ 8590 h 9974"/>
                  <a:gd name="connsiteX161" fmla="*/ 6482 w 9960"/>
                  <a:gd name="connsiteY161" fmla="*/ 8877 h 9974"/>
                  <a:gd name="connsiteX162" fmla="*/ 6561 w 9960"/>
                  <a:gd name="connsiteY162" fmla="*/ 8590 h 9974"/>
                  <a:gd name="connsiteX163" fmla="*/ 6759 w 9960"/>
                  <a:gd name="connsiteY163" fmla="*/ 8538 h 9974"/>
                  <a:gd name="connsiteX164" fmla="*/ 6957 w 9960"/>
                  <a:gd name="connsiteY164" fmla="*/ 8616 h 9974"/>
                  <a:gd name="connsiteX165" fmla="*/ 6957 w 9960"/>
                  <a:gd name="connsiteY165" fmla="*/ 8642 h 9974"/>
                  <a:gd name="connsiteX166" fmla="*/ 7154 w 9960"/>
                  <a:gd name="connsiteY166" fmla="*/ 8590 h 9974"/>
                  <a:gd name="connsiteX167" fmla="*/ 7273 w 9960"/>
                  <a:gd name="connsiteY167" fmla="*/ 8773 h 9974"/>
                  <a:gd name="connsiteX168" fmla="*/ 6877 w 9960"/>
                  <a:gd name="connsiteY168" fmla="*/ 8668 h 9974"/>
                  <a:gd name="connsiteX169" fmla="*/ 6798 w 9960"/>
                  <a:gd name="connsiteY169" fmla="*/ 8695 h 9974"/>
                  <a:gd name="connsiteX170" fmla="*/ 6759 w 9960"/>
                  <a:gd name="connsiteY170" fmla="*/ 8903 h 9974"/>
                  <a:gd name="connsiteX171" fmla="*/ 6719 w 9960"/>
                  <a:gd name="connsiteY171" fmla="*/ 9034 h 9974"/>
                  <a:gd name="connsiteX172" fmla="*/ 7036 w 9960"/>
                  <a:gd name="connsiteY172" fmla="*/ 9008 h 9974"/>
                  <a:gd name="connsiteX173" fmla="*/ 7115 w 9960"/>
                  <a:gd name="connsiteY173" fmla="*/ 9086 h 9974"/>
                  <a:gd name="connsiteX174" fmla="*/ 7154 w 9960"/>
                  <a:gd name="connsiteY174" fmla="*/ 8930 h 9974"/>
                  <a:gd name="connsiteX175" fmla="*/ 7273 w 9960"/>
                  <a:gd name="connsiteY175" fmla="*/ 8721 h 9974"/>
                  <a:gd name="connsiteX176" fmla="*/ 7549 w 9960"/>
                  <a:gd name="connsiteY176" fmla="*/ 9112 h 9974"/>
                  <a:gd name="connsiteX177" fmla="*/ 7826 w 9960"/>
                  <a:gd name="connsiteY177" fmla="*/ 9164 h 9974"/>
                  <a:gd name="connsiteX178" fmla="*/ 8063 w 9960"/>
                  <a:gd name="connsiteY178" fmla="*/ 9869 h 9974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929 w 10000"/>
                  <a:gd name="connsiteY8" fmla="*/ 8665 h 10000"/>
                  <a:gd name="connsiteX9" fmla="*/ 9326 w 10000"/>
                  <a:gd name="connsiteY9" fmla="*/ 7566 h 10000"/>
                  <a:gd name="connsiteX10" fmla="*/ 9326 w 10000"/>
                  <a:gd name="connsiteY10" fmla="*/ 7330 h 10000"/>
                  <a:gd name="connsiteX11" fmla="*/ 9524 w 10000"/>
                  <a:gd name="connsiteY11" fmla="*/ 7094 h 10000"/>
                  <a:gd name="connsiteX12" fmla="*/ 9723 w 10000"/>
                  <a:gd name="connsiteY12" fmla="*/ 6492 h 10000"/>
                  <a:gd name="connsiteX13" fmla="*/ 9603 w 10000"/>
                  <a:gd name="connsiteY13" fmla="*/ 6335 h 10000"/>
                  <a:gd name="connsiteX14" fmla="*/ 9406 w 10000"/>
                  <a:gd name="connsiteY14" fmla="*/ 5995 h 10000"/>
                  <a:gd name="connsiteX15" fmla="*/ 9485 w 10000"/>
                  <a:gd name="connsiteY15" fmla="*/ 5549 h 10000"/>
                  <a:gd name="connsiteX16" fmla="*/ 8890 w 10000"/>
                  <a:gd name="connsiteY16" fmla="*/ 5157 h 10000"/>
                  <a:gd name="connsiteX17" fmla="*/ 9128 w 10000"/>
                  <a:gd name="connsiteY17" fmla="*/ 5523 h 10000"/>
                  <a:gd name="connsiteX18" fmla="*/ 9087 w 10000"/>
                  <a:gd name="connsiteY18" fmla="*/ 5864 h 10000"/>
                  <a:gd name="connsiteX19" fmla="*/ 8849 w 10000"/>
                  <a:gd name="connsiteY19" fmla="*/ 5445 h 10000"/>
                  <a:gd name="connsiteX20" fmla="*/ 8691 w 10000"/>
                  <a:gd name="connsiteY20" fmla="*/ 5183 h 10000"/>
                  <a:gd name="connsiteX21" fmla="*/ 8453 w 10000"/>
                  <a:gd name="connsiteY21" fmla="*/ 4817 h 10000"/>
                  <a:gd name="connsiteX22" fmla="*/ 7818 w 10000"/>
                  <a:gd name="connsiteY22" fmla="*/ 4503 h 10000"/>
                  <a:gd name="connsiteX23" fmla="*/ 7540 w 10000"/>
                  <a:gd name="connsiteY23" fmla="*/ 4451 h 10000"/>
                  <a:gd name="connsiteX24" fmla="*/ 7302 w 10000"/>
                  <a:gd name="connsiteY24" fmla="*/ 4503 h 10000"/>
                  <a:gd name="connsiteX25" fmla="*/ 7064 w 10000"/>
                  <a:gd name="connsiteY25" fmla="*/ 4503 h 10000"/>
                  <a:gd name="connsiteX26" fmla="*/ 6746 w 10000"/>
                  <a:gd name="connsiteY26" fmla="*/ 4189 h 10000"/>
                  <a:gd name="connsiteX27" fmla="*/ 6469 w 10000"/>
                  <a:gd name="connsiteY27" fmla="*/ 4267 h 10000"/>
                  <a:gd name="connsiteX28" fmla="*/ 6151 w 10000"/>
                  <a:gd name="connsiteY28" fmla="*/ 3900 h 10000"/>
                  <a:gd name="connsiteX29" fmla="*/ 5833 w 10000"/>
                  <a:gd name="connsiteY29" fmla="*/ 3900 h 10000"/>
                  <a:gd name="connsiteX30" fmla="*/ 5516 w 10000"/>
                  <a:gd name="connsiteY30" fmla="*/ 4005 h 10000"/>
                  <a:gd name="connsiteX31" fmla="*/ 5159 w 10000"/>
                  <a:gd name="connsiteY31" fmla="*/ 3979 h 10000"/>
                  <a:gd name="connsiteX32" fmla="*/ 5159 w 10000"/>
                  <a:gd name="connsiteY32" fmla="*/ 3482 h 10000"/>
                  <a:gd name="connsiteX33" fmla="*/ 5357 w 10000"/>
                  <a:gd name="connsiteY33" fmla="*/ 3455 h 10000"/>
                  <a:gd name="connsiteX34" fmla="*/ 5238 w 10000"/>
                  <a:gd name="connsiteY34" fmla="*/ 3325 h 10000"/>
                  <a:gd name="connsiteX35" fmla="*/ 5238 w 10000"/>
                  <a:gd name="connsiteY35" fmla="*/ 3115 h 10000"/>
                  <a:gd name="connsiteX36" fmla="*/ 5278 w 10000"/>
                  <a:gd name="connsiteY36" fmla="*/ 2985 h 10000"/>
                  <a:gd name="connsiteX37" fmla="*/ 4882 w 10000"/>
                  <a:gd name="connsiteY37" fmla="*/ 2775 h 10000"/>
                  <a:gd name="connsiteX38" fmla="*/ 4484 w 10000"/>
                  <a:gd name="connsiteY38" fmla="*/ 2540 h 10000"/>
                  <a:gd name="connsiteX39" fmla="*/ 4286 w 10000"/>
                  <a:gd name="connsiteY39" fmla="*/ 2382 h 10000"/>
                  <a:gd name="connsiteX40" fmla="*/ 4008 w 10000"/>
                  <a:gd name="connsiteY40" fmla="*/ 2330 h 10000"/>
                  <a:gd name="connsiteX41" fmla="*/ 3691 w 10000"/>
                  <a:gd name="connsiteY41" fmla="*/ 2356 h 10000"/>
                  <a:gd name="connsiteX42" fmla="*/ 3373 w 10000"/>
                  <a:gd name="connsiteY42" fmla="*/ 2278 h 10000"/>
                  <a:gd name="connsiteX43" fmla="*/ 2976 w 10000"/>
                  <a:gd name="connsiteY43" fmla="*/ 1649 h 10000"/>
                  <a:gd name="connsiteX44" fmla="*/ 2857 w 10000"/>
                  <a:gd name="connsiteY44" fmla="*/ 1492 h 10000"/>
                  <a:gd name="connsiteX45" fmla="*/ 2738 w 10000"/>
                  <a:gd name="connsiteY45" fmla="*/ 1126 h 10000"/>
                  <a:gd name="connsiteX46" fmla="*/ 2579 w 10000"/>
                  <a:gd name="connsiteY46" fmla="*/ 785 h 10000"/>
                  <a:gd name="connsiteX47" fmla="*/ 2103 w 10000"/>
                  <a:gd name="connsiteY47" fmla="*/ 549 h 10000"/>
                  <a:gd name="connsiteX48" fmla="*/ 1825 w 10000"/>
                  <a:gd name="connsiteY48" fmla="*/ 52 h 10000"/>
                  <a:gd name="connsiteX49" fmla="*/ 1468 w 10000"/>
                  <a:gd name="connsiteY49" fmla="*/ 52 h 10000"/>
                  <a:gd name="connsiteX50" fmla="*/ 1309 w 10000"/>
                  <a:gd name="connsiteY50" fmla="*/ 157 h 10000"/>
                  <a:gd name="connsiteX51" fmla="*/ 1270 w 10000"/>
                  <a:gd name="connsiteY51" fmla="*/ 0 h 10000"/>
                  <a:gd name="connsiteX52" fmla="*/ 754 w 10000"/>
                  <a:gd name="connsiteY52" fmla="*/ 104 h 10000"/>
                  <a:gd name="connsiteX53" fmla="*/ 1309 w 10000"/>
                  <a:gd name="connsiteY53" fmla="*/ 210 h 10000"/>
                  <a:gd name="connsiteX54" fmla="*/ 1270 w 10000"/>
                  <a:gd name="connsiteY54" fmla="*/ 445 h 10000"/>
                  <a:gd name="connsiteX55" fmla="*/ 1389 w 10000"/>
                  <a:gd name="connsiteY55" fmla="*/ 759 h 10000"/>
                  <a:gd name="connsiteX56" fmla="*/ 1508 w 10000"/>
                  <a:gd name="connsiteY56" fmla="*/ 942 h 10000"/>
                  <a:gd name="connsiteX57" fmla="*/ 1309 w 10000"/>
                  <a:gd name="connsiteY57" fmla="*/ 1282 h 10000"/>
                  <a:gd name="connsiteX58" fmla="*/ 1151 w 10000"/>
                  <a:gd name="connsiteY58" fmla="*/ 1282 h 10000"/>
                  <a:gd name="connsiteX59" fmla="*/ 992 w 10000"/>
                  <a:gd name="connsiteY59" fmla="*/ 1518 h 10000"/>
                  <a:gd name="connsiteX60" fmla="*/ 1270 w 10000"/>
                  <a:gd name="connsiteY60" fmla="*/ 1623 h 10000"/>
                  <a:gd name="connsiteX61" fmla="*/ 913 w 10000"/>
                  <a:gd name="connsiteY61" fmla="*/ 1597 h 10000"/>
                  <a:gd name="connsiteX62" fmla="*/ 754 w 10000"/>
                  <a:gd name="connsiteY62" fmla="*/ 1911 h 10000"/>
                  <a:gd name="connsiteX63" fmla="*/ 714 w 10000"/>
                  <a:gd name="connsiteY63" fmla="*/ 1963 h 10000"/>
                  <a:gd name="connsiteX64" fmla="*/ 555 w 10000"/>
                  <a:gd name="connsiteY64" fmla="*/ 2304 h 10000"/>
                  <a:gd name="connsiteX65" fmla="*/ 794 w 10000"/>
                  <a:gd name="connsiteY65" fmla="*/ 2382 h 10000"/>
                  <a:gd name="connsiteX66" fmla="*/ 476 w 10000"/>
                  <a:gd name="connsiteY66" fmla="*/ 2644 h 10000"/>
                  <a:gd name="connsiteX67" fmla="*/ 79 w 10000"/>
                  <a:gd name="connsiteY67" fmla="*/ 2932 h 10000"/>
                  <a:gd name="connsiteX68" fmla="*/ 0 w 10000"/>
                  <a:gd name="connsiteY68" fmla="*/ 3089 h 10000"/>
                  <a:gd name="connsiteX69" fmla="*/ 199 w 10000"/>
                  <a:gd name="connsiteY69" fmla="*/ 3429 h 10000"/>
                  <a:gd name="connsiteX70" fmla="*/ 0 w 10000"/>
                  <a:gd name="connsiteY70" fmla="*/ 3744 h 10000"/>
                  <a:gd name="connsiteX71" fmla="*/ 40 w 10000"/>
                  <a:gd name="connsiteY71" fmla="*/ 4084 h 10000"/>
                  <a:gd name="connsiteX72" fmla="*/ 159 w 10000"/>
                  <a:gd name="connsiteY72" fmla="*/ 4189 h 10000"/>
                  <a:gd name="connsiteX73" fmla="*/ 397 w 10000"/>
                  <a:gd name="connsiteY73" fmla="*/ 4162 h 10000"/>
                  <a:gd name="connsiteX74" fmla="*/ 873 w 10000"/>
                  <a:gd name="connsiteY74" fmla="*/ 4215 h 10000"/>
                  <a:gd name="connsiteX75" fmla="*/ 1270 w 10000"/>
                  <a:gd name="connsiteY75" fmla="*/ 4110 h 10000"/>
                  <a:gd name="connsiteX76" fmla="*/ 1707 w 10000"/>
                  <a:gd name="connsiteY76" fmla="*/ 4110 h 10000"/>
                  <a:gd name="connsiteX77" fmla="*/ 1984 w 10000"/>
                  <a:gd name="connsiteY77" fmla="*/ 4005 h 10000"/>
                  <a:gd name="connsiteX78" fmla="*/ 2063 w 10000"/>
                  <a:gd name="connsiteY78" fmla="*/ 4031 h 10000"/>
                  <a:gd name="connsiteX79" fmla="*/ 1945 w 10000"/>
                  <a:gd name="connsiteY79" fmla="*/ 4084 h 10000"/>
                  <a:gd name="connsiteX80" fmla="*/ 2222 w 10000"/>
                  <a:gd name="connsiteY80" fmla="*/ 4319 h 10000"/>
                  <a:gd name="connsiteX81" fmla="*/ 2421 w 10000"/>
                  <a:gd name="connsiteY81" fmla="*/ 4267 h 10000"/>
                  <a:gd name="connsiteX82" fmla="*/ 2699 w 10000"/>
                  <a:gd name="connsiteY82" fmla="*/ 4371 h 10000"/>
                  <a:gd name="connsiteX83" fmla="*/ 3055 w 10000"/>
                  <a:gd name="connsiteY83" fmla="*/ 4345 h 10000"/>
                  <a:gd name="connsiteX84" fmla="*/ 3651 w 10000"/>
                  <a:gd name="connsiteY84" fmla="*/ 4425 h 10000"/>
                  <a:gd name="connsiteX85" fmla="*/ 3809 w 10000"/>
                  <a:gd name="connsiteY85" fmla="*/ 4477 h 10000"/>
                  <a:gd name="connsiteX86" fmla="*/ 4365 w 10000"/>
                  <a:gd name="connsiteY86" fmla="*/ 4345 h 10000"/>
                  <a:gd name="connsiteX87" fmla="*/ 4445 w 10000"/>
                  <a:gd name="connsiteY87" fmla="*/ 4425 h 10000"/>
                  <a:gd name="connsiteX88" fmla="*/ 4603 w 10000"/>
                  <a:gd name="connsiteY88" fmla="*/ 4319 h 10000"/>
                  <a:gd name="connsiteX89" fmla="*/ 4683 w 10000"/>
                  <a:gd name="connsiteY89" fmla="*/ 4451 h 10000"/>
                  <a:gd name="connsiteX90" fmla="*/ 5238 w 10000"/>
                  <a:gd name="connsiteY90" fmla="*/ 4293 h 10000"/>
                  <a:gd name="connsiteX91" fmla="*/ 5238 w 10000"/>
                  <a:gd name="connsiteY91" fmla="*/ 4136 h 10000"/>
                  <a:gd name="connsiteX92" fmla="*/ 5357 w 10000"/>
                  <a:gd name="connsiteY92" fmla="*/ 4110 h 10000"/>
                  <a:gd name="connsiteX93" fmla="*/ 5477 w 10000"/>
                  <a:gd name="connsiteY93" fmla="*/ 4162 h 10000"/>
                  <a:gd name="connsiteX94" fmla="*/ 5873 w 10000"/>
                  <a:gd name="connsiteY94" fmla="*/ 4058 h 10000"/>
                  <a:gd name="connsiteX95" fmla="*/ 5953 w 10000"/>
                  <a:gd name="connsiteY95" fmla="*/ 4084 h 10000"/>
                  <a:gd name="connsiteX96" fmla="*/ 6151 w 10000"/>
                  <a:gd name="connsiteY96" fmla="*/ 4555 h 10000"/>
                  <a:gd name="connsiteX97" fmla="*/ 6270 w 10000"/>
                  <a:gd name="connsiteY97" fmla="*/ 4607 h 10000"/>
                  <a:gd name="connsiteX98" fmla="*/ 6548 w 10000"/>
                  <a:gd name="connsiteY98" fmla="*/ 4607 h 10000"/>
                  <a:gd name="connsiteX99" fmla="*/ 6667 w 10000"/>
                  <a:gd name="connsiteY99" fmla="*/ 4817 h 10000"/>
                  <a:gd name="connsiteX100" fmla="*/ 6707 w 10000"/>
                  <a:gd name="connsiteY100" fmla="*/ 4974 h 10000"/>
                  <a:gd name="connsiteX101" fmla="*/ 7024 w 10000"/>
                  <a:gd name="connsiteY101" fmla="*/ 4896 h 10000"/>
                  <a:gd name="connsiteX102" fmla="*/ 7262 w 10000"/>
                  <a:gd name="connsiteY102" fmla="*/ 4817 h 10000"/>
                  <a:gd name="connsiteX103" fmla="*/ 7382 w 10000"/>
                  <a:gd name="connsiteY103" fmla="*/ 4764 h 10000"/>
                  <a:gd name="connsiteX104" fmla="*/ 7659 w 10000"/>
                  <a:gd name="connsiteY104" fmla="*/ 4896 h 10000"/>
                  <a:gd name="connsiteX105" fmla="*/ 7739 w 10000"/>
                  <a:gd name="connsiteY105" fmla="*/ 5078 h 10000"/>
                  <a:gd name="connsiteX106" fmla="*/ 7579 w 10000"/>
                  <a:gd name="connsiteY106" fmla="*/ 5157 h 10000"/>
                  <a:gd name="connsiteX107" fmla="*/ 7500 w 10000"/>
                  <a:gd name="connsiteY107" fmla="*/ 5183 h 10000"/>
                  <a:gd name="connsiteX108" fmla="*/ 7540 w 10000"/>
                  <a:gd name="connsiteY108" fmla="*/ 5314 h 10000"/>
                  <a:gd name="connsiteX109" fmla="*/ 7619 w 10000"/>
                  <a:gd name="connsiteY109" fmla="*/ 5497 h 10000"/>
                  <a:gd name="connsiteX110" fmla="*/ 7183 w 10000"/>
                  <a:gd name="connsiteY110" fmla="*/ 5602 h 10000"/>
                  <a:gd name="connsiteX111" fmla="*/ 6985 w 10000"/>
                  <a:gd name="connsiteY111" fmla="*/ 5497 h 10000"/>
                  <a:gd name="connsiteX112" fmla="*/ 6429 w 10000"/>
                  <a:gd name="connsiteY112" fmla="*/ 5602 h 10000"/>
                  <a:gd name="connsiteX113" fmla="*/ 6151 w 10000"/>
                  <a:gd name="connsiteY113" fmla="*/ 5288 h 10000"/>
                  <a:gd name="connsiteX114" fmla="*/ 5953 w 10000"/>
                  <a:gd name="connsiteY114" fmla="*/ 5314 h 10000"/>
                  <a:gd name="connsiteX115" fmla="*/ 6111 w 10000"/>
                  <a:gd name="connsiteY115" fmla="*/ 5523 h 10000"/>
                  <a:gd name="connsiteX116" fmla="*/ 6151 w 10000"/>
                  <a:gd name="connsiteY116" fmla="*/ 5681 h 10000"/>
                  <a:gd name="connsiteX117" fmla="*/ 5754 w 10000"/>
                  <a:gd name="connsiteY117" fmla="*/ 5969 h 10000"/>
                  <a:gd name="connsiteX118" fmla="*/ 5675 w 10000"/>
                  <a:gd name="connsiteY118" fmla="*/ 6126 h 10000"/>
                  <a:gd name="connsiteX119" fmla="*/ 5636 w 10000"/>
                  <a:gd name="connsiteY119" fmla="*/ 6256 h 10000"/>
                  <a:gd name="connsiteX120" fmla="*/ 5595 w 10000"/>
                  <a:gd name="connsiteY120" fmla="*/ 6308 h 10000"/>
                  <a:gd name="connsiteX121" fmla="*/ 5516 w 10000"/>
                  <a:gd name="connsiteY121" fmla="*/ 6414 h 10000"/>
                  <a:gd name="connsiteX122" fmla="*/ 5278 w 10000"/>
                  <a:gd name="connsiteY122" fmla="*/ 6492 h 10000"/>
                  <a:gd name="connsiteX123" fmla="*/ 5357 w 10000"/>
                  <a:gd name="connsiteY123" fmla="*/ 6675 h 10000"/>
                  <a:gd name="connsiteX124" fmla="*/ 5317 w 10000"/>
                  <a:gd name="connsiteY124" fmla="*/ 6727 h 10000"/>
                  <a:gd name="connsiteX125" fmla="*/ 5000 w 10000"/>
                  <a:gd name="connsiteY125" fmla="*/ 6885 h 10000"/>
                  <a:gd name="connsiteX126" fmla="*/ 4683 w 10000"/>
                  <a:gd name="connsiteY126" fmla="*/ 6859 h 10000"/>
                  <a:gd name="connsiteX127" fmla="*/ 4961 w 10000"/>
                  <a:gd name="connsiteY127" fmla="*/ 6963 h 10000"/>
                  <a:gd name="connsiteX128" fmla="*/ 4961 w 10000"/>
                  <a:gd name="connsiteY128" fmla="*/ 7277 h 10000"/>
                  <a:gd name="connsiteX129" fmla="*/ 4603 w 10000"/>
                  <a:gd name="connsiteY129" fmla="*/ 7356 h 10000"/>
                  <a:gd name="connsiteX130" fmla="*/ 4524 w 10000"/>
                  <a:gd name="connsiteY130" fmla="*/ 7225 h 10000"/>
                  <a:gd name="connsiteX131" fmla="*/ 4484 w 10000"/>
                  <a:gd name="connsiteY131" fmla="*/ 7121 h 10000"/>
                  <a:gd name="connsiteX132" fmla="*/ 4128 w 10000"/>
                  <a:gd name="connsiteY132" fmla="*/ 7199 h 10000"/>
                  <a:gd name="connsiteX133" fmla="*/ 4286 w 10000"/>
                  <a:gd name="connsiteY133" fmla="*/ 7304 h 10000"/>
                  <a:gd name="connsiteX134" fmla="*/ 4405 w 10000"/>
                  <a:gd name="connsiteY134" fmla="*/ 7408 h 10000"/>
                  <a:gd name="connsiteX135" fmla="*/ 4563 w 10000"/>
                  <a:gd name="connsiteY135" fmla="*/ 7670 h 10000"/>
                  <a:gd name="connsiteX136" fmla="*/ 4762 w 10000"/>
                  <a:gd name="connsiteY136" fmla="*/ 7618 h 10000"/>
                  <a:gd name="connsiteX137" fmla="*/ 4921 w 10000"/>
                  <a:gd name="connsiteY137" fmla="*/ 7827 h 10000"/>
                  <a:gd name="connsiteX138" fmla="*/ 5040 w 10000"/>
                  <a:gd name="connsiteY138" fmla="*/ 7879 h 10000"/>
                  <a:gd name="connsiteX139" fmla="*/ 5317 w 10000"/>
                  <a:gd name="connsiteY139" fmla="*/ 7853 h 10000"/>
                  <a:gd name="connsiteX140" fmla="*/ 5437 w 10000"/>
                  <a:gd name="connsiteY140" fmla="*/ 7984 h 10000"/>
                  <a:gd name="connsiteX141" fmla="*/ 5556 w 10000"/>
                  <a:gd name="connsiteY141" fmla="*/ 8115 h 10000"/>
                  <a:gd name="connsiteX142" fmla="*/ 6111 w 10000"/>
                  <a:gd name="connsiteY142" fmla="*/ 7932 h 10000"/>
                  <a:gd name="connsiteX143" fmla="*/ 6111 w 10000"/>
                  <a:gd name="connsiteY143" fmla="*/ 7853 h 10000"/>
                  <a:gd name="connsiteX144" fmla="*/ 5953 w 10000"/>
                  <a:gd name="connsiteY144" fmla="*/ 7696 h 10000"/>
                  <a:gd name="connsiteX145" fmla="*/ 6151 w 10000"/>
                  <a:gd name="connsiteY145" fmla="*/ 7540 h 10000"/>
                  <a:gd name="connsiteX146" fmla="*/ 6032 w 10000"/>
                  <a:gd name="connsiteY146" fmla="*/ 7356 h 10000"/>
                  <a:gd name="connsiteX147" fmla="*/ 6151 w 10000"/>
                  <a:gd name="connsiteY147" fmla="*/ 7277 h 10000"/>
                  <a:gd name="connsiteX148" fmla="*/ 6310 w 10000"/>
                  <a:gd name="connsiteY148" fmla="*/ 7460 h 10000"/>
                  <a:gd name="connsiteX149" fmla="*/ 6231 w 10000"/>
                  <a:gd name="connsiteY149" fmla="*/ 7566 h 10000"/>
                  <a:gd name="connsiteX150" fmla="*/ 6587 w 10000"/>
                  <a:gd name="connsiteY150" fmla="*/ 7618 h 10000"/>
                  <a:gd name="connsiteX151" fmla="*/ 6746 w 10000"/>
                  <a:gd name="connsiteY151" fmla="*/ 7696 h 10000"/>
                  <a:gd name="connsiteX152" fmla="*/ 6905 w 10000"/>
                  <a:gd name="connsiteY152" fmla="*/ 7906 h 10000"/>
                  <a:gd name="connsiteX153" fmla="*/ 6667 w 10000"/>
                  <a:gd name="connsiteY153" fmla="*/ 8089 h 10000"/>
                  <a:gd name="connsiteX154" fmla="*/ 6270 w 10000"/>
                  <a:gd name="connsiteY154" fmla="*/ 8219 h 10000"/>
                  <a:gd name="connsiteX155" fmla="*/ 6191 w 10000"/>
                  <a:gd name="connsiteY155" fmla="*/ 8377 h 10000"/>
                  <a:gd name="connsiteX156" fmla="*/ 5953 w 10000"/>
                  <a:gd name="connsiteY156" fmla="*/ 8455 h 10000"/>
                  <a:gd name="connsiteX157" fmla="*/ 6071 w 10000"/>
                  <a:gd name="connsiteY157" fmla="*/ 8612 h 10000"/>
                  <a:gd name="connsiteX158" fmla="*/ 6310 w 10000"/>
                  <a:gd name="connsiteY158" fmla="*/ 8612 h 10000"/>
                  <a:gd name="connsiteX159" fmla="*/ 6349 w 10000"/>
                  <a:gd name="connsiteY159" fmla="*/ 8612 h 10000"/>
                  <a:gd name="connsiteX160" fmla="*/ 6508 w 10000"/>
                  <a:gd name="connsiteY160" fmla="*/ 8900 h 10000"/>
                  <a:gd name="connsiteX161" fmla="*/ 6587 w 10000"/>
                  <a:gd name="connsiteY161" fmla="*/ 8612 h 10000"/>
                  <a:gd name="connsiteX162" fmla="*/ 6786 w 10000"/>
                  <a:gd name="connsiteY162" fmla="*/ 8560 h 10000"/>
                  <a:gd name="connsiteX163" fmla="*/ 6985 w 10000"/>
                  <a:gd name="connsiteY163" fmla="*/ 8638 h 10000"/>
                  <a:gd name="connsiteX164" fmla="*/ 6985 w 10000"/>
                  <a:gd name="connsiteY164" fmla="*/ 8665 h 10000"/>
                  <a:gd name="connsiteX165" fmla="*/ 7183 w 10000"/>
                  <a:gd name="connsiteY165" fmla="*/ 8612 h 10000"/>
                  <a:gd name="connsiteX166" fmla="*/ 7302 w 10000"/>
                  <a:gd name="connsiteY166" fmla="*/ 8796 h 10000"/>
                  <a:gd name="connsiteX167" fmla="*/ 6905 w 10000"/>
                  <a:gd name="connsiteY167" fmla="*/ 8691 h 10000"/>
                  <a:gd name="connsiteX168" fmla="*/ 6825 w 10000"/>
                  <a:gd name="connsiteY168" fmla="*/ 8718 h 10000"/>
                  <a:gd name="connsiteX169" fmla="*/ 6786 w 10000"/>
                  <a:gd name="connsiteY169" fmla="*/ 8926 h 10000"/>
                  <a:gd name="connsiteX170" fmla="*/ 6746 w 10000"/>
                  <a:gd name="connsiteY170" fmla="*/ 9058 h 10000"/>
                  <a:gd name="connsiteX171" fmla="*/ 7064 w 10000"/>
                  <a:gd name="connsiteY171" fmla="*/ 9031 h 10000"/>
                  <a:gd name="connsiteX172" fmla="*/ 7144 w 10000"/>
                  <a:gd name="connsiteY172" fmla="*/ 9110 h 10000"/>
                  <a:gd name="connsiteX173" fmla="*/ 7183 w 10000"/>
                  <a:gd name="connsiteY173" fmla="*/ 8953 h 10000"/>
                  <a:gd name="connsiteX174" fmla="*/ 7302 w 10000"/>
                  <a:gd name="connsiteY174" fmla="*/ 8744 h 10000"/>
                  <a:gd name="connsiteX175" fmla="*/ 7579 w 10000"/>
                  <a:gd name="connsiteY175" fmla="*/ 9136 h 10000"/>
                  <a:gd name="connsiteX176" fmla="*/ 7857 w 10000"/>
                  <a:gd name="connsiteY176" fmla="*/ 9188 h 10000"/>
                  <a:gd name="connsiteX177" fmla="*/ 8095 w 10000"/>
                  <a:gd name="connsiteY17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79 w 10000"/>
                  <a:gd name="connsiteY105" fmla="*/ 5157 h 10000"/>
                  <a:gd name="connsiteX106" fmla="*/ 7500 w 10000"/>
                  <a:gd name="connsiteY106" fmla="*/ 5183 h 10000"/>
                  <a:gd name="connsiteX107" fmla="*/ 7540 w 10000"/>
                  <a:gd name="connsiteY107" fmla="*/ 5314 h 10000"/>
                  <a:gd name="connsiteX108" fmla="*/ 7619 w 10000"/>
                  <a:gd name="connsiteY108" fmla="*/ 5497 h 10000"/>
                  <a:gd name="connsiteX109" fmla="*/ 7183 w 10000"/>
                  <a:gd name="connsiteY109" fmla="*/ 5602 h 10000"/>
                  <a:gd name="connsiteX110" fmla="*/ 6985 w 10000"/>
                  <a:gd name="connsiteY110" fmla="*/ 5497 h 10000"/>
                  <a:gd name="connsiteX111" fmla="*/ 6429 w 10000"/>
                  <a:gd name="connsiteY111" fmla="*/ 5602 h 10000"/>
                  <a:gd name="connsiteX112" fmla="*/ 6151 w 10000"/>
                  <a:gd name="connsiteY112" fmla="*/ 5288 h 10000"/>
                  <a:gd name="connsiteX113" fmla="*/ 5953 w 10000"/>
                  <a:gd name="connsiteY113" fmla="*/ 5314 h 10000"/>
                  <a:gd name="connsiteX114" fmla="*/ 6111 w 10000"/>
                  <a:gd name="connsiteY114" fmla="*/ 5523 h 10000"/>
                  <a:gd name="connsiteX115" fmla="*/ 6151 w 10000"/>
                  <a:gd name="connsiteY115" fmla="*/ 5681 h 10000"/>
                  <a:gd name="connsiteX116" fmla="*/ 5754 w 10000"/>
                  <a:gd name="connsiteY116" fmla="*/ 5969 h 10000"/>
                  <a:gd name="connsiteX117" fmla="*/ 5675 w 10000"/>
                  <a:gd name="connsiteY117" fmla="*/ 6126 h 10000"/>
                  <a:gd name="connsiteX118" fmla="*/ 5636 w 10000"/>
                  <a:gd name="connsiteY118" fmla="*/ 6256 h 10000"/>
                  <a:gd name="connsiteX119" fmla="*/ 5595 w 10000"/>
                  <a:gd name="connsiteY119" fmla="*/ 6308 h 10000"/>
                  <a:gd name="connsiteX120" fmla="*/ 5516 w 10000"/>
                  <a:gd name="connsiteY120" fmla="*/ 6414 h 10000"/>
                  <a:gd name="connsiteX121" fmla="*/ 5278 w 10000"/>
                  <a:gd name="connsiteY121" fmla="*/ 6492 h 10000"/>
                  <a:gd name="connsiteX122" fmla="*/ 5357 w 10000"/>
                  <a:gd name="connsiteY122" fmla="*/ 6675 h 10000"/>
                  <a:gd name="connsiteX123" fmla="*/ 5317 w 10000"/>
                  <a:gd name="connsiteY123" fmla="*/ 6727 h 10000"/>
                  <a:gd name="connsiteX124" fmla="*/ 5000 w 10000"/>
                  <a:gd name="connsiteY124" fmla="*/ 6885 h 10000"/>
                  <a:gd name="connsiteX125" fmla="*/ 4683 w 10000"/>
                  <a:gd name="connsiteY125" fmla="*/ 6859 h 10000"/>
                  <a:gd name="connsiteX126" fmla="*/ 4961 w 10000"/>
                  <a:gd name="connsiteY126" fmla="*/ 6963 h 10000"/>
                  <a:gd name="connsiteX127" fmla="*/ 4961 w 10000"/>
                  <a:gd name="connsiteY127" fmla="*/ 7277 h 10000"/>
                  <a:gd name="connsiteX128" fmla="*/ 4603 w 10000"/>
                  <a:gd name="connsiteY128" fmla="*/ 7356 h 10000"/>
                  <a:gd name="connsiteX129" fmla="*/ 4524 w 10000"/>
                  <a:gd name="connsiteY129" fmla="*/ 7225 h 10000"/>
                  <a:gd name="connsiteX130" fmla="*/ 4484 w 10000"/>
                  <a:gd name="connsiteY130" fmla="*/ 7121 h 10000"/>
                  <a:gd name="connsiteX131" fmla="*/ 4128 w 10000"/>
                  <a:gd name="connsiteY131" fmla="*/ 7199 h 10000"/>
                  <a:gd name="connsiteX132" fmla="*/ 4286 w 10000"/>
                  <a:gd name="connsiteY132" fmla="*/ 7304 h 10000"/>
                  <a:gd name="connsiteX133" fmla="*/ 4405 w 10000"/>
                  <a:gd name="connsiteY133" fmla="*/ 7408 h 10000"/>
                  <a:gd name="connsiteX134" fmla="*/ 4563 w 10000"/>
                  <a:gd name="connsiteY134" fmla="*/ 7670 h 10000"/>
                  <a:gd name="connsiteX135" fmla="*/ 4762 w 10000"/>
                  <a:gd name="connsiteY135" fmla="*/ 7618 h 10000"/>
                  <a:gd name="connsiteX136" fmla="*/ 4921 w 10000"/>
                  <a:gd name="connsiteY136" fmla="*/ 7827 h 10000"/>
                  <a:gd name="connsiteX137" fmla="*/ 5040 w 10000"/>
                  <a:gd name="connsiteY137" fmla="*/ 7879 h 10000"/>
                  <a:gd name="connsiteX138" fmla="*/ 5317 w 10000"/>
                  <a:gd name="connsiteY138" fmla="*/ 7853 h 10000"/>
                  <a:gd name="connsiteX139" fmla="*/ 5437 w 10000"/>
                  <a:gd name="connsiteY139" fmla="*/ 7984 h 10000"/>
                  <a:gd name="connsiteX140" fmla="*/ 5556 w 10000"/>
                  <a:gd name="connsiteY140" fmla="*/ 8115 h 10000"/>
                  <a:gd name="connsiteX141" fmla="*/ 6111 w 10000"/>
                  <a:gd name="connsiteY141" fmla="*/ 7932 h 10000"/>
                  <a:gd name="connsiteX142" fmla="*/ 6111 w 10000"/>
                  <a:gd name="connsiteY142" fmla="*/ 7853 h 10000"/>
                  <a:gd name="connsiteX143" fmla="*/ 5953 w 10000"/>
                  <a:gd name="connsiteY143" fmla="*/ 7696 h 10000"/>
                  <a:gd name="connsiteX144" fmla="*/ 6151 w 10000"/>
                  <a:gd name="connsiteY144" fmla="*/ 7540 h 10000"/>
                  <a:gd name="connsiteX145" fmla="*/ 6032 w 10000"/>
                  <a:gd name="connsiteY145" fmla="*/ 7356 h 10000"/>
                  <a:gd name="connsiteX146" fmla="*/ 6151 w 10000"/>
                  <a:gd name="connsiteY146" fmla="*/ 7277 h 10000"/>
                  <a:gd name="connsiteX147" fmla="*/ 6310 w 10000"/>
                  <a:gd name="connsiteY147" fmla="*/ 7460 h 10000"/>
                  <a:gd name="connsiteX148" fmla="*/ 6231 w 10000"/>
                  <a:gd name="connsiteY148" fmla="*/ 7566 h 10000"/>
                  <a:gd name="connsiteX149" fmla="*/ 6587 w 10000"/>
                  <a:gd name="connsiteY149" fmla="*/ 7618 h 10000"/>
                  <a:gd name="connsiteX150" fmla="*/ 6746 w 10000"/>
                  <a:gd name="connsiteY150" fmla="*/ 7696 h 10000"/>
                  <a:gd name="connsiteX151" fmla="*/ 6905 w 10000"/>
                  <a:gd name="connsiteY151" fmla="*/ 7906 h 10000"/>
                  <a:gd name="connsiteX152" fmla="*/ 6667 w 10000"/>
                  <a:gd name="connsiteY152" fmla="*/ 8089 h 10000"/>
                  <a:gd name="connsiteX153" fmla="*/ 6270 w 10000"/>
                  <a:gd name="connsiteY153" fmla="*/ 8219 h 10000"/>
                  <a:gd name="connsiteX154" fmla="*/ 6191 w 10000"/>
                  <a:gd name="connsiteY154" fmla="*/ 8377 h 10000"/>
                  <a:gd name="connsiteX155" fmla="*/ 5953 w 10000"/>
                  <a:gd name="connsiteY155" fmla="*/ 8455 h 10000"/>
                  <a:gd name="connsiteX156" fmla="*/ 6071 w 10000"/>
                  <a:gd name="connsiteY156" fmla="*/ 8612 h 10000"/>
                  <a:gd name="connsiteX157" fmla="*/ 6310 w 10000"/>
                  <a:gd name="connsiteY157" fmla="*/ 8612 h 10000"/>
                  <a:gd name="connsiteX158" fmla="*/ 6349 w 10000"/>
                  <a:gd name="connsiteY158" fmla="*/ 8612 h 10000"/>
                  <a:gd name="connsiteX159" fmla="*/ 6508 w 10000"/>
                  <a:gd name="connsiteY159" fmla="*/ 8900 h 10000"/>
                  <a:gd name="connsiteX160" fmla="*/ 6587 w 10000"/>
                  <a:gd name="connsiteY160" fmla="*/ 8612 h 10000"/>
                  <a:gd name="connsiteX161" fmla="*/ 6786 w 10000"/>
                  <a:gd name="connsiteY161" fmla="*/ 8560 h 10000"/>
                  <a:gd name="connsiteX162" fmla="*/ 6985 w 10000"/>
                  <a:gd name="connsiteY162" fmla="*/ 8638 h 10000"/>
                  <a:gd name="connsiteX163" fmla="*/ 6985 w 10000"/>
                  <a:gd name="connsiteY163" fmla="*/ 8665 h 10000"/>
                  <a:gd name="connsiteX164" fmla="*/ 7183 w 10000"/>
                  <a:gd name="connsiteY164" fmla="*/ 8612 h 10000"/>
                  <a:gd name="connsiteX165" fmla="*/ 7302 w 10000"/>
                  <a:gd name="connsiteY165" fmla="*/ 8796 h 10000"/>
                  <a:gd name="connsiteX166" fmla="*/ 6905 w 10000"/>
                  <a:gd name="connsiteY166" fmla="*/ 8691 h 10000"/>
                  <a:gd name="connsiteX167" fmla="*/ 6825 w 10000"/>
                  <a:gd name="connsiteY167" fmla="*/ 8718 h 10000"/>
                  <a:gd name="connsiteX168" fmla="*/ 6786 w 10000"/>
                  <a:gd name="connsiteY168" fmla="*/ 8926 h 10000"/>
                  <a:gd name="connsiteX169" fmla="*/ 6746 w 10000"/>
                  <a:gd name="connsiteY169" fmla="*/ 9058 h 10000"/>
                  <a:gd name="connsiteX170" fmla="*/ 7064 w 10000"/>
                  <a:gd name="connsiteY170" fmla="*/ 9031 h 10000"/>
                  <a:gd name="connsiteX171" fmla="*/ 7144 w 10000"/>
                  <a:gd name="connsiteY171" fmla="*/ 9110 h 10000"/>
                  <a:gd name="connsiteX172" fmla="*/ 7183 w 10000"/>
                  <a:gd name="connsiteY172" fmla="*/ 8953 h 10000"/>
                  <a:gd name="connsiteX173" fmla="*/ 7302 w 10000"/>
                  <a:gd name="connsiteY173" fmla="*/ 8744 h 10000"/>
                  <a:gd name="connsiteX174" fmla="*/ 7579 w 10000"/>
                  <a:gd name="connsiteY174" fmla="*/ 9136 h 10000"/>
                  <a:gd name="connsiteX175" fmla="*/ 7857 w 10000"/>
                  <a:gd name="connsiteY175" fmla="*/ 9188 h 10000"/>
                  <a:gd name="connsiteX176" fmla="*/ 8095 w 10000"/>
                  <a:gd name="connsiteY17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00 w 10000"/>
                  <a:gd name="connsiteY105" fmla="*/ 5183 h 10000"/>
                  <a:gd name="connsiteX106" fmla="*/ 7540 w 10000"/>
                  <a:gd name="connsiteY106" fmla="*/ 5314 h 10000"/>
                  <a:gd name="connsiteX107" fmla="*/ 7619 w 10000"/>
                  <a:gd name="connsiteY107" fmla="*/ 5497 h 10000"/>
                  <a:gd name="connsiteX108" fmla="*/ 7183 w 10000"/>
                  <a:gd name="connsiteY108" fmla="*/ 5602 h 10000"/>
                  <a:gd name="connsiteX109" fmla="*/ 6985 w 10000"/>
                  <a:gd name="connsiteY109" fmla="*/ 5497 h 10000"/>
                  <a:gd name="connsiteX110" fmla="*/ 6429 w 10000"/>
                  <a:gd name="connsiteY110" fmla="*/ 5602 h 10000"/>
                  <a:gd name="connsiteX111" fmla="*/ 6151 w 10000"/>
                  <a:gd name="connsiteY111" fmla="*/ 5288 h 10000"/>
                  <a:gd name="connsiteX112" fmla="*/ 5953 w 10000"/>
                  <a:gd name="connsiteY112" fmla="*/ 5314 h 10000"/>
                  <a:gd name="connsiteX113" fmla="*/ 6111 w 10000"/>
                  <a:gd name="connsiteY113" fmla="*/ 5523 h 10000"/>
                  <a:gd name="connsiteX114" fmla="*/ 6151 w 10000"/>
                  <a:gd name="connsiteY114" fmla="*/ 5681 h 10000"/>
                  <a:gd name="connsiteX115" fmla="*/ 5754 w 10000"/>
                  <a:gd name="connsiteY115" fmla="*/ 5969 h 10000"/>
                  <a:gd name="connsiteX116" fmla="*/ 5675 w 10000"/>
                  <a:gd name="connsiteY116" fmla="*/ 6126 h 10000"/>
                  <a:gd name="connsiteX117" fmla="*/ 5636 w 10000"/>
                  <a:gd name="connsiteY117" fmla="*/ 6256 h 10000"/>
                  <a:gd name="connsiteX118" fmla="*/ 5595 w 10000"/>
                  <a:gd name="connsiteY118" fmla="*/ 6308 h 10000"/>
                  <a:gd name="connsiteX119" fmla="*/ 5516 w 10000"/>
                  <a:gd name="connsiteY119" fmla="*/ 6414 h 10000"/>
                  <a:gd name="connsiteX120" fmla="*/ 5278 w 10000"/>
                  <a:gd name="connsiteY120" fmla="*/ 6492 h 10000"/>
                  <a:gd name="connsiteX121" fmla="*/ 5357 w 10000"/>
                  <a:gd name="connsiteY121" fmla="*/ 6675 h 10000"/>
                  <a:gd name="connsiteX122" fmla="*/ 5317 w 10000"/>
                  <a:gd name="connsiteY122" fmla="*/ 6727 h 10000"/>
                  <a:gd name="connsiteX123" fmla="*/ 5000 w 10000"/>
                  <a:gd name="connsiteY123" fmla="*/ 6885 h 10000"/>
                  <a:gd name="connsiteX124" fmla="*/ 4683 w 10000"/>
                  <a:gd name="connsiteY124" fmla="*/ 6859 h 10000"/>
                  <a:gd name="connsiteX125" fmla="*/ 4961 w 10000"/>
                  <a:gd name="connsiteY125" fmla="*/ 6963 h 10000"/>
                  <a:gd name="connsiteX126" fmla="*/ 4961 w 10000"/>
                  <a:gd name="connsiteY126" fmla="*/ 7277 h 10000"/>
                  <a:gd name="connsiteX127" fmla="*/ 4603 w 10000"/>
                  <a:gd name="connsiteY127" fmla="*/ 7356 h 10000"/>
                  <a:gd name="connsiteX128" fmla="*/ 4524 w 10000"/>
                  <a:gd name="connsiteY128" fmla="*/ 7225 h 10000"/>
                  <a:gd name="connsiteX129" fmla="*/ 4484 w 10000"/>
                  <a:gd name="connsiteY129" fmla="*/ 7121 h 10000"/>
                  <a:gd name="connsiteX130" fmla="*/ 4128 w 10000"/>
                  <a:gd name="connsiteY130" fmla="*/ 7199 h 10000"/>
                  <a:gd name="connsiteX131" fmla="*/ 4286 w 10000"/>
                  <a:gd name="connsiteY131" fmla="*/ 7304 h 10000"/>
                  <a:gd name="connsiteX132" fmla="*/ 4405 w 10000"/>
                  <a:gd name="connsiteY132" fmla="*/ 7408 h 10000"/>
                  <a:gd name="connsiteX133" fmla="*/ 4563 w 10000"/>
                  <a:gd name="connsiteY133" fmla="*/ 7670 h 10000"/>
                  <a:gd name="connsiteX134" fmla="*/ 4762 w 10000"/>
                  <a:gd name="connsiteY134" fmla="*/ 7618 h 10000"/>
                  <a:gd name="connsiteX135" fmla="*/ 4921 w 10000"/>
                  <a:gd name="connsiteY135" fmla="*/ 7827 h 10000"/>
                  <a:gd name="connsiteX136" fmla="*/ 5040 w 10000"/>
                  <a:gd name="connsiteY136" fmla="*/ 7879 h 10000"/>
                  <a:gd name="connsiteX137" fmla="*/ 5317 w 10000"/>
                  <a:gd name="connsiteY137" fmla="*/ 7853 h 10000"/>
                  <a:gd name="connsiteX138" fmla="*/ 5437 w 10000"/>
                  <a:gd name="connsiteY138" fmla="*/ 7984 h 10000"/>
                  <a:gd name="connsiteX139" fmla="*/ 5556 w 10000"/>
                  <a:gd name="connsiteY139" fmla="*/ 8115 h 10000"/>
                  <a:gd name="connsiteX140" fmla="*/ 6111 w 10000"/>
                  <a:gd name="connsiteY140" fmla="*/ 7932 h 10000"/>
                  <a:gd name="connsiteX141" fmla="*/ 6111 w 10000"/>
                  <a:gd name="connsiteY141" fmla="*/ 7853 h 10000"/>
                  <a:gd name="connsiteX142" fmla="*/ 5953 w 10000"/>
                  <a:gd name="connsiteY142" fmla="*/ 7696 h 10000"/>
                  <a:gd name="connsiteX143" fmla="*/ 6151 w 10000"/>
                  <a:gd name="connsiteY143" fmla="*/ 7540 h 10000"/>
                  <a:gd name="connsiteX144" fmla="*/ 6032 w 10000"/>
                  <a:gd name="connsiteY144" fmla="*/ 7356 h 10000"/>
                  <a:gd name="connsiteX145" fmla="*/ 6151 w 10000"/>
                  <a:gd name="connsiteY145" fmla="*/ 7277 h 10000"/>
                  <a:gd name="connsiteX146" fmla="*/ 6310 w 10000"/>
                  <a:gd name="connsiteY146" fmla="*/ 7460 h 10000"/>
                  <a:gd name="connsiteX147" fmla="*/ 6231 w 10000"/>
                  <a:gd name="connsiteY147" fmla="*/ 7566 h 10000"/>
                  <a:gd name="connsiteX148" fmla="*/ 6587 w 10000"/>
                  <a:gd name="connsiteY148" fmla="*/ 7618 h 10000"/>
                  <a:gd name="connsiteX149" fmla="*/ 6746 w 10000"/>
                  <a:gd name="connsiteY149" fmla="*/ 7696 h 10000"/>
                  <a:gd name="connsiteX150" fmla="*/ 6905 w 10000"/>
                  <a:gd name="connsiteY150" fmla="*/ 7906 h 10000"/>
                  <a:gd name="connsiteX151" fmla="*/ 6667 w 10000"/>
                  <a:gd name="connsiteY151" fmla="*/ 8089 h 10000"/>
                  <a:gd name="connsiteX152" fmla="*/ 6270 w 10000"/>
                  <a:gd name="connsiteY152" fmla="*/ 8219 h 10000"/>
                  <a:gd name="connsiteX153" fmla="*/ 6191 w 10000"/>
                  <a:gd name="connsiteY153" fmla="*/ 8377 h 10000"/>
                  <a:gd name="connsiteX154" fmla="*/ 5953 w 10000"/>
                  <a:gd name="connsiteY154" fmla="*/ 8455 h 10000"/>
                  <a:gd name="connsiteX155" fmla="*/ 6071 w 10000"/>
                  <a:gd name="connsiteY155" fmla="*/ 8612 h 10000"/>
                  <a:gd name="connsiteX156" fmla="*/ 6310 w 10000"/>
                  <a:gd name="connsiteY156" fmla="*/ 8612 h 10000"/>
                  <a:gd name="connsiteX157" fmla="*/ 6349 w 10000"/>
                  <a:gd name="connsiteY157" fmla="*/ 8612 h 10000"/>
                  <a:gd name="connsiteX158" fmla="*/ 6508 w 10000"/>
                  <a:gd name="connsiteY158" fmla="*/ 8900 h 10000"/>
                  <a:gd name="connsiteX159" fmla="*/ 6587 w 10000"/>
                  <a:gd name="connsiteY159" fmla="*/ 8612 h 10000"/>
                  <a:gd name="connsiteX160" fmla="*/ 6786 w 10000"/>
                  <a:gd name="connsiteY160" fmla="*/ 8560 h 10000"/>
                  <a:gd name="connsiteX161" fmla="*/ 6985 w 10000"/>
                  <a:gd name="connsiteY161" fmla="*/ 8638 h 10000"/>
                  <a:gd name="connsiteX162" fmla="*/ 6985 w 10000"/>
                  <a:gd name="connsiteY162" fmla="*/ 8665 h 10000"/>
                  <a:gd name="connsiteX163" fmla="*/ 7183 w 10000"/>
                  <a:gd name="connsiteY163" fmla="*/ 8612 h 10000"/>
                  <a:gd name="connsiteX164" fmla="*/ 7302 w 10000"/>
                  <a:gd name="connsiteY164" fmla="*/ 8796 h 10000"/>
                  <a:gd name="connsiteX165" fmla="*/ 6905 w 10000"/>
                  <a:gd name="connsiteY165" fmla="*/ 8691 h 10000"/>
                  <a:gd name="connsiteX166" fmla="*/ 6825 w 10000"/>
                  <a:gd name="connsiteY166" fmla="*/ 8718 h 10000"/>
                  <a:gd name="connsiteX167" fmla="*/ 6786 w 10000"/>
                  <a:gd name="connsiteY167" fmla="*/ 8926 h 10000"/>
                  <a:gd name="connsiteX168" fmla="*/ 6746 w 10000"/>
                  <a:gd name="connsiteY168" fmla="*/ 9058 h 10000"/>
                  <a:gd name="connsiteX169" fmla="*/ 7064 w 10000"/>
                  <a:gd name="connsiteY169" fmla="*/ 9031 h 10000"/>
                  <a:gd name="connsiteX170" fmla="*/ 7144 w 10000"/>
                  <a:gd name="connsiteY170" fmla="*/ 9110 h 10000"/>
                  <a:gd name="connsiteX171" fmla="*/ 7183 w 10000"/>
                  <a:gd name="connsiteY171" fmla="*/ 8953 h 10000"/>
                  <a:gd name="connsiteX172" fmla="*/ 7302 w 10000"/>
                  <a:gd name="connsiteY172" fmla="*/ 8744 h 10000"/>
                  <a:gd name="connsiteX173" fmla="*/ 7579 w 10000"/>
                  <a:gd name="connsiteY173" fmla="*/ 9136 h 10000"/>
                  <a:gd name="connsiteX174" fmla="*/ 7857 w 10000"/>
                  <a:gd name="connsiteY174" fmla="*/ 9188 h 10000"/>
                  <a:gd name="connsiteX175" fmla="*/ 8095 w 10000"/>
                  <a:gd name="connsiteY17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382 w 10000"/>
                  <a:gd name="connsiteY101" fmla="*/ 4764 h 10000"/>
                  <a:gd name="connsiteX102" fmla="*/ 7659 w 10000"/>
                  <a:gd name="connsiteY102" fmla="*/ 4896 h 10000"/>
                  <a:gd name="connsiteX103" fmla="*/ 7739 w 10000"/>
                  <a:gd name="connsiteY103" fmla="*/ 5078 h 10000"/>
                  <a:gd name="connsiteX104" fmla="*/ 7500 w 10000"/>
                  <a:gd name="connsiteY104" fmla="*/ 5183 h 10000"/>
                  <a:gd name="connsiteX105" fmla="*/ 7540 w 10000"/>
                  <a:gd name="connsiteY105" fmla="*/ 5314 h 10000"/>
                  <a:gd name="connsiteX106" fmla="*/ 7619 w 10000"/>
                  <a:gd name="connsiteY106" fmla="*/ 5497 h 10000"/>
                  <a:gd name="connsiteX107" fmla="*/ 7183 w 10000"/>
                  <a:gd name="connsiteY107" fmla="*/ 5602 h 10000"/>
                  <a:gd name="connsiteX108" fmla="*/ 6985 w 10000"/>
                  <a:gd name="connsiteY108" fmla="*/ 5497 h 10000"/>
                  <a:gd name="connsiteX109" fmla="*/ 6429 w 10000"/>
                  <a:gd name="connsiteY109" fmla="*/ 5602 h 10000"/>
                  <a:gd name="connsiteX110" fmla="*/ 6151 w 10000"/>
                  <a:gd name="connsiteY110" fmla="*/ 5288 h 10000"/>
                  <a:gd name="connsiteX111" fmla="*/ 5953 w 10000"/>
                  <a:gd name="connsiteY111" fmla="*/ 5314 h 10000"/>
                  <a:gd name="connsiteX112" fmla="*/ 6111 w 10000"/>
                  <a:gd name="connsiteY112" fmla="*/ 5523 h 10000"/>
                  <a:gd name="connsiteX113" fmla="*/ 6151 w 10000"/>
                  <a:gd name="connsiteY113" fmla="*/ 5681 h 10000"/>
                  <a:gd name="connsiteX114" fmla="*/ 5754 w 10000"/>
                  <a:gd name="connsiteY114" fmla="*/ 5969 h 10000"/>
                  <a:gd name="connsiteX115" fmla="*/ 5675 w 10000"/>
                  <a:gd name="connsiteY115" fmla="*/ 6126 h 10000"/>
                  <a:gd name="connsiteX116" fmla="*/ 5636 w 10000"/>
                  <a:gd name="connsiteY116" fmla="*/ 6256 h 10000"/>
                  <a:gd name="connsiteX117" fmla="*/ 5595 w 10000"/>
                  <a:gd name="connsiteY117" fmla="*/ 6308 h 10000"/>
                  <a:gd name="connsiteX118" fmla="*/ 5516 w 10000"/>
                  <a:gd name="connsiteY118" fmla="*/ 6414 h 10000"/>
                  <a:gd name="connsiteX119" fmla="*/ 5278 w 10000"/>
                  <a:gd name="connsiteY119" fmla="*/ 6492 h 10000"/>
                  <a:gd name="connsiteX120" fmla="*/ 5357 w 10000"/>
                  <a:gd name="connsiteY120" fmla="*/ 6675 h 10000"/>
                  <a:gd name="connsiteX121" fmla="*/ 5317 w 10000"/>
                  <a:gd name="connsiteY121" fmla="*/ 6727 h 10000"/>
                  <a:gd name="connsiteX122" fmla="*/ 5000 w 10000"/>
                  <a:gd name="connsiteY122" fmla="*/ 6885 h 10000"/>
                  <a:gd name="connsiteX123" fmla="*/ 4683 w 10000"/>
                  <a:gd name="connsiteY123" fmla="*/ 6859 h 10000"/>
                  <a:gd name="connsiteX124" fmla="*/ 4961 w 10000"/>
                  <a:gd name="connsiteY124" fmla="*/ 6963 h 10000"/>
                  <a:gd name="connsiteX125" fmla="*/ 4961 w 10000"/>
                  <a:gd name="connsiteY125" fmla="*/ 7277 h 10000"/>
                  <a:gd name="connsiteX126" fmla="*/ 4603 w 10000"/>
                  <a:gd name="connsiteY126" fmla="*/ 7356 h 10000"/>
                  <a:gd name="connsiteX127" fmla="*/ 4524 w 10000"/>
                  <a:gd name="connsiteY127" fmla="*/ 7225 h 10000"/>
                  <a:gd name="connsiteX128" fmla="*/ 4484 w 10000"/>
                  <a:gd name="connsiteY128" fmla="*/ 7121 h 10000"/>
                  <a:gd name="connsiteX129" fmla="*/ 4128 w 10000"/>
                  <a:gd name="connsiteY129" fmla="*/ 7199 h 10000"/>
                  <a:gd name="connsiteX130" fmla="*/ 4286 w 10000"/>
                  <a:gd name="connsiteY130" fmla="*/ 7304 h 10000"/>
                  <a:gd name="connsiteX131" fmla="*/ 4405 w 10000"/>
                  <a:gd name="connsiteY131" fmla="*/ 7408 h 10000"/>
                  <a:gd name="connsiteX132" fmla="*/ 4563 w 10000"/>
                  <a:gd name="connsiteY132" fmla="*/ 7670 h 10000"/>
                  <a:gd name="connsiteX133" fmla="*/ 4762 w 10000"/>
                  <a:gd name="connsiteY133" fmla="*/ 7618 h 10000"/>
                  <a:gd name="connsiteX134" fmla="*/ 4921 w 10000"/>
                  <a:gd name="connsiteY134" fmla="*/ 7827 h 10000"/>
                  <a:gd name="connsiteX135" fmla="*/ 5040 w 10000"/>
                  <a:gd name="connsiteY135" fmla="*/ 7879 h 10000"/>
                  <a:gd name="connsiteX136" fmla="*/ 5317 w 10000"/>
                  <a:gd name="connsiteY136" fmla="*/ 7853 h 10000"/>
                  <a:gd name="connsiteX137" fmla="*/ 5437 w 10000"/>
                  <a:gd name="connsiteY137" fmla="*/ 7984 h 10000"/>
                  <a:gd name="connsiteX138" fmla="*/ 5556 w 10000"/>
                  <a:gd name="connsiteY138" fmla="*/ 8115 h 10000"/>
                  <a:gd name="connsiteX139" fmla="*/ 6111 w 10000"/>
                  <a:gd name="connsiteY139" fmla="*/ 7932 h 10000"/>
                  <a:gd name="connsiteX140" fmla="*/ 6111 w 10000"/>
                  <a:gd name="connsiteY140" fmla="*/ 7853 h 10000"/>
                  <a:gd name="connsiteX141" fmla="*/ 5953 w 10000"/>
                  <a:gd name="connsiteY141" fmla="*/ 7696 h 10000"/>
                  <a:gd name="connsiteX142" fmla="*/ 6151 w 10000"/>
                  <a:gd name="connsiteY142" fmla="*/ 7540 h 10000"/>
                  <a:gd name="connsiteX143" fmla="*/ 6032 w 10000"/>
                  <a:gd name="connsiteY143" fmla="*/ 7356 h 10000"/>
                  <a:gd name="connsiteX144" fmla="*/ 6151 w 10000"/>
                  <a:gd name="connsiteY144" fmla="*/ 7277 h 10000"/>
                  <a:gd name="connsiteX145" fmla="*/ 6310 w 10000"/>
                  <a:gd name="connsiteY145" fmla="*/ 7460 h 10000"/>
                  <a:gd name="connsiteX146" fmla="*/ 6231 w 10000"/>
                  <a:gd name="connsiteY146" fmla="*/ 7566 h 10000"/>
                  <a:gd name="connsiteX147" fmla="*/ 6587 w 10000"/>
                  <a:gd name="connsiteY147" fmla="*/ 7618 h 10000"/>
                  <a:gd name="connsiteX148" fmla="*/ 6746 w 10000"/>
                  <a:gd name="connsiteY148" fmla="*/ 7696 h 10000"/>
                  <a:gd name="connsiteX149" fmla="*/ 6905 w 10000"/>
                  <a:gd name="connsiteY149" fmla="*/ 7906 h 10000"/>
                  <a:gd name="connsiteX150" fmla="*/ 6667 w 10000"/>
                  <a:gd name="connsiteY150" fmla="*/ 8089 h 10000"/>
                  <a:gd name="connsiteX151" fmla="*/ 6270 w 10000"/>
                  <a:gd name="connsiteY151" fmla="*/ 8219 h 10000"/>
                  <a:gd name="connsiteX152" fmla="*/ 6191 w 10000"/>
                  <a:gd name="connsiteY152" fmla="*/ 8377 h 10000"/>
                  <a:gd name="connsiteX153" fmla="*/ 5953 w 10000"/>
                  <a:gd name="connsiteY153" fmla="*/ 8455 h 10000"/>
                  <a:gd name="connsiteX154" fmla="*/ 6071 w 10000"/>
                  <a:gd name="connsiteY154" fmla="*/ 8612 h 10000"/>
                  <a:gd name="connsiteX155" fmla="*/ 6310 w 10000"/>
                  <a:gd name="connsiteY155" fmla="*/ 8612 h 10000"/>
                  <a:gd name="connsiteX156" fmla="*/ 6349 w 10000"/>
                  <a:gd name="connsiteY156" fmla="*/ 8612 h 10000"/>
                  <a:gd name="connsiteX157" fmla="*/ 6508 w 10000"/>
                  <a:gd name="connsiteY157" fmla="*/ 8900 h 10000"/>
                  <a:gd name="connsiteX158" fmla="*/ 6587 w 10000"/>
                  <a:gd name="connsiteY158" fmla="*/ 8612 h 10000"/>
                  <a:gd name="connsiteX159" fmla="*/ 6786 w 10000"/>
                  <a:gd name="connsiteY159" fmla="*/ 8560 h 10000"/>
                  <a:gd name="connsiteX160" fmla="*/ 6985 w 10000"/>
                  <a:gd name="connsiteY160" fmla="*/ 8638 h 10000"/>
                  <a:gd name="connsiteX161" fmla="*/ 6985 w 10000"/>
                  <a:gd name="connsiteY161" fmla="*/ 8665 h 10000"/>
                  <a:gd name="connsiteX162" fmla="*/ 7183 w 10000"/>
                  <a:gd name="connsiteY162" fmla="*/ 8612 h 10000"/>
                  <a:gd name="connsiteX163" fmla="*/ 7302 w 10000"/>
                  <a:gd name="connsiteY163" fmla="*/ 8796 h 10000"/>
                  <a:gd name="connsiteX164" fmla="*/ 6905 w 10000"/>
                  <a:gd name="connsiteY164" fmla="*/ 8691 h 10000"/>
                  <a:gd name="connsiteX165" fmla="*/ 6825 w 10000"/>
                  <a:gd name="connsiteY165" fmla="*/ 8718 h 10000"/>
                  <a:gd name="connsiteX166" fmla="*/ 6786 w 10000"/>
                  <a:gd name="connsiteY166" fmla="*/ 8926 h 10000"/>
                  <a:gd name="connsiteX167" fmla="*/ 6746 w 10000"/>
                  <a:gd name="connsiteY167" fmla="*/ 9058 h 10000"/>
                  <a:gd name="connsiteX168" fmla="*/ 7064 w 10000"/>
                  <a:gd name="connsiteY168" fmla="*/ 9031 h 10000"/>
                  <a:gd name="connsiteX169" fmla="*/ 7144 w 10000"/>
                  <a:gd name="connsiteY169" fmla="*/ 9110 h 10000"/>
                  <a:gd name="connsiteX170" fmla="*/ 7183 w 10000"/>
                  <a:gd name="connsiteY170" fmla="*/ 8953 h 10000"/>
                  <a:gd name="connsiteX171" fmla="*/ 7302 w 10000"/>
                  <a:gd name="connsiteY171" fmla="*/ 8744 h 10000"/>
                  <a:gd name="connsiteX172" fmla="*/ 7579 w 10000"/>
                  <a:gd name="connsiteY172" fmla="*/ 9136 h 10000"/>
                  <a:gd name="connsiteX173" fmla="*/ 7857 w 10000"/>
                  <a:gd name="connsiteY173" fmla="*/ 9188 h 10000"/>
                  <a:gd name="connsiteX174" fmla="*/ 8095 w 10000"/>
                  <a:gd name="connsiteY17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659 w 10000"/>
                  <a:gd name="connsiteY101" fmla="*/ 4896 h 10000"/>
                  <a:gd name="connsiteX102" fmla="*/ 7739 w 10000"/>
                  <a:gd name="connsiteY102" fmla="*/ 5078 h 10000"/>
                  <a:gd name="connsiteX103" fmla="*/ 7500 w 10000"/>
                  <a:gd name="connsiteY103" fmla="*/ 5183 h 10000"/>
                  <a:gd name="connsiteX104" fmla="*/ 7540 w 10000"/>
                  <a:gd name="connsiteY104" fmla="*/ 5314 h 10000"/>
                  <a:gd name="connsiteX105" fmla="*/ 7619 w 10000"/>
                  <a:gd name="connsiteY105" fmla="*/ 5497 h 10000"/>
                  <a:gd name="connsiteX106" fmla="*/ 7183 w 10000"/>
                  <a:gd name="connsiteY106" fmla="*/ 5602 h 10000"/>
                  <a:gd name="connsiteX107" fmla="*/ 6985 w 10000"/>
                  <a:gd name="connsiteY107" fmla="*/ 5497 h 10000"/>
                  <a:gd name="connsiteX108" fmla="*/ 6429 w 10000"/>
                  <a:gd name="connsiteY108" fmla="*/ 5602 h 10000"/>
                  <a:gd name="connsiteX109" fmla="*/ 6151 w 10000"/>
                  <a:gd name="connsiteY109" fmla="*/ 5288 h 10000"/>
                  <a:gd name="connsiteX110" fmla="*/ 5953 w 10000"/>
                  <a:gd name="connsiteY110" fmla="*/ 5314 h 10000"/>
                  <a:gd name="connsiteX111" fmla="*/ 6111 w 10000"/>
                  <a:gd name="connsiteY111" fmla="*/ 5523 h 10000"/>
                  <a:gd name="connsiteX112" fmla="*/ 6151 w 10000"/>
                  <a:gd name="connsiteY112" fmla="*/ 5681 h 10000"/>
                  <a:gd name="connsiteX113" fmla="*/ 5754 w 10000"/>
                  <a:gd name="connsiteY113" fmla="*/ 5969 h 10000"/>
                  <a:gd name="connsiteX114" fmla="*/ 5675 w 10000"/>
                  <a:gd name="connsiteY114" fmla="*/ 6126 h 10000"/>
                  <a:gd name="connsiteX115" fmla="*/ 5636 w 10000"/>
                  <a:gd name="connsiteY115" fmla="*/ 6256 h 10000"/>
                  <a:gd name="connsiteX116" fmla="*/ 5595 w 10000"/>
                  <a:gd name="connsiteY116" fmla="*/ 6308 h 10000"/>
                  <a:gd name="connsiteX117" fmla="*/ 5516 w 10000"/>
                  <a:gd name="connsiteY117" fmla="*/ 6414 h 10000"/>
                  <a:gd name="connsiteX118" fmla="*/ 5278 w 10000"/>
                  <a:gd name="connsiteY118" fmla="*/ 6492 h 10000"/>
                  <a:gd name="connsiteX119" fmla="*/ 5357 w 10000"/>
                  <a:gd name="connsiteY119" fmla="*/ 6675 h 10000"/>
                  <a:gd name="connsiteX120" fmla="*/ 5317 w 10000"/>
                  <a:gd name="connsiteY120" fmla="*/ 6727 h 10000"/>
                  <a:gd name="connsiteX121" fmla="*/ 5000 w 10000"/>
                  <a:gd name="connsiteY121" fmla="*/ 6885 h 10000"/>
                  <a:gd name="connsiteX122" fmla="*/ 4683 w 10000"/>
                  <a:gd name="connsiteY122" fmla="*/ 6859 h 10000"/>
                  <a:gd name="connsiteX123" fmla="*/ 4961 w 10000"/>
                  <a:gd name="connsiteY123" fmla="*/ 6963 h 10000"/>
                  <a:gd name="connsiteX124" fmla="*/ 4961 w 10000"/>
                  <a:gd name="connsiteY124" fmla="*/ 7277 h 10000"/>
                  <a:gd name="connsiteX125" fmla="*/ 4603 w 10000"/>
                  <a:gd name="connsiteY125" fmla="*/ 7356 h 10000"/>
                  <a:gd name="connsiteX126" fmla="*/ 4524 w 10000"/>
                  <a:gd name="connsiteY126" fmla="*/ 7225 h 10000"/>
                  <a:gd name="connsiteX127" fmla="*/ 4484 w 10000"/>
                  <a:gd name="connsiteY127" fmla="*/ 7121 h 10000"/>
                  <a:gd name="connsiteX128" fmla="*/ 4128 w 10000"/>
                  <a:gd name="connsiteY128" fmla="*/ 7199 h 10000"/>
                  <a:gd name="connsiteX129" fmla="*/ 4286 w 10000"/>
                  <a:gd name="connsiteY129" fmla="*/ 7304 h 10000"/>
                  <a:gd name="connsiteX130" fmla="*/ 4405 w 10000"/>
                  <a:gd name="connsiteY130" fmla="*/ 7408 h 10000"/>
                  <a:gd name="connsiteX131" fmla="*/ 4563 w 10000"/>
                  <a:gd name="connsiteY131" fmla="*/ 7670 h 10000"/>
                  <a:gd name="connsiteX132" fmla="*/ 4762 w 10000"/>
                  <a:gd name="connsiteY132" fmla="*/ 7618 h 10000"/>
                  <a:gd name="connsiteX133" fmla="*/ 4921 w 10000"/>
                  <a:gd name="connsiteY133" fmla="*/ 7827 h 10000"/>
                  <a:gd name="connsiteX134" fmla="*/ 5040 w 10000"/>
                  <a:gd name="connsiteY134" fmla="*/ 7879 h 10000"/>
                  <a:gd name="connsiteX135" fmla="*/ 5317 w 10000"/>
                  <a:gd name="connsiteY135" fmla="*/ 7853 h 10000"/>
                  <a:gd name="connsiteX136" fmla="*/ 5437 w 10000"/>
                  <a:gd name="connsiteY136" fmla="*/ 7984 h 10000"/>
                  <a:gd name="connsiteX137" fmla="*/ 5556 w 10000"/>
                  <a:gd name="connsiteY137" fmla="*/ 8115 h 10000"/>
                  <a:gd name="connsiteX138" fmla="*/ 6111 w 10000"/>
                  <a:gd name="connsiteY138" fmla="*/ 7932 h 10000"/>
                  <a:gd name="connsiteX139" fmla="*/ 6111 w 10000"/>
                  <a:gd name="connsiteY139" fmla="*/ 7853 h 10000"/>
                  <a:gd name="connsiteX140" fmla="*/ 5953 w 10000"/>
                  <a:gd name="connsiteY140" fmla="*/ 7696 h 10000"/>
                  <a:gd name="connsiteX141" fmla="*/ 6151 w 10000"/>
                  <a:gd name="connsiteY141" fmla="*/ 7540 h 10000"/>
                  <a:gd name="connsiteX142" fmla="*/ 6032 w 10000"/>
                  <a:gd name="connsiteY142" fmla="*/ 7356 h 10000"/>
                  <a:gd name="connsiteX143" fmla="*/ 6151 w 10000"/>
                  <a:gd name="connsiteY143" fmla="*/ 7277 h 10000"/>
                  <a:gd name="connsiteX144" fmla="*/ 6310 w 10000"/>
                  <a:gd name="connsiteY144" fmla="*/ 7460 h 10000"/>
                  <a:gd name="connsiteX145" fmla="*/ 6231 w 10000"/>
                  <a:gd name="connsiteY145" fmla="*/ 7566 h 10000"/>
                  <a:gd name="connsiteX146" fmla="*/ 6587 w 10000"/>
                  <a:gd name="connsiteY146" fmla="*/ 7618 h 10000"/>
                  <a:gd name="connsiteX147" fmla="*/ 6746 w 10000"/>
                  <a:gd name="connsiteY147" fmla="*/ 7696 h 10000"/>
                  <a:gd name="connsiteX148" fmla="*/ 6905 w 10000"/>
                  <a:gd name="connsiteY148" fmla="*/ 7906 h 10000"/>
                  <a:gd name="connsiteX149" fmla="*/ 6667 w 10000"/>
                  <a:gd name="connsiteY149" fmla="*/ 8089 h 10000"/>
                  <a:gd name="connsiteX150" fmla="*/ 6270 w 10000"/>
                  <a:gd name="connsiteY150" fmla="*/ 8219 h 10000"/>
                  <a:gd name="connsiteX151" fmla="*/ 6191 w 10000"/>
                  <a:gd name="connsiteY151" fmla="*/ 8377 h 10000"/>
                  <a:gd name="connsiteX152" fmla="*/ 5953 w 10000"/>
                  <a:gd name="connsiteY152" fmla="*/ 8455 h 10000"/>
                  <a:gd name="connsiteX153" fmla="*/ 6071 w 10000"/>
                  <a:gd name="connsiteY153" fmla="*/ 8612 h 10000"/>
                  <a:gd name="connsiteX154" fmla="*/ 6310 w 10000"/>
                  <a:gd name="connsiteY154" fmla="*/ 8612 h 10000"/>
                  <a:gd name="connsiteX155" fmla="*/ 6349 w 10000"/>
                  <a:gd name="connsiteY155" fmla="*/ 8612 h 10000"/>
                  <a:gd name="connsiteX156" fmla="*/ 6508 w 10000"/>
                  <a:gd name="connsiteY156" fmla="*/ 8900 h 10000"/>
                  <a:gd name="connsiteX157" fmla="*/ 6587 w 10000"/>
                  <a:gd name="connsiteY157" fmla="*/ 8612 h 10000"/>
                  <a:gd name="connsiteX158" fmla="*/ 6786 w 10000"/>
                  <a:gd name="connsiteY158" fmla="*/ 8560 h 10000"/>
                  <a:gd name="connsiteX159" fmla="*/ 6985 w 10000"/>
                  <a:gd name="connsiteY159" fmla="*/ 8638 h 10000"/>
                  <a:gd name="connsiteX160" fmla="*/ 6985 w 10000"/>
                  <a:gd name="connsiteY160" fmla="*/ 8665 h 10000"/>
                  <a:gd name="connsiteX161" fmla="*/ 7183 w 10000"/>
                  <a:gd name="connsiteY161" fmla="*/ 8612 h 10000"/>
                  <a:gd name="connsiteX162" fmla="*/ 7302 w 10000"/>
                  <a:gd name="connsiteY162" fmla="*/ 8796 h 10000"/>
                  <a:gd name="connsiteX163" fmla="*/ 6905 w 10000"/>
                  <a:gd name="connsiteY163" fmla="*/ 8691 h 10000"/>
                  <a:gd name="connsiteX164" fmla="*/ 6825 w 10000"/>
                  <a:gd name="connsiteY164" fmla="*/ 8718 h 10000"/>
                  <a:gd name="connsiteX165" fmla="*/ 6786 w 10000"/>
                  <a:gd name="connsiteY165" fmla="*/ 8926 h 10000"/>
                  <a:gd name="connsiteX166" fmla="*/ 6746 w 10000"/>
                  <a:gd name="connsiteY166" fmla="*/ 9058 h 10000"/>
                  <a:gd name="connsiteX167" fmla="*/ 7064 w 10000"/>
                  <a:gd name="connsiteY167" fmla="*/ 9031 h 10000"/>
                  <a:gd name="connsiteX168" fmla="*/ 7144 w 10000"/>
                  <a:gd name="connsiteY168" fmla="*/ 9110 h 10000"/>
                  <a:gd name="connsiteX169" fmla="*/ 7183 w 10000"/>
                  <a:gd name="connsiteY169" fmla="*/ 8953 h 10000"/>
                  <a:gd name="connsiteX170" fmla="*/ 7302 w 10000"/>
                  <a:gd name="connsiteY170" fmla="*/ 8744 h 10000"/>
                  <a:gd name="connsiteX171" fmla="*/ 7579 w 10000"/>
                  <a:gd name="connsiteY171" fmla="*/ 9136 h 10000"/>
                  <a:gd name="connsiteX172" fmla="*/ 7857 w 10000"/>
                  <a:gd name="connsiteY172" fmla="*/ 9188 h 10000"/>
                  <a:gd name="connsiteX173" fmla="*/ 8095 w 10000"/>
                  <a:gd name="connsiteY17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659 w 10000"/>
                  <a:gd name="connsiteY100" fmla="*/ 4896 h 10000"/>
                  <a:gd name="connsiteX101" fmla="*/ 7739 w 10000"/>
                  <a:gd name="connsiteY101" fmla="*/ 5078 h 10000"/>
                  <a:gd name="connsiteX102" fmla="*/ 7500 w 10000"/>
                  <a:gd name="connsiteY102" fmla="*/ 5183 h 10000"/>
                  <a:gd name="connsiteX103" fmla="*/ 7540 w 10000"/>
                  <a:gd name="connsiteY103" fmla="*/ 5314 h 10000"/>
                  <a:gd name="connsiteX104" fmla="*/ 7619 w 10000"/>
                  <a:gd name="connsiteY104" fmla="*/ 5497 h 10000"/>
                  <a:gd name="connsiteX105" fmla="*/ 7183 w 10000"/>
                  <a:gd name="connsiteY105" fmla="*/ 5602 h 10000"/>
                  <a:gd name="connsiteX106" fmla="*/ 6985 w 10000"/>
                  <a:gd name="connsiteY106" fmla="*/ 5497 h 10000"/>
                  <a:gd name="connsiteX107" fmla="*/ 6429 w 10000"/>
                  <a:gd name="connsiteY107" fmla="*/ 5602 h 10000"/>
                  <a:gd name="connsiteX108" fmla="*/ 6151 w 10000"/>
                  <a:gd name="connsiteY108" fmla="*/ 5288 h 10000"/>
                  <a:gd name="connsiteX109" fmla="*/ 5953 w 10000"/>
                  <a:gd name="connsiteY109" fmla="*/ 5314 h 10000"/>
                  <a:gd name="connsiteX110" fmla="*/ 6111 w 10000"/>
                  <a:gd name="connsiteY110" fmla="*/ 5523 h 10000"/>
                  <a:gd name="connsiteX111" fmla="*/ 6151 w 10000"/>
                  <a:gd name="connsiteY111" fmla="*/ 5681 h 10000"/>
                  <a:gd name="connsiteX112" fmla="*/ 5754 w 10000"/>
                  <a:gd name="connsiteY112" fmla="*/ 5969 h 10000"/>
                  <a:gd name="connsiteX113" fmla="*/ 5675 w 10000"/>
                  <a:gd name="connsiteY113" fmla="*/ 6126 h 10000"/>
                  <a:gd name="connsiteX114" fmla="*/ 5636 w 10000"/>
                  <a:gd name="connsiteY114" fmla="*/ 6256 h 10000"/>
                  <a:gd name="connsiteX115" fmla="*/ 5595 w 10000"/>
                  <a:gd name="connsiteY115" fmla="*/ 6308 h 10000"/>
                  <a:gd name="connsiteX116" fmla="*/ 5516 w 10000"/>
                  <a:gd name="connsiteY116" fmla="*/ 6414 h 10000"/>
                  <a:gd name="connsiteX117" fmla="*/ 5278 w 10000"/>
                  <a:gd name="connsiteY117" fmla="*/ 6492 h 10000"/>
                  <a:gd name="connsiteX118" fmla="*/ 5357 w 10000"/>
                  <a:gd name="connsiteY118" fmla="*/ 6675 h 10000"/>
                  <a:gd name="connsiteX119" fmla="*/ 5317 w 10000"/>
                  <a:gd name="connsiteY119" fmla="*/ 6727 h 10000"/>
                  <a:gd name="connsiteX120" fmla="*/ 5000 w 10000"/>
                  <a:gd name="connsiteY120" fmla="*/ 6885 h 10000"/>
                  <a:gd name="connsiteX121" fmla="*/ 4683 w 10000"/>
                  <a:gd name="connsiteY121" fmla="*/ 6859 h 10000"/>
                  <a:gd name="connsiteX122" fmla="*/ 4961 w 10000"/>
                  <a:gd name="connsiteY122" fmla="*/ 6963 h 10000"/>
                  <a:gd name="connsiteX123" fmla="*/ 4961 w 10000"/>
                  <a:gd name="connsiteY123" fmla="*/ 7277 h 10000"/>
                  <a:gd name="connsiteX124" fmla="*/ 4603 w 10000"/>
                  <a:gd name="connsiteY124" fmla="*/ 7356 h 10000"/>
                  <a:gd name="connsiteX125" fmla="*/ 4524 w 10000"/>
                  <a:gd name="connsiteY125" fmla="*/ 7225 h 10000"/>
                  <a:gd name="connsiteX126" fmla="*/ 4484 w 10000"/>
                  <a:gd name="connsiteY126" fmla="*/ 7121 h 10000"/>
                  <a:gd name="connsiteX127" fmla="*/ 4128 w 10000"/>
                  <a:gd name="connsiteY127" fmla="*/ 7199 h 10000"/>
                  <a:gd name="connsiteX128" fmla="*/ 4286 w 10000"/>
                  <a:gd name="connsiteY128" fmla="*/ 7304 h 10000"/>
                  <a:gd name="connsiteX129" fmla="*/ 4405 w 10000"/>
                  <a:gd name="connsiteY129" fmla="*/ 7408 h 10000"/>
                  <a:gd name="connsiteX130" fmla="*/ 4563 w 10000"/>
                  <a:gd name="connsiteY130" fmla="*/ 7670 h 10000"/>
                  <a:gd name="connsiteX131" fmla="*/ 4762 w 10000"/>
                  <a:gd name="connsiteY131" fmla="*/ 7618 h 10000"/>
                  <a:gd name="connsiteX132" fmla="*/ 4921 w 10000"/>
                  <a:gd name="connsiteY132" fmla="*/ 7827 h 10000"/>
                  <a:gd name="connsiteX133" fmla="*/ 5040 w 10000"/>
                  <a:gd name="connsiteY133" fmla="*/ 7879 h 10000"/>
                  <a:gd name="connsiteX134" fmla="*/ 5317 w 10000"/>
                  <a:gd name="connsiteY134" fmla="*/ 7853 h 10000"/>
                  <a:gd name="connsiteX135" fmla="*/ 5437 w 10000"/>
                  <a:gd name="connsiteY135" fmla="*/ 7984 h 10000"/>
                  <a:gd name="connsiteX136" fmla="*/ 5556 w 10000"/>
                  <a:gd name="connsiteY136" fmla="*/ 8115 h 10000"/>
                  <a:gd name="connsiteX137" fmla="*/ 6111 w 10000"/>
                  <a:gd name="connsiteY137" fmla="*/ 7932 h 10000"/>
                  <a:gd name="connsiteX138" fmla="*/ 6111 w 10000"/>
                  <a:gd name="connsiteY138" fmla="*/ 7853 h 10000"/>
                  <a:gd name="connsiteX139" fmla="*/ 5953 w 10000"/>
                  <a:gd name="connsiteY139" fmla="*/ 7696 h 10000"/>
                  <a:gd name="connsiteX140" fmla="*/ 6151 w 10000"/>
                  <a:gd name="connsiteY140" fmla="*/ 7540 h 10000"/>
                  <a:gd name="connsiteX141" fmla="*/ 6032 w 10000"/>
                  <a:gd name="connsiteY141" fmla="*/ 7356 h 10000"/>
                  <a:gd name="connsiteX142" fmla="*/ 6151 w 10000"/>
                  <a:gd name="connsiteY142" fmla="*/ 7277 h 10000"/>
                  <a:gd name="connsiteX143" fmla="*/ 6310 w 10000"/>
                  <a:gd name="connsiteY143" fmla="*/ 7460 h 10000"/>
                  <a:gd name="connsiteX144" fmla="*/ 6231 w 10000"/>
                  <a:gd name="connsiteY144" fmla="*/ 7566 h 10000"/>
                  <a:gd name="connsiteX145" fmla="*/ 6587 w 10000"/>
                  <a:gd name="connsiteY145" fmla="*/ 7618 h 10000"/>
                  <a:gd name="connsiteX146" fmla="*/ 6746 w 10000"/>
                  <a:gd name="connsiteY146" fmla="*/ 7696 h 10000"/>
                  <a:gd name="connsiteX147" fmla="*/ 6905 w 10000"/>
                  <a:gd name="connsiteY147" fmla="*/ 7906 h 10000"/>
                  <a:gd name="connsiteX148" fmla="*/ 6667 w 10000"/>
                  <a:gd name="connsiteY148" fmla="*/ 8089 h 10000"/>
                  <a:gd name="connsiteX149" fmla="*/ 6270 w 10000"/>
                  <a:gd name="connsiteY149" fmla="*/ 8219 h 10000"/>
                  <a:gd name="connsiteX150" fmla="*/ 6191 w 10000"/>
                  <a:gd name="connsiteY150" fmla="*/ 8377 h 10000"/>
                  <a:gd name="connsiteX151" fmla="*/ 5953 w 10000"/>
                  <a:gd name="connsiteY151" fmla="*/ 8455 h 10000"/>
                  <a:gd name="connsiteX152" fmla="*/ 6071 w 10000"/>
                  <a:gd name="connsiteY152" fmla="*/ 8612 h 10000"/>
                  <a:gd name="connsiteX153" fmla="*/ 6310 w 10000"/>
                  <a:gd name="connsiteY153" fmla="*/ 8612 h 10000"/>
                  <a:gd name="connsiteX154" fmla="*/ 6349 w 10000"/>
                  <a:gd name="connsiteY154" fmla="*/ 8612 h 10000"/>
                  <a:gd name="connsiteX155" fmla="*/ 6508 w 10000"/>
                  <a:gd name="connsiteY155" fmla="*/ 8900 h 10000"/>
                  <a:gd name="connsiteX156" fmla="*/ 6587 w 10000"/>
                  <a:gd name="connsiteY156" fmla="*/ 8612 h 10000"/>
                  <a:gd name="connsiteX157" fmla="*/ 6786 w 10000"/>
                  <a:gd name="connsiteY157" fmla="*/ 8560 h 10000"/>
                  <a:gd name="connsiteX158" fmla="*/ 6985 w 10000"/>
                  <a:gd name="connsiteY158" fmla="*/ 8638 h 10000"/>
                  <a:gd name="connsiteX159" fmla="*/ 6985 w 10000"/>
                  <a:gd name="connsiteY159" fmla="*/ 8665 h 10000"/>
                  <a:gd name="connsiteX160" fmla="*/ 7183 w 10000"/>
                  <a:gd name="connsiteY160" fmla="*/ 8612 h 10000"/>
                  <a:gd name="connsiteX161" fmla="*/ 7302 w 10000"/>
                  <a:gd name="connsiteY161" fmla="*/ 8796 h 10000"/>
                  <a:gd name="connsiteX162" fmla="*/ 6905 w 10000"/>
                  <a:gd name="connsiteY162" fmla="*/ 8691 h 10000"/>
                  <a:gd name="connsiteX163" fmla="*/ 6825 w 10000"/>
                  <a:gd name="connsiteY163" fmla="*/ 8718 h 10000"/>
                  <a:gd name="connsiteX164" fmla="*/ 6786 w 10000"/>
                  <a:gd name="connsiteY164" fmla="*/ 8926 h 10000"/>
                  <a:gd name="connsiteX165" fmla="*/ 6746 w 10000"/>
                  <a:gd name="connsiteY165" fmla="*/ 9058 h 10000"/>
                  <a:gd name="connsiteX166" fmla="*/ 7064 w 10000"/>
                  <a:gd name="connsiteY166" fmla="*/ 9031 h 10000"/>
                  <a:gd name="connsiteX167" fmla="*/ 7144 w 10000"/>
                  <a:gd name="connsiteY167" fmla="*/ 9110 h 10000"/>
                  <a:gd name="connsiteX168" fmla="*/ 7183 w 10000"/>
                  <a:gd name="connsiteY168" fmla="*/ 8953 h 10000"/>
                  <a:gd name="connsiteX169" fmla="*/ 7302 w 10000"/>
                  <a:gd name="connsiteY169" fmla="*/ 8744 h 10000"/>
                  <a:gd name="connsiteX170" fmla="*/ 7579 w 10000"/>
                  <a:gd name="connsiteY170" fmla="*/ 9136 h 10000"/>
                  <a:gd name="connsiteX171" fmla="*/ 7857 w 10000"/>
                  <a:gd name="connsiteY171" fmla="*/ 9188 h 10000"/>
                  <a:gd name="connsiteX172" fmla="*/ 8095 w 10000"/>
                  <a:gd name="connsiteY17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302 w 10000"/>
                  <a:gd name="connsiteY22" fmla="*/ 4503 h 10000"/>
                  <a:gd name="connsiteX23" fmla="*/ 7064 w 10000"/>
                  <a:gd name="connsiteY23" fmla="*/ 4503 h 10000"/>
                  <a:gd name="connsiteX24" fmla="*/ 6746 w 10000"/>
                  <a:gd name="connsiteY24" fmla="*/ 4189 h 10000"/>
                  <a:gd name="connsiteX25" fmla="*/ 6469 w 10000"/>
                  <a:gd name="connsiteY25" fmla="*/ 4267 h 10000"/>
                  <a:gd name="connsiteX26" fmla="*/ 6151 w 10000"/>
                  <a:gd name="connsiteY26" fmla="*/ 3900 h 10000"/>
                  <a:gd name="connsiteX27" fmla="*/ 5833 w 10000"/>
                  <a:gd name="connsiteY27" fmla="*/ 3900 h 10000"/>
                  <a:gd name="connsiteX28" fmla="*/ 5516 w 10000"/>
                  <a:gd name="connsiteY28" fmla="*/ 4005 h 10000"/>
                  <a:gd name="connsiteX29" fmla="*/ 5159 w 10000"/>
                  <a:gd name="connsiteY29" fmla="*/ 3979 h 10000"/>
                  <a:gd name="connsiteX30" fmla="*/ 5159 w 10000"/>
                  <a:gd name="connsiteY30" fmla="*/ 3482 h 10000"/>
                  <a:gd name="connsiteX31" fmla="*/ 5357 w 10000"/>
                  <a:gd name="connsiteY31" fmla="*/ 3455 h 10000"/>
                  <a:gd name="connsiteX32" fmla="*/ 5238 w 10000"/>
                  <a:gd name="connsiteY32" fmla="*/ 3325 h 10000"/>
                  <a:gd name="connsiteX33" fmla="*/ 5238 w 10000"/>
                  <a:gd name="connsiteY33" fmla="*/ 3115 h 10000"/>
                  <a:gd name="connsiteX34" fmla="*/ 5278 w 10000"/>
                  <a:gd name="connsiteY34" fmla="*/ 2985 h 10000"/>
                  <a:gd name="connsiteX35" fmla="*/ 4882 w 10000"/>
                  <a:gd name="connsiteY35" fmla="*/ 2775 h 10000"/>
                  <a:gd name="connsiteX36" fmla="*/ 4484 w 10000"/>
                  <a:gd name="connsiteY36" fmla="*/ 2540 h 10000"/>
                  <a:gd name="connsiteX37" fmla="*/ 4286 w 10000"/>
                  <a:gd name="connsiteY37" fmla="*/ 2382 h 10000"/>
                  <a:gd name="connsiteX38" fmla="*/ 4008 w 10000"/>
                  <a:gd name="connsiteY38" fmla="*/ 2330 h 10000"/>
                  <a:gd name="connsiteX39" fmla="*/ 3691 w 10000"/>
                  <a:gd name="connsiteY39" fmla="*/ 2356 h 10000"/>
                  <a:gd name="connsiteX40" fmla="*/ 3373 w 10000"/>
                  <a:gd name="connsiteY40" fmla="*/ 2278 h 10000"/>
                  <a:gd name="connsiteX41" fmla="*/ 2976 w 10000"/>
                  <a:gd name="connsiteY41" fmla="*/ 1649 h 10000"/>
                  <a:gd name="connsiteX42" fmla="*/ 2857 w 10000"/>
                  <a:gd name="connsiteY42" fmla="*/ 1492 h 10000"/>
                  <a:gd name="connsiteX43" fmla="*/ 2738 w 10000"/>
                  <a:gd name="connsiteY43" fmla="*/ 1126 h 10000"/>
                  <a:gd name="connsiteX44" fmla="*/ 2579 w 10000"/>
                  <a:gd name="connsiteY44" fmla="*/ 785 h 10000"/>
                  <a:gd name="connsiteX45" fmla="*/ 2103 w 10000"/>
                  <a:gd name="connsiteY45" fmla="*/ 549 h 10000"/>
                  <a:gd name="connsiteX46" fmla="*/ 1825 w 10000"/>
                  <a:gd name="connsiteY46" fmla="*/ 52 h 10000"/>
                  <a:gd name="connsiteX47" fmla="*/ 1468 w 10000"/>
                  <a:gd name="connsiteY47" fmla="*/ 52 h 10000"/>
                  <a:gd name="connsiteX48" fmla="*/ 1309 w 10000"/>
                  <a:gd name="connsiteY48" fmla="*/ 157 h 10000"/>
                  <a:gd name="connsiteX49" fmla="*/ 1270 w 10000"/>
                  <a:gd name="connsiteY49" fmla="*/ 0 h 10000"/>
                  <a:gd name="connsiteX50" fmla="*/ 754 w 10000"/>
                  <a:gd name="connsiteY50" fmla="*/ 104 h 10000"/>
                  <a:gd name="connsiteX51" fmla="*/ 1309 w 10000"/>
                  <a:gd name="connsiteY51" fmla="*/ 210 h 10000"/>
                  <a:gd name="connsiteX52" fmla="*/ 1270 w 10000"/>
                  <a:gd name="connsiteY52" fmla="*/ 445 h 10000"/>
                  <a:gd name="connsiteX53" fmla="*/ 1389 w 10000"/>
                  <a:gd name="connsiteY53" fmla="*/ 759 h 10000"/>
                  <a:gd name="connsiteX54" fmla="*/ 1508 w 10000"/>
                  <a:gd name="connsiteY54" fmla="*/ 942 h 10000"/>
                  <a:gd name="connsiteX55" fmla="*/ 1309 w 10000"/>
                  <a:gd name="connsiteY55" fmla="*/ 1282 h 10000"/>
                  <a:gd name="connsiteX56" fmla="*/ 1151 w 10000"/>
                  <a:gd name="connsiteY56" fmla="*/ 1282 h 10000"/>
                  <a:gd name="connsiteX57" fmla="*/ 992 w 10000"/>
                  <a:gd name="connsiteY57" fmla="*/ 1518 h 10000"/>
                  <a:gd name="connsiteX58" fmla="*/ 1270 w 10000"/>
                  <a:gd name="connsiteY58" fmla="*/ 1623 h 10000"/>
                  <a:gd name="connsiteX59" fmla="*/ 913 w 10000"/>
                  <a:gd name="connsiteY59" fmla="*/ 1597 h 10000"/>
                  <a:gd name="connsiteX60" fmla="*/ 754 w 10000"/>
                  <a:gd name="connsiteY60" fmla="*/ 1911 h 10000"/>
                  <a:gd name="connsiteX61" fmla="*/ 714 w 10000"/>
                  <a:gd name="connsiteY61" fmla="*/ 1963 h 10000"/>
                  <a:gd name="connsiteX62" fmla="*/ 555 w 10000"/>
                  <a:gd name="connsiteY62" fmla="*/ 2304 h 10000"/>
                  <a:gd name="connsiteX63" fmla="*/ 794 w 10000"/>
                  <a:gd name="connsiteY63" fmla="*/ 2382 h 10000"/>
                  <a:gd name="connsiteX64" fmla="*/ 476 w 10000"/>
                  <a:gd name="connsiteY64" fmla="*/ 2644 h 10000"/>
                  <a:gd name="connsiteX65" fmla="*/ 79 w 10000"/>
                  <a:gd name="connsiteY65" fmla="*/ 2932 h 10000"/>
                  <a:gd name="connsiteX66" fmla="*/ 0 w 10000"/>
                  <a:gd name="connsiteY66" fmla="*/ 3089 h 10000"/>
                  <a:gd name="connsiteX67" fmla="*/ 199 w 10000"/>
                  <a:gd name="connsiteY67" fmla="*/ 3429 h 10000"/>
                  <a:gd name="connsiteX68" fmla="*/ 0 w 10000"/>
                  <a:gd name="connsiteY68" fmla="*/ 3744 h 10000"/>
                  <a:gd name="connsiteX69" fmla="*/ 40 w 10000"/>
                  <a:gd name="connsiteY69" fmla="*/ 4084 h 10000"/>
                  <a:gd name="connsiteX70" fmla="*/ 159 w 10000"/>
                  <a:gd name="connsiteY70" fmla="*/ 4189 h 10000"/>
                  <a:gd name="connsiteX71" fmla="*/ 397 w 10000"/>
                  <a:gd name="connsiteY71" fmla="*/ 4162 h 10000"/>
                  <a:gd name="connsiteX72" fmla="*/ 873 w 10000"/>
                  <a:gd name="connsiteY72" fmla="*/ 4215 h 10000"/>
                  <a:gd name="connsiteX73" fmla="*/ 1270 w 10000"/>
                  <a:gd name="connsiteY73" fmla="*/ 4110 h 10000"/>
                  <a:gd name="connsiteX74" fmla="*/ 1707 w 10000"/>
                  <a:gd name="connsiteY74" fmla="*/ 4110 h 10000"/>
                  <a:gd name="connsiteX75" fmla="*/ 1984 w 10000"/>
                  <a:gd name="connsiteY75" fmla="*/ 4005 h 10000"/>
                  <a:gd name="connsiteX76" fmla="*/ 2063 w 10000"/>
                  <a:gd name="connsiteY76" fmla="*/ 4031 h 10000"/>
                  <a:gd name="connsiteX77" fmla="*/ 1945 w 10000"/>
                  <a:gd name="connsiteY77" fmla="*/ 4084 h 10000"/>
                  <a:gd name="connsiteX78" fmla="*/ 2222 w 10000"/>
                  <a:gd name="connsiteY78" fmla="*/ 4319 h 10000"/>
                  <a:gd name="connsiteX79" fmla="*/ 2421 w 10000"/>
                  <a:gd name="connsiteY79" fmla="*/ 4267 h 10000"/>
                  <a:gd name="connsiteX80" fmla="*/ 2699 w 10000"/>
                  <a:gd name="connsiteY80" fmla="*/ 4371 h 10000"/>
                  <a:gd name="connsiteX81" fmla="*/ 3055 w 10000"/>
                  <a:gd name="connsiteY81" fmla="*/ 4345 h 10000"/>
                  <a:gd name="connsiteX82" fmla="*/ 3651 w 10000"/>
                  <a:gd name="connsiteY82" fmla="*/ 4425 h 10000"/>
                  <a:gd name="connsiteX83" fmla="*/ 3809 w 10000"/>
                  <a:gd name="connsiteY83" fmla="*/ 4477 h 10000"/>
                  <a:gd name="connsiteX84" fmla="*/ 4365 w 10000"/>
                  <a:gd name="connsiteY84" fmla="*/ 4345 h 10000"/>
                  <a:gd name="connsiteX85" fmla="*/ 4445 w 10000"/>
                  <a:gd name="connsiteY85" fmla="*/ 4425 h 10000"/>
                  <a:gd name="connsiteX86" fmla="*/ 4603 w 10000"/>
                  <a:gd name="connsiteY86" fmla="*/ 4319 h 10000"/>
                  <a:gd name="connsiteX87" fmla="*/ 4683 w 10000"/>
                  <a:gd name="connsiteY87" fmla="*/ 4451 h 10000"/>
                  <a:gd name="connsiteX88" fmla="*/ 5238 w 10000"/>
                  <a:gd name="connsiteY88" fmla="*/ 4293 h 10000"/>
                  <a:gd name="connsiteX89" fmla="*/ 5238 w 10000"/>
                  <a:gd name="connsiteY89" fmla="*/ 4136 h 10000"/>
                  <a:gd name="connsiteX90" fmla="*/ 5357 w 10000"/>
                  <a:gd name="connsiteY90" fmla="*/ 4110 h 10000"/>
                  <a:gd name="connsiteX91" fmla="*/ 5477 w 10000"/>
                  <a:gd name="connsiteY91" fmla="*/ 4162 h 10000"/>
                  <a:gd name="connsiteX92" fmla="*/ 5873 w 10000"/>
                  <a:gd name="connsiteY92" fmla="*/ 4058 h 10000"/>
                  <a:gd name="connsiteX93" fmla="*/ 5953 w 10000"/>
                  <a:gd name="connsiteY93" fmla="*/ 4084 h 10000"/>
                  <a:gd name="connsiteX94" fmla="*/ 6151 w 10000"/>
                  <a:gd name="connsiteY94" fmla="*/ 4555 h 10000"/>
                  <a:gd name="connsiteX95" fmla="*/ 6270 w 10000"/>
                  <a:gd name="connsiteY95" fmla="*/ 4607 h 10000"/>
                  <a:gd name="connsiteX96" fmla="*/ 6548 w 10000"/>
                  <a:gd name="connsiteY96" fmla="*/ 4607 h 10000"/>
                  <a:gd name="connsiteX97" fmla="*/ 6667 w 10000"/>
                  <a:gd name="connsiteY97" fmla="*/ 4817 h 10000"/>
                  <a:gd name="connsiteX98" fmla="*/ 6707 w 10000"/>
                  <a:gd name="connsiteY98" fmla="*/ 4974 h 10000"/>
                  <a:gd name="connsiteX99" fmla="*/ 7659 w 10000"/>
                  <a:gd name="connsiteY99" fmla="*/ 4896 h 10000"/>
                  <a:gd name="connsiteX100" fmla="*/ 7739 w 10000"/>
                  <a:gd name="connsiteY100" fmla="*/ 5078 h 10000"/>
                  <a:gd name="connsiteX101" fmla="*/ 7500 w 10000"/>
                  <a:gd name="connsiteY101" fmla="*/ 5183 h 10000"/>
                  <a:gd name="connsiteX102" fmla="*/ 7540 w 10000"/>
                  <a:gd name="connsiteY102" fmla="*/ 5314 h 10000"/>
                  <a:gd name="connsiteX103" fmla="*/ 7619 w 10000"/>
                  <a:gd name="connsiteY103" fmla="*/ 5497 h 10000"/>
                  <a:gd name="connsiteX104" fmla="*/ 7183 w 10000"/>
                  <a:gd name="connsiteY104" fmla="*/ 5602 h 10000"/>
                  <a:gd name="connsiteX105" fmla="*/ 6985 w 10000"/>
                  <a:gd name="connsiteY105" fmla="*/ 5497 h 10000"/>
                  <a:gd name="connsiteX106" fmla="*/ 6429 w 10000"/>
                  <a:gd name="connsiteY106" fmla="*/ 5602 h 10000"/>
                  <a:gd name="connsiteX107" fmla="*/ 6151 w 10000"/>
                  <a:gd name="connsiteY107" fmla="*/ 5288 h 10000"/>
                  <a:gd name="connsiteX108" fmla="*/ 5953 w 10000"/>
                  <a:gd name="connsiteY108" fmla="*/ 5314 h 10000"/>
                  <a:gd name="connsiteX109" fmla="*/ 6111 w 10000"/>
                  <a:gd name="connsiteY109" fmla="*/ 5523 h 10000"/>
                  <a:gd name="connsiteX110" fmla="*/ 6151 w 10000"/>
                  <a:gd name="connsiteY110" fmla="*/ 5681 h 10000"/>
                  <a:gd name="connsiteX111" fmla="*/ 5754 w 10000"/>
                  <a:gd name="connsiteY111" fmla="*/ 5969 h 10000"/>
                  <a:gd name="connsiteX112" fmla="*/ 5675 w 10000"/>
                  <a:gd name="connsiteY112" fmla="*/ 6126 h 10000"/>
                  <a:gd name="connsiteX113" fmla="*/ 5636 w 10000"/>
                  <a:gd name="connsiteY113" fmla="*/ 6256 h 10000"/>
                  <a:gd name="connsiteX114" fmla="*/ 5595 w 10000"/>
                  <a:gd name="connsiteY114" fmla="*/ 6308 h 10000"/>
                  <a:gd name="connsiteX115" fmla="*/ 5516 w 10000"/>
                  <a:gd name="connsiteY115" fmla="*/ 6414 h 10000"/>
                  <a:gd name="connsiteX116" fmla="*/ 5278 w 10000"/>
                  <a:gd name="connsiteY116" fmla="*/ 6492 h 10000"/>
                  <a:gd name="connsiteX117" fmla="*/ 5357 w 10000"/>
                  <a:gd name="connsiteY117" fmla="*/ 6675 h 10000"/>
                  <a:gd name="connsiteX118" fmla="*/ 5317 w 10000"/>
                  <a:gd name="connsiteY118" fmla="*/ 6727 h 10000"/>
                  <a:gd name="connsiteX119" fmla="*/ 5000 w 10000"/>
                  <a:gd name="connsiteY119" fmla="*/ 6885 h 10000"/>
                  <a:gd name="connsiteX120" fmla="*/ 4683 w 10000"/>
                  <a:gd name="connsiteY120" fmla="*/ 6859 h 10000"/>
                  <a:gd name="connsiteX121" fmla="*/ 4961 w 10000"/>
                  <a:gd name="connsiteY121" fmla="*/ 6963 h 10000"/>
                  <a:gd name="connsiteX122" fmla="*/ 4961 w 10000"/>
                  <a:gd name="connsiteY122" fmla="*/ 7277 h 10000"/>
                  <a:gd name="connsiteX123" fmla="*/ 4603 w 10000"/>
                  <a:gd name="connsiteY123" fmla="*/ 7356 h 10000"/>
                  <a:gd name="connsiteX124" fmla="*/ 4524 w 10000"/>
                  <a:gd name="connsiteY124" fmla="*/ 7225 h 10000"/>
                  <a:gd name="connsiteX125" fmla="*/ 4484 w 10000"/>
                  <a:gd name="connsiteY125" fmla="*/ 7121 h 10000"/>
                  <a:gd name="connsiteX126" fmla="*/ 4128 w 10000"/>
                  <a:gd name="connsiteY126" fmla="*/ 7199 h 10000"/>
                  <a:gd name="connsiteX127" fmla="*/ 4286 w 10000"/>
                  <a:gd name="connsiteY127" fmla="*/ 7304 h 10000"/>
                  <a:gd name="connsiteX128" fmla="*/ 4405 w 10000"/>
                  <a:gd name="connsiteY128" fmla="*/ 7408 h 10000"/>
                  <a:gd name="connsiteX129" fmla="*/ 4563 w 10000"/>
                  <a:gd name="connsiteY129" fmla="*/ 7670 h 10000"/>
                  <a:gd name="connsiteX130" fmla="*/ 4762 w 10000"/>
                  <a:gd name="connsiteY130" fmla="*/ 7618 h 10000"/>
                  <a:gd name="connsiteX131" fmla="*/ 4921 w 10000"/>
                  <a:gd name="connsiteY131" fmla="*/ 7827 h 10000"/>
                  <a:gd name="connsiteX132" fmla="*/ 5040 w 10000"/>
                  <a:gd name="connsiteY132" fmla="*/ 7879 h 10000"/>
                  <a:gd name="connsiteX133" fmla="*/ 5317 w 10000"/>
                  <a:gd name="connsiteY133" fmla="*/ 7853 h 10000"/>
                  <a:gd name="connsiteX134" fmla="*/ 5437 w 10000"/>
                  <a:gd name="connsiteY134" fmla="*/ 7984 h 10000"/>
                  <a:gd name="connsiteX135" fmla="*/ 5556 w 10000"/>
                  <a:gd name="connsiteY135" fmla="*/ 8115 h 10000"/>
                  <a:gd name="connsiteX136" fmla="*/ 6111 w 10000"/>
                  <a:gd name="connsiteY136" fmla="*/ 7932 h 10000"/>
                  <a:gd name="connsiteX137" fmla="*/ 6111 w 10000"/>
                  <a:gd name="connsiteY137" fmla="*/ 7853 h 10000"/>
                  <a:gd name="connsiteX138" fmla="*/ 5953 w 10000"/>
                  <a:gd name="connsiteY138" fmla="*/ 7696 h 10000"/>
                  <a:gd name="connsiteX139" fmla="*/ 6151 w 10000"/>
                  <a:gd name="connsiteY139" fmla="*/ 7540 h 10000"/>
                  <a:gd name="connsiteX140" fmla="*/ 6032 w 10000"/>
                  <a:gd name="connsiteY140" fmla="*/ 7356 h 10000"/>
                  <a:gd name="connsiteX141" fmla="*/ 6151 w 10000"/>
                  <a:gd name="connsiteY141" fmla="*/ 7277 h 10000"/>
                  <a:gd name="connsiteX142" fmla="*/ 6310 w 10000"/>
                  <a:gd name="connsiteY142" fmla="*/ 7460 h 10000"/>
                  <a:gd name="connsiteX143" fmla="*/ 6231 w 10000"/>
                  <a:gd name="connsiteY143" fmla="*/ 7566 h 10000"/>
                  <a:gd name="connsiteX144" fmla="*/ 6587 w 10000"/>
                  <a:gd name="connsiteY144" fmla="*/ 7618 h 10000"/>
                  <a:gd name="connsiteX145" fmla="*/ 6746 w 10000"/>
                  <a:gd name="connsiteY145" fmla="*/ 7696 h 10000"/>
                  <a:gd name="connsiteX146" fmla="*/ 6905 w 10000"/>
                  <a:gd name="connsiteY146" fmla="*/ 7906 h 10000"/>
                  <a:gd name="connsiteX147" fmla="*/ 6667 w 10000"/>
                  <a:gd name="connsiteY147" fmla="*/ 8089 h 10000"/>
                  <a:gd name="connsiteX148" fmla="*/ 6270 w 10000"/>
                  <a:gd name="connsiteY148" fmla="*/ 8219 h 10000"/>
                  <a:gd name="connsiteX149" fmla="*/ 6191 w 10000"/>
                  <a:gd name="connsiteY149" fmla="*/ 8377 h 10000"/>
                  <a:gd name="connsiteX150" fmla="*/ 5953 w 10000"/>
                  <a:gd name="connsiteY150" fmla="*/ 8455 h 10000"/>
                  <a:gd name="connsiteX151" fmla="*/ 6071 w 10000"/>
                  <a:gd name="connsiteY151" fmla="*/ 8612 h 10000"/>
                  <a:gd name="connsiteX152" fmla="*/ 6310 w 10000"/>
                  <a:gd name="connsiteY152" fmla="*/ 8612 h 10000"/>
                  <a:gd name="connsiteX153" fmla="*/ 6349 w 10000"/>
                  <a:gd name="connsiteY153" fmla="*/ 8612 h 10000"/>
                  <a:gd name="connsiteX154" fmla="*/ 6508 w 10000"/>
                  <a:gd name="connsiteY154" fmla="*/ 8900 h 10000"/>
                  <a:gd name="connsiteX155" fmla="*/ 6587 w 10000"/>
                  <a:gd name="connsiteY155" fmla="*/ 8612 h 10000"/>
                  <a:gd name="connsiteX156" fmla="*/ 6786 w 10000"/>
                  <a:gd name="connsiteY156" fmla="*/ 8560 h 10000"/>
                  <a:gd name="connsiteX157" fmla="*/ 6985 w 10000"/>
                  <a:gd name="connsiteY157" fmla="*/ 8638 h 10000"/>
                  <a:gd name="connsiteX158" fmla="*/ 6985 w 10000"/>
                  <a:gd name="connsiteY158" fmla="*/ 8665 h 10000"/>
                  <a:gd name="connsiteX159" fmla="*/ 7183 w 10000"/>
                  <a:gd name="connsiteY159" fmla="*/ 8612 h 10000"/>
                  <a:gd name="connsiteX160" fmla="*/ 7302 w 10000"/>
                  <a:gd name="connsiteY160" fmla="*/ 8796 h 10000"/>
                  <a:gd name="connsiteX161" fmla="*/ 6905 w 10000"/>
                  <a:gd name="connsiteY161" fmla="*/ 8691 h 10000"/>
                  <a:gd name="connsiteX162" fmla="*/ 6825 w 10000"/>
                  <a:gd name="connsiteY162" fmla="*/ 8718 h 10000"/>
                  <a:gd name="connsiteX163" fmla="*/ 6786 w 10000"/>
                  <a:gd name="connsiteY163" fmla="*/ 8926 h 10000"/>
                  <a:gd name="connsiteX164" fmla="*/ 6746 w 10000"/>
                  <a:gd name="connsiteY164" fmla="*/ 9058 h 10000"/>
                  <a:gd name="connsiteX165" fmla="*/ 7064 w 10000"/>
                  <a:gd name="connsiteY165" fmla="*/ 9031 h 10000"/>
                  <a:gd name="connsiteX166" fmla="*/ 7144 w 10000"/>
                  <a:gd name="connsiteY166" fmla="*/ 9110 h 10000"/>
                  <a:gd name="connsiteX167" fmla="*/ 7183 w 10000"/>
                  <a:gd name="connsiteY167" fmla="*/ 8953 h 10000"/>
                  <a:gd name="connsiteX168" fmla="*/ 7302 w 10000"/>
                  <a:gd name="connsiteY168" fmla="*/ 8744 h 10000"/>
                  <a:gd name="connsiteX169" fmla="*/ 7579 w 10000"/>
                  <a:gd name="connsiteY169" fmla="*/ 9136 h 10000"/>
                  <a:gd name="connsiteX170" fmla="*/ 7857 w 10000"/>
                  <a:gd name="connsiteY170" fmla="*/ 9188 h 10000"/>
                  <a:gd name="connsiteX171" fmla="*/ 8095 w 10000"/>
                  <a:gd name="connsiteY17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659 w 10000"/>
                  <a:gd name="connsiteY98" fmla="*/ 4896 h 10000"/>
                  <a:gd name="connsiteX99" fmla="*/ 7739 w 10000"/>
                  <a:gd name="connsiteY99" fmla="*/ 5078 h 10000"/>
                  <a:gd name="connsiteX100" fmla="*/ 7500 w 10000"/>
                  <a:gd name="connsiteY100" fmla="*/ 5183 h 10000"/>
                  <a:gd name="connsiteX101" fmla="*/ 7540 w 10000"/>
                  <a:gd name="connsiteY101" fmla="*/ 5314 h 10000"/>
                  <a:gd name="connsiteX102" fmla="*/ 7619 w 10000"/>
                  <a:gd name="connsiteY102" fmla="*/ 5497 h 10000"/>
                  <a:gd name="connsiteX103" fmla="*/ 7183 w 10000"/>
                  <a:gd name="connsiteY103" fmla="*/ 5602 h 10000"/>
                  <a:gd name="connsiteX104" fmla="*/ 6985 w 10000"/>
                  <a:gd name="connsiteY104" fmla="*/ 5497 h 10000"/>
                  <a:gd name="connsiteX105" fmla="*/ 6429 w 10000"/>
                  <a:gd name="connsiteY105" fmla="*/ 5602 h 10000"/>
                  <a:gd name="connsiteX106" fmla="*/ 6151 w 10000"/>
                  <a:gd name="connsiteY106" fmla="*/ 5288 h 10000"/>
                  <a:gd name="connsiteX107" fmla="*/ 5953 w 10000"/>
                  <a:gd name="connsiteY107" fmla="*/ 5314 h 10000"/>
                  <a:gd name="connsiteX108" fmla="*/ 6111 w 10000"/>
                  <a:gd name="connsiteY108" fmla="*/ 5523 h 10000"/>
                  <a:gd name="connsiteX109" fmla="*/ 6151 w 10000"/>
                  <a:gd name="connsiteY109" fmla="*/ 5681 h 10000"/>
                  <a:gd name="connsiteX110" fmla="*/ 5754 w 10000"/>
                  <a:gd name="connsiteY110" fmla="*/ 5969 h 10000"/>
                  <a:gd name="connsiteX111" fmla="*/ 5675 w 10000"/>
                  <a:gd name="connsiteY111" fmla="*/ 6126 h 10000"/>
                  <a:gd name="connsiteX112" fmla="*/ 5636 w 10000"/>
                  <a:gd name="connsiteY112" fmla="*/ 6256 h 10000"/>
                  <a:gd name="connsiteX113" fmla="*/ 5595 w 10000"/>
                  <a:gd name="connsiteY113" fmla="*/ 6308 h 10000"/>
                  <a:gd name="connsiteX114" fmla="*/ 5516 w 10000"/>
                  <a:gd name="connsiteY114" fmla="*/ 6414 h 10000"/>
                  <a:gd name="connsiteX115" fmla="*/ 5278 w 10000"/>
                  <a:gd name="connsiteY115" fmla="*/ 6492 h 10000"/>
                  <a:gd name="connsiteX116" fmla="*/ 5357 w 10000"/>
                  <a:gd name="connsiteY116" fmla="*/ 6675 h 10000"/>
                  <a:gd name="connsiteX117" fmla="*/ 5317 w 10000"/>
                  <a:gd name="connsiteY117" fmla="*/ 6727 h 10000"/>
                  <a:gd name="connsiteX118" fmla="*/ 5000 w 10000"/>
                  <a:gd name="connsiteY118" fmla="*/ 6885 h 10000"/>
                  <a:gd name="connsiteX119" fmla="*/ 4683 w 10000"/>
                  <a:gd name="connsiteY119" fmla="*/ 6859 h 10000"/>
                  <a:gd name="connsiteX120" fmla="*/ 4961 w 10000"/>
                  <a:gd name="connsiteY120" fmla="*/ 6963 h 10000"/>
                  <a:gd name="connsiteX121" fmla="*/ 4961 w 10000"/>
                  <a:gd name="connsiteY121" fmla="*/ 7277 h 10000"/>
                  <a:gd name="connsiteX122" fmla="*/ 4603 w 10000"/>
                  <a:gd name="connsiteY122" fmla="*/ 7356 h 10000"/>
                  <a:gd name="connsiteX123" fmla="*/ 4524 w 10000"/>
                  <a:gd name="connsiteY123" fmla="*/ 7225 h 10000"/>
                  <a:gd name="connsiteX124" fmla="*/ 4484 w 10000"/>
                  <a:gd name="connsiteY124" fmla="*/ 7121 h 10000"/>
                  <a:gd name="connsiteX125" fmla="*/ 4128 w 10000"/>
                  <a:gd name="connsiteY125" fmla="*/ 7199 h 10000"/>
                  <a:gd name="connsiteX126" fmla="*/ 4286 w 10000"/>
                  <a:gd name="connsiteY126" fmla="*/ 7304 h 10000"/>
                  <a:gd name="connsiteX127" fmla="*/ 4405 w 10000"/>
                  <a:gd name="connsiteY127" fmla="*/ 7408 h 10000"/>
                  <a:gd name="connsiteX128" fmla="*/ 4563 w 10000"/>
                  <a:gd name="connsiteY128" fmla="*/ 7670 h 10000"/>
                  <a:gd name="connsiteX129" fmla="*/ 4762 w 10000"/>
                  <a:gd name="connsiteY129" fmla="*/ 7618 h 10000"/>
                  <a:gd name="connsiteX130" fmla="*/ 4921 w 10000"/>
                  <a:gd name="connsiteY130" fmla="*/ 7827 h 10000"/>
                  <a:gd name="connsiteX131" fmla="*/ 5040 w 10000"/>
                  <a:gd name="connsiteY131" fmla="*/ 7879 h 10000"/>
                  <a:gd name="connsiteX132" fmla="*/ 5317 w 10000"/>
                  <a:gd name="connsiteY132" fmla="*/ 7853 h 10000"/>
                  <a:gd name="connsiteX133" fmla="*/ 5437 w 10000"/>
                  <a:gd name="connsiteY133" fmla="*/ 7984 h 10000"/>
                  <a:gd name="connsiteX134" fmla="*/ 5556 w 10000"/>
                  <a:gd name="connsiteY134" fmla="*/ 8115 h 10000"/>
                  <a:gd name="connsiteX135" fmla="*/ 6111 w 10000"/>
                  <a:gd name="connsiteY135" fmla="*/ 7932 h 10000"/>
                  <a:gd name="connsiteX136" fmla="*/ 6111 w 10000"/>
                  <a:gd name="connsiteY136" fmla="*/ 7853 h 10000"/>
                  <a:gd name="connsiteX137" fmla="*/ 5953 w 10000"/>
                  <a:gd name="connsiteY137" fmla="*/ 7696 h 10000"/>
                  <a:gd name="connsiteX138" fmla="*/ 6151 w 10000"/>
                  <a:gd name="connsiteY138" fmla="*/ 7540 h 10000"/>
                  <a:gd name="connsiteX139" fmla="*/ 6032 w 10000"/>
                  <a:gd name="connsiteY139" fmla="*/ 7356 h 10000"/>
                  <a:gd name="connsiteX140" fmla="*/ 6151 w 10000"/>
                  <a:gd name="connsiteY140" fmla="*/ 7277 h 10000"/>
                  <a:gd name="connsiteX141" fmla="*/ 6310 w 10000"/>
                  <a:gd name="connsiteY141" fmla="*/ 7460 h 10000"/>
                  <a:gd name="connsiteX142" fmla="*/ 6231 w 10000"/>
                  <a:gd name="connsiteY142" fmla="*/ 7566 h 10000"/>
                  <a:gd name="connsiteX143" fmla="*/ 6587 w 10000"/>
                  <a:gd name="connsiteY143" fmla="*/ 7618 h 10000"/>
                  <a:gd name="connsiteX144" fmla="*/ 6746 w 10000"/>
                  <a:gd name="connsiteY144" fmla="*/ 7696 h 10000"/>
                  <a:gd name="connsiteX145" fmla="*/ 6905 w 10000"/>
                  <a:gd name="connsiteY145" fmla="*/ 7906 h 10000"/>
                  <a:gd name="connsiteX146" fmla="*/ 6667 w 10000"/>
                  <a:gd name="connsiteY146" fmla="*/ 8089 h 10000"/>
                  <a:gd name="connsiteX147" fmla="*/ 6270 w 10000"/>
                  <a:gd name="connsiteY147" fmla="*/ 8219 h 10000"/>
                  <a:gd name="connsiteX148" fmla="*/ 6191 w 10000"/>
                  <a:gd name="connsiteY148" fmla="*/ 8377 h 10000"/>
                  <a:gd name="connsiteX149" fmla="*/ 5953 w 10000"/>
                  <a:gd name="connsiteY149" fmla="*/ 8455 h 10000"/>
                  <a:gd name="connsiteX150" fmla="*/ 6071 w 10000"/>
                  <a:gd name="connsiteY150" fmla="*/ 8612 h 10000"/>
                  <a:gd name="connsiteX151" fmla="*/ 6310 w 10000"/>
                  <a:gd name="connsiteY151" fmla="*/ 8612 h 10000"/>
                  <a:gd name="connsiteX152" fmla="*/ 6349 w 10000"/>
                  <a:gd name="connsiteY152" fmla="*/ 8612 h 10000"/>
                  <a:gd name="connsiteX153" fmla="*/ 6508 w 10000"/>
                  <a:gd name="connsiteY153" fmla="*/ 8900 h 10000"/>
                  <a:gd name="connsiteX154" fmla="*/ 6587 w 10000"/>
                  <a:gd name="connsiteY154" fmla="*/ 8612 h 10000"/>
                  <a:gd name="connsiteX155" fmla="*/ 6786 w 10000"/>
                  <a:gd name="connsiteY155" fmla="*/ 8560 h 10000"/>
                  <a:gd name="connsiteX156" fmla="*/ 6985 w 10000"/>
                  <a:gd name="connsiteY156" fmla="*/ 8638 h 10000"/>
                  <a:gd name="connsiteX157" fmla="*/ 6985 w 10000"/>
                  <a:gd name="connsiteY157" fmla="*/ 8665 h 10000"/>
                  <a:gd name="connsiteX158" fmla="*/ 7183 w 10000"/>
                  <a:gd name="connsiteY158" fmla="*/ 8612 h 10000"/>
                  <a:gd name="connsiteX159" fmla="*/ 7302 w 10000"/>
                  <a:gd name="connsiteY159" fmla="*/ 8796 h 10000"/>
                  <a:gd name="connsiteX160" fmla="*/ 6905 w 10000"/>
                  <a:gd name="connsiteY160" fmla="*/ 8691 h 10000"/>
                  <a:gd name="connsiteX161" fmla="*/ 6825 w 10000"/>
                  <a:gd name="connsiteY161" fmla="*/ 8718 h 10000"/>
                  <a:gd name="connsiteX162" fmla="*/ 6786 w 10000"/>
                  <a:gd name="connsiteY162" fmla="*/ 8926 h 10000"/>
                  <a:gd name="connsiteX163" fmla="*/ 6746 w 10000"/>
                  <a:gd name="connsiteY163" fmla="*/ 9058 h 10000"/>
                  <a:gd name="connsiteX164" fmla="*/ 7064 w 10000"/>
                  <a:gd name="connsiteY164" fmla="*/ 9031 h 10000"/>
                  <a:gd name="connsiteX165" fmla="*/ 7144 w 10000"/>
                  <a:gd name="connsiteY165" fmla="*/ 9110 h 10000"/>
                  <a:gd name="connsiteX166" fmla="*/ 7183 w 10000"/>
                  <a:gd name="connsiteY166" fmla="*/ 8953 h 10000"/>
                  <a:gd name="connsiteX167" fmla="*/ 7302 w 10000"/>
                  <a:gd name="connsiteY167" fmla="*/ 8744 h 10000"/>
                  <a:gd name="connsiteX168" fmla="*/ 7579 w 10000"/>
                  <a:gd name="connsiteY168" fmla="*/ 9136 h 10000"/>
                  <a:gd name="connsiteX169" fmla="*/ 7857 w 10000"/>
                  <a:gd name="connsiteY169" fmla="*/ 9188 h 10000"/>
                  <a:gd name="connsiteX170" fmla="*/ 8095 w 10000"/>
                  <a:gd name="connsiteY17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739 w 10000"/>
                  <a:gd name="connsiteY98" fmla="*/ 5078 h 10000"/>
                  <a:gd name="connsiteX99" fmla="*/ 7500 w 10000"/>
                  <a:gd name="connsiteY99" fmla="*/ 5183 h 10000"/>
                  <a:gd name="connsiteX100" fmla="*/ 7540 w 10000"/>
                  <a:gd name="connsiteY100" fmla="*/ 5314 h 10000"/>
                  <a:gd name="connsiteX101" fmla="*/ 7619 w 10000"/>
                  <a:gd name="connsiteY101" fmla="*/ 5497 h 10000"/>
                  <a:gd name="connsiteX102" fmla="*/ 7183 w 10000"/>
                  <a:gd name="connsiteY102" fmla="*/ 5602 h 10000"/>
                  <a:gd name="connsiteX103" fmla="*/ 6985 w 10000"/>
                  <a:gd name="connsiteY103" fmla="*/ 5497 h 10000"/>
                  <a:gd name="connsiteX104" fmla="*/ 6429 w 10000"/>
                  <a:gd name="connsiteY104" fmla="*/ 5602 h 10000"/>
                  <a:gd name="connsiteX105" fmla="*/ 6151 w 10000"/>
                  <a:gd name="connsiteY105" fmla="*/ 5288 h 10000"/>
                  <a:gd name="connsiteX106" fmla="*/ 5953 w 10000"/>
                  <a:gd name="connsiteY106" fmla="*/ 5314 h 10000"/>
                  <a:gd name="connsiteX107" fmla="*/ 6111 w 10000"/>
                  <a:gd name="connsiteY107" fmla="*/ 5523 h 10000"/>
                  <a:gd name="connsiteX108" fmla="*/ 6151 w 10000"/>
                  <a:gd name="connsiteY108" fmla="*/ 5681 h 10000"/>
                  <a:gd name="connsiteX109" fmla="*/ 5754 w 10000"/>
                  <a:gd name="connsiteY109" fmla="*/ 5969 h 10000"/>
                  <a:gd name="connsiteX110" fmla="*/ 5675 w 10000"/>
                  <a:gd name="connsiteY110" fmla="*/ 6126 h 10000"/>
                  <a:gd name="connsiteX111" fmla="*/ 5636 w 10000"/>
                  <a:gd name="connsiteY111" fmla="*/ 6256 h 10000"/>
                  <a:gd name="connsiteX112" fmla="*/ 5595 w 10000"/>
                  <a:gd name="connsiteY112" fmla="*/ 6308 h 10000"/>
                  <a:gd name="connsiteX113" fmla="*/ 5516 w 10000"/>
                  <a:gd name="connsiteY113" fmla="*/ 6414 h 10000"/>
                  <a:gd name="connsiteX114" fmla="*/ 5278 w 10000"/>
                  <a:gd name="connsiteY114" fmla="*/ 6492 h 10000"/>
                  <a:gd name="connsiteX115" fmla="*/ 5357 w 10000"/>
                  <a:gd name="connsiteY115" fmla="*/ 6675 h 10000"/>
                  <a:gd name="connsiteX116" fmla="*/ 5317 w 10000"/>
                  <a:gd name="connsiteY116" fmla="*/ 6727 h 10000"/>
                  <a:gd name="connsiteX117" fmla="*/ 5000 w 10000"/>
                  <a:gd name="connsiteY117" fmla="*/ 6885 h 10000"/>
                  <a:gd name="connsiteX118" fmla="*/ 4683 w 10000"/>
                  <a:gd name="connsiteY118" fmla="*/ 6859 h 10000"/>
                  <a:gd name="connsiteX119" fmla="*/ 4961 w 10000"/>
                  <a:gd name="connsiteY119" fmla="*/ 6963 h 10000"/>
                  <a:gd name="connsiteX120" fmla="*/ 4961 w 10000"/>
                  <a:gd name="connsiteY120" fmla="*/ 7277 h 10000"/>
                  <a:gd name="connsiteX121" fmla="*/ 4603 w 10000"/>
                  <a:gd name="connsiteY121" fmla="*/ 7356 h 10000"/>
                  <a:gd name="connsiteX122" fmla="*/ 4524 w 10000"/>
                  <a:gd name="connsiteY122" fmla="*/ 7225 h 10000"/>
                  <a:gd name="connsiteX123" fmla="*/ 4484 w 10000"/>
                  <a:gd name="connsiteY123" fmla="*/ 7121 h 10000"/>
                  <a:gd name="connsiteX124" fmla="*/ 4128 w 10000"/>
                  <a:gd name="connsiteY124" fmla="*/ 7199 h 10000"/>
                  <a:gd name="connsiteX125" fmla="*/ 4286 w 10000"/>
                  <a:gd name="connsiteY125" fmla="*/ 7304 h 10000"/>
                  <a:gd name="connsiteX126" fmla="*/ 4405 w 10000"/>
                  <a:gd name="connsiteY126" fmla="*/ 7408 h 10000"/>
                  <a:gd name="connsiteX127" fmla="*/ 4563 w 10000"/>
                  <a:gd name="connsiteY127" fmla="*/ 7670 h 10000"/>
                  <a:gd name="connsiteX128" fmla="*/ 4762 w 10000"/>
                  <a:gd name="connsiteY128" fmla="*/ 7618 h 10000"/>
                  <a:gd name="connsiteX129" fmla="*/ 4921 w 10000"/>
                  <a:gd name="connsiteY129" fmla="*/ 7827 h 10000"/>
                  <a:gd name="connsiteX130" fmla="*/ 5040 w 10000"/>
                  <a:gd name="connsiteY130" fmla="*/ 7879 h 10000"/>
                  <a:gd name="connsiteX131" fmla="*/ 5317 w 10000"/>
                  <a:gd name="connsiteY131" fmla="*/ 7853 h 10000"/>
                  <a:gd name="connsiteX132" fmla="*/ 5437 w 10000"/>
                  <a:gd name="connsiteY132" fmla="*/ 7984 h 10000"/>
                  <a:gd name="connsiteX133" fmla="*/ 5556 w 10000"/>
                  <a:gd name="connsiteY133" fmla="*/ 8115 h 10000"/>
                  <a:gd name="connsiteX134" fmla="*/ 6111 w 10000"/>
                  <a:gd name="connsiteY134" fmla="*/ 7932 h 10000"/>
                  <a:gd name="connsiteX135" fmla="*/ 6111 w 10000"/>
                  <a:gd name="connsiteY135" fmla="*/ 7853 h 10000"/>
                  <a:gd name="connsiteX136" fmla="*/ 5953 w 10000"/>
                  <a:gd name="connsiteY136" fmla="*/ 7696 h 10000"/>
                  <a:gd name="connsiteX137" fmla="*/ 6151 w 10000"/>
                  <a:gd name="connsiteY137" fmla="*/ 7540 h 10000"/>
                  <a:gd name="connsiteX138" fmla="*/ 6032 w 10000"/>
                  <a:gd name="connsiteY138" fmla="*/ 7356 h 10000"/>
                  <a:gd name="connsiteX139" fmla="*/ 6151 w 10000"/>
                  <a:gd name="connsiteY139" fmla="*/ 7277 h 10000"/>
                  <a:gd name="connsiteX140" fmla="*/ 6310 w 10000"/>
                  <a:gd name="connsiteY140" fmla="*/ 7460 h 10000"/>
                  <a:gd name="connsiteX141" fmla="*/ 6231 w 10000"/>
                  <a:gd name="connsiteY141" fmla="*/ 7566 h 10000"/>
                  <a:gd name="connsiteX142" fmla="*/ 6587 w 10000"/>
                  <a:gd name="connsiteY142" fmla="*/ 7618 h 10000"/>
                  <a:gd name="connsiteX143" fmla="*/ 6746 w 10000"/>
                  <a:gd name="connsiteY143" fmla="*/ 7696 h 10000"/>
                  <a:gd name="connsiteX144" fmla="*/ 6905 w 10000"/>
                  <a:gd name="connsiteY144" fmla="*/ 7906 h 10000"/>
                  <a:gd name="connsiteX145" fmla="*/ 6667 w 10000"/>
                  <a:gd name="connsiteY145" fmla="*/ 8089 h 10000"/>
                  <a:gd name="connsiteX146" fmla="*/ 6270 w 10000"/>
                  <a:gd name="connsiteY146" fmla="*/ 8219 h 10000"/>
                  <a:gd name="connsiteX147" fmla="*/ 6191 w 10000"/>
                  <a:gd name="connsiteY147" fmla="*/ 8377 h 10000"/>
                  <a:gd name="connsiteX148" fmla="*/ 5953 w 10000"/>
                  <a:gd name="connsiteY148" fmla="*/ 8455 h 10000"/>
                  <a:gd name="connsiteX149" fmla="*/ 6071 w 10000"/>
                  <a:gd name="connsiteY149" fmla="*/ 8612 h 10000"/>
                  <a:gd name="connsiteX150" fmla="*/ 6310 w 10000"/>
                  <a:gd name="connsiteY150" fmla="*/ 8612 h 10000"/>
                  <a:gd name="connsiteX151" fmla="*/ 6349 w 10000"/>
                  <a:gd name="connsiteY151" fmla="*/ 8612 h 10000"/>
                  <a:gd name="connsiteX152" fmla="*/ 6508 w 10000"/>
                  <a:gd name="connsiteY152" fmla="*/ 8900 h 10000"/>
                  <a:gd name="connsiteX153" fmla="*/ 6587 w 10000"/>
                  <a:gd name="connsiteY153" fmla="*/ 8612 h 10000"/>
                  <a:gd name="connsiteX154" fmla="*/ 6786 w 10000"/>
                  <a:gd name="connsiteY154" fmla="*/ 8560 h 10000"/>
                  <a:gd name="connsiteX155" fmla="*/ 6985 w 10000"/>
                  <a:gd name="connsiteY155" fmla="*/ 8638 h 10000"/>
                  <a:gd name="connsiteX156" fmla="*/ 6985 w 10000"/>
                  <a:gd name="connsiteY156" fmla="*/ 8665 h 10000"/>
                  <a:gd name="connsiteX157" fmla="*/ 7183 w 10000"/>
                  <a:gd name="connsiteY157" fmla="*/ 8612 h 10000"/>
                  <a:gd name="connsiteX158" fmla="*/ 7302 w 10000"/>
                  <a:gd name="connsiteY158" fmla="*/ 8796 h 10000"/>
                  <a:gd name="connsiteX159" fmla="*/ 6905 w 10000"/>
                  <a:gd name="connsiteY159" fmla="*/ 8691 h 10000"/>
                  <a:gd name="connsiteX160" fmla="*/ 6825 w 10000"/>
                  <a:gd name="connsiteY160" fmla="*/ 8718 h 10000"/>
                  <a:gd name="connsiteX161" fmla="*/ 6786 w 10000"/>
                  <a:gd name="connsiteY161" fmla="*/ 8926 h 10000"/>
                  <a:gd name="connsiteX162" fmla="*/ 6746 w 10000"/>
                  <a:gd name="connsiteY162" fmla="*/ 9058 h 10000"/>
                  <a:gd name="connsiteX163" fmla="*/ 7064 w 10000"/>
                  <a:gd name="connsiteY163" fmla="*/ 9031 h 10000"/>
                  <a:gd name="connsiteX164" fmla="*/ 7144 w 10000"/>
                  <a:gd name="connsiteY164" fmla="*/ 9110 h 10000"/>
                  <a:gd name="connsiteX165" fmla="*/ 7183 w 10000"/>
                  <a:gd name="connsiteY165" fmla="*/ 8953 h 10000"/>
                  <a:gd name="connsiteX166" fmla="*/ 7302 w 10000"/>
                  <a:gd name="connsiteY166" fmla="*/ 8744 h 10000"/>
                  <a:gd name="connsiteX167" fmla="*/ 7579 w 10000"/>
                  <a:gd name="connsiteY167" fmla="*/ 9136 h 10000"/>
                  <a:gd name="connsiteX168" fmla="*/ 7857 w 10000"/>
                  <a:gd name="connsiteY168" fmla="*/ 9188 h 10000"/>
                  <a:gd name="connsiteX169" fmla="*/ 8095 w 10000"/>
                  <a:gd name="connsiteY16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540 w 10000"/>
                  <a:gd name="connsiteY99" fmla="*/ 5314 h 10000"/>
                  <a:gd name="connsiteX100" fmla="*/ 7619 w 10000"/>
                  <a:gd name="connsiteY100" fmla="*/ 5497 h 10000"/>
                  <a:gd name="connsiteX101" fmla="*/ 7183 w 10000"/>
                  <a:gd name="connsiteY101" fmla="*/ 5602 h 10000"/>
                  <a:gd name="connsiteX102" fmla="*/ 6985 w 10000"/>
                  <a:gd name="connsiteY102" fmla="*/ 5497 h 10000"/>
                  <a:gd name="connsiteX103" fmla="*/ 6429 w 10000"/>
                  <a:gd name="connsiteY103" fmla="*/ 5602 h 10000"/>
                  <a:gd name="connsiteX104" fmla="*/ 6151 w 10000"/>
                  <a:gd name="connsiteY104" fmla="*/ 5288 h 10000"/>
                  <a:gd name="connsiteX105" fmla="*/ 5953 w 10000"/>
                  <a:gd name="connsiteY105" fmla="*/ 5314 h 10000"/>
                  <a:gd name="connsiteX106" fmla="*/ 6111 w 10000"/>
                  <a:gd name="connsiteY106" fmla="*/ 5523 h 10000"/>
                  <a:gd name="connsiteX107" fmla="*/ 6151 w 10000"/>
                  <a:gd name="connsiteY107" fmla="*/ 5681 h 10000"/>
                  <a:gd name="connsiteX108" fmla="*/ 5754 w 10000"/>
                  <a:gd name="connsiteY108" fmla="*/ 5969 h 10000"/>
                  <a:gd name="connsiteX109" fmla="*/ 5675 w 10000"/>
                  <a:gd name="connsiteY109" fmla="*/ 6126 h 10000"/>
                  <a:gd name="connsiteX110" fmla="*/ 5636 w 10000"/>
                  <a:gd name="connsiteY110" fmla="*/ 6256 h 10000"/>
                  <a:gd name="connsiteX111" fmla="*/ 5595 w 10000"/>
                  <a:gd name="connsiteY111" fmla="*/ 6308 h 10000"/>
                  <a:gd name="connsiteX112" fmla="*/ 5516 w 10000"/>
                  <a:gd name="connsiteY112" fmla="*/ 6414 h 10000"/>
                  <a:gd name="connsiteX113" fmla="*/ 5278 w 10000"/>
                  <a:gd name="connsiteY113" fmla="*/ 6492 h 10000"/>
                  <a:gd name="connsiteX114" fmla="*/ 5357 w 10000"/>
                  <a:gd name="connsiteY114" fmla="*/ 6675 h 10000"/>
                  <a:gd name="connsiteX115" fmla="*/ 5317 w 10000"/>
                  <a:gd name="connsiteY115" fmla="*/ 6727 h 10000"/>
                  <a:gd name="connsiteX116" fmla="*/ 5000 w 10000"/>
                  <a:gd name="connsiteY116" fmla="*/ 6885 h 10000"/>
                  <a:gd name="connsiteX117" fmla="*/ 4683 w 10000"/>
                  <a:gd name="connsiteY117" fmla="*/ 6859 h 10000"/>
                  <a:gd name="connsiteX118" fmla="*/ 4961 w 10000"/>
                  <a:gd name="connsiteY118" fmla="*/ 6963 h 10000"/>
                  <a:gd name="connsiteX119" fmla="*/ 4961 w 10000"/>
                  <a:gd name="connsiteY119" fmla="*/ 7277 h 10000"/>
                  <a:gd name="connsiteX120" fmla="*/ 4603 w 10000"/>
                  <a:gd name="connsiteY120" fmla="*/ 7356 h 10000"/>
                  <a:gd name="connsiteX121" fmla="*/ 4524 w 10000"/>
                  <a:gd name="connsiteY121" fmla="*/ 7225 h 10000"/>
                  <a:gd name="connsiteX122" fmla="*/ 4484 w 10000"/>
                  <a:gd name="connsiteY122" fmla="*/ 7121 h 10000"/>
                  <a:gd name="connsiteX123" fmla="*/ 4128 w 10000"/>
                  <a:gd name="connsiteY123" fmla="*/ 7199 h 10000"/>
                  <a:gd name="connsiteX124" fmla="*/ 4286 w 10000"/>
                  <a:gd name="connsiteY124" fmla="*/ 7304 h 10000"/>
                  <a:gd name="connsiteX125" fmla="*/ 4405 w 10000"/>
                  <a:gd name="connsiteY125" fmla="*/ 7408 h 10000"/>
                  <a:gd name="connsiteX126" fmla="*/ 4563 w 10000"/>
                  <a:gd name="connsiteY126" fmla="*/ 7670 h 10000"/>
                  <a:gd name="connsiteX127" fmla="*/ 4762 w 10000"/>
                  <a:gd name="connsiteY127" fmla="*/ 7618 h 10000"/>
                  <a:gd name="connsiteX128" fmla="*/ 4921 w 10000"/>
                  <a:gd name="connsiteY128" fmla="*/ 7827 h 10000"/>
                  <a:gd name="connsiteX129" fmla="*/ 5040 w 10000"/>
                  <a:gd name="connsiteY129" fmla="*/ 7879 h 10000"/>
                  <a:gd name="connsiteX130" fmla="*/ 5317 w 10000"/>
                  <a:gd name="connsiteY130" fmla="*/ 7853 h 10000"/>
                  <a:gd name="connsiteX131" fmla="*/ 5437 w 10000"/>
                  <a:gd name="connsiteY131" fmla="*/ 7984 h 10000"/>
                  <a:gd name="connsiteX132" fmla="*/ 5556 w 10000"/>
                  <a:gd name="connsiteY132" fmla="*/ 8115 h 10000"/>
                  <a:gd name="connsiteX133" fmla="*/ 6111 w 10000"/>
                  <a:gd name="connsiteY133" fmla="*/ 7932 h 10000"/>
                  <a:gd name="connsiteX134" fmla="*/ 6111 w 10000"/>
                  <a:gd name="connsiteY134" fmla="*/ 7853 h 10000"/>
                  <a:gd name="connsiteX135" fmla="*/ 5953 w 10000"/>
                  <a:gd name="connsiteY135" fmla="*/ 7696 h 10000"/>
                  <a:gd name="connsiteX136" fmla="*/ 6151 w 10000"/>
                  <a:gd name="connsiteY136" fmla="*/ 7540 h 10000"/>
                  <a:gd name="connsiteX137" fmla="*/ 6032 w 10000"/>
                  <a:gd name="connsiteY137" fmla="*/ 7356 h 10000"/>
                  <a:gd name="connsiteX138" fmla="*/ 6151 w 10000"/>
                  <a:gd name="connsiteY138" fmla="*/ 7277 h 10000"/>
                  <a:gd name="connsiteX139" fmla="*/ 6310 w 10000"/>
                  <a:gd name="connsiteY139" fmla="*/ 7460 h 10000"/>
                  <a:gd name="connsiteX140" fmla="*/ 6231 w 10000"/>
                  <a:gd name="connsiteY140" fmla="*/ 7566 h 10000"/>
                  <a:gd name="connsiteX141" fmla="*/ 6587 w 10000"/>
                  <a:gd name="connsiteY141" fmla="*/ 7618 h 10000"/>
                  <a:gd name="connsiteX142" fmla="*/ 6746 w 10000"/>
                  <a:gd name="connsiteY142" fmla="*/ 7696 h 10000"/>
                  <a:gd name="connsiteX143" fmla="*/ 6905 w 10000"/>
                  <a:gd name="connsiteY143" fmla="*/ 7906 h 10000"/>
                  <a:gd name="connsiteX144" fmla="*/ 6667 w 10000"/>
                  <a:gd name="connsiteY144" fmla="*/ 8089 h 10000"/>
                  <a:gd name="connsiteX145" fmla="*/ 6270 w 10000"/>
                  <a:gd name="connsiteY145" fmla="*/ 8219 h 10000"/>
                  <a:gd name="connsiteX146" fmla="*/ 6191 w 10000"/>
                  <a:gd name="connsiteY146" fmla="*/ 8377 h 10000"/>
                  <a:gd name="connsiteX147" fmla="*/ 5953 w 10000"/>
                  <a:gd name="connsiteY147" fmla="*/ 8455 h 10000"/>
                  <a:gd name="connsiteX148" fmla="*/ 6071 w 10000"/>
                  <a:gd name="connsiteY148" fmla="*/ 8612 h 10000"/>
                  <a:gd name="connsiteX149" fmla="*/ 6310 w 10000"/>
                  <a:gd name="connsiteY149" fmla="*/ 8612 h 10000"/>
                  <a:gd name="connsiteX150" fmla="*/ 6349 w 10000"/>
                  <a:gd name="connsiteY150" fmla="*/ 8612 h 10000"/>
                  <a:gd name="connsiteX151" fmla="*/ 6508 w 10000"/>
                  <a:gd name="connsiteY151" fmla="*/ 8900 h 10000"/>
                  <a:gd name="connsiteX152" fmla="*/ 6587 w 10000"/>
                  <a:gd name="connsiteY152" fmla="*/ 8612 h 10000"/>
                  <a:gd name="connsiteX153" fmla="*/ 6786 w 10000"/>
                  <a:gd name="connsiteY153" fmla="*/ 8560 h 10000"/>
                  <a:gd name="connsiteX154" fmla="*/ 6985 w 10000"/>
                  <a:gd name="connsiteY154" fmla="*/ 8638 h 10000"/>
                  <a:gd name="connsiteX155" fmla="*/ 6985 w 10000"/>
                  <a:gd name="connsiteY155" fmla="*/ 8665 h 10000"/>
                  <a:gd name="connsiteX156" fmla="*/ 7183 w 10000"/>
                  <a:gd name="connsiteY156" fmla="*/ 8612 h 10000"/>
                  <a:gd name="connsiteX157" fmla="*/ 7302 w 10000"/>
                  <a:gd name="connsiteY157" fmla="*/ 8796 h 10000"/>
                  <a:gd name="connsiteX158" fmla="*/ 6905 w 10000"/>
                  <a:gd name="connsiteY158" fmla="*/ 8691 h 10000"/>
                  <a:gd name="connsiteX159" fmla="*/ 6825 w 10000"/>
                  <a:gd name="connsiteY159" fmla="*/ 8718 h 10000"/>
                  <a:gd name="connsiteX160" fmla="*/ 6786 w 10000"/>
                  <a:gd name="connsiteY160" fmla="*/ 8926 h 10000"/>
                  <a:gd name="connsiteX161" fmla="*/ 6746 w 10000"/>
                  <a:gd name="connsiteY161" fmla="*/ 9058 h 10000"/>
                  <a:gd name="connsiteX162" fmla="*/ 7064 w 10000"/>
                  <a:gd name="connsiteY162" fmla="*/ 9031 h 10000"/>
                  <a:gd name="connsiteX163" fmla="*/ 7144 w 10000"/>
                  <a:gd name="connsiteY163" fmla="*/ 9110 h 10000"/>
                  <a:gd name="connsiteX164" fmla="*/ 7183 w 10000"/>
                  <a:gd name="connsiteY164" fmla="*/ 8953 h 10000"/>
                  <a:gd name="connsiteX165" fmla="*/ 7302 w 10000"/>
                  <a:gd name="connsiteY165" fmla="*/ 8744 h 10000"/>
                  <a:gd name="connsiteX166" fmla="*/ 7579 w 10000"/>
                  <a:gd name="connsiteY166" fmla="*/ 9136 h 10000"/>
                  <a:gd name="connsiteX167" fmla="*/ 7857 w 10000"/>
                  <a:gd name="connsiteY167" fmla="*/ 9188 h 10000"/>
                  <a:gd name="connsiteX168" fmla="*/ 8095 w 10000"/>
                  <a:gd name="connsiteY16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619 w 10000"/>
                  <a:gd name="connsiteY99" fmla="*/ 5497 h 10000"/>
                  <a:gd name="connsiteX100" fmla="*/ 7183 w 10000"/>
                  <a:gd name="connsiteY100" fmla="*/ 5602 h 10000"/>
                  <a:gd name="connsiteX101" fmla="*/ 6985 w 10000"/>
                  <a:gd name="connsiteY101" fmla="*/ 5497 h 10000"/>
                  <a:gd name="connsiteX102" fmla="*/ 6429 w 10000"/>
                  <a:gd name="connsiteY102" fmla="*/ 5602 h 10000"/>
                  <a:gd name="connsiteX103" fmla="*/ 6151 w 10000"/>
                  <a:gd name="connsiteY103" fmla="*/ 5288 h 10000"/>
                  <a:gd name="connsiteX104" fmla="*/ 5953 w 10000"/>
                  <a:gd name="connsiteY104" fmla="*/ 5314 h 10000"/>
                  <a:gd name="connsiteX105" fmla="*/ 6111 w 10000"/>
                  <a:gd name="connsiteY105" fmla="*/ 5523 h 10000"/>
                  <a:gd name="connsiteX106" fmla="*/ 6151 w 10000"/>
                  <a:gd name="connsiteY106" fmla="*/ 5681 h 10000"/>
                  <a:gd name="connsiteX107" fmla="*/ 5754 w 10000"/>
                  <a:gd name="connsiteY107" fmla="*/ 5969 h 10000"/>
                  <a:gd name="connsiteX108" fmla="*/ 5675 w 10000"/>
                  <a:gd name="connsiteY108" fmla="*/ 6126 h 10000"/>
                  <a:gd name="connsiteX109" fmla="*/ 5636 w 10000"/>
                  <a:gd name="connsiteY109" fmla="*/ 6256 h 10000"/>
                  <a:gd name="connsiteX110" fmla="*/ 5595 w 10000"/>
                  <a:gd name="connsiteY110" fmla="*/ 6308 h 10000"/>
                  <a:gd name="connsiteX111" fmla="*/ 5516 w 10000"/>
                  <a:gd name="connsiteY111" fmla="*/ 6414 h 10000"/>
                  <a:gd name="connsiteX112" fmla="*/ 5278 w 10000"/>
                  <a:gd name="connsiteY112" fmla="*/ 6492 h 10000"/>
                  <a:gd name="connsiteX113" fmla="*/ 5357 w 10000"/>
                  <a:gd name="connsiteY113" fmla="*/ 6675 h 10000"/>
                  <a:gd name="connsiteX114" fmla="*/ 5317 w 10000"/>
                  <a:gd name="connsiteY114" fmla="*/ 6727 h 10000"/>
                  <a:gd name="connsiteX115" fmla="*/ 5000 w 10000"/>
                  <a:gd name="connsiteY115" fmla="*/ 6885 h 10000"/>
                  <a:gd name="connsiteX116" fmla="*/ 4683 w 10000"/>
                  <a:gd name="connsiteY116" fmla="*/ 6859 h 10000"/>
                  <a:gd name="connsiteX117" fmla="*/ 4961 w 10000"/>
                  <a:gd name="connsiteY117" fmla="*/ 6963 h 10000"/>
                  <a:gd name="connsiteX118" fmla="*/ 4961 w 10000"/>
                  <a:gd name="connsiteY118" fmla="*/ 7277 h 10000"/>
                  <a:gd name="connsiteX119" fmla="*/ 4603 w 10000"/>
                  <a:gd name="connsiteY119" fmla="*/ 7356 h 10000"/>
                  <a:gd name="connsiteX120" fmla="*/ 4524 w 10000"/>
                  <a:gd name="connsiteY120" fmla="*/ 7225 h 10000"/>
                  <a:gd name="connsiteX121" fmla="*/ 4484 w 10000"/>
                  <a:gd name="connsiteY121" fmla="*/ 7121 h 10000"/>
                  <a:gd name="connsiteX122" fmla="*/ 4128 w 10000"/>
                  <a:gd name="connsiteY122" fmla="*/ 7199 h 10000"/>
                  <a:gd name="connsiteX123" fmla="*/ 4286 w 10000"/>
                  <a:gd name="connsiteY123" fmla="*/ 7304 h 10000"/>
                  <a:gd name="connsiteX124" fmla="*/ 4405 w 10000"/>
                  <a:gd name="connsiteY124" fmla="*/ 7408 h 10000"/>
                  <a:gd name="connsiteX125" fmla="*/ 4563 w 10000"/>
                  <a:gd name="connsiteY125" fmla="*/ 7670 h 10000"/>
                  <a:gd name="connsiteX126" fmla="*/ 4762 w 10000"/>
                  <a:gd name="connsiteY126" fmla="*/ 7618 h 10000"/>
                  <a:gd name="connsiteX127" fmla="*/ 4921 w 10000"/>
                  <a:gd name="connsiteY127" fmla="*/ 7827 h 10000"/>
                  <a:gd name="connsiteX128" fmla="*/ 5040 w 10000"/>
                  <a:gd name="connsiteY128" fmla="*/ 7879 h 10000"/>
                  <a:gd name="connsiteX129" fmla="*/ 5317 w 10000"/>
                  <a:gd name="connsiteY129" fmla="*/ 7853 h 10000"/>
                  <a:gd name="connsiteX130" fmla="*/ 5437 w 10000"/>
                  <a:gd name="connsiteY130" fmla="*/ 7984 h 10000"/>
                  <a:gd name="connsiteX131" fmla="*/ 5556 w 10000"/>
                  <a:gd name="connsiteY131" fmla="*/ 8115 h 10000"/>
                  <a:gd name="connsiteX132" fmla="*/ 6111 w 10000"/>
                  <a:gd name="connsiteY132" fmla="*/ 7932 h 10000"/>
                  <a:gd name="connsiteX133" fmla="*/ 6111 w 10000"/>
                  <a:gd name="connsiteY133" fmla="*/ 7853 h 10000"/>
                  <a:gd name="connsiteX134" fmla="*/ 5953 w 10000"/>
                  <a:gd name="connsiteY134" fmla="*/ 7696 h 10000"/>
                  <a:gd name="connsiteX135" fmla="*/ 6151 w 10000"/>
                  <a:gd name="connsiteY135" fmla="*/ 7540 h 10000"/>
                  <a:gd name="connsiteX136" fmla="*/ 6032 w 10000"/>
                  <a:gd name="connsiteY136" fmla="*/ 7356 h 10000"/>
                  <a:gd name="connsiteX137" fmla="*/ 6151 w 10000"/>
                  <a:gd name="connsiteY137" fmla="*/ 7277 h 10000"/>
                  <a:gd name="connsiteX138" fmla="*/ 6310 w 10000"/>
                  <a:gd name="connsiteY138" fmla="*/ 7460 h 10000"/>
                  <a:gd name="connsiteX139" fmla="*/ 6231 w 10000"/>
                  <a:gd name="connsiteY139" fmla="*/ 7566 h 10000"/>
                  <a:gd name="connsiteX140" fmla="*/ 6587 w 10000"/>
                  <a:gd name="connsiteY140" fmla="*/ 7618 h 10000"/>
                  <a:gd name="connsiteX141" fmla="*/ 6746 w 10000"/>
                  <a:gd name="connsiteY141" fmla="*/ 7696 h 10000"/>
                  <a:gd name="connsiteX142" fmla="*/ 6905 w 10000"/>
                  <a:gd name="connsiteY142" fmla="*/ 7906 h 10000"/>
                  <a:gd name="connsiteX143" fmla="*/ 6667 w 10000"/>
                  <a:gd name="connsiteY143" fmla="*/ 8089 h 10000"/>
                  <a:gd name="connsiteX144" fmla="*/ 6270 w 10000"/>
                  <a:gd name="connsiteY144" fmla="*/ 8219 h 10000"/>
                  <a:gd name="connsiteX145" fmla="*/ 6191 w 10000"/>
                  <a:gd name="connsiteY145" fmla="*/ 8377 h 10000"/>
                  <a:gd name="connsiteX146" fmla="*/ 5953 w 10000"/>
                  <a:gd name="connsiteY146" fmla="*/ 8455 h 10000"/>
                  <a:gd name="connsiteX147" fmla="*/ 6071 w 10000"/>
                  <a:gd name="connsiteY147" fmla="*/ 8612 h 10000"/>
                  <a:gd name="connsiteX148" fmla="*/ 6310 w 10000"/>
                  <a:gd name="connsiteY148" fmla="*/ 8612 h 10000"/>
                  <a:gd name="connsiteX149" fmla="*/ 6349 w 10000"/>
                  <a:gd name="connsiteY149" fmla="*/ 8612 h 10000"/>
                  <a:gd name="connsiteX150" fmla="*/ 6508 w 10000"/>
                  <a:gd name="connsiteY150" fmla="*/ 8900 h 10000"/>
                  <a:gd name="connsiteX151" fmla="*/ 6587 w 10000"/>
                  <a:gd name="connsiteY151" fmla="*/ 8612 h 10000"/>
                  <a:gd name="connsiteX152" fmla="*/ 6786 w 10000"/>
                  <a:gd name="connsiteY152" fmla="*/ 8560 h 10000"/>
                  <a:gd name="connsiteX153" fmla="*/ 6985 w 10000"/>
                  <a:gd name="connsiteY153" fmla="*/ 8638 h 10000"/>
                  <a:gd name="connsiteX154" fmla="*/ 6985 w 10000"/>
                  <a:gd name="connsiteY154" fmla="*/ 8665 h 10000"/>
                  <a:gd name="connsiteX155" fmla="*/ 7183 w 10000"/>
                  <a:gd name="connsiteY155" fmla="*/ 8612 h 10000"/>
                  <a:gd name="connsiteX156" fmla="*/ 7302 w 10000"/>
                  <a:gd name="connsiteY156" fmla="*/ 8796 h 10000"/>
                  <a:gd name="connsiteX157" fmla="*/ 6905 w 10000"/>
                  <a:gd name="connsiteY157" fmla="*/ 8691 h 10000"/>
                  <a:gd name="connsiteX158" fmla="*/ 6825 w 10000"/>
                  <a:gd name="connsiteY158" fmla="*/ 8718 h 10000"/>
                  <a:gd name="connsiteX159" fmla="*/ 6786 w 10000"/>
                  <a:gd name="connsiteY159" fmla="*/ 8926 h 10000"/>
                  <a:gd name="connsiteX160" fmla="*/ 6746 w 10000"/>
                  <a:gd name="connsiteY160" fmla="*/ 9058 h 10000"/>
                  <a:gd name="connsiteX161" fmla="*/ 7064 w 10000"/>
                  <a:gd name="connsiteY161" fmla="*/ 9031 h 10000"/>
                  <a:gd name="connsiteX162" fmla="*/ 7144 w 10000"/>
                  <a:gd name="connsiteY162" fmla="*/ 9110 h 10000"/>
                  <a:gd name="connsiteX163" fmla="*/ 7183 w 10000"/>
                  <a:gd name="connsiteY163" fmla="*/ 8953 h 10000"/>
                  <a:gd name="connsiteX164" fmla="*/ 7302 w 10000"/>
                  <a:gd name="connsiteY164" fmla="*/ 8744 h 10000"/>
                  <a:gd name="connsiteX165" fmla="*/ 7579 w 10000"/>
                  <a:gd name="connsiteY165" fmla="*/ 9136 h 10000"/>
                  <a:gd name="connsiteX166" fmla="*/ 7857 w 10000"/>
                  <a:gd name="connsiteY166" fmla="*/ 9188 h 10000"/>
                  <a:gd name="connsiteX167" fmla="*/ 8095 w 10000"/>
                  <a:gd name="connsiteY16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183 w 10000"/>
                  <a:gd name="connsiteY99" fmla="*/ 5602 h 10000"/>
                  <a:gd name="connsiteX100" fmla="*/ 6985 w 10000"/>
                  <a:gd name="connsiteY100" fmla="*/ 5497 h 10000"/>
                  <a:gd name="connsiteX101" fmla="*/ 6429 w 10000"/>
                  <a:gd name="connsiteY101" fmla="*/ 5602 h 10000"/>
                  <a:gd name="connsiteX102" fmla="*/ 6151 w 10000"/>
                  <a:gd name="connsiteY102" fmla="*/ 5288 h 10000"/>
                  <a:gd name="connsiteX103" fmla="*/ 5953 w 10000"/>
                  <a:gd name="connsiteY103" fmla="*/ 5314 h 10000"/>
                  <a:gd name="connsiteX104" fmla="*/ 6111 w 10000"/>
                  <a:gd name="connsiteY104" fmla="*/ 5523 h 10000"/>
                  <a:gd name="connsiteX105" fmla="*/ 6151 w 10000"/>
                  <a:gd name="connsiteY105" fmla="*/ 5681 h 10000"/>
                  <a:gd name="connsiteX106" fmla="*/ 5754 w 10000"/>
                  <a:gd name="connsiteY106" fmla="*/ 5969 h 10000"/>
                  <a:gd name="connsiteX107" fmla="*/ 5675 w 10000"/>
                  <a:gd name="connsiteY107" fmla="*/ 6126 h 10000"/>
                  <a:gd name="connsiteX108" fmla="*/ 5636 w 10000"/>
                  <a:gd name="connsiteY108" fmla="*/ 6256 h 10000"/>
                  <a:gd name="connsiteX109" fmla="*/ 5595 w 10000"/>
                  <a:gd name="connsiteY109" fmla="*/ 6308 h 10000"/>
                  <a:gd name="connsiteX110" fmla="*/ 5516 w 10000"/>
                  <a:gd name="connsiteY110" fmla="*/ 6414 h 10000"/>
                  <a:gd name="connsiteX111" fmla="*/ 5278 w 10000"/>
                  <a:gd name="connsiteY111" fmla="*/ 6492 h 10000"/>
                  <a:gd name="connsiteX112" fmla="*/ 5357 w 10000"/>
                  <a:gd name="connsiteY112" fmla="*/ 6675 h 10000"/>
                  <a:gd name="connsiteX113" fmla="*/ 5317 w 10000"/>
                  <a:gd name="connsiteY113" fmla="*/ 6727 h 10000"/>
                  <a:gd name="connsiteX114" fmla="*/ 5000 w 10000"/>
                  <a:gd name="connsiteY114" fmla="*/ 6885 h 10000"/>
                  <a:gd name="connsiteX115" fmla="*/ 4683 w 10000"/>
                  <a:gd name="connsiteY115" fmla="*/ 6859 h 10000"/>
                  <a:gd name="connsiteX116" fmla="*/ 4961 w 10000"/>
                  <a:gd name="connsiteY116" fmla="*/ 6963 h 10000"/>
                  <a:gd name="connsiteX117" fmla="*/ 4961 w 10000"/>
                  <a:gd name="connsiteY117" fmla="*/ 7277 h 10000"/>
                  <a:gd name="connsiteX118" fmla="*/ 4603 w 10000"/>
                  <a:gd name="connsiteY118" fmla="*/ 7356 h 10000"/>
                  <a:gd name="connsiteX119" fmla="*/ 4524 w 10000"/>
                  <a:gd name="connsiteY119" fmla="*/ 7225 h 10000"/>
                  <a:gd name="connsiteX120" fmla="*/ 4484 w 10000"/>
                  <a:gd name="connsiteY120" fmla="*/ 7121 h 10000"/>
                  <a:gd name="connsiteX121" fmla="*/ 4128 w 10000"/>
                  <a:gd name="connsiteY121" fmla="*/ 7199 h 10000"/>
                  <a:gd name="connsiteX122" fmla="*/ 4286 w 10000"/>
                  <a:gd name="connsiteY122" fmla="*/ 7304 h 10000"/>
                  <a:gd name="connsiteX123" fmla="*/ 4405 w 10000"/>
                  <a:gd name="connsiteY123" fmla="*/ 7408 h 10000"/>
                  <a:gd name="connsiteX124" fmla="*/ 4563 w 10000"/>
                  <a:gd name="connsiteY124" fmla="*/ 7670 h 10000"/>
                  <a:gd name="connsiteX125" fmla="*/ 4762 w 10000"/>
                  <a:gd name="connsiteY125" fmla="*/ 7618 h 10000"/>
                  <a:gd name="connsiteX126" fmla="*/ 4921 w 10000"/>
                  <a:gd name="connsiteY126" fmla="*/ 7827 h 10000"/>
                  <a:gd name="connsiteX127" fmla="*/ 5040 w 10000"/>
                  <a:gd name="connsiteY127" fmla="*/ 7879 h 10000"/>
                  <a:gd name="connsiteX128" fmla="*/ 5317 w 10000"/>
                  <a:gd name="connsiteY128" fmla="*/ 7853 h 10000"/>
                  <a:gd name="connsiteX129" fmla="*/ 5437 w 10000"/>
                  <a:gd name="connsiteY129" fmla="*/ 7984 h 10000"/>
                  <a:gd name="connsiteX130" fmla="*/ 5556 w 10000"/>
                  <a:gd name="connsiteY130" fmla="*/ 8115 h 10000"/>
                  <a:gd name="connsiteX131" fmla="*/ 6111 w 10000"/>
                  <a:gd name="connsiteY131" fmla="*/ 7932 h 10000"/>
                  <a:gd name="connsiteX132" fmla="*/ 6111 w 10000"/>
                  <a:gd name="connsiteY132" fmla="*/ 7853 h 10000"/>
                  <a:gd name="connsiteX133" fmla="*/ 5953 w 10000"/>
                  <a:gd name="connsiteY133" fmla="*/ 7696 h 10000"/>
                  <a:gd name="connsiteX134" fmla="*/ 6151 w 10000"/>
                  <a:gd name="connsiteY134" fmla="*/ 7540 h 10000"/>
                  <a:gd name="connsiteX135" fmla="*/ 6032 w 10000"/>
                  <a:gd name="connsiteY135" fmla="*/ 7356 h 10000"/>
                  <a:gd name="connsiteX136" fmla="*/ 6151 w 10000"/>
                  <a:gd name="connsiteY136" fmla="*/ 7277 h 10000"/>
                  <a:gd name="connsiteX137" fmla="*/ 6310 w 10000"/>
                  <a:gd name="connsiteY137" fmla="*/ 7460 h 10000"/>
                  <a:gd name="connsiteX138" fmla="*/ 6231 w 10000"/>
                  <a:gd name="connsiteY138" fmla="*/ 7566 h 10000"/>
                  <a:gd name="connsiteX139" fmla="*/ 6587 w 10000"/>
                  <a:gd name="connsiteY139" fmla="*/ 7618 h 10000"/>
                  <a:gd name="connsiteX140" fmla="*/ 6746 w 10000"/>
                  <a:gd name="connsiteY140" fmla="*/ 7696 h 10000"/>
                  <a:gd name="connsiteX141" fmla="*/ 6905 w 10000"/>
                  <a:gd name="connsiteY141" fmla="*/ 7906 h 10000"/>
                  <a:gd name="connsiteX142" fmla="*/ 6667 w 10000"/>
                  <a:gd name="connsiteY142" fmla="*/ 8089 h 10000"/>
                  <a:gd name="connsiteX143" fmla="*/ 6270 w 10000"/>
                  <a:gd name="connsiteY143" fmla="*/ 8219 h 10000"/>
                  <a:gd name="connsiteX144" fmla="*/ 6191 w 10000"/>
                  <a:gd name="connsiteY144" fmla="*/ 8377 h 10000"/>
                  <a:gd name="connsiteX145" fmla="*/ 5953 w 10000"/>
                  <a:gd name="connsiteY145" fmla="*/ 8455 h 10000"/>
                  <a:gd name="connsiteX146" fmla="*/ 6071 w 10000"/>
                  <a:gd name="connsiteY146" fmla="*/ 8612 h 10000"/>
                  <a:gd name="connsiteX147" fmla="*/ 6310 w 10000"/>
                  <a:gd name="connsiteY147" fmla="*/ 8612 h 10000"/>
                  <a:gd name="connsiteX148" fmla="*/ 6349 w 10000"/>
                  <a:gd name="connsiteY148" fmla="*/ 8612 h 10000"/>
                  <a:gd name="connsiteX149" fmla="*/ 6508 w 10000"/>
                  <a:gd name="connsiteY149" fmla="*/ 8900 h 10000"/>
                  <a:gd name="connsiteX150" fmla="*/ 6587 w 10000"/>
                  <a:gd name="connsiteY150" fmla="*/ 8612 h 10000"/>
                  <a:gd name="connsiteX151" fmla="*/ 6786 w 10000"/>
                  <a:gd name="connsiteY151" fmla="*/ 8560 h 10000"/>
                  <a:gd name="connsiteX152" fmla="*/ 6985 w 10000"/>
                  <a:gd name="connsiteY152" fmla="*/ 8638 h 10000"/>
                  <a:gd name="connsiteX153" fmla="*/ 6985 w 10000"/>
                  <a:gd name="connsiteY153" fmla="*/ 8665 h 10000"/>
                  <a:gd name="connsiteX154" fmla="*/ 7183 w 10000"/>
                  <a:gd name="connsiteY154" fmla="*/ 8612 h 10000"/>
                  <a:gd name="connsiteX155" fmla="*/ 7302 w 10000"/>
                  <a:gd name="connsiteY155" fmla="*/ 8796 h 10000"/>
                  <a:gd name="connsiteX156" fmla="*/ 6905 w 10000"/>
                  <a:gd name="connsiteY156" fmla="*/ 8691 h 10000"/>
                  <a:gd name="connsiteX157" fmla="*/ 6825 w 10000"/>
                  <a:gd name="connsiteY157" fmla="*/ 8718 h 10000"/>
                  <a:gd name="connsiteX158" fmla="*/ 6786 w 10000"/>
                  <a:gd name="connsiteY158" fmla="*/ 8926 h 10000"/>
                  <a:gd name="connsiteX159" fmla="*/ 6746 w 10000"/>
                  <a:gd name="connsiteY159" fmla="*/ 9058 h 10000"/>
                  <a:gd name="connsiteX160" fmla="*/ 7064 w 10000"/>
                  <a:gd name="connsiteY160" fmla="*/ 9031 h 10000"/>
                  <a:gd name="connsiteX161" fmla="*/ 7144 w 10000"/>
                  <a:gd name="connsiteY161" fmla="*/ 9110 h 10000"/>
                  <a:gd name="connsiteX162" fmla="*/ 7183 w 10000"/>
                  <a:gd name="connsiteY162" fmla="*/ 8953 h 10000"/>
                  <a:gd name="connsiteX163" fmla="*/ 7302 w 10000"/>
                  <a:gd name="connsiteY163" fmla="*/ 8744 h 10000"/>
                  <a:gd name="connsiteX164" fmla="*/ 7579 w 10000"/>
                  <a:gd name="connsiteY164" fmla="*/ 9136 h 10000"/>
                  <a:gd name="connsiteX165" fmla="*/ 7857 w 10000"/>
                  <a:gd name="connsiteY165" fmla="*/ 9188 h 10000"/>
                  <a:gd name="connsiteX166" fmla="*/ 8095 w 10000"/>
                  <a:gd name="connsiteY16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524 w 10000"/>
                  <a:gd name="connsiteY9" fmla="*/ 7094 h 10000"/>
                  <a:gd name="connsiteX10" fmla="*/ 9723 w 10000"/>
                  <a:gd name="connsiteY10" fmla="*/ 6492 h 10000"/>
                  <a:gd name="connsiteX11" fmla="*/ 9603 w 10000"/>
                  <a:gd name="connsiteY11" fmla="*/ 6335 h 10000"/>
                  <a:gd name="connsiteX12" fmla="*/ 9406 w 10000"/>
                  <a:gd name="connsiteY12" fmla="*/ 5995 h 10000"/>
                  <a:gd name="connsiteX13" fmla="*/ 9485 w 10000"/>
                  <a:gd name="connsiteY13" fmla="*/ 5549 h 10000"/>
                  <a:gd name="connsiteX14" fmla="*/ 8890 w 10000"/>
                  <a:gd name="connsiteY14" fmla="*/ 5157 h 10000"/>
                  <a:gd name="connsiteX15" fmla="*/ 9128 w 10000"/>
                  <a:gd name="connsiteY15" fmla="*/ 5523 h 10000"/>
                  <a:gd name="connsiteX16" fmla="*/ 9087 w 10000"/>
                  <a:gd name="connsiteY16" fmla="*/ 5864 h 10000"/>
                  <a:gd name="connsiteX17" fmla="*/ 8849 w 10000"/>
                  <a:gd name="connsiteY17" fmla="*/ 5445 h 10000"/>
                  <a:gd name="connsiteX18" fmla="*/ 8691 w 10000"/>
                  <a:gd name="connsiteY18" fmla="*/ 5183 h 10000"/>
                  <a:gd name="connsiteX19" fmla="*/ 8453 w 10000"/>
                  <a:gd name="connsiteY19" fmla="*/ 4817 h 10000"/>
                  <a:gd name="connsiteX20" fmla="*/ 7302 w 10000"/>
                  <a:gd name="connsiteY20" fmla="*/ 4503 h 10000"/>
                  <a:gd name="connsiteX21" fmla="*/ 7064 w 10000"/>
                  <a:gd name="connsiteY21" fmla="*/ 4503 h 10000"/>
                  <a:gd name="connsiteX22" fmla="*/ 6746 w 10000"/>
                  <a:gd name="connsiteY22" fmla="*/ 4189 h 10000"/>
                  <a:gd name="connsiteX23" fmla="*/ 6469 w 10000"/>
                  <a:gd name="connsiteY23" fmla="*/ 4267 h 10000"/>
                  <a:gd name="connsiteX24" fmla="*/ 6151 w 10000"/>
                  <a:gd name="connsiteY24" fmla="*/ 3900 h 10000"/>
                  <a:gd name="connsiteX25" fmla="*/ 5833 w 10000"/>
                  <a:gd name="connsiteY25" fmla="*/ 3900 h 10000"/>
                  <a:gd name="connsiteX26" fmla="*/ 5516 w 10000"/>
                  <a:gd name="connsiteY26" fmla="*/ 4005 h 10000"/>
                  <a:gd name="connsiteX27" fmla="*/ 5159 w 10000"/>
                  <a:gd name="connsiteY27" fmla="*/ 3979 h 10000"/>
                  <a:gd name="connsiteX28" fmla="*/ 5159 w 10000"/>
                  <a:gd name="connsiteY28" fmla="*/ 3482 h 10000"/>
                  <a:gd name="connsiteX29" fmla="*/ 5357 w 10000"/>
                  <a:gd name="connsiteY29" fmla="*/ 3455 h 10000"/>
                  <a:gd name="connsiteX30" fmla="*/ 5238 w 10000"/>
                  <a:gd name="connsiteY30" fmla="*/ 3325 h 10000"/>
                  <a:gd name="connsiteX31" fmla="*/ 5238 w 10000"/>
                  <a:gd name="connsiteY31" fmla="*/ 3115 h 10000"/>
                  <a:gd name="connsiteX32" fmla="*/ 5278 w 10000"/>
                  <a:gd name="connsiteY32" fmla="*/ 2985 h 10000"/>
                  <a:gd name="connsiteX33" fmla="*/ 4882 w 10000"/>
                  <a:gd name="connsiteY33" fmla="*/ 2775 h 10000"/>
                  <a:gd name="connsiteX34" fmla="*/ 4484 w 10000"/>
                  <a:gd name="connsiteY34" fmla="*/ 2540 h 10000"/>
                  <a:gd name="connsiteX35" fmla="*/ 4286 w 10000"/>
                  <a:gd name="connsiteY35" fmla="*/ 2382 h 10000"/>
                  <a:gd name="connsiteX36" fmla="*/ 4008 w 10000"/>
                  <a:gd name="connsiteY36" fmla="*/ 2330 h 10000"/>
                  <a:gd name="connsiteX37" fmla="*/ 3691 w 10000"/>
                  <a:gd name="connsiteY37" fmla="*/ 2356 h 10000"/>
                  <a:gd name="connsiteX38" fmla="*/ 3373 w 10000"/>
                  <a:gd name="connsiteY38" fmla="*/ 2278 h 10000"/>
                  <a:gd name="connsiteX39" fmla="*/ 2976 w 10000"/>
                  <a:gd name="connsiteY39" fmla="*/ 1649 h 10000"/>
                  <a:gd name="connsiteX40" fmla="*/ 2857 w 10000"/>
                  <a:gd name="connsiteY40" fmla="*/ 1492 h 10000"/>
                  <a:gd name="connsiteX41" fmla="*/ 2738 w 10000"/>
                  <a:gd name="connsiteY41" fmla="*/ 1126 h 10000"/>
                  <a:gd name="connsiteX42" fmla="*/ 2579 w 10000"/>
                  <a:gd name="connsiteY42" fmla="*/ 785 h 10000"/>
                  <a:gd name="connsiteX43" fmla="*/ 2103 w 10000"/>
                  <a:gd name="connsiteY43" fmla="*/ 549 h 10000"/>
                  <a:gd name="connsiteX44" fmla="*/ 1825 w 10000"/>
                  <a:gd name="connsiteY44" fmla="*/ 52 h 10000"/>
                  <a:gd name="connsiteX45" fmla="*/ 1468 w 10000"/>
                  <a:gd name="connsiteY45" fmla="*/ 52 h 10000"/>
                  <a:gd name="connsiteX46" fmla="*/ 1309 w 10000"/>
                  <a:gd name="connsiteY46" fmla="*/ 157 h 10000"/>
                  <a:gd name="connsiteX47" fmla="*/ 1270 w 10000"/>
                  <a:gd name="connsiteY47" fmla="*/ 0 h 10000"/>
                  <a:gd name="connsiteX48" fmla="*/ 754 w 10000"/>
                  <a:gd name="connsiteY48" fmla="*/ 104 h 10000"/>
                  <a:gd name="connsiteX49" fmla="*/ 1309 w 10000"/>
                  <a:gd name="connsiteY49" fmla="*/ 210 h 10000"/>
                  <a:gd name="connsiteX50" fmla="*/ 1270 w 10000"/>
                  <a:gd name="connsiteY50" fmla="*/ 445 h 10000"/>
                  <a:gd name="connsiteX51" fmla="*/ 1389 w 10000"/>
                  <a:gd name="connsiteY51" fmla="*/ 759 h 10000"/>
                  <a:gd name="connsiteX52" fmla="*/ 1508 w 10000"/>
                  <a:gd name="connsiteY52" fmla="*/ 942 h 10000"/>
                  <a:gd name="connsiteX53" fmla="*/ 1309 w 10000"/>
                  <a:gd name="connsiteY53" fmla="*/ 1282 h 10000"/>
                  <a:gd name="connsiteX54" fmla="*/ 1151 w 10000"/>
                  <a:gd name="connsiteY54" fmla="*/ 1282 h 10000"/>
                  <a:gd name="connsiteX55" fmla="*/ 992 w 10000"/>
                  <a:gd name="connsiteY55" fmla="*/ 1518 h 10000"/>
                  <a:gd name="connsiteX56" fmla="*/ 1270 w 10000"/>
                  <a:gd name="connsiteY56" fmla="*/ 1623 h 10000"/>
                  <a:gd name="connsiteX57" fmla="*/ 913 w 10000"/>
                  <a:gd name="connsiteY57" fmla="*/ 1597 h 10000"/>
                  <a:gd name="connsiteX58" fmla="*/ 754 w 10000"/>
                  <a:gd name="connsiteY58" fmla="*/ 1911 h 10000"/>
                  <a:gd name="connsiteX59" fmla="*/ 714 w 10000"/>
                  <a:gd name="connsiteY59" fmla="*/ 1963 h 10000"/>
                  <a:gd name="connsiteX60" fmla="*/ 555 w 10000"/>
                  <a:gd name="connsiteY60" fmla="*/ 2304 h 10000"/>
                  <a:gd name="connsiteX61" fmla="*/ 794 w 10000"/>
                  <a:gd name="connsiteY61" fmla="*/ 2382 h 10000"/>
                  <a:gd name="connsiteX62" fmla="*/ 476 w 10000"/>
                  <a:gd name="connsiteY62" fmla="*/ 2644 h 10000"/>
                  <a:gd name="connsiteX63" fmla="*/ 79 w 10000"/>
                  <a:gd name="connsiteY63" fmla="*/ 2932 h 10000"/>
                  <a:gd name="connsiteX64" fmla="*/ 0 w 10000"/>
                  <a:gd name="connsiteY64" fmla="*/ 3089 h 10000"/>
                  <a:gd name="connsiteX65" fmla="*/ 199 w 10000"/>
                  <a:gd name="connsiteY65" fmla="*/ 3429 h 10000"/>
                  <a:gd name="connsiteX66" fmla="*/ 0 w 10000"/>
                  <a:gd name="connsiteY66" fmla="*/ 3744 h 10000"/>
                  <a:gd name="connsiteX67" fmla="*/ 40 w 10000"/>
                  <a:gd name="connsiteY67" fmla="*/ 4084 h 10000"/>
                  <a:gd name="connsiteX68" fmla="*/ 159 w 10000"/>
                  <a:gd name="connsiteY68" fmla="*/ 4189 h 10000"/>
                  <a:gd name="connsiteX69" fmla="*/ 397 w 10000"/>
                  <a:gd name="connsiteY69" fmla="*/ 4162 h 10000"/>
                  <a:gd name="connsiteX70" fmla="*/ 873 w 10000"/>
                  <a:gd name="connsiteY70" fmla="*/ 4215 h 10000"/>
                  <a:gd name="connsiteX71" fmla="*/ 1270 w 10000"/>
                  <a:gd name="connsiteY71" fmla="*/ 4110 h 10000"/>
                  <a:gd name="connsiteX72" fmla="*/ 1707 w 10000"/>
                  <a:gd name="connsiteY72" fmla="*/ 4110 h 10000"/>
                  <a:gd name="connsiteX73" fmla="*/ 1984 w 10000"/>
                  <a:gd name="connsiteY73" fmla="*/ 4005 h 10000"/>
                  <a:gd name="connsiteX74" fmla="*/ 2063 w 10000"/>
                  <a:gd name="connsiteY74" fmla="*/ 4031 h 10000"/>
                  <a:gd name="connsiteX75" fmla="*/ 1945 w 10000"/>
                  <a:gd name="connsiteY75" fmla="*/ 4084 h 10000"/>
                  <a:gd name="connsiteX76" fmla="*/ 2222 w 10000"/>
                  <a:gd name="connsiteY76" fmla="*/ 4319 h 10000"/>
                  <a:gd name="connsiteX77" fmla="*/ 2421 w 10000"/>
                  <a:gd name="connsiteY77" fmla="*/ 4267 h 10000"/>
                  <a:gd name="connsiteX78" fmla="*/ 2699 w 10000"/>
                  <a:gd name="connsiteY78" fmla="*/ 4371 h 10000"/>
                  <a:gd name="connsiteX79" fmla="*/ 3055 w 10000"/>
                  <a:gd name="connsiteY79" fmla="*/ 4345 h 10000"/>
                  <a:gd name="connsiteX80" fmla="*/ 3651 w 10000"/>
                  <a:gd name="connsiteY80" fmla="*/ 4425 h 10000"/>
                  <a:gd name="connsiteX81" fmla="*/ 3809 w 10000"/>
                  <a:gd name="connsiteY81" fmla="*/ 4477 h 10000"/>
                  <a:gd name="connsiteX82" fmla="*/ 4365 w 10000"/>
                  <a:gd name="connsiteY82" fmla="*/ 4345 h 10000"/>
                  <a:gd name="connsiteX83" fmla="*/ 4445 w 10000"/>
                  <a:gd name="connsiteY83" fmla="*/ 4425 h 10000"/>
                  <a:gd name="connsiteX84" fmla="*/ 4603 w 10000"/>
                  <a:gd name="connsiteY84" fmla="*/ 4319 h 10000"/>
                  <a:gd name="connsiteX85" fmla="*/ 4683 w 10000"/>
                  <a:gd name="connsiteY85" fmla="*/ 4451 h 10000"/>
                  <a:gd name="connsiteX86" fmla="*/ 5238 w 10000"/>
                  <a:gd name="connsiteY86" fmla="*/ 4293 h 10000"/>
                  <a:gd name="connsiteX87" fmla="*/ 5238 w 10000"/>
                  <a:gd name="connsiteY87" fmla="*/ 4136 h 10000"/>
                  <a:gd name="connsiteX88" fmla="*/ 5357 w 10000"/>
                  <a:gd name="connsiteY88" fmla="*/ 4110 h 10000"/>
                  <a:gd name="connsiteX89" fmla="*/ 5477 w 10000"/>
                  <a:gd name="connsiteY89" fmla="*/ 4162 h 10000"/>
                  <a:gd name="connsiteX90" fmla="*/ 5873 w 10000"/>
                  <a:gd name="connsiteY90" fmla="*/ 4058 h 10000"/>
                  <a:gd name="connsiteX91" fmla="*/ 5953 w 10000"/>
                  <a:gd name="connsiteY91" fmla="*/ 4084 h 10000"/>
                  <a:gd name="connsiteX92" fmla="*/ 6151 w 10000"/>
                  <a:gd name="connsiteY92" fmla="*/ 4555 h 10000"/>
                  <a:gd name="connsiteX93" fmla="*/ 6270 w 10000"/>
                  <a:gd name="connsiteY93" fmla="*/ 4607 h 10000"/>
                  <a:gd name="connsiteX94" fmla="*/ 6548 w 10000"/>
                  <a:gd name="connsiteY94" fmla="*/ 4607 h 10000"/>
                  <a:gd name="connsiteX95" fmla="*/ 6667 w 10000"/>
                  <a:gd name="connsiteY95" fmla="*/ 4817 h 10000"/>
                  <a:gd name="connsiteX96" fmla="*/ 6707 w 10000"/>
                  <a:gd name="connsiteY96" fmla="*/ 4974 h 10000"/>
                  <a:gd name="connsiteX97" fmla="*/ 7500 w 10000"/>
                  <a:gd name="connsiteY97" fmla="*/ 5183 h 10000"/>
                  <a:gd name="connsiteX98" fmla="*/ 7183 w 10000"/>
                  <a:gd name="connsiteY98" fmla="*/ 5602 h 10000"/>
                  <a:gd name="connsiteX99" fmla="*/ 6985 w 10000"/>
                  <a:gd name="connsiteY99" fmla="*/ 5497 h 10000"/>
                  <a:gd name="connsiteX100" fmla="*/ 6429 w 10000"/>
                  <a:gd name="connsiteY100" fmla="*/ 5602 h 10000"/>
                  <a:gd name="connsiteX101" fmla="*/ 6151 w 10000"/>
                  <a:gd name="connsiteY101" fmla="*/ 5288 h 10000"/>
                  <a:gd name="connsiteX102" fmla="*/ 5953 w 10000"/>
                  <a:gd name="connsiteY102" fmla="*/ 5314 h 10000"/>
                  <a:gd name="connsiteX103" fmla="*/ 6111 w 10000"/>
                  <a:gd name="connsiteY103" fmla="*/ 5523 h 10000"/>
                  <a:gd name="connsiteX104" fmla="*/ 6151 w 10000"/>
                  <a:gd name="connsiteY104" fmla="*/ 5681 h 10000"/>
                  <a:gd name="connsiteX105" fmla="*/ 5754 w 10000"/>
                  <a:gd name="connsiteY105" fmla="*/ 5969 h 10000"/>
                  <a:gd name="connsiteX106" fmla="*/ 5675 w 10000"/>
                  <a:gd name="connsiteY106" fmla="*/ 6126 h 10000"/>
                  <a:gd name="connsiteX107" fmla="*/ 5636 w 10000"/>
                  <a:gd name="connsiteY107" fmla="*/ 6256 h 10000"/>
                  <a:gd name="connsiteX108" fmla="*/ 5595 w 10000"/>
                  <a:gd name="connsiteY108" fmla="*/ 6308 h 10000"/>
                  <a:gd name="connsiteX109" fmla="*/ 5516 w 10000"/>
                  <a:gd name="connsiteY109" fmla="*/ 6414 h 10000"/>
                  <a:gd name="connsiteX110" fmla="*/ 5278 w 10000"/>
                  <a:gd name="connsiteY110" fmla="*/ 6492 h 10000"/>
                  <a:gd name="connsiteX111" fmla="*/ 5357 w 10000"/>
                  <a:gd name="connsiteY111" fmla="*/ 6675 h 10000"/>
                  <a:gd name="connsiteX112" fmla="*/ 5317 w 10000"/>
                  <a:gd name="connsiteY112" fmla="*/ 6727 h 10000"/>
                  <a:gd name="connsiteX113" fmla="*/ 5000 w 10000"/>
                  <a:gd name="connsiteY113" fmla="*/ 6885 h 10000"/>
                  <a:gd name="connsiteX114" fmla="*/ 4683 w 10000"/>
                  <a:gd name="connsiteY114" fmla="*/ 6859 h 10000"/>
                  <a:gd name="connsiteX115" fmla="*/ 4961 w 10000"/>
                  <a:gd name="connsiteY115" fmla="*/ 6963 h 10000"/>
                  <a:gd name="connsiteX116" fmla="*/ 4961 w 10000"/>
                  <a:gd name="connsiteY116" fmla="*/ 7277 h 10000"/>
                  <a:gd name="connsiteX117" fmla="*/ 4603 w 10000"/>
                  <a:gd name="connsiteY117" fmla="*/ 7356 h 10000"/>
                  <a:gd name="connsiteX118" fmla="*/ 4524 w 10000"/>
                  <a:gd name="connsiteY118" fmla="*/ 7225 h 10000"/>
                  <a:gd name="connsiteX119" fmla="*/ 4484 w 10000"/>
                  <a:gd name="connsiteY119" fmla="*/ 7121 h 10000"/>
                  <a:gd name="connsiteX120" fmla="*/ 4128 w 10000"/>
                  <a:gd name="connsiteY120" fmla="*/ 7199 h 10000"/>
                  <a:gd name="connsiteX121" fmla="*/ 4286 w 10000"/>
                  <a:gd name="connsiteY121" fmla="*/ 7304 h 10000"/>
                  <a:gd name="connsiteX122" fmla="*/ 4405 w 10000"/>
                  <a:gd name="connsiteY122" fmla="*/ 7408 h 10000"/>
                  <a:gd name="connsiteX123" fmla="*/ 4563 w 10000"/>
                  <a:gd name="connsiteY123" fmla="*/ 7670 h 10000"/>
                  <a:gd name="connsiteX124" fmla="*/ 4762 w 10000"/>
                  <a:gd name="connsiteY124" fmla="*/ 7618 h 10000"/>
                  <a:gd name="connsiteX125" fmla="*/ 4921 w 10000"/>
                  <a:gd name="connsiteY125" fmla="*/ 7827 h 10000"/>
                  <a:gd name="connsiteX126" fmla="*/ 5040 w 10000"/>
                  <a:gd name="connsiteY126" fmla="*/ 7879 h 10000"/>
                  <a:gd name="connsiteX127" fmla="*/ 5317 w 10000"/>
                  <a:gd name="connsiteY127" fmla="*/ 7853 h 10000"/>
                  <a:gd name="connsiteX128" fmla="*/ 5437 w 10000"/>
                  <a:gd name="connsiteY128" fmla="*/ 7984 h 10000"/>
                  <a:gd name="connsiteX129" fmla="*/ 5556 w 10000"/>
                  <a:gd name="connsiteY129" fmla="*/ 8115 h 10000"/>
                  <a:gd name="connsiteX130" fmla="*/ 6111 w 10000"/>
                  <a:gd name="connsiteY130" fmla="*/ 7932 h 10000"/>
                  <a:gd name="connsiteX131" fmla="*/ 6111 w 10000"/>
                  <a:gd name="connsiteY131" fmla="*/ 7853 h 10000"/>
                  <a:gd name="connsiteX132" fmla="*/ 5953 w 10000"/>
                  <a:gd name="connsiteY132" fmla="*/ 7696 h 10000"/>
                  <a:gd name="connsiteX133" fmla="*/ 6151 w 10000"/>
                  <a:gd name="connsiteY133" fmla="*/ 7540 h 10000"/>
                  <a:gd name="connsiteX134" fmla="*/ 6032 w 10000"/>
                  <a:gd name="connsiteY134" fmla="*/ 7356 h 10000"/>
                  <a:gd name="connsiteX135" fmla="*/ 6151 w 10000"/>
                  <a:gd name="connsiteY135" fmla="*/ 7277 h 10000"/>
                  <a:gd name="connsiteX136" fmla="*/ 6310 w 10000"/>
                  <a:gd name="connsiteY136" fmla="*/ 7460 h 10000"/>
                  <a:gd name="connsiteX137" fmla="*/ 6231 w 10000"/>
                  <a:gd name="connsiteY137" fmla="*/ 7566 h 10000"/>
                  <a:gd name="connsiteX138" fmla="*/ 6587 w 10000"/>
                  <a:gd name="connsiteY138" fmla="*/ 7618 h 10000"/>
                  <a:gd name="connsiteX139" fmla="*/ 6746 w 10000"/>
                  <a:gd name="connsiteY139" fmla="*/ 7696 h 10000"/>
                  <a:gd name="connsiteX140" fmla="*/ 6905 w 10000"/>
                  <a:gd name="connsiteY140" fmla="*/ 7906 h 10000"/>
                  <a:gd name="connsiteX141" fmla="*/ 6667 w 10000"/>
                  <a:gd name="connsiteY141" fmla="*/ 8089 h 10000"/>
                  <a:gd name="connsiteX142" fmla="*/ 6270 w 10000"/>
                  <a:gd name="connsiteY142" fmla="*/ 8219 h 10000"/>
                  <a:gd name="connsiteX143" fmla="*/ 6191 w 10000"/>
                  <a:gd name="connsiteY143" fmla="*/ 8377 h 10000"/>
                  <a:gd name="connsiteX144" fmla="*/ 5953 w 10000"/>
                  <a:gd name="connsiteY144" fmla="*/ 8455 h 10000"/>
                  <a:gd name="connsiteX145" fmla="*/ 6071 w 10000"/>
                  <a:gd name="connsiteY145" fmla="*/ 8612 h 10000"/>
                  <a:gd name="connsiteX146" fmla="*/ 6310 w 10000"/>
                  <a:gd name="connsiteY146" fmla="*/ 8612 h 10000"/>
                  <a:gd name="connsiteX147" fmla="*/ 6349 w 10000"/>
                  <a:gd name="connsiteY147" fmla="*/ 8612 h 10000"/>
                  <a:gd name="connsiteX148" fmla="*/ 6508 w 10000"/>
                  <a:gd name="connsiteY148" fmla="*/ 8900 h 10000"/>
                  <a:gd name="connsiteX149" fmla="*/ 6587 w 10000"/>
                  <a:gd name="connsiteY149" fmla="*/ 8612 h 10000"/>
                  <a:gd name="connsiteX150" fmla="*/ 6786 w 10000"/>
                  <a:gd name="connsiteY150" fmla="*/ 8560 h 10000"/>
                  <a:gd name="connsiteX151" fmla="*/ 6985 w 10000"/>
                  <a:gd name="connsiteY151" fmla="*/ 8638 h 10000"/>
                  <a:gd name="connsiteX152" fmla="*/ 6985 w 10000"/>
                  <a:gd name="connsiteY152" fmla="*/ 8665 h 10000"/>
                  <a:gd name="connsiteX153" fmla="*/ 7183 w 10000"/>
                  <a:gd name="connsiteY153" fmla="*/ 8612 h 10000"/>
                  <a:gd name="connsiteX154" fmla="*/ 7302 w 10000"/>
                  <a:gd name="connsiteY154" fmla="*/ 8796 h 10000"/>
                  <a:gd name="connsiteX155" fmla="*/ 6905 w 10000"/>
                  <a:gd name="connsiteY155" fmla="*/ 8691 h 10000"/>
                  <a:gd name="connsiteX156" fmla="*/ 6825 w 10000"/>
                  <a:gd name="connsiteY156" fmla="*/ 8718 h 10000"/>
                  <a:gd name="connsiteX157" fmla="*/ 6786 w 10000"/>
                  <a:gd name="connsiteY157" fmla="*/ 8926 h 10000"/>
                  <a:gd name="connsiteX158" fmla="*/ 6746 w 10000"/>
                  <a:gd name="connsiteY158" fmla="*/ 9058 h 10000"/>
                  <a:gd name="connsiteX159" fmla="*/ 7064 w 10000"/>
                  <a:gd name="connsiteY159" fmla="*/ 9031 h 10000"/>
                  <a:gd name="connsiteX160" fmla="*/ 7144 w 10000"/>
                  <a:gd name="connsiteY160" fmla="*/ 9110 h 10000"/>
                  <a:gd name="connsiteX161" fmla="*/ 7183 w 10000"/>
                  <a:gd name="connsiteY161" fmla="*/ 8953 h 10000"/>
                  <a:gd name="connsiteX162" fmla="*/ 7302 w 10000"/>
                  <a:gd name="connsiteY162" fmla="*/ 8744 h 10000"/>
                  <a:gd name="connsiteX163" fmla="*/ 7579 w 10000"/>
                  <a:gd name="connsiteY163" fmla="*/ 9136 h 10000"/>
                  <a:gd name="connsiteX164" fmla="*/ 7857 w 10000"/>
                  <a:gd name="connsiteY164" fmla="*/ 9188 h 10000"/>
                  <a:gd name="connsiteX165" fmla="*/ 8095 w 10000"/>
                  <a:gd name="connsiteY16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723 w 10000"/>
                  <a:gd name="connsiteY9" fmla="*/ 6492 h 10000"/>
                  <a:gd name="connsiteX10" fmla="*/ 9603 w 10000"/>
                  <a:gd name="connsiteY10" fmla="*/ 6335 h 10000"/>
                  <a:gd name="connsiteX11" fmla="*/ 9406 w 10000"/>
                  <a:gd name="connsiteY11" fmla="*/ 5995 h 10000"/>
                  <a:gd name="connsiteX12" fmla="*/ 9485 w 10000"/>
                  <a:gd name="connsiteY12" fmla="*/ 5549 h 10000"/>
                  <a:gd name="connsiteX13" fmla="*/ 8890 w 10000"/>
                  <a:gd name="connsiteY13" fmla="*/ 5157 h 10000"/>
                  <a:gd name="connsiteX14" fmla="*/ 9128 w 10000"/>
                  <a:gd name="connsiteY14" fmla="*/ 5523 h 10000"/>
                  <a:gd name="connsiteX15" fmla="*/ 9087 w 10000"/>
                  <a:gd name="connsiteY15" fmla="*/ 5864 h 10000"/>
                  <a:gd name="connsiteX16" fmla="*/ 8849 w 10000"/>
                  <a:gd name="connsiteY16" fmla="*/ 5445 h 10000"/>
                  <a:gd name="connsiteX17" fmla="*/ 8691 w 10000"/>
                  <a:gd name="connsiteY17" fmla="*/ 5183 h 10000"/>
                  <a:gd name="connsiteX18" fmla="*/ 8453 w 10000"/>
                  <a:gd name="connsiteY18" fmla="*/ 4817 h 10000"/>
                  <a:gd name="connsiteX19" fmla="*/ 7302 w 10000"/>
                  <a:gd name="connsiteY19" fmla="*/ 4503 h 10000"/>
                  <a:gd name="connsiteX20" fmla="*/ 7064 w 10000"/>
                  <a:gd name="connsiteY20" fmla="*/ 4503 h 10000"/>
                  <a:gd name="connsiteX21" fmla="*/ 6746 w 10000"/>
                  <a:gd name="connsiteY21" fmla="*/ 4189 h 10000"/>
                  <a:gd name="connsiteX22" fmla="*/ 6469 w 10000"/>
                  <a:gd name="connsiteY22" fmla="*/ 4267 h 10000"/>
                  <a:gd name="connsiteX23" fmla="*/ 6151 w 10000"/>
                  <a:gd name="connsiteY23" fmla="*/ 3900 h 10000"/>
                  <a:gd name="connsiteX24" fmla="*/ 5833 w 10000"/>
                  <a:gd name="connsiteY24" fmla="*/ 3900 h 10000"/>
                  <a:gd name="connsiteX25" fmla="*/ 5516 w 10000"/>
                  <a:gd name="connsiteY25" fmla="*/ 4005 h 10000"/>
                  <a:gd name="connsiteX26" fmla="*/ 5159 w 10000"/>
                  <a:gd name="connsiteY26" fmla="*/ 3979 h 10000"/>
                  <a:gd name="connsiteX27" fmla="*/ 5159 w 10000"/>
                  <a:gd name="connsiteY27" fmla="*/ 3482 h 10000"/>
                  <a:gd name="connsiteX28" fmla="*/ 5357 w 10000"/>
                  <a:gd name="connsiteY28" fmla="*/ 3455 h 10000"/>
                  <a:gd name="connsiteX29" fmla="*/ 5238 w 10000"/>
                  <a:gd name="connsiteY29" fmla="*/ 3325 h 10000"/>
                  <a:gd name="connsiteX30" fmla="*/ 5238 w 10000"/>
                  <a:gd name="connsiteY30" fmla="*/ 3115 h 10000"/>
                  <a:gd name="connsiteX31" fmla="*/ 5278 w 10000"/>
                  <a:gd name="connsiteY31" fmla="*/ 2985 h 10000"/>
                  <a:gd name="connsiteX32" fmla="*/ 4882 w 10000"/>
                  <a:gd name="connsiteY32" fmla="*/ 2775 h 10000"/>
                  <a:gd name="connsiteX33" fmla="*/ 4484 w 10000"/>
                  <a:gd name="connsiteY33" fmla="*/ 2540 h 10000"/>
                  <a:gd name="connsiteX34" fmla="*/ 4286 w 10000"/>
                  <a:gd name="connsiteY34" fmla="*/ 2382 h 10000"/>
                  <a:gd name="connsiteX35" fmla="*/ 4008 w 10000"/>
                  <a:gd name="connsiteY35" fmla="*/ 2330 h 10000"/>
                  <a:gd name="connsiteX36" fmla="*/ 3691 w 10000"/>
                  <a:gd name="connsiteY36" fmla="*/ 2356 h 10000"/>
                  <a:gd name="connsiteX37" fmla="*/ 3373 w 10000"/>
                  <a:gd name="connsiteY37" fmla="*/ 2278 h 10000"/>
                  <a:gd name="connsiteX38" fmla="*/ 2976 w 10000"/>
                  <a:gd name="connsiteY38" fmla="*/ 1649 h 10000"/>
                  <a:gd name="connsiteX39" fmla="*/ 2857 w 10000"/>
                  <a:gd name="connsiteY39" fmla="*/ 1492 h 10000"/>
                  <a:gd name="connsiteX40" fmla="*/ 2738 w 10000"/>
                  <a:gd name="connsiteY40" fmla="*/ 1126 h 10000"/>
                  <a:gd name="connsiteX41" fmla="*/ 2579 w 10000"/>
                  <a:gd name="connsiteY41" fmla="*/ 785 h 10000"/>
                  <a:gd name="connsiteX42" fmla="*/ 2103 w 10000"/>
                  <a:gd name="connsiteY42" fmla="*/ 549 h 10000"/>
                  <a:gd name="connsiteX43" fmla="*/ 1825 w 10000"/>
                  <a:gd name="connsiteY43" fmla="*/ 52 h 10000"/>
                  <a:gd name="connsiteX44" fmla="*/ 1468 w 10000"/>
                  <a:gd name="connsiteY44" fmla="*/ 52 h 10000"/>
                  <a:gd name="connsiteX45" fmla="*/ 1309 w 10000"/>
                  <a:gd name="connsiteY45" fmla="*/ 157 h 10000"/>
                  <a:gd name="connsiteX46" fmla="*/ 1270 w 10000"/>
                  <a:gd name="connsiteY46" fmla="*/ 0 h 10000"/>
                  <a:gd name="connsiteX47" fmla="*/ 754 w 10000"/>
                  <a:gd name="connsiteY47" fmla="*/ 104 h 10000"/>
                  <a:gd name="connsiteX48" fmla="*/ 1309 w 10000"/>
                  <a:gd name="connsiteY48" fmla="*/ 210 h 10000"/>
                  <a:gd name="connsiteX49" fmla="*/ 1270 w 10000"/>
                  <a:gd name="connsiteY49" fmla="*/ 445 h 10000"/>
                  <a:gd name="connsiteX50" fmla="*/ 1389 w 10000"/>
                  <a:gd name="connsiteY50" fmla="*/ 759 h 10000"/>
                  <a:gd name="connsiteX51" fmla="*/ 1508 w 10000"/>
                  <a:gd name="connsiteY51" fmla="*/ 942 h 10000"/>
                  <a:gd name="connsiteX52" fmla="*/ 1309 w 10000"/>
                  <a:gd name="connsiteY52" fmla="*/ 1282 h 10000"/>
                  <a:gd name="connsiteX53" fmla="*/ 1151 w 10000"/>
                  <a:gd name="connsiteY53" fmla="*/ 1282 h 10000"/>
                  <a:gd name="connsiteX54" fmla="*/ 992 w 10000"/>
                  <a:gd name="connsiteY54" fmla="*/ 1518 h 10000"/>
                  <a:gd name="connsiteX55" fmla="*/ 1270 w 10000"/>
                  <a:gd name="connsiteY55" fmla="*/ 1623 h 10000"/>
                  <a:gd name="connsiteX56" fmla="*/ 913 w 10000"/>
                  <a:gd name="connsiteY56" fmla="*/ 1597 h 10000"/>
                  <a:gd name="connsiteX57" fmla="*/ 754 w 10000"/>
                  <a:gd name="connsiteY57" fmla="*/ 1911 h 10000"/>
                  <a:gd name="connsiteX58" fmla="*/ 714 w 10000"/>
                  <a:gd name="connsiteY58" fmla="*/ 1963 h 10000"/>
                  <a:gd name="connsiteX59" fmla="*/ 555 w 10000"/>
                  <a:gd name="connsiteY59" fmla="*/ 2304 h 10000"/>
                  <a:gd name="connsiteX60" fmla="*/ 794 w 10000"/>
                  <a:gd name="connsiteY60" fmla="*/ 2382 h 10000"/>
                  <a:gd name="connsiteX61" fmla="*/ 476 w 10000"/>
                  <a:gd name="connsiteY61" fmla="*/ 2644 h 10000"/>
                  <a:gd name="connsiteX62" fmla="*/ 79 w 10000"/>
                  <a:gd name="connsiteY62" fmla="*/ 2932 h 10000"/>
                  <a:gd name="connsiteX63" fmla="*/ 0 w 10000"/>
                  <a:gd name="connsiteY63" fmla="*/ 3089 h 10000"/>
                  <a:gd name="connsiteX64" fmla="*/ 199 w 10000"/>
                  <a:gd name="connsiteY64" fmla="*/ 3429 h 10000"/>
                  <a:gd name="connsiteX65" fmla="*/ 0 w 10000"/>
                  <a:gd name="connsiteY65" fmla="*/ 3744 h 10000"/>
                  <a:gd name="connsiteX66" fmla="*/ 40 w 10000"/>
                  <a:gd name="connsiteY66" fmla="*/ 4084 h 10000"/>
                  <a:gd name="connsiteX67" fmla="*/ 159 w 10000"/>
                  <a:gd name="connsiteY67" fmla="*/ 4189 h 10000"/>
                  <a:gd name="connsiteX68" fmla="*/ 397 w 10000"/>
                  <a:gd name="connsiteY68" fmla="*/ 4162 h 10000"/>
                  <a:gd name="connsiteX69" fmla="*/ 873 w 10000"/>
                  <a:gd name="connsiteY69" fmla="*/ 4215 h 10000"/>
                  <a:gd name="connsiteX70" fmla="*/ 1270 w 10000"/>
                  <a:gd name="connsiteY70" fmla="*/ 4110 h 10000"/>
                  <a:gd name="connsiteX71" fmla="*/ 1707 w 10000"/>
                  <a:gd name="connsiteY71" fmla="*/ 4110 h 10000"/>
                  <a:gd name="connsiteX72" fmla="*/ 1984 w 10000"/>
                  <a:gd name="connsiteY72" fmla="*/ 4005 h 10000"/>
                  <a:gd name="connsiteX73" fmla="*/ 2063 w 10000"/>
                  <a:gd name="connsiteY73" fmla="*/ 4031 h 10000"/>
                  <a:gd name="connsiteX74" fmla="*/ 1945 w 10000"/>
                  <a:gd name="connsiteY74" fmla="*/ 4084 h 10000"/>
                  <a:gd name="connsiteX75" fmla="*/ 2222 w 10000"/>
                  <a:gd name="connsiteY75" fmla="*/ 4319 h 10000"/>
                  <a:gd name="connsiteX76" fmla="*/ 2421 w 10000"/>
                  <a:gd name="connsiteY76" fmla="*/ 4267 h 10000"/>
                  <a:gd name="connsiteX77" fmla="*/ 2699 w 10000"/>
                  <a:gd name="connsiteY77" fmla="*/ 4371 h 10000"/>
                  <a:gd name="connsiteX78" fmla="*/ 3055 w 10000"/>
                  <a:gd name="connsiteY78" fmla="*/ 4345 h 10000"/>
                  <a:gd name="connsiteX79" fmla="*/ 3651 w 10000"/>
                  <a:gd name="connsiteY79" fmla="*/ 4425 h 10000"/>
                  <a:gd name="connsiteX80" fmla="*/ 3809 w 10000"/>
                  <a:gd name="connsiteY80" fmla="*/ 4477 h 10000"/>
                  <a:gd name="connsiteX81" fmla="*/ 4365 w 10000"/>
                  <a:gd name="connsiteY81" fmla="*/ 4345 h 10000"/>
                  <a:gd name="connsiteX82" fmla="*/ 4445 w 10000"/>
                  <a:gd name="connsiteY82" fmla="*/ 4425 h 10000"/>
                  <a:gd name="connsiteX83" fmla="*/ 4603 w 10000"/>
                  <a:gd name="connsiteY83" fmla="*/ 4319 h 10000"/>
                  <a:gd name="connsiteX84" fmla="*/ 4683 w 10000"/>
                  <a:gd name="connsiteY84" fmla="*/ 4451 h 10000"/>
                  <a:gd name="connsiteX85" fmla="*/ 5238 w 10000"/>
                  <a:gd name="connsiteY85" fmla="*/ 4293 h 10000"/>
                  <a:gd name="connsiteX86" fmla="*/ 5238 w 10000"/>
                  <a:gd name="connsiteY86" fmla="*/ 4136 h 10000"/>
                  <a:gd name="connsiteX87" fmla="*/ 5357 w 10000"/>
                  <a:gd name="connsiteY87" fmla="*/ 4110 h 10000"/>
                  <a:gd name="connsiteX88" fmla="*/ 5477 w 10000"/>
                  <a:gd name="connsiteY88" fmla="*/ 4162 h 10000"/>
                  <a:gd name="connsiteX89" fmla="*/ 5873 w 10000"/>
                  <a:gd name="connsiteY89" fmla="*/ 4058 h 10000"/>
                  <a:gd name="connsiteX90" fmla="*/ 5953 w 10000"/>
                  <a:gd name="connsiteY90" fmla="*/ 4084 h 10000"/>
                  <a:gd name="connsiteX91" fmla="*/ 6151 w 10000"/>
                  <a:gd name="connsiteY91" fmla="*/ 4555 h 10000"/>
                  <a:gd name="connsiteX92" fmla="*/ 6270 w 10000"/>
                  <a:gd name="connsiteY92" fmla="*/ 4607 h 10000"/>
                  <a:gd name="connsiteX93" fmla="*/ 6548 w 10000"/>
                  <a:gd name="connsiteY93" fmla="*/ 4607 h 10000"/>
                  <a:gd name="connsiteX94" fmla="*/ 6667 w 10000"/>
                  <a:gd name="connsiteY94" fmla="*/ 4817 h 10000"/>
                  <a:gd name="connsiteX95" fmla="*/ 6707 w 10000"/>
                  <a:gd name="connsiteY95" fmla="*/ 4974 h 10000"/>
                  <a:gd name="connsiteX96" fmla="*/ 7500 w 10000"/>
                  <a:gd name="connsiteY96" fmla="*/ 5183 h 10000"/>
                  <a:gd name="connsiteX97" fmla="*/ 7183 w 10000"/>
                  <a:gd name="connsiteY97" fmla="*/ 5602 h 10000"/>
                  <a:gd name="connsiteX98" fmla="*/ 6985 w 10000"/>
                  <a:gd name="connsiteY98" fmla="*/ 5497 h 10000"/>
                  <a:gd name="connsiteX99" fmla="*/ 6429 w 10000"/>
                  <a:gd name="connsiteY99" fmla="*/ 5602 h 10000"/>
                  <a:gd name="connsiteX100" fmla="*/ 6151 w 10000"/>
                  <a:gd name="connsiteY100" fmla="*/ 5288 h 10000"/>
                  <a:gd name="connsiteX101" fmla="*/ 5953 w 10000"/>
                  <a:gd name="connsiteY101" fmla="*/ 5314 h 10000"/>
                  <a:gd name="connsiteX102" fmla="*/ 6111 w 10000"/>
                  <a:gd name="connsiteY102" fmla="*/ 5523 h 10000"/>
                  <a:gd name="connsiteX103" fmla="*/ 6151 w 10000"/>
                  <a:gd name="connsiteY103" fmla="*/ 5681 h 10000"/>
                  <a:gd name="connsiteX104" fmla="*/ 5754 w 10000"/>
                  <a:gd name="connsiteY104" fmla="*/ 5969 h 10000"/>
                  <a:gd name="connsiteX105" fmla="*/ 5675 w 10000"/>
                  <a:gd name="connsiteY105" fmla="*/ 6126 h 10000"/>
                  <a:gd name="connsiteX106" fmla="*/ 5636 w 10000"/>
                  <a:gd name="connsiteY106" fmla="*/ 6256 h 10000"/>
                  <a:gd name="connsiteX107" fmla="*/ 5595 w 10000"/>
                  <a:gd name="connsiteY107" fmla="*/ 6308 h 10000"/>
                  <a:gd name="connsiteX108" fmla="*/ 5516 w 10000"/>
                  <a:gd name="connsiteY108" fmla="*/ 6414 h 10000"/>
                  <a:gd name="connsiteX109" fmla="*/ 5278 w 10000"/>
                  <a:gd name="connsiteY109" fmla="*/ 6492 h 10000"/>
                  <a:gd name="connsiteX110" fmla="*/ 5357 w 10000"/>
                  <a:gd name="connsiteY110" fmla="*/ 6675 h 10000"/>
                  <a:gd name="connsiteX111" fmla="*/ 5317 w 10000"/>
                  <a:gd name="connsiteY111" fmla="*/ 6727 h 10000"/>
                  <a:gd name="connsiteX112" fmla="*/ 5000 w 10000"/>
                  <a:gd name="connsiteY112" fmla="*/ 6885 h 10000"/>
                  <a:gd name="connsiteX113" fmla="*/ 4683 w 10000"/>
                  <a:gd name="connsiteY113" fmla="*/ 6859 h 10000"/>
                  <a:gd name="connsiteX114" fmla="*/ 4961 w 10000"/>
                  <a:gd name="connsiteY114" fmla="*/ 6963 h 10000"/>
                  <a:gd name="connsiteX115" fmla="*/ 4961 w 10000"/>
                  <a:gd name="connsiteY115" fmla="*/ 7277 h 10000"/>
                  <a:gd name="connsiteX116" fmla="*/ 4603 w 10000"/>
                  <a:gd name="connsiteY116" fmla="*/ 7356 h 10000"/>
                  <a:gd name="connsiteX117" fmla="*/ 4524 w 10000"/>
                  <a:gd name="connsiteY117" fmla="*/ 7225 h 10000"/>
                  <a:gd name="connsiteX118" fmla="*/ 4484 w 10000"/>
                  <a:gd name="connsiteY118" fmla="*/ 7121 h 10000"/>
                  <a:gd name="connsiteX119" fmla="*/ 4128 w 10000"/>
                  <a:gd name="connsiteY119" fmla="*/ 7199 h 10000"/>
                  <a:gd name="connsiteX120" fmla="*/ 4286 w 10000"/>
                  <a:gd name="connsiteY120" fmla="*/ 7304 h 10000"/>
                  <a:gd name="connsiteX121" fmla="*/ 4405 w 10000"/>
                  <a:gd name="connsiteY121" fmla="*/ 7408 h 10000"/>
                  <a:gd name="connsiteX122" fmla="*/ 4563 w 10000"/>
                  <a:gd name="connsiteY122" fmla="*/ 7670 h 10000"/>
                  <a:gd name="connsiteX123" fmla="*/ 4762 w 10000"/>
                  <a:gd name="connsiteY123" fmla="*/ 7618 h 10000"/>
                  <a:gd name="connsiteX124" fmla="*/ 4921 w 10000"/>
                  <a:gd name="connsiteY124" fmla="*/ 7827 h 10000"/>
                  <a:gd name="connsiteX125" fmla="*/ 5040 w 10000"/>
                  <a:gd name="connsiteY125" fmla="*/ 7879 h 10000"/>
                  <a:gd name="connsiteX126" fmla="*/ 5317 w 10000"/>
                  <a:gd name="connsiteY126" fmla="*/ 7853 h 10000"/>
                  <a:gd name="connsiteX127" fmla="*/ 5437 w 10000"/>
                  <a:gd name="connsiteY127" fmla="*/ 7984 h 10000"/>
                  <a:gd name="connsiteX128" fmla="*/ 5556 w 10000"/>
                  <a:gd name="connsiteY128" fmla="*/ 8115 h 10000"/>
                  <a:gd name="connsiteX129" fmla="*/ 6111 w 10000"/>
                  <a:gd name="connsiteY129" fmla="*/ 7932 h 10000"/>
                  <a:gd name="connsiteX130" fmla="*/ 6111 w 10000"/>
                  <a:gd name="connsiteY130" fmla="*/ 7853 h 10000"/>
                  <a:gd name="connsiteX131" fmla="*/ 5953 w 10000"/>
                  <a:gd name="connsiteY131" fmla="*/ 7696 h 10000"/>
                  <a:gd name="connsiteX132" fmla="*/ 6151 w 10000"/>
                  <a:gd name="connsiteY132" fmla="*/ 7540 h 10000"/>
                  <a:gd name="connsiteX133" fmla="*/ 6032 w 10000"/>
                  <a:gd name="connsiteY133" fmla="*/ 7356 h 10000"/>
                  <a:gd name="connsiteX134" fmla="*/ 6151 w 10000"/>
                  <a:gd name="connsiteY134" fmla="*/ 7277 h 10000"/>
                  <a:gd name="connsiteX135" fmla="*/ 6310 w 10000"/>
                  <a:gd name="connsiteY135" fmla="*/ 7460 h 10000"/>
                  <a:gd name="connsiteX136" fmla="*/ 6231 w 10000"/>
                  <a:gd name="connsiteY136" fmla="*/ 7566 h 10000"/>
                  <a:gd name="connsiteX137" fmla="*/ 6587 w 10000"/>
                  <a:gd name="connsiteY137" fmla="*/ 7618 h 10000"/>
                  <a:gd name="connsiteX138" fmla="*/ 6746 w 10000"/>
                  <a:gd name="connsiteY138" fmla="*/ 7696 h 10000"/>
                  <a:gd name="connsiteX139" fmla="*/ 6905 w 10000"/>
                  <a:gd name="connsiteY139" fmla="*/ 7906 h 10000"/>
                  <a:gd name="connsiteX140" fmla="*/ 6667 w 10000"/>
                  <a:gd name="connsiteY140" fmla="*/ 8089 h 10000"/>
                  <a:gd name="connsiteX141" fmla="*/ 6270 w 10000"/>
                  <a:gd name="connsiteY141" fmla="*/ 8219 h 10000"/>
                  <a:gd name="connsiteX142" fmla="*/ 6191 w 10000"/>
                  <a:gd name="connsiteY142" fmla="*/ 8377 h 10000"/>
                  <a:gd name="connsiteX143" fmla="*/ 5953 w 10000"/>
                  <a:gd name="connsiteY143" fmla="*/ 8455 h 10000"/>
                  <a:gd name="connsiteX144" fmla="*/ 6071 w 10000"/>
                  <a:gd name="connsiteY144" fmla="*/ 8612 h 10000"/>
                  <a:gd name="connsiteX145" fmla="*/ 6310 w 10000"/>
                  <a:gd name="connsiteY145" fmla="*/ 8612 h 10000"/>
                  <a:gd name="connsiteX146" fmla="*/ 6349 w 10000"/>
                  <a:gd name="connsiteY146" fmla="*/ 8612 h 10000"/>
                  <a:gd name="connsiteX147" fmla="*/ 6508 w 10000"/>
                  <a:gd name="connsiteY147" fmla="*/ 8900 h 10000"/>
                  <a:gd name="connsiteX148" fmla="*/ 6587 w 10000"/>
                  <a:gd name="connsiteY148" fmla="*/ 8612 h 10000"/>
                  <a:gd name="connsiteX149" fmla="*/ 6786 w 10000"/>
                  <a:gd name="connsiteY149" fmla="*/ 8560 h 10000"/>
                  <a:gd name="connsiteX150" fmla="*/ 6985 w 10000"/>
                  <a:gd name="connsiteY150" fmla="*/ 8638 h 10000"/>
                  <a:gd name="connsiteX151" fmla="*/ 6985 w 10000"/>
                  <a:gd name="connsiteY151" fmla="*/ 8665 h 10000"/>
                  <a:gd name="connsiteX152" fmla="*/ 7183 w 10000"/>
                  <a:gd name="connsiteY152" fmla="*/ 8612 h 10000"/>
                  <a:gd name="connsiteX153" fmla="*/ 7302 w 10000"/>
                  <a:gd name="connsiteY153" fmla="*/ 8796 h 10000"/>
                  <a:gd name="connsiteX154" fmla="*/ 6905 w 10000"/>
                  <a:gd name="connsiteY154" fmla="*/ 8691 h 10000"/>
                  <a:gd name="connsiteX155" fmla="*/ 6825 w 10000"/>
                  <a:gd name="connsiteY155" fmla="*/ 8718 h 10000"/>
                  <a:gd name="connsiteX156" fmla="*/ 6786 w 10000"/>
                  <a:gd name="connsiteY156" fmla="*/ 8926 h 10000"/>
                  <a:gd name="connsiteX157" fmla="*/ 6746 w 10000"/>
                  <a:gd name="connsiteY157" fmla="*/ 9058 h 10000"/>
                  <a:gd name="connsiteX158" fmla="*/ 7064 w 10000"/>
                  <a:gd name="connsiteY158" fmla="*/ 9031 h 10000"/>
                  <a:gd name="connsiteX159" fmla="*/ 7144 w 10000"/>
                  <a:gd name="connsiteY159" fmla="*/ 9110 h 10000"/>
                  <a:gd name="connsiteX160" fmla="*/ 7183 w 10000"/>
                  <a:gd name="connsiteY160" fmla="*/ 8953 h 10000"/>
                  <a:gd name="connsiteX161" fmla="*/ 7302 w 10000"/>
                  <a:gd name="connsiteY161" fmla="*/ 8744 h 10000"/>
                  <a:gd name="connsiteX162" fmla="*/ 7579 w 10000"/>
                  <a:gd name="connsiteY162" fmla="*/ 9136 h 10000"/>
                  <a:gd name="connsiteX163" fmla="*/ 7857 w 10000"/>
                  <a:gd name="connsiteY163" fmla="*/ 9188 h 10000"/>
                  <a:gd name="connsiteX164" fmla="*/ 8095 w 10000"/>
                  <a:gd name="connsiteY16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9087 w 10000"/>
                  <a:gd name="connsiteY14" fmla="*/ 5864 h 10000"/>
                  <a:gd name="connsiteX15" fmla="*/ 8849 w 10000"/>
                  <a:gd name="connsiteY15" fmla="*/ 5445 h 10000"/>
                  <a:gd name="connsiteX16" fmla="*/ 8691 w 10000"/>
                  <a:gd name="connsiteY16" fmla="*/ 5183 h 10000"/>
                  <a:gd name="connsiteX17" fmla="*/ 8453 w 10000"/>
                  <a:gd name="connsiteY17" fmla="*/ 4817 h 10000"/>
                  <a:gd name="connsiteX18" fmla="*/ 7302 w 10000"/>
                  <a:gd name="connsiteY18" fmla="*/ 4503 h 10000"/>
                  <a:gd name="connsiteX19" fmla="*/ 7064 w 10000"/>
                  <a:gd name="connsiteY19" fmla="*/ 4503 h 10000"/>
                  <a:gd name="connsiteX20" fmla="*/ 6746 w 10000"/>
                  <a:gd name="connsiteY20" fmla="*/ 4189 h 10000"/>
                  <a:gd name="connsiteX21" fmla="*/ 6469 w 10000"/>
                  <a:gd name="connsiteY21" fmla="*/ 4267 h 10000"/>
                  <a:gd name="connsiteX22" fmla="*/ 6151 w 10000"/>
                  <a:gd name="connsiteY22" fmla="*/ 3900 h 10000"/>
                  <a:gd name="connsiteX23" fmla="*/ 5833 w 10000"/>
                  <a:gd name="connsiteY23" fmla="*/ 3900 h 10000"/>
                  <a:gd name="connsiteX24" fmla="*/ 5516 w 10000"/>
                  <a:gd name="connsiteY24" fmla="*/ 4005 h 10000"/>
                  <a:gd name="connsiteX25" fmla="*/ 5159 w 10000"/>
                  <a:gd name="connsiteY25" fmla="*/ 3979 h 10000"/>
                  <a:gd name="connsiteX26" fmla="*/ 5159 w 10000"/>
                  <a:gd name="connsiteY26" fmla="*/ 3482 h 10000"/>
                  <a:gd name="connsiteX27" fmla="*/ 5357 w 10000"/>
                  <a:gd name="connsiteY27" fmla="*/ 3455 h 10000"/>
                  <a:gd name="connsiteX28" fmla="*/ 5238 w 10000"/>
                  <a:gd name="connsiteY28" fmla="*/ 3325 h 10000"/>
                  <a:gd name="connsiteX29" fmla="*/ 5238 w 10000"/>
                  <a:gd name="connsiteY29" fmla="*/ 3115 h 10000"/>
                  <a:gd name="connsiteX30" fmla="*/ 5278 w 10000"/>
                  <a:gd name="connsiteY30" fmla="*/ 2985 h 10000"/>
                  <a:gd name="connsiteX31" fmla="*/ 4882 w 10000"/>
                  <a:gd name="connsiteY31" fmla="*/ 2775 h 10000"/>
                  <a:gd name="connsiteX32" fmla="*/ 4484 w 10000"/>
                  <a:gd name="connsiteY32" fmla="*/ 2540 h 10000"/>
                  <a:gd name="connsiteX33" fmla="*/ 4286 w 10000"/>
                  <a:gd name="connsiteY33" fmla="*/ 2382 h 10000"/>
                  <a:gd name="connsiteX34" fmla="*/ 4008 w 10000"/>
                  <a:gd name="connsiteY34" fmla="*/ 2330 h 10000"/>
                  <a:gd name="connsiteX35" fmla="*/ 3691 w 10000"/>
                  <a:gd name="connsiteY35" fmla="*/ 2356 h 10000"/>
                  <a:gd name="connsiteX36" fmla="*/ 3373 w 10000"/>
                  <a:gd name="connsiteY36" fmla="*/ 2278 h 10000"/>
                  <a:gd name="connsiteX37" fmla="*/ 2976 w 10000"/>
                  <a:gd name="connsiteY37" fmla="*/ 1649 h 10000"/>
                  <a:gd name="connsiteX38" fmla="*/ 2857 w 10000"/>
                  <a:gd name="connsiteY38" fmla="*/ 1492 h 10000"/>
                  <a:gd name="connsiteX39" fmla="*/ 2738 w 10000"/>
                  <a:gd name="connsiteY39" fmla="*/ 1126 h 10000"/>
                  <a:gd name="connsiteX40" fmla="*/ 2579 w 10000"/>
                  <a:gd name="connsiteY40" fmla="*/ 785 h 10000"/>
                  <a:gd name="connsiteX41" fmla="*/ 2103 w 10000"/>
                  <a:gd name="connsiteY41" fmla="*/ 549 h 10000"/>
                  <a:gd name="connsiteX42" fmla="*/ 1825 w 10000"/>
                  <a:gd name="connsiteY42" fmla="*/ 52 h 10000"/>
                  <a:gd name="connsiteX43" fmla="*/ 1468 w 10000"/>
                  <a:gd name="connsiteY43" fmla="*/ 52 h 10000"/>
                  <a:gd name="connsiteX44" fmla="*/ 1309 w 10000"/>
                  <a:gd name="connsiteY44" fmla="*/ 157 h 10000"/>
                  <a:gd name="connsiteX45" fmla="*/ 1270 w 10000"/>
                  <a:gd name="connsiteY45" fmla="*/ 0 h 10000"/>
                  <a:gd name="connsiteX46" fmla="*/ 754 w 10000"/>
                  <a:gd name="connsiteY46" fmla="*/ 104 h 10000"/>
                  <a:gd name="connsiteX47" fmla="*/ 1309 w 10000"/>
                  <a:gd name="connsiteY47" fmla="*/ 210 h 10000"/>
                  <a:gd name="connsiteX48" fmla="*/ 1270 w 10000"/>
                  <a:gd name="connsiteY48" fmla="*/ 445 h 10000"/>
                  <a:gd name="connsiteX49" fmla="*/ 1389 w 10000"/>
                  <a:gd name="connsiteY49" fmla="*/ 759 h 10000"/>
                  <a:gd name="connsiteX50" fmla="*/ 1508 w 10000"/>
                  <a:gd name="connsiteY50" fmla="*/ 942 h 10000"/>
                  <a:gd name="connsiteX51" fmla="*/ 1309 w 10000"/>
                  <a:gd name="connsiteY51" fmla="*/ 1282 h 10000"/>
                  <a:gd name="connsiteX52" fmla="*/ 1151 w 10000"/>
                  <a:gd name="connsiteY52" fmla="*/ 1282 h 10000"/>
                  <a:gd name="connsiteX53" fmla="*/ 992 w 10000"/>
                  <a:gd name="connsiteY53" fmla="*/ 1518 h 10000"/>
                  <a:gd name="connsiteX54" fmla="*/ 1270 w 10000"/>
                  <a:gd name="connsiteY54" fmla="*/ 1623 h 10000"/>
                  <a:gd name="connsiteX55" fmla="*/ 913 w 10000"/>
                  <a:gd name="connsiteY55" fmla="*/ 1597 h 10000"/>
                  <a:gd name="connsiteX56" fmla="*/ 754 w 10000"/>
                  <a:gd name="connsiteY56" fmla="*/ 1911 h 10000"/>
                  <a:gd name="connsiteX57" fmla="*/ 714 w 10000"/>
                  <a:gd name="connsiteY57" fmla="*/ 1963 h 10000"/>
                  <a:gd name="connsiteX58" fmla="*/ 555 w 10000"/>
                  <a:gd name="connsiteY58" fmla="*/ 2304 h 10000"/>
                  <a:gd name="connsiteX59" fmla="*/ 794 w 10000"/>
                  <a:gd name="connsiteY59" fmla="*/ 2382 h 10000"/>
                  <a:gd name="connsiteX60" fmla="*/ 476 w 10000"/>
                  <a:gd name="connsiteY60" fmla="*/ 2644 h 10000"/>
                  <a:gd name="connsiteX61" fmla="*/ 79 w 10000"/>
                  <a:gd name="connsiteY61" fmla="*/ 2932 h 10000"/>
                  <a:gd name="connsiteX62" fmla="*/ 0 w 10000"/>
                  <a:gd name="connsiteY62" fmla="*/ 3089 h 10000"/>
                  <a:gd name="connsiteX63" fmla="*/ 199 w 10000"/>
                  <a:gd name="connsiteY63" fmla="*/ 3429 h 10000"/>
                  <a:gd name="connsiteX64" fmla="*/ 0 w 10000"/>
                  <a:gd name="connsiteY64" fmla="*/ 3744 h 10000"/>
                  <a:gd name="connsiteX65" fmla="*/ 40 w 10000"/>
                  <a:gd name="connsiteY65" fmla="*/ 4084 h 10000"/>
                  <a:gd name="connsiteX66" fmla="*/ 159 w 10000"/>
                  <a:gd name="connsiteY66" fmla="*/ 4189 h 10000"/>
                  <a:gd name="connsiteX67" fmla="*/ 397 w 10000"/>
                  <a:gd name="connsiteY67" fmla="*/ 4162 h 10000"/>
                  <a:gd name="connsiteX68" fmla="*/ 873 w 10000"/>
                  <a:gd name="connsiteY68" fmla="*/ 4215 h 10000"/>
                  <a:gd name="connsiteX69" fmla="*/ 1270 w 10000"/>
                  <a:gd name="connsiteY69" fmla="*/ 4110 h 10000"/>
                  <a:gd name="connsiteX70" fmla="*/ 1707 w 10000"/>
                  <a:gd name="connsiteY70" fmla="*/ 4110 h 10000"/>
                  <a:gd name="connsiteX71" fmla="*/ 1984 w 10000"/>
                  <a:gd name="connsiteY71" fmla="*/ 4005 h 10000"/>
                  <a:gd name="connsiteX72" fmla="*/ 2063 w 10000"/>
                  <a:gd name="connsiteY72" fmla="*/ 4031 h 10000"/>
                  <a:gd name="connsiteX73" fmla="*/ 1945 w 10000"/>
                  <a:gd name="connsiteY73" fmla="*/ 4084 h 10000"/>
                  <a:gd name="connsiteX74" fmla="*/ 2222 w 10000"/>
                  <a:gd name="connsiteY74" fmla="*/ 4319 h 10000"/>
                  <a:gd name="connsiteX75" fmla="*/ 2421 w 10000"/>
                  <a:gd name="connsiteY75" fmla="*/ 4267 h 10000"/>
                  <a:gd name="connsiteX76" fmla="*/ 2699 w 10000"/>
                  <a:gd name="connsiteY76" fmla="*/ 4371 h 10000"/>
                  <a:gd name="connsiteX77" fmla="*/ 3055 w 10000"/>
                  <a:gd name="connsiteY77" fmla="*/ 4345 h 10000"/>
                  <a:gd name="connsiteX78" fmla="*/ 3651 w 10000"/>
                  <a:gd name="connsiteY78" fmla="*/ 4425 h 10000"/>
                  <a:gd name="connsiteX79" fmla="*/ 3809 w 10000"/>
                  <a:gd name="connsiteY79" fmla="*/ 4477 h 10000"/>
                  <a:gd name="connsiteX80" fmla="*/ 4365 w 10000"/>
                  <a:gd name="connsiteY80" fmla="*/ 4345 h 10000"/>
                  <a:gd name="connsiteX81" fmla="*/ 4445 w 10000"/>
                  <a:gd name="connsiteY81" fmla="*/ 4425 h 10000"/>
                  <a:gd name="connsiteX82" fmla="*/ 4603 w 10000"/>
                  <a:gd name="connsiteY82" fmla="*/ 4319 h 10000"/>
                  <a:gd name="connsiteX83" fmla="*/ 4683 w 10000"/>
                  <a:gd name="connsiteY83" fmla="*/ 4451 h 10000"/>
                  <a:gd name="connsiteX84" fmla="*/ 5238 w 10000"/>
                  <a:gd name="connsiteY84" fmla="*/ 4293 h 10000"/>
                  <a:gd name="connsiteX85" fmla="*/ 5238 w 10000"/>
                  <a:gd name="connsiteY85" fmla="*/ 4136 h 10000"/>
                  <a:gd name="connsiteX86" fmla="*/ 5357 w 10000"/>
                  <a:gd name="connsiteY86" fmla="*/ 4110 h 10000"/>
                  <a:gd name="connsiteX87" fmla="*/ 5477 w 10000"/>
                  <a:gd name="connsiteY87" fmla="*/ 4162 h 10000"/>
                  <a:gd name="connsiteX88" fmla="*/ 5873 w 10000"/>
                  <a:gd name="connsiteY88" fmla="*/ 4058 h 10000"/>
                  <a:gd name="connsiteX89" fmla="*/ 5953 w 10000"/>
                  <a:gd name="connsiteY89" fmla="*/ 4084 h 10000"/>
                  <a:gd name="connsiteX90" fmla="*/ 6151 w 10000"/>
                  <a:gd name="connsiteY90" fmla="*/ 4555 h 10000"/>
                  <a:gd name="connsiteX91" fmla="*/ 6270 w 10000"/>
                  <a:gd name="connsiteY91" fmla="*/ 4607 h 10000"/>
                  <a:gd name="connsiteX92" fmla="*/ 6548 w 10000"/>
                  <a:gd name="connsiteY92" fmla="*/ 4607 h 10000"/>
                  <a:gd name="connsiteX93" fmla="*/ 6667 w 10000"/>
                  <a:gd name="connsiteY93" fmla="*/ 4817 h 10000"/>
                  <a:gd name="connsiteX94" fmla="*/ 6707 w 10000"/>
                  <a:gd name="connsiteY94" fmla="*/ 4974 h 10000"/>
                  <a:gd name="connsiteX95" fmla="*/ 7500 w 10000"/>
                  <a:gd name="connsiteY95" fmla="*/ 5183 h 10000"/>
                  <a:gd name="connsiteX96" fmla="*/ 7183 w 10000"/>
                  <a:gd name="connsiteY96" fmla="*/ 5602 h 10000"/>
                  <a:gd name="connsiteX97" fmla="*/ 6985 w 10000"/>
                  <a:gd name="connsiteY97" fmla="*/ 5497 h 10000"/>
                  <a:gd name="connsiteX98" fmla="*/ 6429 w 10000"/>
                  <a:gd name="connsiteY98" fmla="*/ 5602 h 10000"/>
                  <a:gd name="connsiteX99" fmla="*/ 6151 w 10000"/>
                  <a:gd name="connsiteY99" fmla="*/ 5288 h 10000"/>
                  <a:gd name="connsiteX100" fmla="*/ 5953 w 10000"/>
                  <a:gd name="connsiteY100" fmla="*/ 5314 h 10000"/>
                  <a:gd name="connsiteX101" fmla="*/ 6111 w 10000"/>
                  <a:gd name="connsiteY101" fmla="*/ 5523 h 10000"/>
                  <a:gd name="connsiteX102" fmla="*/ 6151 w 10000"/>
                  <a:gd name="connsiteY102" fmla="*/ 5681 h 10000"/>
                  <a:gd name="connsiteX103" fmla="*/ 5754 w 10000"/>
                  <a:gd name="connsiteY103" fmla="*/ 5969 h 10000"/>
                  <a:gd name="connsiteX104" fmla="*/ 5675 w 10000"/>
                  <a:gd name="connsiteY104" fmla="*/ 6126 h 10000"/>
                  <a:gd name="connsiteX105" fmla="*/ 5636 w 10000"/>
                  <a:gd name="connsiteY105" fmla="*/ 6256 h 10000"/>
                  <a:gd name="connsiteX106" fmla="*/ 5595 w 10000"/>
                  <a:gd name="connsiteY106" fmla="*/ 6308 h 10000"/>
                  <a:gd name="connsiteX107" fmla="*/ 5516 w 10000"/>
                  <a:gd name="connsiteY107" fmla="*/ 6414 h 10000"/>
                  <a:gd name="connsiteX108" fmla="*/ 5278 w 10000"/>
                  <a:gd name="connsiteY108" fmla="*/ 6492 h 10000"/>
                  <a:gd name="connsiteX109" fmla="*/ 5357 w 10000"/>
                  <a:gd name="connsiteY109" fmla="*/ 6675 h 10000"/>
                  <a:gd name="connsiteX110" fmla="*/ 5317 w 10000"/>
                  <a:gd name="connsiteY110" fmla="*/ 6727 h 10000"/>
                  <a:gd name="connsiteX111" fmla="*/ 5000 w 10000"/>
                  <a:gd name="connsiteY111" fmla="*/ 6885 h 10000"/>
                  <a:gd name="connsiteX112" fmla="*/ 4683 w 10000"/>
                  <a:gd name="connsiteY112" fmla="*/ 6859 h 10000"/>
                  <a:gd name="connsiteX113" fmla="*/ 4961 w 10000"/>
                  <a:gd name="connsiteY113" fmla="*/ 6963 h 10000"/>
                  <a:gd name="connsiteX114" fmla="*/ 4961 w 10000"/>
                  <a:gd name="connsiteY114" fmla="*/ 7277 h 10000"/>
                  <a:gd name="connsiteX115" fmla="*/ 4603 w 10000"/>
                  <a:gd name="connsiteY115" fmla="*/ 7356 h 10000"/>
                  <a:gd name="connsiteX116" fmla="*/ 4524 w 10000"/>
                  <a:gd name="connsiteY116" fmla="*/ 7225 h 10000"/>
                  <a:gd name="connsiteX117" fmla="*/ 4484 w 10000"/>
                  <a:gd name="connsiteY117" fmla="*/ 7121 h 10000"/>
                  <a:gd name="connsiteX118" fmla="*/ 4128 w 10000"/>
                  <a:gd name="connsiteY118" fmla="*/ 7199 h 10000"/>
                  <a:gd name="connsiteX119" fmla="*/ 4286 w 10000"/>
                  <a:gd name="connsiteY119" fmla="*/ 7304 h 10000"/>
                  <a:gd name="connsiteX120" fmla="*/ 4405 w 10000"/>
                  <a:gd name="connsiteY120" fmla="*/ 7408 h 10000"/>
                  <a:gd name="connsiteX121" fmla="*/ 4563 w 10000"/>
                  <a:gd name="connsiteY121" fmla="*/ 7670 h 10000"/>
                  <a:gd name="connsiteX122" fmla="*/ 4762 w 10000"/>
                  <a:gd name="connsiteY122" fmla="*/ 7618 h 10000"/>
                  <a:gd name="connsiteX123" fmla="*/ 4921 w 10000"/>
                  <a:gd name="connsiteY123" fmla="*/ 7827 h 10000"/>
                  <a:gd name="connsiteX124" fmla="*/ 5040 w 10000"/>
                  <a:gd name="connsiteY124" fmla="*/ 7879 h 10000"/>
                  <a:gd name="connsiteX125" fmla="*/ 5317 w 10000"/>
                  <a:gd name="connsiteY125" fmla="*/ 7853 h 10000"/>
                  <a:gd name="connsiteX126" fmla="*/ 5437 w 10000"/>
                  <a:gd name="connsiteY126" fmla="*/ 7984 h 10000"/>
                  <a:gd name="connsiteX127" fmla="*/ 5556 w 10000"/>
                  <a:gd name="connsiteY127" fmla="*/ 8115 h 10000"/>
                  <a:gd name="connsiteX128" fmla="*/ 6111 w 10000"/>
                  <a:gd name="connsiteY128" fmla="*/ 7932 h 10000"/>
                  <a:gd name="connsiteX129" fmla="*/ 6111 w 10000"/>
                  <a:gd name="connsiteY129" fmla="*/ 7853 h 10000"/>
                  <a:gd name="connsiteX130" fmla="*/ 5953 w 10000"/>
                  <a:gd name="connsiteY130" fmla="*/ 7696 h 10000"/>
                  <a:gd name="connsiteX131" fmla="*/ 6151 w 10000"/>
                  <a:gd name="connsiteY131" fmla="*/ 7540 h 10000"/>
                  <a:gd name="connsiteX132" fmla="*/ 6032 w 10000"/>
                  <a:gd name="connsiteY132" fmla="*/ 7356 h 10000"/>
                  <a:gd name="connsiteX133" fmla="*/ 6151 w 10000"/>
                  <a:gd name="connsiteY133" fmla="*/ 7277 h 10000"/>
                  <a:gd name="connsiteX134" fmla="*/ 6310 w 10000"/>
                  <a:gd name="connsiteY134" fmla="*/ 7460 h 10000"/>
                  <a:gd name="connsiteX135" fmla="*/ 6231 w 10000"/>
                  <a:gd name="connsiteY135" fmla="*/ 7566 h 10000"/>
                  <a:gd name="connsiteX136" fmla="*/ 6587 w 10000"/>
                  <a:gd name="connsiteY136" fmla="*/ 7618 h 10000"/>
                  <a:gd name="connsiteX137" fmla="*/ 6746 w 10000"/>
                  <a:gd name="connsiteY137" fmla="*/ 7696 h 10000"/>
                  <a:gd name="connsiteX138" fmla="*/ 6905 w 10000"/>
                  <a:gd name="connsiteY138" fmla="*/ 7906 h 10000"/>
                  <a:gd name="connsiteX139" fmla="*/ 6667 w 10000"/>
                  <a:gd name="connsiteY139" fmla="*/ 8089 h 10000"/>
                  <a:gd name="connsiteX140" fmla="*/ 6270 w 10000"/>
                  <a:gd name="connsiteY140" fmla="*/ 8219 h 10000"/>
                  <a:gd name="connsiteX141" fmla="*/ 6191 w 10000"/>
                  <a:gd name="connsiteY141" fmla="*/ 8377 h 10000"/>
                  <a:gd name="connsiteX142" fmla="*/ 5953 w 10000"/>
                  <a:gd name="connsiteY142" fmla="*/ 8455 h 10000"/>
                  <a:gd name="connsiteX143" fmla="*/ 6071 w 10000"/>
                  <a:gd name="connsiteY143" fmla="*/ 8612 h 10000"/>
                  <a:gd name="connsiteX144" fmla="*/ 6310 w 10000"/>
                  <a:gd name="connsiteY144" fmla="*/ 8612 h 10000"/>
                  <a:gd name="connsiteX145" fmla="*/ 6349 w 10000"/>
                  <a:gd name="connsiteY145" fmla="*/ 8612 h 10000"/>
                  <a:gd name="connsiteX146" fmla="*/ 6508 w 10000"/>
                  <a:gd name="connsiteY146" fmla="*/ 8900 h 10000"/>
                  <a:gd name="connsiteX147" fmla="*/ 6587 w 10000"/>
                  <a:gd name="connsiteY147" fmla="*/ 8612 h 10000"/>
                  <a:gd name="connsiteX148" fmla="*/ 6786 w 10000"/>
                  <a:gd name="connsiteY148" fmla="*/ 8560 h 10000"/>
                  <a:gd name="connsiteX149" fmla="*/ 6985 w 10000"/>
                  <a:gd name="connsiteY149" fmla="*/ 8638 h 10000"/>
                  <a:gd name="connsiteX150" fmla="*/ 6985 w 10000"/>
                  <a:gd name="connsiteY150" fmla="*/ 8665 h 10000"/>
                  <a:gd name="connsiteX151" fmla="*/ 7183 w 10000"/>
                  <a:gd name="connsiteY151" fmla="*/ 8612 h 10000"/>
                  <a:gd name="connsiteX152" fmla="*/ 7302 w 10000"/>
                  <a:gd name="connsiteY152" fmla="*/ 8796 h 10000"/>
                  <a:gd name="connsiteX153" fmla="*/ 6905 w 10000"/>
                  <a:gd name="connsiteY153" fmla="*/ 8691 h 10000"/>
                  <a:gd name="connsiteX154" fmla="*/ 6825 w 10000"/>
                  <a:gd name="connsiteY154" fmla="*/ 8718 h 10000"/>
                  <a:gd name="connsiteX155" fmla="*/ 6786 w 10000"/>
                  <a:gd name="connsiteY155" fmla="*/ 8926 h 10000"/>
                  <a:gd name="connsiteX156" fmla="*/ 6746 w 10000"/>
                  <a:gd name="connsiteY156" fmla="*/ 9058 h 10000"/>
                  <a:gd name="connsiteX157" fmla="*/ 7064 w 10000"/>
                  <a:gd name="connsiteY157" fmla="*/ 9031 h 10000"/>
                  <a:gd name="connsiteX158" fmla="*/ 7144 w 10000"/>
                  <a:gd name="connsiteY158" fmla="*/ 9110 h 10000"/>
                  <a:gd name="connsiteX159" fmla="*/ 7183 w 10000"/>
                  <a:gd name="connsiteY159" fmla="*/ 8953 h 10000"/>
                  <a:gd name="connsiteX160" fmla="*/ 7302 w 10000"/>
                  <a:gd name="connsiteY160" fmla="*/ 8744 h 10000"/>
                  <a:gd name="connsiteX161" fmla="*/ 7579 w 10000"/>
                  <a:gd name="connsiteY161" fmla="*/ 9136 h 10000"/>
                  <a:gd name="connsiteX162" fmla="*/ 7857 w 10000"/>
                  <a:gd name="connsiteY162" fmla="*/ 9188 h 10000"/>
                  <a:gd name="connsiteX163" fmla="*/ 8095 w 10000"/>
                  <a:gd name="connsiteY16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8849 w 10000"/>
                  <a:gd name="connsiteY14" fmla="*/ 5445 h 10000"/>
                  <a:gd name="connsiteX15" fmla="*/ 8691 w 10000"/>
                  <a:gd name="connsiteY15" fmla="*/ 5183 h 10000"/>
                  <a:gd name="connsiteX16" fmla="*/ 8453 w 10000"/>
                  <a:gd name="connsiteY16" fmla="*/ 4817 h 10000"/>
                  <a:gd name="connsiteX17" fmla="*/ 7302 w 10000"/>
                  <a:gd name="connsiteY17" fmla="*/ 4503 h 10000"/>
                  <a:gd name="connsiteX18" fmla="*/ 7064 w 10000"/>
                  <a:gd name="connsiteY18" fmla="*/ 4503 h 10000"/>
                  <a:gd name="connsiteX19" fmla="*/ 6746 w 10000"/>
                  <a:gd name="connsiteY19" fmla="*/ 4189 h 10000"/>
                  <a:gd name="connsiteX20" fmla="*/ 6469 w 10000"/>
                  <a:gd name="connsiteY20" fmla="*/ 4267 h 10000"/>
                  <a:gd name="connsiteX21" fmla="*/ 6151 w 10000"/>
                  <a:gd name="connsiteY21" fmla="*/ 3900 h 10000"/>
                  <a:gd name="connsiteX22" fmla="*/ 5833 w 10000"/>
                  <a:gd name="connsiteY22" fmla="*/ 3900 h 10000"/>
                  <a:gd name="connsiteX23" fmla="*/ 5516 w 10000"/>
                  <a:gd name="connsiteY23" fmla="*/ 4005 h 10000"/>
                  <a:gd name="connsiteX24" fmla="*/ 5159 w 10000"/>
                  <a:gd name="connsiteY24" fmla="*/ 3979 h 10000"/>
                  <a:gd name="connsiteX25" fmla="*/ 5159 w 10000"/>
                  <a:gd name="connsiteY25" fmla="*/ 3482 h 10000"/>
                  <a:gd name="connsiteX26" fmla="*/ 5357 w 10000"/>
                  <a:gd name="connsiteY26" fmla="*/ 3455 h 10000"/>
                  <a:gd name="connsiteX27" fmla="*/ 5238 w 10000"/>
                  <a:gd name="connsiteY27" fmla="*/ 3325 h 10000"/>
                  <a:gd name="connsiteX28" fmla="*/ 5238 w 10000"/>
                  <a:gd name="connsiteY28" fmla="*/ 3115 h 10000"/>
                  <a:gd name="connsiteX29" fmla="*/ 5278 w 10000"/>
                  <a:gd name="connsiteY29" fmla="*/ 2985 h 10000"/>
                  <a:gd name="connsiteX30" fmla="*/ 4882 w 10000"/>
                  <a:gd name="connsiteY30" fmla="*/ 2775 h 10000"/>
                  <a:gd name="connsiteX31" fmla="*/ 4484 w 10000"/>
                  <a:gd name="connsiteY31" fmla="*/ 2540 h 10000"/>
                  <a:gd name="connsiteX32" fmla="*/ 4286 w 10000"/>
                  <a:gd name="connsiteY32" fmla="*/ 2382 h 10000"/>
                  <a:gd name="connsiteX33" fmla="*/ 4008 w 10000"/>
                  <a:gd name="connsiteY33" fmla="*/ 2330 h 10000"/>
                  <a:gd name="connsiteX34" fmla="*/ 3691 w 10000"/>
                  <a:gd name="connsiteY34" fmla="*/ 2356 h 10000"/>
                  <a:gd name="connsiteX35" fmla="*/ 3373 w 10000"/>
                  <a:gd name="connsiteY35" fmla="*/ 2278 h 10000"/>
                  <a:gd name="connsiteX36" fmla="*/ 2976 w 10000"/>
                  <a:gd name="connsiteY36" fmla="*/ 1649 h 10000"/>
                  <a:gd name="connsiteX37" fmla="*/ 2857 w 10000"/>
                  <a:gd name="connsiteY37" fmla="*/ 1492 h 10000"/>
                  <a:gd name="connsiteX38" fmla="*/ 2738 w 10000"/>
                  <a:gd name="connsiteY38" fmla="*/ 1126 h 10000"/>
                  <a:gd name="connsiteX39" fmla="*/ 2579 w 10000"/>
                  <a:gd name="connsiteY39" fmla="*/ 785 h 10000"/>
                  <a:gd name="connsiteX40" fmla="*/ 2103 w 10000"/>
                  <a:gd name="connsiteY40" fmla="*/ 549 h 10000"/>
                  <a:gd name="connsiteX41" fmla="*/ 1825 w 10000"/>
                  <a:gd name="connsiteY41" fmla="*/ 52 h 10000"/>
                  <a:gd name="connsiteX42" fmla="*/ 1468 w 10000"/>
                  <a:gd name="connsiteY42" fmla="*/ 52 h 10000"/>
                  <a:gd name="connsiteX43" fmla="*/ 1309 w 10000"/>
                  <a:gd name="connsiteY43" fmla="*/ 157 h 10000"/>
                  <a:gd name="connsiteX44" fmla="*/ 1270 w 10000"/>
                  <a:gd name="connsiteY44" fmla="*/ 0 h 10000"/>
                  <a:gd name="connsiteX45" fmla="*/ 754 w 10000"/>
                  <a:gd name="connsiteY45" fmla="*/ 104 h 10000"/>
                  <a:gd name="connsiteX46" fmla="*/ 1309 w 10000"/>
                  <a:gd name="connsiteY46" fmla="*/ 210 h 10000"/>
                  <a:gd name="connsiteX47" fmla="*/ 1270 w 10000"/>
                  <a:gd name="connsiteY47" fmla="*/ 445 h 10000"/>
                  <a:gd name="connsiteX48" fmla="*/ 1389 w 10000"/>
                  <a:gd name="connsiteY48" fmla="*/ 759 h 10000"/>
                  <a:gd name="connsiteX49" fmla="*/ 1508 w 10000"/>
                  <a:gd name="connsiteY49" fmla="*/ 942 h 10000"/>
                  <a:gd name="connsiteX50" fmla="*/ 1309 w 10000"/>
                  <a:gd name="connsiteY50" fmla="*/ 1282 h 10000"/>
                  <a:gd name="connsiteX51" fmla="*/ 1151 w 10000"/>
                  <a:gd name="connsiteY51" fmla="*/ 1282 h 10000"/>
                  <a:gd name="connsiteX52" fmla="*/ 992 w 10000"/>
                  <a:gd name="connsiteY52" fmla="*/ 1518 h 10000"/>
                  <a:gd name="connsiteX53" fmla="*/ 1270 w 10000"/>
                  <a:gd name="connsiteY53" fmla="*/ 1623 h 10000"/>
                  <a:gd name="connsiteX54" fmla="*/ 913 w 10000"/>
                  <a:gd name="connsiteY54" fmla="*/ 1597 h 10000"/>
                  <a:gd name="connsiteX55" fmla="*/ 754 w 10000"/>
                  <a:gd name="connsiteY55" fmla="*/ 1911 h 10000"/>
                  <a:gd name="connsiteX56" fmla="*/ 714 w 10000"/>
                  <a:gd name="connsiteY56" fmla="*/ 1963 h 10000"/>
                  <a:gd name="connsiteX57" fmla="*/ 555 w 10000"/>
                  <a:gd name="connsiteY57" fmla="*/ 2304 h 10000"/>
                  <a:gd name="connsiteX58" fmla="*/ 794 w 10000"/>
                  <a:gd name="connsiteY58" fmla="*/ 2382 h 10000"/>
                  <a:gd name="connsiteX59" fmla="*/ 476 w 10000"/>
                  <a:gd name="connsiteY59" fmla="*/ 2644 h 10000"/>
                  <a:gd name="connsiteX60" fmla="*/ 79 w 10000"/>
                  <a:gd name="connsiteY60" fmla="*/ 2932 h 10000"/>
                  <a:gd name="connsiteX61" fmla="*/ 0 w 10000"/>
                  <a:gd name="connsiteY61" fmla="*/ 3089 h 10000"/>
                  <a:gd name="connsiteX62" fmla="*/ 199 w 10000"/>
                  <a:gd name="connsiteY62" fmla="*/ 3429 h 10000"/>
                  <a:gd name="connsiteX63" fmla="*/ 0 w 10000"/>
                  <a:gd name="connsiteY63" fmla="*/ 3744 h 10000"/>
                  <a:gd name="connsiteX64" fmla="*/ 40 w 10000"/>
                  <a:gd name="connsiteY64" fmla="*/ 4084 h 10000"/>
                  <a:gd name="connsiteX65" fmla="*/ 159 w 10000"/>
                  <a:gd name="connsiteY65" fmla="*/ 4189 h 10000"/>
                  <a:gd name="connsiteX66" fmla="*/ 397 w 10000"/>
                  <a:gd name="connsiteY66" fmla="*/ 4162 h 10000"/>
                  <a:gd name="connsiteX67" fmla="*/ 873 w 10000"/>
                  <a:gd name="connsiteY67" fmla="*/ 4215 h 10000"/>
                  <a:gd name="connsiteX68" fmla="*/ 1270 w 10000"/>
                  <a:gd name="connsiteY68" fmla="*/ 4110 h 10000"/>
                  <a:gd name="connsiteX69" fmla="*/ 1707 w 10000"/>
                  <a:gd name="connsiteY69" fmla="*/ 4110 h 10000"/>
                  <a:gd name="connsiteX70" fmla="*/ 1984 w 10000"/>
                  <a:gd name="connsiteY70" fmla="*/ 4005 h 10000"/>
                  <a:gd name="connsiteX71" fmla="*/ 2063 w 10000"/>
                  <a:gd name="connsiteY71" fmla="*/ 4031 h 10000"/>
                  <a:gd name="connsiteX72" fmla="*/ 1945 w 10000"/>
                  <a:gd name="connsiteY72" fmla="*/ 4084 h 10000"/>
                  <a:gd name="connsiteX73" fmla="*/ 2222 w 10000"/>
                  <a:gd name="connsiteY73" fmla="*/ 4319 h 10000"/>
                  <a:gd name="connsiteX74" fmla="*/ 2421 w 10000"/>
                  <a:gd name="connsiteY74" fmla="*/ 4267 h 10000"/>
                  <a:gd name="connsiteX75" fmla="*/ 2699 w 10000"/>
                  <a:gd name="connsiteY75" fmla="*/ 4371 h 10000"/>
                  <a:gd name="connsiteX76" fmla="*/ 3055 w 10000"/>
                  <a:gd name="connsiteY76" fmla="*/ 4345 h 10000"/>
                  <a:gd name="connsiteX77" fmla="*/ 3651 w 10000"/>
                  <a:gd name="connsiteY77" fmla="*/ 4425 h 10000"/>
                  <a:gd name="connsiteX78" fmla="*/ 3809 w 10000"/>
                  <a:gd name="connsiteY78" fmla="*/ 4477 h 10000"/>
                  <a:gd name="connsiteX79" fmla="*/ 4365 w 10000"/>
                  <a:gd name="connsiteY79" fmla="*/ 4345 h 10000"/>
                  <a:gd name="connsiteX80" fmla="*/ 4445 w 10000"/>
                  <a:gd name="connsiteY80" fmla="*/ 4425 h 10000"/>
                  <a:gd name="connsiteX81" fmla="*/ 4603 w 10000"/>
                  <a:gd name="connsiteY81" fmla="*/ 4319 h 10000"/>
                  <a:gd name="connsiteX82" fmla="*/ 4683 w 10000"/>
                  <a:gd name="connsiteY82" fmla="*/ 4451 h 10000"/>
                  <a:gd name="connsiteX83" fmla="*/ 5238 w 10000"/>
                  <a:gd name="connsiteY83" fmla="*/ 4293 h 10000"/>
                  <a:gd name="connsiteX84" fmla="*/ 5238 w 10000"/>
                  <a:gd name="connsiteY84" fmla="*/ 4136 h 10000"/>
                  <a:gd name="connsiteX85" fmla="*/ 5357 w 10000"/>
                  <a:gd name="connsiteY85" fmla="*/ 4110 h 10000"/>
                  <a:gd name="connsiteX86" fmla="*/ 5477 w 10000"/>
                  <a:gd name="connsiteY86" fmla="*/ 4162 h 10000"/>
                  <a:gd name="connsiteX87" fmla="*/ 5873 w 10000"/>
                  <a:gd name="connsiteY87" fmla="*/ 4058 h 10000"/>
                  <a:gd name="connsiteX88" fmla="*/ 5953 w 10000"/>
                  <a:gd name="connsiteY88" fmla="*/ 4084 h 10000"/>
                  <a:gd name="connsiteX89" fmla="*/ 6151 w 10000"/>
                  <a:gd name="connsiteY89" fmla="*/ 4555 h 10000"/>
                  <a:gd name="connsiteX90" fmla="*/ 6270 w 10000"/>
                  <a:gd name="connsiteY90" fmla="*/ 4607 h 10000"/>
                  <a:gd name="connsiteX91" fmla="*/ 6548 w 10000"/>
                  <a:gd name="connsiteY91" fmla="*/ 4607 h 10000"/>
                  <a:gd name="connsiteX92" fmla="*/ 6667 w 10000"/>
                  <a:gd name="connsiteY92" fmla="*/ 4817 h 10000"/>
                  <a:gd name="connsiteX93" fmla="*/ 6707 w 10000"/>
                  <a:gd name="connsiteY93" fmla="*/ 4974 h 10000"/>
                  <a:gd name="connsiteX94" fmla="*/ 7500 w 10000"/>
                  <a:gd name="connsiteY94" fmla="*/ 5183 h 10000"/>
                  <a:gd name="connsiteX95" fmla="*/ 7183 w 10000"/>
                  <a:gd name="connsiteY95" fmla="*/ 5602 h 10000"/>
                  <a:gd name="connsiteX96" fmla="*/ 6985 w 10000"/>
                  <a:gd name="connsiteY96" fmla="*/ 5497 h 10000"/>
                  <a:gd name="connsiteX97" fmla="*/ 6429 w 10000"/>
                  <a:gd name="connsiteY97" fmla="*/ 5602 h 10000"/>
                  <a:gd name="connsiteX98" fmla="*/ 6151 w 10000"/>
                  <a:gd name="connsiteY98" fmla="*/ 5288 h 10000"/>
                  <a:gd name="connsiteX99" fmla="*/ 5953 w 10000"/>
                  <a:gd name="connsiteY99" fmla="*/ 5314 h 10000"/>
                  <a:gd name="connsiteX100" fmla="*/ 6111 w 10000"/>
                  <a:gd name="connsiteY100" fmla="*/ 5523 h 10000"/>
                  <a:gd name="connsiteX101" fmla="*/ 6151 w 10000"/>
                  <a:gd name="connsiteY101" fmla="*/ 5681 h 10000"/>
                  <a:gd name="connsiteX102" fmla="*/ 5754 w 10000"/>
                  <a:gd name="connsiteY102" fmla="*/ 5969 h 10000"/>
                  <a:gd name="connsiteX103" fmla="*/ 5675 w 10000"/>
                  <a:gd name="connsiteY103" fmla="*/ 6126 h 10000"/>
                  <a:gd name="connsiteX104" fmla="*/ 5636 w 10000"/>
                  <a:gd name="connsiteY104" fmla="*/ 6256 h 10000"/>
                  <a:gd name="connsiteX105" fmla="*/ 5595 w 10000"/>
                  <a:gd name="connsiteY105" fmla="*/ 6308 h 10000"/>
                  <a:gd name="connsiteX106" fmla="*/ 5516 w 10000"/>
                  <a:gd name="connsiteY106" fmla="*/ 6414 h 10000"/>
                  <a:gd name="connsiteX107" fmla="*/ 5278 w 10000"/>
                  <a:gd name="connsiteY107" fmla="*/ 6492 h 10000"/>
                  <a:gd name="connsiteX108" fmla="*/ 5357 w 10000"/>
                  <a:gd name="connsiteY108" fmla="*/ 6675 h 10000"/>
                  <a:gd name="connsiteX109" fmla="*/ 5317 w 10000"/>
                  <a:gd name="connsiteY109" fmla="*/ 6727 h 10000"/>
                  <a:gd name="connsiteX110" fmla="*/ 5000 w 10000"/>
                  <a:gd name="connsiteY110" fmla="*/ 6885 h 10000"/>
                  <a:gd name="connsiteX111" fmla="*/ 4683 w 10000"/>
                  <a:gd name="connsiteY111" fmla="*/ 6859 h 10000"/>
                  <a:gd name="connsiteX112" fmla="*/ 4961 w 10000"/>
                  <a:gd name="connsiteY112" fmla="*/ 6963 h 10000"/>
                  <a:gd name="connsiteX113" fmla="*/ 4961 w 10000"/>
                  <a:gd name="connsiteY113" fmla="*/ 7277 h 10000"/>
                  <a:gd name="connsiteX114" fmla="*/ 4603 w 10000"/>
                  <a:gd name="connsiteY114" fmla="*/ 7356 h 10000"/>
                  <a:gd name="connsiteX115" fmla="*/ 4524 w 10000"/>
                  <a:gd name="connsiteY115" fmla="*/ 7225 h 10000"/>
                  <a:gd name="connsiteX116" fmla="*/ 4484 w 10000"/>
                  <a:gd name="connsiteY116" fmla="*/ 7121 h 10000"/>
                  <a:gd name="connsiteX117" fmla="*/ 4128 w 10000"/>
                  <a:gd name="connsiteY117" fmla="*/ 7199 h 10000"/>
                  <a:gd name="connsiteX118" fmla="*/ 4286 w 10000"/>
                  <a:gd name="connsiteY118" fmla="*/ 7304 h 10000"/>
                  <a:gd name="connsiteX119" fmla="*/ 4405 w 10000"/>
                  <a:gd name="connsiteY119" fmla="*/ 7408 h 10000"/>
                  <a:gd name="connsiteX120" fmla="*/ 4563 w 10000"/>
                  <a:gd name="connsiteY120" fmla="*/ 7670 h 10000"/>
                  <a:gd name="connsiteX121" fmla="*/ 4762 w 10000"/>
                  <a:gd name="connsiteY121" fmla="*/ 7618 h 10000"/>
                  <a:gd name="connsiteX122" fmla="*/ 4921 w 10000"/>
                  <a:gd name="connsiteY122" fmla="*/ 7827 h 10000"/>
                  <a:gd name="connsiteX123" fmla="*/ 5040 w 10000"/>
                  <a:gd name="connsiteY123" fmla="*/ 7879 h 10000"/>
                  <a:gd name="connsiteX124" fmla="*/ 5317 w 10000"/>
                  <a:gd name="connsiteY124" fmla="*/ 7853 h 10000"/>
                  <a:gd name="connsiteX125" fmla="*/ 5437 w 10000"/>
                  <a:gd name="connsiteY125" fmla="*/ 7984 h 10000"/>
                  <a:gd name="connsiteX126" fmla="*/ 5556 w 10000"/>
                  <a:gd name="connsiteY126" fmla="*/ 8115 h 10000"/>
                  <a:gd name="connsiteX127" fmla="*/ 6111 w 10000"/>
                  <a:gd name="connsiteY127" fmla="*/ 7932 h 10000"/>
                  <a:gd name="connsiteX128" fmla="*/ 6111 w 10000"/>
                  <a:gd name="connsiteY128" fmla="*/ 7853 h 10000"/>
                  <a:gd name="connsiteX129" fmla="*/ 5953 w 10000"/>
                  <a:gd name="connsiteY129" fmla="*/ 7696 h 10000"/>
                  <a:gd name="connsiteX130" fmla="*/ 6151 w 10000"/>
                  <a:gd name="connsiteY130" fmla="*/ 7540 h 10000"/>
                  <a:gd name="connsiteX131" fmla="*/ 6032 w 10000"/>
                  <a:gd name="connsiteY131" fmla="*/ 7356 h 10000"/>
                  <a:gd name="connsiteX132" fmla="*/ 6151 w 10000"/>
                  <a:gd name="connsiteY132" fmla="*/ 7277 h 10000"/>
                  <a:gd name="connsiteX133" fmla="*/ 6310 w 10000"/>
                  <a:gd name="connsiteY133" fmla="*/ 7460 h 10000"/>
                  <a:gd name="connsiteX134" fmla="*/ 6231 w 10000"/>
                  <a:gd name="connsiteY134" fmla="*/ 7566 h 10000"/>
                  <a:gd name="connsiteX135" fmla="*/ 6587 w 10000"/>
                  <a:gd name="connsiteY135" fmla="*/ 7618 h 10000"/>
                  <a:gd name="connsiteX136" fmla="*/ 6746 w 10000"/>
                  <a:gd name="connsiteY136" fmla="*/ 7696 h 10000"/>
                  <a:gd name="connsiteX137" fmla="*/ 6905 w 10000"/>
                  <a:gd name="connsiteY137" fmla="*/ 7906 h 10000"/>
                  <a:gd name="connsiteX138" fmla="*/ 6667 w 10000"/>
                  <a:gd name="connsiteY138" fmla="*/ 8089 h 10000"/>
                  <a:gd name="connsiteX139" fmla="*/ 6270 w 10000"/>
                  <a:gd name="connsiteY139" fmla="*/ 8219 h 10000"/>
                  <a:gd name="connsiteX140" fmla="*/ 6191 w 10000"/>
                  <a:gd name="connsiteY140" fmla="*/ 8377 h 10000"/>
                  <a:gd name="connsiteX141" fmla="*/ 5953 w 10000"/>
                  <a:gd name="connsiteY141" fmla="*/ 8455 h 10000"/>
                  <a:gd name="connsiteX142" fmla="*/ 6071 w 10000"/>
                  <a:gd name="connsiteY142" fmla="*/ 8612 h 10000"/>
                  <a:gd name="connsiteX143" fmla="*/ 6310 w 10000"/>
                  <a:gd name="connsiteY143" fmla="*/ 8612 h 10000"/>
                  <a:gd name="connsiteX144" fmla="*/ 6349 w 10000"/>
                  <a:gd name="connsiteY144" fmla="*/ 8612 h 10000"/>
                  <a:gd name="connsiteX145" fmla="*/ 6508 w 10000"/>
                  <a:gd name="connsiteY145" fmla="*/ 8900 h 10000"/>
                  <a:gd name="connsiteX146" fmla="*/ 6587 w 10000"/>
                  <a:gd name="connsiteY146" fmla="*/ 8612 h 10000"/>
                  <a:gd name="connsiteX147" fmla="*/ 6786 w 10000"/>
                  <a:gd name="connsiteY147" fmla="*/ 8560 h 10000"/>
                  <a:gd name="connsiteX148" fmla="*/ 6985 w 10000"/>
                  <a:gd name="connsiteY148" fmla="*/ 8638 h 10000"/>
                  <a:gd name="connsiteX149" fmla="*/ 6985 w 10000"/>
                  <a:gd name="connsiteY149" fmla="*/ 8665 h 10000"/>
                  <a:gd name="connsiteX150" fmla="*/ 7183 w 10000"/>
                  <a:gd name="connsiteY150" fmla="*/ 8612 h 10000"/>
                  <a:gd name="connsiteX151" fmla="*/ 7302 w 10000"/>
                  <a:gd name="connsiteY151" fmla="*/ 8796 h 10000"/>
                  <a:gd name="connsiteX152" fmla="*/ 6905 w 10000"/>
                  <a:gd name="connsiteY152" fmla="*/ 8691 h 10000"/>
                  <a:gd name="connsiteX153" fmla="*/ 6825 w 10000"/>
                  <a:gd name="connsiteY153" fmla="*/ 8718 h 10000"/>
                  <a:gd name="connsiteX154" fmla="*/ 6786 w 10000"/>
                  <a:gd name="connsiteY154" fmla="*/ 8926 h 10000"/>
                  <a:gd name="connsiteX155" fmla="*/ 6746 w 10000"/>
                  <a:gd name="connsiteY155" fmla="*/ 9058 h 10000"/>
                  <a:gd name="connsiteX156" fmla="*/ 7064 w 10000"/>
                  <a:gd name="connsiteY156" fmla="*/ 9031 h 10000"/>
                  <a:gd name="connsiteX157" fmla="*/ 7144 w 10000"/>
                  <a:gd name="connsiteY157" fmla="*/ 9110 h 10000"/>
                  <a:gd name="connsiteX158" fmla="*/ 7183 w 10000"/>
                  <a:gd name="connsiteY158" fmla="*/ 8953 h 10000"/>
                  <a:gd name="connsiteX159" fmla="*/ 7302 w 10000"/>
                  <a:gd name="connsiteY159" fmla="*/ 8744 h 10000"/>
                  <a:gd name="connsiteX160" fmla="*/ 7579 w 10000"/>
                  <a:gd name="connsiteY160" fmla="*/ 9136 h 10000"/>
                  <a:gd name="connsiteX161" fmla="*/ 7857 w 10000"/>
                  <a:gd name="connsiteY161" fmla="*/ 9188 h 10000"/>
                  <a:gd name="connsiteX162" fmla="*/ 8095 w 10000"/>
                  <a:gd name="connsiteY16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85 w 10000"/>
                  <a:gd name="connsiteY10" fmla="*/ 5549 h 10000"/>
                  <a:gd name="connsiteX11" fmla="*/ 8890 w 10000"/>
                  <a:gd name="connsiteY11" fmla="*/ 5157 h 10000"/>
                  <a:gd name="connsiteX12" fmla="*/ 9128 w 10000"/>
                  <a:gd name="connsiteY12" fmla="*/ 5523 h 10000"/>
                  <a:gd name="connsiteX13" fmla="*/ 8849 w 10000"/>
                  <a:gd name="connsiteY13" fmla="*/ 5445 h 10000"/>
                  <a:gd name="connsiteX14" fmla="*/ 8691 w 10000"/>
                  <a:gd name="connsiteY14" fmla="*/ 5183 h 10000"/>
                  <a:gd name="connsiteX15" fmla="*/ 8453 w 10000"/>
                  <a:gd name="connsiteY15" fmla="*/ 4817 h 10000"/>
                  <a:gd name="connsiteX16" fmla="*/ 7302 w 10000"/>
                  <a:gd name="connsiteY16" fmla="*/ 4503 h 10000"/>
                  <a:gd name="connsiteX17" fmla="*/ 7064 w 10000"/>
                  <a:gd name="connsiteY17" fmla="*/ 4503 h 10000"/>
                  <a:gd name="connsiteX18" fmla="*/ 6746 w 10000"/>
                  <a:gd name="connsiteY18" fmla="*/ 4189 h 10000"/>
                  <a:gd name="connsiteX19" fmla="*/ 6469 w 10000"/>
                  <a:gd name="connsiteY19" fmla="*/ 4267 h 10000"/>
                  <a:gd name="connsiteX20" fmla="*/ 6151 w 10000"/>
                  <a:gd name="connsiteY20" fmla="*/ 3900 h 10000"/>
                  <a:gd name="connsiteX21" fmla="*/ 5833 w 10000"/>
                  <a:gd name="connsiteY21" fmla="*/ 3900 h 10000"/>
                  <a:gd name="connsiteX22" fmla="*/ 5516 w 10000"/>
                  <a:gd name="connsiteY22" fmla="*/ 4005 h 10000"/>
                  <a:gd name="connsiteX23" fmla="*/ 5159 w 10000"/>
                  <a:gd name="connsiteY23" fmla="*/ 3979 h 10000"/>
                  <a:gd name="connsiteX24" fmla="*/ 5159 w 10000"/>
                  <a:gd name="connsiteY24" fmla="*/ 3482 h 10000"/>
                  <a:gd name="connsiteX25" fmla="*/ 5357 w 10000"/>
                  <a:gd name="connsiteY25" fmla="*/ 3455 h 10000"/>
                  <a:gd name="connsiteX26" fmla="*/ 5238 w 10000"/>
                  <a:gd name="connsiteY26" fmla="*/ 3325 h 10000"/>
                  <a:gd name="connsiteX27" fmla="*/ 5238 w 10000"/>
                  <a:gd name="connsiteY27" fmla="*/ 3115 h 10000"/>
                  <a:gd name="connsiteX28" fmla="*/ 5278 w 10000"/>
                  <a:gd name="connsiteY28" fmla="*/ 2985 h 10000"/>
                  <a:gd name="connsiteX29" fmla="*/ 4882 w 10000"/>
                  <a:gd name="connsiteY29" fmla="*/ 2775 h 10000"/>
                  <a:gd name="connsiteX30" fmla="*/ 4484 w 10000"/>
                  <a:gd name="connsiteY30" fmla="*/ 2540 h 10000"/>
                  <a:gd name="connsiteX31" fmla="*/ 4286 w 10000"/>
                  <a:gd name="connsiteY31" fmla="*/ 2382 h 10000"/>
                  <a:gd name="connsiteX32" fmla="*/ 4008 w 10000"/>
                  <a:gd name="connsiteY32" fmla="*/ 2330 h 10000"/>
                  <a:gd name="connsiteX33" fmla="*/ 3691 w 10000"/>
                  <a:gd name="connsiteY33" fmla="*/ 2356 h 10000"/>
                  <a:gd name="connsiteX34" fmla="*/ 3373 w 10000"/>
                  <a:gd name="connsiteY34" fmla="*/ 2278 h 10000"/>
                  <a:gd name="connsiteX35" fmla="*/ 2976 w 10000"/>
                  <a:gd name="connsiteY35" fmla="*/ 1649 h 10000"/>
                  <a:gd name="connsiteX36" fmla="*/ 2857 w 10000"/>
                  <a:gd name="connsiteY36" fmla="*/ 1492 h 10000"/>
                  <a:gd name="connsiteX37" fmla="*/ 2738 w 10000"/>
                  <a:gd name="connsiteY37" fmla="*/ 1126 h 10000"/>
                  <a:gd name="connsiteX38" fmla="*/ 2579 w 10000"/>
                  <a:gd name="connsiteY38" fmla="*/ 785 h 10000"/>
                  <a:gd name="connsiteX39" fmla="*/ 2103 w 10000"/>
                  <a:gd name="connsiteY39" fmla="*/ 549 h 10000"/>
                  <a:gd name="connsiteX40" fmla="*/ 1825 w 10000"/>
                  <a:gd name="connsiteY40" fmla="*/ 52 h 10000"/>
                  <a:gd name="connsiteX41" fmla="*/ 1468 w 10000"/>
                  <a:gd name="connsiteY41" fmla="*/ 52 h 10000"/>
                  <a:gd name="connsiteX42" fmla="*/ 1309 w 10000"/>
                  <a:gd name="connsiteY42" fmla="*/ 157 h 10000"/>
                  <a:gd name="connsiteX43" fmla="*/ 1270 w 10000"/>
                  <a:gd name="connsiteY43" fmla="*/ 0 h 10000"/>
                  <a:gd name="connsiteX44" fmla="*/ 754 w 10000"/>
                  <a:gd name="connsiteY44" fmla="*/ 104 h 10000"/>
                  <a:gd name="connsiteX45" fmla="*/ 1309 w 10000"/>
                  <a:gd name="connsiteY45" fmla="*/ 210 h 10000"/>
                  <a:gd name="connsiteX46" fmla="*/ 1270 w 10000"/>
                  <a:gd name="connsiteY46" fmla="*/ 445 h 10000"/>
                  <a:gd name="connsiteX47" fmla="*/ 1389 w 10000"/>
                  <a:gd name="connsiteY47" fmla="*/ 759 h 10000"/>
                  <a:gd name="connsiteX48" fmla="*/ 1508 w 10000"/>
                  <a:gd name="connsiteY48" fmla="*/ 942 h 10000"/>
                  <a:gd name="connsiteX49" fmla="*/ 1309 w 10000"/>
                  <a:gd name="connsiteY49" fmla="*/ 1282 h 10000"/>
                  <a:gd name="connsiteX50" fmla="*/ 1151 w 10000"/>
                  <a:gd name="connsiteY50" fmla="*/ 1282 h 10000"/>
                  <a:gd name="connsiteX51" fmla="*/ 992 w 10000"/>
                  <a:gd name="connsiteY51" fmla="*/ 1518 h 10000"/>
                  <a:gd name="connsiteX52" fmla="*/ 1270 w 10000"/>
                  <a:gd name="connsiteY52" fmla="*/ 1623 h 10000"/>
                  <a:gd name="connsiteX53" fmla="*/ 913 w 10000"/>
                  <a:gd name="connsiteY53" fmla="*/ 1597 h 10000"/>
                  <a:gd name="connsiteX54" fmla="*/ 754 w 10000"/>
                  <a:gd name="connsiteY54" fmla="*/ 1911 h 10000"/>
                  <a:gd name="connsiteX55" fmla="*/ 714 w 10000"/>
                  <a:gd name="connsiteY55" fmla="*/ 1963 h 10000"/>
                  <a:gd name="connsiteX56" fmla="*/ 555 w 10000"/>
                  <a:gd name="connsiteY56" fmla="*/ 2304 h 10000"/>
                  <a:gd name="connsiteX57" fmla="*/ 794 w 10000"/>
                  <a:gd name="connsiteY57" fmla="*/ 2382 h 10000"/>
                  <a:gd name="connsiteX58" fmla="*/ 476 w 10000"/>
                  <a:gd name="connsiteY58" fmla="*/ 2644 h 10000"/>
                  <a:gd name="connsiteX59" fmla="*/ 79 w 10000"/>
                  <a:gd name="connsiteY59" fmla="*/ 2932 h 10000"/>
                  <a:gd name="connsiteX60" fmla="*/ 0 w 10000"/>
                  <a:gd name="connsiteY60" fmla="*/ 3089 h 10000"/>
                  <a:gd name="connsiteX61" fmla="*/ 199 w 10000"/>
                  <a:gd name="connsiteY61" fmla="*/ 3429 h 10000"/>
                  <a:gd name="connsiteX62" fmla="*/ 0 w 10000"/>
                  <a:gd name="connsiteY62" fmla="*/ 3744 h 10000"/>
                  <a:gd name="connsiteX63" fmla="*/ 40 w 10000"/>
                  <a:gd name="connsiteY63" fmla="*/ 4084 h 10000"/>
                  <a:gd name="connsiteX64" fmla="*/ 159 w 10000"/>
                  <a:gd name="connsiteY64" fmla="*/ 4189 h 10000"/>
                  <a:gd name="connsiteX65" fmla="*/ 397 w 10000"/>
                  <a:gd name="connsiteY65" fmla="*/ 4162 h 10000"/>
                  <a:gd name="connsiteX66" fmla="*/ 873 w 10000"/>
                  <a:gd name="connsiteY66" fmla="*/ 4215 h 10000"/>
                  <a:gd name="connsiteX67" fmla="*/ 1270 w 10000"/>
                  <a:gd name="connsiteY67" fmla="*/ 4110 h 10000"/>
                  <a:gd name="connsiteX68" fmla="*/ 1707 w 10000"/>
                  <a:gd name="connsiteY68" fmla="*/ 4110 h 10000"/>
                  <a:gd name="connsiteX69" fmla="*/ 1984 w 10000"/>
                  <a:gd name="connsiteY69" fmla="*/ 4005 h 10000"/>
                  <a:gd name="connsiteX70" fmla="*/ 2063 w 10000"/>
                  <a:gd name="connsiteY70" fmla="*/ 4031 h 10000"/>
                  <a:gd name="connsiteX71" fmla="*/ 1945 w 10000"/>
                  <a:gd name="connsiteY71" fmla="*/ 4084 h 10000"/>
                  <a:gd name="connsiteX72" fmla="*/ 2222 w 10000"/>
                  <a:gd name="connsiteY72" fmla="*/ 4319 h 10000"/>
                  <a:gd name="connsiteX73" fmla="*/ 2421 w 10000"/>
                  <a:gd name="connsiteY73" fmla="*/ 4267 h 10000"/>
                  <a:gd name="connsiteX74" fmla="*/ 2699 w 10000"/>
                  <a:gd name="connsiteY74" fmla="*/ 4371 h 10000"/>
                  <a:gd name="connsiteX75" fmla="*/ 3055 w 10000"/>
                  <a:gd name="connsiteY75" fmla="*/ 4345 h 10000"/>
                  <a:gd name="connsiteX76" fmla="*/ 3651 w 10000"/>
                  <a:gd name="connsiteY76" fmla="*/ 4425 h 10000"/>
                  <a:gd name="connsiteX77" fmla="*/ 3809 w 10000"/>
                  <a:gd name="connsiteY77" fmla="*/ 4477 h 10000"/>
                  <a:gd name="connsiteX78" fmla="*/ 4365 w 10000"/>
                  <a:gd name="connsiteY78" fmla="*/ 4345 h 10000"/>
                  <a:gd name="connsiteX79" fmla="*/ 4445 w 10000"/>
                  <a:gd name="connsiteY79" fmla="*/ 4425 h 10000"/>
                  <a:gd name="connsiteX80" fmla="*/ 4603 w 10000"/>
                  <a:gd name="connsiteY80" fmla="*/ 4319 h 10000"/>
                  <a:gd name="connsiteX81" fmla="*/ 4683 w 10000"/>
                  <a:gd name="connsiteY81" fmla="*/ 4451 h 10000"/>
                  <a:gd name="connsiteX82" fmla="*/ 5238 w 10000"/>
                  <a:gd name="connsiteY82" fmla="*/ 4293 h 10000"/>
                  <a:gd name="connsiteX83" fmla="*/ 5238 w 10000"/>
                  <a:gd name="connsiteY83" fmla="*/ 4136 h 10000"/>
                  <a:gd name="connsiteX84" fmla="*/ 5357 w 10000"/>
                  <a:gd name="connsiteY84" fmla="*/ 4110 h 10000"/>
                  <a:gd name="connsiteX85" fmla="*/ 5477 w 10000"/>
                  <a:gd name="connsiteY85" fmla="*/ 4162 h 10000"/>
                  <a:gd name="connsiteX86" fmla="*/ 5873 w 10000"/>
                  <a:gd name="connsiteY86" fmla="*/ 4058 h 10000"/>
                  <a:gd name="connsiteX87" fmla="*/ 5953 w 10000"/>
                  <a:gd name="connsiteY87" fmla="*/ 4084 h 10000"/>
                  <a:gd name="connsiteX88" fmla="*/ 6151 w 10000"/>
                  <a:gd name="connsiteY88" fmla="*/ 4555 h 10000"/>
                  <a:gd name="connsiteX89" fmla="*/ 6270 w 10000"/>
                  <a:gd name="connsiteY89" fmla="*/ 4607 h 10000"/>
                  <a:gd name="connsiteX90" fmla="*/ 6548 w 10000"/>
                  <a:gd name="connsiteY90" fmla="*/ 4607 h 10000"/>
                  <a:gd name="connsiteX91" fmla="*/ 6667 w 10000"/>
                  <a:gd name="connsiteY91" fmla="*/ 4817 h 10000"/>
                  <a:gd name="connsiteX92" fmla="*/ 6707 w 10000"/>
                  <a:gd name="connsiteY92" fmla="*/ 4974 h 10000"/>
                  <a:gd name="connsiteX93" fmla="*/ 7500 w 10000"/>
                  <a:gd name="connsiteY93" fmla="*/ 5183 h 10000"/>
                  <a:gd name="connsiteX94" fmla="*/ 7183 w 10000"/>
                  <a:gd name="connsiteY94" fmla="*/ 5602 h 10000"/>
                  <a:gd name="connsiteX95" fmla="*/ 6985 w 10000"/>
                  <a:gd name="connsiteY95" fmla="*/ 5497 h 10000"/>
                  <a:gd name="connsiteX96" fmla="*/ 6429 w 10000"/>
                  <a:gd name="connsiteY96" fmla="*/ 5602 h 10000"/>
                  <a:gd name="connsiteX97" fmla="*/ 6151 w 10000"/>
                  <a:gd name="connsiteY97" fmla="*/ 5288 h 10000"/>
                  <a:gd name="connsiteX98" fmla="*/ 5953 w 10000"/>
                  <a:gd name="connsiteY98" fmla="*/ 5314 h 10000"/>
                  <a:gd name="connsiteX99" fmla="*/ 6111 w 10000"/>
                  <a:gd name="connsiteY99" fmla="*/ 5523 h 10000"/>
                  <a:gd name="connsiteX100" fmla="*/ 6151 w 10000"/>
                  <a:gd name="connsiteY100" fmla="*/ 5681 h 10000"/>
                  <a:gd name="connsiteX101" fmla="*/ 5754 w 10000"/>
                  <a:gd name="connsiteY101" fmla="*/ 5969 h 10000"/>
                  <a:gd name="connsiteX102" fmla="*/ 5675 w 10000"/>
                  <a:gd name="connsiteY102" fmla="*/ 6126 h 10000"/>
                  <a:gd name="connsiteX103" fmla="*/ 5636 w 10000"/>
                  <a:gd name="connsiteY103" fmla="*/ 6256 h 10000"/>
                  <a:gd name="connsiteX104" fmla="*/ 5595 w 10000"/>
                  <a:gd name="connsiteY104" fmla="*/ 6308 h 10000"/>
                  <a:gd name="connsiteX105" fmla="*/ 5516 w 10000"/>
                  <a:gd name="connsiteY105" fmla="*/ 6414 h 10000"/>
                  <a:gd name="connsiteX106" fmla="*/ 5278 w 10000"/>
                  <a:gd name="connsiteY106" fmla="*/ 6492 h 10000"/>
                  <a:gd name="connsiteX107" fmla="*/ 5357 w 10000"/>
                  <a:gd name="connsiteY107" fmla="*/ 6675 h 10000"/>
                  <a:gd name="connsiteX108" fmla="*/ 5317 w 10000"/>
                  <a:gd name="connsiteY108" fmla="*/ 6727 h 10000"/>
                  <a:gd name="connsiteX109" fmla="*/ 5000 w 10000"/>
                  <a:gd name="connsiteY109" fmla="*/ 6885 h 10000"/>
                  <a:gd name="connsiteX110" fmla="*/ 4683 w 10000"/>
                  <a:gd name="connsiteY110" fmla="*/ 6859 h 10000"/>
                  <a:gd name="connsiteX111" fmla="*/ 4961 w 10000"/>
                  <a:gd name="connsiteY111" fmla="*/ 6963 h 10000"/>
                  <a:gd name="connsiteX112" fmla="*/ 4961 w 10000"/>
                  <a:gd name="connsiteY112" fmla="*/ 7277 h 10000"/>
                  <a:gd name="connsiteX113" fmla="*/ 4603 w 10000"/>
                  <a:gd name="connsiteY113" fmla="*/ 7356 h 10000"/>
                  <a:gd name="connsiteX114" fmla="*/ 4524 w 10000"/>
                  <a:gd name="connsiteY114" fmla="*/ 7225 h 10000"/>
                  <a:gd name="connsiteX115" fmla="*/ 4484 w 10000"/>
                  <a:gd name="connsiteY115" fmla="*/ 7121 h 10000"/>
                  <a:gd name="connsiteX116" fmla="*/ 4128 w 10000"/>
                  <a:gd name="connsiteY116" fmla="*/ 7199 h 10000"/>
                  <a:gd name="connsiteX117" fmla="*/ 4286 w 10000"/>
                  <a:gd name="connsiteY117" fmla="*/ 7304 h 10000"/>
                  <a:gd name="connsiteX118" fmla="*/ 4405 w 10000"/>
                  <a:gd name="connsiteY118" fmla="*/ 7408 h 10000"/>
                  <a:gd name="connsiteX119" fmla="*/ 4563 w 10000"/>
                  <a:gd name="connsiteY119" fmla="*/ 7670 h 10000"/>
                  <a:gd name="connsiteX120" fmla="*/ 4762 w 10000"/>
                  <a:gd name="connsiteY120" fmla="*/ 7618 h 10000"/>
                  <a:gd name="connsiteX121" fmla="*/ 4921 w 10000"/>
                  <a:gd name="connsiteY121" fmla="*/ 7827 h 10000"/>
                  <a:gd name="connsiteX122" fmla="*/ 5040 w 10000"/>
                  <a:gd name="connsiteY122" fmla="*/ 7879 h 10000"/>
                  <a:gd name="connsiteX123" fmla="*/ 5317 w 10000"/>
                  <a:gd name="connsiteY123" fmla="*/ 7853 h 10000"/>
                  <a:gd name="connsiteX124" fmla="*/ 5437 w 10000"/>
                  <a:gd name="connsiteY124" fmla="*/ 7984 h 10000"/>
                  <a:gd name="connsiteX125" fmla="*/ 5556 w 10000"/>
                  <a:gd name="connsiteY125" fmla="*/ 8115 h 10000"/>
                  <a:gd name="connsiteX126" fmla="*/ 6111 w 10000"/>
                  <a:gd name="connsiteY126" fmla="*/ 7932 h 10000"/>
                  <a:gd name="connsiteX127" fmla="*/ 6111 w 10000"/>
                  <a:gd name="connsiteY127" fmla="*/ 7853 h 10000"/>
                  <a:gd name="connsiteX128" fmla="*/ 5953 w 10000"/>
                  <a:gd name="connsiteY128" fmla="*/ 7696 h 10000"/>
                  <a:gd name="connsiteX129" fmla="*/ 6151 w 10000"/>
                  <a:gd name="connsiteY129" fmla="*/ 7540 h 10000"/>
                  <a:gd name="connsiteX130" fmla="*/ 6032 w 10000"/>
                  <a:gd name="connsiteY130" fmla="*/ 7356 h 10000"/>
                  <a:gd name="connsiteX131" fmla="*/ 6151 w 10000"/>
                  <a:gd name="connsiteY131" fmla="*/ 7277 h 10000"/>
                  <a:gd name="connsiteX132" fmla="*/ 6310 w 10000"/>
                  <a:gd name="connsiteY132" fmla="*/ 7460 h 10000"/>
                  <a:gd name="connsiteX133" fmla="*/ 6231 w 10000"/>
                  <a:gd name="connsiteY133" fmla="*/ 7566 h 10000"/>
                  <a:gd name="connsiteX134" fmla="*/ 6587 w 10000"/>
                  <a:gd name="connsiteY134" fmla="*/ 7618 h 10000"/>
                  <a:gd name="connsiteX135" fmla="*/ 6746 w 10000"/>
                  <a:gd name="connsiteY135" fmla="*/ 7696 h 10000"/>
                  <a:gd name="connsiteX136" fmla="*/ 6905 w 10000"/>
                  <a:gd name="connsiteY136" fmla="*/ 7906 h 10000"/>
                  <a:gd name="connsiteX137" fmla="*/ 6667 w 10000"/>
                  <a:gd name="connsiteY137" fmla="*/ 8089 h 10000"/>
                  <a:gd name="connsiteX138" fmla="*/ 6270 w 10000"/>
                  <a:gd name="connsiteY138" fmla="*/ 8219 h 10000"/>
                  <a:gd name="connsiteX139" fmla="*/ 6191 w 10000"/>
                  <a:gd name="connsiteY139" fmla="*/ 8377 h 10000"/>
                  <a:gd name="connsiteX140" fmla="*/ 5953 w 10000"/>
                  <a:gd name="connsiteY140" fmla="*/ 8455 h 10000"/>
                  <a:gd name="connsiteX141" fmla="*/ 6071 w 10000"/>
                  <a:gd name="connsiteY141" fmla="*/ 8612 h 10000"/>
                  <a:gd name="connsiteX142" fmla="*/ 6310 w 10000"/>
                  <a:gd name="connsiteY142" fmla="*/ 8612 h 10000"/>
                  <a:gd name="connsiteX143" fmla="*/ 6349 w 10000"/>
                  <a:gd name="connsiteY143" fmla="*/ 8612 h 10000"/>
                  <a:gd name="connsiteX144" fmla="*/ 6508 w 10000"/>
                  <a:gd name="connsiteY144" fmla="*/ 8900 h 10000"/>
                  <a:gd name="connsiteX145" fmla="*/ 6587 w 10000"/>
                  <a:gd name="connsiteY145" fmla="*/ 8612 h 10000"/>
                  <a:gd name="connsiteX146" fmla="*/ 6786 w 10000"/>
                  <a:gd name="connsiteY146" fmla="*/ 8560 h 10000"/>
                  <a:gd name="connsiteX147" fmla="*/ 6985 w 10000"/>
                  <a:gd name="connsiteY147" fmla="*/ 8638 h 10000"/>
                  <a:gd name="connsiteX148" fmla="*/ 6985 w 10000"/>
                  <a:gd name="connsiteY148" fmla="*/ 8665 h 10000"/>
                  <a:gd name="connsiteX149" fmla="*/ 7183 w 10000"/>
                  <a:gd name="connsiteY149" fmla="*/ 8612 h 10000"/>
                  <a:gd name="connsiteX150" fmla="*/ 7302 w 10000"/>
                  <a:gd name="connsiteY150" fmla="*/ 8796 h 10000"/>
                  <a:gd name="connsiteX151" fmla="*/ 6905 w 10000"/>
                  <a:gd name="connsiteY151" fmla="*/ 8691 h 10000"/>
                  <a:gd name="connsiteX152" fmla="*/ 6825 w 10000"/>
                  <a:gd name="connsiteY152" fmla="*/ 8718 h 10000"/>
                  <a:gd name="connsiteX153" fmla="*/ 6786 w 10000"/>
                  <a:gd name="connsiteY153" fmla="*/ 8926 h 10000"/>
                  <a:gd name="connsiteX154" fmla="*/ 6746 w 10000"/>
                  <a:gd name="connsiteY154" fmla="*/ 9058 h 10000"/>
                  <a:gd name="connsiteX155" fmla="*/ 7064 w 10000"/>
                  <a:gd name="connsiteY155" fmla="*/ 9031 h 10000"/>
                  <a:gd name="connsiteX156" fmla="*/ 7144 w 10000"/>
                  <a:gd name="connsiteY156" fmla="*/ 9110 h 10000"/>
                  <a:gd name="connsiteX157" fmla="*/ 7183 w 10000"/>
                  <a:gd name="connsiteY157" fmla="*/ 8953 h 10000"/>
                  <a:gd name="connsiteX158" fmla="*/ 7302 w 10000"/>
                  <a:gd name="connsiteY158" fmla="*/ 8744 h 10000"/>
                  <a:gd name="connsiteX159" fmla="*/ 7579 w 10000"/>
                  <a:gd name="connsiteY159" fmla="*/ 9136 h 10000"/>
                  <a:gd name="connsiteX160" fmla="*/ 7857 w 10000"/>
                  <a:gd name="connsiteY160" fmla="*/ 9188 h 10000"/>
                  <a:gd name="connsiteX161" fmla="*/ 8095 w 10000"/>
                  <a:gd name="connsiteY16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485 w 10000"/>
                  <a:gd name="connsiteY9" fmla="*/ 5549 h 10000"/>
                  <a:gd name="connsiteX10" fmla="*/ 8890 w 10000"/>
                  <a:gd name="connsiteY10" fmla="*/ 5157 h 10000"/>
                  <a:gd name="connsiteX11" fmla="*/ 9128 w 10000"/>
                  <a:gd name="connsiteY11" fmla="*/ 5523 h 10000"/>
                  <a:gd name="connsiteX12" fmla="*/ 8849 w 10000"/>
                  <a:gd name="connsiteY12" fmla="*/ 5445 h 10000"/>
                  <a:gd name="connsiteX13" fmla="*/ 8691 w 10000"/>
                  <a:gd name="connsiteY13" fmla="*/ 5183 h 10000"/>
                  <a:gd name="connsiteX14" fmla="*/ 8453 w 10000"/>
                  <a:gd name="connsiteY14" fmla="*/ 4817 h 10000"/>
                  <a:gd name="connsiteX15" fmla="*/ 7302 w 10000"/>
                  <a:gd name="connsiteY15" fmla="*/ 4503 h 10000"/>
                  <a:gd name="connsiteX16" fmla="*/ 7064 w 10000"/>
                  <a:gd name="connsiteY16" fmla="*/ 4503 h 10000"/>
                  <a:gd name="connsiteX17" fmla="*/ 6746 w 10000"/>
                  <a:gd name="connsiteY17" fmla="*/ 4189 h 10000"/>
                  <a:gd name="connsiteX18" fmla="*/ 6469 w 10000"/>
                  <a:gd name="connsiteY18" fmla="*/ 4267 h 10000"/>
                  <a:gd name="connsiteX19" fmla="*/ 6151 w 10000"/>
                  <a:gd name="connsiteY19" fmla="*/ 3900 h 10000"/>
                  <a:gd name="connsiteX20" fmla="*/ 5833 w 10000"/>
                  <a:gd name="connsiteY20" fmla="*/ 3900 h 10000"/>
                  <a:gd name="connsiteX21" fmla="*/ 5516 w 10000"/>
                  <a:gd name="connsiteY21" fmla="*/ 4005 h 10000"/>
                  <a:gd name="connsiteX22" fmla="*/ 5159 w 10000"/>
                  <a:gd name="connsiteY22" fmla="*/ 3979 h 10000"/>
                  <a:gd name="connsiteX23" fmla="*/ 5159 w 10000"/>
                  <a:gd name="connsiteY23" fmla="*/ 3482 h 10000"/>
                  <a:gd name="connsiteX24" fmla="*/ 5357 w 10000"/>
                  <a:gd name="connsiteY24" fmla="*/ 3455 h 10000"/>
                  <a:gd name="connsiteX25" fmla="*/ 5238 w 10000"/>
                  <a:gd name="connsiteY25" fmla="*/ 3325 h 10000"/>
                  <a:gd name="connsiteX26" fmla="*/ 5238 w 10000"/>
                  <a:gd name="connsiteY26" fmla="*/ 3115 h 10000"/>
                  <a:gd name="connsiteX27" fmla="*/ 5278 w 10000"/>
                  <a:gd name="connsiteY27" fmla="*/ 2985 h 10000"/>
                  <a:gd name="connsiteX28" fmla="*/ 4882 w 10000"/>
                  <a:gd name="connsiteY28" fmla="*/ 2775 h 10000"/>
                  <a:gd name="connsiteX29" fmla="*/ 4484 w 10000"/>
                  <a:gd name="connsiteY29" fmla="*/ 2540 h 10000"/>
                  <a:gd name="connsiteX30" fmla="*/ 4286 w 10000"/>
                  <a:gd name="connsiteY30" fmla="*/ 2382 h 10000"/>
                  <a:gd name="connsiteX31" fmla="*/ 4008 w 10000"/>
                  <a:gd name="connsiteY31" fmla="*/ 2330 h 10000"/>
                  <a:gd name="connsiteX32" fmla="*/ 3691 w 10000"/>
                  <a:gd name="connsiteY32" fmla="*/ 2356 h 10000"/>
                  <a:gd name="connsiteX33" fmla="*/ 3373 w 10000"/>
                  <a:gd name="connsiteY33" fmla="*/ 2278 h 10000"/>
                  <a:gd name="connsiteX34" fmla="*/ 2976 w 10000"/>
                  <a:gd name="connsiteY34" fmla="*/ 1649 h 10000"/>
                  <a:gd name="connsiteX35" fmla="*/ 2857 w 10000"/>
                  <a:gd name="connsiteY35" fmla="*/ 1492 h 10000"/>
                  <a:gd name="connsiteX36" fmla="*/ 2738 w 10000"/>
                  <a:gd name="connsiteY36" fmla="*/ 1126 h 10000"/>
                  <a:gd name="connsiteX37" fmla="*/ 2579 w 10000"/>
                  <a:gd name="connsiteY37" fmla="*/ 785 h 10000"/>
                  <a:gd name="connsiteX38" fmla="*/ 2103 w 10000"/>
                  <a:gd name="connsiteY38" fmla="*/ 549 h 10000"/>
                  <a:gd name="connsiteX39" fmla="*/ 1825 w 10000"/>
                  <a:gd name="connsiteY39" fmla="*/ 52 h 10000"/>
                  <a:gd name="connsiteX40" fmla="*/ 1468 w 10000"/>
                  <a:gd name="connsiteY40" fmla="*/ 52 h 10000"/>
                  <a:gd name="connsiteX41" fmla="*/ 1309 w 10000"/>
                  <a:gd name="connsiteY41" fmla="*/ 157 h 10000"/>
                  <a:gd name="connsiteX42" fmla="*/ 1270 w 10000"/>
                  <a:gd name="connsiteY42" fmla="*/ 0 h 10000"/>
                  <a:gd name="connsiteX43" fmla="*/ 754 w 10000"/>
                  <a:gd name="connsiteY43" fmla="*/ 104 h 10000"/>
                  <a:gd name="connsiteX44" fmla="*/ 1309 w 10000"/>
                  <a:gd name="connsiteY44" fmla="*/ 210 h 10000"/>
                  <a:gd name="connsiteX45" fmla="*/ 1270 w 10000"/>
                  <a:gd name="connsiteY45" fmla="*/ 445 h 10000"/>
                  <a:gd name="connsiteX46" fmla="*/ 1389 w 10000"/>
                  <a:gd name="connsiteY46" fmla="*/ 759 h 10000"/>
                  <a:gd name="connsiteX47" fmla="*/ 1508 w 10000"/>
                  <a:gd name="connsiteY47" fmla="*/ 942 h 10000"/>
                  <a:gd name="connsiteX48" fmla="*/ 1309 w 10000"/>
                  <a:gd name="connsiteY48" fmla="*/ 1282 h 10000"/>
                  <a:gd name="connsiteX49" fmla="*/ 1151 w 10000"/>
                  <a:gd name="connsiteY49" fmla="*/ 1282 h 10000"/>
                  <a:gd name="connsiteX50" fmla="*/ 992 w 10000"/>
                  <a:gd name="connsiteY50" fmla="*/ 1518 h 10000"/>
                  <a:gd name="connsiteX51" fmla="*/ 1270 w 10000"/>
                  <a:gd name="connsiteY51" fmla="*/ 1623 h 10000"/>
                  <a:gd name="connsiteX52" fmla="*/ 913 w 10000"/>
                  <a:gd name="connsiteY52" fmla="*/ 1597 h 10000"/>
                  <a:gd name="connsiteX53" fmla="*/ 754 w 10000"/>
                  <a:gd name="connsiteY53" fmla="*/ 1911 h 10000"/>
                  <a:gd name="connsiteX54" fmla="*/ 714 w 10000"/>
                  <a:gd name="connsiteY54" fmla="*/ 1963 h 10000"/>
                  <a:gd name="connsiteX55" fmla="*/ 555 w 10000"/>
                  <a:gd name="connsiteY55" fmla="*/ 2304 h 10000"/>
                  <a:gd name="connsiteX56" fmla="*/ 794 w 10000"/>
                  <a:gd name="connsiteY56" fmla="*/ 2382 h 10000"/>
                  <a:gd name="connsiteX57" fmla="*/ 476 w 10000"/>
                  <a:gd name="connsiteY57" fmla="*/ 2644 h 10000"/>
                  <a:gd name="connsiteX58" fmla="*/ 79 w 10000"/>
                  <a:gd name="connsiteY58" fmla="*/ 2932 h 10000"/>
                  <a:gd name="connsiteX59" fmla="*/ 0 w 10000"/>
                  <a:gd name="connsiteY59" fmla="*/ 3089 h 10000"/>
                  <a:gd name="connsiteX60" fmla="*/ 199 w 10000"/>
                  <a:gd name="connsiteY60" fmla="*/ 3429 h 10000"/>
                  <a:gd name="connsiteX61" fmla="*/ 0 w 10000"/>
                  <a:gd name="connsiteY61" fmla="*/ 3744 h 10000"/>
                  <a:gd name="connsiteX62" fmla="*/ 40 w 10000"/>
                  <a:gd name="connsiteY62" fmla="*/ 4084 h 10000"/>
                  <a:gd name="connsiteX63" fmla="*/ 159 w 10000"/>
                  <a:gd name="connsiteY63" fmla="*/ 4189 h 10000"/>
                  <a:gd name="connsiteX64" fmla="*/ 397 w 10000"/>
                  <a:gd name="connsiteY64" fmla="*/ 4162 h 10000"/>
                  <a:gd name="connsiteX65" fmla="*/ 873 w 10000"/>
                  <a:gd name="connsiteY65" fmla="*/ 4215 h 10000"/>
                  <a:gd name="connsiteX66" fmla="*/ 1270 w 10000"/>
                  <a:gd name="connsiteY66" fmla="*/ 4110 h 10000"/>
                  <a:gd name="connsiteX67" fmla="*/ 1707 w 10000"/>
                  <a:gd name="connsiteY67" fmla="*/ 4110 h 10000"/>
                  <a:gd name="connsiteX68" fmla="*/ 1984 w 10000"/>
                  <a:gd name="connsiteY68" fmla="*/ 4005 h 10000"/>
                  <a:gd name="connsiteX69" fmla="*/ 2063 w 10000"/>
                  <a:gd name="connsiteY69" fmla="*/ 4031 h 10000"/>
                  <a:gd name="connsiteX70" fmla="*/ 1945 w 10000"/>
                  <a:gd name="connsiteY70" fmla="*/ 4084 h 10000"/>
                  <a:gd name="connsiteX71" fmla="*/ 2222 w 10000"/>
                  <a:gd name="connsiteY71" fmla="*/ 4319 h 10000"/>
                  <a:gd name="connsiteX72" fmla="*/ 2421 w 10000"/>
                  <a:gd name="connsiteY72" fmla="*/ 4267 h 10000"/>
                  <a:gd name="connsiteX73" fmla="*/ 2699 w 10000"/>
                  <a:gd name="connsiteY73" fmla="*/ 4371 h 10000"/>
                  <a:gd name="connsiteX74" fmla="*/ 3055 w 10000"/>
                  <a:gd name="connsiteY74" fmla="*/ 4345 h 10000"/>
                  <a:gd name="connsiteX75" fmla="*/ 3651 w 10000"/>
                  <a:gd name="connsiteY75" fmla="*/ 4425 h 10000"/>
                  <a:gd name="connsiteX76" fmla="*/ 3809 w 10000"/>
                  <a:gd name="connsiteY76" fmla="*/ 4477 h 10000"/>
                  <a:gd name="connsiteX77" fmla="*/ 4365 w 10000"/>
                  <a:gd name="connsiteY77" fmla="*/ 4345 h 10000"/>
                  <a:gd name="connsiteX78" fmla="*/ 4445 w 10000"/>
                  <a:gd name="connsiteY78" fmla="*/ 4425 h 10000"/>
                  <a:gd name="connsiteX79" fmla="*/ 4603 w 10000"/>
                  <a:gd name="connsiteY79" fmla="*/ 4319 h 10000"/>
                  <a:gd name="connsiteX80" fmla="*/ 4683 w 10000"/>
                  <a:gd name="connsiteY80" fmla="*/ 4451 h 10000"/>
                  <a:gd name="connsiteX81" fmla="*/ 5238 w 10000"/>
                  <a:gd name="connsiteY81" fmla="*/ 4293 h 10000"/>
                  <a:gd name="connsiteX82" fmla="*/ 5238 w 10000"/>
                  <a:gd name="connsiteY82" fmla="*/ 4136 h 10000"/>
                  <a:gd name="connsiteX83" fmla="*/ 5357 w 10000"/>
                  <a:gd name="connsiteY83" fmla="*/ 4110 h 10000"/>
                  <a:gd name="connsiteX84" fmla="*/ 5477 w 10000"/>
                  <a:gd name="connsiteY84" fmla="*/ 4162 h 10000"/>
                  <a:gd name="connsiteX85" fmla="*/ 5873 w 10000"/>
                  <a:gd name="connsiteY85" fmla="*/ 4058 h 10000"/>
                  <a:gd name="connsiteX86" fmla="*/ 5953 w 10000"/>
                  <a:gd name="connsiteY86" fmla="*/ 4084 h 10000"/>
                  <a:gd name="connsiteX87" fmla="*/ 6151 w 10000"/>
                  <a:gd name="connsiteY87" fmla="*/ 4555 h 10000"/>
                  <a:gd name="connsiteX88" fmla="*/ 6270 w 10000"/>
                  <a:gd name="connsiteY88" fmla="*/ 4607 h 10000"/>
                  <a:gd name="connsiteX89" fmla="*/ 6548 w 10000"/>
                  <a:gd name="connsiteY89" fmla="*/ 4607 h 10000"/>
                  <a:gd name="connsiteX90" fmla="*/ 6667 w 10000"/>
                  <a:gd name="connsiteY90" fmla="*/ 4817 h 10000"/>
                  <a:gd name="connsiteX91" fmla="*/ 6707 w 10000"/>
                  <a:gd name="connsiteY91" fmla="*/ 4974 h 10000"/>
                  <a:gd name="connsiteX92" fmla="*/ 7500 w 10000"/>
                  <a:gd name="connsiteY92" fmla="*/ 5183 h 10000"/>
                  <a:gd name="connsiteX93" fmla="*/ 7183 w 10000"/>
                  <a:gd name="connsiteY93" fmla="*/ 5602 h 10000"/>
                  <a:gd name="connsiteX94" fmla="*/ 6985 w 10000"/>
                  <a:gd name="connsiteY94" fmla="*/ 5497 h 10000"/>
                  <a:gd name="connsiteX95" fmla="*/ 6429 w 10000"/>
                  <a:gd name="connsiteY95" fmla="*/ 5602 h 10000"/>
                  <a:gd name="connsiteX96" fmla="*/ 6151 w 10000"/>
                  <a:gd name="connsiteY96" fmla="*/ 5288 h 10000"/>
                  <a:gd name="connsiteX97" fmla="*/ 5953 w 10000"/>
                  <a:gd name="connsiteY97" fmla="*/ 5314 h 10000"/>
                  <a:gd name="connsiteX98" fmla="*/ 6111 w 10000"/>
                  <a:gd name="connsiteY98" fmla="*/ 5523 h 10000"/>
                  <a:gd name="connsiteX99" fmla="*/ 6151 w 10000"/>
                  <a:gd name="connsiteY99" fmla="*/ 5681 h 10000"/>
                  <a:gd name="connsiteX100" fmla="*/ 5754 w 10000"/>
                  <a:gd name="connsiteY100" fmla="*/ 5969 h 10000"/>
                  <a:gd name="connsiteX101" fmla="*/ 5675 w 10000"/>
                  <a:gd name="connsiteY101" fmla="*/ 6126 h 10000"/>
                  <a:gd name="connsiteX102" fmla="*/ 5636 w 10000"/>
                  <a:gd name="connsiteY102" fmla="*/ 6256 h 10000"/>
                  <a:gd name="connsiteX103" fmla="*/ 5595 w 10000"/>
                  <a:gd name="connsiteY103" fmla="*/ 6308 h 10000"/>
                  <a:gd name="connsiteX104" fmla="*/ 5516 w 10000"/>
                  <a:gd name="connsiteY104" fmla="*/ 6414 h 10000"/>
                  <a:gd name="connsiteX105" fmla="*/ 5278 w 10000"/>
                  <a:gd name="connsiteY105" fmla="*/ 6492 h 10000"/>
                  <a:gd name="connsiteX106" fmla="*/ 5357 w 10000"/>
                  <a:gd name="connsiteY106" fmla="*/ 6675 h 10000"/>
                  <a:gd name="connsiteX107" fmla="*/ 5317 w 10000"/>
                  <a:gd name="connsiteY107" fmla="*/ 6727 h 10000"/>
                  <a:gd name="connsiteX108" fmla="*/ 5000 w 10000"/>
                  <a:gd name="connsiteY108" fmla="*/ 6885 h 10000"/>
                  <a:gd name="connsiteX109" fmla="*/ 4683 w 10000"/>
                  <a:gd name="connsiteY109" fmla="*/ 6859 h 10000"/>
                  <a:gd name="connsiteX110" fmla="*/ 4961 w 10000"/>
                  <a:gd name="connsiteY110" fmla="*/ 6963 h 10000"/>
                  <a:gd name="connsiteX111" fmla="*/ 4961 w 10000"/>
                  <a:gd name="connsiteY111" fmla="*/ 7277 h 10000"/>
                  <a:gd name="connsiteX112" fmla="*/ 4603 w 10000"/>
                  <a:gd name="connsiteY112" fmla="*/ 7356 h 10000"/>
                  <a:gd name="connsiteX113" fmla="*/ 4524 w 10000"/>
                  <a:gd name="connsiteY113" fmla="*/ 7225 h 10000"/>
                  <a:gd name="connsiteX114" fmla="*/ 4484 w 10000"/>
                  <a:gd name="connsiteY114" fmla="*/ 7121 h 10000"/>
                  <a:gd name="connsiteX115" fmla="*/ 4128 w 10000"/>
                  <a:gd name="connsiteY115" fmla="*/ 7199 h 10000"/>
                  <a:gd name="connsiteX116" fmla="*/ 4286 w 10000"/>
                  <a:gd name="connsiteY116" fmla="*/ 7304 h 10000"/>
                  <a:gd name="connsiteX117" fmla="*/ 4405 w 10000"/>
                  <a:gd name="connsiteY117" fmla="*/ 7408 h 10000"/>
                  <a:gd name="connsiteX118" fmla="*/ 4563 w 10000"/>
                  <a:gd name="connsiteY118" fmla="*/ 7670 h 10000"/>
                  <a:gd name="connsiteX119" fmla="*/ 4762 w 10000"/>
                  <a:gd name="connsiteY119" fmla="*/ 7618 h 10000"/>
                  <a:gd name="connsiteX120" fmla="*/ 4921 w 10000"/>
                  <a:gd name="connsiteY120" fmla="*/ 7827 h 10000"/>
                  <a:gd name="connsiteX121" fmla="*/ 5040 w 10000"/>
                  <a:gd name="connsiteY121" fmla="*/ 7879 h 10000"/>
                  <a:gd name="connsiteX122" fmla="*/ 5317 w 10000"/>
                  <a:gd name="connsiteY122" fmla="*/ 7853 h 10000"/>
                  <a:gd name="connsiteX123" fmla="*/ 5437 w 10000"/>
                  <a:gd name="connsiteY123" fmla="*/ 7984 h 10000"/>
                  <a:gd name="connsiteX124" fmla="*/ 5556 w 10000"/>
                  <a:gd name="connsiteY124" fmla="*/ 8115 h 10000"/>
                  <a:gd name="connsiteX125" fmla="*/ 6111 w 10000"/>
                  <a:gd name="connsiteY125" fmla="*/ 7932 h 10000"/>
                  <a:gd name="connsiteX126" fmla="*/ 6111 w 10000"/>
                  <a:gd name="connsiteY126" fmla="*/ 7853 h 10000"/>
                  <a:gd name="connsiteX127" fmla="*/ 5953 w 10000"/>
                  <a:gd name="connsiteY127" fmla="*/ 7696 h 10000"/>
                  <a:gd name="connsiteX128" fmla="*/ 6151 w 10000"/>
                  <a:gd name="connsiteY128" fmla="*/ 7540 h 10000"/>
                  <a:gd name="connsiteX129" fmla="*/ 6032 w 10000"/>
                  <a:gd name="connsiteY129" fmla="*/ 7356 h 10000"/>
                  <a:gd name="connsiteX130" fmla="*/ 6151 w 10000"/>
                  <a:gd name="connsiteY130" fmla="*/ 7277 h 10000"/>
                  <a:gd name="connsiteX131" fmla="*/ 6310 w 10000"/>
                  <a:gd name="connsiteY131" fmla="*/ 7460 h 10000"/>
                  <a:gd name="connsiteX132" fmla="*/ 6231 w 10000"/>
                  <a:gd name="connsiteY132" fmla="*/ 7566 h 10000"/>
                  <a:gd name="connsiteX133" fmla="*/ 6587 w 10000"/>
                  <a:gd name="connsiteY133" fmla="*/ 7618 h 10000"/>
                  <a:gd name="connsiteX134" fmla="*/ 6746 w 10000"/>
                  <a:gd name="connsiteY134" fmla="*/ 7696 h 10000"/>
                  <a:gd name="connsiteX135" fmla="*/ 6905 w 10000"/>
                  <a:gd name="connsiteY135" fmla="*/ 7906 h 10000"/>
                  <a:gd name="connsiteX136" fmla="*/ 6667 w 10000"/>
                  <a:gd name="connsiteY136" fmla="*/ 8089 h 10000"/>
                  <a:gd name="connsiteX137" fmla="*/ 6270 w 10000"/>
                  <a:gd name="connsiteY137" fmla="*/ 8219 h 10000"/>
                  <a:gd name="connsiteX138" fmla="*/ 6191 w 10000"/>
                  <a:gd name="connsiteY138" fmla="*/ 8377 h 10000"/>
                  <a:gd name="connsiteX139" fmla="*/ 5953 w 10000"/>
                  <a:gd name="connsiteY139" fmla="*/ 8455 h 10000"/>
                  <a:gd name="connsiteX140" fmla="*/ 6071 w 10000"/>
                  <a:gd name="connsiteY140" fmla="*/ 8612 h 10000"/>
                  <a:gd name="connsiteX141" fmla="*/ 6310 w 10000"/>
                  <a:gd name="connsiteY141" fmla="*/ 8612 h 10000"/>
                  <a:gd name="connsiteX142" fmla="*/ 6349 w 10000"/>
                  <a:gd name="connsiteY142" fmla="*/ 8612 h 10000"/>
                  <a:gd name="connsiteX143" fmla="*/ 6508 w 10000"/>
                  <a:gd name="connsiteY143" fmla="*/ 8900 h 10000"/>
                  <a:gd name="connsiteX144" fmla="*/ 6587 w 10000"/>
                  <a:gd name="connsiteY144" fmla="*/ 8612 h 10000"/>
                  <a:gd name="connsiteX145" fmla="*/ 6786 w 10000"/>
                  <a:gd name="connsiteY145" fmla="*/ 8560 h 10000"/>
                  <a:gd name="connsiteX146" fmla="*/ 6985 w 10000"/>
                  <a:gd name="connsiteY146" fmla="*/ 8638 h 10000"/>
                  <a:gd name="connsiteX147" fmla="*/ 6985 w 10000"/>
                  <a:gd name="connsiteY147" fmla="*/ 8665 h 10000"/>
                  <a:gd name="connsiteX148" fmla="*/ 7183 w 10000"/>
                  <a:gd name="connsiteY148" fmla="*/ 8612 h 10000"/>
                  <a:gd name="connsiteX149" fmla="*/ 7302 w 10000"/>
                  <a:gd name="connsiteY149" fmla="*/ 8796 h 10000"/>
                  <a:gd name="connsiteX150" fmla="*/ 6905 w 10000"/>
                  <a:gd name="connsiteY150" fmla="*/ 8691 h 10000"/>
                  <a:gd name="connsiteX151" fmla="*/ 6825 w 10000"/>
                  <a:gd name="connsiteY151" fmla="*/ 8718 h 10000"/>
                  <a:gd name="connsiteX152" fmla="*/ 6786 w 10000"/>
                  <a:gd name="connsiteY152" fmla="*/ 8926 h 10000"/>
                  <a:gd name="connsiteX153" fmla="*/ 6746 w 10000"/>
                  <a:gd name="connsiteY153" fmla="*/ 9058 h 10000"/>
                  <a:gd name="connsiteX154" fmla="*/ 7064 w 10000"/>
                  <a:gd name="connsiteY154" fmla="*/ 9031 h 10000"/>
                  <a:gd name="connsiteX155" fmla="*/ 7144 w 10000"/>
                  <a:gd name="connsiteY155" fmla="*/ 9110 h 10000"/>
                  <a:gd name="connsiteX156" fmla="*/ 7183 w 10000"/>
                  <a:gd name="connsiteY156" fmla="*/ 8953 h 10000"/>
                  <a:gd name="connsiteX157" fmla="*/ 7302 w 10000"/>
                  <a:gd name="connsiteY157" fmla="*/ 8744 h 10000"/>
                  <a:gd name="connsiteX158" fmla="*/ 7579 w 10000"/>
                  <a:gd name="connsiteY158" fmla="*/ 9136 h 10000"/>
                  <a:gd name="connsiteX159" fmla="*/ 7857 w 10000"/>
                  <a:gd name="connsiteY159" fmla="*/ 9188 h 10000"/>
                  <a:gd name="connsiteX160" fmla="*/ 8095 w 10000"/>
                  <a:gd name="connsiteY16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485 w 10000"/>
                  <a:gd name="connsiteY8" fmla="*/ 5549 h 10000"/>
                  <a:gd name="connsiteX9" fmla="*/ 8890 w 10000"/>
                  <a:gd name="connsiteY9" fmla="*/ 5157 h 10000"/>
                  <a:gd name="connsiteX10" fmla="*/ 9128 w 10000"/>
                  <a:gd name="connsiteY10" fmla="*/ 5523 h 10000"/>
                  <a:gd name="connsiteX11" fmla="*/ 8849 w 10000"/>
                  <a:gd name="connsiteY11" fmla="*/ 5445 h 10000"/>
                  <a:gd name="connsiteX12" fmla="*/ 8691 w 10000"/>
                  <a:gd name="connsiteY12" fmla="*/ 5183 h 10000"/>
                  <a:gd name="connsiteX13" fmla="*/ 8453 w 10000"/>
                  <a:gd name="connsiteY13" fmla="*/ 4817 h 10000"/>
                  <a:gd name="connsiteX14" fmla="*/ 7302 w 10000"/>
                  <a:gd name="connsiteY14" fmla="*/ 4503 h 10000"/>
                  <a:gd name="connsiteX15" fmla="*/ 7064 w 10000"/>
                  <a:gd name="connsiteY15" fmla="*/ 4503 h 10000"/>
                  <a:gd name="connsiteX16" fmla="*/ 6746 w 10000"/>
                  <a:gd name="connsiteY16" fmla="*/ 4189 h 10000"/>
                  <a:gd name="connsiteX17" fmla="*/ 6469 w 10000"/>
                  <a:gd name="connsiteY17" fmla="*/ 4267 h 10000"/>
                  <a:gd name="connsiteX18" fmla="*/ 6151 w 10000"/>
                  <a:gd name="connsiteY18" fmla="*/ 3900 h 10000"/>
                  <a:gd name="connsiteX19" fmla="*/ 5833 w 10000"/>
                  <a:gd name="connsiteY19" fmla="*/ 3900 h 10000"/>
                  <a:gd name="connsiteX20" fmla="*/ 5516 w 10000"/>
                  <a:gd name="connsiteY20" fmla="*/ 4005 h 10000"/>
                  <a:gd name="connsiteX21" fmla="*/ 5159 w 10000"/>
                  <a:gd name="connsiteY21" fmla="*/ 3979 h 10000"/>
                  <a:gd name="connsiteX22" fmla="*/ 5159 w 10000"/>
                  <a:gd name="connsiteY22" fmla="*/ 3482 h 10000"/>
                  <a:gd name="connsiteX23" fmla="*/ 5357 w 10000"/>
                  <a:gd name="connsiteY23" fmla="*/ 3455 h 10000"/>
                  <a:gd name="connsiteX24" fmla="*/ 5238 w 10000"/>
                  <a:gd name="connsiteY24" fmla="*/ 3325 h 10000"/>
                  <a:gd name="connsiteX25" fmla="*/ 5238 w 10000"/>
                  <a:gd name="connsiteY25" fmla="*/ 3115 h 10000"/>
                  <a:gd name="connsiteX26" fmla="*/ 5278 w 10000"/>
                  <a:gd name="connsiteY26" fmla="*/ 2985 h 10000"/>
                  <a:gd name="connsiteX27" fmla="*/ 4882 w 10000"/>
                  <a:gd name="connsiteY27" fmla="*/ 2775 h 10000"/>
                  <a:gd name="connsiteX28" fmla="*/ 4484 w 10000"/>
                  <a:gd name="connsiteY28" fmla="*/ 2540 h 10000"/>
                  <a:gd name="connsiteX29" fmla="*/ 4286 w 10000"/>
                  <a:gd name="connsiteY29" fmla="*/ 2382 h 10000"/>
                  <a:gd name="connsiteX30" fmla="*/ 4008 w 10000"/>
                  <a:gd name="connsiteY30" fmla="*/ 2330 h 10000"/>
                  <a:gd name="connsiteX31" fmla="*/ 3691 w 10000"/>
                  <a:gd name="connsiteY31" fmla="*/ 2356 h 10000"/>
                  <a:gd name="connsiteX32" fmla="*/ 3373 w 10000"/>
                  <a:gd name="connsiteY32" fmla="*/ 2278 h 10000"/>
                  <a:gd name="connsiteX33" fmla="*/ 2976 w 10000"/>
                  <a:gd name="connsiteY33" fmla="*/ 1649 h 10000"/>
                  <a:gd name="connsiteX34" fmla="*/ 2857 w 10000"/>
                  <a:gd name="connsiteY34" fmla="*/ 1492 h 10000"/>
                  <a:gd name="connsiteX35" fmla="*/ 2738 w 10000"/>
                  <a:gd name="connsiteY35" fmla="*/ 1126 h 10000"/>
                  <a:gd name="connsiteX36" fmla="*/ 2579 w 10000"/>
                  <a:gd name="connsiteY36" fmla="*/ 785 h 10000"/>
                  <a:gd name="connsiteX37" fmla="*/ 2103 w 10000"/>
                  <a:gd name="connsiteY37" fmla="*/ 549 h 10000"/>
                  <a:gd name="connsiteX38" fmla="*/ 1825 w 10000"/>
                  <a:gd name="connsiteY38" fmla="*/ 52 h 10000"/>
                  <a:gd name="connsiteX39" fmla="*/ 1468 w 10000"/>
                  <a:gd name="connsiteY39" fmla="*/ 52 h 10000"/>
                  <a:gd name="connsiteX40" fmla="*/ 1309 w 10000"/>
                  <a:gd name="connsiteY40" fmla="*/ 157 h 10000"/>
                  <a:gd name="connsiteX41" fmla="*/ 1270 w 10000"/>
                  <a:gd name="connsiteY41" fmla="*/ 0 h 10000"/>
                  <a:gd name="connsiteX42" fmla="*/ 754 w 10000"/>
                  <a:gd name="connsiteY42" fmla="*/ 104 h 10000"/>
                  <a:gd name="connsiteX43" fmla="*/ 1309 w 10000"/>
                  <a:gd name="connsiteY43" fmla="*/ 210 h 10000"/>
                  <a:gd name="connsiteX44" fmla="*/ 1270 w 10000"/>
                  <a:gd name="connsiteY44" fmla="*/ 445 h 10000"/>
                  <a:gd name="connsiteX45" fmla="*/ 1389 w 10000"/>
                  <a:gd name="connsiteY45" fmla="*/ 759 h 10000"/>
                  <a:gd name="connsiteX46" fmla="*/ 1508 w 10000"/>
                  <a:gd name="connsiteY46" fmla="*/ 942 h 10000"/>
                  <a:gd name="connsiteX47" fmla="*/ 1309 w 10000"/>
                  <a:gd name="connsiteY47" fmla="*/ 1282 h 10000"/>
                  <a:gd name="connsiteX48" fmla="*/ 1151 w 10000"/>
                  <a:gd name="connsiteY48" fmla="*/ 1282 h 10000"/>
                  <a:gd name="connsiteX49" fmla="*/ 992 w 10000"/>
                  <a:gd name="connsiteY49" fmla="*/ 1518 h 10000"/>
                  <a:gd name="connsiteX50" fmla="*/ 1270 w 10000"/>
                  <a:gd name="connsiteY50" fmla="*/ 1623 h 10000"/>
                  <a:gd name="connsiteX51" fmla="*/ 913 w 10000"/>
                  <a:gd name="connsiteY51" fmla="*/ 1597 h 10000"/>
                  <a:gd name="connsiteX52" fmla="*/ 754 w 10000"/>
                  <a:gd name="connsiteY52" fmla="*/ 1911 h 10000"/>
                  <a:gd name="connsiteX53" fmla="*/ 714 w 10000"/>
                  <a:gd name="connsiteY53" fmla="*/ 1963 h 10000"/>
                  <a:gd name="connsiteX54" fmla="*/ 555 w 10000"/>
                  <a:gd name="connsiteY54" fmla="*/ 2304 h 10000"/>
                  <a:gd name="connsiteX55" fmla="*/ 794 w 10000"/>
                  <a:gd name="connsiteY55" fmla="*/ 2382 h 10000"/>
                  <a:gd name="connsiteX56" fmla="*/ 476 w 10000"/>
                  <a:gd name="connsiteY56" fmla="*/ 2644 h 10000"/>
                  <a:gd name="connsiteX57" fmla="*/ 79 w 10000"/>
                  <a:gd name="connsiteY57" fmla="*/ 2932 h 10000"/>
                  <a:gd name="connsiteX58" fmla="*/ 0 w 10000"/>
                  <a:gd name="connsiteY58" fmla="*/ 3089 h 10000"/>
                  <a:gd name="connsiteX59" fmla="*/ 199 w 10000"/>
                  <a:gd name="connsiteY59" fmla="*/ 3429 h 10000"/>
                  <a:gd name="connsiteX60" fmla="*/ 0 w 10000"/>
                  <a:gd name="connsiteY60" fmla="*/ 3744 h 10000"/>
                  <a:gd name="connsiteX61" fmla="*/ 40 w 10000"/>
                  <a:gd name="connsiteY61" fmla="*/ 4084 h 10000"/>
                  <a:gd name="connsiteX62" fmla="*/ 159 w 10000"/>
                  <a:gd name="connsiteY62" fmla="*/ 4189 h 10000"/>
                  <a:gd name="connsiteX63" fmla="*/ 397 w 10000"/>
                  <a:gd name="connsiteY63" fmla="*/ 4162 h 10000"/>
                  <a:gd name="connsiteX64" fmla="*/ 873 w 10000"/>
                  <a:gd name="connsiteY64" fmla="*/ 4215 h 10000"/>
                  <a:gd name="connsiteX65" fmla="*/ 1270 w 10000"/>
                  <a:gd name="connsiteY65" fmla="*/ 4110 h 10000"/>
                  <a:gd name="connsiteX66" fmla="*/ 1707 w 10000"/>
                  <a:gd name="connsiteY66" fmla="*/ 4110 h 10000"/>
                  <a:gd name="connsiteX67" fmla="*/ 1984 w 10000"/>
                  <a:gd name="connsiteY67" fmla="*/ 4005 h 10000"/>
                  <a:gd name="connsiteX68" fmla="*/ 2063 w 10000"/>
                  <a:gd name="connsiteY68" fmla="*/ 4031 h 10000"/>
                  <a:gd name="connsiteX69" fmla="*/ 1945 w 10000"/>
                  <a:gd name="connsiteY69" fmla="*/ 4084 h 10000"/>
                  <a:gd name="connsiteX70" fmla="*/ 2222 w 10000"/>
                  <a:gd name="connsiteY70" fmla="*/ 4319 h 10000"/>
                  <a:gd name="connsiteX71" fmla="*/ 2421 w 10000"/>
                  <a:gd name="connsiteY71" fmla="*/ 4267 h 10000"/>
                  <a:gd name="connsiteX72" fmla="*/ 2699 w 10000"/>
                  <a:gd name="connsiteY72" fmla="*/ 4371 h 10000"/>
                  <a:gd name="connsiteX73" fmla="*/ 3055 w 10000"/>
                  <a:gd name="connsiteY73" fmla="*/ 4345 h 10000"/>
                  <a:gd name="connsiteX74" fmla="*/ 3651 w 10000"/>
                  <a:gd name="connsiteY74" fmla="*/ 4425 h 10000"/>
                  <a:gd name="connsiteX75" fmla="*/ 3809 w 10000"/>
                  <a:gd name="connsiteY75" fmla="*/ 4477 h 10000"/>
                  <a:gd name="connsiteX76" fmla="*/ 4365 w 10000"/>
                  <a:gd name="connsiteY76" fmla="*/ 4345 h 10000"/>
                  <a:gd name="connsiteX77" fmla="*/ 4445 w 10000"/>
                  <a:gd name="connsiteY77" fmla="*/ 4425 h 10000"/>
                  <a:gd name="connsiteX78" fmla="*/ 4603 w 10000"/>
                  <a:gd name="connsiteY78" fmla="*/ 4319 h 10000"/>
                  <a:gd name="connsiteX79" fmla="*/ 4683 w 10000"/>
                  <a:gd name="connsiteY79" fmla="*/ 4451 h 10000"/>
                  <a:gd name="connsiteX80" fmla="*/ 5238 w 10000"/>
                  <a:gd name="connsiteY80" fmla="*/ 4293 h 10000"/>
                  <a:gd name="connsiteX81" fmla="*/ 5238 w 10000"/>
                  <a:gd name="connsiteY81" fmla="*/ 4136 h 10000"/>
                  <a:gd name="connsiteX82" fmla="*/ 5357 w 10000"/>
                  <a:gd name="connsiteY82" fmla="*/ 4110 h 10000"/>
                  <a:gd name="connsiteX83" fmla="*/ 5477 w 10000"/>
                  <a:gd name="connsiteY83" fmla="*/ 4162 h 10000"/>
                  <a:gd name="connsiteX84" fmla="*/ 5873 w 10000"/>
                  <a:gd name="connsiteY84" fmla="*/ 4058 h 10000"/>
                  <a:gd name="connsiteX85" fmla="*/ 5953 w 10000"/>
                  <a:gd name="connsiteY85" fmla="*/ 4084 h 10000"/>
                  <a:gd name="connsiteX86" fmla="*/ 6151 w 10000"/>
                  <a:gd name="connsiteY86" fmla="*/ 4555 h 10000"/>
                  <a:gd name="connsiteX87" fmla="*/ 6270 w 10000"/>
                  <a:gd name="connsiteY87" fmla="*/ 4607 h 10000"/>
                  <a:gd name="connsiteX88" fmla="*/ 6548 w 10000"/>
                  <a:gd name="connsiteY88" fmla="*/ 4607 h 10000"/>
                  <a:gd name="connsiteX89" fmla="*/ 6667 w 10000"/>
                  <a:gd name="connsiteY89" fmla="*/ 4817 h 10000"/>
                  <a:gd name="connsiteX90" fmla="*/ 6707 w 10000"/>
                  <a:gd name="connsiteY90" fmla="*/ 4974 h 10000"/>
                  <a:gd name="connsiteX91" fmla="*/ 7500 w 10000"/>
                  <a:gd name="connsiteY91" fmla="*/ 5183 h 10000"/>
                  <a:gd name="connsiteX92" fmla="*/ 7183 w 10000"/>
                  <a:gd name="connsiteY92" fmla="*/ 5602 h 10000"/>
                  <a:gd name="connsiteX93" fmla="*/ 6985 w 10000"/>
                  <a:gd name="connsiteY93" fmla="*/ 5497 h 10000"/>
                  <a:gd name="connsiteX94" fmla="*/ 6429 w 10000"/>
                  <a:gd name="connsiteY94" fmla="*/ 5602 h 10000"/>
                  <a:gd name="connsiteX95" fmla="*/ 6151 w 10000"/>
                  <a:gd name="connsiteY95" fmla="*/ 5288 h 10000"/>
                  <a:gd name="connsiteX96" fmla="*/ 5953 w 10000"/>
                  <a:gd name="connsiteY96" fmla="*/ 5314 h 10000"/>
                  <a:gd name="connsiteX97" fmla="*/ 6111 w 10000"/>
                  <a:gd name="connsiteY97" fmla="*/ 5523 h 10000"/>
                  <a:gd name="connsiteX98" fmla="*/ 6151 w 10000"/>
                  <a:gd name="connsiteY98" fmla="*/ 5681 h 10000"/>
                  <a:gd name="connsiteX99" fmla="*/ 5754 w 10000"/>
                  <a:gd name="connsiteY99" fmla="*/ 5969 h 10000"/>
                  <a:gd name="connsiteX100" fmla="*/ 5675 w 10000"/>
                  <a:gd name="connsiteY100" fmla="*/ 6126 h 10000"/>
                  <a:gd name="connsiteX101" fmla="*/ 5636 w 10000"/>
                  <a:gd name="connsiteY101" fmla="*/ 6256 h 10000"/>
                  <a:gd name="connsiteX102" fmla="*/ 5595 w 10000"/>
                  <a:gd name="connsiteY102" fmla="*/ 6308 h 10000"/>
                  <a:gd name="connsiteX103" fmla="*/ 5516 w 10000"/>
                  <a:gd name="connsiteY103" fmla="*/ 6414 h 10000"/>
                  <a:gd name="connsiteX104" fmla="*/ 5278 w 10000"/>
                  <a:gd name="connsiteY104" fmla="*/ 6492 h 10000"/>
                  <a:gd name="connsiteX105" fmla="*/ 5357 w 10000"/>
                  <a:gd name="connsiteY105" fmla="*/ 6675 h 10000"/>
                  <a:gd name="connsiteX106" fmla="*/ 5317 w 10000"/>
                  <a:gd name="connsiteY106" fmla="*/ 6727 h 10000"/>
                  <a:gd name="connsiteX107" fmla="*/ 5000 w 10000"/>
                  <a:gd name="connsiteY107" fmla="*/ 6885 h 10000"/>
                  <a:gd name="connsiteX108" fmla="*/ 4683 w 10000"/>
                  <a:gd name="connsiteY108" fmla="*/ 6859 h 10000"/>
                  <a:gd name="connsiteX109" fmla="*/ 4961 w 10000"/>
                  <a:gd name="connsiteY109" fmla="*/ 6963 h 10000"/>
                  <a:gd name="connsiteX110" fmla="*/ 4961 w 10000"/>
                  <a:gd name="connsiteY110" fmla="*/ 7277 h 10000"/>
                  <a:gd name="connsiteX111" fmla="*/ 4603 w 10000"/>
                  <a:gd name="connsiteY111" fmla="*/ 7356 h 10000"/>
                  <a:gd name="connsiteX112" fmla="*/ 4524 w 10000"/>
                  <a:gd name="connsiteY112" fmla="*/ 7225 h 10000"/>
                  <a:gd name="connsiteX113" fmla="*/ 4484 w 10000"/>
                  <a:gd name="connsiteY113" fmla="*/ 7121 h 10000"/>
                  <a:gd name="connsiteX114" fmla="*/ 4128 w 10000"/>
                  <a:gd name="connsiteY114" fmla="*/ 7199 h 10000"/>
                  <a:gd name="connsiteX115" fmla="*/ 4286 w 10000"/>
                  <a:gd name="connsiteY115" fmla="*/ 7304 h 10000"/>
                  <a:gd name="connsiteX116" fmla="*/ 4405 w 10000"/>
                  <a:gd name="connsiteY116" fmla="*/ 7408 h 10000"/>
                  <a:gd name="connsiteX117" fmla="*/ 4563 w 10000"/>
                  <a:gd name="connsiteY117" fmla="*/ 7670 h 10000"/>
                  <a:gd name="connsiteX118" fmla="*/ 4762 w 10000"/>
                  <a:gd name="connsiteY118" fmla="*/ 7618 h 10000"/>
                  <a:gd name="connsiteX119" fmla="*/ 4921 w 10000"/>
                  <a:gd name="connsiteY119" fmla="*/ 7827 h 10000"/>
                  <a:gd name="connsiteX120" fmla="*/ 5040 w 10000"/>
                  <a:gd name="connsiteY120" fmla="*/ 7879 h 10000"/>
                  <a:gd name="connsiteX121" fmla="*/ 5317 w 10000"/>
                  <a:gd name="connsiteY121" fmla="*/ 7853 h 10000"/>
                  <a:gd name="connsiteX122" fmla="*/ 5437 w 10000"/>
                  <a:gd name="connsiteY122" fmla="*/ 7984 h 10000"/>
                  <a:gd name="connsiteX123" fmla="*/ 5556 w 10000"/>
                  <a:gd name="connsiteY123" fmla="*/ 8115 h 10000"/>
                  <a:gd name="connsiteX124" fmla="*/ 6111 w 10000"/>
                  <a:gd name="connsiteY124" fmla="*/ 7932 h 10000"/>
                  <a:gd name="connsiteX125" fmla="*/ 6111 w 10000"/>
                  <a:gd name="connsiteY125" fmla="*/ 7853 h 10000"/>
                  <a:gd name="connsiteX126" fmla="*/ 5953 w 10000"/>
                  <a:gd name="connsiteY126" fmla="*/ 7696 h 10000"/>
                  <a:gd name="connsiteX127" fmla="*/ 6151 w 10000"/>
                  <a:gd name="connsiteY127" fmla="*/ 7540 h 10000"/>
                  <a:gd name="connsiteX128" fmla="*/ 6032 w 10000"/>
                  <a:gd name="connsiteY128" fmla="*/ 7356 h 10000"/>
                  <a:gd name="connsiteX129" fmla="*/ 6151 w 10000"/>
                  <a:gd name="connsiteY129" fmla="*/ 7277 h 10000"/>
                  <a:gd name="connsiteX130" fmla="*/ 6310 w 10000"/>
                  <a:gd name="connsiteY130" fmla="*/ 7460 h 10000"/>
                  <a:gd name="connsiteX131" fmla="*/ 6231 w 10000"/>
                  <a:gd name="connsiteY131" fmla="*/ 7566 h 10000"/>
                  <a:gd name="connsiteX132" fmla="*/ 6587 w 10000"/>
                  <a:gd name="connsiteY132" fmla="*/ 7618 h 10000"/>
                  <a:gd name="connsiteX133" fmla="*/ 6746 w 10000"/>
                  <a:gd name="connsiteY133" fmla="*/ 7696 h 10000"/>
                  <a:gd name="connsiteX134" fmla="*/ 6905 w 10000"/>
                  <a:gd name="connsiteY134" fmla="*/ 7906 h 10000"/>
                  <a:gd name="connsiteX135" fmla="*/ 6667 w 10000"/>
                  <a:gd name="connsiteY135" fmla="*/ 8089 h 10000"/>
                  <a:gd name="connsiteX136" fmla="*/ 6270 w 10000"/>
                  <a:gd name="connsiteY136" fmla="*/ 8219 h 10000"/>
                  <a:gd name="connsiteX137" fmla="*/ 6191 w 10000"/>
                  <a:gd name="connsiteY137" fmla="*/ 8377 h 10000"/>
                  <a:gd name="connsiteX138" fmla="*/ 5953 w 10000"/>
                  <a:gd name="connsiteY138" fmla="*/ 8455 h 10000"/>
                  <a:gd name="connsiteX139" fmla="*/ 6071 w 10000"/>
                  <a:gd name="connsiteY139" fmla="*/ 8612 h 10000"/>
                  <a:gd name="connsiteX140" fmla="*/ 6310 w 10000"/>
                  <a:gd name="connsiteY140" fmla="*/ 8612 h 10000"/>
                  <a:gd name="connsiteX141" fmla="*/ 6349 w 10000"/>
                  <a:gd name="connsiteY141" fmla="*/ 8612 h 10000"/>
                  <a:gd name="connsiteX142" fmla="*/ 6508 w 10000"/>
                  <a:gd name="connsiteY142" fmla="*/ 8900 h 10000"/>
                  <a:gd name="connsiteX143" fmla="*/ 6587 w 10000"/>
                  <a:gd name="connsiteY143" fmla="*/ 8612 h 10000"/>
                  <a:gd name="connsiteX144" fmla="*/ 6786 w 10000"/>
                  <a:gd name="connsiteY144" fmla="*/ 8560 h 10000"/>
                  <a:gd name="connsiteX145" fmla="*/ 6985 w 10000"/>
                  <a:gd name="connsiteY145" fmla="*/ 8638 h 10000"/>
                  <a:gd name="connsiteX146" fmla="*/ 6985 w 10000"/>
                  <a:gd name="connsiteY146" fmla="*/ 8665 h 10000"/>
                  <a:gd name="connsiteX147" fmla="*/ 7183 w 10000"/>
                  <a:gd name="connsiteY147" fmla="*/ 8612 h 10000"/>
                  <a:gd name="connsiteX148" fmla="*/ 7302 w 10000"/>
                  <a:gd name="connsiteY148" fmla="*/ 8796 h 10000"/>
                  <a:gd name="connsiteX149" fmla="*/ 6905 w 10000"/>
                  <a:gd name="connsiteY149" fmla="*/ 8691 h 10000"/>
                  <a:gd name="connsiteX150" fmla="*/ 6825 w 10000"/>
                  <a:gd name="connsiteY150" fmla="*/ 8718 h 10000"/>
                  <a:gd name="connsiteX151" fmla="*/ 6786 w 10000"/>
                  <a:gd name="connsiteY151" fmla="*/ 8926 h 10000"/>
                  <a:gd name="connsiteX152" fmla="*/ 6746 w 10000"/>
                  <a:gd name="connsiteY152" fmla="*/ 9058 h 10000"/>
                  <a:gd name="connsiteX153" fmla="*/ 7064 w 10000"/>
                  <a:gd name="connsiteY153" fmla="*/ 9031 h 10000"/>
                  <a:gd name="connsiteX154" fmla="*/ 7144 w 10000"/>
                  <a:gd name="connsiteY154" fmla="*/ 9110 h 10000"/>
                  <a:gd name="connsiteX155" fmla="*/ 7183 w 10000"/>
                  <a:gd name="connsiteY155" fmla="*/ 8953 h 10000"/>
                  <a:gd name="connsiteX156" fmla="*/ 7302 w 10000"/>
                  <a:gd name="connsiteY156" fmla="*/ 8744 h 10000"/>
                  <a:gd name="connsiteX157" fmla="*/ 7579 w 10000"/>
                  <a:gd name="connsiteY157" fmla="*/ 9136 h 10000"/>
                  <a:gd name="connsiteX158" fmla="*/ 7857 w 10000"/>
                  <a:gd name="connsiteY158" fmla="*/ 9188 h 10000"/>
                  <a:gd name="connsiteX159" fmla="*/ 8095 w 10000"/>
                  <a:gd name="connsiteY15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849 w 10000"/>
                  <a:gd name="connsiteY10" fmla="*/ 5445 h 10000"/>
                  <a:gd name="connsiteX11" fmla="*/ 8691 w 10000"/>
                  <a:gd name="connsiteY11" fmla="*/ 5183 h 10000"/>
                  <a:gd name="connsiteX12" fmla="*/ 8453 w 10000"/>
                  <a:gd name="connsiteY12" fmla="*/ 4817 h 10000"/>
                  <a:gd name="connsiteX13" fmla="*/ 7302 w 10000"/>
                  <a:gd name="connsiteY13" fmla="*/ 4503 h 10000"/>
                  <a:gd name="connsiteX14" fmla="*/ 7064 w 10000"/>
                  <a:gd name="connsiteY14" fmla="*/ 4503 h 10000"/>
                  <a:gd name="connsiteX15" fmla="*/ 6746 w 10000"/>
                  <a:gd name="connsiteY15" fmla="*/ 4189 h 10000"/>
                  <a:gd name="connsiteX16" fmla="*/ 6469 w 10000"/>
                  <a:gd name="connsiteY16" fmla="*/ 4267 h 10000"/>
                  <a:gd name="connsiteX17" fmla="*/ 6151 w 10000"/>
                  <a:gd name="connsiteY17" fmla="*/ 3900 h 10000"/>
                  <a:gd name="connsiteX18" fmla="*/ 5833 w 10000"/>
                  <a:gd name="connsiteY18" fmla="*/ 3900 h 10000"/>
                  <a:gd name="connsiteX19" fmla="*/ 5516 w 10000"/>
                  <a:gd name="connsiteY19" fmla="*/ 4005 h 10000"/>
                  <a:gd name="connsiteX20" fmla="*/ 5159 w 10000"/>
                  <a:gd name="connsiteY20" fmla="*/ 3979 h 10000"/>
                  <a:gd name="connsiteX21" fmla="*/ 5159 w 10000"/>
                  <a:gd name="connsiteY21" fmla="*/ 3482 h 10000"/>
                  <a:gd name="connsiteX22" fmla="*/ 5357 w 10000"/>
                  <a:gd name="connsiteY22" fmla="*/ 3455 h 10000"/>
                  <a:gd name="connsiteX23" fmla="*/ 5238 w 10000"/>
                  <a:gd name="connsiteY23" fmla="*/ 3325 h 10000"/>
                  <a:gd name="connsiteX24" fmla="*/ 5238 w 10000"/>
                  <a:gd name="connsiteY24" fmla="*/ 3115 h 10000"/>
                  <a:gd name="connsiteX25" fmla="*/ 5278 w 10000"/>
                  <a:gd name="connsiteY25" fmla="*/ 2985 h 10000"/>
                  <a:gd name="connsiteX26" fmla="*/ 4882 w 10000"/>
                  <a:gd name="connsiteY26" fmla="*/ 2775 h 10000"/>
                  <a:gd name="connsiteX27" fmla="*/ 4484 w 10000"/>
                  <a:gd name="connsiteY27" fmla="*/ 2540 h 10000"/>
                  <a:gd name="connsiteX28" fmla="*/ 4286 w 10000"/>
                  <a:gd name="connsiteY28" fmla="*/ 2382 h 10000"/>
                  <a:gd name="connsiteX29" fmla="*/ 4008 w 10000"/>
                  <a:gd name="connsiteY29" fmla="*/ 2330 h 10000"/>
                  <a:gd name="connsiteX30" fmla="*/ 3691 w 10000"/>
                  <a:gd name="connsiteY30" fmla="*/ 2356 h 10000"/>
                  <a:gd name="connsiteX31" fmla="*/ 3373 w 10000"/>
                  <a:gd name="connsiteY31" fmla="*/ 2278 h 10000"/>
                  <a:gd name="connsiteX32" fmla="*/ 2976 w 10000"/>
                  <a:gd name="connsiteY32" fmla="*/ 1649 h 10000"/>
                  <a:gd name="connsiteX33" fmla="*/ 2857 w 10000"/>
                  <a:gd name="connsiteY33" fmla="*/ 1492 h 10000"/>
                  <a:gd name="connsiteX34" fmla="*/ 2738 w 10000"/>
                  <a:gd name="connsiteY34" fmla="*/ 1126 h 10000"/>
                  <a:gd name="connsiteX35" fmla="*/ 2579 w 10000"/>
                  <a:gd name="connsiteY35" fmla="*/ 785 h 10000"/>
                  <a:gd name="connsiteX36" fmla="*/ 2103 w 10000"/>
                  <a:gd name="connsiteY36" fmla="*/ 549 h 10000"/>
                  <a:gd name="connsiteX37" fmla="*/ 1825 w 10000"/>
                  <a:gd name="connsiteY37" fmla="*/ 52 h 10000"/>
                  <a:gd name="connsiteX38" fmla="*/ 1468 w 10000"/>
                  <a:gd name="connsiteY38" fmla="*/ 52 h 10000"/>
                  <a:gd name="connsiteX39" fmla="*/ 1309 w 10000"/>
                  <a:gd name="connsiteY39" fmla="*/ 157 h 10000"/>
                  <a:gd name="connsiteX40" fmla="*/ 1270 w 10000"/>
                  <a:gd name="connsiteY40" fmla="*/ 0 h 10000"/>
                  <a:gd name="connsiteX41" fmla="*/ 754 w 10000"/>
                  <a:gd name="connsiteY41" fmla="*/ 104 h 10000"/>
                  <a:gd name="connsiteX42" fmla="*/ 1309 w 10000"/>
                  <a:gd name="connsiteY42" fmla="*/ 210 h 10000"/>
                  <a:gd name="connsiteX43" fmla="*/ 1270 w 10000"/>
                  <a:gd name="connsiteY43" fmla="*/ 445 h 10000"/>
                  <a:gd name="connsiteX44" fmla="*/ 1389 w 10000"/>
                  <a:gd name="connsiteY44" fmla="*/ 759 h 10000"/>
                  <a:gd name="connsiteX45" fmla="*/ 1508 w 10000"/>
                  <a:gd name="connsiteY45" fmla="*/ 942 h 10000"/>
                  <a:gd name="connsiteX46" fmla="*/ 1309 w 10000"/>
                  <a:gd name="connsiteY46" fmla="*/ 1282 h 10000"/>
                  <a:gd name="connsiteX47" fmla="*/ 1151 w 10000"/>
                  <a:gd name="connsiteY47" fmla="*/ 1282 h 10000"/>
                  <a:gd name="connsiteX48" fmla="*/ 992 w 10000"/>
                  <a:gd name="connsiteY48" fmla="*/ 1518 h 10000"/>
                  <a:gd name="connsiteX49" fmla="*/ 1270 w 10000"/>
                  <a:gd name="connsiteY49" fmla="*/ 1623 h 10000"/>
                  <a:gd name="connsiteX50" fmla="*/ 913 w 10000"/>
                  <a:gd name="connsiteY50" fmla="*/ 1597 h 10000"/>
                  <a:gd name="connsiteX51" fmla="*/ 754 w 10000"/>
                  <a:gd name="connsiteY51" fmla="*/ 1911 h 10000"/>
                  <a:gd name="connsiteX52" fmla="*/ 714 w 10000"/>
                  <a:gd name="connsiteY52" fmla="*/ 1963 h 10000"/>
                  <a:gd name="connsiteX53" fmla="*/ 555 w 10000"/>
                  <a:gd name="connsiteY53" fmla="*/ 2304 h 10000"/>
                  <a:gd name="connsiteX54" fmla="*/ 794 w 10000"/>
                  <a:gd name="connsiteY54" fmla="*/ 2382 h 10000"/>
                  <a:gd name="connsiteX55" fmla="*/ 476 w 10000"/>
                  <a:gd name="connsiteY55" fmla="*/ 2644 h 10000"/>
                  <a:gd name="connsiteX56" fmla="*/ 79 w 10000"/>
                  <a:gd name="connsiteY56" fmla="*/ 2932 h 10000"/>
                  <a:gd name="connsiteX57" fmla="*/ 0 w 10000"/>
                  <a:gd name="connsiteY57" fmla="*/ 3089 h 10000"/>
                  <a:gd name="connsiteX58" fmla="*/ 199 w 10000"/>
                  <a:gd name="connsiteY58" fmla="*/ 3429 h 10000"/>
                  <a:gd name="connsiteX59" fmla="*/ 0 w 10000"/>
                  <a:gd name="connsiteY59" fmla="*/ 3744 h 10000"/>
                  <a:gd name="connsiteX60" fmla="*/ 40 w 10000"/>
                  <a:gd name="connsiteY60" fmla="*/ 4084 h 10000"/>
                  <a:gd name="connsiteX61" fmla="*/ 159 w 10000"/>
                  <a:gd name="connsiteY61" fmla="*/ 4189 h 10000"/>
                  <a:gd name="connsiteX62" fmla="*/ 397 w 10000"/>
                  <a:gd name="connsiteY62" fmla="*/ 4162 h 10000"/>
                  <a:gd name="connsiteX63" fmla="*/ 873 w 10000"/>
                  <a:gd name="connsiteY63" fmla="*/ 4215 h 10000"/>
                  <a:gd name="connsiteX64" fmla="*/ 1270 w 10000"/>
                  <a:gd name="connsiteY64" fmla="*/ 4110 h 10000"/>
                  <a:gd name="connsiteX65" fmla="*/ 1707 w 10000"/>
                  <a:gd name="connsiteY65" fmla="*/ 4110 h 10000"/>
                  <a:gd name="connsiteX66" fmla="*/ 1984 w 10000"/>
                  <a:gd name="connsiteY66" fmla="*/ 4005 h 10000"/>
                  <a:gd name="connsiteX67" fmla="*/ 2063 w 10000"/>
                  <a:gd name="connsiteY67" fmla="*/ 4031 h 10000"/>
                  <a:gd name="connsiteX68" fmla="*/ 1945 w 10000"/>
                  <a:gd name="connsiteY68" fmla="*/ 4084 h 10000"/>
                  <a:gd name="connsiteX69" fmla="*/ 2222 w 10000"/>
                  <a:gd name="connsiteY69" fmla="*/ 4319 h 10000"/>
                  <a:gd name="connsiteX70" fmla="*/ 2421 w 10000"/>
                  <a:gd name="connsiteY70" fmla="*/ 4267 h 10000"/>
                  <a:gd name="connsiteX71" fmla="*/ 2699 w 10000"/>
                  <a:gd name="connsiteY71" fmla="*/ 4371 h 10000"/>
                  <a:gd name="connsiteX72" fmla="*/ 3055 w 10000"/>
                  <a:gd name="connsiteY72" fmla="*/ 4345 h 10000"/>
                  <a:gd name="connsiteX73" fmla="*/ 3651 w 10000"/>
                  <a:gd name="connsiteY73" fmla="*/ 4425 h 10000"/>
                  <a:gd name="connsiteX74" fmla="*/ 3809 w 10000"/>
                  <a:gd name="connsiteY74" fmla="*/ 4477 h 10000"/>
                  <a:gd name="connsiteX75" fmla="*/ 4365 w 10000"/>
                  <a:gd name="connsiteY75" fmla="*/ 4345 h 10000"/>
                  <a:gd name="connsiteX76" fmla="*/ 4445 w 10000"/>
                  <a:gd name="connsiteY76" fmla="*/ 4425 h 10000"/>
                  <a:gd name="connsiteX77" fmla="*/ 4603 w 10000"/>
                  <a:gd name="connsiteY77" fmla="*/ 4319 h 10000"/>
                  <a:gd name="connsiteX78" fmla="*/ 4683 w 10000"/>
                  <a:gd name="connsiteY78" fmla="*/ 4451 h 10000"/>
                  <a:gd name="connsiteX79" fmla="*/ 5238 w 10000"/>
                  <a:gd name="connsiteY79" fmla="*/ 4293 h 10000"/>
                  <a:gd name="connsiteX80" fmla="*/ 5238 w 10000"/>
                  <a:gd name="connsiteY80" fmla="*/ 4136 h 10000"/>
                  <a:gd name="connsiteX81" fmla="*/ 5357 w 10000"/>
                  <a:gd name="connsiteY81" fmla="*/ 4110 h 10000"/>
                  <a:gd name="connsiteX82" fmla="*/ 5477 w 10000"/>
                  <a:gd name="connsiteY82" fmla="*/ 4162 h 10000"/>
                  <a:gd name="connsiteX83" fmla="*/ 5873 w 10000"/>
                  <a:gd name="connsiteY83" fmla="*/ 4058 h 10000"/>
                  <a:gd name="connsiteX84" fmla="*/ 5953 w 10000"/>
                  <a:gd name="connsiteY84" fmla="*/ 4084 h 10000"/>
                  <a:gd name="connsiteX85" fmla="*/ 6151 w 10000"/>
                  <a:gd name="connsiteY85" fmla="*/ 4555 h 10000"/>
                  <a:gd name="connsiteX86" fmla="*/ 6270 w 10000"/>
                  <a:gd name="connsiteY86" fmla="*/ 4607 h 10000"/>
                  <a:gd name="connsiteX87" fmla="*/ 6548 w 10000"/>
                  <a:gd name="connsiteY87" fmla="*/ 4607 h 10000"/>
                  <a:gd name="connsiteX88" fmla="*/ 6667 w 10000"/>
                  <a:gd name="connsiteY88" fmla="*/ 4817 h 10000"/>
                  <a:gd name="connsiteX89" fmla="*/ 6707 w 10000"/>
                  <a:gd name="connsiteY89" fmla="*/ 4974 h 10000"/>
                  <a:gd name="connsiteX90" fmla="*/ 7500 w 10000"/>
                  <a:gd name="connsiteY90" fmla="*/ 5183 h 10000"/>
                  <a:gd name="connsiteX91" fmla="*/ 7183 w 10000"/>
                  <a:gd name="connsiteY91" fmla="*/ 5602 h 10000"/>
                  <a:gd name="connsiteX92" fmla="*/ 6985 w 10000"/>
                  <a:gd name="connsiteY92" fmla="*/ 5497 h 10000"/>
                  <a:gd name="connsiteX93" fmla="*/ 6429 w 10000"/>
                  <a:gd name="connsiteY93" fmla="*/ 5602 h 10000"/>
                  <a:gd name="connsiteX94" fmla="*/ 6151 w 10000"/>
                  <a:gd name="connsiteY94" fmla="*/ 5288 h 10000"/>
                  <a:gd name="connsiteX95" fmla="*/ 5953 w 10000"/>
                  <a:gd name="connsiteY95" fmla="*/ 5314 h 10000"/>
                  <a:gd name="connsiteX96" fmla="*/ 6111 w 10000"/>
                  <a:gd name="connsiteY96" fmla="*/ 5523 h 10000"/>
                  <a:gd name="connsiteX97" fmla="*/ 6151 w 10000"/>
                  <a:gd name="connsiteY97" fmla="*/ 5681 h 10000"/>
                  <a:gd name="connsiteX98" fmla="*/ 5754 w 10000"/>
                  <a:gd name="connsiteY98" fmla="*/ 5969 h 10000"/>
                  <a:gd name="connsiteX99" fmla="*/ 5675 w 10000"/>
                  <a:gd name="connsiteY99" fmla="*/ 6126 h 10000"/>
                  <a:gd name="connsiteX100" fmla="*/ 5636 w 10000"/>
                  <a:gd name="connsiteY100" fmla="*/ 6256 h 10000"/>
                  <a:gd name="connsiteX101" fmla="*/ 5595 w 10000"/>
                  <a:gd name="connsiteY101" fmla="*/ 6308 h 10000"/>
                  <a:gd name="connsiteX102" fmla="*/ 5516 w 10000"/>
                  <a:gd name="connsiteY102" fmla="*/ 6414 h 10000"/>
                  <a:gd name="connsiteX103" fmla="*/ 5278 w 10000"/>
                  <a:gd name="connsiteY103" fmla="*/ 6492 h 10000"/>
                  <a:gd name="connsiteX104" fmla="*/ 5357 w 10000"/>
                  <a:gd name="connsiteY104" fmla="*/ 6675 h 10000"/>
                  <a:gd name="connsiteX105" fmla="*/ 5317 w 10000"/>
                  <a:gd name="connsiteY105" fmla="*/ 6727 h 10000"/>
                  <a:gd name="connsiteX106" fmla="*/ 5000 w 10000"/>
                  <a:gd name="connsiteY106" fmla="*/ 6885 h 10000"/>
                  <a:gd name="connsiteX107" fmla="*/ 4683 w 10000"/>
                  <a:gd name="connsiteY107" fmla="*/ 6859 h 10000"/>
                  <a:gd name="connsiteX108" fmla="*/ 4961 w 10000"/>
                  <a:gd name="connsiteY108" fmla="*/ 6963 h 10000"/>
                  <a:gd name="connsiteX109" fmla="*/ 4961 w 10000"/>
                  <a:gd name="connsiteY109" fmla="*/ 7277 h 10000"/>
                  <a:gd name="connsiteX110" fmla="*/ 4603 w 10000"/>
                  <a:gd name="connsiteY110" fmla="*/ 7356 h 10000"/>
                  <a:gd name="connsiteX111" fmla="*/ 4524 w 10000"/>
                  <a:gd name="connsiteY111" fmla="*/ 7225 h 10000"/>
                  <a:gd name="connsiteX112" fmla="*/ 4484 w 10000"/>
                  <a:gd name="connsiteY112" fmla="*/ 7121 h 10000"/>
                  <a:gd name="connsiteX113" fmla="*/ 4128 w 10000"/>
                  <a:gd name="connsiteY113" fmla="*/ 7199 h 10000"/>
                  <a:gd name="connsiteX114" fmla="*/ 4286 w 10000"/>
                  <a:gd name="connsiteY114" fmla="*/ 7304 h 10000"/>
                  <a:gd name="connsiteX115" fmla="*/ 4405 w 10000"/>
                  <a:gd name="connsiteY115" fmla="*/ 7408 h 10000"/>
                  <a:gd name="connsiteX116" fmla="*/ 4563 w 10000"/>
                  <a:gd name="connsiteY116" fmla="*/ 7670 h 10000"/>
                  <a:gd name="connsiteX117" fmla="*/ 4762 w 10000"/>
                  <a:gd name="connsiteY117" fmla="*/ 7618 h 10000"/>
                  <a:gd name="connsiteX118" fmla="*/ 4921 w 10000"/>
                  <a:gd name="connsiteY118" fmla="*/ 7827 h 10000"/>
                  <a:gd name="connsiteX119" fmla="*/ 5040 w 10000"/>
                  <a:gd name="connsiteY119" fmla="*/ 7879 h 10000"/>
                  <a:gd name="connsiteX120" fmla="*/ 5317 w 10000"/>
                  <a:gd name="connsiteY120" fmla="*/ 7853 h 10000"/>
                  <a:gd name="connsiteX121" fmla="*/ 5437 w 10000"/>
                  <a:gd name="connsiteY121" fmla="*/ 7984 h 10000"/>
                  <a:gd name="connsiteX122" fmla="*/ 5556 w 10000"/>
                  <a:gd name="connsiteY122" fmla="*/ 8115 h 10000"/>
                  <a:gd name="connsiteX123" fmla="*/ 6111 w 10000"/>
                  <a:gd name="connsiteY123" fmla="*/ 7932 h 10000"/>
                  <a:gd name="connsiteX124" fmla="*/ 6111 w 10000"/>
                  <a:gd name="connsiteY124" fmla="*/ 7853 h 10000"/>
                  <a:gd name="connsiteX125" fmla="*/ 5953 w 10000"/>
                  <a:gd name="connsiteY125" fmla="*/ 7696 h 10000"/>
                  <a:gd name="connsiteX126" fmla="*/ 6151 w 10000"/>
                  <a:gd name="connsiteY126" fmla="*/ 7540 h 10000"/>
                  <a:gd name="connsiteX127" fmla="*/ 6032 w 10000"/>
                  <a:gd name="connsiteY127" fmla="*/ 7356 h 10000"/>
                  <a:gd name="connsiteX128" fmla="*/ 6151 w 10000"/>
                  <a:gd name="connsiteY128" fmla="*/ 7277 h 10000"/>
                  <a:gd name="connsiteX129" fmla="*/ 6310 w 10000"/>
                  <a:gd name="connsiteY129" fmla="*/ 7460 h 10000"/>
                  <a:gd name="connsiteX130" fmla="*/ 6231 w 10000"/>
                  <a:gd name="connsiteY130" fmla="*/ 7566 h 10000"/>
                  <a:gd name="connsiteX131" fmla="*/ 6587 w 10000"/>
                  <a:gd name="connsiteY131" fmla="*/ 7618 h 10000"/>
                  <a:gd name="connsiteX132" fmla="*/ 6746 w 10000"/>
                  <a:gd name="connsiteY132" fmla="*/ 7696 h 10000"/>
                  <a:gd name="connsiteX133" fmla="*/ 6905 w 10000"/>
                  <a:gd name="connsiteY133" fmla="*/ 7906 h 10000"/>
                  <a:gd name="connsiteX134" fmla="*/ 6667 w 10000"/>
                  <a:gd name="connsiteY134" fmla="*/ 8089 h 10000"/>
                  <a:gd name="connsiteX135" fmla="*/ 6270 w 10000"/>
                  <a:gd name="connsiteY135" fmla="*/ 8219 h 10000"/>
                  <a:gd name="connsiteX136" fmla="*/ 6191 w 10000"/>
                  <a:gd name="connsiteY136" fmla="*/ 8377 h 10000"/>
                  <a:gd name="connsiteX137" fmla="*/ 5953 w 10000"/>
                  <a:gd name="connsiteY137" fmla="*/ 8455 h 10000"/>
                  <a:gd name="connsiteX138" fmla="*/ 6071 w 10000"/>
                  <a:gd name="connsiteY138" fmla="*/ 8612 h 10000"/>
                  <a:gd name="connsiteX139" fmla="*/ 6310 w 10000"/>
                  <a:gd name="connsiteY139" fmla="*/ 8612 h 10000"/>
                  <a:gd name="connsiteX140" fmla="*/ 6349 w 10000"/>
                  <a:gd name="connsiteY140" fmla="*/ 8612 h 10000"/>
                  <a:gd name="connsiteX141" fmla="*/ 6508 w 10000"/>
                  <a:gd name="connsiteY141" fmla="*/ 8900 h 10000"/>
                  <a:gd name="connsiteX142" fmla="*/ 6587 w 10000"/>
                  <a:gd name="connsiteY142" fmla="*/ 8612 h 10000"/>
                  <a:gd name="connsiteX143" fmla="*/ 6786 w 10000"/>
                  <a:gd name="connsiteY143" fmla="*/ 8560 h 10000"/>
                  <a:gd name="connsiteX144" fmla="*/ 6985 w 10000"/>
                  <a:gd name="connsiteY144" fmla="*/ 8638 h 10000"/>
                  <a:gd name="connsiteX145" fmla="*/ 6985 w 10000"/>
                  <a:gd name="connsiteY145" fmla="*/ 8665 h 10000"/>
                  <a:gd name="connsiteX146" fmla="*/ 7183 w 10000"/>
                  <a:gd name="connsiteY146" fmla="*/ 8612 h 10000"/>
                  <a:gd name="connsiteX147" fmla="*/ 7302 w 10000"/>
                  <a:gd name="connsiteY147" fmla="*/ 8796 h 10000"/>
                  <a:gd name="connsiteX148" fmla="*/ 6905 w 10000"/>
                  <a:gd name="connsiteY148" fmla="*/ 8691 h 10000"/>
                  <a:gd name="connsiteX149" fmla="*/ 6825 w 10000"/>
                  <a:gd name="connsiteY149" fmla="*/ 8718 h 10000"/>
                  <a:gd name="connsiteX150" fmla="*/ 6786 w 10000"/>
                  <a:gd name="connsiteY150" fmla="*/ 8926 h 10000"/>
                  <a:gd name="connsiteX151" fmla="*/ 6746 w 10000"/>
                  <a:gd name="connsiteY151" fmla="*/ 9058 h 10000"/>
                  <a:gd name="connsiteX152" fmla="*/ 7064 w 10000"/>
                  <a:gd name="connsiteY152" fmla="*/ 9031 h 10000"/>
                  <a:gd name="connsiteX153" fmla="*/ 7144 w 10000"/>
                  <a:gd name="connsiteY153" fmla="*/ 9110 h 10000"/>
                  <a:gd name="connsiteX154" fmla="*/ 7183 w 10000"/>
                  <a:gd name="connsiteY154" fmla="*/ 8953 h 10000"/>
                  <a:gd name="connsiteX155" fmla="*/ 7302 w 10000"/>
                  <a:gd name="connsiteY155" fmla="*/ 8744 h 10000"/>
                  <a:gd name="connsiteX156" fmla="*/ 7579 w 10000"/>
                  <a:gd name="connsiteY156" fmla="*/ 9136 h 10000"/>
                  <a:gd name="connsiteX157" fmla="*/ 7857 w 10000"/>
                  <a:gd name="connsiteY157" fmla="*/ 9188 h 10000"/>
                  <a:gd name="connsiteX158" fmla="*/ 8095 w 10000"/>
                  <a:gd name="connsiteY15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691 w 10000"/>
                  <a:gd name="connsiteY10" fmla="*/ 5183 h 10000"/>
                  <a:gd name="connsiteX11" fmla="*/ 8453 w 10000"/>
                  <a:gd name="connsiteY11" fmla="*/ 4817 h 10000"/>
                  <a:gd name="connsiteX12" fmla="*/ 7302 w 10000"/>
                  <a:gd name="connsiteY12" fmla="*/ 4503 h 10000"/>
                  <a:gd name="connsiteX13" fmla="*/ 7064 w 10000"/>
                  <a:gd name="connsiteY13" fmla="*/ 4503 h 10000"/>
                  <a:gd name="connsiteX14" fmla="*/ 6746 w 10000"/>
                  <a:gd name="connsiteY14" fmla="*/ 4189 h 10000"/>
                  <a:gd name="connsiteX15" fmla="*/ 6469 w 10000"/>
                  <a:gd name="connsiteY15" fmla="*/ 4267 h 10000"/>
                  <a:gd name="connsiteX16" fmla="*/ 6151 w 10000"/>
                  <a:gd name="connsiteY16" fmla="*/ 3900 h 10000"/>
                  <a:gd name="connsiteX17" fmla="*/ 5833 w 10000"/>
                  <a:gd name="connsiteY17" fmla="*/ 3900 h 10000"/>
                  <a:gd name="connsiteX18" fmla="*/ 5516 w 10000"/>
                  <a:gd name="connsiteY18" fmla="*/ 4005 h 10000"/>
                  <a:gd name="connsiteX19" fmla="*/ 5159 w 10000"/>
                  <a:gd name="connsiteY19" fmla="*/ 3979 h 10000"/>
                  <a:gd name="connsiteX20" fmla="*/ 5159 w 10000"/>
                  <a:gd name="connsiteY20" fmla="*/ 3482 h 10000"/>
                  <a:gd name="connsiteX21" fmla="*/ 5357 w 10000"/>
                  <a:gd name="connsiteY21" fmla="*/ 3455 h 10000"/>
                  <a:gd name="connsiteX22" fmla="*/ 5238 w 10000"/>
                  <a:gd name="connsiteY22" fmla="*/ 3325 h 10000"/>
                  <a:gd name="connsiteX23" fmla="*/ 5238 w 10000"/>
                  <a:gd name="connsiteY23" fmla="*/ 3115 h 10000"/>
                  <a:gd name="connsiteX24" fmla="*/ 5278 w 10000"/>
                  <a:gd name="connsiteY24" fmla="*/ 2985 h 10000"/>
                  <a:gd name="connsiteX25" fmla="*/ 4882 w 10000"/>
                  <a:gd name="connsiteY25" fmla="*/ 2775 h 10000"/>
                  <a:gd name="connsiteX26" fmla="*/ 4484 w 10000"/>
                  <a:gd name="connsiteY26" fmla="*/ 2540 h 10000"/>
                  <a:gd name="connsiteX27" fmla="*/ 4286 w 10000"/>
                  <a:gd name="connsiteY27" fmla="*/ 2382 h 10000"/>
                  <a:gd name="connsiteX28" fmla="*/ 4008 w 10000"/>
                  <a:gd name="connsiteY28" fmla="*/ 2330 h 10000"/>
                  <a:gd name="connsiteX29" fmla="*/ 3691 w 10000"/>
                  <a:gd name="connsiteY29" fmla="*/ 2356 h 10000"/>
                  <a:gd name="connsiteX30" fmla="*/ 3373 w 10000"/>
                  <a:gd name="connsiteY30" fmla="*/ 2278 h 10000"/>
                  <a:gd name="connsiteX31" fmla="*/ 2976 w 10000"/>
                  <a:gd name="connsiteY31" fmla="*/ 1649 h 10000"/>
                  <a:gd name="connsiteX32" fmla="*/ 2857 w 10000"/>
                  <a:gd name="connsiteY32" fmla="*/ 1492 h 10000"/>
                  <a:gd name="connsiteX33" fmla="*/ 2738 w 10000"/>
                  <a:gd name="connsiteY33" fmla="*/ 1126 h 10000"/>
                  <a:gd name="connsiteX34" fmla="*/ 2579 w 10000"/>
                  <a:gd name="connsiteY34" fmla="*/ 785 h 10000"/>
                  <a:gd name="connsiteX35" fmla="*/ 2103 w 10000"/>
                  <a:gd name="connsiteY35" fmla="*/ 549 h 10000"/>
                  <a:gd name="connsiteX36" fmla="*/ 1825 w 10000"/>
                  <a:gd name="connsiteY36" fmla="*/ 52 h 10000"/>
                  <a:gd name="connsiteX37" fmla="*/ 1468 w 10000"/>
                  <a:gd name="connsiteY37" fmla="*/ 52 h 10000"/>
                  <a:gd name="connsiteX38" fmla="*/ 1309 w 10000"/>
                  <a:gd name="connsiteY38" fmla="*/ 157 h 10000"/>
                  <a:gd name="connsiteX39" fmla="*/ 1270 w 10000"/>
                  <a:gd name="connsiteY39" fmla="*/ 0 h 10000"/>
                  <a:gd name="connsiteX40" fmla="*/ 754 w 10000"/>
                  <a:gd name="connsiteY40" fmla="*/ 104 h 10000"/>
                  <a:gd name="connsiteX41" fmla="*/ 1309 w 10000"/>
                  <a:gd name="connsiteY41" fmla="*/ 210 h 10000"/>
                  <a:gd name="connsiteX42" fmla="*/ 1270 w 10000"/>
                  <a:gd name="connsiteY42" fmla="*/ 445 h 10000"/>
                  <a:gd name="connsiteX43" fmla="*/ 1389 w 10000"/>
                  <a:gd name="connsiteY43" fmla="*/ 759 h 10000"/>
                  <a:gd name="connsiteX44" fmla="*/ 1508 w 10000"/>
                  <a:gd name="connsiteY44" fmla="*/ 942 h 10000"/>
                  <a:gd name="connsiteX45" fmla="*/ 1309 w 10000"/>
                  <a:gd name="connsiteY45" fmla="*/ 1282 h 10000"/>
                  <a:gd name="connsiteX46" fmla="*/ 1151 w 10000"/>
                  <a:gd name="connsiteY46" fmla="*/ 1282 h 10000"/>
                  <a:gd name="connsiteX47" fmla="*/ 992 w 10000"/>
                  <a:gd name="connsiteY47" fmla="*/ 1518 h 10000"/>
                  <a:gd name="connsiteX48" fmla="*/ 1270 w 10000"/>
                  <a:gd name="connsiteY48" fmla="*/ 1623 h 10000"/>
                  <a:gd name="connsiteX49" fmla="*/ 913 w 10000"/>
                  <a:gd name="connsiteY49" fmla="*/ 1597 h 10000"/>
                  <a:gd name="connsiteX50" fmla="*/ 754 w 10000"/>
                  <a:gd name="connsiteY50" fmla="*/ 1911 h 10000"/>
                  <a:gd name="connsiteX51" fmla="*/ 714 w 10000"/>
                  <a:gd name="connsiteY51" fmla="*/ 1963 h 10000"/>
                  <a:gd name="connsiteX52" fmla="*/ 555 w 10000"/>
                  <a:gd name="connsiteY52" fmla="*/ 2304 h 10000"/>
                  <a:gd name="connsiteX53" fmla="*/ 794 w 10000"/>
                  <a:gd name="connsiteY53" fmla="*/ 2382 h 10000"/>
                  <a:gd name="connsiteX54" fmla="*/ 476 w 10000"/>
                  <a:gd name="connsiteY54" fmla="*/ 2644 h 10000"/>
                  <a:gd name="connsiteX55" fmla="*/ 79 w 10000"/>
                  <a:gd name="connsiteY55" fmla="*/ 2932 h 10000"/>
                  <a:gd name="connsiteX56" fmla="*/ 0 w 10000"/>
                  <a:gd name="connsiteY56" fmla="*/ 3089 h 10000"/>
                  <a:gd name="connsiteX57" fmla="*/ 199 w 10000"/>
                  <a:gd name="connsiteY57" fmla="*/ 3429 h 10000"/>
                  <a:gd name="connsiteX58" fmla="*/ 0 w 10000"/>
                  <a:gd name="connsiteY58" fmla="*/ 3744 h 10000"/>
                  <a:gd name="connsiteX59" fmla="*/ 40 w 10000"/>
                  <a:gd name="connsiteY59" fmla="*/ 4084 h 10000"/>
                  <a:gd name="connsiteX60" fmla="*/ 159 w 10000"/>
                  <a:gd name="connsiteY60" fmla="*/ 4189 h 10000"/>
                  <a:gd name="connsiteX61" fmla="*/ 397 w 10000"/>
                  <a:gd name="connsiteY61" fmla="*/ 4162 h 10000"/>
                  <a:gd name="connsiteX62" fmla="*/ 873 w 10000"/>
                  <a:gd name="connsiteY62" fmla="*/ 4215 h 10000"/>
                  <a:gd name="connsiteX63" fmla="*/ 1270 w 10000"/>
                  <a:gd name="connsiteY63" fmla="*/ 4110 h 10000"/>
                  <a:gd name="connsiteX64" fmla="*/ 1707 w 10000"/>
                  <a:gd name="connsiteY64" fmla="*/ 4110 h 10000"/>
                  <a:gd name="connsiteX65" fmla="*/ 1984 w 10000"/>
                  <a:gd name="connsiteY65" fmla="*/ 4005 h 10000"/>
                  <a:gd name="connsiteX66" fmla="*/ 2063 w 10000"/>
                  <a:gd name="connsiteY66" fmla="*/ 4031 h 10000"/>
                  <a:gd name="connsiteX67" fmla="*/ 1945 w 10000"/>
                  <a:gd name="connsiteY67" fmla="*/ 4084 h 10000"/>
                  <a:gd name="connsiteX68" fmla="*/ 2222 w 10000"/>
                  <a:gd name="connsiteY68" fmla="*/ 4319 h 10000"/>
                  <a:gd name="connsiteX69" fmla="*/ 2421 w 10000"/>
                  <a:gd name="connsiteY69" fmla="*/ 4267 h 10000"/>
                  <a:gd name="connsiteX70" fmla="*/ 2699 w 10000"/>
                  <a:gd name="connsiteY70" fmla="*/ 4371 h 10000"/>
                  <a:gd name="connsiteX71" fmla="*/ 3055 w 10000"/>
                  <a:gd name="connsiteY71" fmla="*/ 4345 h 10000"/>
                  <a:gd name="connsiteX72" fmla="*/ 3651 w 10000"/>
                  <a:gd name="connsiteY72" fmla="*/ 4425 h 10000"/>
                  <a:gd name="connsiteX73" fmla="*/ 3809 w 10000"/>
                  <a:gd name="connsiteY73" fmla="*/ 4477 h 10000"/>
                  <a:gd name="connsiteX74" fmla="*/ 4365 w 10000"/>
                  <a:gd name="connsiteY74" fmla="*/ 4345 h 10000"/>
                  <a:gd name="connsiteX75" fmla="*/ 4445 w 10000"/>
                  <a:gd name="connsiteY75" fmla="*/ 4425 h 10000"/>
                  <a:gd name="connsiteX76" fmla="*/ 4603 w 10000"/>
                  <a:gd name="connsiteY76" fmla="*/ 4319 h 10000"/>
                  <a:gd name="connsiteX77" fmla="*/ 4683 w 10000"/>
                  <a:gd name="connsiteY77" fmla="*/ 4451 h 10000"/>
                  <a:gd name="connsiteX78" fmla="*/ 5238 w 10000"/>
                  <a:gd name="connsiteY78" fmla="*/ 4293 h 10000"/>
                  <a:gd name="connsiteX79" fmla="*/ 5238 w 10000"/>
                  <a:gd name="connsiteY79" fmla="*/ 4136 h 10000"/>
                  <a:gd name="connsiteX80" fmla="*/ 5357 w 10000"/>
                  <a:gd name="connsiteY80" fmla="*/ 4110 h 10000"/>
                  <a:gd name="connsiteX81" fmla="*/ 5477 w 10000"/>
                  <a:gd name="connsiteY81" fmla="*/ 4162 h 10000"/>
                  <a:gd name="connsiteX82" fmla="*/ 5873 w 10000"/>
                  <a:gd name="connsiteY82" fmla="*/ 4058 h 10000"/>
                  <a:gd name="connsiteX83" fmla="*/ 5953 w 10000"/>
                  <a:gd name="connsiteY83" fmla="*/ 4084 h 10000"/>
                  <a:gd name="connsiteX84" fmla="*/ 6151 w 10000"/>
                  <a:gd name="connsiteY84" fmla="*/ 4555 h 10000"/>
                  <a:gd name="connsiteX85" fmla="*/ 6270 w 10000"/>
                  <a:gd name="connsiteY85" fmla="*/ 4607 h 10000"/>
                  <a:gd name="connsiteX86" fmla="*/ 6548 w 10000"/>
                  <a:gd name="connsiteY86" fmla="*/ 4607 h 10000"/>
                  <a:gd name="connsiteX87" fmla="*/ 6667 w 10000"/>
                  <a:gd name="connsiteY87" fmla="*/ 4817 h 10000"/>
                  <a:gd name="connsiteX88" fmla="*/ 6707 w 10000"/>
                  <a:gd name="connsiteY88" fmla="*/ 4974 h 10000"/>
                  <a:gd name="connsiteX89" fmla="*/ 7500 w 10000"/>
                  <a:gd name="connsiteY89" fmla="*/ 5183 h 10000"/>
                  <a:gd name="connsiteX90" fmla="*/ 7183 w 10000"/>
                  <a:gd name="connsiteY90" fmla="*/ 5602 h 10000"/>
                  <a:gd name="connsiteX91" fmla="*/ 6985 w 10000"/>
                  <a:gd name="connsiteY91" fmla="*/ 5497 h 10000"/>
                  <a:gd name="connsiteX92" fmla="*/ 6429 w 10000"/>
                  <a:gd name="connsiteY92" fmla="*/ 5602 h 10000"/>
                  <a:gd name="connsiteX93" fmla="*/ 6151 w 10000"/>
                  <a:gd name="connsiteY93" fmla="*/ 5288 h 10000"/>
                  <a:gd name="connsiteX94" fmla="*/ 5953 w 10000"/>
                  <a:gd name="connsiteY94" fmla="*/ 5314 h 10000"/>
                  <a:gd name="connsiteX95" fmla="*/ 6111 w 10000"/>
                  <a:gd name="connsiteY95" fmla="*/ 5523 h 10000"/>
                  <a:gd name="connsiteX96" fmla="*/ 6151 w 10000"/>
                  <a:gd name="connsiteY96" fmla="*/ 5681 h 10000"/>
                  <a:gd name="connsiteX97" fmla="*/ 5754 w 10000"/>
                  <a:gd name="connsiteY97" fmla="*/ 5969 h 10000"/>
                  <a:gd name="connsiteX98" fmla="*/ 5675 w 10000"/>
                  <a:gd name="connsiteY98" fmla="*/ 6126 h 10000"/>
                  <a:gd name="connsiteX99" fmla="*/ 5636 w 10000"/>
                  <a:gd name="connsiteY99" fmla="*/ 6256 h 10000"/>
                  <a:gd name="connsiteX100" fmla="*/ 5595 w 10000"/>
                  <a:gd name="connsiteY100" fmla="*/ 6308 h 10000"/>
                  <a:gd name="connsiteX101" fmla="*/ 5516 w 10000"/>
                  <a:gd name="connsiteY101" fmla="*/ 6414 h 10000"/>
                  <a:gd name="connsiteX102" fmla="*/ 5278 w 10000"/>
                  <a:gd name="connsiteY102" fmla="*/ 6492 h 10000"/>
                  <a:gd name="connsiteX103" fmla="*/ 5357 w 10000"/>
                  <a:gd name="connsiteY103" fmla="*/ 6675 h 10000"/>
                  <a:gd name="connsiteX104" fmla="*/ 5317 w 10000"/>
                  <a:gd name="connsiteY104" fmla="*/ 6727 h 10000"/>
                  <a:gd name="connsiteX105" fmla="*/ 5000 w 10000"/>
                  <a:gd name="connsiteY105" fmla="*/ 6885 h 10000"/>
                  <a:gd name="connsiteX106" fmla="*/ 4683 w 10000"/>
                  <a:gd name="connsiteY106" fmla="*/ 6859 h 10000"/>
                  <a:gd name="connsiteX107" fmla="*/ 4961 w 10000"/>
                  <a:gd name="connsiteY107" fmla="*/ 6963 h 10000"/>
                  <a:gd name="connsiteX108" fmla="*/ 4961 w 10000"/>
                  <a:gd name="connsiteY108" fmla="*/ 7277 h 10000"/>
                  <a:gd name="connsiteX109" fmla="*/ 4603 w 10000"/>
                  <a:gd name="connsiteY109" fmla="*/ 7356 h 10000"/>
                  <a:gd name="connsiteX110" fmla="*/ 4524 w 10000"/>
                  <a:gd name="connsiteY110" fmla="*/ 7225 h 10000"/>
                  <a:gd name="connsiteX111" fmla="*/ 4484 w 10000"/>
                  <a:gd name="connsiteY111" fmla="*/ 7121 h 10000"/>
                  <a:gd name="connsiteX112" fmla="*/ 4128 w 10000"/>
                  <a:gd name="connsiteY112" fmla="*/ 7199 h 10000"/>
                  <a:gd name="connsiteX113" fmla="*/ 4286 w 10000"/>
                  <a:gd name="connsiteY113" fmla="*/ 7304 h 10000"/>
                  <a:gd name="connsiteX114" fmla="*/ 4405 w 10000"/>
                  <a:gd name="connsiteY114" fmla="*/ 7408 h 10000"/>
                  <a:gd name="connsiteX115" fmla="*/ 4563 w 10000"/>
                  <a:gd name="connsiteY115" fmla="*/ 7670 h 10000"/>
                  <a:gd name="connsiteX116" fmla="*/ 4762 w 10000"/>
                  <a:gd name="connsiteY116" fmla="*/ 7618 h 10000"/>
                  <a:gd name="connsiteX117" fmla="*/ 4921 w 10000"/>
                  <a:gd name="connsiteY117" fmla="*/ 7827 h 10000"/>
                  <a:gd name="connsiteX118" fmla="*/ 5040 w 10000"/>
                  <a:gd name="connsiteY118" fmla="*/ 7879 h 10000"/>
                  <a:gd name="connsiteX119" fmla="*/ 5317 w 10000"/>
                  <a:gd name="connsiteY119" fmla="*/ 7853 h 10000"/>
                  <a:gd name="connsiteX120" fmla="*/ 5437 w 10000"/>
                  <a:gd name="connsiteY120" fmla="*/ 7984 h 10000"/>
                  <a:gd name="connsiteX121" fmla="*/ 5556 w 10000"/>
                  <a:gd name="connsiteY121" fmla="*/ 8115 h 10000"/>
                  <a:gd name="connsiteX122" fmla="*/ 6111 w 10000"/>
                  <a:gd name="connsiteY122" fmla="*/ 7932 h 10000"/>
                  <a:gd name="connsiteX123" fmla="*/ 6111 w 10000"/>
                  <a:gd name="connsiteY123" fmla="*/ 7853 h 10000"/>
                  <a:gd name="connsiteX124" fmla="*/ 5953 w 10000"/>
                  <a:gd name="connsiteY124" fmla="*/ 7696 h 10000"/>
                  <a:gd name="connsiteX125" fmla="*/ 6151 w 10000"/>
                  <a:gd name="connsiteY125" fmla="*/ 7540 h 10000"/>
                  <a:gd name="connsiteX126" fmla="*/ 6032 w 10000"/>
                  <a:gd name="connsiteY126" fmla="*/ 7356 h 10000"/>
                  <a:gd name="connsiteX127" fmla="*/ 6151 w 10000"/>
                  <a:gd name="connsiteY127" fmla="*/ 7277 h 10000"/>
                  <a:gd name="connsiteX128" fmla="*/ 6310 w 10000"/>
                  <a:gd name="connsiteY128" fmla="*/ 7460 h 10000"/>
                  <a:gd name="connsiteX129" fmla="*/ 6231 w 10000"/>
                  <a:gd name="connsiteY129" fmla="*/ 7566 h 10000"/>
                  <a:gd name="connsiteX130" fmla="*/ 6587 w 10000"/>
                  <a:gd name="connsiteY130" fmla="*/ 7618 h 10000"/>
                  <a:gd name="connsiteX131" fmla="*/ 6746 w 10000"/>
                  <a:gd name="connsiteY131" fmla="*/ 7696 h 10000"/>
                  <a:gd name="connsiteX132" fmla="*/ 6905 w 10000"/>
                  <a:gd name="connsiteY132" fmla="*/ 7906 h 10000"/>
                  <a:gd name="connsiteX133" fmla="*/ 6667 w 10000"/>
                  <a:gd name="connsiteY133" fmla="*/ 8089 h 10000"/>
                  <a:gd name="connsiteX134" fmla="*/ 6270 w 10000"/>
                  <a:gd name="connsiteY134" fmla="*/ 8219 h 10000"/>
                  <a:gd name="connsiteX135" fmla="*/ 6191 w 10000"/>
                  <a:gd name="connsiteY135" fmla="*/ 8377 h 10000"/>
                  <a:gd name="connsiteX136" fmla="*/ 5953 w 10000"/>
                  <a:gd name="connsiteY136" fmla="*/ 8455 h 10000"/>
                  <a:gd name="connsiteX137" fmla="*/ 6071 w 10000"/>
                  <a:gd name="connsiteY137" fmla="*/ 8612 h 10000"/>
                  <a:gd name="connsiteX138" fmla="*/ 6310 w 10000"/>
                  <a:gd name="connsiteY138" fmla="*/ 8612 h 10000"/>
                  <a:gd name="connsiteX139" fmla="*/ 6349 w 10000"/>
                  <a:gd name="connsiteY139" fmla="*/ 8612 h 10000"/>
                  <a:gd name="connsiteX140" fmla="*/ 6508 w 10000"/>
                  <a:gd name="connsiteY140" fmla="*/ 8900 h 10000"/>
                  <a:gd name="connsiteX141" fmla="*/ 6587 w 10000"/>
                  <a:gd name="connsiteY141" fmla="*/ 8612 h 10000"/>
                  <a:gd name="connsiteX142" fmla="*/ 6786 w 10000"/>
                  <a:gd name="connsiteY142" fmla="*/ 8560 h 10000"/>
                  <a:gd name="connsiteX143" fmla="*/ 6985 w 10000"/>
                  <a:gd name="connsiteY143" fmla="*/ 8638 h 10000"/>
                  <a:gd name="connsiteX144" fmla="*/ 6985 w 10000"/>
                  <a:gd name="connsiteY144" fmla="*/ 8665 h 10000"/>
                  <a:gd name="connsiteX145" fmla="*/ 7183 w 10000"/>
                  <a:gd name="connsiteY145" fmla="*/ 8612 h 10000"/>
                  <a:gd name="connsiteX146" fmla="*/ 7302 w 10000"/>
                  <a:gd name="connsiteY146" fmla="*/ 8796 h 10000"/>
                  <a:gd name="connsiteX147" fmla="*/ 6905 w 10000"/>
                  <a:gd name="connsiteY147" fmla="*/ 8691 h 10000"/>
                  <a:gd name="connsiteX148" fmla="*/ 6825 w 10000"/>
                  <a:gd name="connsiteY148" fmla="*/ 8718 h 10000"/>
                  <a:gd name="connsiteX149" fmla="*/ 6786 w 10000"/>
                  <a:gd name="connsiteY149" fmla="*/ 8926 h 10000"/>
                  <a:gd name="connsiteX150" fmla="*/ 6746 w 10000"/>
                  <a:gd name="connsiteY150" fmla="*/ 9058 h 10000"/>
                  <a:gd name="connsiteX151" fmla="*/ 7064 w 10000"/>
                  <a:gd name="connsiteY151" fmla="*/ 9031 h 10000"/>
                  <a:gd name="connsiteX152" fmla="*/ 7144 w 10000"/>
                  <a:gd name="connsiteY152" fmla="*/ 9110 h 10000"/>
                  <a:gd name="connsiteX153" fmla="*/ 7183 w 10000"/>
                  <a:gd name="connsiteY153" fmla="*/ 8953 h 10000"/>
                  <a:gd name="connsiteX154" fmla="*/ 7302 w 10000"/>
                  <a:gd name="connsiteY154" fmla="*/ 8744 h 10000"/>
                  <a:gd name="connsiteX155" fmla="*/ 7579 w 10000"/>
                  <a:gd name="connsiteY155" fmla="*/ 9136 h 10000"/>
                  <a:gd name="connsiteX156" fmla="*/ 7857 w 10000"/>
                  <a:gd name="connsiteY156" fmla="*/ 9188 h 10000"/>
                  <a:gd name="connsiteX157" fmla="*/ 8095 w 10000"/>
                  <a:gd name="connsiteY15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453 w 10000"/>
                  <a:gd name="connsiteY10" fmla="*/ 4817 h 10000"/>
                  <a:gd name="connsiteX11" fmla="*/ 7302 w 10000"/>
                  <a:gd name="connsiteY11" fmla="*/ 4503 h 10000"/>
                  <a:gd name="connsiteX12" fmla="*/ 7064 w 10000"/>
                  <a:gd name="connsiteY12" fmla="*/ 4503 h 10000"/>
                  <a:gd name="connsiteX13" fmla="*/ 6746 w 10000"/>
                  <a:gd name="connsiteY13" fmla="*/ 4189 h 10000"/>
                  <a:gd name="connsiteX14" fmla="*/ 6469 w 10000"/>
                  <a:gd name="connsiteY14" fmla="*/ 4267 h 10000"/>
                  <a:gd name="connsiteX15" fmla="*/ 6151 w 10000"/>
                  <a:gd name="connsiteY15" fmla="*/ 3900 h 10000"/>
                  <a:gd name="connsiteX16" fmla="*/ 5833 w 10000"/>
                  <a:gd name="connsiteY16" fmla="*/ 3900 h 10000"/>
                  <a:gd name="connsiteX17" fmla="*/ 5516 w 10000"/>
                  <a:gd name="connsiteY17" fmla="*/ 4005 h 10000"/>
                  <a:gd name="connsiteX18" fmla="*/ 5159 w 10000"/>
                  <a:gd name="connsiteY18" fmla="*/ 3979 h 10000"/>
                  <a:gd name="connsiteX19" fmla="*/ 5159 w 10000"/>
                  <a:gd name="connsiteY19" fmla="*/ 3482 h 10000"/>
                  <a:gd name="connsiteX20" fmla="*/ 5357 w 10000"/>
                  <a:gd name="connsiteY20" fmla="*/ 3455 h 10000"/>
                  <a:gd name="connsiteX21" fmla="*/ 5238 w 10000"/>
                  <a:gd name="connsiteY21" fmla="*/ 3325 h 10000"/>
                  <a:gd name="connsiteX22" fmla="*/ 5238 w 10000"/>
                  <a:gd name="connsiteY22" fmla="*/ 3115 h 10000"/>
                  <a:gd name="connsiteX23" fmla="*/ 5278 w 10000"/>
                  <a:gd name="connsiteY23" fmla="*/ 2985 h 10000"/>
                  <a:gd name="connsiteX24" fmla="*/ 4882 w 10000"/>
                  <a:gd name="connsiteY24" fmla="*/ 2775 h 10000"/>
                  <a:gd name="connsiteX25" fmla="*/ 4484 w 10000"/>
                  <a:gd name="connsiteY25" fmla="*/ 2540 h 10000"/>
                  <a:gd name="connsiteX26" fmla="*/ 4286 w 10000"/>
                  <a:gd name="connsiteY26" fmla="*/ 2382 h 10000"/>
                  <a:gd name="connsiteX27" fmla="*/ 4008 w 10000"/>
                  <a:gd name="connsiteY27" fmla="*/ 2330 h 10000"/>
                  <a:gd name="connsiteX28" fmla="*/ 3691 w 10000"/>
                  <a:gd name="connsiteY28" fmla="*/ 2356 h 10000"/>
                  <a:gd name="connsiteX29" fmla="*/ 3373 w 10000"/>
                  <a:gd name="connsiteY29" fmla="*/ 2278 h 10000"/>
                  <a:gd name="connsiteX30" fmla="*/ 2976 w 10000"/>
                  <a:gd name="connsiteY30" fmla="*/ 1649 h 10000"/>
                  <a:gd name="connsiteX31" fmla="*/ 2857 w 10000"/>
                  <a:gd name="connsiteY31" fmla="*/ 1492 h 10000"/>
                  <a:gd name="connsiteX32" fmla="*/ 2738 w 10000"/>
                  <a:gd name="connsiteY32" fmla="*/ 1126 h 10000"/>
                  <a:gd name="connsiteX33" fmla="*/ 2579 w 10000"/>
                  <a:gd name="connsiteY33" fmla="*/ 785 h 10000"/>
                  <a:gd name="connsiteX34" fmla="*/ 2103 w 10000"/>
                  <a:gd name="connsiteY34" fmla="*/ 549 h 10000"/>
                  <a:gd name="connsiteX35" fmla="*/ 1825 w 10000"/>
                  <a:gd name="connsiteY35" fmla="*/ 52 h 10000"/>
                  <a:gd name="connsiteX36" fmla="*/ 1468 w 10000"/>
                  <a:gd name="connsiteY36" fmla="*/ 52 h 10000"/>
                  <a:gd name="connsiteX37" fmla="*/ 1309 w 10000"/>
                  <a:gd name="connsiteY37" fmla="*/ 157 h 10000"/>
                  <a:gd name="connsiteX38" fmla="*/ 1270 w 10000"/>
                  <a:gd name="connsiteY38" fmla="*/ 0 h 10000"/>
                  <a:gd name="connsiteX39" fmla="*/ 754 w 10000"/>
                  <a:gd name="connsiteY39" fmla="*/ 104 h 10000"/>
                  <a:gd name="connsiteX40" fmla="*/ 1309 w 10000"/>
                  <a:gd name="connsiteY40" fmla="*/ 210 h 10000"/>
                  <a:gd name="connsiteX41" fmla="*/ 1270 w 10000"/>
                  <a:gd name="connsiteY41" fmla="*/ 445 h 10000"/>
                  <a:gd name="connsiteX42" fmla="*/ 1389 w 10000"/>
                  <a:gd name="connsiteY42" fmla="*/ 759 h 10000"/>
                  <a:gd name="connsiteX43" fmla="*/ 1508 w 10000"/>
                  <a:gd name="connsiteY43" fmla="*/ 942 h 10000"/>
                  <a:gd name="connsiteX44" fmla="*/ 1309 w 10000"/>
                  <a:gd name="connsiteY44" fmla="*/ 1282 h 10000"/>
                  <a:gd name="connsiteX45" fmla="*/ 1151 w 10000"/>
                  <a:gd name="connsiteY45" fmla="*/ 1282 h 10000"/>
                  <a:gd name="connsiteX46" fmla="*/ 992 w 10000"/>
                  <a:gd name="connsiteY46" fmla="*/ 1518 h 10000"/>
                  <a:gd name="connsiteX47" fmla="*/ 1270 w 10000"/>
                  <a:gd name="connsiteY47" fmla="*/ 1623 h 10000"/>
                  <a:gd name="connsiteX48" fmla="*/ 913 w 10000"/>
                  <a:gd name="connsiteY48" fmla="*/ 1597 h 10000"/>
                  <a:gd name="connsiteX49" fmla="*/ 754 w 10000"/>
                  <a:gd name="connsiteY49" fmla="*/ 1911 h 10000"/>
                  <a:gd name="connsiteX50" fmla="*/ 714 w 10000"/>
                  <a:gd name="connsiteY50" fmla="*/ 1963 h 10000"/>
                  <a:gd name="connsiteX51" fmla="*/ 555 w 10000"/>
                  <a:gd name="connsiteY51" fmla="*/ 2304 h 10000"/>
                  <a:gd name="connsiteX52" fmla="*/ 794 w 10000"/>
                  <a:gd name="connsiteY52" fmla="*/ 2382 h 10000"/>
                  <a:gd name="connsiteX53" fmla="*/ 476 w 10000"/>
                  <a:gd name="connsiteY53" fmla="*/ 2644 h 10000"/>
                  <a:gd name="connsiteX54" fmla="*/ 79 w 10000"/>
                  <a:gd name="connsiteY54" fmla="*/ 2932 h 10000"/>
                  <a:gd name="connsiteX55" fmla="*/ 0 w 10000"/>
                  <a:gd name="connsiteY55" fmla="*/ 3089 h 10000"/>
                  <a:gd name="connsiteX56" fmla="*/ 199 w 10000"/>
                  <a:gd name="connsiteY56" fmla="*/ 3429 h 10000"/>
                  <a:gd name="connsiteX57" fmla="*/ 0 w 10000"/>
                  <a:gd name="connsiteY57" fmla="*/ 3744 h 10000"/>
                  <a:gd name="connsiteX58" fmla="*/ 40 w 10000"/>
                  <a:gd name="connsiteY58" fmla="*/ 4084 h 10000"/>
                  <a:gd name="connsiteX59" fmla="*/ 159 w 10000"/>
                  <a:gd name="connsiteY59" fmla="*/ 4189 h 10000"/>
                  <a:gd name="connsiteX60" fmla="*/ 397 w 10000"/>
                  <a:gd name="connsiteY60" fmla="*/ 4162 h 10000"/>
                  <a:gd name="connsiteX61" fmla="*/ 873 w 10000"/>
                  <a:gd name="connsiteY61" fmla="*/ 4215 h 10000"/>
                  <a:gd name="connsiteX62" fmla="*/ 1270 w 10000"/>
                  <a:gd name="connsiteY62" fmla="*/ 4110 h 10000"/>
                  <a:gd name="connsiteX63" fmla="*/ 1707 w 10000"/>
                  <a:gd name="connsiteY63" fmla="*/ 4110 h 10000"/>
                  <a:gd name="connsiteX64" fmla="*/ 1984 w 10000"/>
                  <a:gd name="connsiteY64" fmla="*/ 4005 h 10000"/>
                  <a:gd name="connsiteX65" fmla="*/ 2063 w 10000"/>
                  <a:gd name="connsiteY65" fmla="*/ 4031 h 10000"/>
                  <a:gd name="connsiteX66" fmla="*/ 1945 w 10000"/>
                  <a:gd name="connsiteY66" fmla="*/ 4084 h 10000"/>
                  <a:gd name="connsiteX67" fmla="*/ 2222 w 10000"/>
                  <a:gd name="connsiteY67" fmla="*/ 4319 h 10000"/>
                  <a:gd name="connsiteX68" fmla="*/ 2421 w 10000"/>
                  <a:gd name="connsiteY68" fmla="*/ 4267 h 10000"/>
                  <a:gd name="connsiteX69" fmla="*/ 2699 w 10000"/>
                  <a:gd name="connsiteY69" fmla="*/ 4371 h 10000"/>
                  <a:gd name="connsiteX70" fmla="*/ 3055 w 10000"/>
                  <a:gd name="connsiteY70" fmla="*/ 4345 h 10000"/>
                  <a:gd name="connsiteX71" fmla="*/ 3651 w 10000"/>
                  <a:gd name="connsiteY71" fmla="*/ 4425 h 10000"/>
                  <a:gd name="connsiteX72" fmla="*/ 3809 w 10000"/>
                  <a:gd name="connsiteY72" fmla="*/ 4477 h 10000"/>
                  <a:gd name="connsiteX73" fmla="*/ 4365 w 10000"/>
                  <a:gd name="connsiteY73" fmla="*/ 4345 h 10000"/>
                  <a:gd name="connsiteX74" fmla="*/ 4445 w 10000"/>
                  <a:gd name="connsiteY74" fmla="*/ 4425 h 10000"/>
                  <a:gd name="connsiteX75" fmla="*/ 4603 w 10000"/>
                  <a:gd name="connsiteY75" fmla="*/ 4319 h 10000"/>
                  <a:gd name="connsiteX76" fmla="*/ 4683 w 10000"/>
                  <a:gd name="connsiteY76" fmla="*/ 4451 h 10000"/>
                  <a:gd name="connsiteX77" fmla="*/ 5238 w 10000"/>
                  <a:gd name="connsiteY77" fmla="*/ 4293 h 10000"/>
                  <a:gd name="connsiteX78" fmla="*/ 5238 w 10000"/>
                  <a:gd name="connsiteY78" fmla="*/ 4136 h 10000"/>
                  <a:gd name="connsiteX79" fmla="*/ 5357 w 10000"/>
                  <a:gd name="connsiteY79" fmla="*/ 4110 h 10000"/>
                  <a:gd name="connsiteX80" fmla="*/ 5477 w 10000"/>
                  <a:gd name="connsiteY80" fmla="*/ 4162 h 10000"/>
                  <a:gd name="connsiteX81" fmla="*/ 5873 w 10000"/>
                  <a:gd name="connsiteY81" fmla="*/ 4058 h 10000"/>
                  <a:gd name="connsiteX82" fmla="*/ 5953 w 10000"/>
                  <a:gd name="connsiteY82" fmla="*/ 4084 h 10000"/>
                  <a:gd name="connsiteX83" fmla="*/ 6151 w 10000"/>
                  <a:gd name="connsiteY83" fmla="*/ 4555 h 10000"/>
                  <a:gd name="connsiteX84" fmla="*/ 6270 w 10000"/>
                  <a:gd name="connsiteY84" fmla="*/ 4607 h 10000"/>
                  <a:gd name="connsiteX85" fmla="*/ 6548 w 10000"/>
                  <a:gd name="connsiteY85" fmla="*/ 4607 h 10000"/>
                  <a:gd name="connsiteX86" fmla="*/ 6667 w 10000"/>
                  <a:gd name="connsiteY86" fmla="*/ 4817 h 10000"/>
                  <a:gd name="connsiteX87" fmla="*/ 6707 w 10000"/>
                  <a:gd name="connsiteY87" fmla="*/ 4974 h 10000"/>
                  <a:gd name="connsiteX88" fmla="*/ 7500 w 10000"/>
                  <a:gd name="connsiteY88" fmla="*/ 5183 h 10000"/>
                  <a:gd name="connsiteX89" fmla="*/ 7183 w 10000"/>
                  <a:gd name="connsiteY89" fmla="*/ 5602 h 10000"/>
                  <a:gd name="connsiteX90" fmla="*/ 6985 w 10000"/>
                  <a:gd name="connsiteY90" fmla="*/ 5497 h 10000"/>
                  <a:gd name="connsiteX91" fmla="*/ 6429 w 10000"/>
                  <a:gd name="connsiteY91" fmla="*/ 5602 h 10000"/>
                  <a:gd name="connsiteX92" fmla="*/ 6151 w 10000"/>
                  <a:gd name="connsiteY92" fmla="*/ 5288 h 10000"/>
                  <a:gd name="connsiteX93" fmla="*/ 5953 w 10000"/>
                  <a:gd name="connsiteY93" fmla="*/ 5314 h 10000"/>
                  <a:gd name="connsiteX94" fmla="*/ 6111 w 10000"/>
                  <a:gd name="connsiteY94" fmla="*/ 5523 h 10000"/>
                  <a:gd name="connsiteX95" fmla="*/ 6151 w 10000"/>
                  <a:gd name="connsiteY95" fmla="*/ 5681 h 10000"/>
                  <a:gd name="connsiteX96" fmla="*/ 5754 w 10000"/>
                  <a:gd name="connsiteY96" fmla="*/ 5969 h 10000"/>
                  <a:gd name="connsiteX97" fmla="*/ 5675 w 10000"/>
                  <a:gd name="connsiteY97" fmla="*/ 6126 h 10000"/>
                  <a:gd name="connsiteX98" fmla="*/ 5636 w 10000"/>
                  <a:gd name="connsiteY98" fmla="*/ 6256 h 10000"/>
                  <a:gd name="connsiteX99" fmla="*/ 5595 w 10000"/>
                  <a:gd name="connsiteY99" fmla="*/ 6308 h 10000"/>
                  <a:gd name="connsiteX100" fmla="*/ 5516 w 10000"/>
                  <a:gd name="connsiteY100" fmla="*/ 6414 h 10000"/>
                  <a:gd name="connsiteX101" fmla="*/ 5278 w 10000"/>
                  <a:gd name="connsiteY101" fmla="*/ 6492 h 10000"/>
                  <a:gd name="connsiteX102" fmla="*/ 5357 w 10000"/>
                  <a:gd name="connsiteY102" fmla="*/ 6675 h 10000"/>
                  <a:gd name="connsiteX103" fmla="*/ 5317 w 10000"/>
                  <a:gd name="connsiteY103" fmla="*/ 6727 h 10000"/>
                  <a:gd name="connsiteX104" fmla="*/ 5000 w 10000"/>
                  <a:gd name="connsiteY104" fmla="*/ 6885 h 10000"/>
                  <a:gd name="connsiteX105" fmla="*/ 4683 w 10000"/>
                  <a:gd name="connsiteY105" fmla="*/ 6859 h 10000"/>
                  <a:gd name="connsiteX106" fmla="*/ 4961 w 10000"/>
                  <a:gd name="connsiteY106" fmla="*/ 6963 h 10000"/>
                  <a:gd name="connsiteX107" fmla="*/ 4961 w 10000"/>
                  <a:gd name="connsiteY107" fmla="*/ 7277 h 10000"/>
                  <a:gd name="connsiteX108" fmla="*/ 4603 w 10000"/>
                  <a:gd name="connsiteY108" fmla="*/ 7356 h 10000"/>
                  <a:gd name="connsiteX109" fmla="*/ 4524 w 10000"/>
                  <a:gd name="connsiteY109" fmla="*/ 7225 h 10000"/>
                  <a:gd name="connsiteX110" fmla="*/ 4484 w 10000"/>
                  <a:gd name="connsiteY110" fmla="*/ 7121 h 10000"/>
                  <a:gd name="connsiteX111" fmla="*/ 4128 w 10000"/>
                  <a:gd name="connsiteY111" fmla="*/ 7199 h 10000"/>
                  <a:gd name="connsiteX112" fmla="*/ 4286 w 10000"/>
                  <a:gd name="connsiteY112" fmla="*/ 7304 h 10000"/>
                  <a:gd name="connsiteX113" fmla="*/ 4405 w 10000"/>
                  <a:gd name="connsiteY113" fmla="*/ 7408 h 10000"/>
                  <a:gd name="connsiteX114" fmla="*/ 4563 w 10000"/>
                  <a:gd name="connsiteY114" fmla="*/ 7670 h 10000"/>
                  <a:gd name="connsiteX115" fmla="*/ 4762 w 10000"/>
                  <a:gd name="connsiteY115" fmla="*/ 7618 h 10000"/>
                  <a:gd name="connsiteX116" fmla="*/ 4921 w 10000"/>
                  <a:gd name="connsiteY116" fmla="*/ 7827 h 10000"/>
                  <a:gd name="connsiteX117" fmla="*/ 5040 w 10000"/>
                  <a:gd name="connsiteY117" fmla="*/ 7879 h 10000"/>
                  <a:gd name="connsiteX118" fmla="*/ 5317 w 10000"/>
                  <a:gd name="connsiteY118" fmla="*/ 7853 h 10000"/>
                  <a:gd name="connsiteX119" fmla="*/ 5437 w 10000"/>
                  <a:gd name="connsiteY119" fmla="*/ 7984 h 10000"/>
                  <a:gd name="connsiteX120" fmla="*/ 5556 w 10000"/>
                  <a:gd name="connsiteY120" fmla="*/ 8115 h 10000"/>
                  <a:gd name="connsiteX121" fmla="*/ 6111 w 10000"/>
                  <a:gd name="connsiteY121" fmla="*/ 7932 h 10000"/>
                  <a:gd name="connsiteX122" fmla="*/ 6111 w 10000"/>
                  <a:gd name="connsiteY122" fmla="*/ 7853 h 10000"/>
                  <a:gd name="connsiteX123" fmla="*/ 5953 w 10000"/>
                  <a:gd name="connsiteY123" fmla="*/ 7696 h 10000"/>
                  <a:gd name="connsiteX124" fmla="*/ 6151 w 10000"/>
                  <a:gd name="connsiteY124" fmla="*/ 7540 h 10000"/>
                  <a:gd name="connsiteX125" fmla="*/ 6032 w 10000"/>
                  <a:gd name="connsiteY125" fmla="*/ 7356 h 10000"/>
                  <a:gd name="connsiteX126" fmla="*/ 6151 w 10000"/>
                  <a:gd name="connsiteY126" fmla="*/ 7277 h 10000"/>
                  <a:gd name="connsiteX127" fmla="*/ 6310 w 10000"/>
                  <a:gd name="connsiteY127" fmla="*/ 7460 h 10000"/>
                  <a:gd name="connsiteX128" fmla="*/ 6231 w 10000"/>
                  <a:gd name="connsiteY128" fmla="*/ 7566 h 10000"/>
                  <a:gd name="connsiteX129" fmla="*/ 6587 w 10000"/>
                  <a:gd name="connsiteY129" fmla="*/ 7618 h 10000"/>
                  <a:gd name="connsiteX130" fmla="*/ 6746 w 10000"/>
                  <a:gd name="connsiteY130" fmla="*/ 7696 h 10000"/>
                  <a:gd name="connsiteX131" fmla="*/ 6905 w 10000"/>
                  <a:gd name="connsiteY131" fmla="*/ 7906 h 10000"/>
                  <a:gd name="connsiteX132" fmla="*/ 6667 w 10000"/>
                  <a:gd name="connsiteY132" fmla="*/ 8089 h 10000"/>
                  <a:gd name="connsiteX133" fmla="*/ 6270 w 10000"/>
                  <a:gd name="connsiteY133" fmla="*/ 8219 h 10000"/>
                  <a:gd name="connsiteX134" fmla="*/ 6191 w 10000"/>
                  <a:gd name="connsiteY134" fmla="*/ 8377 h 10000"/>
                  <a:gd name="connsiteX135" fmla="*/ 5953 w 10000"/>
                  <a:gd name="connsiteY135" fmla="*/ 8455 h 10000"/>
                  <a:gd name="connsiteX136" fmla="*/ 6071 w 10000"/>
                  <a:gd name="connsiteY136" fmla="*/ 8612 h 10000"/>
                  <a:gd name="connsiteX137" fmla="*/ 6310 w 10000"/>
                  <a:gd name="connsiteY137" fmla="*/ 8612 h 10000"/>
                  <a:gd name="connsiteX138" fmla="*/ 6349 w 10000"/>
                  <a:gd name="connsiteY138" fmla="*/ 8612 h 10000"/>
                  <a:gd name="connsiteX139" fmla="*/ 6508 w 10000"/>
                  <a:gd name="connsiteY139" fmla="*/ 8900 h 10000"/>
                  <a:gd name="connsiteX140" fmla="*/ 6587 w 10000"/>
                  <a:gd name="connsiteY140" fmla="*/ 8612 h 10000"/>
                  <a:gd name="connsiteX141" fmla="*/ 6786 w 10000"/>
                  <a:gd name="connsiteY141" fmla="*/ 8560 h 10000"/>
                  <a:gd name="connsiteX142" fmla="*/ 6985 w 10000"/>
                  <a:gd name="connsiteY142" fmla="*/ 8638 h 10000"/>
                  <a:gd name="connsiteX143" fmla="*/ 6985 w 10000"/>
                  <a:gd name="connsiteY143" fmla="*/ 8665 h 10000"/>
                  <a:gd name="connsiteX144" fmla="*/ 7183 w 10000"/>
                  <a:gd name="connsiteY144" fmla="*/ 8612 h 10000"/>
                  <a:gd name="connsiteX145" fmla="*/ 7302 w 10000"/>
                  <a:gd name="connsiteY145" fmla="*/ 8796 h 10000"/>
                  <a:gd name="connsiteX146" fmla="*/ 6905 w 10000"/>
                  <a:gd name="connsiteY146" fmla="*/ 8691 h 10000"/>
                  <a:gd name="connsiteX147" fmla="*/ 6825 w 10000"/>
                  <a:gd name="connsiteY147" fmla="*/ 8718 h 10000"/>
                  <a:gd name="connsiteX148" fmla="*/ 6786 w 10000"/>
                  <a:gd name="connsiteY148" fmla="*/ 8926 h 10000"/>
                  <a:gd name="connsiteX149" fmla="*/ 6746 w 10000"/>
                  <a:gd name="connsiteY149" fmla="*/ 9058 h 10000"/>
                  <a:gd name="connsiteX150" fmla="*/ 7064 w 10000"/>
                  <a:gd name="connsiteY150" fmla="*/ 9031 h 10000"/>
                  <a:gd name="connsiteX151" fmla="*/ 7144 w 10000"/>
                  <a:gd name="connsiteY151" fmla="*/ 9110 h 10000"/>
                  <a:gd name="connsiteX152" fmla="*/ 7183 w 10000"/>
                  <a:gd name="connsiteY152" fmla="*/ 8953 h 10000"/>
                  <a:gd name="connsiteX153" fmla="*/ 7302 w 10000"/>
                  <a:gd name="connsiteY153" fmla="*/ 8744 h 10000"/>
                  <a:gd name="connsiteX154" fmla="*/ 7579 w 10000"/>
                  <a:gd name="connsiteY154" fmla="*/ 9136 h 10000"/>
                  <a:gd name="connsiteX155" fmla="*/ 7857 w 10000"/>
                  <a:gd name="connsiteY155" fmla="*/ 9188 h 10000"/>
                  <a:gd name="connsiteX156" fmla="*/ 8095 w 10000"/>
                  <a:gd name="connsiteY15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500 w 10000"/>
                  <a:gd name="connsiteY87" fmla="*/ 5183 h 10000"/>
                  <a:gd name="connsiteX88" fmla="*/ 7183 w 10000"/>
                  <a:gd name="connsiteY88" fmla="*/ 5602 h 10000"/>
                  <a:gd name="connsiteX89" fmla="*/ 6985 w 10000"/>
                  <a:gd name="connsiteY89" fmla="*/ 5497 h 10000"/>
                  <a:gd name="connsiteX90" fmla="*/ 6429 w 10000"/>
                  <a:gd name="connsiteY90" fmla="*/ 5602 h 10000"/>
                  <a:gd name="connsiteX91" fmla="*/ 6151 w 10000"/>
                  <a:gd name="connsiteY91" fmla="*/ 5288 h 10000"/>
                  <a:gd name="connsiteX92" fmla="*/ 5953 w 10000"/>
                  <a:gd name="connsiteY92" fmla="*/ 5314 h 10000"/>
                  <a:gd name="connsiteX93" fmla="*/ 6111 w 10000"/>
                  <a:gd name="connsiteY93" fmla="*/ 5523 h 10000"/>
                  <a:gd name="connsiteX94" fmla="*/ 6151 w 10000"/>
                  <a:gd name="connsiteY94" fmla="*/ 5681 h 10000"/>
                  <a:gd name="connsiteX95" fmla="*/ 5754 w 10000"/>
                  <a:gd name="connsiteY95" fmla="*/ 5969 h 10000"/>
                  <a:gd name="connsiteX96" fmla="*/ 5675 w 10000"/>
                  <a:gd name="connsiteY96" fmla="*/ 6126 h 10000"/>
                  <a:gd name="connsiteX97" fmla="*/ 5636 w 10000"/>
                  <a:gd name="connsiteY97" fmla="*/ 6256 h 10000"/>
                  <a:gd name="connsiteX98" fmla="*/ 5595 w 10000"/>
                  <a:gd name="connsiteY98" fmla="*/ 6308 h 10000"/>
                  <a:gd name="connsiteX99" fmla="*/ 5516 w 10000"/>
                  <a:gd name="connsiteY99" fmla="*/ 6414 h 10000"/>
                  <a:gd name="connsiteX100" fmla="*/ 5278 w 10000"/>
                  <a:gd name="connsiteY100" fmla="*/ 6492 h 10000"/>
                  <a:gd name="connsiteX101" fmla="*/ 5357 w 10000"/>
                  <a:gd name="connsiteY101" fmla="*/ 6675 h 10000"/>
                  <a:gd name="connsiteX102" fmla="*/ 5317 w 10000"/>
                  <a:gd name="connsiteY102" fmla="*/ 6727 h 10000"/>
                  <a:gd name="connsiteX103" fmla="*/ 5000 w 10000"/>
                  <a:gd name="connsiteY103" fmla="*/ 6885 h 10000"/>
                  <a:gd name="connsiteX104" fmla="*/ 4683 w 10000"/>
                  <a:gd name="connsiteY104" fmla="*/ 6859 h 10000"/>
                  <a:gd name="connsiteX105" fmla="*/ 4961 w 10000"/>
                  <a:gd name="connsiteY105" fmla="*/ 6963 h 10000"/>
                  <a:gd name="connsiteX106" fmla="*/ 4961 w 10000"/>
                  <a:gd name="connsiteY106" fmla="*/ 7277 h 10000"/>
                  <a:gd name="connsiteX107" fmla="*/ 4603 w 10000"/>
                  <a:gd name="connsiteY107" fmla="*/ 7356 h 10000"/>
                  <a:gd name="connsiteX108" fmla="*/ 4524 w 10000"/>
                  <a:gd name="connsiteY108" fmla="*/ 7225 h 10000"/>
                  <a:gd name="connsiteX109" fmla="*/ 4484 w 10000"/>
                  <a:gd name="connsiteY109" fmla="*/ 7121 h 10000"/>
                  <a:gd name="connsiteX110" fmla="*/ 4128 w 10000"/>
                  <a:gd name="connsiteY110" fmla="*/ 7199 h 10000"/>
                  <a:gd name="connsiteX111" fmla="*/ 4286 w 10000"/>
                  <a:gd name="connsiteY111" fmla="*/ 7304 h 10000"/>
                  <a:gd name="connsiteX112" fmla="*/ 4405 w 10000"/>
                  <a:gd name="connsiteY112" fmla="*/ 7408 h 10000"/>
                  <a:gd name="connsiteX113" fmla="*/ 4563 w 10000"/>
                  <a:gd name="connsiteY113" fmla="*/ 7670 h 10000"/>
                  <a:gd name="connsiteX114" fmla="*/ 4762 w 10000"/>
                  <a:gd name="connsiteY114" fmla="*/ 7618 h 10000"/>
                  <a:gd name="connsiteX115" fmla="*/ 4921 w 10000"/>
                  <a:gd name="connsiteY115" fmla="*/ 7827 h 10000"/>
                  <a:gd name="connsiteX116" fmla="*/ 5040 w 10000"/>
                  <a:gd name="connsiteY116" fmla="*/ 7879 h 10000"/>
                  <a:gd name="connsiteX117" fmla="*/ 5317 w 10000"/>
                  <a:gd name="connsiteY117" fmla="*/ 7853 h 10000"/>
                  <a:gd name="connsiteX118" fmla="*/ 5437 w 10000"/>
                  <a:gd name="connsiteY118" fmla="*/ 7984 h 10000"/>
                  <a:gd name="connsiteX119" fmla="*/ 5556 w 10000"/>
                  <a:gd name="connsiteY119" fmla="*/ 8115 h 10000"/>
                  <a:gd name="connsiteX120" fmla="*/ 6111 w 10000"/>
                  <a:gd name="connsiteY120" fmla="*/ 7932 h 10000"/>
                  <a:gd name="connsiteX121" fmla="*/ 6111 w 10000"/>
                  <a:gd name="connsiteY121" fmla="*/ 7853 h 10000"/>
                  <a:gd name="connsiteX122" fmla="*/ 5953 w 10000"/>
                  <a:gd name="connsiteY122" fmla="*/ 7696 h 10000"/>
                  <a:gd name="connsiteX123" fmla="*/ 6151 w 10000"/>
                  <a:gd name="connsiteY123" fmla="*/ 7540 h 10000"/>
                  <a:gd name="connsiteX124" fmla="*/ 6032 w 10000"/>
                  <a:gd name="connsiteY124" fmla="*/ 7356 h 10000"/>
                  <a:gd name="connsiteX125" fmla="*/ 6151 w 10000"/>
                  <a:gd name="connsiteY125" fmla="*/ 7277 h 10000"/>
                  <a:gd name="connsiteX126" fmla="*/ 6310 w 10000"/>
                  <a:gd name="connsiteY126" fmla="*/ 7460 h 10000"/>
                  <a:gd name="connsiteX127" fmla="*/ 6231 w 10000"/>
                  <a:gd name="connsiteY127" fmla="*/ 7566 h 10000"/>
                  <a:gd name="connsiteX128" fmla="*/ 6587 w 10000"/>
                  <a:gd name="connsiteY128" fmla="*/ 7618 h 10000"/>
                  <a:gd name="connsiteX129" fmla="*/ 6746 w 10000"/>
                  <a:gd name="connsiteY129" fmla="*/ 7696 h 10000"/>
                  <a:gd name="connsiteX130" fmla="*/ 6905 w 10000"/>
                  <a:gd name="connsiteY130" fmla="*/ 7906 h 10000"/>
                  <a:gd name="connsiteX131" fmla="*/ 6667 w 10000"/>
                  <a:gd name="connsiteY131" fmla="*/ 8089 h 10000"/>
                  <a:gd name="connsiteX132" fmla="*/ 6270 w 10000"/>
                  <a:gd name="connsiteY132" fmla="*/ 8219 h 10000"/>
                  <a:gd name="connsiteX133" fmla="*/ 6191 w 10000"/>
                  <a:gd name="connsiteY133" fmla="*/ 8377 h 10000"/>
                  <a:gd name="connsiteX134" fmla="*/ 5953 w 10000"/>
                  <a:gd name="connsiteY134" fmla="*/ 8455 h 10000"/>
                  <a:gd name="connsiteX135" fmla="*/ 6071 w 10000"/>
                  <a:gd name="connsiteY135" fmla="*/ 8612 h 10000"/>
                  <a:gd name="connsiteX136" fmla="*/ 6310 w 10000"/>
                  <a:gd name="connsiteY136" fmla="*/ 8612 h 10000"/>
                  <a:gd name="connsiteX137" fmla="*/ 6349 w 10000"/>
                  <a:gd name="connsiteY137" fmla="*/ 8612 h 10000"/>
                  <a:gd name="connsiteX138" fmla="*/ 6508 w 10000"/>
                  <a:gd name="connsiteY138" fmla="*/ 8900 h 10000"/>
                  <a:gd name="connsiteX139" fmla="*/ 6587 w 10000"/>
                  <a:gd name="connsiteY139" fmla="*/ 8612 h 10000"/>
                  <a:gd name="connsiteX140" fmla="*/ 6786 w 10000"/>
                  <a:gd name="connsiteY140" fmla="*/ 8560 h 10000"/>
                  <a:gd name="connsiteX141" fmla="*/ 6985 w 10000"/>
                  <a:gd name="connsiteY141" fmla="*/ 8638 h 10000"/>
                  <a:gd name="connsiteX142" fmla="*/ 6985 w 10000"/>
                  <a:gd name="connsiteY142" fmla="*/ 8665 h 10000"/>
                  <a:gd name="connsiteX143" fmla="*/ 7183 w 10000"/>
                  <a:gd name="connsiteY143" fmla="*/ 8612 h 10000"/>
                  <a:gd name="connsiteX144" fmla="*/ 7302 w 10000"/>
                  <a:gd name="connsiteY144" fmla="*/ 8796 h 10000"/>
                  <a:gd name="connsiteX145" fmla="*/ 6905 w 10000"/>
                  <a:gd name="connsiteY145" fmla="*/ 8691 h 10000"/>
                  <a:gd name="connsiteX146" fmla="*/ 6825 w 10000"/>
                  <a:gd name="connsiteY146" fmla="*/ 8718 h 10000"/>
                  <a:gd name="connsiteX147" fmla="*/ 6786 w 10000"/>
                  <a:gd name="connsiteY147" fmla="*/ 8926 h 10000"/>
                  <a:gd name="connsiteX148" fmla="*/ 6746 w 10000"/>
                  <a:gd name="connsiteY148" fmla="*/ 9058 h 10000"/>
                  <a:gd name="connsiteX149" fmla="*/ 7064 w 10000"/>
                  <a:gd name="connsiteY149" fmla="*/ 9031 h 10000"/>
                  <a:gd name="connsiteX150" fmla="*/ 7144 w 10000"/>
                  <a:gd name="connsiteY150" fmla="*/ 9110 h 10000"/>
                  <a:gd name="connsiteX151" fmla="*/ 7183 w 10000"/>
                  <a:gd name="connsiteY151" fmla="*/ 8953 h 10000"/>
                  <a:gd name="connsiteX152" fmla="*/ 7302 w 10000"/>
                  <a:gd name="connsiteY152" fmla="*/ 8744 h 10000"/>
                  <a:gd name="connsiteX153" fmla="*/ 7579 w 10000"/>
                  <a:gd name="connsiteY153" fmla="*/ 9136 h 10000"/>
                  <a:gd name="connsiteX154" fmla="*/ 7857 w 10000"/>
                  <a:gd name="connsiteY154" fmla="*/ 9188 h 10000"/>
                  <a:gd name="connsiteX155" fmla="*/ 8095 w 10000"/>
                  <a:gd name="connsiteY15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183 w 10000"/>
                  <a:gd name="connsiteY87" fmla="*/ 5602 h 10000"/>
                  <a:gd name="connsiteX88" fmla="*/ 6985 w 10000"/>
                  <a:gd name="connsiteY88" fmla="*/ 5497 h 10000"/>
                  <a:gd name="connsiteX89" fmla="*/ 6429 w 10000"/>
                  <a:gd name="connsiteY89" fmla="*/ 5602 h 10000"/>
                  <a:gd name="connsiteX90" fmla="*/ 6151 w 10000"/>
                  <a:gd name="connsiteY90" fmla="*/ 5288 h 10000"/>
                  <a:gd name="connsiteX91" fmla="*/ 5953 w 10000"/>
                  <a:gd name="connsiteY91" fmla="*/ 5314 h 10000"/>
                  <a:gd name="connsiteX92" fmla="*/ 6111 w 10000"/>
                  <a:gd name="connsiteY92" fmla="*/ 5523 h 10000"/>
                  <a:gd name="connsiteX93" fmla="*/ 6151 w 10000"/>
                  <a:gd name="connsiteY93" fmla="*/ 5681 h 10000"/>
                  <a:gd name="connsiteX94" fmla="*/ 5754 w 10000"/>
                  <a:gd name="connsiteY94" fmla="*/ 5969 h 10000"/>
                  <a:gd name="connsiteX95" fmla="*/ 5675 w 10000"/>
                  <a:gd name="connsiteY95" fmla="*/ 6126 h 10000"/>
                  <a:gd name="connsiteX96" fmla="*/ 5636 w 10000"/>
                  <a:gd name="connsiteY96" fmla="*/ 6256 h 10000"/>
                  <a:gd name="connsiteX97" fmla="*/ 5595 w 10000"/>
                  <a:gd name="connsiteY97" fmla="*/ 6308 h 10000"/>
                  <a:gd name="connsiteX98" fmla="*/ 5516 w 10000"/>
                  <a:gd name="connsiteY98" fmla="*/ 6414 h 10000"/>
                  <a:gd name="connsiteX99" fmla="*/ 5278 w 10000"/>
                  <a:gd name="connsiteY99" fmla="*/ 6492 h 10000"/>
                  <a:gd name="connsiteX100" fmla="*/ 5357 w 10000"/>
                  <a:gd name="connsiteY100" fmla="*/ 6675 h 10000"/>
                  <a:gd name="connsiteX101" fmla="*/ 5317 w 10000"/>
                  <a:gd name="connsiteY101" fmla="*/ 6727 h 10000"/>
                  <a:gd name="connsiteX102" fmla="*/ 5000 w 10000"/>
                  <a:gd name="connsiteY102" fmla="*/ 6885 h 10000"/>
                  <a:gd name="connsiteX103" fmla="*/ 4683 w 10000"/>
                  <a:gd name="connsiteY103" fmla="*/ 6859 h 10000"/>
                  <a:gd name="connsiteX104" fmla="*/ 4961 w 10000"/>
                  <a:gd name="connsiteY104" fmla="*/ 6963 h 10000"/>
                  <a:gd name="connsiteX105" fmla="*/ 4961 w 10000"/>
                  <a:gd name="connsiteY105" fmla="*/ 7277 h 10000"/>
                  <a:gd name="connsiteX106" fmla="*/ 4603 w 10000"/>
                  <a:gd name="connsiteY106" fmla="*/ 7356 h 10000"/>
                  <a:gd name="connsiteX107" fmla="*/ 4524 w 10000"/>
                  <a:gd name="connsiteY107" fmla="*/ 7225 h 10000"/>
                  <a:gd name="connsiteX108" fmla="*/ 4484 w 10000"/>
                  <a:gd name="connsiteY108" fmla="*/ 7121 h 10000"/>
                  <a:gd name="connsiteX109" fmla="*/ 4128 w 10000"/>
                  <a:gd name="connsiteY109" fmla="*/ 7199 h 10000"/>
                  <a:gd name="connsiteX110" fmla="*/ 4286 w 10000"/>
                  <a:gd name="connsiteY110" fmla="*/ 7304 h 10000"/>
                  <a:gd name="connsiteX111" fmla="*/ 4405 w 10000"/>
                  <a:gd name="connsiteY111" fmla="*/ 7408 h 10000"/>
                  <a:gd name="connsiteX112" fmla="*/ 4563 w 10000"/>
                  <a:gd name="connsiteY112" fmla="*/ 7670 h 10000"/>
                  <a:gd name="connsiteX113" fmla="*/ 4762 w 10000"/>
                  <a:gd name="connsiteY113" fmla="*/ 7618 h 10000"/>
                  <a:gd name="connsiteX114" fmla="*/ 4921 w 10000"/>
                  <a:gd name="connsiteY114" fmla="*/ 7827 h 10000"/>
                  <a:gd name="connsiteX115" fmla="*/ 5040 w 10000"/>
                  <a:gd name="connsiteY115" fmla="*/ 7879 h 10000"/>
                  <a:gd name="connsiteX116" fmla="*/ 5317 w 10000"/>
                  <a:gd name="connsiteY116" fmla="*/ 7853 h 10000"/>
                  <a:gd name="connsiteX117" fmla="*/ 5437 w 10000"/>
                  <a:gd name="connsiteY117" fmla="*/ 7984 h 10000"/>
                  <a:gd name="connsiteX118" fmla="*/ 5556 w 10000"/>
                  <a:gd name="connsiteY118" fmla="*/ 8115 h 10000"/>
                  <a:gd name="connsiteX119" fmla="*/ 6111 w 10000"/>
                  <a:gd name="connsiteY119" fmla="*/ 7932 h 10000"/>
                  <a:gd name="connsiteX120" fmla="*/ 6111 w 10000"/>
                  <a:gd name="connsiteY120" fmla="*/ 7853 h 10000"/>
                  <a:gd name="connsiteX121" fmla="*/ 5953 w 10000"/>
                  <a:gd name="connsiteY121" fmla="*/ 7696 h 10000"/>
                  <a:gd name="connsiteX122" fmla="*/ 6151 w 10000"/>
                  <a:gd name="connsiteY122" fmla="*/ 7540 h 10000"/>
                  <a:gd name="connsiteX123" fmla="*/ 6032 w 10000"/>
                  <a:gd name="connsiteY123" fmla="*/ 7356 h 10000"/>
                  <a:gd name="connsiteX124" fmla="*/ 6151 w 10000"/>
                  <a:gd name="connsiteY124" fmla="*/ 7277 h 10000"/>
                  <a:gd name="connsiteX125" fmla="*/ 6310 w 10000"/>
                  <a:gd name="connsiteY125" fmla="*/ 7460 h 10000"/>
                  <a:gd name="connsiteX126" fmla="*/ 6231 w 10000"/>
                  <a:gd name="connsiteY126" fmla="*/ 7566 h 10000"/>
                  <a:gd name="connsiteX127" fmla="*/ 6587 w 10000"/>
                  <a:gd name="connsiteY127" fmla="*/ 7618 h 10000"/>
                  <a:gd name="connsiteX128" fmla="*/ 6746 w 10000"/>
                  <a:gd name="connsiteY128" fmla="*/ 7696 h 10000"/>
                  <a:gd name="connsiteX129" fmla="*/ 6905 w 10000"/>
                  <a:gd name="connsiteY129" fmla="*/ 7906 h 10000"/>
                  <a:gd name="connsiteX130" fmla="*/ 6667 w 10000"/>
                  <a:gd name="connsiteY130" fmla="*/ 8089 h 10000"/>
                  <a:gd name="connsiteX131" fmla="*/ 6270 w 10000"/>
                  <a:gd name="connsiteY131" fmla="*/ 8219 h 10000"/>
                  <a:gd name="connsiteX132" fmla="*/ 6191 w 10000"/>
                  <a:gd name="connsiteY132" fmla="*/ 8377 h 10000"/>
                  <a:gd name="connsiteX133" fmla="*/ 5953 w 10000"/>
                  <a:gd name="connsiteY133" fmla="*/ 8455 h 10000"/>
                  <a:gd name="connsiteX134" fmla="*/ 6071 w 10000"/>
                  <a:gd name="connsiteY134" fmla="*/ 8612 h 10000"/>
                  <a:gd name="connsiteX135" fmla="*/ 6310 w 10000"/>
                  <a:gd name="connsiteY135" fmla="*/ 8612 h 10000"/>
                  <a:gd name="connsiteX136" fmla="*/ 6349 w 10000"/>
                  <a:gd name="connsiteY136" fmla="*/ 8612 h 10000"/>
                  <a:gd name="connsiteX137" fmla="*/ 6508 w 10000"/>
                  <a:gd name="connsiteY137" fmla="*/ 8900 h 10000"/>
                  <a:gd name="connsiteX138" fmla="*/ 6587 w 10000"/>
                  <a:gd name="connsiteY138" fmla="*/ 8612 h 10000"/>
                  <a:gd name="connsiteX139" fmla="*/ 6786 w 10000"/>
                  <a:gd name="connsiteY139" fmla="*/ 8560 h 10000"/>
                  <a:gd name="connsiteX140" fmla="*/ 6985 w 10000"/>
                  <a:gd name="connsiteY140" fmla="*/ 8638 h 10000"/>
                  <a:gd name="connsiteX141" fmla="*/ 6985 w 10000"/>
                  <a:gd name="connsiteY141" fmla="*/ 8665 h 10000"/>
                  <a:gd name="connsiteX142" fmla="*/ 7183 w 10000"/>
                  <a:gd name="connsiteY142" fmla="*/ 8612 h 10000"/>
                  <a:gd name="connsiteX143" fmla="*/ 7302 w 10000"/>
                  <a:gd name="connsiteY143" fmla="*/ 8796 h 10000"/>
                  <a:gd name="connsiteX144" fmla="*/ 6905 w 10000"/>
                  <a:gd name="connsiteY144" fmla="*/ 8691 h 10000"/>
                  <a:gd name="connsiteX145" fmla="*/ 6825 w 10000"/>
                  <a:gd name="connsiteY145" fmla="*/ 8718 h 10000"/>
                  <a:gd name="connsiteX146" fmla="*/ 6786 w 10000"/>
                  <a:gd name="connsiteY146" fmla="*/ 8926 h 10000"/>
                  <a:gd name="connsiteX147" fmla="*/ 6746 w 10000"/>
                  <a:gd name="connsiteY147" fmla="*/ 9058 h 10000"/>
                  <a:gd name="connsiteX148" fmla="*/ 7064 w 10000"/>
                  <a:gd name="connsiteY148" fmla="*/ 9031 h 10000"/>
                  <a:gd name="connsiteX149" fmla="*/ 7144 w 10000"/>
                  <a:gd name="connsiteY149" fmla="*/ 9110 h 10000"/>
                  <a:gd name="connsiteX150" fmla="*/ 7183 w 10000"/>
                  <a:gd name="connsiteY150" fmla="*/ 8953 h 10000"/>
                  <a:gd name="connsiteX151" fmla="*/ 7302 w 10000"/>
                  <a:gd name="connsiteY151" fmla="*/ 8744 h 10000"/>
                  <a:gd name="connsiteX152" fmla="*/ 7579 w 10000"/>
                  <a:gd name="connsiteY152" fmla="*/ 9136 h 10000"/>
                  <a:gd name="connsiteX153" fmla="*/ 7857 w 10000"/>
                  <a:gd name="connsiteY153" fmla="*/ 9188 h 10000"/>
                  <a:gd name="connsiteX154" fmla="*/ 8095 w 10000"/>
                  <a:gd name="connsiteY15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6746 w 10000"/>
                  <a:gd name="connsiteY11" fmla="*/ 4189 h 10000"/>
                  <a:gd name="connsiteX12" fmla="*/ 6469 w 10000"/>
                  <a:gd name="connsiteY12" fmla="*/ 4267 h 10000"/>
                  <a:gd name="connsiteX13" fmla="*/ 6151 w 10000"/>
                  <a:gd name="connsiteY13" fmla="*/ 3900 h 10000"/>
                  <a:gd name="connsiteX14" fmla="*/ 5833 w 10000"/>
                  <a:gd name="connsiteY14" fmla="*/ 3900 h 10000"/>
                  <a:gd name="connsiteX15" fmla="*/ 5516 w 10000"/>
                  <a:gd name="connsiteY15" fmla="*/ 4005 h 10000"/>
                  <a:gd name="connsiteX16" fmla="*/ 5159 w 10000"/>
                  <a:gd name="connsiteY16" fmla="*/ 3979 h 10000"/>
                  <a:gd name="connsiteX17" fmla="*/ 5159 w 10000"/>
                  <a:gd name="connsiteY17" fmla="*/ 3482 h 10000"/>
                  <a:gd name="connsiteX18" fmla="*/ 5357 w 10000"/>
                  <a:gd name="connsiteY18" fmla="*/ 3455 h 10000"/>
                  <a:gd name="connsiteX19" fmla="*/ 5238 w 10000"/>
                  <a:gd name="connsiteY19" fmla="*/ 3325 h 10000"/>
                  <a:gd name="connsiteX20" fmla="*/ 5238 w 10000"/>
                  <a:gd name="connsiteY20" fmla="*/ 3115 h 10000"/>
                  <a:gd name="connsiteX21" fmla="*/ 5278 w 10000"/>
                  <a:gd name="connsiteY21" fmla="*/ 2985 h 10000"/>
                  <a:gd name="connsiteX22" fmla="*/ 4882 w 10000"/>
                  <a:gd name="connsiteY22" fmla="*/ 2775 h 10000"/>
                  <a:gd name="connsiteX23" fmla="*/ 4484 w 10000"/>
                  <a:gd name="connsiteY23" fmla="*/ 2540 h 10000"/>
                  <a:gd name="connsiteX24" fmla="*/ 4286 w 10000"/>
                  <a:gd name="connsiteY24" fmla="*/ 2382 h 10000"/>
                  <a:gd name="connsiteX25" fmla="*/ 4008 w 10000"/>
                  <a:gd name="connsiteY25" fmla="*/ 2330 h 10000"/>
                  <a:gd name="connsiteX26" fmla="*/ 3691 w 10000"/>
                  <a:gd name="connsiteY26" fmla="*/ 2356 h 10000"/>
                  <a:gd name="connsiteX27" fmla="*/ 3373 w 10000"/>
                  <a:gd name="connsiteY27" fmla="*/ 2278 h 10000"/>
                  <a:gd name="connsiteX28" fmla="*/ 2976 w 10000"/>
                  <a:gd name="connsiteY28" fmla="*/ 1649 h 10000"/>
                  <a:gd name="connsiteX29" fmla="*/ 2857 w 10000"/>
                  <a:gd name="connsiteY29" fmla="*/ 1492 h 10000"/>
                  <a:gd name="connsiteX30" fmla="*/ 2738 w 10000"/>
                  <a:gd name="connsiteY30" fmla="*/ 1126 h 10000"/>
                  <a:gd name="connsiteX31" fmla="*/ 2579 w 10000"/>
                  <a:gd name="connsiteY31" fmla="*/ 785 h 10000"/>
                  <a:gd name="connsiteX32" fmla="*/ 2103 w 10000"/>
                  <a:gd name="connsiteY32" fmla="*/ 549 h 10000"/>
                  <a:gd name="connsiteX33" fmla="*/ 1825 w 10000"/>
                  <a:gd name="connsiteY33" fmla="*/ 52 h 10000"/>
                  <a:gd name="connsiteX34" fmla="*/ 1468 w 10000"/>
                  <a:gd name="connsiteY34" fmla="*/ 52 h 10000"/>
                  <a:gd name="connsiteX35" fmla="*/ 1309 w 10000"/>
                  <a:gd name="connsiteY35" fmla="*/ 157 h 10000"/>
                  <a:gd name="connsiteX36" fmla="*/ 1270 w 10000"/>
                  <a:gd name="connsiteY36" fmla="*/ 0 h 10000"/>
                  <a:gd name="connsiteX37" fmla="*/ 754 w 10000"/>
                  <a:gd name="connsiteY37" fmla="*/ 104 h 10000"/>
                  <a:gd name="connsiteX38" fmla="*/ 1309 w 10000"/>
                  <a:gd name="connsiteY38" fmla="*/ 210 h 10000"/>
                  <a:gd name="connsiteX39" fmla="*/ 1270 w 10000"/>
                  <a:gd name="connsiteY39" fmla="*/ 445 h 10000"/>
                  <a:gd name="connsiteX40" fmla="*/ 1389 w 10000"/>
                  <a:gd name="connsiteY40" fmla="*/ 759 h 10000"/>
                  <a:gd name="connsiteX41" fmla="*/ 1508 w 10000"/>
                  <a:gd name="connsiteY41" fmla="*/ 942 h 10000"/>
                  <a:gd name="connsiteX42" fmla="*/ 1309 w 10000"/>
                  <a:gd name="connsiteY42" fmla="*/ 1282 h 10000"/>
                  <a:gd name="connsiteX43" fmla="*/ 1151 w 10000"/>
                  <a:gd name="connsiteY43" fmla="*/ 1282 h 10000"/>
                  <a:gd name="connsiteX44" fmla="*/ 992 w 10000"/>
                  <a:gd name="connsiteY44" fmla="*/ 1518 h 10000"/>
                  <a:gd name="connsiteX45" fmla="*/ 1270 w 10000"/>
                  <a:gd name="connsiteY45" fmla="*/ 1623 h 10000"/>
                  <a:gd name="connsiteX46" fmla="*/ 913 w 10000"/>
                  <a:gd name="connsiteY46" fmla="*/ 1597 h 10000"/>
                  <a:gd name="connsiteX47" fmla="*/ 754 w 10000"/>
                  <a:gd name="connsiteY47" fmla="*/ 1911 h 10000"/>
                  <a:gd name="connsiteX48" fmla="*/ 714 w 10000"/>
                  <a:gd name="connsiteY48" fmla="*/ 1963 h 10000"/>
                  <a:gd name="connsiteX49" fmla="*/ 555 w 10000"/>
                  <a:gd name="connsiteY49" fmla="*/ 2304 h 10000"/>
                  <a:gd name="connsiteX50" fmla="*/ 794 w 10000"/>
                  <a:gd name="connsiteY50" fmla="*/ 2382 h 10000"/>
                  <a:gd name="connsiteX51" fmla="*/ 476 w 10000"/>
                  <a:gd name="connsiteY51" fmla="*/ 2644 h 10000"/>
                  <a:gd name="connsiteX52" fmla="*/ 79 w 10000"/>
                  <a:gd name="connsiteY52" fmla="*/ 2932 h 10000"/>
                  <a:gd name="connsiteX53" fmla="*/ 0 w 10000"/>
                  <a:gd name="connsiteY53" fmla="*/ 3089 h 10000"/>
                  <a:gd name="connsiteX54" fmla="*/ 199 w 10000"/>
                  <a:gd name="connsiteY54" fmla="*/ 3429 h 10000"/>
                  <a:gd name="connsiteX55" fmla="*/ 0 w 10000"/>
                  <a:gd name="connsiteY55" fmla="*/ 3744 h 10000"/>
                  <a:gd name="connsiteX56" fmla="*/ 40 w 10000"/>
                  <a:gd name="connsiteY56" fmla="*/ 4084 h 10000"/>
                  <a:gd name="connsiteX57" fmla="*/ 159 w 10000"/>
                  <a:gd name="connsiteY57" fmla="*/ 4189 h 10000"/>
                  <a:gd name="connsiteX58" fmla="*/ 397 w 10000"/>
                  <a:gd name="connsiteY58" fmla="*/ 4162 h 10000"/>
                  <a:gd name="connsiteX59" fmla="*/ 873 w 10000"/>
                  <a:gd name="connsiteY59" fmla="*/ 4215 h 10000"/>
                  <a:gd name="connsiteX60" fmla="*/ 1270 w 10000"/>
                  <a:gd name="connsiteY60" fmla="*/ 4110 h 10000"/>
                  <a:gd name="connsiteX61" fmla="*/ 1707 w 10000"/>
                  <a:gd name="connsiteY61" fmla="*/ 4110 h 10000"/>
                  <a:gd name="connsiteX62" fmla="*/ 1984 w 10000"/>
                  <a:gd name="connsiteY62" fmla="*/ 4005 h 10000"/>
                  <a:gd name="connsiteX63" fmla="*/ 2063 w 10000"/>
                  <a:gd name="connsiteY63" fmla="*/ 4031 h 10000"/>
                  <a:gd name="connsiteX64" fmla="*/ 1945 w 10000"/>
                  <a:gd name="connsiteY64" fmla="*/ 4084 h 10000"/>
                  <a:gd name="connsiteX65" fmla="*/ 2222 w 10000"/>
                  <a:gd name="connsiteY65" fmla="*/ 4319 h 10000"/>
                  <a:gd name="connsiteX66" fmla="*/ 2421 w 10000"/>
                  <a:gd name="connsiteY66" fmla="*/ 4267 h 10000"/>
                  <a:gd name="connsiteX67" fmla="*/ 2699 w 10000"/>
                  <a:gd name="connsiteY67" fmla="*/ 4371 h 10000"/>
                  <a:gd name="connsiteX68" fmla="*/ 3055 w 10000"/>
                  <a:gd name="connsiteY68" fmla="*/ 4345 h 10000"/>
                  <a:gd name="connsiteX69" fmla="*/ 3651 w 10000"/>
                  <a:gd name="connsiteY69" fmla="*/ 4425 h 10000"/>
                  <a:gd name="connsiteX70" fmla="*/ 3809 w 10000"/>
                  <a:gd name="connsiteY70" fmla="*/ 4477 h 10000"/>
                  <a:gd name="connsiteX71" fmla="*/ 4365 w 10000"/>
                  <a:gd name="connsiteY71" fmla="*/ 4345 h 10000"/>
                  <a:gd name="connsiteX72" fmla="*/ 4445 w 10000"/>
                  <a:gd name="connsiteY72" fmla="*/ 4425 h 10000"/>
                  <a:gd name="connsiteX73" fmla="*/ 4603 w 10000"/>
                  <a:gd name="connsiteY73" fmla="*/ 4319 h 10000"/>
                  <a:gd name="connsiteX74" fmla="*/ 4683 w 10000"/>
                  <a:gd name="connsiteY74" fmla="*/ 4451 h 10000"/>
                  <a:gd name="connsiteX75" fmla="*/ 5238 w 10000"/>
                  <a:gd name="connsiteY75" fmla="*/ 4293 h 10000"/>
                  <a:gd name="connsiteX76" fmla="*/ 5238 w 10000"/>
                  <a:gd name="connsiteY76" fmla="*/ 4136 h 10000"/>
                  <a:gd name="connsiteX77" fmla="*/ 5357 w 10000"/>
                  <a:gd name="connsiteY77" fmla="*/ 4110 h 10000"/>
                  <a:gd name="connsiteX78" fmla="*/ 5477 w 10000"/>
                  <a:gd name="connsiteY78" fmla="*/ 4162 h 10000"/>
                  <a:gd name="connsiteX79" fmla="*/ 5873 w 10000"/>
                  <a:gd name="connsiteY79" fmla="*/ 4058 h 10000"/>
                  <a:gd name="connsiteX80" fmla="*/ 5953 w 10000"/>
                  <a:gd name="connsiteY80" fmla="*/ 4084 h 10000"/>
                  <a:gd name="connsiteX81" fmla="*/ 6151 w 10000"/>
                  <a:gd name="connsiteY81" fmla="*/ 4555 h 10000"/>
                  <a:gd name="connsiteX82" fmla="*/ 6270 w 10000"/>
                  <a:gd name="connsiteY82" fmla="*/ 4607 h 10000"/>
                  <a:gd name="connsiteX83" fmla="*/ 6548 w 10000"/>
                  <a:gd name="connsiteY83" fmla="*/ 4607 h 10000"/>
                  <a:gd name="connsiteX84" fmla="*/ 6667 w 10000"/>
                  <a:gd name="connsiteY84" fmla="*/ 4817 h 10000"/>
                  <a:gd name="connsiteX85" fmla="*/ 6707 w 10000"/>
                  <a:gd name="connsiteY85" fmla="*/ 4974 h 10000"/>
                  <a:gd name="connsiteX86" fmla="*/ 7183 w 10000"/>
                  <a:gd name="connsiteY86" fmla="*/ 5602 h 10000"/>
                  <a:gd name="connsiteX87" fmla="*/ 6985 w 10000"/>
                  <a:gd name="connsiteY87" fmla="*/ 5497 h 10000"/>
                  <a:gd name="connsiteX88" fmla="*/ 6429 w 10000"/>
                  <a:gd name="connsiteY88" fmla="*/ 5602 h 10000"/>
                  <a:gd name="connsiteX89" fmla="*/ 6151 w 10000"/>
                  <a:gd name="connsiteY89" fmla="*/ 5288 h 10000"/>
                  <a:gd name="connsiteX90" fmla="*/ 5953 w 10000"/>
                  <a:gd name="connsiteY90" fmla="*/ 5314 h 10000"/>
                  <a:gd name="connsiteX91" fmla="*/ 6111 w 10000"/>
                  <a:gd name="connsiteY91" fmla="*/ 5523 h 10000"/>
                  <a:gd name="connsiteX92" fmla="*/ 6151 w 10000"/>
                  <a:gd name="connsiteY92" fmla="*/ 5681 h 10000"/>
                  <a:gd name="connsiteX93" fmla="*/ 5754 w 10000"/>
                  <a:gd name="connsiteY93" fmla="*/ 5969 h 10000"/>
                  <a:gd name="connsiteX94" fmla="*/ 5675 w 10000"/>
                  <a:gd name="connsiteY94" fmla="*/ 6126 h 10000"/>
                  <a:gd name="connsiteX95" fmla="*/ 5636 w 10000"/>
                  <a:gd name="connsiteY95" fmla="*/ 6256 h 10000"/>
                  <a:gd name="connsiteX96" fmla="*/ 5595 w 10000"/>
                  <a:gd name="connsiteY96" fmla="*/ 6308 h 10000"/>
                  <a:gd name="connsiteX97" fmla="*/ 5516 w 10000"/>
                  <a:gd name="connsiteY97" fmla="*/ 6414 h 10000"/>
                  <a:gd name="connsiteX98" fmla="*/ 5278 w 10000"/>
                  <a:gd name="connsiteY98" fmla="*/ 6492 h 10000"/>
                  <a:gd name="connsiteX99" fmla="*/ 5357 w 10000"/>
                  <a:gd name="connsiteY99" fmla="*/ 6675 h 10000"/>
                  <a:gd name="connsiteX100" fmla="*/ 5317 w 10000"/>
                  <a:gd name="connsiteY100" fmla="*/ 6727 h 10000"/>
                  <a:gd name="connsiteX101" fmla="*/ 5000 w 10000"/>
                  <a:gd name="connsiteY101" fmla="*/ 6885 h 10000"/>
                  <a:gd name="connsiteX102" fmla="*/ 4683 w 10000"/>
                  <a:gd name="connsiteY102" fmla="*/ 6859 h 10000"/>
                  <a:gd name="connsiteX103" fmla="*/ 4961 w 10000"/>
                  <a:gd name="connsiteY103" fmla="*/ 6963 h 10000"/>
                  <a:gd name="connsiteX104" fmla="*/ 4961 w 10000"/>
                  <a:gd name="connsiteY104" fmla="*/ 7277 h 10000"/>
                  <a:gd name="connsiteX105" fmla="*/ 4603 w 10000"/>
                  <a:gd name="connsiteY105" fmla="*/ 7356 h 10000"/>
                  <a:gd name="connsiteX106" fmla="*/ 4524 w 10000"/>
                  <a:gd name="connsiteY106" fmla="*/ 7225 h 10000"/>
                  <a:gd name="connsiteX107" fmla="*/ 4484 w 10000"/>
                  <a:gd name="connsiteY107" fmla="*/ 7121 h 10000"/>
                  <a:gd name="connsiteX108" fmla="*/ 4128 w 10000"/>
                  <a:gd name="connsiteY108" fmla="*/ 7199 h 10000"/>
                  <a:gd name="connsiteX109" fmla="*/ 4286 w 10000"/>
                  <a:gd name="connsiteY109" fmla="*/ 7304 h 10000"/>
                  <a:gd name="connsiteX110" fmla="*/ 4405 w 10000"/>
                  <a:gd name="connsiteY110" fmla="*/ 7408 h 10000"/>
                  <a:gd name="connsiteX111" fmla="*/ 4563 w 10000"/>
                  <a:gd name="connsiteY111" fmla="*/ 7670 h 10000"/>
                  <a:gd name="connsiteX112" fmla="*/ 4762 w 10000"/>
                  <a:gd name="connsiteY112" fmla="*/ 7618 h 10000"/>
                  <a:gd name="connsiteX113" fmla="*/ 4921 w 10000"/>
                  <a:gd name="connsiteY113" fmla="*/ 7827 h 10000"/>
                  <a:gd name="connsiteX114" fmla="*/ 5040 w 10000"/>
                  <a:gd name="connsiteY114" fmla="*/ 7879 h 10000"/>
                  <a:gd name="connsiteX115" fmla="*/ 5317 w 10000"/>
                  <a:gd name="connsiteY115" fmla="*/ 7853 h 10000"/>
                  <a:gd name="connsiteX116" fmla="*/ 5437 w 10000"/>
                  <a:gd name="connsiteY116" fmla="*/ 7984 h 10000"/>
                  <a:gd name="connsiteX117" fmla="*/ 5556 w 10000"/>
                  <a:gd name="connsiteY117" fmla="*/ 8115 h 10000"/>
                  <a:gd name="connsiteX118" fmla="*/ 6111 w 10000"/>
                  <a:gd name="connsiteY118" fmla="*/ 7932 h 10000"/>
                  <a:gd name="connsiteX119" fmla="*/ 6111 w 10000"/>
                  <a:gd name="connsiteY119" fmla="*/ 7853 h 10000"/>
                  <a:gd name="connsiteX120" fmla="*/ 5953 w 10000"/>
                  <a:gd name="connsiteY120" fmla="*/ 7696 h 10000"/>
                  <a:gd name="connsiteX121" fmla="*/ 6151 w 10000"/>
                  <a:gd name="connsiteY121" fmla="*/ 7540 h 10000"/>
                  <a:gd name="connsiteX122" fmla="*/ 6032 w 10000"/>
                  <a:gd name="connsiteY122" fmla="*/ 7356 h 10000"/>
                  <a:gd name="connsiteX123" fmla="*/ 6151 w 10000"/>
                  <a:gd name="connsiteY123" fmla="*/ 7277 h 10000"/>
                  <a:gd name="connsiteX124" fmla="*/ 6310 w 10000"/>
                  <a:gd name="connsiteY124" fmla="*/ 7460 h 10000"/>
                  <a:gd name="connsiteX125" fmla="*/ 6231 w 10000"/>
                  <a:gd name="connsiteY125" fmla="*/ 7566 h 10000"/>
                  <a:gd name="connsiteX126" fmla="*/ 6587 w 10000"/>
                  <a:gd name="connsiteY126" fmla="*/ 7618 h 10000"/>
                  <a:gd name="connsiteX127" fmla="*/ 6746 w 10000"/>
                  <a:gd name="connsiteY127" fmla="*/ 7696 h 10000"/>
                  <a:gd name="connsiteX128" fmla="*/ 6905 w 10000"/>
                  <a:gd name="connsiteY128" fmla="*/ 7906 h 10000"/>
                  <a:gd name="connsiteX129" fmla="*/ 6667 w 10000"/>
                  <a:gd name="connsiteY129" fmla="*/ 8089 h 10000"/>
                  <a:gd name="connsiteX130" fmla="*/ 6270 w 10000"/>
                  <a:gd name="connsiteY130" fmla="*/ 8219 h 10000"/>
                  <a:gd name="connsiteX131" fmla="*/ 6191 w 10000"/>
                  <a:gd name="connsiteY131" fmla="*/ 8377 h 10000"/>
                  <a:gd name="connsiteX132" fmla="*/ 5953 w 10000"/>
                  <a:gd name="connsiteY132" fmla="*/ 8455 h 10000"/>
                  <a:gd name="connsiteX133" fmla="*/ 6071 w 10000"/>
                  <a:gd name="connsiteY133" fmla="*/ 8612 h 10000"/>
                  <a:gd name="connsiteX134" fmla="*/ 6310 w 10000"/>
                  <a:gd name="connsiteY134" fmla="*/ 8612 h 10000"/>
                  <a:gd name="connsiteX135" fmla="*/ 6349 w 10000"/>
                  <a:gd name="connsiteY135" fmla="*/ 8612 h 10000"/>
                  <a:gd name="connsiteX136" fmla="*/ 6508 w 10000"/>
                  <a:gd name="connsiteY136" fmla="*/ 8900 h 10000"/>
                  <a:gd name="connsiteX137" fmla="*/ 6587 w 10000"/>
                  <a:gd name="connsiteY137" fmla="*/ 8612 h 10000"/>
                  <a:gd name="connsiteX138" fmla="*/ 6786 w 10000"/>
                  <a:gd name="connsiteY138" fmla="*/ 8560 h 10000"/>
                  <a:gd name="connsiteX139" fmla="*/ 6985 w 10000"/>
                  <a:gd name="connsiteY139" fmla="*/ 8638 h 10000"/>
                  <a:gd name="connsiteX140" fmla="*/ 6985 w 10000"/>
                  <a:gd name="connsiteY140" fmla="*/ 8665 h 10000"/>
                  <a:gd name="connsiteX141" fmla="*/ 7183 w 10000"/>
                  <a:gd name="connsiteY141" fmla="*/ 8612 h 10000"/>
                  <a:gd name="connsiteX142" fmla="*/ 7302 w 10000"/>
                  <a:gd name="connsiteY142" fmla="*/ 8796 h 10000"/>
                  <a:gd name="connsiteX143" fmla="*/ 6905 w 10000"/>
                  <a:gd name="connsiteY143" fmla="*/ 8691 h 10000"/>
                  <a:gd name="connsiteX144" fmla="*/ 6825 w 10000"/>
                  <a:gd name="connsiteY144" fmla="*/ 8718 h 10000"/>
                  <a:gd name="connsiteX145" fmla="*/ 6786 w 10000"/>
                  <a:gd name="connsiteY145" fmla="*/ 8926 h 10000"/>
                  <a:gd name="connsiteX146" fmla="*/ 6746 w 10000"/>
                  <a:gd name="connsiteY146" fmla="*/ 9058 h 10000"/>
                  <a:gd name="connsiteX147" fmla="*/ 7064 w 10000"/>
                  <a:gd name="connsiteY147" fmla="*/ 9031 h 10000"/>
                  <a:gd name="connsiteX148" fmla="*/ 7144 w 10000"/>
                  <a:gd name="connsiteY148" fmla="*/ 9110 h 10000"/>
                  <a:gd name="connsiteX149" fmla="*/ 7183 w 10000"/>
                  <a:gd name="connsiteY149" fmla="*/ 8953 h 10000"/>
                  <a:gd name="connsiteX150" fmla="*/ 7302 w 10000"/>
                  <a:gd name="connsiteY150" fmla="*/ 8744 h 10000"/>
                  <a:gd name="connsiteX151" fmla="*/ 7579 w 10000"/>
                  <a:gd name="connsiteY151" fmla="*/ 9136 h 10000"/>
                  <a:gd name="connsiteX152" fmla="*/ 7857 w 10000"/>
                  <a:gd name="connsiteY152" fmla="*/ 9188 h 10000"/>
                  <a:gd name="connsiteX153" fmla="*/ 8095 w 10000"/>
                  <a:gd name="connsiteY15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469 w 10000"/>
                  <a:gd name="connsiteY11" fmla="*/ 4267 h 10000"/>
                  <a:gd name="connsiteX12" fmla="*/ 6151 w 10000"/>
                  <a:gd name="connsiteY12" fmla="*/ 3900 h 10000"/>
                  <a:gd name="connsiteX13" fmla="*/ 5833 w 10000"/>
                  <a:gd name="connsiteY13" fmla="*/ 3900 h 10000"/>
                  <a:gd name="connsiteX14" fmla="*/ 5516 w 10000"/>
                  <a:gd name="connsiteY14" fmla="*/ 4005 h 10000"/>
                  <a:gd name="connsiteX15" fmla="*/ 5159 w 10000"/>
                  <a:gd name="connsiteY15" fmla="*/ 3979 h 10000"/>
                  <a:gd name="connsiteX16" fmla="*/ 5159 w 10000"/>
                  <a:gd name="connsiteY16" fmla="*/ 3482 h 10000"/>
                  <a:gd name="connsiteX17" fmla="*/ 5357 w 10000"/>
                  <a:gd name="connsiteY17" fmla="*/ 3455 h 10000"/>
                  <a:gd name="connsiteX18" fmla="*/ 5238 w 10000"/>
                  <a:gd name="connsiteY18" fmla="*/ 3325 h 10000"/>
                  <a:gd name="connsiteX19" fmla="*/ 5238 w 10000"/>
                  <a:gd name="connsiteY19" fmla="*/ 3115 h 10000"/>
                  <a:gd name="connsiteX20" fmla="*/ 5278 w 10000"/>
                  <a:gd name="connsiteY20" fmla="*/ 2985 h 10000"/>
                  <a:gd name="connsiteX21" fmla="*/ 4882 w 10000"/>
                  <a:gd name="connsiteY21" fmla="*/ 2775 h 10000"/>
                  <a:gd name="connsiteX22" fmla="*/ 4484 w 10000"/>
                  <a:gd name="connsiteY22" fmla="*/ 2540 h 10000"/>
                  <a:gd name="connsiteX23" fmla="*/ 4286 w 10000"/>
                  <a:gd name="connsiteY23" fmla="*/ 2382 h 10000"/>
                  <a:gd name="connsiteX24" fmla="*/ 4008 w 10000"/>
                  <a:gd name="connsiteY24" fmla="*/ 2330 h 10000"/>
                  <a:gd name="connsiteX25" fmla="*/ 3691 w 10000"/>
                  <a:gd name="connsiteY25" fmla="*/ 2356 h 10000"/>
                  <a:gd name="connsiteX26" fmla="*/ 3373 w 10000"/>
                  <a:gd name="connsiteY26" fmla="*/ 2278 h 10000"/>
                  <a:gd name="connsiteX27" fmla="*/ 2976 w 10000"/>
                  <a:gd name="connsiteY27" fmla="*/ 1649 h 10000"/>
                  <a:gd name="connsiteX28" fmla="*/ 2857 w 10000"/>
                  <a:gd name="connsiteY28" fmla="*/ 1492 h 10000"/>
                  <a:gd name="connsiteX29" fmla="*/ 2738 w 10000"/>
                  <a:gd name="connsiteY29" fmla="*/ 1126 h 10000"/>
                  <a:gd name="connsiteX30" fmla="*/ 2579 w 10000"/>
                  <a:gd name="connsiteY30" fmla="*/ 785 h 10000"/>
                  <a:gd name="connsiteX31" fmla="*/ 2103 w 10000"/>
                  <a:gd name="connsiteY31" fmla="*/ 549 h 10000"/>
                  <a:gd name="connsiteX32" fmla="*/ 1825 w 10000"/>
                  <a:gd name="connsiteY32" fmla="*/ 52 h 10000"/>
                  <a:gd name="connsiteX33" fmla="*/ 1468 w 10000"/>
                  <a:gd name="connsiteY33" fmla="*/ 52 h 10000"/>
                  <a:gd name="connsiteX34" fmla="*/ 1309 w 10000"/>
                  <a:gd name="connsiteY34" fmla="*/ 157 h 10000"/>
                  <a:gd name="connsiteX35" fmla="*/ 1270 w 10000"/>
                  <a:gd name="connsiteY35" fmla="*/ 0 h 10000"/>
                  <a:gd name="connsiteX36" fmla="*/ 754 w 10000"/>
                  <a:gd name="connsiteY36" fmla="*/ 104 h 10000"/>
                  <a:gd name="connsiteX37" fmla="*/ 1309 w 10000"/>
                  <a:gd name="connsiteY37" fmla="*/ 210 h 10000"/>
                  <a:gd name="connsiteX38" fmla="*/ 1270 w 10000"/>
                  <a:gd name="connsiteY38" fmla="*/ 445 h 10000"/>
                  <a:gd name="connsiteX39" fmla="*/ 1389 w 10000"/>
                  <a:gd name="connsiteY39" fmla="*/ 759 h 10000"/>
                  <a:gd name="connsiteX40" fmla="*/ 1508 w 10000"/>
                  <a:gd name="connsiteY40" fmla="*/ 942 h 10000"/>
                  <a:gd name="connsiteX41" fmla="*/ 1309 w 10000"/>
                  <a:gd name="connsiteY41" fmla="*/ 1282 h 10000"/>
                  <a:gd name="connsiteX42" fmla="*/ 1151 w 10000"/>
                  <a:gd name="connsiteY42" fmla="*/ 1282 h 10000"/>
                  <a:gd name="connsiteX43" fmla="*/ 992 w 10000"/>
                  <a:gd name="connsiteY43" fmla="*/ 1518 h 10000"/>
                  <a:gd name="connsiteX44" fmla="*/ 1270 w 10000"/>
                  <a:gd name="connsiteY44" fmla="*/ 1623 h 10000"/>
                  <a:gd name="connsiteX45" fmla="*/ 913 w 10000"/>
                  <a:gd name="connsiteY45" fmla="*/ 1597 h 10000"/>
                  <a:gd name="connsiteX46" fmla="*/ 754 w 10000"/>
                  <a:gd name="connsiteY46" fmla="*/ 1911 h 10000"/>
                  <a:gd name="connsiteX47" fmla="*/ 714 w 10000"/>
                  <a:gd name="connsiteY47" fmla="*/ 1963 h 10000"/>
                  <a:gd name="connsiteX48" fmla="*/ 555 w 10000"/>
                  <a:gd name="connsiteY48" fmla="*/ 2304 h 10000"/>
                  <a:gd name="connsiteX49" fmla="*/ 794 w 10000"/>
                  <a:gd name="connsiteY49" fmla="*/ 2382 h 10000"/>
                  <a:gd name="connsiteX50" fmla="*/ 476 w 10000"/>
                  <a:gd name="connsiteY50" fmla="*/ 2644 h 10000"/>
                  <a:gd name="connsiteX51" fmla="*/ 79 w 10000"/>
                  <a:gd name="connsiteY51" fmla="*/ 2932 h 10000"/>
                  <a:gd name="connsiteX52" fmla="*/ 0 w 10000"/>
                  <a:gd name="connsiteY52" fmla="*/ 3089 h 10000"/>
                  <a:gd name="connsiteX53" fmla="*/ 199 w 10000"/>
                  <a:gd name="connsiteY53" fmla="*/ 3429 h 10000"/>
                  <a:gd name="connsiteX54" fmla="*/ 0 w 10000"/>
                  <a:gd name="connsiteY54" fmla="*/ 3744 h 10000"/>
                  <a:gd name="connsiteX55" fmla="*/ 40 w 10000"/>
                  <a:gd name="connsiteY55" fmla="*/ 4084 h 10000"/>
                  <a:gd name="connsiteX56" fmla="*/ 159 w 10000"/>
                  <a:gd name="connsiteY56" fmla="*/ 4189 h 10000"/>
                  <a:gd name="connsiteX57" fmla="*/ 397 w 10000"/>
                  <a:gd name="connsiteY57" fmla="*/ 4162 h 10000"/>
                  <a:gd name="connsiteX58" fmla="*/ 873 w 10000"/>
                  <a:gd name="connsiteY58" fmla="*/ 4215 h 10000"/>
                  <a:gd name="connsiteX59" fmla="*/ 1270 w 10000"/>
                  <a:gd name="connsiteY59" fmla="*/ 4110 h 10000"/>
                  <a:gd name="connsiteX60" fmla="*/ 1707 w 10000"/>
                  <a:gd name="connsiteY60" fmla="*/ 4110 h 10000"/>
                  <a:gd name="connsiteX61" fmla="*/ 1984 w 10000"/>
                  <a:gd name="connsiteY61" fmla="*/ 4005 h 10000"/>
                  <a:gd name="connsiteX62" fmla="*/ 2063 w 10000"/>
                  <a:gd name="connsiteY62" fmla="*/ 4031 h 10000"/>
                  <a:gd name="connsiteX63" fmla="*/ 1945 w 10000"/>
                  <a:gd name="connsiteY63" fmla="*/ 4084 h 10000"/>
                  <a:gd name="connsiteX64" fmla="*/ 2222 w 10000"/>
                  <a:gd name="connsiteY64" fmla="*/ 4319 h 10000"/>
                  <a:gd name="connsiteX65" fmla="*/ 2421 w 10000"/>
                  <a:gd name="connsiteY65" fmla="*/ 4267 h 10000"/>
                  <a:gd name="connsiteX66" fmla="*/ 2699 w 10000"/>
                  <a:gd name="connsiteY66" fmla="*/ 4371 h 10000"/>
                  <a:gd name="connsiteX67" fmla="*/ 3055 w 10000"/>
                  <a:gd name="connsiteY67" fmla="*/ 4345 h 10000"/>
                  <a:gd name="connsiteX68" fmla="*/ 3651 w 10000"/>
                  <a:gd name="connsiteY68" fmla="*/ 4425 h 10000"/>
                  <a:gd name="connsiteX69" fmla="*/ 3809 w 10000"/>
                  <a:gd name="connsiteY69" fmla="*/ 4477 h 10000"/>
                  <a:gd name="connsiteX70" fmla="*/ 4365 w 10000"/>
                  <a:gd name="connsiteY70" fmla="*/ 4345 h 10000"/>
                  <a:gd name="connsiteX71" fmla="*/ 4445 w 10000"/>
                  <a:gd name="connsiteY71" fmla="*/ 4425 h 10000"/>
                  <a:gd name="connsiteX72" fmla="*/ 4603 w 10000"/>
                  <a:gd name="connsiteY72" fmla="*/ 4319 h 10000"/>
                  <a:gd name="connsiteX73" fmla="*/ 4683 w 10000"/>
                  <a:gd name="connsiteY73" fmla="*/ 4451 h 10000"/>
                  <a:gd name="connsiteX74" fmla="*/ 5238 w 10000"/>
                  <a:gd name="connsiteY74" fmla="*/ 4293 h 10000"/>
                  <a:gd name="connsiteX75" fmla="*/ 5238 w 10000"/>
                  <a:gd name="connsiteY75" fmla="*/ 4136 h 10000"/>
                  <a:gd name="connsiteX76" fmla="*/ 5357 w 10000"/>
                  <a:gd name="connsiteY76" fmla="*/ 4110 h 10000"/>
                  <a:gd name="connsiteX77" fmla="*/ 5477 w 10000"/>
                  <a:gd name="connsiteY77" fmla="*/ 4162 h 10000"/>
                  <a:gd name="connsiteX78" fmla="*/ 5873 w 10000"/>
                  <a:gd name="connsiteY78" fmla="*/ 4058 h 10000"/>
                  <a:gd name="connsiteX79" fmla="*/ 5953 w 10000"/>
                  <a:gd name="connsiteY79" fmla="*/ 4084 h 10000"/>
                  <a:gd name="connsiteX80" fmla="*/ 6151 w 10000"/>
                  <a:gd name="connsiteY80" fmla="*/ 4555 h 10000"/>
                  <a:gd name="connsiteX81" fmla="*/ 6270 w 10000"/>
                  <a:gd name="connsiteY81" fmla="*/ 4607 h 10000"/>
                  <a:gd name="connsiteX82" fmla="*/ 6548 w 10000"/>
                  <a:gd name="connsiteY82" fmla="*/ 4607 h 10000"/>
                  <a:gd name="connsiteX83" fmla="*/ 6667 w 10000"/>
                  <a:gd name="connsiteY83" fmla="*/ 4817 h 10000"/>
                  <a:gd name="connsiteX84" fmla="*/ 6707 w 10000"/>
                  <a:gd name="connsiteY84" fmla="*/ 4974 h 10000"/>
                  <a:gd name="connsiteX85" fmla="*/ 7183 w 10000"/>
                  <a:gd name="connsiteY85" fmla="*/ 5602 h 10000"/>
                  <a:gd name="connsiteX86" fmla="*/ 6985 w 10000"/>
                  <a:gd name="connsiteY86" fmla="*/ 5497 h 10000"/>
                  <a:gd name="connsiteX87" fmla="*/ 6429 w 10000"/>
                  <a:gd name="connsiteY87" fmla="*/ 5602 h 10000"/>
                  <a:gd name="connsiteX88" fmla="*/ 6151 w 10000"/>
                  <a:gd name="connsiteY88" fmla="*/ 5288 h 10000"/>
                  <a:gd name="connsiteX89" fmla="*/ 5953 w 10000"/>
                  <a:gd name="connsiteY89" fmla="*/ 5314 h 10000"/>
                  <a:gd name="connsiteX90" fmla="*/ 6111 w 10000"/>
                  <a:gd name="connsiteY90" fmla="*/ 5523 h 10000"/>
                  <a:gd name="connsiteX91" fmla="*/ 6151 w 10000"/>
                  <a:gd name="connsiteY91" fmla="*/ 5681 h 10000"/>
                  <a:gd name="connsiteX92" fmla="*/ 5754 w 10000"/>
                  <a:gd name="connsiteY92" fmla="*/ 5969 h 10000"/>
                  <a:gd name="connsiteX93" fmla="*/ 5675 w 10000"/>
                  <a:gd name="connsiteY93" fmla="*/ 6126 h 10000"/>
                  <a:gd name="connsiteX94" fmla="*/ 5636 w 10000"/>
                  <a:gd name="connsiteY94" fmla="*/ 6256 h 10000"/>
                  <a:gd name="connsiteX95" fmla="*/ 5595 w 10000"/>
                  <a:gd name="connsiteY95" fmla="*/ 6308 h 10000"/>
                  <a:gd name="connsiteX96" fmla="*/ 5516 w 10000"/>
                  <a:gd name="connsiteY96" fmla="*/ 6414 h 10000"/>
                  <a:gd name="connsiteX97" fmla="*/ 5278 w 10000"/>
                  <a:gd name="connsiteY97" fmla="*/ 6492 h 10000"/>
                  <a:gd name="connsiteX98" fmla="*/ 5357 w 10000"/>
                  <a:gd name="connsiteY98" fmla="*/ 6675 h 10000"/>
                  <a:gd name="connsiteX99" fmla="*/ 5317 w 10000"/>
                  <a:gd name="connsiteY99" fmla="*/ 6727 h 10000"/>
                  <a:gd name="connsiteX100" fmla="*/ 5000 w 10000"/>
                  <a:gd name="connsiteY100" fmla="*/ 6885 h 10000"/>
                  <a:gd name="connsiteX101" fmla="*/ 4683 w 10000"/>
                  <a:gd name="connsiteY101" fmla="*/ 6859 h 10000"/>
                  <a:gd name="connsiteX102" fmla="*/ 4961 w 10000"/>
                  <a:gd name="connsiteY102" fmla="*/ 6963 h 10000"/>
                  <a:gd name="connsiteX103" fmla="*/ 4961 w 10000"/>
                  <a:gd name="connsiteY103" fmla="*/ 7277 h 10000"/>
                  <a:gd name="connsiteX104" fmla="*/ 4603 w 10000"/>
                  <a:gd name="connsiteY104" fmla="*/ 7356 h 10000"/>
                  <a:gd name="connsiteX105" fmla="*/ 4524 w 10000"/>
                  <a:gd name="connsiteY105" fmla="*/ 7225 h 10000"/>
                  <a:gd name="connsiteX106" fmla="*/ 4484 w 10000"/>
                  <a:gd name="connsiteY106" fmla="*/ 7121 h 10000"/>
                  <a:gd name="connsiteX107" fmla="*/ 4128 w 10000"/>
                  <a:gd name="connsiteY107" fmla="*/ 7199 h 10000"/>
                  <a:gd name="connsiteX108" fmla="*/ 4286 w 10000"/>
                  <a:gd name="connsiteY108" fmla="*/ 7304 h 10000"/>
                  <a:gd name="connsiteX109" fmla="*/ 4405 w 10000"/>
                  <a:gd name="connsiteY109" fmla="*/ 7408 h 10000"/>
                  <a:gd name="connsiteX110" fmla="*/ 4563 w 10000"/>
                  <a:gd name="connsiteY110" fmla="*/ 7670 h 10000"/>
                  <a:gd name="connsiteX111" fmla="*/ 4762 w 10000"/>
                  <a:gd name="connsiteY111" fmla="*/ 7618 h 10000"/>
                  <a:gd name="connsiteX112" fmla="*/ 4921 w 10000"/>
                  <a:gd name="connsiteY112" fmla="*/ 7827 h 10000"/>
                  <a:gd name="connsiteX113" fmla="*/ 5040 w 10000"/>
                  <a:gd name="connsiteY113" fmla="*/ 7879 h 10000"/>
                  <a:gd name="connsiteX114" fmla="*/ 5317 w 10000"/>
                  <a:gd name="connsiteY114" fmla="*/ 7853 h 10000"/>
                  <a:gd name="connsiteX115" fmla="*/ 5437 w 10000"/>
                  <a:gd name="connsiteY115" fmla="*/ 7984 h 10000"/>
                  <a:gd name="connsiteX116" fmla="*/ 5556 w 10000"/>
                  <a:gd name="connsiteY116" fmla="*/ 8115 h 10000"/>
                  <a:gd name="connsiteX117" fmla="*/ 6111 w 10000"/>
                  <a:gd name="connsiteY117" fmla="*/ 7932 h 10000"/>
                  <a:gd name="connsiteX118" fmla="*/ 6111 w 10000"/>
                  <a:gd name="connsiteY118" fmla="*/ 7853 h 10000"/>
                  <a:gd name="connsiteX119" fmla="*/ 5953 w 10000"/>
                  <a:gd name="connsiteY119" fmla="*/ 7696 h 10000"/>
                  <a:gd name="connsiteX120" fmla="*/ 6151 w 10000"/>
                  <a:gd name="connsiteY120" fmla="*/ 7540 h 10000"/>
                  <a:gd name="connsiteX121" fmla="*/ 6032 w 10000"/>
                  <a:gd name="connsiteY121" fmla="*/ 7356 h 10000"/>
                  <a:gd name="connsiteX122" fmla="*/ 6151 w 10000"/>
                  <a:gd name="connsiteY122" fmla="*/ 7277 h 10000"/>
                  <a:gd name="connsiteX123" fmla="*/ 6310 w 10000"/>
                  <a:gd name="connsiteY123" fmla="*/ 7460 h 10000"/>
                  <a:gd name="connsiteX124" fmla="*/ 6231 w 10000"/>
                  <a:gd name="connsiteY124" fmla="*/ 7566 h 10000"/>
                  <a:gd name="connsiteX125" fmla="*/ 6587 w 10000"/>
                  <a:gd name="connsiteY125" fmla="*/ 7618 h 10000"/>
                  <a:gd name="connsiteX126" fmla="*/ 6746 w 10000"/>
                  <a:gd name="connsiteY126" fmla="*/ 7696 h 10000"/>
                  <a:gd name="connsiteX127" fmla="*/ 6905 w 10000"/>
                  <a:gd name="connsiteY127" fmla="*/ 7906 h 10000"/>
                  <a:gd name="connsiteX128" fmla="*/ 6667 w 10000"/>
                  <a:gd name="connsiteY128" fmla="*/ 8089 h 10000"/>
                  <a:gd name="connsiteX129" fmla="*/ 6270 w 10000"/>
                  <a:gd name="connsiteY129" fmla="*/ 8219 h 10000"/>
                  <a:gd name="connsiteX130" fmla="*/ 6191 w 10000"/>
                  <a:gd name="connsiteY130" fmla="*/ 8377 h 10000"/>
                  <a:gd name="connsiteX131" fmla="*/ 5953 w 10000"/>
                  <a:gd name="connsiteY131" fmla="*/ 8455 h 10000"/>
                  <a:gd name="connsiteX132" fmla="*/ 6071 w 10000"/>
                  <a:gd name="connsiteY132" fmla="*/ 8612 h 10000"/>
                  <a:gd name="connsiteX133" fmla="*/ 6310 w 10000"/>
                  <a:gd name="connsiteY133" fmla="*/ 8612 h 10000"/>
                  <a:gd name="connsiteX134" fmla="*/ 6349 w 10000"/>
                  <a:gd name="connsiteY134" fmla="*/ 8612 h 10000"/>
                  <a:gd name="connsiteX135" fmla="*/ 6508 w 10000"/>
                  <a:gd name="connsiteY135" fmla="*/ 8900 h 10000"/>
                  <a:gd name="connsiteX136" fmla="*/ 6587 w 10000"/>
                  <a:gd name="connsiteY136" fmla="*/ 8612 h 10000"/>
                  <a:gd name="connsiteX137" fmla="*/ 6786 w 10000"/>
                  <a:gd name="connsiteY137" fmla="*/ 8560 h 10000"/>
                  <a:gd name="connsiteX138" fmla="*/ 6985 w 10000"/>
                  <a:gd name="connsiteY138" fmla="*/ 8638 h 10000"/>
                  <a:gd name="connsiteX139" fmla="*/ 6985 w 10000"/>
                  <a:gd name="connsiteY139" fmla="*/ 8665 h 10000"/>
                  <a:gd name="connsiteX140" fmla="*/ 7183 w 10000"/>
                  <a:gd name="connsiteY140" fmla="*/ 8612 h 10000"/>
                  <a:gd name="connsiteX141" fmla="*/ 7302 w 10000"/>
                  <a:gd name="connsiteY141" fmla="*/ 8796 h 10000"/>
                  <a:gd name="connsiteX142" fmla="*/ 6905 w 10000"/>
                  <a:gd name="connsiteY142" fmla="*/ 8691 h 10000"/>
                  <a:gd name="connsiteX143" fmla="*/ 6825 w 10000"/>
                  <a:gd name="connsiteY143" fmla="*/ 8718 h 10000"/>
                  <a:gd name="connsiteX144" fmla="*/ 6786 w 10000"/>
                  <a:gd name="connsiteY144" fmla="*/ 8926 h 10000"/>
                  <a:gd name="connsiteX145" fmla="*/ 6746 w 10000"/>
                  <a:gd name="connsiteY145" fmla="*/ 9058 h 10000"/>
                  <a:gd name="connsiteX146" fmla="*/ 7064 w 10000"/>
                  <a:gd name="connsiteY146" fmla="*/ 9031 h 10000"/>
                  <a:gd name="connsiteX147" fmla="*/ 7144 w 10000"/>
                  <a:gd name="connsiteY147" fmla="*/ 9110 h 10000"/>
                  <a:gd name="connsiteX148" fmla="*/ 7183 w 10000"/>
                  <a:gd name="connsiteY148" fmla="*/ 8953 h 10000"/>
                  <a:gd name="connsiteX149" fmla="*/ 7302 w 10000"/>
                  <a:gd name="connsiteY149" fmla="*/ 8744 h 10000"/>
                  <a:gd name="connsiteX150" fmla="*/ 7579 w 10000"/>
                  <a:gd name="connsiteY150" fmla="*/ 9136 h 10000"/>
                  <a:gd name="connsiteX151" fmla="*/ 7857 w 10000"/>
                  <a:gd name="connsiteY151" fmla="*/ 9188 h 10000"/>
                  <a:gd name="connsiteX152" fmla="*/ 8095 w 10000"/>
                  <a:gd name="connsiteY15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151 w 10000"/>
                  <a:gd name="connsiteY11" fmla="*/ 3900 h 10000"/>
                  <a:gd name="connsiteX12" fmla="*/ 5833 w 10000"/>
                  <a:gd name="connsiteY12" fmla="*/ 3900 h 10000"/>
                  <a:gd name="connsiteX13" fmla="*/ 5516 w 10000"/>
                  <a:gd name="connsiteY13" fmla="*/ 4005 h 10000"/>
                  <a:gd name="connsiteX14" fmla="*/ 5159 w 10000"/>
                  <a:gd name="connsiteY14" fmla="*/ 3979 h 10000"/>
                  <a:gd name="connsiteX15" fmla="*/ 5159 w 10000"/>
                  <a:gd name="connsiteY15" fmla="*/ 3482 h 10000"/>
                  <a:gd name="connsiteX16" fmla="*/ 5357 w 10000"/>
                  <a:gd name="connsiteY16" fmla="*/ 3455 h 10000"/>
                  <a:gd name="connsiteX17" fmla="*/ 5238 w 10000"/>
                  <a:gd name="connsiteY17" fmla="*/ 3325 h 10000"/>
                  <a:gd name="connsiteX18" fmla="*/ 5238 w 10000"/>
                  <a:gd name="connsiteY18" fmla="*/ 3115 h 10000"/>
                  <a:gd name="connsiteX19" fmla="*/ 5278 w 10000"/>
                  <a:gd name="connsiteY19" fmla="*/ 2985 h 10000"/>
                  <a:gd name="connsiteX20" fmla="*/ 4882 w 10000"/>
                  <a:gd name="connsiteY20" fmla="*/ 2775 h 10000"/>
                  <a:gd name="connsiteX21" fmla="*/ 4484 w 10000"/>
                  <a:gd name="connsiteY21" fmla="*/ 2540 h 10000"/>
                  <a:gd name="connsiteX22" fmla="*/ 4286 w 10000"/>
                  <a:gd name="connsiteY22" fmla="*/ 2382 h 10000"/>
                  <a:gd name="connsiteX23" fmla="*/ 4008 w 10000"/>
                  <a:gd name="connsiteY23" fmla="*/ 2330 h 10000"/>
                  <a:gd name="connsiteX24" fmla="*/ 3691 w 10000"/>
                  <a:gd name="connsiteY24" fmla="*/ 2356 h 10000"/>
                  <a:gd name="connsiteX25" fmla="*/ 3373 w 10000"/>
                  <a:gd name="connsiteY25" fmla="*/ 2278 h 10000"/>
                  <a:gd name="connsiteX26" fmla="*/ 2976 w 10000"/>
                  <a:gd name="connsiteY26" fmla="*/ 1649 h 10000"/>
                  <a:gd name="connsiteX27" fmla="*/ 2857 w 10000"/>
                  <a:gd name="connsiteY27" fmla="*/ 1492 h 10000"/>
                  <a:gd name="connsiteX28" fmla="*/ 2738 w 10000"/>
                  <a:gd name="connsiteY28" fmla="*/ 1126 h 10000"/>
                  <a:gd name="connsiteX29" fmla="*/ 2579 w 10000"/>
                  <a:gd name="connsiteY29" fmla="*/ 785 h 10000"/>
                  <a:gd name="connsiteX30" fmla="*/ 2103 w 10000"/>
                  <a:gd name="connsiteY30" fmla="*/ 549 h 10000"/>
                  <a:gd name="connsiteX31" fmla="*/ 1825 w 10000"/>
                  <a:gd name="connsiteY31" fmla="*/ 52 h 10000"/>
                  <a:gd name="connsiteX32" fmla="*/ 1468 w 10000"/>
                  <a:gd name="connsiteY32" fmla="*/ 52 h 10000"/>
                  <a:gd name="connsiteX33" fmla="*/ 1309 w 10000"/>
                  <a:gd name="connsiteY33" fmla="*/ 157 h 10000"/>
                  <a:gd name="connsiteX34" fmla="*/ 1270 w 10000"/>
                  <a:gd name="connsiteY34" fmla="*/ 0 h 10000"/>
                  <a:gd name="connsiteX35" fmla="*/ 754 w 10000"/>
                  <a:gd name="connsiteY35" fmla="*/ 104 h 10000"/>
                  <a:gd name="connsiteX36" fmla="*/ 1309 w 10000"/>
                  <a:gd name="connsiteY36" fmla="*/ 210 h 10000"/>
                  <a:gd name="connsiteX37" fmla="*/ 1270 w 10000"/>
                  <a:gd name="connsiteY37" fmla="*/ 445 h 10000"/>
                  <a:gd name="connsiteX38" fmla="*/ 1389 w 10000"/>
                  <a:gd name="connsiteY38" fmla="*/ 759 h 10000"/>
                  <a:gd name="connsiteX39" fmla="*/ 1508 w 10000"/>
                  <a:gd name="connsiteY39" fmla="*/ 942 h 10000"/>
                  <a:gd name="connsiteX40" fmla="*/ 1309 w 10000"/>
                  <a:gd name="connsiteY40" fmla="*/ 1282 h 10000"/>
                  <a:gd name="connsiteX41" fmla="*/ 1151 w 10000"/>
                  <a:gd name="connsiteY41" fmla="*/ 1282 h 10000"/>
                  <a:gd name="connsiteX42" fmla="*/ 992 w 10000"/>
                  <a:gd name="connsiteY42" fmla="*/ 1518 h 10000"/>
                  <a:gd name="connsiteX43" fmla="*/ 1270 w 10000"/>
                  <a:gd name="connsiteY43" fmla="*/ 1623 h 10000"/>
                  <a:gd name="connsiteX44" fmla="*/ 913 w 10000"/>
                  <a:gd name="connsiteY44" fmla="*/ 1597 h 10000"/>
                  <a:gd name="connsiteX45" fmla="*/ 754 w 10000"/>
                  <a:gd name="connsiteY45" fmla="*/ 1911 h 10000"/>
                  <a:gd name="connsiteX46" fmla="*/ 714 w 10000"/>
                  <a:gd name="connsiteY46" fmla="*/ 1963 h 10000"/>
                  <a:gd name="connsiteX47" fmla="*/ 555 w 10000"/>
                  <a:gd name="connsiteY47" fmla="*/ 2304 h 10000"/>
                  <a:gd name="connsiteX48" fmla="*/ 794 w 10000"/>
                  <a:gd name="connsiteY48" fmla="*/ 2382 h 10000"/>
                  <a:gd name="connsiteX49" fmla="*/ 476 w 10000"/>
                  <a:gd name="connsiteY49" fmla="*/ 2644 h 10000"/>
                  <a:gd name="connsiteX50" fmla="*/ 79 w 10000"/>
                  <a:gd name="connsiteY50" fmla="*/ 2932 h 10000"/>
                  <a:gd name="connsiteX51" fmla="*/ 0 w 10000"/>
                  <a:gd name="connsiteY51" fmla="*/ 3089 h 10000"/>
                  <a:gd name="connsiteX52" fmla="*/ 199 w 10000"/>
                  <a:gd name="connsiteY52" fmla="*/ 3429 h 10000"/>
                  <a:gd name="connsiteX53" fmla="*/ 0 w 10000"/>
                  <a:gd name="connsiteY53" fmla="*/ 3744 h 10000"/>
                  <a:gd name="connsiteX54" fmla="*/ 40 w 10000"/>
                  <a:gd name="connsiteY54" fmla="*/ 4084 h 10000"/>
                  <a:gd name="connsiteX55" fmla="*/ 159 w 10000"/>
                  <a:gd name="connsiteY55" fmla="*/ 4189 h 10000"/>
                  <a:gd name="connsiteX56" fmla="*/ 397 w 10000"/>
                  <a:gd name="connsiteY56" fmla="*/ 4162 h 10000"/>
                  <a:gd name="connsiteX57" fmla="*/ 873 w 10000"/>
                  <a:gd name="connsiteY57" fmla="*/ 4215 h 10000"/>
                  <a:gd name="connsiteX58" fmla="*/ 1270 w 10000"/>
                  <a:gd name="connsiteY58" fmla="*/ 4110 h 10000"/>
                  <a:gd name="connsiteX59" fmla="*/ 1707 w 10000"/>
                  <a:gd name="connsiteY59" fmla="*/ 4110 h 10000"/>
                  <a:gd name="connsiteX60" fmla="*/ 1984 w 10000"/>
                  <a:gd name="connsiteY60" fmla="*/ 4005 h 10000"/>
                  <a:gd name="connsiteX61" fmla="*/ 2063 w 10000"/>
                  <a:gd name="connsiteY61" fmla="*/ 4031 h 10000"/>
                  <a:gd name="connsiteX62" fmla="*/ 1945 w 10000"/>
                  <a:gd name="connsiteY62" fmla="*/ 4084 h 10000"/>
                  <a:gd name="connsiteX63" fmla="*/ 2222 w 10000"/>
                  <a:gd name="connsiteY63" fmla="*/ 4319 h 10000"/>
                  <a:gd name="connsiteX64" fmla="*/ 2421 w 10000"/>
                  <a:gd name="connsiteY64" fmla="*/ 4267 h 10000"/>
                  <a:gd name="connsiteX65" fmla="*/ 2699 w 10000"/>
                  <a:gd name="connsiteY65" fmla="*/ 4371 h 10000"/>
                  <a:gd name="connsiteX66" fmla="*/ 3055 w 10000"/>
                  <a:gd name="connsiteY66" fmla="*/ 4345 h 10000"/>
                  <a:gd name="connsiteX67" fmla="*/ 3651 w 10000"/>
                  <a:gd name="connsiteY67" fmla="*/ 4425 h 10000"/>
                  <a:gd name="connsiteX68" fmla="*/ 3809 w 10000"/>
                  <a:gd name="connsiteY68" fmla="*/ 4477 h 10000"/>
                  <a:gd name="connsiteX69" fmla="*/ 4365 w 10000"/>
                  <a:gd name="connsiteY69" fmla="*/ 4345 h 10000"/>
                  <a:gd name="connsiteX70" fmla="*/ 4445 w 10000"/>
                  <a:gd name="connsiteY70" fmla="*/ 4425 h 10000"/>
                  <a:gd name="connsiteX71" fmla="*/ 4603 w 10000"/>
                  <a:gd name="connsiteY71" fmla="*/ 4319 h 10000"/>
                  <a:gd name="connsiteX72" fmla="*/ 4683 w 10000"/>
                  <a:gd name="connsiteY72" fmla="*/ 4451 h 10000"/>
                  <a:gd name="connsiteX73" fmla="*/ 5238 w 10000"/>
                  <a:gd name="connsiteY73" fmla="*/ 4293 h 10000"/>
                  <a:gd name="connsiteX74" fmla="*/ 5238 w 10000"/>
                  <a:gd name="connsiteY74" fmla="*/ 4136 h 10000"/>
                  <a:gd name="connsiteX75" fmla="*/ 5357 w 10000"/>
                  <a:gd name="connsiteY75" fmla="*/ 4110 h 10000"/>
                  <a:gd name="connsiteX76" fmla="*/ 5477 w 10000"/>
                  <a:gd name="connsiteY76" fmla="*/ 4162 h 10000"/>
                  <a:gd name="connsiteX77" fmla="*/ 5873 w 10000"/>
                  <a:gd name="connsiteY77" fmla="*/ 4058 h 10000"/>
                  <a:gd name="connsiteX78" fmla="*/ 5953 w 10000"/>
                  <a:gd name="connsiteY78" fmla="*/ 4084 h 10000"/>
                  <a:gd name="connsiteX79" fmla="*/ 6151 w 10000"/>
                  <a:gd name="connsiteY79" fmla="*/ 4555 h 10000"/>
                  <a:gd name="connsiteX80" fmla="*/ 6270 w 10000"/>
                  <a:gd name="connsiteY80" fmla="*/ 4607 h 10000"/>
                  <a:gd name="connsiteX81" fmla="*/ 6548 w 10000"/>
                  <a:gd name="connsiteY81" fmla="*/ 4607 h 10000"/>
                  <a:gd name="connsiteX82" fmla="*/ 6667 w 10000"/>
                  <a:gd name="connsiteY82" fmla="*/ 4817 h 10000"/>
                  <a:gd name="connsiteX83" fmla="*/ 6707 w 10000"/>
                  <a:gd name="connsiteY83" fmla="*/ 4974 h 10000"/>
                  <a:gd name="connsiteX84" fmla="*/ 7183 w 10000"/>
                  <a:gd name="connsiteY84" fmla="*/ 5602 h 10000"/>
                  <a:gd name="connsiteX85" fmla="*/ 6985 w 10000"/>
                  <a:gd name="connsiteY85" fmla="*/ 5497 h 10000"/>
                  <a:gd name="connsiteX86" fmla="*/ 6429 w 10000"/>
                  <a:gd name="connsiteY86" fmla="*/ 5602 h 10000"/>
                  <a:gd name="connsiteX87" fmla="*/ 6151 w 10000"/>
                  <a:gd name="connsiteY87" fmla="*/ 5288 h 10000"/>
                  <a:gd name="connsiteX88" fmla="*/ 5953 w 10000"/>
                  <a:gd name="connsiteY88" fmla="*/ 5314 h 10000"/>
                  <a:gd name="connsiteX89" fmla="*/ 6111 w 10000"/>
                  <a:gd name="connsiteY89" fmla="*/ 5523 h 10000"/>
                  <a:gd name="connsiteX90" fmla="*/ 6151 w 10000"/>
                  <a:gd name="connsiteY90" fmla="*/ 5681 h 10000"/>
                  <a:gd name="connsiteX91" fmla="*/ 5754 w 10000"/>
                  <a:gd name="connsiteY91" fmla="*/ 5969 h 10000"/>
                  <a:gd name="connsiteX92" fmla="*/ 5675 w 10000"/>
                  <a:gd name="connsiteY92" fmla="*/ 6126 h 10000"/>
                  <a:gd name="connsiteX93" fmla="*/ 5636 w 10000"/>
                  <a:gd name="connsiteY93" fmla="*/ 6256 h 10000"/>
                  <a:gd name="connsiteX94" fmla="*/ 5595 w 10000"/>
                  <a:gd name="connsiteY94" fmla="*/ 6308 h 10000"/>
                  <a:gd name="connsiteX95" fmla="*/ 5516 w 10000"/>
                  <a:gd name="connsiteY95" fmla="*/ 6414 h 10000"/>
                  <a:gd name="connsiteX96" fmla="*/ 5278 w 10000"/>
                  <a:gd name="connsiteY96" fmla="*/ 6492 h 10000"/>
                  <a:gd name="connsiteX97" fmla="*/ 5357 w 10000"/>
                  <a:gd name="connsiteY97" fmla="*/ 6675 h 10000"/>
                  <a:gd name="connsiteX98" fmla="*/ 5317 w 10000"/>
                  <a:gd name="connsiteY98" fmla="*/ 6727 h 10000"/>
                  <a:gd name="connsiteX99" fmla="*/ 5000 w 10000"/>
                  <a:gd name="connsiteY99" fmla="*/ 6885 h 10000"/>
                  <a:gd name="connsiteX100" fmla="*/ 4683 w 10000"/>
                  <a:gd name="connsiteY100" fmla="*/ 6859 h 10000"/>
                  <a:gd name="connsiteX101" fmla="*/ 4961 w 10000"/>
                  <a:gd name="connsiteY101" fmla="*/ 6963 h 10000"/>
                  <a:gd name="connsiteX102" fmla="*/ 4961 w 10000"/>
                  <a:gd name="connsiteY102" fmla="*/ 7277 h 10000"/>
                  <a:gd name="connsiteX103" fmla="*/ 4603 w 10000"/>
                  <a:gd name="connsiteY103" fmla="*/ 7356 h 10000"/>
                  <a:gd name="connsiteX104" fmla="*/ 4524 w 10000"/>
                  <a:gd name="connsiteY104" fmla="*/ 7225 h 10000"/>
                  <a:gd name="connsiteX105" fmla="*/ 4484 w 10000"/>
                  <a:gd name="connsiteY105" fmla="*/ 7121 h 10000"/>
                  <a:gd name="connsiteX106" fmla="*/ 4128 w 10000"/>
                  <a:gd name="connsiteY106" fmla="*/ 7199 h 10000"/>
                  <a:gd name="connsiteX107" fmla="*/ 4286 w 10000"/>
                  <a:gd name="connsiteY107" fmla="*/ 7304 h 10000"/>
                  <a:gd name="connsiteX108" fmla="*/ 4405 w 10000"/>
                  <a:gd name="connsiteY108" fmla="*/ 7408 h 10000"/>
                  <a:gd name="connsiteX109" fmla="*/ 4563 w 10000"/>
                  <a:gd name="connsiteY109" fmla="*/ 7670 h 10000"/>
                  <a:gd name="connsiteX110" fmla="*/ 4762 w 10000"/>
                  <a:gd name="connsiteY110" fmla="*/ 7618 h 10000"/>
                  <a:gd name="connsiteX111" fmla="*/ 4921 w 10000"/>
                  <a:gd name="connsiteY111" fmla="*/ 7827 h 10000"/>
                  <a:gd name="connsiteX112" fmla="*/ 5040 w 10000"/>
                  <a:gd name="connsiteY112" fmla="*/ 7879 h 10000"/>
                  <a:gd name="connsiteX113" fmla="*/ 5317 w 10000"/>
                  <a:gd name="connsiteY113" fmla="*/ 7853 h 10000"/>
                  <a:gd name="connsiteX114" fmla="*/ 5437 w 10000"/>
                  <a:gd name="connsiteY114" fmla="*/ 7984 h 10000"/>
                  <a:gd name="connsiteX115" fmla="*/ 5556 w 10000"/>
                  <a:gd name="connsiteY115" fmla="*/ 8115 h 10000"/>
                  <a:gd name="connsiteX116" fmla="*/ 6111 w 10000"/>
                  <a:gd name="connsiteY116" fmla="*/ 7932 h 10000"/>
                  <a:gd name="connsiteX117" fmla="*/ 6111 w 10000"/>
                  <a:gd name="connsiteY117" fmla="*/ 7853 h 10000"/>
                  <a:gd name="connsiteX118" fmla="*/ 5953 w 10000"/>
                  <a:gd name="connsiteY118" fmla="*/ 7696 h 10000"/>
                  <a:gd name="connsiteX119" fmla="*/ 6151 w 10000"/>
                  <a:gd name="connsiteY119" fmla="*/ 7540 h 10000"/>
                  <a:gd name="connsiteX120" fmla="*/ 6032 w 10000"/>
                  <a:gd name="connsiteY120" fmla="*/ 7356 h 10000"/>
                  <a:gd name="connsiteX121" fmla="*/ 6151 w 10000"/>
                  <a:gd name="connsiteY121" fmla="*/ 7277 h 10000"/>
                  <a:gd name="connsiteX122" fmla="*/ 6310 w 10000"/>
                  <a:gd name="connsiteY122" fmla="*/ 7460 h 10000"/>
                  <a:gd name="connsiteX123" fmla="*/ 6231 w 10000"/>
                  <a:gd name="connsiteY123" fmla="*/ 7566 h 10000"/>
                  <a:gd name="connsiteX124" fmla="*/ 6587 w 10000"/>
                  <a:gd name="connsiteY124" fmla="*/ 7618 h 10000"/>
                  <a:gd name="connsiteX125" fmla="*/ 6746 w 10000"/>
                  <a:gd name="connsiteY125" fmla="*/ 7696 h 10000"/>
                  <a:gd name="connsiteX126" fmla="*/ 6905 w 10000"/>
                  <a:gd name="connsiteY126" fmla="*/ 7906 h 10000"/>
                  <a:gd name="connsiteX127" fmla="*/ 6667 w 10000"/>
                  <a:gd name="connsiteY127" fmla="*/ 8089 h 10000"/>
                  <a:gd name="connsiteX128" fmla="*/ 6270 w 10000"/>
                  <a:gd name="connsiteY128" fmla="*/ 8219 h 10000"/>
                  <a:gd name="connsiteX129" fmla="*/ 6191 w 10000"/>
                  <a:gd name="connsiteY129" fmla="*/ 8377 h 10000"/>
                  <a:gd name="connsiteX130" fmla="*/ 5953 w 10000"/>
                  <a:gd name="connsiteY130" fmla="*/ 8455 h 10000"/>
                  <a:gd name="connsiteX131" fmla="*/ 6071 w 10000"/>
                  <a:gd name="connsiteY131" fmla="*/ 8612 h 10000"/>
                  <a:gd name="connsiteX132" fmla="*/ 6310 w 10000"/>
                  <a:gd name="connsiteY132" fmla="*/ 8612 h 10000"/>
                  <a:gd name="connsiteX133" fmla="*/ 6349 w 10000"/>
                  <a:gd name="connsiteY133" fmla="*/ 8612 h 10000"/>
                  <a:gd name="connsiteX134" fmla="*/ 6508 w 10000"/>
                  <a:gd name="connsiteY134" fmla="*/ 8900 h 10000"/>
                  <a:gd name="connsiteX135" fmla="*/ 6587 w 10000"/>
                  <a:gd name="connsiteY135" fmla="*/ 8612 h 10000"/>
                  <a:gd name="connsiteX136" fmla="*/ 6786 w 10000"/>
                  <a:gd name="connsiteY136" fmla="*/ 8560 h 10000"/>
                  <a:gd name="connsiteX137" fmla="*/ 6985 w 10000"/>
                  <a:gd name="connsiteY137" fmla="*/ 8638 h 10000"/>
                  <a:gd name="connsiteX138" fmla="*/ 6985 w 10000"/>
                  <a:gd name="connsiteY138" fmla="*/ 8665 h 10000"/>
                  <a:gd name="connsiteX139" fmla="*/ 7183 w 10000"/>
                  <a:gd name="connsiteY139" fmla="*/ 8612 h 10000"/>
                  <a:gd name="connsiteX140" fmla="*/ 7302 w 10000"/>
                  <a:gd name="connsiteY140" fmla="*/ 8796 h 10000"/>
                  <a:gd name="connsiteX141" fmla="*/ 6905 w 10000"/>
                  <a:gd name="connsiteY141" fmla="*/ 8691 h 10000"/>
                  <a:gd name="connsiteX142" fmla="*/ 6825 w 10000"/>
                  <a:gd name="connsiteY142" fmla="*/ 8718 h 10000"/>
                  <a:gd name="connsiteX143" fmla="*/ 6786 w 10000"/>
                  <a:gd name="connsiteY143" fmla="*/ 8926 h 10000"/>
                  <a:gd name="connsiteX144" fmla="*/ 6746 w 10000"/>
                  <a:gd name="connsiteY144" fmla="*/ 9058 h 10000"/>
                  <a:gd name="connsiteX145" fmla="*/ 7064 w 10000"/>
                  <a:gd name="connsiteY145" fmla="*/ 9031 h 10000"/>
                  <a:gd name="connsiteX146" fmla="*/ 7144 w 10000"/>
                  <a:gd name="connsiteY146" fmla="*/ 9110 h 10000"/>
                  <a:gd name="connsiteX147" fmla="*/ 7183 w 10000"/>
                  <a:gd name="connsiteY147" fmla="*/ 8953 h 10000"/>
                  <a:gd name="connsiteX148" fmla="*/ 7302 w 10000"/>
                  <a:gd name="connsiteY148" fmla="*/ 8744 h 10000"/>
                  <a:gd name="connsiteX149" fmla="*/ 7579 w 10000"/>
                  <a:gd name="connsiteY149" fmla="*/ 9136 h 10000"/>
                  <a:gd name="connsiteX150" fmla="*/ 7857 w 10000"/>
                  <a:gd name="connsiteY150" fmla="*/ 9188 h 10000"/>
                  <a:gd name="connsiteX151" fmla="*/ 8095 w 10000"/>
                  <a:gd name="connsiteY15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151 w 10000"/>
                  <a:gd name="connsiteY10" fmla="*/ 3900 h 10000"/>
                  <a:gd name="connsiteX11" fmla="*/ 5833 w 10000"/>
                  <a:gd name="connsiteY11" fmla="*/ 3900 h 10000"/>
                  <a:gd name="connsiteX12" fmla="*/ 5516 w 10000"/>
                  <a:gd name="connsiteY12" fmla="*/ 4005 h 10000"/>
                  <a:gd name="connsiteX13" fmla="*/ 5159 w 10000"/>
                  <a:gd name="connsiteY13" fmla="*/ 3979 h 10000"/>
                  <a:gd name="connsiteX14" fmla="*/ 5159 w 10000"/>
                  <a:gd name="connsiteY14" fmla="*/ 3482 h 10000"/>
                  <a:gd name="connsiteX15" fmla="*/ 5357 w 10000"/>
                  <a:gd name="connsiteY15" fmla="*/ 3455 h 10000"/>
                  <a:gd name="connsiteX16" fmla="*/ 5238 w 10000"/>
                  <a:gd name="connsiteY16" fmla="*/ 3325 h 10000"/>
                  <a:gd name="connsiteX17" fmla="*/ 5238 w 10000"/>
                  <a:gd name="connsiteY17" fmla="*/ 3115 h 10000"/>
                  <a:gd name="connsiteX18" fmla="*/ 5278 w 10000"/>
                  <a:gd name="connsiteY18" fmla="*/ 2985 h 10000"/>
                  <a:gd name="connsiteX19" fmla="*/ 4882 w 10000"/>
                  <a:gd name="connsiteY19" fmla="*/ 2775 h 10000"/>
                  <a:gd name="connsiteX20" fmla="*/ 4484 w 10000"/>
                  <a:gd name="connsiteY20" fmla="*/ 2540 h 10000"/>
                  <a:gd name="connsiteX21" fmla="*/ 4286 w 10000"/>
                  <a:gd name="connsiteY21" fmla="*/ 2382 h 10000"/>
                  <a:gd name="connsiteX22" fmla="*/ 4008 w 10000"/>
                  <a:gd name="connsiteY22" fmla="*/ 2330 h 10000"/>
                  <a:gd name="connsiteX23" fmla="*/ 3691 w 10000"/>
                  <a:gd name="connsiteY23" fmla="*/ 2356 h 10000"/>
                  <a:gd name="connsiteX24" fmla="*/ 3373 w 10000"/>
                  <a:gd name="connsiteY24" fmla="*/ 2278 h 10000"/>
                  <a:gd name="connsiteX25" fmla="*/ 2976 w 10000"/>
                  <a:gd name="connsiteY25" fmla="*/ 1649 h 10000"/>
                  <a:gd name="connsiteX26" fmla="*/ 2857 w 10000"/>
                  <a:gd name="connsiteY26" fmla="*/ 1492 h 10000"/>
                  <a:gd name="connsiteX27" fmla="*/ 2738 w 10000"/>
                  <a:gd name="connsiteY27" fmla="*/ 1126 h 10000"/>
                  <a:gd name="connsiteX28" fmla="*/ 2579 w 10000"/>
                  <a:gd name="connsiteY28" fmla="*/ 785 h 10000"/>
                  <a:gd name="connsiteX29" fmla="*/ 2103 w 10000"/>
                  <a:gd name="connsiteY29" fmla="*/ 549 h 10000"/>
                  <a:gd name="connsiteX30" fmla="*/ 1825 w 10000"/>
                  <a:gd name="connsiteY30" fmla="*/ 52 h 10000"/>
                  <a:gd name="connsiteX31" fmla="*/ 1468 w 10000"/>
                  <a:gd name="connsiteY31" fmla="*/ 52 h 10000"/>
                  <a:gd name="connsiteX32" fmla="*/ 1309 w 10000"/>
                  <a:gd name="connsiteY32" fmla="*/ 157 h 10000"/>
                  <a:gd name="connsiteX33" fmla="*/ 1270 w 10000"/>
                  <a:gd name="connsiteY33" fmla="*/ 0 h 10000"/>
                  <a:gd name="connsiteX34" fmla="*/ 754 w 10000"/>
                  <a:gd name="connsiteY34" fmla="*/ 104 h 10000"/>
                  <a:gd name="connsiteX35" fmla="*/ 1309 w 10000"/>
                  <a:gd name="connsiteY35" fmla="*/ 210 h 10000"/>
                  <a:gd name="connsiteX36" fmla="*/ 1270 w 10000"/>
                  <a:gd name="connsiteY36" fmla="*/ 445 h 10000"/>
                  <a:gd name="connsiteX37" fmla="*/ 1389 w 10000"/>
                  <a:gd name="connsiteY37" fmla="*/ 759 h 10000"/>
                  <a:gd name="connsiteX38" fmla="*/ 1508 w 10000"/>
                  <a:gd name="connsiteY38" fmla="*/ 942 h 10000"/>
                  <a:gd name="connsiteX39" fmla="*/ 1309 w 10000"/>
                  <a:gd name="connsiteY39" fmla="*/ 1282 h 10000"/>
                  <a:gd name="connsiteX40" fmla="*/ 1151 w 10000"/>
                  <a:gd name="connsiteY40" fmla="*/ 1282 h 10000"/>
                  <a:gd name="connsiteX41" fmla="*/ 992 w 10000"/>
                  <a:gd name="connsiteY41" fmla="*/ 1518 h 10000"/>
                  <a:gd name="connsiteX42" fmla="*/ 1270 w 10000"/>
                  <a:gd name="connsiteY42" fmla="*/ 1623 h 10000"/>
                  <a:gd name="connsiteX43" fmla="*/ 913 w 10000"/>
                  <a:gd name="connsiteY43" fmla="*/ 1597 h 10000"/>
                  <a:gd name="connsiteX44" fmla="*/ 754 w 10000"/>
                  <a:gd name="connsiteY44" fmla="*/ 1911 h 10000"/>
                  <a:gd name="connsiteX45" fmla="*/ 714 w 10000"/>
                  <a:gd name="connsiteY45" fmla="*/ 1963 h 10000"/>
                  <a:gd name="connsiteX46" fmla="*/ 555 w 10000"/>
                  <a:gd name="connsiteY46" fmla="*/ 2304 h 10000"/>
                  <a:gd name="connsiteX47" fmla="*/ 794 w 10000"/>
                  <a:gd name="connsiteY47" fmla="*/ 2382 h 10000"/>
                  <a:gd name="connsiteX48" fmla="*/ 476 w 10000"/>
                  <a:gd name="connsiteY48" fmla="*/ 2644 h 10000"/>
                  <a:gd name="connsiteX49" fmla="*/ 79 w 10000"/>
                  <a:gd name="connsiteY49" fmla="*/ 2932 h 10000"/>
                  <a:gd name="connsiteX50" fmla="*/ 0 w 10000"/>
                  <a:gd name="connsiteY50" fmla="*/ 3089 h 10000"/>
                  <a:gd name="connsiteX51" fmla="*/ 199 w 10000"/>
                  <a:gd name="connsiteY51" fmla="*/ 3429 h 10000"/>
                  <a:gd name="connsiteX52" fmla="*/ 0 w 10000"/>
                  <a:gd name="connsiteY52" fmla="*/ 3744 h 10000"/>
                  <a:gd name="connsiteX53" fmla="*/ 40 w 10000"/>
                  <a:gd name="connsiteY53" fmla="*/ 4084 h 10000"/>
                  <a:gd name="connsiteX54" fmla="*/ 159 w 10000"/>
                  <a:gd name="connsiteY54" fmla="*/ 4189 h 10000"/>
                  <a:gd name="connsiteX55" fmla="*/ 397 w 10000"/>
                  <a:gd name="connsiteY55" fmla="*/ 4162 h 10000"/>
                  <a:gd name="connsiteX56" fmla="*/ 873 w 10000"/>
                  <a:gd name="connsiteY56" fmla="*/ 4215 h 10000"/>
                  <a:gd name="connsiteX57" fmla="*/ 1270 w 10000"/>
                  <a:gd name="connsiteY57" fmla="*/ 4110 h 10000"/>
                  <a:gd name="connsiteX58" fmla="*/ 1707 w 10000"/>
                  <a:gd name="connsiteY58" fmla="*/ 4110 h 10000"/>
                  <a:gd name="connsiteX59" fmla="*/ 1984 w 10000"/>
                  <a:gd name="connsiteY59" fmla="*/ 4005 h 10000"/>
                  <a:gd name="connsiteX60" fmla="*/ 2063 w 10000"/>
                  <a:gd name="connsiteY60" fmla="*/ 4031 h 10000"/>
                  <a:gd name="connsiteX61" fmla="*/ 1945 w 10000"/>
                  <a:gd name="connsiteY61" fmla="*/ 4084 h 10000"/>
                  <a:gd name="connsiteX62" fmla="*/ 2222 w 10000"/>
                  <a:gd name="connsiteY62" fmla="*/ 4319 h 10000"/>
                  <a:gd name="connsiteX63" fmla="*/ 2421 w 10000"/>
                  <a:gd name="connsiteY63" fmla="*/ 4267 h 10000"/>
                  <a:gd name="connsiteX64" fmla="*/ 2699 w 10000"/>
                  <a:gd name="connsiteY64" fmla="*/ 4371 h 10000"/>
                  <a:gd name="connsiteX65" fmla="*/ 3055 w 10000"/>
                  <a:gd name="connsiteY65" fmla="*/ 4345 h 10000"/>
                  <a:gd name="connsiteX66" fmla="*/ 3651 w 10000"/>
                  <a:gd name="connsiteY66" fmla="*/ 4425 h 10000"/>
                  <a:gd name="connsiteX67" fmla="*/ 3809 w 10000"/>
                  <a:gd name="connsiteY67" fmla="*/ 4477 h 10000"/>
                  <a:gd name="connsiteX68" fmla="*/ 4365 w 10000"/>
                  <a:gd name="connsiteY68" fmla="*/ 4345 h 10000"/>
                  <a:gd name="connsiteX69" fmla="*/ 4445 w 10000"/>
                  <a:gd name="connsiteY69" fmla="*/ 4425 h 10000"/>
                  <a:gd name="connsiteX70" fmla="*/ 4603 w 10000"/>
                  <a:gd name="connsiteY70" fmla="*/ 4319 h 10000"/>
                  <a:gd name="connsiteX71" fmla="*/ 4683 w 10000"/>
                  <a:gd name="connsiteY71" fmla="*/ 4451 h 10000"/>
                  <a:gd name="connsiteX72" fmla="*/ 5238 w 10000"/>
                  <a:gd name="connsiteY72" fmla="*/ 4293 h 10000"/>
                  <a:gd name="connsiteX73" fmla="*/ 5238 w 10000"/>
                  <a:gd name="connsiteY73" fmla="*/ 4136 h 10000"/>
                  <a:gd name="connsiteX74" fmla="*/ 5357 w 10000"/>
                  <a:gd name="connsiteY74" fmla="*/ 4110 h 10000"/>
                  <a:gd name="connsiteX75" fmla="*/ 5477 w 10000"/>
                  <a:gd name="connsiteY75" fmla="*/ 4162 h 10000"/>
                  <a:gd name="connsiteX76" fmla="*/ 5873 w 10000"/>
                  <a:gd name="connsiteY76" fmla="*/ 4058 h 10000"/>
                  <a:gd name="connsiteX77" fmla="*/ 5953 w 10000"/>
                  <a:gd name="connsiteY77" fmla="*/ 4084 h 10000"/>
                  <a:gd name="connsiteX78" fmla="*/ 6151 w 10000"/>
                  <a:gd name="connsiteY78" fmla="*/ 4555 h 10000"/>
                  <a:gd name="connsiteX79" fmla="*/ 6270 w 10000"/>
                  <a:gd name="connsiteY79" fmla="*/ 4607 h 10000"/>
                  <a:gd name="connsiteX80" fmla="*/ 6548 w 10000"/>
                  <a:gd name="connsiteY80" fmla="*/ 4607 h 10000"/>
                  <a:gd name="connsiteX81" fmla="*/ 6667 w 10000"/>
                  <a:gd name="connsiteY81" fmla="*/ 4817 h 10000"/>
                  <a:gd name="connsiteX82" fmla="*/ 6707 w 10000"/>
                  <a:gd name="connsiteY82" fmla="*/ 4974 h 10000"/>
                  <a:gd name="connsiteX83" fmla="*/ 7183 w 10000"/>
                  <a:gd name="connsiteY83" fmla="*/ 5602 h 10000"/>
                  <a:gd name="connsiteX84" fmla="*/ 6985 w 10000"/>
                  <a:gd name="connsiteY84" fmla="*/ 5497 h 10000"/>
                  <a:gd name="connsiteX85" fmla="*/ 6429 w 10000"/>
                  <a:gd name="connsiteY85" fmla="*/ 5602 h 10000"/>
                  <a:gd name="connsiteX86" fmla="*/ 6151 w 10000"/>
                  <a:gd name="connsiteY86" fmla="*/ 5288 h 10000"/>
                  <a:gd name="connsiteX87" fmla="*/ 5953 w 10000"/>
                  <a:gd name="connsiteY87" fmla="*/ 5314 h 10000"/>
                  <a:gd name="connsiteX88" fmla="*/ 6111 w 10000"/>
                  <a:gd name="connsiteY88" fmla="*/ 5523 h 10000"/>
                  <a:gd name="connsiteX89" fmla="*/ 6151 w 10000"/>
                  <a:gd name="connsiteY89" fmla="*/ 5681 h 10000"/>
                  <a:gd name="connsiteX90" fmla="*/ 5754 w 10000"/>
                  <a:gd name="connsiteY90" fmla="*/ 5969 h 10000"/>
                  <a:gd name="connsiteX91" fmla="*/ 5675 w 10000"/>
                  <a:gd name="connsiteY91" fmla="*/ 6126 h 10000"/>
                  <a:gd name="connsiteX92" fmla="*/ 5636 w 10000"/>
                  <a:gd name="connsiteY92" fmla="*/ 6256 h 10000"/>
                  <a:gd name="connsiteX93" fmla="*/ 5595 w 10000"/>
                  <a:gd name="connsiteY93" fmla="*/ 6308 h 10000"/>
                  <a:gd name="connsiteX94" fmla="*/ 5516 w 10000"/>
                  <a:gd name="connsiteY94" fmla="*/ 6414 h 10000"/>
                  <a:gd name="connsiteX95" fmla="*/ 5278 w 10000"/>
                  <a:gd name="connsiteY95" fmla="*/ 6492 h 10000"/>
                  <a:gd name="connsiteX96" fmla="*/ 5357 w 10000"/>
                  <a:gd name="connsiteY96" fmla="*/ 6675 h 10000"/>
                  <a:gd name="connsiteX97" fmla="*/ 5317 w 10000"/>
                  <a:gd name="connsiteY97" fmla="*/ 6727 h 10000"/>
                  <a:gd name="connsiteX98" fmla="*/ 5000 w 10000"/>
                  <a:gd name="connsiteY98" fmla="*/ 6885 h 10000"/>
                  <a:gd name="connsiteX99" fmla="*/ 4683 w 10000"/>
                  <a:gd name="connsiteY99" fmla="*/ 6859 h 10000"/>
                  <a:gd name="connsiteX100" fmla="*/ 4961 w 10000"/>
                  <a:gd name="connsiteY100" fmla="*/ 6963 h 10000"/>
                  <a:gd name="connsiteX101" fmla="*/ 4961 w 10000"/>
                  <a:gd name="connsiteY101" fmla="*/ 7277 h 10000"/>
                  <a:gd name="connsiteX102" fmla="*/ 4603 w 10000"/>
                  <a:gd name="connsiteY102" fmla="*/ 7356 h 10000"/>
                  <a:gd name="connsiteX103" fmla="*/ 4524 w 10000"/>
                  <a:gd name="connsiteY103" fmla="*/ 7225 h 10000"/>
                  <a:gd name="connsiteX104" fmla="*/ 4484 w 10000"/>
                  <a:gd name="connsiteY104" fmla="*/ 7121 h 10000"/>
                  <a:gd name="connsiteX105" fmla="*/ 4128 w 10000"/>
                  <a:gd name="connsiteY105" fmla="*/ 7199 h 10000"/>
                  <a:gd name="connsiteX106" fmla="*/ 4286 w 10000"/>
                  <a:gd name="connsiteY106" fmla="*/ 7304 h 10000"/>
                  <a:gd name="connsiteX107" fmla="*/ 4405 w 10000"/>
                  <a:gd name="connsiteY107" fmla="*/ 7408 h 10000"/>
                  <a:gd name="connsiteX108" fmla="*/ 4563 w 10000"/>
                  <a:gd name="connsiteY108" fmla="*/ 7670 h 10000"/>
                  <a:gd name="connsiteX109" fmla="*/ 4762 w 10000"/>
                  <a:gd name="connsiteY109" fmla="*/ 7618 h 10000"/>
                  <a:gd name="connsiteX110" fmla="*/ 4921 w 10000"/>
                  <a:gd name="connsiteY110" fmla="*/ 7827 h 10000"/>
                  <a:gd name="connsiteX111" fmla="*/ 5040 w 10000"/>
                  <a:gd name="connsiteY111" fmla="*/ 7879 h 10000"/>
                  <a:gd name="connsiteX112" fmla="*/ 5317 w 10000"/>
                  <a:gd name="connsiteY112" fmla="*/ 7853 h 10000"/>
                  <a:gd name="connsiteX113" fmla="*/ 5437 w 10000"/>
                  <a:gd name="connsiteY113" fmla="*/ 7984 h 10000"/>
                  <a:gd name="connsiteX114" fmla="*/ 5556 w 10000"/>
                  <a:gd name="connsiteY114" fmla="*/ 8115 h 10000"/>
                  <a:gd name="connsiteX115" fmla="*/ 6111 w 10000"/>
                  <a:gd name="connsiteY115" fmla="*/ 7932 h 10000"/>
                  <a:gd name="connsiteX116" fmla="*/ 6111 w 10000"/>
                  <a:gd name="connsiteY116" fmla="*/ 7853 h 10000"/>
                  <a:gd name="connsiteX117" fmla="*/ 5953 w 10000"/>
                  <a:gd name="connsiteY117" fmla="*/ 7696 h 10000"/>
                  <a:gd name="connsiteX118" fmla="*/ 6151 w 10000"/>
                  <a:gd name="connsiteY118" fmla="*/ 7540 h 10000"/>
                  <a:gd name="connsiteX119" fmla="*/ 6032 w 10000"/>
                  <a:gd name="connsiteY119" fmla="*/ 7356 h 10000"/>
                  <a:gd name="connsiteX120" fmla="*/ 6151 w 10000"/>
                  <a:gd name="connsiteY120" fmla="*/ 7277 h 10000"/>
                  <a:gd name="connsiteX121" fmla="*/ 6310 w 10000"/>
                  <a:gd name="connsiteY121" fmla="*/ 7460 h 10000"/>
                  <a:gd name="connsiteX122" fmla="*/ 6231 w 10000"/>
                  <a:gd name="connsiteY122" fmla="*/ 7566 h 10000"/>
                  <a:gd name="connsiteX123" fmla="*/ 6587 w 10000"/>
                  <a:gd name="connsiteY123" fmla="*/ 7618 h 10000"/>
                  <a:gd name="connsiteX124" fmla="*/ 6746 w 10000"/>
                  <a:gd name="connsiteY124" fmla="*/ 7696 h 10000"/>
                  <a:gd name="connsiteX125" fmla="*/ 6905 w 10000"/>
                  <a:gd name="connsiteY125" fmla="*/ 7906 h 10000"/>
                  <a:gd name="connsiteX126" fmla="*/ 6667 w 10000"/>
                  <a:gd name="connsiteY126" fmla="*/ 8089 h 10000"/>
                  <a:gd name="connsiteX127" fmla="*/ 6270 w 10000"/>
                  <a:gd name="connsiteY127" fmla="*/ 8219 h 10000"/>
                  <a:gd name="connsiteX128" fmla="*/ 6191 w 10000"/>
                  <a:gd name="connsiteY128" fmla="*/ 8377 h 10000"/>
                  <a:gd name="connsiteX129" fmla="*/ 5953 w 10000"/>
                  <a:gd name="connsiteY129" fmla="*/ 8455 h 10000"/>
                  <a:gd name="connsiteX130" fmla="*/ 6071 w 10000"/>
                  <a:gd name="connsiteY130" fmla="*/ 8612 h 10000"/>
                  <a:gd name="connsiteX131" fmla="*/ 6310 w 10000"/>
                  <a:gd name="connsiteY131" fmla="*/ 8612 h 10000"/>
                  <a:gd name="connsiteX132" fmla="*/ 6349 w 10000"/>
                  <a:gd name="connsiteY132" fmla="*/ 8612 h 10000"/>
                  <a:gd name="connsiteX133" fmla="*/ 6508 w 10000"/>
                  <a:gd name="connsiteY133" fmla="*/ 8900 h 10000"/>
                  <a:gd name="connsiteX134" fmla="*/ 6587 w 10000"/>
                  <a:gd name="connsiteY134" fmla="*/ 8612 h 10000"/>
                  <a:gd name="connsiteX135" fmla="*/ 6786 w 10000"/>
                  <a:gd name="connsiteY135" fmla="*/ 8560 h 10000"/>
                  <a:gd name="connsiteX136" fmla="*/ 6985 w 10000"/>
                  <a:gd name="connsiteY136" fmla="*/ 8638 h 10000"/>
                  <a:gd name="connsiteX137" fmla="*/ 6985 w 10000"/>
                  <a:gd name="connsiteY137" fmla="*/ 8665 h 10000"/>
                  <a:gd name="connsiteX138" fmla="*/ 7183 w 10000"/>
                  <a:gd name="connsiteY138" fmla="*/ 8612 h 10000"/>
                  <a:gd name="connsiteX139" fmla="*/ 7302 w 10000"/>
                  <a:gd name="connsiteY139" fmla="*/ 8796 h 10000"/>
                  <a:gd name="connsiteX140" fmla="*/ 6905 w 10000"/>
                  <a:gd name="connsiteY140" fmla="*/ 8691 h 10000"/>
                  <a:gd name="connsiteX141" fmla="*/ 6825 w 10000"/>
                  <a:gd name="connsiteY141" fmla="*/ 8718 h 10000"/>
                  <a:gd name="connsiteX142" fmla="*/ 6786 w 10000"/>
                  <a:gd name="connsiteY142" fmla="*/ 8926 h 10000"/>
                  <a:gd name="connsiteX143" fmla="*/ 6746 w 10000"/>
                  <a:gd name="connsiteY143" fmla="*/ 9058 h 10000"/>
                  <a:gd name="connsiteX144" fmla="*/ 7064 w 10000"/>
                  <a:gd name="connsiteY144" fmla="*/ 9031 h 10000"/>
                  <a:gd name="connsiteX145" fmla="*/ 7144 w 10000"/>
                  <a:gd name="connsiteY145" fmla="*/ 9110 h 10000"/>
                  <a:gd name="connsiteX146" fmla="*/ 7183 w 10000"/>
                  <a:gd name="connsiteY146" fmla="*/ 8953 h 10000"/>
                  <a:gd name="connsiteX147" fmla="*/ 7302 w 10000"/>
                  <a:gd name="connsiteY147" fmla="*/ 8744 h 10000"/>
                  <a:gd name="connsiteX148" fmla="*/ 7579 w 10000"/>
                  <a:gd name="connsiteY148" fmla="*/ 9136 h 10000"/>
                  <a:gd name="connsiteX149" fmla="*/ 7857 w 10000"/>
                  <a:gd name="connsiteY149" fmla="*/ 9188 h 10000"/>
                  <a:gd name="connsiteX150" fmla="*/ 8095 w 10000"/>
                  <a:gd name="connsiteY15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128 w 10000"/>
                  <a:gd name="connsiteY8" fmla="*/ 5523 h 10000"/>
                  <a:gd name="connsiteX9" fmla="*/ 6151 w 10000"/>
                  <a:gd name="connsiteY9" fmla="*/ 3900 h 10000"/>
                  <a:gd name="connsiteX10" fmla="*/ 5833 w 10000"/>
                  <a:gd name="connsiteY10" fmla="*/ 3900 h 10000"/>
                  <a:gd name="connsiteX11" fmla="*/ 5516 w 10000"/>
                  <a:gd name="connsiteY11" fmla="*/ 4005 h 10000"/>
                  <a:gd name="connsiteX12" fmla="*/ 5159 w 10000"/>
                  <a:gd name="connsiteY12" fmla="*/ 3979 h 10000"/>
                  <a:gd name="connsiteX13" fmla="*/ 5159 w 10000"/>
                  <a:gd name="connsiteY13" fmla="*/ 3482 h 10000"/>
                  <a:gd name="connsiteX14" fmla="*/ 5357 w 10000"/>
                  <a:gd name="connsiteY14" fmla="*/ 3455 h 10000"/>
                  <a:gd name="connsiteX15" fmla="*/ 5238 w 10000"/>
                  <a:gd name="connsiteY15" fmla="*/ 3325 h 10000"/>
                  <a:gd name="connsiteX16" fmla="*/ 5238 w 10000"/>
                  <a:gd name="connsiteY16" fmla="*/ 3115 h 10000"/>
                  <a:gd name="connsiteX17" fmla="*/ 5278 w 10000"/>
                  <a:gd name="connsiteY17" fmla="*/ 2985 h 10000"/>
                  <a:gd name="connsiteX18" fmla="*/ 4882 w 10000"/>
                  <a:gd name="connsiteY18" fmla="*/ 2775 h 10000"/>
                  <a:gd name="connsiteX19" fmla="*/ 4484 w 10000"/>
                  <a:gd name="connsiteY19" fmla="*/ 2540 h 10000"/>
                  <a:gd name="connsiteX20" fmla="*/ 4286 w 10000"/>
                  <a:gd name="connsiteY20" fmla="*/ 2382 h 10000"/>
                  <a:gd name="connsiteX21" fmla="*/ 4008 w 10000"/>
                  <a:gd name="connsiteY21" fmla="*/ 2330 h 10000"/>
                  <a:gd name="connsiteX22" fmla="*/ 3691 w 10000"/>
                  <a:gd name="connsiteY22" fmla="*/ 2356 h 10000"/>
                  <a:gd name="connsiteX23" fmla="*/ 3373 w 10000"/>
                  <a:gd name="connsiteY23" fmla="*/ 2278 h 10000"/>
                  <a:gd name="connsiteX24" fmla="*/ 2976 w 10000"/>
                  <a:gd name="connsiteY24" fmla="*/ 1649 h 10000"/>
                  <a:gd name="connsiteX25" fmla="*/ 2857 w 10000"/>
                  <a:gd name="connsiteY25" fmla="*/ 1492 h 10000"/>
                  <a:gd name="connsiteX26" fmla="*/ 2738 w 10000"/>
                  <a:gd name="connsiteY26" fmla="*/ 1126 h 10000"/>
                  <a:gd name="connsiteX27" fmla="*/ 2579 w 10000"/>
                  <a:gd name="connsiteY27" fmla="*/ 785 h 10000"/>
                  <a:gd name="connsiteX28" fmla="*/ 2103 w 10000"/>
                  <a:gd name="connsiteY28" fmla="*/ 549 h 10000"/>
                  <a:gd name="connsiteX29" fmla="*/ 1825 w 10000"/>
                  <a:gd name="connsiteY29" fmla="*/ 52 h 10000"/>
                  <a:gd name="connsiteX30" fmla="*/ 1468 w 10000"/>
                  <a:gd name="connsiteY30" fmla="*/ 52 h 10000"/>
                  <a:gd name="connsiteX31" fmla="*/ 1309 w 10000"/>
                  <a:gd name="connsiteY31" fmla="*/ 157 h 10000"/>
                  <a:gd name="connsiteX32" fmla="*/ 1270 w 10000"/>
                  <a:gd name="connsiteY32" fmla="*/ 0 h 10000"/>
                  <a:gd name="connsiteX33" fmla="*/ 754 w 10000"/>
                  <a:gd name="connsiteY33" fmla="*/ 104 h 10000"/>
                  <a:gd name="connsiteX34" fmla="*/ 1309 w 10000"/>
                  <a:gd name="connsiteY34" fmla="*/ 210 h 10000"/>
                  <a:gd name="connsiteX35" fmla="*/ 1270 w 10000"/>
                  <a:gd name="connsiteY35" fmla="*/ 445 h 10000"/>
                  <a:gd name="connsiteX36" fmla="*/ 1389 w 10000"/>
                  <a:gd name="connsiteY36" fmla="*/ 759 h 10000"/>
                  <a:gd name="connsiteX37" fmla="*/ 1508 w 10000"/>
                  <a:gd name="connsiteY37" fmla="*/ 942 h 10000"/>
                  <a:gd name="connsiteX38" fmla="*/ 1309 w 10000"/>
                  <a:gd name="connsiteY38" fmla="*/ 1282 h 10000"/>
                  <a:gd name="connsiteX39" fmla="*/ 1151 w 10000"/>
                  <a:gd name="connsiteY39" fmla="*/ 1282 h 10000"/>
                  <a:gd name="connsiteX40" fmla="*/ 992 w 10000"/>
                  <a:gd name="connsiteY40" fmla="*/ 1518 h 10000"/>
                  <a:gd name="connsiteX41" fmla="*/ 1270 w 10000"/>
                  <a:gd name="connsiteY41" fmla="*/ 1623 h 10000"/>
                  <a:gd name="connsiteX42" fmla="*/ 913 w 10000"/>
                  <a:gd name="connsiteY42" fmla="*/ 1597 h 10000"/>
                  <a:gd name="connsiteX43" fmla="*/ 754 w 10000"/>
                  <a:gd name="connsiteY43" fmla="*/ 1911 h 10000"/>
                  <a:gd name="connsiteX44" fmla="*/ 714 w 10000"/>
                  <a:gd name="connsiteY44" fmla="*/ 1963 h 10000"/>
                  <a:gd name="connsiteX45" fmla="*/ 555 w 10000"/>
                  <a:gd name="connsiteY45" fmla="*/ 2304 h 10000"/>
                  <a:gd name="connsiteX46" fmla="*/ 794 w 10000"/>
                  <a:gd name="connsiteY46" fmla="*/ 2382 h 10000"/>
                  <a:gd name="connsiteX47" fmla="*/ 476 w 10000"/>
                  <a:gd name="connsiteY47" fmla="*/ 2644 h 10000"/>
                  <a:gd name="connsiteX48" fmla="*/ 79 w 10000"/>
                  <a:gd name="connsiteY48" fmla="*/ 2932 h 10000"/>
                  <a:gd name="connsiteX49" fmla="*/ 0 w 10000"/>
                  <a:gd name="connsiteY49" fmla="*/ 3089 h 10000"/>
                  <a:gd name="connsiteX50" fmla="*/ 199 w 10000"/>
                  <a:gd name="connsiteY50" fmla="*/ 3429 h 10000"/>
                  <a:gd name="connsiteX51" fmla="*/ 0 w 10000"/>
                  <a:gd name="connsiteY51" fmla="*/ 3744 h 10000"/>
                  <a:gd name="connsiteX52" fmla="*/ 40 w 10000"/>
                  <a:gd name="connsiteY52" fmla="*/ 4084 h 10000"/>
                  <a:gd name="connsiteX53" fmla="*/ 159 w 10000"/>
                  <a:gd name="connsiteY53" fmla="*/ 4189 h 10000"/>
                  <a:gd name="connsiteX54" fmla="*/ 397 w 10000"/>
                  <a:gd name="connsiteY54" fmla="*/ 4162 h 10000"/>
                  <a:gd name="connsiteX55" fmla="*/ 873 w 10000"/>
                  <a:gd name="connsiteY55" fmla="*/ 4215 h 10000"/>
                  <a:gd name="connsiteX56" fmla="*/ 1270 w 10000"/>
                  <a:gd name="connsiteY56" fmla="*/ 4110 h 10000"/>
                  <a:gd name="connsiteX57" fmla="*/ 1707 w 10000"/>
                  <a:gd name="connsiteY57" fmla="*/ 4110 h 10000"/>
                  <a:gd name="connsiteX58" fmla="*/ 1984 w 10000"/>
                  <a:gd name="connsiteY58" fmla="*/ 4005 h 10000"/>
                  <a:gd name="connsiteX59" fmla="*/ 2063 w 10000"/>
                  <a:gd name="connsiteY59" fmla="*/ 4031 h 10000"/>
                  <a:gd name="connsiteX60" fmla="*/ 1945 w 10000"/>
                  <a:gd name="connsiteY60" fmla="*/ 4084 h 10000"/>
                  <a:gd name="connsiteX61" fmla="*/ 2222 w 10000"/>
                  <a:gd name="connsiteY61" fmla="*/ 4319 h 10000"/>
                  <a:gd name="connsiteX62" fmla="*/ 2421 w 10000"/>
                  <a:gd name="connsiteY62" fmla="*/ 4267 h 10000"/>
                  <a:gd name="connsiteX63" fmla="*/ 2699 w 10000"/>
                  <a:gd name="connsiteY63" fmla="*/ 4371 h 10000"/>
                  <a:gd name="connsiteX64" fmla="*/ 3055 w 10000"/>
                  <a:gd name="connsiteY64" fmla="*/ 4345 h 10000"/>
                  <a:gd name="connsiteX65" fmla="*/ 3651 w 10000"/>
                  <a:gd name="connsiteY65" fmla="*/ 4425 h 10000"/>
                  <a:gd name="connsiteX66" fmla="*/ 3809 w 10000"/>
                  <a:gd name="connsiteY66" fmla="*/ 4477 h 10000"/>
                  <a:gd name="connsiteX67" fmla="*/ 4365 w 10000"/>
                  <a:gd name="connsiteY67" fmla="*/ 4345 h 10000"/>
                  <a:gd name="connsiteX68" fmla="*/ 4445 w 10000"/>
                  <a:gd name="connsiteY68" fmla="*/ 4425 h 10000"/>
                  <a:gd name="connsiteX69" fmla="*/ 4603 w 10000"/>
                  <a:gd name="connsiteY69" fmla="*/ 4319 h 10000"/>
                  <a:gd name="connsiteX70" fmla="*/ 4683 w 10000"/>
                  <a:gd name="connsiteY70" fmla="*/ 4451 h 10000"/>
                  <a:gd name="connsiteX71" fmla="*/ 5238 w 10000"/>
                  <a:gd name="connsiteY71" fmla="*/ 4293 h 10000"/>
                  <a:gd name="connsiteX72" fmla="*/ 5238 w 10000"/>
                  <a:gd name="connsiteY72" fmla="*/ 4136 h 10000"/>
                  <a:gd name="connsiteX73" fmla="*/ 5357 w 10000"/>
                  <a:gd name="connsiteY73" fmla="*/ 4110 h 10000"/>
                  <a:gd name="connsiteX74" fmla="*/ 5477 w 10000"/>
                  <a:gd name="connsiteY74" fmla="*/ 4162 h 10000"/>
                  <a:gd name="connsiteX75" fmla="*/ 5873 w 10000"/>
                  <a:gd name="connsiteY75" fmla="*/ 4058 h 10000"/>
                  <a:gd name="connsiteX76" fmla="*/ 5953 w 10000"/>
                  <a:gd name="connsiteY76" fmla="*/ 4084 h 10000"/>
                  <a:gd name="connsiteX77" fmla="*/ 6151 w 10000"/>
                  <a:gd name="connsiteY77" fmla="*/ 4555 h 10000"/>
                  <a:gd name="connsiteX78" fmla="*/ 6270 w 10000"/>
                  <a:gd name="connsiteY78" fmla="*/ 4607 h 10000"/>
                  <a:gd name="connsiteX79" fmla="*/ 6548 w 10000"/>
                  <a:gd name="connsiteY79" fmla="*/ 4607 h 10000"/>
                  <a:gd name="connsiteX80" fmla="*/ 6667 w 10000"/>
                  <a:gd name="connsiteY80" fmla="*/ 4817 h 10000"/>
                  <a:gd name="connsiteX81" fmla="*/ 6707 w 10000"/>
                  <a:gd name="connsiteY81" fmla="*/ 4974 h 10000"/>
                  <a:gd name="connsiteX82" fmla="*/ 7183 w 10000"/>
                  <a:gd name="connsiteY82" fmla="*/ 5602 h 10000"/>
                  <a:gd name="connsiteX83" fmla="*/ 6985 w 10000"/>
                  <a:gd name="connsiteY83" fmla="*/ 5497 h 10000"/>
                  <a:gd name="connsiteX84" fmla="*/ 6429 w 10000"/>
                  <a:gd name="connsiteY84" fmla="*/ 5602 h 10000"/>
                  <a:gd name="connsiteX85" fmla="*/ 6151 w 10000"/>
                  <a:gd name="connsiteY85" fmla="*/ 5288 h 10000"/>
                  <a:gd name="connsiteX86" fmla="*/ 5953 w 10000"/>
                  <a:gd name="connsiteY86" fmla="*/ 5314 h 10000"/>
                  <a:gd name="connsiteX87" fmla="*/ 6111 w 10000"/>
                  <a:gd name="connsiteY87" fmla="*/ 5523 h 10000"/>
                  <a:gd name="connsiteX88" fmla="*/ 6151 w 10000"/>
                  <a:gd name="connsiteY88" fmla="*/ 5681 h 10000"/>
                  <a:gd name="connsiteX89" fmla="*/ 5754 w 10000"/>
                  <a:gd name="connsiteY89" fmla="*/ 5969 h 10000"/>
                  <a:gd name="connsiteX90" fmla="*/ 5675 w 10000"/>
                  <a:gd name="connsiteY90" fmla="*/ 6126 h 10000"/>
                  <a:gd name="connsiteX91" fmla="*/ 5636 w 10000"/>
                  <a:gd name="connsiteY91" fmla="*/ 6256 h 10000"/>
                  <a:gd name="connsiteX92" fmla="*/ 5595 w 10000"/>
                  <a:gd name="connsiteY92" fmla="*/ 6308 h 10000"/>
                  <a:gd name="connsiteX93" fmla="*/ 5516 w 10000"/>
                  <a:gd name="connsiteY93" fmla="*/ 6414 h 10000"/>
                  <a:gd name="connsiteX94" fmla="*/ 5278 w 10000"/>
                  <a:gd name="connsiteY94" fmla="*/ 6492 h 10000"/>
                  <a:gd name="connsiteX95" fmla="*/ 5357 w 10000"/>
                  <a:gd name="connsiteY95" fmla="*/ 6675 h 10000"/>
                  <a:gd name="connsiteX96" fmla="*/ 5317 w 10000"/>
                  <a:gd name="connsiteY96" fmla="*/ 6727 h 10000"/>
                  <a:gd name="connsiteX97" fmla="*/ 5000 w 10000"/>
                  <a:gd name="connsiteY97" fmla="*/ 6885 h 10000"/>
                  <a:gd name="connsiteX98" fmla="*/ 4683 w 10000"/>
                  <a:gd name="connsiteY98" fmla="*/ 6859 h 10000"/>
                  <a:gd name="connsiteX99" fmla="*/ 4961 w 10000"/>
                  <a:gd name="connsiteY99" fmla="*/ 6963 h 10000"/>
                  <a:gd name="connsiteX100" fmla="*/ 4961 w 10000"/>
                  <a:gd name="connsiteY100" fmla="*/ 7277 h 10000"/>
                  <a:gd name="connsiteX101" fmla="*/ 4603 w 10000"/>
                  <a:gd name="connsiteY101" fmla="*/ 7356 h 10000"/>
                  <a:gd name="connsiteX102" fmla="*/ 4524 w 10000"/>
                  <a:gd name="connsiteY102" fmla="*/ 7225 h 10000"/>
                  <a:gd name="connsiteX103" fmla="*/ 4484 w 10000"/>
                  <a:gd name="connsiteY103" fmla="*/ 7121 h 10000"/>
                  <a:gd name="connsiteX104" fmla="*/ 4128 w 10000"/>
                  <a:gd name="connsiteY104" fmla="*/ 7199 h 10000"/>
                  <a:gd name="connsiteX105" fmla="*/ 4286 w 10000"/>
                  <a:gd name="connsiteY105" fmla="*/ 7304 h 10000"/>
                  <a:gd name="connsiteX106" fmla="*/ 4405 w 10000"/>
                  <a:gd name="connsiteY106" fmla="*/ 7408 h 10000"/>
                  <a:gd name="connsiteX107" fmla="*/ 4563 w 10000"/>
                  <a:gd name="connsiteY107" fmla="*/ 7670 h 10000"/>
                  <a:gd name="connsiteX108" fmla="*/ 4762 w 10000"/>
                  <a:gd name="connsiteY108" fmla="*/ 7618 h 10000"/>
                  <a:gd name="connsiteX109" fmla="*/ 4921 w 10000"/>
                  <a:gd name="connsiteY109" fmla="*/ 7827 h 10000"/>
                  <a:gd name="connsiteX110" fmla="*/ 5040 w 10000"/>
                  <a:gd name="connsiteY110" fmla="*/ 7879 h 10000"/>
                  <a:gd name="connsiteX111" fmla="*/ 5317 w 10000"/>
                  <a:gd name="connsiteY111" fmla="*/ 7853 h 10000"/>
                  <a:gd name="connsiteX112" fmla="*/ 5437 w 10000"/>
                  <a:gd name="connsiteY112" fmla="*/ 7984 h 10000"/>
                  <a:gd name="connsiteX113" fmla="*/ 5556 w 10000"/>
                  <a:gd name="connsiteY113" fmla="*/ 8115 h 10000"/>
                  <a:gd name="connsiteX114" fmla="*/ 6111 w 10000"/>
                  <a:gd name="connsiteY114" fmla="*/ 7932 h 10000"/>
                  <a:gd name="connsiteX115" fmla="*/ 6111 w 10000"/>
                  <a:gd name="connsiteY115" fmla="*/ 7853 h 10000"/>
                  <a:gd name="connsiteX116" fmla="*/ 5953 w 10000"/>
                  <a:gd name="connsiteY116" fmla="*/ 7696 h 10000"/>
                  <a:gd name="connsiteX117" fmla="*/ 6151 w 10000"/>
                  <a:gd name="connsiteY117" fmla="*/ 7540 h 10000"/>
                  <a:gd name="connsiteX118" fmla="*/ 6032 w 10000"/>
                  <a:gd name="connsiteY118" fmla="*/ 7356 h 10000"/>
                  <a:gd name="connsiteX119" fmla="*/ 6151 w 10000"/>
                  <a:gd name="connsiteY119" fmla="*/ 7277 h 10000"/>
                  <a:gd name="connsiteX120" fmla="*/ 6310 w 10000"/>
                  <a:gd name="connsiteY120" fmla="*/ 7460 h 10000"/>
                  <a:gd name="connsiteX121" fmla="*/ 6231 w 10000"/>
                  <a:gd name="connsiteY121" fmla="*/ 7566 h 10000"/>
                  <a:gd name="connsiteX122" fmla="*/ 6587 w 10000"/>
                  <a:gd name="connsiteY122" fmla="*/ 7618 h 10000"/>
                  <a:gd name="connsiteX123" fmla="*/ 6746 w 10000"/>
                  <a:gd name="connsiteY123" fmla="*/ 7696 h 10000"/>
                  <a:gd name="connsiteX124" fmla="*/ 6905 w 10000"/>
                  <a:gd name="connsiteY124" fmla="*/ 7906 h 10000"/>
                  <a:gd name="connsiteX125" fmla="*/ 6667 w 10000"/>
                  <a:gd name="connsiteY125" fmla="*/ 8089 h 10000"/>
                  <a:gd name="connsiteX126" fmla="*/ 6270 w 10000"/>
                  <a:gd name="connsiteY126" fmla="*/ 8219 h 10000"/>
                  <a:gd name="connsiteX127" fmla="*/ 6191 w 10000"/>
                  <a:gd name="connsiteY127" fmla="*/ 8377 h 10000"/>
                  <a:gd name="connsiteX128" fmla="*/ 5953 w 10000"/>
                  <a:gd name="connsiteY128" fmla="*/ 8455 h 10000"/>
                  <a:gd name="connsiteX129" fmla="*/ 6071 w 10000"/>
                  <a:gd name="connsiteY129" fmla="*/ 8612 h 10000"/>
                  <a:gd name="connsiteX130" fmla="*/ 6310 w 10000"/>
                  <a:gd name="connsiteY130" fmla="*/ 8612 h 10000"/>
                  <a:gd name="connsiteX131" fmla="*/ 6349 w 10000"/>
                  <a:gd name="connsiteY131" fmla="*/ 8612 h 10000"/>
                  <a:gd name="connsiteX132" fmla="*/ 6508 w 10000"/>
                  <a:gd name="connsiteY132" fmla="*/ 8900 h 10000"/>
                  <a:gd name="connsiteX133" fmla="*/ 6587 w 10000"/>
                  <a:gd name="connsiteY133" fmla="*/ 8612 h 10000"/>
                  <a:gd name="connsiteX134" fmla="*/ 6786 w 10000"/>
                  <a:gd name="connsiteY134" fmla="*/ 8560 h 10000"/>
                  <a:gd name="connsiteX135" fmla="*/ 6985 w 10000"/>
                  <a:gd name="connsiteY135" fmla="*/ 8638 h 10000"/>
                  <a:gd name="connsiteX136" fmla="*/ 6985 w 10000"/>
                  <a:gd name="connsiteY136" fmla="*/ 8665 h 10000"/>
                  <a:gd name="connsiteX137" fmla="*/ 7183 w 10000"/>
                  <a:gd name="connsiteY137" fmla="*/ 8612 h 10000"/>
                  <a:gd name="connsiteX138" fmla="*/ 7302 w 10000"/>
                  <a:gd name="connsiteY138" fmla="*/ 8796 h 10000"/>
                  <a:gd name="connsiteX139" fmla="*/ 6905 w 10000"/>
                  <a:gd name="connsiteY139" fmla="*/ 8691 h 10000"/>
                  <a:gd name="connsiteX140" fmla="*/ 6825 w 10000"/>
                  <a:gd name="connsiteY140" fmla="*/ 8718 h 10000"/>
                  <a:gd name="connsiteX141" fmla="*/ 6786 w 10000"/>
                  <a:gd name="connsiteY141" fmla="*/ 8926 h 10000"/>
                  <a:gd name="connsiteX142" fmla="*/ 6746 w 10000"/>
                  <a:gd name="connsiteY142" fmla="*/ 9058 h 10000"/>
                  <a:gd name="connsiteX143" fmla="*/ 7064 w 10000"/>
                  <a:gd name="connsiteY143" fmla="*/ 9031 h 10000"/>
                  <a:gd name="connsiteX144" fmla="*/ 7144 w 10000"/>
                  <a:gd name="connsiteY144" fmla="*/ 9110 h 10000"/>
                  <a:gd name="connsiteX145" fmla="*/ 7183 w 10000"/>
                  <a:gd name="connsiteY145" fmla="*/ 8953 h 10000"/>
                  <a:gd name="connsiteX146" fmla="*/ 7302 w 10000"/>
                  <a:gd name="connsiteY146" fmla="*/ 8744 h 10000"/>
                  <a:gd name="connsiteX147" fmla="*/ 7579 w 10000"/>
                  <a:gd name="connsiteY147" fmla="*/ 9136 h 10000"/>
                  <a:gd name="connsiteX148" fmla="*/ 7857 w 10000"/>
                  <a:gd name="connsiteY148" fmla="*/ 9188 h 10000"/>
                  <a:gd name="connsiteX149" fmla="*/ 8095 w 10000"/>
                  <a:gd name="connsiteY14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7857 w 10000"/>
                  <a:gd name="connsiteY147" fmla="*/ 9188 h 10000"/>
                  <a:gd name="connsiteX148" fmla="*/ 8095 w 10000"/>
                  <a:gd name="connsiteY14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8095 w 10000"/>
                  <a:gd name="connsiteY14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6151 w 10000"/>
                  <a:gd name="connsiteY7" fmla="*/ 3900 h 10000"/>
                  <a:gd name="connsiteX8" fmla="*/ 5833 w 10000"/>
                  <a:gd name="connsiteY8" fmla="*/ 3900 h 10000"/>
                  <a:gd name="connsiteX9" fmla="*/ 5516 w 10000"/>
                  <a:gd name="connsiteY9" fmla="*/ 4005 h 10000"/>
                  <a:gd name="connsiteX10" fmla="*/ 5159 w 10000"/>
                  <a:gd name="connsiteY10" fmla="*/ 3979 h 10000"/>
                  <a:gd name="connsiteX11" fmla="*/ 5159 w 10000"/>
                  <a:gd name="connsiteY11" fmla="*/ 3482 h 10000"/>
                  <a:gd name="connsiteX12" fmla="*/ 5357 w 10000"/>
                  <a:gd name="connsiteY12" fmla="*/ 3455 h 10000"/>
                  <a:gd name="connsiteX13" fmla="*/ 5238 w 10000"/>
                  <a:gd name="connsiteY13" fmla="*/ 3325 h 10000"/>
                  <a:gd name="connsiteX14" fmla="*/ 5238 w 10000"/>
                  <a:gd name="connsiteY14" fmla="*/ 3115 h 10000"/>
                  <a:gd name="connsiteX15" fmla="*/ 5278 w 10000"/>
                  <a:gd name="connsiteY15" fmla="*/ 2985 h 10000"/>
                  <a:gd name="connsiteX16" fmla="*/ 4882 w 10000"/>
                  <a:gd name="connsiteY16" fmla="*/ 2775 h 10000"/>
                  <a:gd name="connsiteX17" fmla="*/ 4484 w 10000"/>
                  <a:gd name="connsiteY17" fmla="*/ 2540 h 10000"/>
                  <a:gd name="connsiteX18" fmla="*/ 4286 w 10000"/>
                  <a:gd name="connsiteY18" fmla="*/ 2382 h 10000"/>
                  <a:gd name="connsiteX19" fmla="*/ 4008 w 10000"/>
                  <a:gd name="connsiteY19" fmla="*/ 2330 h 10000"/>
                  <a:gd name="connsiteX20" fmla="*/ 3691 w 10000"/>
                  <a:gd name="connsiteY20" fmla="*/ 2356 h 10000"/>
                  <a:gd name="connsiteX21" fmla="*/ 3373 w 10000"/>
                  <a:gd name="connsiteY21" fmla="*/ 2278 h 10000"/>
                  <a:gd name="connsiteX22" fmla="*/ 2976 w 10000"/>
                  <a:gd name="connsiteY22" fmla="*/ 1649 h 10000"/>
                  <a:gd name="connsiteX23" fmla="*/ 2857 w 10000"/>
                  <a:gd name="connsiteY23" fmla="*/ 1492 h 10000"/>
                  <a:gd name="connsiteX24" fmla="*/ 2738 w 10000"/>
                  <a:gd name="connsiteY24" fmla="*/ 1126 h 10000"/>
                  <a:gd name="connsiteX25" fmla="*/ 2579 w 10000"/>
                  <a:gd name="connsiteY25" fmla="*/ 785 h 10000"/>
                  <a:gd name="connsiteX26" fmla="*/ 2103 w 10000"/>
                  <a:gd name="connsiteY26" fmla="*/ 549 h 10000"/>
                  <a:gd name="connsiteX27" fmla="*/ 1825 w 10000"/>
                  <a:gd name="connsiteY27" fmla="*/ 52 h 10000"/>
                  <a:gd name="connsiteX28" fmla="*/ 1468 w 10000"/>
                  <a:gd name="connsiteY28" fmla="*/ 52 h 10000"/>
                  <a:gd name="connsiteX29" fmla="*/ 1309 w 10000"/>
                  <a:gd name="connsiteY29" fmla="*/ 157 h 10000"/>
                  <a:gd name="connsiteX30" fmla="*/ 1270 w 10000"/>
                  <a:gd name="connsiteY30" fmla="*/ 0 h 10000"/>
                  <a:gd name="connsiteX31" fmla="*/ 754 w 10000"/>
                  <a:gd name="connsiteY31" fmla="*/ 104 h 10000"/>
                  <a:gd name="connsiteX32" fmla="*/ 1309 w 10000"/>
                  <a:gd name="connsiteY32" fmla="*/ 210 h 10000"/>
                  <a:gd name="connsiteX33" fmla="*/ 1270 w 10000"/>
                  <a:gd name="connsiteY33" fmla="*/ 445 h 10000"/>
                  <a:gd name="connsiteX34" fmla="*/ 1389 w 10000"/>
                  <a:gd name="connsiteY34" fmla="*/ 759 h 10000"/>
                  <a:gd name="connsiteX35" fmla="*/ 1508 w 10000"/>
                  <a:gd name="connsiteY35" fmla="*/ 942 h 10000"/>
                  <a:gd name="connsiteX36" fmla="*/ 1309 w 10000"/>
                  <a:gd name="connsiteY36" fmla="*/ 1282 h 10000"/>
                  <a:gd name="connsiteX37" fmla="*/ 1151 w 10000"/>
                  <a:gd name="connsiteY37" fmla="*/ 1282 h 10000"/>
                  <a:gd name="connsiteX38" fmla="*/ 992 w 10000"/>
                  <a:gd name="connsiteY38" fmla="*/ 1518 h 10000"/>
                  <a:gd name="connsiteX39" fmla="*/ 1270 w 10000"/>
                  <a:gd name="connsiteY39" fmla="*/ 1623 h 10000"/>
                  <a:gd name="connsiteX40" fmla="*/ 913 w 10000"/>
                  <a:gd name="connsiteY40" fmla="*/ 1597 h 10000"/>
                  <a:gd name="connsiteX41" fmla="*/ 754 w 10000"/>
                  <a:gd name="connsiteY41" fmla="*/ 1911 h 10000"/>
                  <a:gd name="connsiteX42" fmla="*/ 714 w 10000"/>
                  <a:gd name="connsiteY42" fmla="*/ 1963 h 10000"/>
                  <a:gd name="connsiteX43" fmla="*/ 555 w 10000"/>
                  <a:gd name="connsiteY43" fmla="*/ 2304 h 10000"/>
                  <a:gd name="connsiteX44" fmla="*/ 794 w 10000"/>
                  <a:gd name="connsiteY44" fmla="*/ 2382 h 10000"/>
                  <a:gd name="connsiteX45" fmla="*/ 476 w 10000"/>
                  <a:gd name="connsiteY45" fmla="*/ 2644 h 10000"/>
                  <a:gd name="connsiteX46" fmla="*/ 79 w 10000"/>
                  <a:gd name="connsiteY46" fmla="*/ 2932 h 10000"/>
                  <a:gd name="connsiteX47" fmla="*/ 0 w 10000"/>
                  <a:gd name="connsiteY47" fmla="*/ 3089 h 10000"/>
                  <a:gd name="connsiteX48" fmla="*/ 199 w 10000"/>
                  <a:gd name="connsiteY48" fmla="*/ 3429 h 10000"/>
                  <a:gd name="connsiteX49" fmla="*/ 0 w 10000"/>
                  <a:gd name="connsiteY49" fmla="*/ 3744 h 10000"/>
                  <a:gd name="connsiteX50" fmla="*/ 40 w 10000"/>
                  <a:gd name="connsiteY50" fmla="*/ 4084 h 10000"/>
                  <a:gd name="connsiteX51" fmla="*/ 159 w 10000"/>
                  <a:gd name="connsiteY51" fmla="*/ 4189 h 10000"/>
                  <a:gd name="connsiteX52" fmla="*/ 397 w 10000"/>
                  <a:gd name="connsiteY52" fmla="*/ 4162 h 10000"/>
                  <a:gd name="connsiteX53" fmla="*/ 873 w 10000"/>
                  <a:gd name="connsiteY53" fmla="*/ 4215 h 10000"/>
                  <a:gd name="connsiteX54" fmla="*/ 1270 w 10000"/>
                  <a:gd name="connsiteY54" fmla="*/ 4110 h 10000"/>
                  <a:gd name="connsiteX55" fmla="*/ 1707 w 10000"/>
                  <a:gd name="connsiteY55" fmla="*/ 4110 h 10000"/>
                  <a:gd name="connsiteX56" fmla="*/ 1984 w 10000"/>
                  <a:gd name="connsiteY56" fmla="*/ 4005 h 10000"/>
                  <a:gd name="connsiteX57" fmla="*/ 2063 w 10000"/>
                  <a:gd name="connsiteY57" fmla="*/ 4031 h 10000"/>
                  <a:gd name="connsiteX58" fmla="*/ 1945 w 10000"/>
                  <a:gd name="connsiteY58" fmla="*/ 4084 h 10000"/>
                  <a:gd name="connsiteX59" fmla="*/ 2222 w 10000"/>
                  <a:gd name="connsiteY59" fmla="*/ 4319 h 10000"/>
                  <a:gd name="connsiteX60" fmla="*/ 2421 w 10000"/>
                  <a:gd name="connsiteY60" fmla="*/ 4267 h 10000"/>
                  <a:gd name="connsiteX61" fmla="*/ 2699 w 10000"/>
                  <a:gd name="connsiteY61" fmla="*/ 4371 h 10000"/>
                  <a:gd name="connsiteX62" fmla="*/ 3055 w 10000"/>
                  <a:gd name="connsiteY62" fmla="*/ 4345 h 10000"/>
                  <a:gd name="connsiteX63" fmla="*/ 3651 w 10000"/>
                  <a:gd name="connsiteY63" fmla="*/ 4425 h 10000"/>
                  <a:gd name="connsiteX64" fmla="*/ 3809 w 10000"/>
                  <a:gd name="connsiteY64" fmla="*/ 4477 h 10000"/>
                  <a:gd name="connsiteX65" fmla="*/ 4365 w 10000"/>
                  <a:gd name="connsiteY65" fmla="*/ 4345 h 10000"/>
                  <a:gd name="connsiteX66" fmla="*/ 4445 w 10000"/>
                  <a:gd name="connsiteY66" fmla="*/ 4425 h 10000"/>
                  <a:gd name="connsiteX67" fmla="*/ 4603 w 10000"/>
                  <a:gd name="connsiteY67" fmla="*/ 4319 h 10000"/>
                  <a:gd name="connsiteX68" fmla="*/ 4683 w 10000"/>
                  <a:gd name="connsiteY68" fmla="*/ 4451 h 10000"/>
                  <a:gd name="connsiteX69" fmla="*/ 5238 w 10000"/>
                  <a:gd name="connsiteY69" fmla="*/ 4293 h 10000"/>
                  <a:gd name="connsiteX70" fmla="*/ 5238 w 10000"/>
                  <a:gd name="connsiteY70" fmla="*/ 4136 h 10000"/>
                  <a:gd name="connsiteX71" fmla="*/ 5357 w 10000"/>
                  <a:gd name="connsiteY71" fmla="*/ 4110 h 10000"/>
                  <a:gd name="connsiteX72" fmla="*/ 5477 w 10000"/>
                  <a:gd name="connsiteY72" fmla="*/ 4162 h 10000"/>
                  <a:gd name="connsiteX73" fmla="*/ 5873 w 10000"/>
                  <a:gd name="connsiteY73" fmla="*/ 4058 h 10000"/>
                  <a:gd name="connsiteX74" fmla="*/ 5953 w 10000"/>
                  <a:gd name="connsiteY74" fmla="*/ 4084 h 10000"/>
                  <a:gd name="connsiteX75" fmla="*/ 6151 w 10000"/>
                  <a:gd name="connsiteY75" fmla="*/ 4555 h 10000"/>
                  <a:gd name="connsiteX76" fmla="*/ 6270 w 10000"/>
                  <a:gd name="connsiteY76" fmla="*/ 4607 h 10000"/>
                  <a:gd name="connsiteX77" fmla="*/ 6548 w 10000"/>
                  <a:gd name="connsiteY77" fmla="*/ 4607 h 10000"/>
                  <a:gd name="connsiteX78" fmla="*/ 6667 w 10000"/>
                  <a:gd name="connsiteY78" fmla="*/ 4817 h 10000"/>
                  <a:gd name="connsiteX79" fmla="*/ 6707 w 10000"/>
                  <a:gd name="connsiteY79" fmla="*/ 4974 h 10000"/>
                  <a:gd name="connsiteX80" fmla="*/ 7183 w 10000"/>
                  <a:gd name="connsiteY80" fmla="*/ 5602 h 10000"/>
                  <a:gd name="connsiteX81" fmla="*/ 6985 w 10000"/>
                  <a:gd name="connsiteY81" fmla="*/ 5497 h 10000"/>
                  <a:gd name="connsiteX82" fmla="*/ 6429 w 10000"/>
                  <a:gd name="connsiteY82" fmla="*/ 5602 h 10000"/>
                  <a:gd name="connsiteX83" fmla="*/ 6151 w 10000"/>
                  <a:gd name="connsiteY83" fmla="*/ 5288 h 10000"/>
                  <a:gd name="connsiteX84" fmla="*/ 5953 w 10000"/>
                  <a:gd name="connsiteY84" fmla="*/ 5314 h 10000"/>
                  <a:gd name="connsiteX85" fmla="*/ 6111 w 10000"/>
                  <a:gd name="connsiteY85" fmla="*/ 5523 h 10000"/>
                  <a:gd name="connsiteX86" fmla="*/ 6151 w 10000"/>
                  <a:gd name="connsiteY86" fmla="*/ 5681 h 10000"/>
                  <a:gd name="connsiteX87" fmla="*/ 5754 w 10000"/>
                  <a:gd name="connsiteY87" fmla="*/ 5969 h 10000"/>
                  <a:gd name="connsiteX88" fmla="*/ 5675 w 10000"/>
                  <a:gd name="connsiteY88" fmla="*/ 6126 h 10000"/>
                  <a:gd name="connsiteX89" fmla="*/ 5636 w 10000"/>
                  <a:gd name="connsiteY89" fmla="*/ 6256 h 10000"/>
                  <a:gd name="connsiteX90" fmla="*/ 5595 w 10000"/>
                  <a:gd name="connsiteY90" fmla="*/ 6308 h 10000"/>
                  <a:gd name="connsiteX91" fmla="*/ 5516 w 10000"/>
                  <a:gd name="connsiteY91" fmla="*/ 6414 h 10000"/>
                  <a:gd name="connsiteX92" fmla="*/ 5278 w 10000"/>
                  <a:gd name="connsiteY92" fmla="*/ 6492 h 10000"/>
                  <a:gd name="connsiteX93" fmla="*/ 5357 w 10000"/>
                  <a:gd name="connsiteY93" fmla="*/ 6675 h 10000"/>
                  <a:gd name="connsiteX94" fmla="*/ 5317 w 10000"/>
                  <a:gd name="connsiteY94" fmla="*/ 6727 h 10000"/>
                  <a:gd name="connsiteX95" fmla="*/ 5000 w 10000"/>
                  <a:gd name="connsiteY95" fmla="*/ 6885 h 10000"/>
                  <a:gd name="connsiteX96" fmla="*/ 4683 w 10000"/>
                  <a:gd name="connsiteY96" fmla="*/ 6859 h 10000"/>
                  <a:gd name="connsiteX97" fmla="*/ 4961 w 10000"/>
                  <a:gd name="connsiteY97" fmla="*/ 6963 h 10000"/>
                  <a:gd name="connsiteX98" fmla="*/ 4961 w 10000"/>
                  <a:gd name="connsiteY98" fmla="*/ 7277 h 10000"/>
                  <a:gd name="connsiteX99" fmla="*/ 4603 w 10000"/>
                  <a:gd name="connsiteY99" fmla="*/ 7356 h 10000"/>
                  <a:gd name="connsiteX100" fmla="*/ 4524 w 10000"/>
                  <a:gd name="connsiteY100" fmla="*/ 7225 h 10000"/>
                  <a:gd name="connsiteX101" fmla="*/ 4484 w 10000"/>
                  <a:gd name="connsiteY101" fmla="*/ 7121 h 10000"/>
                  <a:gd name="connsiteX102" fmla="*/ 4128 w 10000"/>
                  <a:gd name="connsiteY102" fmla="*/ 7199 h 10000"/>
                  <a:gd name="connsiteX103" fmla="*/ 4286 w 10000"/>
                  <a:gd name="connsiteY103" fmla="*/ 7304 h 10000"/>
                  <a:gd name="connsiteX104" fmla="*/ 4405 w 10000"/>
                  <a:gd name="connsiteY104" fmla="*/ 7408 h 10000"/>
                  <a:gd name="connsiteX105" fmla="*/ 4563 w 10000"/>
                  <a:gd name="connsiteY105" fmla="*/ 7670 h 10000"/>
                  <a:gd name="connsiteX106" fmla="*/ 4762 w 10000"/>
                  <a:gd name="connsiteY106" fmla="*/ 7618 h 10000"/>
                  <a:gd name="connsiteX107" fmla="*/ 4921 w 10000"/>
                  <a:gd name="connsiteY107" fmla="*/ 7827 h 10000"/>
                  <a:gd name="connsiteX108" fmla="*/ 5040 w 10000"/>
                  <a:gd name="connsiteY108" fmla="*/ 7879 h 10000"/>
                  <a:gd name="connsiteX109" fmla="*/ 5317 w 10000"/>
                  <a:gd name="connsiteY109" fmla="*/ 7853 h 10000"/>
                  <a:gd name="connsiteX110" fmla="*/ 5437 w 10000"/>
                  <a:gd name="connsiteY110" fmla="*/ 7984 h 10000"/>
                  <a:gd name="connsiteX111" fmla="*/ 5556 w 10000"/>
                  <a:gd name="connsiteY111" fmla="*/ 8115 h 10000"/>
                  <a:gd name="connsiteX112" fmla="*/ 6111 w 10000"/>
                  <a:gd name="connsiteY112" fmla="*/ 7932 h 10000"/>
                  <a:gd name="connsiteX113" fmla="*/ 6111 w 10000"/>
                  <a:gd name="connsiteY113" fmla="*/ 7853 h 10000"/>
                  <a:gd name="connsiteX114" fmla="*/ 5953 w 10000"/>
                  <a:gd name="connsiteY114" fmla="*/ 7696 h 10000"/>
                  <a:gd name="connsiteX115" fmla="*/ 6151 w 10000"/>
                  <a:gd name="connsiteY115" fmla="*/ 7540 h 10000"/>
                  <a:gd name="connsiteX116" fmla="*/ 6032 w 10000"/>
                  <a:gd name="connsiteY116" fmla="*/ 7356 h 10000"/>
                  <a:gd name="connsiteX117" fmla="*/ 6151 w 10000"/>
                  <a:gd name="connsiteY117" fmla="*/ 7277 h 10000"/>
                  <a:gd name="connsiteX118" fmla="*/ 6310 w 10000"/>
                  <a:gd name="connsiteY118" fmla="*/ 7460 h 10000"/>
                  <a:gd name="connsiteX119" fmla="*/ 6231 w 10000"/>
                  <a:gd name="connsiteY119" fmla="*/ 7566 h 10000"/>
                  <a:gd name="connsiteX120" fmla="*/ 6587 w 10000"/>
                  <a:gd name="connsiteY120" fmla="*/ 7618 h 10000"/>
                  <a:gd name="connsiteX121" fmla="*/ 6746 w 10000"/>
                  <a:gd name="connsiteY121" fmla="*/ 7696 h 10000"/>
                  <a:gd name="connsiteX122" fmla="*/ 6905 w 10000"/>
                  <a:gd name="connsiteY122" fmla="*/ 7906 h 10000"/>
                  <a:gd name="connsiteX123" fmla="*/ 6667 w 10000"/>
                  <a:gd name="connsiteY123" fmla="*/ 8089 h 10000"/>
                  <a:gd name="connsiteX124" fmla="*/ 6270 w 10000"/>
                  <a:gd name="connsiteY124" fmla="*/ 8219 h 10000"/>
                  <a:gd name="connsiteX125" fmla="*/ 6191 w 10000"/>
                  <a:gd name="connsiteY125" fmla="*/ 8377 h 10000"/>
                  <a:gd name="connsiteX126" fmla="*/ 5953 w 10000"/>
                  <a:gd name="connsiteY126" fmla="*/ 8455 h 10000"/>
                  <a:gd name="connsiteX127" fmla="*/ 6071 w 10000"/>
                  <a:gd name="connsiteY127" fmla="*/ 8612 h 10000"/>
                  <a:gd name="connsiteX128" fmla="*/ 6310 w 10000"/>
                  <a:gd name="connsiteY128" fmla="*/ 8612 h 10000"/>
                  <a:gd name="connsiteX129" fmla="*/ 6349 w 10000"/>
                  <a:gd name="connsiteY129" fmla="*/ 8612 h 10000"/>
                  <a:gd name="connsiteX130" fmla="*/ 6508 w 10000"/>
                  <a:gd name="connsiteY130" fmla="*/ 8900 h 10000"/>
                  <a:gd name="connsiteX131" fmla="*/ 6587 w 10000"/>
                  <a:gd name="connsiteY131" fmla="*/ 8612 h 10000"/>
                  <a:gd name="connsiteX132" fmla="*/ 6786 w 10000"/>
                  <a:gd name="connsiteY132" fmla="*/ 8560 h 10000"/>
                  <a:gd name="connsiteX133" fmla="*/ 6985 w 10000"/>
                  <a:gd name="connsiteY133" fmla="*/ 8638 h 10000"/>
                  <a:gd name="connsiteX134" fmla="*/ 6985 w 10000"/>
                  <a:gd name="connsiteY134" fmla="*/ 8665 h 10000"/>
                  <a:gd name="connsiteX135" fmla="*/ 7183 w 10000"/>
                  <a:gd name="connsiteY135" fmla="*/ 8612 h 10000"/>
                  <a:gd name="connsiteX136" fmla="*/ 7302 w 10000"/>
                  <a:gd name="connsiteY136" fmla="*/ 8796 h 10000"/>
                  <a:gd name="connsiteX137" fmla="*/ 6905 w 10000"/>
                  <a:gd name="connsiteY137" fmla="*/ 8691 h 10000"/>
                  <a:gd name="connsiteX138" fmla="*/ 6825 w 10000"/>
                  <a:gd name="connsiteY138" fmla="*/ 8718 h 10000"/>
                  <a:gd name="connsiteX139" fmla="*/ 6786 w 10000"/>
                  <a:gd name="connsiteY139" fmla="*/ 8926 h 10000"/>
                  <a:gd name="connsiteX140" fmla="*/ 6746 w 10000"/>
                  <a:gd name="connsiteY140" fmla="*/ 9058 h 10000"/>
                  <a:gd name="connsiteX141" fmla="*/ 7064 w 10000"/>
                  <a:gd name="connsiteY141" fmla="*/ 9031 h 10000"/>
                  <a:gd name="connsiteX142" fmla="*/ 7144 w 10000"/>
                  <a:gd name="connsiteY142" fmla="*/ 9110 h 10000"/>
                  <a:gd name="connsiteX143" fmla="*/ 7183 w 10000"/>
                  <a:gd name="connsiteY143" fmla="*/ 8953 h 10000"/>
                  <a:gd name="connsiteX144" fmla="*/ 7302 w 10000"/>
                  <a:gd name="connsiteY144" fmla="*/ 8744 h 10000"/>
                  <a:gd name="connsiteX145" fmla="*/ 7579 w 10000"/>
                  <a:gd name="connsiteY145" fmla="*/ 9136 h 10000"/>
                  <a:gd name="connsiteX146" fmla="*/ 8095 w 10000"/>
                  <a:gd name="connsiteY14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6151 w 10000"/>
                  <a:gd name="connsiteY6" fmla="*/ 3900 h 10000"/>
                  <a:gd name="connsiteX7" fmla="*/ 5833 w 10000"/>
                  <a:gd name="connsiteY7" fmla="*/ 3900 h 10000"/>
                  <a:gd name="connsiteX8" fmla="*/ 5516 w 10000"/>
                  <a:gd name="connsiteY8" fmla="*/ 4005 h 10000"/>
                  <a:gd name="connsiteX9" fmla="*/ 5159 w 10000"/>
                  <a:gd name="connsiteY9" fmla="*/ 3979 h 10000"/>
                  <a:gd name="connsiteX10" fmla="*/ 5159 w 10000"/>
                  <a:gd name="connsiteY10" fmla="*/ 3482 h 10000"/>
                  <a:gd name="connsiteX11" fmla="*/ 5357 w 10000"/>
                  <a:gd name="connsiteY11" fmla="*/ 3455 h 10000"/>
                  <a:gd name="connsiteX12" fmla="*/ 5238 w 10000"/>
                  <a:gd name="connsiteY12" fmla="*/ 3325 h 10000"/>
                  <a:gd name="connsiteX13" fmla="*/ 5238 w 10000"/>
                  <a:gd name="connsiteY13" fmla="*/ 3115 h 10000"/>
                  <a:gd name="connsiteX14" fmla="*/ 5278 w 10000"/>
                  <a:gd name="connsiteY14" fmla="*/ 2985 h 10000"/>
                  <a:gd name="connsiteX15" fmla="*/ 4882 w 10000"/>
                  <a:gd name="connsiteY15" fmla="*/ 2775 h 10000"/>
                  <a:gd name="connsiteX16" fmla="*/ 4484 w 10000"/>
                  <a:gd name="connsiteY16" fmla="*/ 2540 h 10000"/>
                  <a:gd name="connsiteX17" fmla="*/ 4286 w 10000"/>
                  <a:gd name="connsiteY17" fmla="*/ 2382 h 10000"/>
                  <a:gd name="connsiteX18" fmla="*/ 4008 w 10000"/>
                  <a:gd name="connsiteY18" fmla="*/ 2330 h 10000"/>
                  <a:gd name="connsiteX19" fmla="*/ 3691 w 10000"/>
                  <a:gd name="connsiteY19" fmla="*/ 2356 h 10000"/>
                  <a:gd name="connsiteX20" fmla="*/ 3373 w 10000"/>
                  <a:gd name="connsiteY20" fmla="*/ 2278 h 10000"/>
                  <a:gd name="connsiteX21" fmla="*/ 2976 w 10000"/>
                  <a:gd name="connsiteY21" fmla="*/ 1649 h 10000"/>
                  <a:gd name="connsiteX22" fmla="*/ 2857 w 10000"/>
                  <a:gd name="connsiteY22" fmla="*/ 1492 h 10000"/>
                  <a:gd name="connsiteX23" fmla="*/ 2738 w 10000"/>
                  <a:gd name="connsiteY23" fmla="*/ 1126 h 10000"/>
                  <a:gd name="connsiteX24" fmla="*/ 2579 w 10000"/>
                  <a:gd name="connsiteY24" fmla="*/ 785 h 10000"/>
                  <a:gd name="connsiteX25" fmla="*/ 2103 w 10000"/>
                  <a:gd name="connsiteY25" fmla="*/ 549 h 10000"/>
                  <a:gd name="connsiteX26" fmla="*/ 1825 w 10000"/>
                  <a:gd name="connsiteY26" fmla="*/ 52 h 10000"/>
                  <a:gd name="connsiteX27" fmla="*/ 1468 w 10000"/>
                  <a:gd name="connsiteY27" fmla="*/ 52 h 10000"/>
                  <a:gd name="connsiteX28" fmla="*/ 1309 w 10000"/>
                  <a:gd name="connsiteY28" fmla="*/ 157 h 10000"/>
                  <a:gd name="connsiteX29" fmla="*/ 1270 w 10000"/>
                  <a:gd name="connsiteY29" fmla="*/ 0 h 10000"/>
                  <a:gd name="connsiteX30" fmla="*/ 754 w 10000"/>
                  <a:gd name="connsiteY30" fmla="*/ 104 h 10000"/>
                  <a:gd name="connsiteX31" fmla="*/ 1309 w 10000"/>
                  <a:gd name="connsiteY31" fmla="*/ 210 h 10000"/>
                  <a:gd name="connsiteX32" fmla="*/ 1270 w 10000"/>
                  <a:gd name="connsiteY32" fmla="*/ 445 h 10000"/>
                  <a:gd name="connsiteX33" fmla="*/ 1389 w 10000"/>
                  <a:gd name="connsiteY33" fmla="*/ 759 h 10000"/>
                  <a:gd name="connsiteX34" fmla="*/ 1508 w 10000"/>
                  <a:gd name="connsiteY34" fmla="*/ 942 h 10000"/>
                  <a:gd name="connsiteX35" fmla="*/ 1309 w 10000"/>
                  <a:gd name="connsiteY35" fmla="*/ 1282 h 10000"/>
                  <a:gd name="connsiteX36" fmla="*/ 1151 w 10000"/>
                  <a:gd name="connsiteY36" fmla="*/ 1282 h 10000"/>
                  <a:gd name="connsiteX37" fmla="*/ 992 w 10000"/>
                  <a:gd name="connsiteY37" fmla="*/ 1518 h 10000"/>
                  <a:gd name="connsiteX38" fmla="*/ 1270 w 10000"/>
                  <a:gd name="connsiteY38" fmla="*/ 1623 h 10000"/>
                  <a:gd name="connsiteX39" fmla="*/ 913 w 10000"/>
                  <a:gd name="connsiteY39" fmla="*/ 1597 h 10000"/>
                  <a:gd name="connsiteX40" fmla="*/ 754 w 10000"/>
                  <a:gd name="connsiteY40" fmla="*/ 1911 h 10000"/>
                  <a:gd name="connsiteX41" fmla="*/ 714 w 10000"/>
                  <a:gd name="connsiteY41" fmla="*/ 1963 h 10000"/>
                  <a:gd name="connsiteX42" fmla="*/ 555 w 10000"/>
                  <a:gd name="connsiteY42" fmla="*/ 2304 h 10000"/>
                  <a:gd name="connsiteX43" fmla="*/ 794 w 10000"/>
                  <a:gd name="connsiteY43" fmla="*/ 2382 h 10000"/>
                  <a:gd name="connsiteX44" fmla="*/ 476 w 10000"/>
                  <a:gd name="connsiteY44" fmla="*/ 2644 h 10000"/>
                  <a:gd name="connsiteX45" fmla="*/ 79 w 10000"/>
                  <a:gd name="connsiteY45" fmla="*/ 2932 h 10000"/>
                  <a:gd name="connsiteX46" fmla="*/ 0 w 10000"/>
                  <a:gd name="connsiteY46" fmla="*/ 3089 h 10000"/>
                  <a:gd name="connsiteX47" fmla="*/ 199 w 10000"/>
                  <a:gd name="connsiteY47" fmla="*/ 3429 h 10000"/>
                  <a:gd name="connsiteX48" fmla="*/ 0 w 10000"/>
                  <a:gd name="connsiteY48" fmla="*/ 3744 h 10000"/>
                  <a:gd name="connsiteX49" fmla="*/ 40 w 10000"/>
                  <a:gd name="connsiteY49" fmla="*/ 4084 h 10000"/>
                  <a:gd name="connsiteX50" fmla="*/ 159 w 10000"/>
                  <a:gd name="connsiteY50" fmla="*/ 4189 h 10000"/>
                  <a:gd name="connsiteX51" fmla="*/ 397 w 10000"/>
                  <a:gd name="connsiteY51" fmla="*/ 4162 h 10000"/>
                  <a:gd name="connsiteX52" fmla="*/ 873 w 10000"/>
                  <a:gd name="connsiteY52" fmla="*/ 4215 h 10000"/>
                  <a:gd name="connsiteX53" fmla="*/ 1270 w 10000"/>
                  <a:gd name="connsiteY53" fmla="*/ 4110 h 10000"/>
                  <a:gd name="connsiteX54" fmla="*/ 1707 w 10000"/>
                  <a:gd name="connsiteY54" fmla="*/ 4110 h 10000"/>
                  <a:gd name="connsiteX55" fmla="*/ 1984 w 10000"/>
                  <a:gd name="connsiteY55" fmla="*/ 4005 h 10000"/>
                  <a:gd name="connsiteX56" fmla="*/ 2063 w 10000"/>
                  <a:gd name="connsiteY56" fmla="*/ 4031 h 10000"/>
                  <a:gd name="connsiteX57" fmla="*/ 1945 w 10000"/>
                  <a:gd name="connsiteY57" fmla="*/ 4084 h 10000"/>
                  <a:gd name="connsiteX58" fmla="*/ 2222 w 10000"/>
                  <a:gd name="connsiteY58" fmla="*/ 4319 h 10000"/>
                  <a:gd name="connsiteX59" fmla="*/ 2421 w 10000"/>
                  <a:gd name="connsiteY59" fmla="*/ 4267 h 10000"/>
                  <a:gd name="connsiteX60" fmla="*/ 2699 w 10000"/>
                  <a:gd name="connsiteY60" fmla="*/ 4371 h 10000"/>
                  <a:gd name="connsiteX61" fmla="*/ 3055 w 10000"/>
                  <a:gd name="connsiteY61" fmla="*/ 4345 h 10000"/>
                  <a:gd name="connsiteX62" fmla="*/ 3651 w 10000"/>
                  <a:gd name="connsiteY62" fmla="*/ 4425 h 10000"/>
                  <a:gd name="connsiteX63" fmla="*/ 3809 w 10000"/>
                  <a:gd name="connsiteY63" fmla="*/ 4477 h 10000"/>
                  <a:gd name="connsiteX64" fmla="*/ 4365 w 10000"/>
                  <a:gd name="connsiteY64" fmla="*/ 4345 h 10000"/>
                  <a:gd name="connsiteX65" fmla="*/ 4445 w 10000"/>
                  <a:gd name="connsiteY65" fmla="*/ 4425 h 10000"/>
                  <a:gd name="connsiteX66" fmla="*/ 4603 w 10000"/>
                  <a:gd name="connsiteY66" fmla="*/ 4319 h 10000"/>
                  <a:gd name="connsiteX67" fmla="*/ 4683 w 10000"/>
                  <a:gd name="connsiteY67" fmla="*/ 4451 h 10000"/>
                  <a:gd name="connsiteX68" fmla="*/ 5238 w 10000"/>
                  <a:gd name="connsiteY68" fmla="*/ 4293 h 10000"/>
                  <a:gd name="connsiteX69" fmla="*/ 5238 w 10000"/>
                  <a:gd name="connsiteY69" fmla="*/ 4136 h 10000"/>
                  <a:gd name="connsiteX70" fmla="*/ 5357 w 10000"/>
                  <a:gd name="connsiteY70" fmla="*/ 4110 h 10000"/>
                  <a:gd name="connsiteX71" fmla="*/ 5477 w 10000"/>
                  <a:gd name="connsiteY71" fmla="*/ 4162 h 10000"/>
                  <a:gd name="connsiteX72" fmla="*/ 5873 w 10000"/>
                  <a:gd name="connsiteY72" fmla="*/ 4058 h 10000"/>
                  <a:gd name="connsiteX73" fmla="*/ 5953 w 10000"/>
                  <a:gd name="connsiteY73" fmla="*/ 4084 h 10000"/>
                  <a:gd name="connsiteX74" fmla="*/ 6151 w 10000"/>
                  <a:gd name="connsiteY74" fmla="*/ 4555 h 10000"/>
                  <a:gd name="connsiteX75" fmla="*/ 6270 w 10000"/>
                  <a:gd name="connsiteY75" fmla="*/ 4607 h 10000"/>
                  <a:gd name="connsiteX76" fmla="*/ 6548 w 10000"/>
                  <a:gd name="connsiteY76" fmla="*/ 4607 h 10000"/>
                  <a:gd name="connsiteX77" fmla="*/ 6667 w 10000"/>
                  <a:gd name="connsiteY77" fmla="*/ 4817 h 10000"/>
                  <a:gd name="connsiteX78" fmla="*/ 6707 w 10000"/>
                  <a:gd name="connsiteY78" fmla="*/ 4974 h 10000"/>
                  <a:gd name="connsiteX79" fmla="*/ 7183 w 10000"/>
                  <a:gd name="connsiteY79" fmla="*/ 5602 h 10000"/>
                  <a:gd name="connsiteX80" fmla="*/ 6985 w 10000"/>
                  <a:gd name="connsiteY80" fmla="*/ 5497 h 10000"/>
                  <a:gd name="connsiteX81" fmla="*/ 6429 w 10000"/>
                  <a:gd name="connsiteY81" fmla="*/ 5602 h 10000"/>
                  <a:gd name="connsiteX82" fmla="*/ 6151 w 10000"/>
                  <a:gd name="connsiteY82" fmla="*/ 5288 h 10000"/>
                  <a:gd name="connsiteX83" fmla="*/ 5953 w 10000"/>
                  <a:gd name="connsiteY83" fmla="*/ 5314 h 10000"/>
                  <a:gd name="connsiteX84" fmla="*/ 6111 w 10000"/>
                  <a:gd name="connsiteY84" fmla="*/ 5523 h 10000"/>
                  <a:gd name="connsiteX85" fmla="*/ 6151 w 10000"/>
                  <a:gd name="connsiteY85" fmla="*/ 5681 h 10000"/>
                  <a:gd name="connsiteX86" fmla="*/ 5754 w 10000"/>
                  <a:gd name="connsiteY86" fmla="*/ 5969 h 10000"/>
                  <a:gd name="connsiteX87" fmla="*/ 5675 w 10000"/>
                  <a:gd name="connsiteY87" fmla="*/ 6126 h 10000"/>
                  <a:gd name="connsiteX88" fmla="*/ 5636 w 10000"/>
                  <a:gd name="connsiteY88" fmla="*/ 6256 h 10000"/>
                  <a:gd name="connsiteX89" fmla="*/ 5595 w 10000"/>
                  <a:gd name="connsiteY89" fmla="*/ 6308 h 10000"/>
                  <a:gd name="connsiteX90" fmla="*/ 5516 w 10000"/>
                  <a:gd name="connsiteY90" fmla="*/ 6414 h 10000"/>
                  <a:gd name="connsiteX91" fmla="*/ 5278 w 10000"/>
                  <a:gd name="connsiteY91" fmla="*/ 6492 h 10000"/>
                  <a:gd name="connsiteX92" fmla="*/ 5357 w 10000"/>
                  <a:gd name="connsiteY92" fmla="*/ 6675 h 10000"/>
                  <a:gd name="connsiteX93" fmla="*/ 5317 w 10000"/>
                  <a:gd name="connsiteY93" fmla="*/ 6727 h 10000"/>
                  <a:gd name="connsiteX94" fmla="*/ 5000 w 10000"/>
                  <a:gd name="connsiteY94" fmla="*/ 6885 h 10000"/>
                  <a:gd name="connsiteX95" fmla="*/ 4683 w 10000"/>
                  <a:gd name="connsiteY95" fmla="*/ 6859 h 10000"/>
                  <a:gd name="connsiteX96" fmla="*/ 4961 w 10000"/>
                  <a:gd name="connsiteY96" fmla="*/ 6963 h 10000"/>
                  <a:gd name="connsiteX97" fmla="*/ 4961 w 10000"/>
                  <a:gd name="connsiteY97" fmla="*/ 7277 h 10000"/>
                  <a:gd name="connsiteX98" fmla="*/ 4603 w 10000"/>
                  <a:gd name="connsiteY98" fmla="*/ 7356 h 10000"/>
                  <a:gd name="connsiteX99" fmla="*/ 4524 w 10000"/>
                  <a:gd name="connsiteY99" fmla="*/ 7225 h 10000"/>
                  <a:gd name="connsiteX100" fmla="*/ 4484 w 10000"/>
                  <a:gd name="connsiteY100" fmla="*/ 7121 h 10000"/>
                  <a:gd name="connsiteX101" fmla="*/ 4128 w 10000"/>
                  <a:gd name="connsiteY101" fmla="*/ 7199 h 10000"/>
                  <a:gd name="connsiteX102" fmla="*/ 4286 w 10000"/>
                  <a:gd name="connsiteY102" fmla="*/ 7304 h 10000"/>
                  <a:gd name="connsiteX103" fmla="*/ 4405 w 10000"/>
                  <a:gd name="connsiteY103" fmla="*/ 7408 h 10000"/>
                  <a:gd name="connsiteX104" fmla="*/ 4563 w 10000"/>
                  <a:gd name="connsiteY104" fmla="*/ 7670 h 10000"/>
                  <a:gd name="connsiteX105" fmla="*/ 4762 w 10000"/>
                  <a:gd name="connsiteY105" fmla="*/ 7618 h 10000"/>
                  <a:gd name="connsiteX106" fmla="*/ 4921 w 10000"/>
                  <a:gd name="connsiteY106" fmla="*/ 7827 h 10000"/>
                  <a:gd name="connsiteX107" fmla="*/ 5040 w 10000"/>
                  <a:gd name="connsiteY107" fmla="*/ 7879 h 10000"/>
                  <a:gd name="connsiteX108" fmla="*/ 5317 w 10000"/>
                  <a:gd name="connsiteY108" fmla="*/ 7853 h 10000"/>
                  <a:gd name="connsiteX109" fmla="*/ 5437 w 10000"/>
                  <a:gd name="connsiteY109" fmla="*/ 7984 h 10000"/>
                  <a:gd name="connsiteX110" fmla="*/ 5556 w 10000"/>
                  <a:gd name="connsiteY110" fmla="*/ 8115 h 10000"/>
                  <a:gd name="connsiteX111" fmla="*/ 6111 w 10000"/>
                  <a:gd name="connsiteY111" fmla="*/ 7932 h 10000"/>
                  <a:gd name="connsiteX112" fmla="*/ 6111 w 10000"/>
                  <a:gd name="connsiteY112" fmla="*/ 7853 h 10000"/>
                  <a:gd name="connsiteX113" fmla="*/ 5953 w 10000"/>
                  <a:gd name="connsiteY113" fmla="*/ 7696 h 10000"/>
                  <a:gd name="connsiteX114" fmla="*/ 6151 w 10000"/>
                  <a:gd name="connsiteY114" fmla="*/ 7540 h 10000"/>
                  <a:gd name="connsiteX115" fmla="*/ 6032 w 10000"/>
                  <a:gd name="connsiteY115" fmla="*/ 7356 h 10000"/>
                  <a:gd name="connsiteX116" fmla="*/ 6151 w 10000"/>
                  <a:gd name="connsiteY116" fmla="*/ 7277 h 10000"/>
                  <a:gd name="connsiteX117" fmla="*/ 6310 w 10000"/>
                  <a:gd name="connsiteY117" fmla="*/ 7460 h 10000"/>
                  <a:gd name="connsiteX118" fmla="*/ 6231 w 10000"/>
                  <a:gd name="connsiteY118" fmla="*/ 7566 h 10000"/>
                  <a:gd name="connsiteX119" fmla="*/ 6587 w 10000"/>
                  <a:gd name="connsiteY119" fmla="*/ 7618 h 10000"/>
                  <a:gd name="connsiteX120" fmla="*/ 6746 w 10000"/>
                  <a:gd name="connsiteY120" fmla="*/ 7696 h 10000"/>
                  <a:gd name="connsiteX121" fmla="*/ 6905 w 10000"/>
                  <a:gd name="connsiteY121" fmla="*/ 7906 h 10000"/>
                  <a:gd name="connsiteX122" fmla="*/ 6667 w 10000"/>
                  <a:gd name="connsiteY122" fmla="*/ 8089 h 10000"/>
                  <a:gd name="connsiteX123" fmla="*/ 6270 w 10000"/>
                  <a:gd name="connsiteY123" fmla="*/ 8219 h 10000"/>
                  <a:gd name="connsiteX124" fmla="*/ 6191 w 10000"/>
                  <a:gd name="connsiteY124" fmla="*/ 8377 h 10000"/>
                  <a:gd name="connsiteX125" fmla="*/ 5953 w 10000"/>
                  <a:gd name="connsiteY125" fmla="*/ 8455 h 10000"/>
                  <a:gd name="connsiteX126" fmla="*/ 6071 w 10000"/>
                  <a:gd name="connsiteY126" fmla="*/ 8612 h 10000"/>
                  <a:gd name="connsiteX127" fmla="*/ 6310 w 10000"/>
                  <a:gd name="connsiteY127" fmla="*/ 8612 h 10000"/>
                  <a:gd name="connsiteX128" fmla="*/ 6349 w 10000"/>
                  <a:gd name="connsiteY128" fmla="*/ 8612 h 10000"/>
                  <a:gd name="connsiteX129" fmla="*/ 6508 w 10000"/>
                  <a:gd name="connsiteY129" fmla="*/ 8900 h 10000"/>
                  <a:gd name="connsiteX130" fmla="*/ 6587 w 10000"/>
                  <a:gd name="connsiteY130" fmla="*/ 8612 h 10000"/>
                  <a:gd name="connsiteX131" fmla="*/ 6786 w 10000"/>
                  <a:gd name="connsiteY131" fmla="*/ 8560 h 10000"/>
                  <a:gd name="connsiteX132" fmla="*/ 6985 w 10000"/>
                  <a:gd name="connsiteY132" fmla="*/ 8638 h 10000"/>
                  <a:gd name="connsiteX133" fmla="*/ 6985 w 10000"/>
                  <a:gd name="connsiteY133" fmla="*/ 8665 h 10000"/>
                  <a:gd name="connsiteX134" fmla="*/ 7183 w 10000"/>
                  <a:gd name="connsiteY134" fmla="*/ 8612 h 10000"/>
                  <a:gd name="connsiteX135" fmla="*/ 7302 w 10000"/>
                  <a:gd name="connsiteY135" fmla="*/ 8796 h 10000"/>
                  <a:gd name="connsiteX136" fmla="*/ 6905 w 10000"/>
                  <a:gd name="connsiteY136" fmla="*/ 8691 h 10000"/>
                  <a:gd name="connsiteX137" fmla="*/ 6825 w 10000"/>
                  <a:gd name="connsiteY137" fmla="*/ 8718 h 10000"/>
                  <a:gd name="connsiteX138" fmla="*/ 6786 w 10000"/>
                  <a:gd name="connsiteY138" fmla="*/ 8926 h 10000"/>
                  <a:gd name="connsiteX139" fmla="*/ 6746 w 10000"/>
                  <a:gd name="connsiteY139" fmla="*/ 9058 h 10000"/>
                  <a:gd name="connsiteX140" fmla="*/ 7064 w 10000"/>
                  <a:gd name="connsiteY140" fmla="*/ 9031 h 10000"/>
                  <a:gd name="connsiteX141" fmla="*/ 7144 w 10000"/>
                  <a:gd name="connsiteY141" fmla="*/ 9110 h 10000"/>
                  <a:gd name="connsiteX142" fmla="*/ 7183 w 10000"/>
                  <a:gd name="connsiteY142" fmla="*/ 8953 h 10000"/>
                  <a:gd name="connsiteX143" fmla="*/ 7302 w 10000"/>
                  <a:gd name="connsiteY143" fmla="*/ 8744 h 10000"/>
                  <a:gd name="connsiteX144" fmla="*/ 7579 w 10000"/>
                  <a:gd name="connsiteY144" fmla="*/ 9136 h 10000"/>
                  <a:gd name="connsiteX145" fmla="*/ 8095 w 10000"/>
                  <a:gd name="connsiteY145" fmla="*/ 9895 h 10000"/>
                  <a:gd name="connsiteX0" fmla="*/ 8095 w 9603"/>
                  <a:gd name="connsiteY0" fmla="*/ 9895 h 10000"/>
                  <a:gd name="connsiteX1" fmla="*/ 8611 w 9603"/>
                  <a:gd name="connsiteY1" fmla="*/ 10000 h 10000"/>
                  <a:gd name="connsiteX2" fmla="*/ 8929 w 9603"/>
                  <a:gd name="connsiteY2" fmla="*/ 9790 h 10000"/>
                  <a:gd name="connsiteX3" fmla="*/ 9207 w 9603"/>
                  <a:gd name="connsiteY3" fmla="*/ 9790 h 10000"/>
                  <a:gd name="connsiteX4" fmla="*/ 9603 w 9603"/>
                  <a:gd name="connsiteY4" fmla="*/ 9371 h 10000"/>
                  <a:gd name="connsiteX5" fmla="*/ 6151 w 9603"/>
                  <a:gd name="connsiteY5" fmla="*/ 3900 h 10000"/>
                  <a:gd name="connsiteX6" fmla="*/ 5833 w 9603"/>
                  <a:gd name="connsiteY6" fmla="*/ 3900 h 10000"/>
                  <a:gd name="connsiteX7" fmla="*/ 5516 w 9603"/>
                  <a:gd name="connsiteY7" fmla="*/ 4005 h 10000"/>
                  <a:gd name="connsiteX8" fmla="*/ 5159 w 9603"/>
                  <a:gd name="connsiteY8" fmla="*/ 3979 h 10000"/>
                  <a:gd name="connsiteX9" fmla="*/ 5159 w 9603"/>
                  <a:gd name="connsiteY9" fmla="*/ 3482 h 10000"/>
                  <a:gd name="connsiteX10" fmla="*/ 5357 w 9603"/>
                  <a:gd name="connsiteY10" fmla="*/ 3455 h 10000"/>
                  <a:gd name="connsiteX11" fmla="*/ 5238 w 9603"/>
                  <a:gd name="connsiteY11" fmla="*/ 3325 h 10000"/>
                  <a:gd name="connsiteX12" fmla="*/ 5238 w 9603"/>
                  <a:gd name="connsiteY12" fmla="*/ 3115 h 10000"/>
                  <a:gd name="connsiteX13" fmla="*/ 5278 w 9603"/>
                  <a:gd name="connsiteY13" fmla="*/ 2985 h 10000"/>
                  <a:gd name="connsiteX14" fmla="*/ 4882 w 9603"/>
                  <a:gd name="connsiteY14" fmla="*/ 2775 h 10000"/>
                  <a:gd name="connsiteX15" fmla="*/ 4484 w 9603"/>
                  <a:gd name="connsiteY15" fmla="*/ 2540 h 10000"/>
                  <a:gd name="connsiteX16" fmla="*/ 4286 w 9603"/>
                  <a:gd name="connsiteY16" fmla="*/ 2382 h 10000"/>
                  <a:gd name="connsiteX17" fmla="*/ 4008 w 9603"/>
                  <a:gd name="connsiteY17" fmla="*/ 2330 h 10000"/>
                  <a:gd name="connsiteX18" fmla="*/ 3691 w 9603"/>
                  <a:gd name="connsiteY18" fmla="*/ 2356 h 10000"/>
                  <a:gd name="connsiteX19" fmla="*/ 3373 w 9603"/>
                  <a:gd name="connsiteY19" fmla="*/ 2278 h 10000"/>
                  <a:gd name="connsiteX20" fmla="*/ 2976 w 9603"/>
                  <a:gd name="connsiteY20" fmla="*/ 1649 h 10000"/>
                  <a:gd name="connsiteX21" fmla="*/ 2857 w 9603"/>
                  <a:gd name="connsiteY21" fmla="*/ 1492 h 10000"/>
                  <a:gd name="connsiteX22" fmla="*/ 2738 w 9603"/>
                  <a:gd name="connsiteY22" fmla="*/ 1126 h 10000"/>
                  <a:gd name="connsiteX23" fmla="*/ 2579 w 9603"/>
                  <a:gd name="connsiteY23" fmla="*/ 785 h 10000"/>
                  <a:gd name="connsiteX24" fmla="*/ 2103 w 9603"/>
                  <a:gd name="connsiteY24" fmla="*/ 549 h 10000"/>
                  <a:gd name="connsiteX25" fmla="*/ 1825 w 9603"/>
                  <a:gd name="connsiteY25" fmla="*/ 52 h 10000"/>
                  <a:gd name="connsiteX26" fmla="*/ 1468 w 9603"/>
                  <a:gd name="connsiteY26" fmla="*/ 52 h 10000"/>
                  <a:gd name="connsiteX27" fmla="*/ 1309 w 9603"/>
                  <a:gd name="connsiteY27" fmla="*/ 157 h 10000"/>
                  <a:gd name="connsiteX28" fmla="*/ 1270 w 9603"/>
                  <a:gd name="connsiteY28" fmla="*/ 0 h 10000"/>
                  <a:gd name="connsiteX29" fmla="*/ 754 w 9603"/>
                  <a:gd name="connsiteY29" fmla="*/ 104 h 10000"/>
                  <a:gd name="connsiteX30" fmla="*/ 1309 w 9603"/>
                  <a:gd name="connsiteY30" fmla="*/ 210 h 10000"/>
                  <a:gd name="connsiteX31" fmla="*/ 1270 w 9603"/>
                  <a:gd name="connsiteY31" fmla="*/ 445 h 10000"/>
                  <a:gd name="connsiteX32" fmla="*/ 1389 w 9603"/>
                  <a:gd name="connsiteY32" fmla="*/ 759 h 10000"/>
                  <a:gd name="connsiteX33" fmla="*/ 1508 w 9603"/>
                  <a:gd name="connsiteY33" fmla="*/ 942 h 10000"/>
                  <a:gd name="connsiteX34" fmla="*/ 1309 w 9603"/>
                  <a:gd name="connsiteY34" fmla="*/ 1282 h 10000"/>
                  <a:gd name="connsiteX35" fmla="*/ 1151 w 9603"/>
                  <a:gd name="connsiteY35" fmla="*/ 1282 h 10000"/>
                  <a:gd name="connsiteX36" fmla="*/ 992 w 9603"/>
                  <a:gd name="connsiteY36" fmla="*/ 1518 h 10000"/>
                  <a:gd name="connsiteX37" fmla="*/ 1270 w 9603"/>
                  <a:gd name="connsiteY37" fmla="*/ 1623 h 10000"/>
                  <a:gd name="connsiteX38" fmla="*/ 913 w 9603"/>
                  <a:gd name="connsiteY38" fmla="*/ 1597 h 10000"/>
                  <a:gd name="connsiteX39" fmla="*/ 754 w 9603"/>
                  <a:gd name="connsiteY39" fmla="*/ 1911 h 10000"/>
                  <a:gd name="connsiteX40" fmla="*/ 714 w 9603"/>
                  <a:gd name="connsiteY40" fmla="*/ 1963 h 10000"/>
                  <a:gd name="connsiteX41" fmla="*/ 555 w 9603"/>
                  <a:gd name="connsiteY41" fmla="*/ 2304 h 10000"/>
                  <a:gd name="connsiteX42" fmla="*/ 794 w 9603"/>
                  <a:gd name="connsiteY42" fmla="*/ 2382 h 10000"/>
                  <a:gd name="connsiteX43" fmla="*/ 476 w 9603"/>
                  <a:gd name="connsiteY43" fmla="*/ 2644 h 10000"/>
                  <a:gd name="connsiteX44" fmla="*/ 79 w 9603"/>
                  <a:gd name="connsiteY44" fmla="*/ 2932 h 10000"/>
                  <a:gd name="connsiteX45" fmla="*/ 0 w 9603"/>
                  <a:gd name="connsiteY45" fmla="*/ 3089 h 10000"/>
                  <a:gd name="connsiteX46" fmla="*/ 199 w 9603"/>
                  <a:gd name="connsiteY46" fmla="*/ 3429 h 10000"/>
                  <a:gd name="connsiteX47" fmla="*/ 0 w 9603"/>
                  <a:gd name="connsiteY47" fmla="*/ 3744 h 10000"/>
                  <a:gd name="connsiteX48" fmla="*/ 40 w 9603"/>
                  <a:gd name="connsiteY48" fmla="*/ 4084 h 10000"/>
                  <a:gd name="connsiteX49" fmla="*/ 159 w 9603"/>
                  <a:gd name="connsiteY49" fmla="*/ 4189 h 10000"/>
                  <a:gd name="connsiteX50" fmla="*/ 397 w 9603"/>
                  <a:gd name="connsiteY50" fmla="*/ 4162 h 10000"/>
                  <a:gd name="connsiteX51" fmla="*/ 873 w 9603"/>
                  <a:gd name="connsiteY51" fmla="*/ 4215 h 10000"/>
                  <a:gd name="connsiteX52" fmla="*/ 1270 w 9603"/>
                  <a:gd name="connsiteY52" fmla="*/ 4110 h 10000"/>
                  <a:gd name="connsiteX53" fmla="*/ 1707 w 9603"/>
                  <a:gd name="connsiteY53" fmla="*/ 4110 h 10000"/>
                  <a:gd name="connsiteX54" fmla="*/ 1984 w 9603"/>
                  <a:gd name="connsiteY54" fmla="*/ 4005 h 10000"/>
                  <a:gd name="connsiteX55" fmla="*/ 2063 w 9603"/>
                  <a:gd name="connsiteY55" fmla="*/ 4031 h 10000"/>
                  <a:gd name="connsiteX56" fmla="*/ 1945 w 9603"/>
                  <a:gd name="connsiteY56" fmla="*/ 4084 h 10000"/>
                  <a:gd name="connsiteX57" fmla="*/ 2222 w 9603"/>
                  <a:gd name="connsiteY57" fmla="*/ 4319 h 10000"/>
                  <a:gd name="connsiteX58" fmla="*/ 2421 w 9603"/>
                  <a:gd name="connsiteY58" fmla="*/ 4267 h 10000"/>
                  <a:gd name="connsiteX59" fmla="*/ 2699 w 9603"/>
                  <a:gd name="connsiteY59" fmla="*/ 4371 h 10000"/>
                  <a:gd name="connsiteX60" fmla="*/ 3055 w 9603"/>
                  <a:gd name="connsiteY60" fmla="*/ 4345 h 10000"/>
                  <a:gd name="connsiteX61" fmla="*/ 3651 w 9603"/>
                  <a:gd name="connsiteY61" fmla="*/ 4425 h 10000"/>
                  <a:gd name="connsiteX62" fmla="*/ 3809 w 9603"/>
                  <a:gd name="connsiteY62" fmla="*/ 4477 h 10000"/>
                  <a:gd name="connsiteX63" fmla="*/ 4365 w 9603"/>
                  <a:gd name="connsiteY63" fmla="*/ 4345 h 10000"/>
                  <a:gd name="connsiteX64" fmla="*/ 4445 w 9603"/>
                  <a:gd name="connsiteY64" fmla="*/ 4425 h 10000"/>
                  <a:gd name="connsiteX65" fmla="*/ 4603 w 9603"/>
                  <a:gd name="connsiteY65" fmla="*/ 4319 h 10000"/>
                  <a:gd name="connsiteX66" fmla="*/ 4683 w 9603"/>
                  <a:gd name="connsiteY66" fmla="*/ 4451 h 10000"/>
                  <a:gd name="connsiteX67" fmla="*/ 5238 w 9603"/>
                  <a:gd name="connsiteY67" fmla="*/ 4293 h 10000"/>
                  <a:gd name="connsiteX68" fmla="*/ 5238 w 9603"/>
                  <a:gd name="connsiteY68" fmla="*/ 4136 h 10000"/>
                  <a:gd name="connsiteX69" fmla="*/ 5357 w 9603"/>
                  <a:gd name="connsiteY69" fmla="*/ 4110 h 10000"/>
                  <a:gd name="connsiteX70" fmla="*/ 5477 w 9603"/>
                  <a:gd name="connsiteY70" fmla="*/ 4162 h 10000"/>
                  <a:gd name="connsiteX71" fmla="*/ 5873 w 9603"/>
                  <a:gd name="connsiteY71" fmla="*/ 4058 h 10000"/>
                  <a:gd name="connsiteX72" fmla="*/ 5953 w 9603"/>
                  <a:gd name="connsiteY72" fmla="*/ 4084 h 10000"/>
                  <a:gd name="connsiteX73" fmla="*/ 6151 w 9603"/>
                  <a:gd name="connsiteY73" fmla="*/ 4555 h 10000"/>
                  <a:gd name="connsiteX74" fmla="*/ 6270 w 9603"/>
                  <a:gd name="connsiteY74" fmla="*/ 4607 h 10000"/>
                  <a:gd name="connsiteX75" fmla="*/ 6548 w 9603"/>
                  <a:gd name="connsiteY75" fmla="*/ 4607 h 10000"/>
                  <a:gd name="connsiteX76" fmla="*/ 6667 w 9603"/>
                  <a:gd name="connsiteY76" fmla="*/ 4817 h 10000"/>
                  <a:gd name="connsiteX77" fmla="*/ 6707 w 9603"/>
                  <a:gd name="connsiteY77" fmla="*/ 4974 h 10000"/>
                  <a:gd name="connsiteX78" fmla="*/ 7183 w 9603"/>
                  <a:gd name="connsiteY78" fmla="*/ 5602 h 10000"/>
                  <a:gd name="connsiteX79" fmla="*/ 6985 w 9603"/>
                  <a:gd name="connsiteY79" fmla="*/ 5497 h 10000"/>
                  <a:gd name="connsiteX80" fmla="*/ 6429 w 9603"/>
                  <a:gd name="connsiteY80" fmla="*/ 5602 h 10000"/>
                  <a:gd name="connsiteX81" fmla="*/ 6151 w 9603"/>
                  <a:gd name="connsiteY81" fmla="*/ 5288 h 10000"/>
                  <a:gd name="connsiteX82" fmla="*/ 5953 w 9603"/>
                  <a:gd name="connsiteY82" fmla="*/ 5314 h 10000"/>
                  <a:gd name="connsiteX83" fmla="*/ 6111 w 9603"/>
                  <a:gd name="connsiteY83" fmla="*/ 5523 h 10000"/>
                  <a:gd name="connsiteX84" fmla="*/ 6151 w 9603"/>
                  <a:gd name="connsiteY84" fmla="*/ 5681 h 10000"/>
                  <a:gd name="connsiteX85" fmla="*/ 5754 w 9603"/>
                  <a:gd name="connsiteY85" fmla="*/ 5969 h 10000"/>
                  <a:gd name="connsiteX86" fmla="*/ 5675 w 9603"/>
                  <a:gd name="connsiteY86" fmla="*/ 6126 h 10000"/>
                  <a:gd name="connsiteX87" fmla="*/ 5636 w 9603"/>
                  <a:gd name="connsiteY87" fmla="*/ 6256 h 10000"/>
                  <a:gd name="connsiteX88" fmla="*/ 5595 w 9603"/>
                  <a:gd name="connsiteY88" fmla="*/ 6308 h 10000"/>
                  <a:gd name="connsiteX89" fmla="*/ 5516 w 9603"/>
                  <a:gd name="connsiteY89" fmla="*/ 6414 h 10000"/>
                  <a:gd name="connsiteX90" fmla="*/ 5278 w 9603"/>
                  <a:gd name="connsiteY90" fmla="*/ 6492 h 10000"/>
                  <a:gd name="connsiteX91" fmla="*/ 5357 w 9603"/>
                  <a:gd name="connsiteY91" fmla="*/ 6675 h 10000"/>
                  <a:gd name="connsiteX92" fmla="*/ 5317 w 9603"/>
                  <a:gd name="connsiteY92" fmla="*/ 6727 h 10000"/>
                  <a:gd name="connsiteX93" fmla="*/ 5000 w 9603"/>
                  <a:gd name="connsiteY93" fmla="*/ 6885 h 10000"/>
                  <a:gd name="connsiteX94" fmla="*/ 4683 w 9603"/>
                  <a:gd name="connsiteY94" fmla="*/ 6859 h 10000"/>
                  <a:gd name="connsiteX95" fmla="*/ 4961 w 9603"/>
                  <a:gd name="connsiteY95" fmla="*/ 6963 h 10000"/>
                  <a:gd name="connsiteX96" fmla="*/ 4961 w 9603"/>
                  <a:gd name="connsiteY96" fmla="*/ 7277 h 10000"/>
                  <a:gd name="connsiteX97" fmla="*/ 4603 w 9603"/>
                  <a:gd name="connsiteY97" fmla="*/ 7356 h 10000"/>
                  <a:gd name="connsiteX98" fmla="*/ 4524 w 9603"/>
                  <a:gd name="connsiteY98" fmla="*/ 7225 h 10000"/>
                  <a:gd name="connsiteX99" fmla="*/ 4484 w 9603"/>
                  <a:gd name="connsiteY99" fmla="*/ 7121 h 10000"/>
                  <a:gd name="connsiteX100" fmla="*/ 4128 w 9603"/>
                  <a:gd name="connsiteY100" fmla="*/ 7199 h 10000"/>
                  <a:gd name="connsiteX101" fmla="*/ 4286 w 9603"/>
                  <a:gd name="connsiteY101" fmla="*/ 7304 h 10000"/>
                  <a:gd name="connsiteX102" fmla="*/ 4405 w 9603"/>
                  <a:gd name="connsiteY102" fmla="*/ 7408 h 10000"/>
                  <a:gd name="connsiteX103" fmla="*/ 4563 w 9603"/>
                  <a:gd name="connsiteY103" fmla="*/ 7670 h 10000"/>
                  <a:gd name="connsiteX104" fmla="*/ 4762 w 9603"/>
                  <a:gd name="connsiteY104" fmla="*/ 7618 h 10000"/>
                  <a:gd name="connsiteX105" fmla="*/ 4921 w 9603"/>
                  <a:gd name="connsiteY105" fmla="*/ 7827 h 10000"/>
                  <a:gd name="connsiteX106" fmla="*/ 5040 w 9603"/>
                  <a:gd name="connsiteY106" fmla="*/ 7879 h 10000"/>
                  <a:gd name="connsiteX107" fmla="*/ 5317 w 9603"/>
                  <a:gd name="connsiteY107" fmla="*/ 7853 h 10000"/>
                  <a:gd name="connsiteX108" fmla="*/ 5437 w 9603"/>
                  <a:gd name="connsiteY108" fmla="*/ 7984 h 10000"/>
                  <a:gd name="connsiteX109" fmla="*/ 5556 w 9603"/>
                  <a:gd name="connsiteY109" fmla="*/ 8115 h 10000"/>
                  <a:gd name="connsiteX110" fmla="*/ 6111 w 9603"/>
                  <a:gd name="connsiteY110" fmla="*/ 7932 h 10000"/>
                  <a:gd name="connsiteX111" fmla="*/ 6111 w 9603"/>
                  <a:gd name="connsiteY111" fmla="*/ 7853 h 10000"/>
                  <a:gd name="connsiteX112" fmla="*/ 5953 w 9603"/>
                  <a:gd name="connsiteY112" fmla="*/ 7696 h 10000"/>
                  <a:gd name="connsiteX113" fmla="*/ 6151 w 9603"/>
                  <a:gd name="connsiteY113" fmla="*/ 7540 h 10000"/>
                  <a:gd name="connsiteX114" fmla="*/ 6032 w 9603"/>
                  <a:gd name="connsiteY114" fmla="*/ 7356 h 10000"/>
                  <a:gd name="connsiteX115" fmla="*/ 6151 w 9603"/>
                  <a:gd name="connsiteY115" fmla="*/ 7277 h 10000"/>
                  <a:gd name="connsiteX116" fmla="*/ 6310 w 9603"/>
                  <a:gd name="connsiteY116" fmla="*/ 7460 h 10000"/>
                  <a:gd name="connsiteX117" fmla="*/ 6231 w 9603"/>
                  <a:gd name="connsiteY117" fmla="*/ 7566 h 10000"/>
                  <a:gd name="connsiteX118" fmla="*/ 6587 w 9603"/>
                  <a:gd name="connsiteY118" fmla="*/ 7618 h 10000"/>
                  <a:gd name="connsiteX119" fmla="*/ 6746 w 9603"/>
                  <a:gd name="connsiteY119" fmla="*/ 7696 h 10000"/>
                  <a:gd name="connsiteX120" fmla="*/ 6905 w 9603"/>
                  <a:gd name="connsiteY120" fmla="*/ 7906 h 10000"/>
                  <a:gd name="connsiteX121" fmla="*/ 6667 w 9603"/>
                  <a:gd name="connsiteY121" fmla="*/ 8089 h 10000"/>
                  <a:gd name="connsiteX122" fmla="*/ 6270 w 9603"/>
                  <a:gd name="connsiteY122" fmla="*/ 8219 h 10000"/>
                  <a:gd name="connsiteX123" fmla="*/ 6191 w 9603"/>
                  <a:gd name="connsiteY123" fmla="*/ 8377 h 10000"/>
                  <a:gd name="connsiteX124" fmla="*/ 5953 w 9603"/>
                  <a:gd name="connsiteY124" fmla="*/ 8455 h 10000"/>
                  <a:gd name="connsiteX125" fmla="*/ 6071 w 9603"/>
                  <a:gd name="connsiteY125" fmla="*/ 8612 h 10000"/>
                  <a:gd name="connsiteX126" fmla="*/ 6310 w 9603"/>
                  <a:gd name="connsiteY126" fmla="*/ 8612 h 10000"/>
                  <a:gd name="connsiteX127" fmla="*/ 6349 w 9603"/>
                  <a:gd name="connsiteY127" fmla="*/ 8612 h 10000"/>
                  <a:gd name="connsiteX128" fmla="*/ 6508 w 9603"/>
                  <a:gd name="connsiteY128" fmla="*/ 8900 h 10000"/>
                  <a:gd name="connsiteX129" fmla="*/ 6587 w 9603"/>
                  <a:gd name="connsiteY129" fmla="*/ 8612 h 10000"/>
                  <a:gd name="connsiteX130" fmla="*/ 6786 w 9603"/>
                  <a:gd name="connsiteY130" fmla="*/ 8560 h 10000"/>
                  <a:gd name="connsiteX131" fmla="*/ 6985 w 9603"/>
                  <a:gd name="connsiteY131" fmla="*/ 8638 h 10000"/>
                  <a:gd name="connsiteX132" fmla="*/ 6985 w 9603"/>
                  <a:gd name="connsiteY132" fmla="*/ 8665 h 10000"/>
                  <a:gd name="connsiteX133" fmla="*/ 7183 w 9603"/>
                  <a:gd name="connsiteY133" fmla="*/ 8612 h 10000"/>
                  <a:gd name="connsiteX134" fmla="*/ 7302 w 9603"/>
                  <a:gd name="connsiteY134" fmla="*/ 8796 h 10000"/>
                  <a:gd name="connsiteX135" fmla="*/ 6905 w 9603"/>
                  <a:gd name="connsiteY135" fmla="*/ 8691 h 10000"/>
                  <a:gd name="connsiteX136" fmla="*/ 6825 w 9603"/>
                  <a:gd name="connsiteY136" fmla="*/ 8718 h 10000"/>
                  <a:gd name="connsiteX137" fmla="*/ 6786 w 9603"/>
                  <a:gd name="connsiteY137" fmla="*/ 8926 h 10000"/>
                  <a:gd name="connsiteX138" fmla="*/ 6746 w 9603"/>
                  <a:gd name="connsiteY138" fmla="*/ 9058 h 10000"/>
                  <a:gd name="connsiteX139" fmla="*/ 7064 w 9603"/>
                  <a:gd name="connsiteY139" fmla="*/ 9031 h 10000"/>
                  <a:gd name="connsiteX140" fmla="*/ 7144 w 9603"/>
                  <a:gd name="connsiteY140" fmla="*/ 9110 h 10000"/>
                  <a:gd name="connsiteX141" fmla="*/ 7183 w 9603"/>
                  <a:gd name="connsiteY141" fmla="*/ 8953 h 10000"/>
                  <a:gd name="connsiteX142" fmla="*/ 7302 w 9603"/>
                  <a:gd name="connsiteY142" fmla="*/ 8744 h 10000"/>
                  <a:gd name="connsiteX143" fmla="*/ 7579 w 9603"/>
                  <a:gd name="connsiteY143" fmla="*/ 9136 h 10000"/>
                  <a:gd name="connsiteX144" fmla="*/ 8095 w 9603"/>
                  <a:gd name="connsiteY144" fmla="*/ 9895 h 10000"/>
                  <a:gd name="connsiteX0" fmla="*/ 8430 w 10000"/>
                  <a:gd name="connsiteY0" fmla="*/ 9895 h 10000"/>
                  <a:gd name="connsiteX1" fmla="*/ 8967 w 10000"/>
                  <a:gd name="connsiteY1" fmla="*/ 10000 h 10000"/>
                  <a:gd name="connsiteX2" fmla="*/ 9298 w 10000"/>
                  <a:gd name="connsiteY2" fmla="*/ 9790 h 10000"/>
                  <a:gd name="connsiteX3" fmla="*/ 10000 w 10000"/>
                  <a:gd name="connsiteY3" fmla="*/ 9371 h 10000"/>
                  <a:gd name="connsiteX4" fmla="*/ 6405 w 10000"/>
                  <a:gd name="connsiteY4" fmla="*/ 3900 h 10000"/>
                  <a:gd name="connsiteX5" fmla="*/ 6074 w 10000"/>
                  <a:gd name="connsiteY5" fmla="*/ 3900 h 10000"/>
                  <a:gd name="connsiteX6" fmla="*/ 5744 w 10000"/>
                  <a:gd name="connsiteY6" fmla="*/ 4005 h 10000"/>
                  <a:gd name="connsiteX7" fmla="*/ 5372 w 10000"/>
                  <a:gd name="connsiteY7" fmla="*/ 3979 h 10000"/>
                  <a:gd name="connsiteX8" fmla="*/ 5372 w 10000"/>
                  <a:gd name="connsiteY8" fmla="*/ 3482 h 10000"/>
                  <a:gd name="connsiteX9" fmla="*/ 5578 w 10000"/>
                  <a:gd name="connsiteY9" fmla="*/ 3455 h 10000"/>
                  <a:gd name="connsiteX10" fmla="*/ 5455 w 10000"/>
                  <a:gd name="connsiteY10" fmla="*/ 3325 h 10000"/>
                  <a:gd name="connsiteX11" fmla="*/ 5455 w 10000"/>
                  <a:gd name="connsiteY11" fmla="*/ 3115 h 10000"/>
                  <a:gd name="connsiteX12" fmla="*/ 5496 w 10000"/>
                  <a:gd name="connsiteY12" fmla="*/ 2985 h 10000"/>
                  <a:gd name="connsiteX13" fmla="*/ 5084 w 10000"/>
                  <a:gd name="connsiteY13" fmla="*/ 2775 h 10000"/>
                  <a:gd name="connsiteX14" fmla="*/ 4669 w 10000"/>
                  <a:gd name="connsiteY14" fmla="*/ 2540 h 10000"/>
                  <a:gd name="connsiteX15" fmla="*/ 4463 w 10000"/>
                  <a:gd name="connsiteY15" fmla="*/ 2382 h 10000"/>
                  <a:gd name="connsiteX16" fmla="*/ 4174 w 10000"/>
                  <a:gd name="connsiteY16" fmla="*/ 2330 h 10000"/>
                  <a:gd name="connsiteX17" fmla="*/ 3844 w 10000"/>
                  <a:gd name="connsiteY17" fmla="*/ 2356 h 10000"/>
                  <a:gd name="connsiteX18" fmla="*/ 3512 w 10000"/>
                  <a:gd name="connsiteY18" fmla="*/ 2278 h 10000"/>
                  <a:gd name="connsiteX19" fmla="*/ 3099 w 10000"/>
                  <a:gd name="connsiteY19" fmla="*/ 1649 h 10000"/>
                  <a:gd name="connsiteX20" fmla="*/ 2975 w 10000"/>
                  <a:gd name="connsiteY20" fmla="*/ 1492 h 10000"/>
                  <a:gd name="connsiteX21" fmla="*/ 2851 w 10000"/>
                  <a:gd name="connsiteY21" fmla="*/ 1126 h 10000"/>
                  <a:gd name="connsiteX22" fmla="*/ 2686 w 10000"/>
                  <a:gd name="connsiteY22" fmla="*/ 785 h 10000"/>
                  <a:gd name="connsiteX23" fmla="*/ 2190 w 10000"/>
                  <a:gd name="connsiteY23" fmla="*/ 549 h 10000"/>
                  <a:gd name="connsiteX24" fmla="*/ 1900 w 10000"/>
                  <a:gd name="connsiteY24" fmla="*/ 52 h 10000"/>
                  <a:gd name="connsiteX25" fmla="*/ 1529 w 10000"/>
                  <a:gd name="connsiteY25" fmla="*/ 52 h 10000"/>
                  <a:gd name="connsiteX26" fmla="*/ 1363 w 10000"/>
                  <a:gd name="connsiteY26" fmla="*/ 157 h 10000"/>
                  <a:gd name="connsiteX27" fmla="*/ 1323 w 10000"/>
                  <a:gd name="connsiteY27" fmla="*/ 0 h 10000"/>
                  <a:gd name="connsiteX28" fmla="*/ 785 w 10000"/>
                  <a:gd name="connsiteY28" fmla="*/ 104 h 10000"/>
                  <a:gd name="connsiteX29" fmla="*/ 1363 w 10000"/>
                  <a:gd name="connsiteY29" fmla="*/ 210 h 10000"/>
                  <a:gd name="connsiteX30" fmla="*/ 1323 w 10000"/>
                  <a:gd name="connsiteY30" fmla="*/ 445 h 10000"/>
                  <a:gd name="connsiteX31" fmla="*/ 1446 w 10000"/>
                  <a:gd name="connsiteY31" fmla="*/ 759 h 10000"/>
                  <a:gd name="connsiteX32" fmla="*/ 1570 w 10000"/>
                  <a:gd name="connsiteY32" fmla="*/ 942 h 10000"/>
                  <a:gd name="connsiteX33" fmla="*/ 1363 w 10000"/>
                  <a:gd name="connsiteY33" fmla="*/ 1282 h 10000"/>
                  <a:gd name="connsiteX34" fmla="*/ 1199 w 10000"/>
                  <a:gd name="connsiteY34" fmla="*/ 1282 h 10000"/>
                  <a:gd name="connsiteX35" fmla="*/ 1033 w 10000"/>
                  <a:gd name="connsiteY35" fmla="*/ 1518 h 10000"/>
                  <a:gd name="connsiteX36" fmla="*/ 1323 w 10000"/>
                  <a:gd name="connsiteY36" fmla="*/ 1623 h 10000"/>
                  <a:gd name="connsiteX37" fmla="*/ 951 w 10000"/>
                  <a:gd name="connsiteY37" fmla="*/ 1597 h 10000"/>
                  <a:gd name="connsiteX38" fmla="*/ 785 w 10000"/>
                  <a:gd name="connsiteY38" fmla="*/ 1911 h 10000"/>
                  <a:gd name="connsiteX39" fmla="*/ 744 w 10000"/>
                  <a:gd name="connsiteY39" fmla="*/ 1963 h 10000"/>
                  <a:gd name="connsiteX40" fmla="*/ 578 w 10000"/>
                  <a:gd name="connsiteY40" fmla="*/ 2304 h 10000"/>
                  <a:gd name="connsiteX41" fmla="*/ 827 w 10000"/>
                  <a:gd name="connsiteY41" fmla="*/ 2382 h 10000"/>
                  <a:gd name="connsiteX42" fmla="*/ 496 w 10000"/>
                  <a:gd name="connsiteY42" fmla="*/ 2644 h 10000"/>
                  <a:gd name="connsiteX43" fmla="*/ 82 w 10000"/>
                  <a:gd name="connsiteY43" fmla="*/ 2932 h 10000"/>
                  <a:gd name="connsiteX44" fmla="*/ 0 w 10000"/>
                  <a:gd name="connsiteY44" fmla="*/ 3089 h 10000"/>
                  <a:gd name="connsiteX45" fmla="*/ 207 w 10000"/>
                  <a:gd name="connsiteY45" fmla="*/ 3429 h 10000"/>
                  <a:gd name="connsiteX46" fmla="*/ 0 w 10000"/>
                  <a:gd name="connsiteY46" fmla="*/ 3744 h 10000"/>
                  <a:gd name="connsiteX47" fmla="*/ 42 w 10000"/>
                  <a:gd name="connsiteY47" fmla="*/ 4084 h 10000"/>
                  <a:gd name="connsiteX48" fmla="*/ 166 w 10000"/>
                  <a:gd name="connsiteY48" fmla="*/ 4189 h 10000"/>
                  <a:gd name="connsiteX49" fmla="*/ 413 w 10000"/>
                  <a:gd name="connsiteY49" fmla="*/ 4162 h 10000"/>
                  <a:gd name="connsiteX50" fmla="*/ 909 w 10000"/>
                  <a:gd name="connsiteY50" fmla="*/ 4215 h 10000"/>
                  <a:gd name="connsiteX51" fmla="*/ 1323 w 10000"/>
                  <a:gd name="connsiteY51" fmla="*/ 4110 h 10000"/>
                  <a:gd name="connsiteX52" fmla="*/ 1778 w 10000"/>
                  <a:gd name="connsiteY52" fmla="*/ 4110 h 10000"/>
                  <a:gd name="connsiteX53" fmla="*/ 2066 w 10000"/>
                  <a:gd name="connsiteY53" fmla="*/ 4005 h 10000"/>
                  <a:gd name="connsiteX54" fmla="*/ 2148 w 10000"/>
                  <a:gd name="connsiteY54" fmla="*/ 4031 h 10000"/>
                  <a:gd name="connsiteX55" fmla="*/ 2025 w 10000"/>
                  <a:gd name="connsiteY55" fmla="*/ 4084 h 10000"/>
                  <a:gd name="connsiteX56" fmla="*/ 2314 w 10000"/>
                  <a:gd name="connsiteY56" fmla="*/ 4319 h 10000"/>
                  <a:gd name="connsiteX57" fmla="*/ 2521 w 10000"/>
                  <a:gd name="connsiteY57" fmla="*/ 4267 h 10000"/>
                  <a:gd name="connsiteX58" fmla="*/ 2811 w 10000"/>
                  <a:gd name="connsiteY58" fmla="*/ 4371 h 10000"/>
                  <a:gd name="connsiteX59" fmla="*/ 3181 w 10000"/>
                  <a:gd name="connsiteY59" fmla="*/ 4345 h 10000"/>
                  <a:gd name="connsiteX60" fmla="*/ 3802 w 10000"/>
                  <a:gd name="connsiteY60" fmla="*/ 4425 h 10000"/>
                  <a:gd name="connsiteX61" fmla="*/ 3966 w 10000"/>
                  <a:gd name="connsiteY61" fmla="*/ 4477 h 10000"/>
                  <a:gd name="connsiteX62" fmla="*/ 4545 w 10000"/>
                  <a:gd name="connsiteY62" fmla="*/ 4345 h 10000"/>
                  <a:gd name="connsiteX63" fmla="*/ 4629 w 10000"/>
                  <a:gd name="connsiteY63" fmla="*/ 4425 h 10000"/>
                  <a:gd name="connsiteX64" fmla="*/ 4793 w 10000"/>
                  <a:gd name="connsiteY64" fmla="*/ 4319 h 10000"/>
                  <a:gd name="connsiteX65" fmla="*/ 4877 w 10000"/>
                  <a:gd name="connsiteY65" fmla="*/ 4451 h 10000"/>
                  <a:gd name="connsiteX66" fmla="*/ 5455 w 10000"/>
                  <a:gd name="connsiteY66" fmla="*/ 4293 h 10000"/>
                  <a:gd name="connsiteX67" fmla="*/ 5455 w 10000"/>
                  <a:gd name="connsiteY67" fmla="*/ 4136 h 10000"/>
                  <a:gd name="connsiteX68" fmla="*/ 5578 w 10000"/>
                  <a:gd name="connsiteY68" fmla="*/ 4110 h 10000"/>
                  <a:gd name="connsiteX69" fmla="*/ 5703 w 10000"/>
                  <a:gd name="connsiteY69" fmla="*/ 4162 h 10000"/>
                  <a:gd name="connsiteX70" fmla="*/ 6116 w 10000"/>
                  <a:gd name="connsiteY70" fmla="*/ 4058 h 10000"/>
                  <a:gd name="connsiteX71" fmla="*/ 6199 w 10000"/>
                  <a:gd name="connsiteY71" fmla="*/ 4084 h 10000"/>
                  <a:gd name="connsiteX72" fmla="*/ 6405 w 10000"/>
                  <a:gd name="connsiteY72" fmla="*/ 4555 h 10000"/>
                  <a:gd name="connsiteX73" fmla="*/ 6529 w 10000"/>
                  <a:gd name="connsiteY73" fmla="*/ 4607 h 10000"/>
                  <a:gd name="connsiteX74" fmla="*/ 6819 w 10000"/>
                  <a:gd name="connsiteY74" fmla="*/ 4607 h 10000"/>
                  <a:gd name="connsiteX75" fmla="*/ 6943 w 10000"/>
                  <a:gd name="connsiteY75" fmla="*/ 4817 h 10000"/>
                  <a:gd name="connsiteX76" fmla="*/ 6984 w 10000"/>
                  <a:gd name="connsiteY76" fmla="*/ 4974 h 10000"/>
                  <a:gd name="connsiteX77" fmla="*/ 7480 w 10000"/>
                  <a:gd name="connsiteY77" fmla="*/ 5602 h 10000"/>
                  <a:gd name="connsiteX78" fmla="*/ 7274 w 10000"/>
                  <a:gd name="connsiteY78" fmla="*/ 5497 h 10000"/>
                  <a:gd name="connsiteX79" fmla="*/ 6695 w 10000"/>
                  <a:gd name="connsiteY79" fmla="*/ 5602 h 10000"/>
                  <a:gd name="connsiteX80" fmla="*/ 6405 w 10000"/>
                  <a:gd name="connsiteY80" fmla="*/ 5288 h 10000"/>
                  <a:gd name="connsiteX81" fmla="*/ 6199 w 10000"/>
                  <a:gd name="connsiteY81" fmla="*/ 5314 h 10000"/>
                  <a:gd name="connsiteX82" fmla="*/ 6364 w 10000"/>
                  <a:gd name="connsiteY82" fmla="*/ 5523 h 10000"/>
                  <a:gd name="connsiteX83" fmla="*/ 6405 w 10000"/>
                  <a:gd name="connsiteY83" fmla="*/ 5681 h 10000"/>
                  <a:gd name="connsiteX84" fmla="*/ 5992 w 10000"/>
                  <a:gd name="connsiteY84" fmla="*/ 5969 h 10000"/>
                  <a:gd name="connsiteX85" fmla="*/ 5910 w 10000"/>
                  <a:gd name="connsiteY85" fmla="*/ 6126 h 10000"/>
                  <a:gd name="connsiteX86" fmla="*/ 5869 w 10000"/>
                  <a:gd name="connsiteY86" fmla="*/ 6256 h 10000"/>
                  <a:gd name="connsiteX87" fmla="*/ 5826 w 10000"/>
                  <a:gd name="connsiteY87" fmla="*/ 6308 h 10000"/>
                  <a:gd name="connsiteX88" fmla="*/ 5744 w 10000"/>
                  <a:gd name="connsiteY88" fmla="*/ 6414 h 10000"/>
                  <a:gd name="connsiteX89" fmla="*/ 5496 w 10000"/>
                  <a:gd name="connsiteY89" fmla="*/ 6492 h 10000"/>
                  <a:gd name="connsiteX90" fmla="*/ 5578 w 10000"/>
                  <a:gd name="connsiteY90" fmla="*/ 6675 h 10000"/>
                  <a:gd name="connsiteX91" fmla="*/ 5537 w 10000"/>
                  <a:gd name="connsiteY91" fmla="*/ 6727 h 10000"/>
                  <a:gd name="connsiteX92" fmla="*/ 5207 w 10000"/>
                  <a:gd name="connsiteY92" fmla="*/ 6885 h 10000"/>
                  <a:gd name="connsiteX93" fmla="*/ 4877 w 10000"/>
                  <a:gd name="connsiteY93" fmla="*/ 6859 h 10000"/>
                  <a:gd name="connsiteX94" fmla="*/ 5166 w 10000"/>
                  <a:gd name="connsiteY94" fmla="*/ 6963 h 10000"/>
                  <a:gd name="connsiteX95" fmla="*/ 5166 w 10000"/>
                  <a:gd name="connsiteY95" fmla="*/ 7277 h 10000"/>
                  <a:gd name="connsiteX96" fmla="*/ 4793 w 10000"/>
                  <a:gd name="connsiteY96" fmla="*/ 7356 h 10000"/>
                  <a:gd name="connsiteX97" fmla="*/ 4711 w 10000"/>
                  <a:gd name="connsiteY97" fmla="*/ 7225 h 10000"/>
                  <a:gd name="connsiteX98" fmla="*/ 4669 w 10000"/>
                  <a:gd name="connsiteY98" fmla="*/ 7121 h 10000"/>
                  <a:gd name="connsiteX99" fmla="*/ 4299 w 10000"/>
                  <a:gd name="connsiteY99" fmla="*/ 7199 h 10000"/>
                  <a:gd name="connsiteX100" fmla="*/ 4463 w 10000"/>
                  <a:gd name="connsiteY100" fmla="*/ 7304 h 10000"/>
                  <a:gd name="connsiteX101" fmla="*/ 4587 w 10000"/>
                  <a:gd name="connsiteY101" fmla="*/ 7408 h 10000"/>
                  <a:gd name="connsiteX102" fmla="*/ 4752 w 10000"/>
                  <a:gd name="connsiteY102" fmla="*/ 7670 h 10000"/>
                  <a:gd name="connsiteX103" fmla="*/ 4959 w 10000"/>
                  <a:gd name="connsiteY103" fmla="*/ 7618 h 10000"/>
                  <a:gd name="connsiteX104" fmla="*/ 5124 w 10000"/>
                  <a:gd name="connsiteY104" fmla="*/ 7827 h 10000"/>
                  <a:gd name="connsiteX105" fmla="*/ 5248 w 10000"/>
                  <a:gd name="connsiteY105" fmla="*/ 7879 h 10000"/>
                  <a:gd name="connsiteX106" fmla="*/ 5537 w 10000"/>
                  <a:gd name="connsiteY106" fmla="*/ 7853 h 10000"/>
                  <a:gd name="connsiteX107" fmla="*/ 5662 w 10000"/>
                  <a:gd name="connsiteY107" fmla="*/ 7984 h 10000"/>
                  <a:gd name="connsiteX108" fmla="*/ 5786 w 10000"/>
                  <a:gd name="connsiteY108" fmla="*/ 8115 h 10000"/>
                  <a:gd name="connsiteX109" fmla="*/ 6364 w 10000"/>
                  <a:gd name="connsiteY109" fmla="*/ 7932 h 10000"/>
                  <a:gd name="connsiteX110" fmla="*/ 6364 w 10000"/>
                  <a:gd name="connsiteY110" fmla="*/ 7853 h 10000"/>
                  <a:gd name="connsiteX111" fmla="*/ 6199 w 10000"/>
                  <a:gd name="connsiteY111" fmla="*/ 7696 h 10000"/>
                  <a:gd name="connsiteX112" fmla="*/ 6405 w 10000"/>
                  <a:gd name="connsiteY112" fmla="*/ 7540 h 10000"/>
                  <a:gd name="connsiteX113" fmla="*/ 6281 w 10000"/>
                  <a:gd name="connsiteY113" fmla="*/ 7356 h 10000"/>
                  <a:gd name="connsiteX114" fmla="*/ 6405 w 10000"/>
                  <a:gd name="connsiteY114" fmla="*/ 7277 h 10000"/>
                  <a:gd name="connsiteX115" fmla="*/ 6571 w 10000"/>
                  <a:gd name="connsiteY115" fmla="*/ 7460 h 10000"/>
                  <a:gd name="connsiteX116" fmla="*/ 6489 w 10000"/>
                  <a:gd name="connsiteY116" fmla="*/ 7566 h 10000"/>
                  <a:gd name="connsiteX117" fmla="*/ 6859 w 10000"/>
                  <a:gd name="connsiteY117" fmla="*/ 7618 h 10000"/>
                  <a:gd name="connsiteX118" fmla="*/ 7025 w 10000"/>
                  <a:gd name="connsiteY118" fmla="*/ 7696 h 10000"/>
                  <a:gd name="connsiteX119" fmla="*/ 7190 w 10000"/>
                  <a:gd name="connsiteY119" fmla="*/ 7906 h 10000"/>
                  <a:gd name="connsiteX120" fmla="*/ 6943 w 10000"/>
                  <a:gd name="connsiteY120" fmla="*/ 8089 h 10000"/>
                  <a:gd name="connsiteX121" fmla="*/ 6529 w 10000"/>
                  <a:gd name="connsiteY121" fmla="*/ 8219 h 10000"/>
                  <a:gd name="connsiteX122" fmla="*/ 6447 w 10000"/>
                  <a:gd name="connsiteY122" fmla="*/ 8377 h 10000"/>
                  <a:gd name="connsiteX123" fmla="*/ 6199 w 10000"/>
                  <a:gd name="connsiteY123" fmla="*/ 8455 h 10000"/>
                  <a:gd name="connsiteX124" fmla="*/ 6322 w 10000"/>
                  <a:gd name="connsiteY124" fmla="*/ 8612 h 10000"/>
                  <a:gd name="connsiteX125" fmla="*/ 6571 w 10000"/>
                  <a:gd name="connsiteY125" fmla="*/ 8612 h 10000"/>
                  <a:gd name="connsiteX126" fmla="*/ 6611 w 10000"/>
                  <a:gd name="connsiteY126" fmla="*/ 8612 h 10000"/>
                  <a:gd name="connsiteX127" fmla="*/ 6777 w 10000"/>
                  <a:gd name="connsiteY127" fmla="*/ 8900 h 10000"/>
                  <a:gd name="connsiteX128" fmla="*/ 6859 w 10000"/>
                  <a:gd name="connsiteY128" fmla="*/ 8612 h 10000"/>
                  <a:gd name="connsiteX129" fmla="*/ 7067 w 10000"/>
                  <a:gd name="connsiteY129" fmla="*/ 8560 h 10000"/>
                  <a:gd name="connsiteX130" fmla="*/ 7274 w 10000"/>
                  <a:gd name="connsiteY130" fmla="*/ 8638 h 10000"/>
                  <a:gd name="connsiteX131" fmla="*/ 7274 w 10000"/>
                  <a:gd name="connsiteY131" fmla="*/ 8665 h 10000"/>
                  <a:gd name="connsiteX132" fmla="*/ 7480 w 10000"/>
                  <a:gd name="connsiteY132" fmla="*/ 8612 h 10000"/>
                  <a:gd name="connsiteX133" fmla="*/ 7604 w 10000"/>
                  <a:gd name="connsiteY133" fmla="*/ 8796 h 10000"/>
                  <a:gd name="connsiteX134" fmla="*/ 7190 w 10000"/>
                  <a:gd name="connsiteY134" fmla="*/ 8691 h 10000"/>
                  <a:gd name="connsiteX135" fmla="*/ 7107 w 10000"/>
                  <a:gd name="connsiteY135" fmla="*/ 8718 h 10000"/>
                  <a:gd name="connsiteX136" fmla="*/ 7067 w 10000"/>
                  <a:gd name="connsiteY136" fmla="*/ 8926 h 10000"/>
                  <a:gd name="connsiteX137" fmla="*/ 7025 w 10000"/>
                  <a:gd name="connsiteY137" fmla="*/ 9058 h 10000"/>
                  <a:gd name="connsiteX138" fmla="*/ 7356 w 10000"/>
                  <a:gd name="connsiteY138" fmla="*/ 9031 h 10000"/>
                  <a:gd name="connsiteX139" fmla="*/ 7439 w 10000"/>
                  <a:gd name="connsiteY139" fmla="*/ 9110 h 10000"/>
                  <a:gd name="connsiteX140" fmla="*/ 7480 w 10000"/>
                  <a:gd name="connsiteY140" fmla="*/ 8953 h 10000"/>
                  <a:gd name="connsiteX141" fmla="*/ 7604 w 10000"/>
                  <a:gd name="connsiteY141" fmla="*/ 8744 h 10000"/>
                  <a:gd name="connsiteX142" fmla="*/ 7892 w 10000"/>
                  <a:gd name="connsiteY142" fmla="*/ 9136 h 10000"/>
                  <a:gd name="connsiteX143" fmla="*/ 8430 w 10000"/>
                  <a:gd name="connsiteY143" fmla="*/ 9895 h 10000"/>
                  <a:gd name="connsiteX0" fmla="*/ 8430 w 9298"/>
                  <a:gd name="connsiteY0" fmla="*/ 9895 h 10000"/>
                  <a:gd name="connsiteX1" fmla="*/ 8967 w 9298"/>
                  <a:gd name="connsiteY1" fmla="*/ 10000 h 10000"/>
                  <a:gd name="connsiteX2" fmla="*/ 9298 w 9298"/>
                  <a:gd name="connsiteY2" fmla="*/ 9790 h 10000"/>
                  <a:gd name="connsiteX3" fmla="*/ 6405 w 9298"/>
                  <a:gd name="connsiteY3" fmla="*/ 3900 h 10000"/>
                  <a:gd name="connsiteX4" fmla="*/ 6074 w 9298"/>
                  <a:gd name="connsiteY4" fmla="*/ 3900 h 10000"/>
                  <a:gd name="connsiteX5" fmla="*/ 5744 w 9298"/>
                  <a:gd name="connsiteY5" fmla="*/ 4005 h 10000"/>
                  <a:gd name="connsiteX6" fmla="*/ 5372 w 9298"/>
                  <a:gd name="connsiteY6" fmla="*/ 3979 h 10000"/>
                  <a:gd name="connsiteX7" fmla="*/ 5372 w 9298"/>
                  <a:gd name="connsiteY7" fmla="*/ 3482 h 10000"/>
                  <a:gd name="connsiteX8" fmla="*/ 5578 w 9298"/>
                  <a:gd name="connsiteY8" fmla="*/ 3455 h 10000"/>
                  <a:gd name="connsiteX9" fmla="*/ 5455 w 9298"/>
                  <a:gd name="connsiteY9" fmla="*/ 3325 h 10000"/>
                  <a:gd name="connsiteX10" fmla="*/ 5455 w 9298"/>
                  <a:gd name="connsiteY10" fmla="*/ 3115 h 10000"/>
                  <a:gd name="connsiteX11" fmla="*/ 5496 w 9298"/>
                  <a:gd name="connsiteY11" fmla="*/ 2985 h 10000"/>
                  <a:gd name="connsiteX12" fmla="*/ 5084 w 9298"/>
                  <a:gd name="connsiteY12" fmla="*/ 2775 h 10000"/>
                  <a:gd name="connsiteX13" fmla="*/ 4669 w 9298"/>
                  <a:gd name="connsiteY13" fmla="*/ 2540 h 10000"/>
                  <a:gd name="connsiteX14" fmla="*/ 4463 w 9298"/>
                  <a:gd name="connsiteY14" fmla="*/ 2382 h 10000"/>
                  <a:gd name="connsiteX15" fmla="*/ 4174 w 9298"/>
                  <a:gd name="connsiteY15" fmla="*/ 2330 h 10000"/>
                  <a:gd name="connsiteX16" fmla="*/ 3844 w 9298"/>
                  <a:gd name="connsiteY16" fmla="*/ 2356 h 10000"/>
                  <a:gd name="connsiteX17" fmla="*/ 3512 w 9298"/>
                  <a:gd name="connsiteY17" fmla="*/ 2278 h 10000"/>
                  <a:gd name="connsiteX18" fmla="*/ 3099 w 9298"/>
                  <a:gd name="connsiteY18" fmla="*/ 1649 h 10000"/>
                  <a:gd name="connsiteX19" fmla="*/ 2975 w 9298"/>
                  <a:gd name="connsiteY19" fmla="*/ 1492 h 10000"/>
                  <a:gd name="connsiteX20" fmla="*/ 2851 w 9298"/>
                  <a:gd name="connsiteY20" fmla="*/ 1126 h 10000"/>
                  <a:gd name="connsiteX21" fmla="*/ 2686 w 9298"/>
                  <a:gd name="connsiteY21" fmla="*/ 785 h 10000"/>
                  <a:gd name="connsiteX22" fmla="*/ 2190 w 9298"/>
                  <a:gd name="connsiteY22" fmla="*/ 549 h 10000"/>
                  <a:gd name="connsiteX23" fmla="*/ 1900 w 9298"/>
                  <a:gd name="connsiteY23" fmla="*/ 52 h 10000"/>
                  <a:gd name="connsiteX24" fmla="*/ 1529 w 9298"/>
                  <a:gd name="connsiteY24" fmla="*/ 52 h 10000"/>
                  <a:gd name="connsiteX25" fmla="*/ 1363 w 9298"/>
                  <a:gd name="connsiteY25" fmla="*/ 157 h 10000"/>
                  <a:gd name="connsiteX26" fmla="*/ 1323 w 9298"/>
                  <a:gd name="connsiteY26" fmla="*/ 0 h 10000"/>
                  <a:gd name="connsiteX27" fmla="*/ 785 w 9298"/>
                  <a:gd name="connsiteY27" fmla="*/ 104 h 10000"/>
                  <a:gd name="connsiteX28" fmla="*/ 1363 w 9298"/>
                  <a:gd name="connsiteY28" fmla="*/ 210 h 10000"/>
                  <a:gd name="connsiteX29" fmla="*/ 1323 w 9298"/>
                  <a:gd name="connsiteY29" fmla="*/ 445 h 10000"/>
                  <a:gd name="connsiteX30" fmla="*/ 1446 w 9298"/>
                  <a:gd name="connsiteY30" fmla="*/ 759 h 10000"/>
                  <a:gd name="connsiteX31" fmla="*/ 1570 w 9298"/>
                  <a:gd name="connsiteY31" fmla="*/ 942 h 10000"/>
                  <a:gd name="connsiteX32" fmla="*/ 1363 w 9298"/>
                  <a:gd name="connsiteY32" fmla="*/ 1282 h 10000"/>
                  <a:gd name="connsiteX33" fmla="*/ 1199 w 9298"/>
                  <a:gd name="connsiteY33" fmla="*/ 1282 h 10000"/>
                  <a:gd name="connsiteX34" fmla="*/ 1033 w 9298"/>
                  <a:gd name="connsiteY34" fmla="*/ 1518 h 10000"/>
                  <a:gd name="connsiteX35" fmla="*/ 1323 w 9298"/>
                  <a:gd name="connsiteY35" fmla="*/ 1623 h 10000"/>
                  <a:gd name="connsiteX36" fmla="*/ 951 w 9298"/>
                  <a:gd name="connsiteY36" fmla="*/ 1597 h 10000"/>
                  <a:gd name="connsiteX37" fmla="*/ 785 w 9298"/>
                  <a:gd name="connsiteY37" fmla="*/ 1911 h 10000"/>
                  <a:gd name="connsiteX38" fmla="*/ 744 w 9298"/>
                  <a:gd name="connsiteY38" fmla="*/ 1963 h 10000"/>
                  <a:gd name="connsiteX39" fmla="*/ 578 w 9298"/>
                  <a:gd name="connsiteY39" fmla="*/ 2304 h 10000"/>
                  <a:gd name="connsiteX40" fmla="*/ 827 w 9298"/>
                  <a:gd name="connsiteY40" fmla="*/ 2382 h 10000"/>
                  <a:gd name="connsiteX41" fmla="*/ 496 w 9298"/>
                  <a:gd name="connsiteY41" fmla="*/ 2644 h 10000"/>
                  <a:gd name="connsiteX42" fmla="*/ 82 w 9298"/>
                  <a:gd name="connsiteY42" fmla="*/ 2932 h 10000"/>
                  <a:gd name="connsiteX43" fmla="*/ 0 w 9298"/>
                  <a:gd name="connsiteY43" fmla="*/ 3089 h 10000"/>
                  <a:gd name="connsiteX44" fmla="*/ 207 w 9298"/>
                  <a:gd name="connsiteY44" fmla="*/ 3429 h 10000"/>
                  <a:gd name="connsiteX45" fmla="*/ 0 w 9298"/>
                  <a:gd name="connsiteY45" fmla="*/ 3744 h 10000"/>
                  <a:gd name="connsiteX46" fmla="*/ 42 w 9298"/>
                  <a:gd name="connsiteY46" fmla="*/ 4084 h 10000"/>
                  <a:gd name="connsiteX47" fmla="*/ 166 w 9298"/>
                  <a:gd name="connsiteY47" fmla="*/ 4189 h 10000"/>
                  <a:gd name="connsiteX48" fmla="*/ 413 w 9298"/>
                  <a:gd name="connsiteY48" fmla="*/ 4162 h 10000"/>
                  <a:gd name="connsiteX49" fmla="*/ 909 w 9298"/>
                  <a:gd name="connsiteY49" fmla="*/ 4215 h 10000"/>
                  <a:gd name="connsiteX50" fmla="*/ 1323 w 9298"/>
                  <a:gd name="connsiteY50" fmla="*/ 4110 h 10000"/>
                  <a:gd name="connsiteX51" fmla="*/ 1778 w 9298"/>
                  <a:gd name="connsiteY51" fmla="*/ 4110 h 10000"/>
                  <a:gd name="connsiteX52" fmla="*/ 2066 w 9298"/>
                  <a:gd name="connsiteY52" fmla="*/ 4005 h 10000"/>
                  <a:gd name="connsiteX53" fmla="*/ 2148 w 9298"/>
                  <a:gd name="connsiteY53" fmla="*/ 4031 h 10000"/>
                  <a:gd name="connsiteX54" fmla="*/ 2025 w 9298"/>
                  <a:gd name="connsiteY54" fmla="*/ 4084 h 10000"/>
                  <a:gd name="connsiteX55" fmla="*/ 2314 w 9298"/>
                  <a:gd name="connsiteY55" fmla="*/ 4319 h 10000"/>
                  <a:gd name="connsiteX56" fmla="*/ 2521 w 9298"/>
                  <a:gd name="connsiteY56" fmla="*/ 4267 h 10000"/>
                  <a:gd name="connsiteX57" fmla="*/ 2811 w 9298"/>
                  <a:gd name="connsiteY57" fmla="*/ 4371 h 10000"/>
                  <a:gd name="connsiteX58" fmla="*/ 3181 w 9298"/>
                  <a:gd name="connsiteY58" fmla="*/ 4345 h 10000"/>
                  <a:gd name="connsiteX59" fmla="*/ 3802 w 9298"/>
                  <a:gd name="connsiteY59" fmla="*/ 4425 h 10000"/>
                  <a:gd name="connsiteX60" fmla="*/ 3966 w 9298"/>
                  <a:gd name="connsiteY60" fmla="*/ 4477 h 10000"/>
                  <a:gd name="connsiteX61" fmla="*/ 4545 w 9298"/>
                  <a:gd name="connsiteY61" fmla="*/ 4345 h 10000"/>
                  <a:gd name="connsiteX62" fmla="*/ 4629 w 9298"/>
                  <a:gd name="connsiteY62" fmla="*/ 4425 h 10000"/>
                  <a:gd name="connsiteX63" fmla="*/ 4793 w 9298"/>
                  <a:gd name="connsiteY63" fmla="*/ 4319 h 10000"/>
                  <a:gd name="connsiteX64" fmla="*/ 4877 w 9298"/>
                  <a:gd name="connsiteY64" fmla="*/ 4451 h 10000"/>
                  <a:gd name="connsiteX65" fmla="*/ 5455 w 9298"/>
                  <a:gd name="connsiteY65" fmla="*/ 4293 h 10000"/>
                  <a:gd name="connsiteX66" fmla="*/ 5455 w 9298"/>
                  <a:gd name="connsiteY66" fmla="*/ 4136 h 10000"/>
                  <a:gd name="connsiteX67" fmla="*/ 5578 w 9298"/>
                  <a:gd name="connsiteY67" fmla="*/ 4110 h 10000"/>
                  <a:gd name="connsiteX68" fmla="*/ 5703 w 9298"/>
                  <a:gd name="connsiteY68" fmla="*/ 4162 h 10000"/>
                  <a:gd name="connsiteX69" fmla="*/ 6116 w 9298"/>
                  <a:gd name="connsiteY69" fmla="*/ 4058 h 10000"/>
                  <a:gd name="connsiteX70" fmla="*/ 6199 w 9298"/>
                  <a:gd name="connsiteY70" fmla="*/ 4084 h 10000"/>
                  <a:gd name="connsiteX71" fmla="*/ 6405 w 9298"/>
                  <a:gd name="connsiteY71" fmla="*/ 4555 h 10000"/>
                  <a:gd name="connsiteX72" fmla="*/ 6529 w 9298"/>
                  <a:gd name="connsiteY72" fmla="*/ 4607 h 10000"/>
                  <a:gd name="connsiteX73" fmla="*/ 6819 w 9298"/>
                  <a:gd name="connsiteY73" fmla="*/ 4607 h 10000"/>
                  <a:gd name="connsiteX74" fmla="*/ 6943 w 9298"/>
                  <a:gd name="connsiteY74" fmla="*/ 4817 h 10000"/>
                  <a:gd name="connsiteX75" fmla="*/ 6984 w 9298"/>
                  <a:gd name="connsiteY75" fmla="*/ 4974 h 10000"/>
                  <a:gd name="connsiteX76" fmla="*/ 7480 w 9298"/>
                  <a:gd name="connsiteY76" fmla="*/ 5602 h 10000"/>
                  <a:gd name="connsiteX77" fmla="*/ 7274 w 9298"/>
                  <a:gd name="connsiteY77" fmla="*/ 5497 h 10000"/>
                  <a:gd name="connsiteX78" fmla="*/ 6695 w 9298"/>
                  <a:gd name="connsiteY78" fmla="*/ 5602 h 10000"/>
                  <a:gd name="connsiteX79" fmla="*/ 6405 w 9298"/>
                  <a:gd name="connsiteY79" fmla="*/ 5288 h 10000"/>
                  <a:gd name="connsiteX80" fmla="*/ 6199 w 9298"/>
                  <a:gd name="connsiteY80" fmla="*/ 5314 h 10000"/>
                  <a:gd name="connsiteX81" fmla="*/ 6364 w 9298"/>
                  <a:gd name="connsiteY81" fmla="*/ 5523 h 10000"/>
                  <a:gd name="connsiteX82" fmla="*/ 6405 w 9298"/>
                  <a:gd name="connsiteY82" fmla="*/ 5681 h 10000"/>
                  <a:gd name="connsiteX83" fmla="*/ 5992 w 9298"/>
                  <a:gd name="connsiteY83" fmla="*/ 5969 h 10000"/>
                  <a:gd name="connsiteX84" fmla="*/ 5910 w 9298"/>
                  <a:gd name="connsiteY84" fmla="*/ 6126 h 10000"/>
                  <a:gd name="connsiteX85" fmla="*/ 5869 w 9298"/>
                  <a:gd name="connsiteY85" fmla="*/ 6256 h 10000"/>
                  <a:gd name="connsiteX86" fmla="*/ 5826 w 9298"/>
                  <a:gd name="connsiteY86" fmla="*/ 6308 h 10000"/>
                  <a:gd name="connsiteX87" fmla="*/ 5744 w 9298"/>
                  <a:gd name="connsiteY87" fmla="*/ 6414 h 10000"/>
                  <a:gd name="connsiteX88" fmla="*/ 5496 w 9298"/>
                  <a:gd name="connsiteY88" fmla="*/ 6492 h 10000"/>
                  <a:gd name="connsiteX89" fmla="*/ 5578 w 9298"/>
                  <a:gd name="connsiteY89" fmla="*/ 6675 h 10000"/>
                  <a:gd name="connsiteX90" fmla="*/ 5537 w 9298"/>
                  <a:gd name="connsiteY90" fmla="*/ 6727 h 10000"/>
                  <a:gd name="connsiteX91" fmla="*/ 5207 w 9298"/>
                  <a:gd name="connsiteY91" fmla="*/ 6885 h 10000"/>
                  <a:gd name="connsiteX92" fmla="*/ 4877 w 9298"/>
                  <a:gd name="connsiteY92" fmla="*/ 6859 h 10000"/>
                  <a:gd name="connsiteX93" fmla="*/ 5166 w 9298"/>
                  <a:gd name="connsiteY93" fmla="*/ 6963 h 10000"/>
                  <a:gd name="connsiteX94" fmla="*/ 5166 w 9298"/>
                  <a:gd name="connsiteY94" fmla="*/ 7277 h 10000"/>
                  <a:gd name="connsiteX95" fmla="*/ 4793 w 9298"/>
                  <a:gd name="connsiteY95" fmla="*/ 7356 h 10000"/>
                  <a:gd name="connsiteX96" fmla="*/ 4711 w 9298"/>
                  <a:gd name="connsiteY96" fmla="*/ 7225 h 10000"/>
                  <a:gd name="connsiteX97" fmla="*/ 4669 w 9298"/>
                  <a:gd name="connsiteY97" fmla="*/ 7121 h 10000"/>
                  <a:gd name="connsiteX98" fmla="*/ 4299 w 9298"/>
                  <a:gd name="connsiteY98" fmla="*/ 7199 h 10000"/>
                  <a:gd name="connsiteX99" fmla="*/ 4463 w 9298"/>
                  <a:gd name="connsiteY99" fmla="*/ 7304 h 10000"/>
                  <a:gd name="connsiteX100" fmla="*/ 4587 w 9298"/>
                  <a:gd name="connsiteY100" fmla="*/ 7408 h 10000"/>
                  <a:gd name="connsiteX101" fmla="*/ 4752 w 9298"/>
                  <a:gd name="connsiteY101" fmla="*/ 7670 h 10000"/>
                  <a:gd name="connsiteX102" fmla="*/ 4959 w 9298"/>
                  <a:gd name="connsiteY102" fmla="*/ 7618 h 10000"/>
                  <a:gd name="connsiteX103" fmla="*/ 5124 w 9298"/>
                  <a:gd name="connsiteY103" fmla="*/ 7827 h 10000"/>
                  <a:gd name="connsiteX104" fmla="*/ 5248 w 9298"/>
                  <a:gd name="connsiteY104" fmla="*/ 7879 h 10000"/>
                  <a:gd name="connsiteX105" fmla="*/ 5537 w 9298"/>
                  <a:gd name="connsiteY105" fmla="*/ 7853 h 10000"/>
                  <a:gd name="connsiteX106" fmla="*/ 5662 w 9298"/>
                  <a:gd name="connsiteY106" fmla="*/ 7984 h 10000"/>
                  <a:gd name="connsiteX107" fmla="*/ 5786 w 9298"/>
                  <a:gd name="connsiteY107" fmla="*/ 8115 h 10000"/>
                  <a:gd name="connsiteX108" fmla="*/ 6364 w 9298"/>
                  <a:gd name="connsiteY108" fmla="*/ 7932 h 10000"/>
                  <a:gd name="connsiteX109" fmla="*/ 6364 w 9298"/>
                  <a:gd name="connsiteY109" fmla="*/ 7853 h 10000"/>
                  <a:gd name="connsiteX110" fmla="*/ 6199 w 9298"/>
                  <a:gd name="connsiteY110" fmla="*/ 7696 h 10000"/>
                  <a:gd name="connsiteX111" fmla="*/ 6405 w 9298"/>
                  <a:gd name="connsiteY111" fmla="*/ 7540 h 10000"/>
                  <a:gd name="connsiteX112" fmla="*/ 6281 w 9298"/>
                  <a:gd name="connsiteY112" fmla="*/ 7356 h 10000"/>
                  <a:gd name="connsiteX113" fmla="*/ 6405 w 9298"/>
                  <a:gd name="connsiteY113" fmla="*/ 7277 h 10000"/>
                  <a:gd name="connsiteX114" fmla="*/ 6571 w 9298"/>
                  <a:gd name="connsiteY114" fmla="*/ 7460 h 10000"/>
                  <a:gd name="connsiteX115" fmla="*/ 6489 w 9298"/>
                  <a:gd name="connsiteY115" fmla="*/ 7566 h 10000"/>
                  <a:gd name="connsiteX116" fmla="*/ 6859 w 9298"/>
                  <a:gd name="connsiteY116" fmla="*/ 7618 h 10000"/>
                  <a:gd name="connsiteX117" fmla="*/ 7025 w 9298"/>
                  <a:gd name="connsiteY117" fmla="*/ 7696 h 10000"/>
                  <a:gd name="connsiteX118" fmla="*/ 7190 w 9298"/>
                  <a:gd name="connsiteY118" fmla="*/ 7906 h 10000"/>
                  <a:gd name="connsiteX119" fmla="*/ 6943 w 9298"/>
                  <a:gd name="connsiteY119" fmla="*/ 8089 h 10000"/>
                  <a:gd name="connsiteX120" fmla="*/ 6529 w 9298"/>
                  <a:gd name="connsiteY120" fmla="*/ 8219 h 10000"/>
                  <a:gd name="connsiteX121" fmla="*/ 6447 w 9298"/>
                  <a:gd name="connsiteY121" fmla="*/ 8377 h 10000"/>
                  <a:gd name="connsiteX122" fmla="*/ 6199 w 9298"/>
                  <a:gd name="connsiteY122" fmla="*/ 8455 h 10000"/>
                  <a:gd name="connsiteX123" fmla="*/ 6322 w 9298"/>
                  <a:gd name="connsiteY123" fmla="*/ 8612 h 10000"/>
                  <a:gd name="connsiteX124" fmla="*/ 6571 w 9298"/>
                  <a:gd name="connsiteY124" fmla="*/ 8612 h 10000"/>
                  <a:gd name="connsiteX125" fmla="*/ 6611 w 9298"/>
                  <a:gd name="connsiteY125" fmla="*/ 8612 h 10000"/>
                  <a:gd name="connsiteX126" fmla="*/ 6777 w 9298"/>
                  <a:gd name="connsiteY126" fmla="*/ 8900 h 10000"/>
                  <a:gd name="connsiteX127" fmla="*/ 6859 w 9298"/>
                  <a:gd name="connsiteY127" fmla="*/ 8612 h 10000"/>
                  <a:gd name="connsiteX128" fmla="*/ 7067 w 9298"/>
                  <a:gd name="connsiteY128" fmla="*/ 8560 h 10000"/>
                  <a:gd name="connsiteX129" fmla="*/ 7274 w 9298"/>
                  <a:gd name="connsiteY129" fmla="*/ 8638 h 10000"/>
                  <a:gd name="connsiteX130" fmla="*/ 7274 w 9298"/>
                  <a:gd name="connsiteY130" fmla="*/ 8665 h 10000"/>
                  <a:gd name="connsiteX131" fmla="*/ 7480 w 9298"/>
                  <a:gd name="connsiteY131" fmla="*/ 8612 h 10000"/>
                  <a:gd name="connsiteX132" fmla="*/ 7604 w 9298"/>
                  <a:gd name="connsiteY132" fmla="*/ 8796 h 10000"/>
                  <a:gd name="connsiteX133" fmla="*/ 7190 w 9298"/>
                  <a:gd name="connsiteY133" fmla="*/ 8691 h 10000"/>
                  <a:gd name="connsiteX134" fmla="*/ 7107 w 9298"/>
                  <a:gd name="connsiteY134" fmla="*/ 8718 h 10000"/>
                  <a:gd name="connsiteX135" fmla="*/ 7067 w 9298"/>
                  <a:gd name="connsiteY135" fmla="*/ 8926 h 10000"/>
                  <a:gd name="connsiteX136" fmla="*/ 7025 w 9298"/>
                  <a:gd name="connsiteY136" fmla="*/ 9058 h 10000"/>
                  <a:gd name="connsiteX137" fmla="*/ 7356 w 9298"/>
                  <a:gd name="connsiteY137" fmla="*/ 9031 h 10000"/>
                  <a:gd name="connsiteX138" fmla="*/ 7439 w 9298"/>
                  <a:gd name="connsiteY138" fmla="*/ 9110 h 10000"/>
                  <a:gd name="connsiteX139" fmla="*/ 7480 w 9298"/>
                  <a:gd name="connsiteY139" fmla="*/ 8953 h 10000"/>
                  <a:gd name="connsiteX140" fmla="*/ 7604 w 9298"/>
                  <a:gd name="connsiteY140" fmla="*/ 8744 h 10000"/>
                  <a:gd name="connsiteX141" fmla="*/ 7892 w 9298"/>
                  <a:gd name="connsiteY141" fmla="*/ 9136 h 10000"/>
                  <a:gd name="connsiteX142" fmla="*/ 8430 w 9298"/>
                  <a:gd name="connsiteY142" fmla="*/ 9895 h 10000"/>
                  <a:gd name="connsiteX0" fmla="*/ 9066 w 10000"/>
                  <a:gd name="connsiteY0" fmla="*/ 9895 h 9895"/>
                  <a:gd name="connsiteX1" fmla="*/ 10000 w 10000"/>
                  <a:gd name="connsiteY1" fmla="*/ 9790 h 9895"/>
                  <a:gd name="connsiteX2" fmla="*/ 6889 w 10000"/>
                  <a:gd name="connsiteY2" fmla="*/ 3900 h 9895"/>
                  <a:gd name="connsiteX3" fmla="*/ 6533 w 10000"/>
                  <a:gd name="connsiteY3" fmla="*/ 3900 h 9895"/>
                  <a:gd name="connsiteX4" fmla="*/ 6178 w 10000"/>
                  <a:gd name="connsiteY4" fmla="*/ 4005 h 9895"/>
                  <a:gd name="connsiteX5" fmla="*/ 5778 w 10000"/>
                  <a:gd name="connsiteY5" fmla="*/ 3979 h 9895"/>
                  <a:gd name="connsiteX6" fmla="*/ 5778 w 10000"/>
                  <a:gd name="connsiteY6" fmla="*/ 3482 h 9895"/>
                  <a:gd name="connsiteX7" fmla="*/ 5999 w 10000"/>
                  <a:gd name="connsiteY7" fmla="*/ 3455 h 9895"/>
                  <a:gd name="connsiteX8" fmla="*/ 5867 w 10000"/>
                  <a:gd name="connsiteY8" fmla="*/ 3325 h 9895"/>
                  <a:gd name="connsiteX9" fmla="*/ 5867 w 10000"/>
                  <a:gd name="connsiteY9" fmla="*/ 3115 h 9895"/>
                  <a:gd name="connsiteX10" fmla="*/ 5911 w 10000"/>
                  <a:gd name="connsiteY10" fmla="*/ 2985 h 9895"/>
                  <a:gd name="connsiteX11" fmla="*/ 5468 w 10000"/>
                  <a:gd name="connsiteY11" fmla="*/ 2775 h 9895"/>
                  <a:gd name="connsiteX12" fmla="*/ 5022 w 10000"/>
                  <a:gd name="connsiteY12" fmla="*/ 2540 h 9895"/>
                  <a:gd name="connsiteX13" fmla="*/ 4800 w 10000"/>
                  <a:gd name="connsiteY13" fmla="*/ 2382 h 9895"/>
                  <a:gd name="connsiteX14" fmla="*/ 4489 w 10000"/>
                  <a:gd name="connsiteY14" fmla="*/ 2330 h 9895"/>
                  <a:gd name="connsiteX15" fmla="*/ 4134 w 10000"/>
                  <a:gd name="connsiteY15" fmla="*/ 2356 h 9895"/>
                  <a:gd name="connsiteX16" fmla="*/ 3777 w 10000"/>
                  <a:gd name="connsiteY16" fmla="*/ 2278 h 9895"/>
                  <a:gd name="connsiteX17" fmla="*/ 3333 w 10000"/>
                  <a:gd name="connsiteY17" fmla="*/ 1649 h 9895"/>
                  <a:gd name="connsiteX18" fmla="*/ 3200 w 10000"/>
                  <a:gd name="connsiteY18" fmla="*/ 1492 h 9895"/>
                  <a:gd name="connsiteX19" fmla="*/ 3066 w 10000"/>
                  <a:gd name="connsiteY19" fmla="*/ 1126 h 9895"/>
                  <a:gd name="connsiteX20" fmla="*/ 2889 w 10000"/>
                  <a:gd name="connsiteY20" fmla="*/ 785 h 9895"/>
                  <a:gd name="connsiteX21" fmla="*/ 2355 w 10000"/>
                  <a:gd name="connsiteY21" fmla="*/ 549 h 9895"/>
                  <a:gd name="connsiteX22" fmla="*/ 2043 w 10000"/>
                  <a:gd name="connsiteY22" fmla="*/ 52 h 9895"/>
                  <a:gd name="connsiteX23" fmla="*/ 1644 w 10000"/>
                  <a:gd name="connsiteY23" fmla="*/ 52 h 9895"/>
                  <a:gd name="connsiteX24" fmla="*/ 1466 w 10000"/>
                  <a:gd name="connsiteY24" fmla="*/ 157 h 9895"/>
                  <a:gd name="connsiteX25" fmla="*/ 1423 w 10000"/>
                  <a:gd name="connsiteY25" fmla="*/ 0 h 9895"/>
                  <a:gd name="connsiteX26" fmla="*/ 844 w 10000"/>
                  <a:gd name="connsiteY26" fmla="*/ 104 h 9895"/>
                  <a:gd name="connsiteX27" fmla="*/ 1466 w 10000"/>
                  <a:gd name="connsiteY27" fmla="*/ 210 h 9895"/>
                  <a:gd name="connsiteX28" fmla="*/ 1423 w 10000"/>
                  <a:gd name="connsiteY28" fmla="*/ 445 h 9895"/>
                  <a:gd name="connsiteX29" fmla="*/ 1555 w 10000"/>
                  <a:gd name="connsiteY29" fmla="*/ 759 h 9895"/>
                  <a:gd name="connsiteX30" fmla="*/ 1689 w 10000"/>
                  <a:gd name="connsiteY30" fmla="*/ 942 h 9895"/>
                  <a:gd name="connsiteX31" fmla="*/ 1466 w 10000"/>
                  <a:gd name="connsiteY31" fmla="*/ 1282 h 9895"/>
                  <a:gd name="connsiteX32" fmla="*/ 1290 w 10000"/>
                  <a:gd name="connsiteY32" fmla="*/ 1282 h 9895"/>
                  <a:gd name="connsiteX33" fmla="*/ 1111 w 10000"/>
                  <a:gd name="connsiteY33" fmla="*/ 1518 h 9895"/>
                  <a:gd name="connsiteX34" fmla="*/ 1423 w 10000"/>
                  <a:gd name="connsiteY34" fmla="*/ 1623 h 9895"/>
                  <a:gd name="connsiteX35" fmla="*/ 1023 w 10000"/>
                  <a:gd name="connsiteY35" fmla="*/ 1597 h 9895"/>
                  <a:gd name="connsiteX36" fmla="*/ 844 w 10000"/>
                  <a:gd name="connsiteY36" fmla="*/ 1911 h 9895"/>
                  <a:gd name="connsiteX37" fmla="*/ 800 w 10000"/>
                  <a:gd name="connsiteY37" fmla="*/ 1963 h 9895"/>
                  <a:gd name="connsiteX38" fmla="*/ 622 w 10000"/>
                  <a:gd name="connsiteY38" fmla="*/ 2304 h 9895"/>
                  <a:gd name="connsiteX39" fmla="*/ 889 w 10000"/>
                  <a:gd name="connsiteY39" fmla="*/ 2382 h 9895"/>
                  <a:gd name="connsiteX40" fmla="*/ 533 w 10000"/>
                  <a:gd name="connsiteY40" fmla="*/ 2644 h 9895"/>
                  <a:gd name="connsiteX41" fmla="*/ 88 w 10000"/>
                  <a:gd name="connsiteY41" fmla="*/ 2932 h 9895"/>
                  <a:gd name="connsiteX42" fmla="*/ 0 w 10000"/>
                  <a:gd name="connsiteY42" fmla="*/ 3089 h 9895"/>
                  <a:gd name="connsiteX43" fmla="*/ 223 w 10000"/>
                  <a:gd name="connsiteY43" fmla="*/ 3429 h 9895"/>
                  <a:gd name="connsiteX44" fmla="*/ 0 w 10000"/>
                  <a:gd name="connsiteY44" fmla="*/ 3744 h 9895"/>
                  <a:gd name="connsiteX45" fmla="*/ 45 w 10000"/>
                  <a:gd name="connsiteY45" fmla="*/ 4084 h 9895"/>
                  <a:gd name="connsiteX46" fmla="*/ 179 w 10000"/>
                  <a:gd name="connsiteY46" fmla="*/ 4189 h 9895"/>
                  <a:gd name="connsiteX47" fmla="*/ 444 w 10000"/>
                  <a:gd name="connsiteY47" fmla="*/ 4162 h 9895"/>
                  <a:gd name="connsiteX48" fmla="*/ 978 w 10000"/>
                  <a:gd name="connsiteY48" fmla="*/ 4215 h 9895"/>
                  <a:gd name="connsiteX49" fmla="*/ 1423 w 10000"/>
                  <a:gd name="connsiteY49" fmla="*/ 4110 h 9895"/>
                  <a:gd name="connsiteX50" fmla="*/ 1912 w 10000"/>
                  <a:gd name="connsiteY50" fmla="*/ 4110 h 9895"/>
                  <a:gd name="connsiteX51" fmla="*/ 2222 w 10000"/>
                  <a:gd name="connsiteY51" fmla="*/ 4005 h 9895"/>
                  <a:gd name="connsiteX52" fmla="*/ 2310 w 10000"/>
                  <a:gd name="connsiteY52" fmla="*/ 4031 h 9895"/>
                  <a:gd name="connsiteX53" fmla="*/ 2178 w 10000"/>
                  <a:gd name="connsiteY53" fmla="*/ 4084 h 9895"/>
                  <a:gd name="connsiteX54" fmla="*/ 2489 w 10000"/>
                  <a:gd name="connsiteY54" fmla="*/ 4319 h 9895"/>
                  <a:gd name="connsiteX55" fmla="*/ 2711 w 10000"/>
                  <a:gd name="connsiteY55" fmla="*/ 4267 h 9895"/>
                  <a:gd name="connsiteX56" fmla="*/ 3023 w 10000"/>
                  <a:gd name="connsiteY56" fmla="*/ 4371 h 9895"/>
                  <a:gd name="connsiteX57" fmla="*/ 3421 w 10000"/>
                  <a:gd name="connsiteY57" fmla="*/ 4345 h 9895"/>
                  <a:gd name="connsiteX58" fmla="*/ 4089 w 10000"/>
                  <a:gd name="connsiteY58" fmla="*/ 4425 h 9895"/>
                  <a:gd name="connsiteX59" fmla="*/ 4265 w 10000"/>
                  <a:gd name="connsiteY59" fmla="*/ 4477 h 9895"/>
                  <a:gd name="connsiteX60" fmla="*/ 4888 w 10000"/>
                  <a:gd name="connsiteY60" fmla="*/ 4345 h 9895"/>
                  <a:gd name="connsiteX61" fmla="*/ 4978 w 10000"/>
                  <a:gd name="connsiteY61" fmla="*/ 4425 h 9895"/>
                  <a:gd name="connsiteX62" fmla="*/ 5155 w 10000"/>
                  <a:gd name="connsiteY62" fmla="*/ 4319 h 9895"/>
                  <a:gd name="connsiteX63" fmla="*/ 5245 w 10000"/>
                  <a:gd name="connsiteY63" fmla="*/ 4451 h 9895"/>
                  <a:gd name="connsiteX64" fmla="*/ 5867 w 10000"/>
                  <a:gd name="connsiteY64" fmla="*/ 4293 h 9895"/>
                  <a:gd name="connsiteX65" fmla="*/ 5867 w 10000"/>
                  <a:gd name="connsiteY65" fmla="*/ 4136 h 9895"/>
                  <a:gd name="connsiteX66" fmla="*/ 5999 w 10000"/>
                  <a:gd name="connsiteY66" fmla="*/ 4110 h 9895"/>
                  <a:gd name="connsiteX67" fmla="*/ 6134 w 10000"/>
                  <a:gd name="connsiteY67" fmla="*/ 4162 h 9895"/>
                  <a:gd name="connsiteX68" fmla="*/ 6578 w 10000"/>
                  <a:gd name="connsiteY68" fmla="*/ 4058 h 9895"/>
                  <a:gd name="connsiteX69" fmla="*/ 6667 w 10000"/>
                  <a:gd name="connsiteY69" fmla="*/ 4084 h 9895"/>
                  <a:gd name="connsiteX70" fmla="*/ 6889 w 10000"/>
                  <a:gd name="connsiteY70" fmla="*/ 4555 h 9895"/>
                  <a:gd name="connsiteX71" fmla="*/ 7022 w 10000"/>
                  <a:gd name="connsiteY71" fmla="*/ 4607 h 9895"/>
                  <a:gd name="connsiteX72" fmla="*/ 7334 w 10000"/>
                  <a:gd name="connsiteY72" fmla="*/ 4607 h 9895"/>
                  <a:gd name="connsiteX73" fmla="*/ 7467 w 10000"/>
                  <a:gd name="connsiteY73" fmla="*/ 4817 h 9895"/>
                  <a:gd name="connsiteX74" fmla="*/ 7511 w 10000"/>
                  <a:gd name="connsiteY74" fmla="*/ 4974 h 9895"/>
                  <a:gd name="connsiteX75" fmla="*/ 8045 w 10000"/>
                  <a:gd name="connsiteY75" fmla="*/ 5602 h 9895"/>
                  <a:gd name="connsiteX76" fmla="*/ 7823 w 10000"/>
                  <a:gd name="connsiteY76" fmla="*/ 5497 h 9895"/>
                  <a:gd name="connsiteX77" fmla="*/ 7200 w 10000"/>
                  <a:gd name="connsiteY77" fmla="*/ 5602 h 9895"/>
                  <a:gd name="connsiteX78" fmla="*/ 6889 w 10000"/>
                  <a:gd name="connsiteY78" fmla="*/ 5288 h 9895"/>
                  <a:gd name="connsiteX79" fmla="*/ 6667 w 10000"/>
                  <a:gd name="connsiteY79" fmla="*/ 5314 h 9895"/>
                  <a:gd name="connsiteX80" fmla="*/ 6844 w 10000"/>
                  <a:gd name="connsiteY80" fmla="*/ 5523 h 9895"/>
                  <a:gd name="connsiteX81" fmla="*/ 6889 w 10000"/>
                  <a:gd name="connsiteY81" fmla="*/ 5681 h 9895"/>
                  <a:gd name="connsiteX82" fmla="*/ 6444 w 10000"/>
                  <a:gd name="connsiteY82" fmla="*/ 5969 h 9895"/>
                  <a:gd name="connsiteX83" fmla="*/ 6356 w 10000"/>
                  <a:gd name="connsiteY83" fmla="*/ 6126 h 9895"/>
                  <a:gd name="connsiteX84" fmla="*/ 6312 w 10000"/>
                  <a:gd name="connsiteY84" fmla="*/ 6256 h 9895"/>
                  <a:gd name="connsiteX85" fmla="*/ 6266 w 10000"/>
                  <a:gd name="connsiteY85" fmla="*/ 6308 h 9895"/>
                  <a:gd name="connsiteX86" fmla="*/ 6178 w 10000"/>
                  <a:gd name="connsiteY86" fmla="*/ 6414 h 9895"/>
                  <a:gd name="connsiteX87" fmla="*/ 5911 w 10000"/>
                  <a:gd name="connsiteY87" fmla="*/ 6492 h 9895"/>
                  <a:gd name="connsiteX88" fmla="*/ 5999 w 10000"/>
                  <a:gd name="connsiteY88" fmla="*/ 6675 h 9895"/>
                  <a:gd name="connsiteX89" fmla="*/ 5955 w 10000"/>
                  <a:gd name="connsiteY89" fmla="*/ 6727 h 9895"/>
                  <a:gd name="connsiteX90" fmla="*/ 5600 w 10000"/>
                  <a:gd name="connsiteY90" fmla="*/ 6885 h 9895"/>
                  <a:gd name="connsiteX91" fmla="*/ 5245 w 10000"/>
                  <a:gd name="connsiteY91" fmla="*/ 6859 h 9895"/>
                  <a:gd name="connsiteX92" fmla="*/ 5556 w 10000"/>
                  <a:gd name="connsiteY92" fmla="*/ 6963 h 9895"/>
                  <a:gd name="connsiteX93" fmla="*/ 5556 w 10000"/>
                  <a:gd name="connsiteY93" fmla="*/ 7277 h 9895"/>
                  <a:gd name="connsiteX94" fmla="*/ 5155 w 10000"/>
                  <a:gd name="connsiteY94" fmla="*/ 7356 h 9895"/>
                  <a:gd name="connsiteX95" fmla="*/ 5067 w 10000"/>
                  <a:gd name="connsiteY95" fmla="*/ 7225 h 9895"/>
                  <a:gd name="connsiteX96" fmla="*/ 5022 w 10000"/>
                  <a:gd name="connsiteY96" fmla="*/ 7121 h 9895"/>
                  <a:gd name="connsiteX97" fmla="*/ 4624 w 10000"/>
                  <a:gd name="connsiteY97" fmla="*/ 7199 h 9895"/>
                  <a:gd name="connsiteX98" fmla="*/ 4800 w 10000"/>
                  <a:gd name="connsiteY98" fmla="*/ 7304 h 9895"/>
                  <a:gd name="connsiteX99" fmla="*/ 4933 w 10000"/>
                  <a:gd name="connsiteY99" fmla="*/ 7408 h 9895"/>
                  <a:gd name="connsiteX100" fmla="*/ 5111 w 10000"/>
                  <a:gd name="connsiteY100" fmla="*/ 7670 h 9895"/>
                  <a:gd name="connsiteX101" fmla="*/ 5333 w 10000"/>
                  <a:gd name="connsiteY101" fmla="*/ 7618 h 9895"/>
                  <a:gd name="connsiteX102" fmla="*/ 5511 w 10000"/>
                  <a:gd name="connsiteY102" fmla="*/ 7827 h 9895"/>
                  <a:gd name="connsiteX103" fmla="*/ 5644 w 10000"/>
                  <a:gd name="connsiteY103" fmla="*/ 7879 h 9895"/>
                  <a:gd name="connsiteX104" fmla="*/ 5955 w 10000"/>
                  <a:gd name="connsiteY104" fmla="*/ 7853 h 9895"/>
                  <a:gd name="connsiteX105" fmla="*/ 6089 w 10000"/>
                  <a:gd name="connsiteY105" fmla="*/ 7984 h 9895"/>
                  <a:gd name="connsiteX106" fmla="*/ 6223 w 10000"/>
                  <a:gd name="connsiteY106" fmla="*/ 8115 h 9895"/>
                  <a:gd name="connsiteX107" fmla="*/ 6844 w 10000"/>
                  <a:gd name="connsiteY107" fmla="*/ 7932 h 9895"/>
                  <a:gd name="connsiteX108" fmla="*/ 6844 w 10000"/>
                  <a:gd name="connsiteY108" fmla="*/ 7853 h 9895"/>
                  <a:gd name="connsiteX109" fmla="*/ 6667 w 10000"/>
                  <a:gd name="connsiteY109" fmla="*/ 7696 h 9895"/>
                  <a:gd name="connsiteX110" fmla="*/ 6889 w 10000"/>
                  <a:gd name="connsiteY110" fmla="*/ 7540 h 9895"/>
                  <a:gd name="connsiteX111" fmla="*/ 6755 w 10000"/>
                  <a:gd name="connsiteY111" fmla="*/ 7356 h 9895"/>
                  <a:gd name="connsiteX112" fmla="*/ 6889 w 10000"/>
                  <a:gd name="connsiteY112" fmla="*/ 7277 h 9895"/>
                  <a:gd name="connsiteX113" fmla="*/ 7067 w 10000"/>
                  <a:gd name="connsiteY113" fmla="*/ 7460 h 9895"/>
                  <a:gd name="connsiteX114" fmla="*/ 6979 w 10000"/>
                  <a:gd name="connsiteY114" fmla="*/ 7566 h 9895"/>
                  <a:gd name="connsiteX115" fmla="*/ 7377 w 10000"/>
                  <a:gd name="connsiteY115" fmla="*/ 7618 h 9895"/>
                  <a:gd name="connsiteX116" fmla="*/ 7555 w 10000"/>
                  <a:gd name="connsiteY116" fmla="*/ 7696 h 9895"/>
                  <a:gd name="connsiteX117" fmla="*/ 7733 w 10000"/>
                  <a:gd name="connsiteY117" fmla="*/ 7906 h 9895"/>
                  <a:gd name="connsiteX118" fmla="*/ 7467 w 10000"/>
                  <a:gd name="connsiteY118" fmla="*/ 8089 h 9895"/>
                  <a:gd name="connsiteX119" fmla="*/ 7022 w 10000"/>
                  <a:gd name="connsiteY119" fmla="*/ 8219 h 9895"/>
                  <a:gd name="connsiteX120" fmla="*/ 6934 w 10000"/>
                  <a:gd name="connsiteY120" fmla="*/ 8377 h 9895"/>
                  <a:gd name="connsiteX121" fmla="*/ 6667 w 10000"/>
                  <a:gd name="connsiteY121" fmla="*/ 8455 h 9895"/>
                  <a:gd name="connsiteX122" fmla="*/ 6799 w 10000"/>
                  <a:gd name="connsiteY122" fmla="*/ 8612 h 9895"/>
                  <a:gd name="connsiteX123" fmla="*/ 7067 w 10000"/>
                  <a:gd name="connsiteY123" fmla="*/ 8612 h 9895"/>
                  <a:gd name="connsiteX124" fmla="*/ 7110 w 10000"/>
                  <a:gd name="connsiteY124" fmla="*/ 8612 h 9895"/>
                  <a:gd name="connsiteX125" fmla="*/ 7289 w 10000"/>
                  <a:gd name="connsiteY125" fmla="*/ 8900 h 9895"/>
                  <a:gd name="connsiteX126" fmla="*/ 7377 w 10000"/>
                  <a:gd name="connsiteY126" fmla="*/ 8612 h 9895"/>
                  <a:gd name="connsiteX127" fmla="*/ 7601 w 10000"/>
                  <a:gd name="connsiteY127" fmla="*/ 8560 h 9895"/>
                  <a:gd name="connsiteX128" fmla="*/ 7823 w 10000"/>
                  <a:gd name="connsiteY128" fmla="*/ 8638 h 9895"/>
                  <a:gd name="connsiteX129" fmla="*/ 7823 w 10000"/>
                  <a:gd name="connsiteY129" fmla="*/ 8665 h 9895"/>
                  <a:gd name="connsiteX130" fmla="*/ 8045 w 10000"/>
                  <a:gd name="connsiteY130" fmla="*/ 8612 h 9895"/>
                  <a:gd name="connsiteX131" fmla="*/ 8178 w 10000"/>
                  <a:gd name="connsiteY131" fmla="*/ 8796 h 9895"/>
                  <a:gd name="connsiteX132" fmla="*/ 7733 w 10000"/>
                  <a:gd name="connsiteY132" fmla="*/ 8691 h 9895"/>
                  <a:gd name="connsiteX133" fmla="*/ 7644 w 10000"/>
                  <a:gd name="connsiteY133" fmla="*/ 8718 h 9895"/>
                  <a:gd name="connsiteX134" fmla="*/ 7601 w 10000"/>
                  <a:gd name="connsiteY134" fmla="*/ 8926 h 9895"/>
                  <a:gd name="connsiteX135" fmla="*/ 7555 w 10000"/>
                  <a:gd name="connsiteY135" fmla="*/ 9058 h 9895"/>
                  <a:gd name="connsiteX136" fmla="*/ 7911 w 10000"/>
                  <a:gd name="connsiteY136" fmla="*/ 9031 h 9895"/>
                  <a:gd name="connsiteX137" fmla="*/ 8001 w 10000"/>
                  <a:gd name="connsiteY137" fmla="*/ 9110 h 9895"/>
                  <a:gd name="connsiteX138" fmla="*/ 8045 w 10000"/>
                  <a:gd name="connsiteY138" fmla="*/ 8953 h 9895"/>
                  <a:gd name="connsiteX139" fmla="*/ 8178 w 10000"/>
                  <a:gd name="connsiteY139" fmla="*/ 8744 h 9895"/>
                  <a:gd name="connsiteX140" fmla="*/ 8488 w 10000"/>
                  <a:gd name="connsiteY140" fmla="*/ 9136 h 9895"/>
                  <a:gd name="connsiteX141" fmla="*/ 9066 w 10000"/>
                  <a:gd name="connsiteY141" fmla="*/ 9895 h 9895"/>
                  <a:gd name="connsiteX0" fmla="*/ 9066 w 9066"/>
                  <a:gd name="connsiteY0" fmla="*/ 10000 h 10000"/>
                  <a:gd name="connsiteX1" fmla="*/ 6889 w 9066"/>
                  <a:gd name="connsiteY1" fmla="*/ 3941 h 10000"/>
                  <a:gd name="connsiteX2" fmla="*/ 6533 w 9066"/>
                  <a:gd name="connsiteY2" fmla="*/ 3941 h 10000"/>
                  <a:gd name="connsiteX3" fmla="*/ 6178 w 9066"/>
                  <a:gd name="connsiteY3" fmla="*/ 4047 h 10000"/>
                  <a:gd name="connsiteX4" fmla="*/ 5778 w 9066"/>
                  <a:gd name="connsiteY4" fmla="*/ 4021 h 10000"/>
                  <a:gd name="connsiteX5" fmla="*/ 5778 w 9066"/>
                  <a:gd name="connsiteY5" fmla="*/ 3519 h 10000"/>
                  <a:gd name="connsiteX6" fmla="*/ 5999 w 9066"/>
                  <a:gd name="connsiteY6" fmla="*/ 3492 h 10000"/>
                  <a:gd name="connsiteX7" fmla="*/ 5867 w 9066"/>
                  <a:gd name="connsiteY7" fmla="*/ 3360 h 10000"/>
                  <a:gd name="connsiteX8" fmla="*/ 5867 w 9066"/>
                  <a:gd name="connsiteY8" fmla="*/ 3148 h 10000"/>
                  <a:gd name="connsiteX9" fmla="*/ 5911 w 9066"/>
                  <a:gd name="connsiteY9" fmla="*/ 3017 h 10000"/>
                  <a:gd name="connsiteX10" fmla="*/ 5468 w 9066"/>
                  <a:gd name="connsiteY10" fmla="*/ 2804 h 10000"/>
                  <a:gd name="connsiteX11" fmla="*/ 5022 w 9066"/>
                  <a:gd name="connsiteY11" fmla="*/ 2567 h 10000"/>
                  <a:gd name="connsiteX12" fmla="*/ 4800 w 9066"/>
                  <a:gd name="connsiteY12" fmla="*/ 2407 h 10000"/>
                  <a:gd name="connsiteX13" fmla="*/ 4489 w 9066"/>
                  <a:gd name="connsiteY13" fmla="*/ 2355 h 10000"/>
                  <a:gd name="connsiteX14" fmla="*/ 4134 w 9066"/>
                  <a:gd name="connsiteY14" fmla="*/ 2381 h 10000"/>
                  <a:gd name="connsiteX15" fmla="*/ 3777 w 9066"/>
                  <a:gd name="connsiteY15" fmla="*/ 2302 h 10000"/>
                  <a:gd name="connsiteX16" fmla="*/ 3333 w 9066"/>
                  <a:gd name="connsiteY16" fmla="*/ 1666 h 10000"/>
                  <a:gd name="connsiteX17" fmla="*/ 3200 w 9066"/>
                  <a:gd name="connsiteY17" fmla="*/ 1508 h 10000"/>
                  <a:gd name="connsiteX18" fmla="*/ 3066 w 9066"/>
                  <a:gd name="connsiteY18" fmla="*/ 1138 h 10000"/>
                  <a:gd name="connsiteX19" fmla="*/ 2889 w 9066"/>
                  <a:gd name="connsiteY19" fmla="*/ 793 h 10000"/>
                  <a:gd name="connsiteX20" fmla="*/ 2355 w 9066"/>
                  <a:gd name="connsiteY20" fmla="*/ 555 h 10000"/>
                  <a:gd name="connsiteX21" fmla="*/ 2043 w 9066"/>
                  <a:gd name="connsiteY21" fmla="*/ 53 h 10000"/>
                  <a:gd name="connsiteX22" fmla="*/ 1644 w 9066"/>
                  <a:gd name="connsiteY22" fmla="*/ 53 h 10000"/>
                  <a:gd name="connsiteX23" fmla="*/ 1466 w 9066"/>
                  <a:gd name="connsiteY23" fmla="*/ 159 h 10000"/>
                  <a:gd name="connsiteX24" fmla="*/ 1423 w 9066"/>
                  <a:gd name="connsiteY24" fmla="*/ 0 h 10000"/>
                  <a:gd name="connsiteX25" fmla="*/ 844 w 9066"/>
                  <a:gd name="connsiteY25" fmla="*/ 105 h 10000"/>
                  <a:gd name="connsiteX26" fmla="*/ 1466 w 9066"/>
                  <a:gd name="connsiteY26" fmla="*/ 212 h 10000"/>
                  <a:gd name="connsiteX27" fmla="*/ 1423 w 9066"/>
                  <a:gd name="connsiteY27" fmla="*/ 450 h 10000"/>
                  <a:gd name="connsiteX28" fmla="*/ 1555 w 9066"/>
                  <a:gd name="connsiteY28" fmla="*/ 767 h 10000"/>
                  <a:gd name="connsiteX29" fmla="*/ 1689 w 9066"/>
                  <a:gd name="connsiteY29" fmla="*/ 952 h 10000"/>
                  <a:gd name="connsiteX30" fmla="*/ 1466 w 9066"/>
                  <a:gd name="connsiteY30" fmla="*/ 1296 h 10000"/>
                  <a:gd name="connsiteX31" fmla="*/ 1290 w 9066"/>
                  <a:gd name="connsiteY31" fmla="*/ 1296 h 10000"/>
                  <a:gd name="connsiteX32" fmla="*/ 1111 w 9066"/>
                  <a:gd name="connsiteY32" fmla="*/ 1534 h 10000"/>
                  <a:gd name="connsiteX33" fmla="*/ 1423 w 9066"/>
                  <a:gd name="connsiteY33" fmla="*/ 1640 h 10000"/>
                  <a:gd name="connsiteX34" fmla="*/ 1023 w 9066"/>
                  <a:gd name="connsiteY34" fmla="*/ 1614 h 10000"/>
                  <a:gd name="connsiteX35" fmla="*/ 844 w 9066"/>
                  <a:gd name="connsiteY35" fmla="*/ 1931 h 10000"/>
                  <a:gd name="connsiteX36" fmla="*/ 800 w 9066"/>
                  <a:gd name="connsiteY36" fmla="*/ 1984 h 10000"/>
                  <a:gd name="connsiteX37" fmla="*/ 622 w 9066"/>
                  <a:gd name="connsiteY37" fmla="*/ 2328 h 10000"/>
                  <a:gd name="connsiteX38" fmla="*/ 889 w 9066"/>
                  <a:gd name="connsiteY38" fmla="*/ 2407 h 10000"/>
                  <a:gd name="connsiteX39" fmla="*/ 533 w 9066"/>
                  <a:gd name="connsiteY39" fmla="*/ 2672 h 10000"/>
                  <a:gd name="connsiteX40" fmla="*/ 88 w 9066"/>
                  <a:gd name="connsiteY40" fmla="*/ 2963 h 10000"/>
                  <a:gd name="connsiteX41" fmla="*/ 0 w 9066"/>
                  <a:gd name="connsiteY41" fmla="*/ 3122 h 10000"/>
                  <a:gd name="connsiteX42" fmla="*/ 223 w 9066"/>
                  <a:gd name="connsiteY42" fmla="*/ 3465 h 10000"/>
                  <a:gd name="connsiteX43" fmla="*/ 0 w 9066"/>
                  <a:gd name="connsiteY43" fmla="*/ 3784 h 10000"/>
                  <a:gd name="connsiteX44" fmla="*/ 45 w 9066"/>
                  <a:gd name="connsiteY44" fmla="*/ 4127 h 10000"/>
                  <a:gd name="connsiteX45" fmla="*/ 179 w 9066"/>
                  <a:gd name="connsiteY45" fmla="*/ 4233 h 10000"/>
                  <a:gd name="connsiteX46" fmla="*/ 444 w 9066"/>
                  <a:gd name="connsiteY46" fmla="*/ 4206 h 10000"/>
                  <a:gd name="connsiteX47" fmla="*/ 978 w 9066"/>
                  <a:gd name="connsiteY47" fmla="*/ 4260 h 10000"/>
                  <a:gd name="connsiteX48" fmla="*/ 1423 w 9066"/>
                  <a:gd name="connsiteY48" fmla="*/ 4154 h 10000"/>
                  <a:gd name="connsiteX49" fmla="*/ 1912 w 9066"/>
                  <a:gd name="connsiteY49" fmla="*/ 4154 h 10000"/>
                  <a:gd name="connsiteX50" fmla="*/ 2222 w 9066"/>
                  <a:gd name="connsiteY50" fmla="*/ 4047 h 10000"/>
                  <a:gd name="connsiteX51" fmla="*/ 2310 w 9066"/>
                  <a:gd name="connsiteY51" fmla="*/ 4074 h 10000"/>
                  <a:gd name="connsiteX52" fmla="*/ 2178 w 9066"/>
                  <a:gd name="connsiteY52" fmla="*/ 4127 h 10000"/>
                  <a:gd name="connsiteX53" fmla="*/ 2489 w 9066"/>
                  <a:gd name="connsiteY53" fmla="*/ 4365 h 10000"/>
                  <a:gd name="connsiteX54" fmla="*/ 2711 w 9066"/>
                  <a:gd name="connsiteY54" fmla="*/ 4312 h 10000"/>
                  <a:gd name="connsiteX55" fmla="*/ 3023 w 9066"/>
                  <a:gd name="connsiteY55" fmla="*/ 4417 h 10000"/>
                  <a:gd name="connsiteX56" fmla="*/ 3421 w 9066"/>
                  <a:gd name="connsiteY56" fmla="*/ 4391 h 10000"/>
                  <a:gd name="connsiteX57" fmla="*/ 4089 w 9066"/>
                  <a:gd name="connsiteY57" fmla="*/ 4472 h 10000"/>
                  <a:gd name="connsiteX58" fmla="*/ 4265 w 9066"/>
                  <a:gd name="connsiteY58" fmla="*/ 4525 h 10000"/>
                  <a:gd name="connsiteX59" fmla="*/ 4888 w 9066"/>
                  <a:gd name="connsiteY59" fmla="*/ 4391 h 10000"/>
                  <a:gd name="connsiteX60" fmla="*/ 4978 w 9066"/>
                  <a:gd name="connsiteY60" fmla="*/ 4472 h 10000"/>
                  <a:gd name="connsiteX61" fmla="*/ 5155 w 9066"/>
                  <a:gd name="connsiteY61" fmla="*/ 4365 h 10000"/>
                  <a:gd name="connsiteX62" fmla="*/ 5245 w 9066"/>
                  <a:gd name="connsiteY62" fmla="*/ 4498 h 10000"/>
                  <a:gd name="connsiteX63" fmla="*/ 5867 w 9066"/>
                  <a:gd name="connsiteY63" fmla="*/ 4339 h 10000"/>
                  <a:gd name="connsiteX64" fmla="*/ 5867 w 9066"/>
                  <a:gd name="connsiteY64" fmla="*/ 4180 h 10000"/>
                  <a:gd name="connsiteX65" fmla="*/ 5999 w 9066"/>
                  <a:gd name="connsiteY65" fmla="*/ 4154 h 10000"/>
                  <a:gd name="connsiteX66" fmla="*/ 6134 w 9066"/>
                  <a:gd name="connsiteY66" fmla="*/ 4206 h 10000"/>
                  <a:gd name="connsiteX67" fmla="*/ 6578 w 9066"/>
                  <a:gd name="connsiteY67" fmla="*/ 4101 h 10000"/>
                  <a:gd name="connsiteX68" fmla="*/ 6667 w 9066"/>
                  <a:gd name="connsiteY68" fmla="*/ 4127 h 10000"/>
                  <a:gd name="connsiteX69" fmla="*/ 6889 w 9066"/>
                  <a:gd name="connsiteY69" fmla="*/ 4603 h 10000"/>
                  <a:gd name="connsiteX70" fmla="*/ 7022 w 9066"/>
                  <a:gd name="connsiteY70" fmla="*/ 4656 h 10000"/>
                  <a:gd name="connsiteX71" fmla="*/ 7334 w 9066"/>
                  <a:gd name="connsiteY71" fmla="*/ 4656 h 10000"/>
                  <a:gd name="connsiteX72" fmla="*/ 7467 w 9066"/>
                  <a:gd name="connsiteY72" fmla="*/ 4868 h 10000"/>
                  <a:gd name="connsiteX73" fmla="*/ 7511 w 9066"/>
                  <a:gd name="connsiteY73" fmla="*/ 5027 h 10000"/>
                  <a:gd name="connsiteX74" fmla="*/ 8045 w 9066"/>
                  <a:gd name="connsiteY74" fmla="*/ 5661 h 10000"/>
                  <a:gd name="connsiteX75" fmla="*/ 7823 w 9066"/>
                  <a:gd name="connsiteY75" fmla="*/ 5555 h 10000"/>
                  <a:gd name="connsiteX76" fmla="*/ 7200 w 9066"/>
                  <a:gd name="connsiteY76" fmla="*/ 5661 h 10000"/>
                  <a:gd name="connsiteX77" fmla="*/ 6889 w 9066"/>
                  <a:gd name="connsiteY77" fmla="*/ 5344 h 10000"/>
                  <a:gd name="connsiteX78" fmla="*/ 6667 w 9066"/>
                  <a:gd name="connsiteY78" fmla="*/ 5370 h 10000"/>
                  <a:gd name="connsiteX79" fmla="*/ 6844 w 9066"/>
                  <a:gd name="connsiteY79" fmla="*/ 5582 h 10000"/>
                  <a:gd name="connsiteX80" fmla="*/ 6889 w 9066"/>
                  <a:gd name="connsiteY80" fmla="*/ 5741 h 10000"/>
                  <a:gd name="connsiteX81" fmla="*/ 6444 w 9066"/>
                  <a:gd name="connsiteY81" fmla="*/ 6032 h 10000"/>
                  <a:gd name="connsiteX82" fmla="*/ 6356 w 9066"/>
                  <a:gd name="connsiteY82" fmla="*/ 6191 h 10000"/>
                  <a:gd name="connsiteX83" fmla="*/ 6312 w 9066"/>
                  <a:gd name="connsiteY83" fmla="*/ 6322 h 10000"/>
                  <a:gd name="connsiteX84" fmla="*/ 6266 w 9066"/>
                  <a:gd name="connsiteY84" fmla="*/ 6375 h 10000"/>
                  <a:gd name="connsiteX85" fmla="*/ 6178 w 9066"/>
                  <a:gd name="connsiteY85" fmla="*/ 6482 h 10000"/>
                  <a:gd name="connsiteX86" fmla="*/ 5911 w 9066"/>
                  <a:gd name="connsiteY86" fmla="*/ 6561 h 10000"/>
                  <a:gd name="connsiteX87" fmla="*/ 5999 w 9066"/>
                  <a:gd name="connsiteY87" fmla="*/ 6746 h 10000"/>
                  <a:gd name="connsiteX88" fmla="*/ 5955 w 9066"/>
                  <a:gd name="connsiteY88" fmla="*/ 6798 h 10000"/>
                  <a:gd name="connsiteX89" fmla="*/ 5600 w 9066"/>
                  <a:gd name="connsiteY89" fmla="*/ 6958 h 10000"/>
                  <a:gd name="connsiteX90" fmla="*/ 5245 w 9066"/>
                  <a:gd name="connsiteY90" fmla="*/ 6932 h 10000"/>
                  <a:gd name="connsiteX91" fmla="*/ 5556 w 9066"/>
                  <a:gd name="connsiteY91" fmla="*/ 7037 h 10000"/>
                  <a:gd name="connsiteX92" fmla="*/ 5556 w 9066"/>
                  <a:gd name="connsiteY92" fmla="*/ 7354 h 10000"/>
                  <a:gd name="connsiteX93" fmla="*/ 5155 w 9066"/>
                  <a:gd name="connsiteY93" fmla="*/ 7434 h 10000"/>
                  <a:gd name="connsiteX94" fmla="*/ 5067 w 9066"/>
                  <a:gd name="connsiteY94" fmla="*/ 7302 h 10000"/>
                  <a:gd name="connsiteX95" fmla="*/ 5022 w 9066"/>
                  <a:gd name="connsiteY95" fmla="*/ 7197 h 10000"/>
                  <a:gd name="connsiteX96" fmla="*/ 4624 w 9066"/>
                  <a:gd name="connsiteY96" fmla="*/ 7275 h 10000"/>
                  <a:gd name="connsiteX97" fmla="*/ 4800 w 9066"/>
                  <a:gd name="connsiteY97" fmla="*/ 7382 h 10000"/>
                  <a:gd name="connsiteX98" fmla="*/ 4933 w 9066"/>
                  <a:gd name="connsiteY98" fmla="*/ 7487 h 10000"/>
                  <a:gd name="connsiteX99" fmla="*/ 5111 w 9066"/>
                  <a:gd name="connsiteY99" fmla="*/ 7751 h 10000"/>
                  <a:gd name="connsiteX100" fmla="*/ 5333 w 9066"/>
                  <a:gd name="connsiteY100" fmla="*/ 7699 h 10000"/>
                  <a:gd name="connsiteX101" fmla="*/ 5511 w 9066"/>
                  <a:gd name="connsiteY101" fmla="*/ 7910 h 10000"/>
                  <a:gd name="connsiteX102" fmla="*/ 5644 w 9066"/>
                  <a:gd name="connsiteY102" fmla="*/ 7963 h 10000"/>
                  <a:gd name="connsiteX103" fmla="*/ 5955 w 9066"/>
                  <a:gd name="connsiteY103" fmla="*/ 7936 h 10000"/>
                  <a:gd name="connsiteX104" fmla="*/ 6089 w 9066"/>
                  <a:gd name="connsiteY104" fmla="*/ 8069 h 10000"/>
                  <a:gd name="connsiteX105" fmla="*/ 6223 w 9066"/>
                  <a:gd name="connsiteY105" fmla="*/ 8201 h 10000"/>
                  <a:gd name="connsiteX106" fmla="*/ 6844 w 9066"/>
                  <a:gd name="connsiteY106" fmla="*/ 8016 h 10000"/>
                  <a:gd name="connsiteX107" fmla="*/ 6844 w 9066"/>
                  <a:gd name="connsiteY107" fmla="*/ 7936 h 10000"/>
                  <a:gd name="connsiteX108" fmla="*/ 6667 w 9066"/>
                  <a:gd name="connsiteY108" fmla="*/ 7778 h 10000"/>
                  <a:gd name="connsiteX109" fmla="*/ 6889 w 9066"/>
                  <a:gd name="connsiteY109" fmla="*/ 7620 h 10000"/>
                  <a:gd name="connsiteX110" fmla="*/ 6755 w 9066"/>
                  <a:gd name="connsiteY110" fmla="*/ 7434 h 10000"/>
                  <a:gd name="connsiteX111" fmla="*/ 6889 w 9066"/>
                  <a:gd name="connsiteY111" fmla="*/ 7354 h 10000"/>
                  <a:gd name="connsiteX112" fmla="*/ 7067 w 9066"/>
                  <a:gd name="connsiteY112" fmla="*/ 7539 h 10000"/>
                  <a:gd name="connsiteX113" fmla="*/ 6979 w 9066"/>
                  <a:gd name="connsiteY113" fmla="*/ 7646 h 10000"/>
                  <a:gd name="connsiteX114" fmla="*/ 7377 w 9066"/>
                  <a:gd name="connsiteY114" fmla="*/ 7699 h 10000"/>
                  <a:gd name="connsiteX115" fmla="*/ 7555 w 9066"/>
                  <a:gd name="connsiteY115" fmla="*/ 7778 h 10000"/>
                  <a:gd name="connsiteX116" fmla="*/ 7733 w 9066"/>
                  <a:gd name="connsiteY116" fmla="*/ 7990 h 10000"/>
                  <a:gd name="connsiteX117" fmla="*/ 7467 w 9066"/>
                  <a:gd name="connsiteY117" fmla="*/ 8175 h 10000"/>
                  <a:gd name="connsiteX118" fmla="*/ 7022 w 9066"/>
                  <a:gd name="connsiteY118" fmla="*/ 8306 h 10000"/>
                  <a:gd name="connsiteX119" fmla="*/ 6934 w 9066"/>
                  <a:gd name="connsiteY119" fmla="*/ 8466 h 10000"/>
                  <a:gd name="connsiteX120" fmla="*/ 6667 w 9066"/>
                  <a:gd name="connsiteY120" fmla="*/ 8545 h 10000"/>
                  <a:gd name="connsiteX121" fmla="*/ 6799 w 9066"/>
                  <a:gd name="connsiteY121" fmla="*/ 8703 h 10000"/>
                  <a:gd name="connsiteX122" fmla="*/ 7067 w 9066"/>
                  <a:gd name="connsiteY122" fmla="*/ 8703 h 10000"/>
                  <a:gd name="connsiteX123" fmla="*/ 7110 w 9066"/>
                  <a:gd name="connsiteY123" fmla="*/ 8703 h 10000"/>
                  <a:gd name="connsiteX124" fmla="*/ 7289 w 9066"/>
                  <a:gd name="connsiteY124" fmla="*/ 8994 h 10000"/>
                  <a:gd name="connsiteX125" fmla="*/ 7377 w 9066"/>
                  <a:gd name="connsiteY125" fmla="*/ 8703 h 10000"/>
                  <a:gd name="connsiteX126" fmla="*/ 7601 w 9066"/>
                  <a:gd name="connsiteY126" fmla="*/ 8651 h 10000"/>
                  <a:gd name="connsiteX127" fmla="*/ 7823 w 9066"/>
                  <a:gd name="connsiteY127" fmla="*/ 8730 h 10000"/>
                  <a:gd name="connsiteX128" fmla="*/ 7823 w 9066"/>
                  <a:gd name="connsiteY128" fmla="*/ 8757 h 10000"/>
                  <a:gd name="connsiteX129" fmla="*/ 8045 w 9066"/>
                  <a:gd name="connsiteY129" fmla="*/ 8703 h 10000"/>
                  <a:gd name="connsiteX130" fmla="*/ 8178 w 9066"/>
                  <a:gd name="connsiteY130" fmla="*/ 8889 h 10000"/>
                  <a:gd name="connsiteX131" fmla="*/ 7733 w 9066"/>
                  <a:gd name="connsiteY131" fmla="*/ 8783 h 10000"/>
                  <a:gd name="connsiteX132" fmla="*/ 7644 w 9066"/>
                  <a:gd name="connsiteY132" fmla="*/ 8811 h 10000"/>
                  <a:gd name="connsiteX133" fmla="*/ 7601 w 9066"/>
                  <a:gd name="connsiteY133" fmla="*/ 9021 h 10000"/>
                  <a:gd name="connsiteX134" fmla="*/ 7555 w 9066"/>
                  <a:gd name="connsiteY134" fmla="*/ 9154 h 10000"/>
                  <a:gd name="connsiteX135" fmla="*/ 7911 w 9066"/>
                  <a:gd name="connsiteY135" fmla="*/ 9127 h 10000"/>
                  <a:gd name="connsiteX136" fmla="*/ 8001 w 9066"/>
                  <a:gd name="connsiteY136" fmla="*/ 9207 h 10000"/>
                  <a:gd name="connsiteX137" fmla="*/ 8045 w 9066"/>
                  <a:gd name="connsiteY137" fmla="*/ 9048 h 10000"/>
                  <a:gd name="connsiteX138" fmla="*/ 8178 w 9066"/>
                  <a:gd name="connsiteY138" fmla="*/ 8837 h 10000"/>
                  <a:gd name="connsiteX139" fmla="*/ 8488 w 9066"/>
                  <a:gd name="connsiteY139" fmla="*/ 9233 h 10000"/>
                  <a:gd name="connsiteX140" fmla="*/ 9066 w 9066"/>
                  <a:gd name="connsiteY140" fmla="*/ 10000 h 10000"/>
                  <a:gd name="connsiteX0" fmla="*/ 10000 w 10000"/>
                  <a:gd name="connsiteY0" fmla="*/ 10000 h 10000"/>
                  <a:gd name="connsiteX1" fmla="*/ 7599 w 10000"/>
                  <a:gd name="connsiteY1" fmla="*/ 3941 h 10000"/>
                  <a:gd name="connsiteX2" fmla="*/ 7206 w 10000"/>
                  <a:gd name="connsiteY2" fmla="*/ 3941 h 10000"/>
                  <a:gd name="connsiteX3" fmla="*/ 6814 w 10000"/>
                  <a:gd name="connsiteY3" fmla="*/ 4047 h 10000"/>
                  <a:gd name="connsiteX4" fmla="*/ 6373 w 10000"/>
                  <a:gd name="connsiteY4" fmla="*/ 4021 h 10000"/>
                  <a:gd name="connsiteX5" fmla="*/ 6373 w 10000"/>
                  <a:gd name="connsiteY5" fmla="*/ 3519 h 10000"/>
                  <a:gd name="connsiteX6" fmla="*/ 6617 w 10000"/>
                  <a:gd name="connsiteY6" fmla="*/ 3492 h 10000"/>
                  <a:gd name="connsiteX7" fmla="*/ 6471 w 10000"/>
                  <a:gd name="connsiteY7" fmla="*/ 3360 h 10000"/>
                  <a:gd name="connsiteX8" fmla="*/ 6471 w 10000"/>
                  <a:gd name="connsiteY8" fmla="*/ 3148 h 10000"/>
                  <a:gd name="connsiteX9" fmla="*/ 6520 w 10000"/>
                  <a:gd name="connsiteY9" fmla="*/ 3017 h 10000"/>
                  <a:gd name="connsiteX10" fmla="*/ 6031 w 10000"/>
                  <a:gd name="connsiteY10" fmla="*/ 2804 h 10000"/>
                  <a:gd name="connsiteX11" fmla="*/ 5539 w 10000"/>
                  <a:gd name="connsiteY11" fmla="*/ 2567 h 10000"/>
                  <a:gd name="connsiteX12" fmla="*/ 5295 w 10000"/>
                  <a:gd name="connsiteY12" fmla="*/ 2407 h 10000"/>
                  <a:gd name="connsiteX13" fmla="*/ 4951 w 10000"/>
                  <a:gd name="connsiteY13" fmla="*/ 2355 h 10000"/>
                  <a:gd name="connsiteX14" fmla="*/ 4560 w 10000"/>
                  <a:gd name="connsiteY14" fmla="*/ 2381 h 10000"/>
                  <a:gd name="connsiteX15" fmla="*/ 4166 w 10000"/>
                  <a:gd name="connsiteY15" fmla="*/ 2302 h 10000"/>
                  <a:gd name="connsiteX16" fmla="*/ 3676 w 10000"/>
                  <a:gd name="connsiteY16" fmla="*/ 1666 h 10000"/>
                  <a:gd name="connsiteX17" fmla="*/ 3530 w 10000"/>
                  <a:gd name="connsiteY17" fmla="*/ 1508 h 10000"/>
                  <a:gd name="connsiteX18" fmla="*/ 3382 w 10000"/>
                  <a:gd name="connsiteY18" fmla="*/ 1138 h 10000"/>
                  <a:gd name="connsiteX19" fmla="*/ 3187 w 10000"/>
                  <a:gd name="connsiteY19" fmla="*/ 793 h 10000"/>
                  <a:gd name="connsiteX20" fmla="*/ 2598 w 10000"/>
                  <a:gd name="connsiteY20" fmla="*/ 555 h 10000"/>
                  <a:gd name="connsiteX21" fmla="*/ 2253 w 10000"/>
                  <a:gd name="connsiteY21" fmla="*/ 53 h 10000"/>
                  <a:gd name="connsiteX22" fmla="*/ 1813 w 10000"/>
                  <a:gd name="connsiteY22" fmla="*/ 53 h 10000"/>
                  <a:gd name="connsiteX23" fmla="*/ 1617 w 10000"/>
                  <a:gd name="connsiteY23" fmla="*/ 159 h 10000"/>
                  <a:gd name="connsiteX24" fmla="*/ 1570 w 10000"/>
                  <a:gd name="connsiteY24" fmla="*/ 0 h 10000"/>
                  <a:gd name="connsiteX25" fmla="*/ 931 w 10000"/>
                  <a:gd name="connsiteY25" fmla="*/ 105 h 10000"/>
                  <a:gd name="connsiteX26" fmla="*/ 1617 w 10000"/>
                  <a:gd name="connsiteY26" fmla="*/ 212 h 10000"/>
                  <a:gd name="connsiteX27" fmla="*/ 1570 w 10000"/>
                  <a:gd name="connsiteY27" fmla="*/ 450 h 10000"/>
                  <a:gd name="connsiteX28" fmla="*/ 1715 w 10000"/>
                  <a:gd name="connsiteY28" fmla="*/ 767 h 10000"/>
                  <a:gd name="connsiteX29" fmla="*/ 1863 w 10000"/>
                  <a:gd name="connsiteY29" fmla="*/ 952 h 10000"/>
                  <a:gd name="connsiteX30" fmla="*/ 1617 w 10000"/>
                  <a:gd name="connsiteY30" fmla="*/ 1296 h 10000"/>
                  <a:gd name="connsiteX31" fmla="*/ 1423 w 10000"/>
                  <a:gd name="connsiteY31" fmla="*/ 1296 h 10000"/>
                  <a:gd name="connsiteX32" fmla="*/ 1225 w 10000"/>
                  <a:gd name="connsiteY32" fmla="*/ 1534 h 10000"/>
                  <a:gd name="connsiteX33" fmla="*/ 1570 w 10000"/>
                  <a:gd name="connsiteY33" fmla="*/ 1640 h 10000"/>
                  <a:gd name="connsiteX34" fmla="*/ 1128 w 10000"/>
                  <a:gd name="connsiteY34" fmla="*/ 1614 h 10000"/>
                  <a:gd name="connsiteX35" fmla="*/ 931 w 10000"/>
                  <a:gd name="connsiteY35" fmla="*/ 1931 h 10000"/>
                  <a:gd name="connsiteX36" fmla="*/ 882 w 10000"/>
                  <a:gd name="connsiteY36" fmla="*/ 1984 h 10000"/>
                  <a:gd name="connsiteX37" fmla="*/ 686 w 10000"/>
                  <a:gd name="connsiteY37" fmla="*/ 2328 h 10000"/>
                  <a:gd name="connsiteX38" fmla="*/ 981 w 10000"/>
                  <a:gd name="connsiteY38" fmla="*/ 2407 h 10000"/>
                  <a:gd name="connsiteX39" fmla="*/ 588 w 10000"/>
                  <a:gd name="connsiteY39" fmla="*/ 2672 h 10000"/>
                  <a:gd name="connsiteX40" fmla="*/ 97 w 10000"/>
                  <a:gd name="connsiteY40" fmla="*/ 2963 h 10000"/>
                  <a:gd name="connsiteX41" fmla="*/ 0 w 10000"/>
                  <a:gd name="connsiteY41" fmla="*/ 3122 h 10000"/>
                  <a:gd name="connsiteX42" fmla="*/ 246 w 10000"/>
                  <a:gd name="connsiteY42" fmla="*/ 3465 h 10000"/>
                  <a:gd name="connsiteX43" fmla="*/ 0 w 10000"/>
                  <a:gd name="connsiteY43" fmla="*/ 3784 h 10000"/>
                  <a:gd name="connsiteX44" fmla="*/ 50 w 10000"/>
                  <a:gd name="connsiteY44" fmla="*/ 4127 h 10000"/>
                  <a:gd name="connsiteX45" fmla="*/ 197 w 10000"/>
                  <a:gd name="connsiteY45" fmla="*/ 4233 h 10000"/>
                  <a:gd name="connsiteX46" fmla="*/ 490 w 10000"/>
                  <a:gd name="connsiteY46" fmla="*/ 4206 h 10000"/>
                  <a:gd name="connsiteX47" fmla="*/ 1079 w 10000"/>
                  <a:gd name="connsiteY47" fmla="*/ 4260 h 10000"/>
                  <a:gd name="connsiteX48" fmla="*/ 1570 w 10000"/>
                  <a:gd name="connsiteY48" fmla="*/ 4154 h 10000"/>
                  <a:gd name="connsiteX49" fmla="*/ 2109 w 10000"/>
                  <a:gd name="connsiteY49" fmla="*/ 4154 h 10000"/>
                  <a:gd name="connsiteX50" fmla="*/ 2451 w 10000"/>
                  <a:gd name="connsiteY50" fmla="*/ 4047 h 10000"/>
                  <a:gd name="connsiteX51" fmla="*/ 2548 w 10000"/>
                  <a:gd name="connsiteY51" fmla="*/ 4074 h 10000"/>
                  <a:gd name="connsiteX52" fmla="*/ 2402 w 10000"/>
                  <a:gd name="connsiteY52" fmla="*/ 4127 h 10000"/>
                  <a:gd name="connsiteX53" fmla="*/ 2745 w 10000"/>
                  <a:gd name="connsiteY53" fmla="*/ 4365 h 10000"/>
                  <a:gd name="connsiteX54" fmla="*/ 2990 w 10000"/>
                  <a:gd name="connsiteY54" fmla="*/ 4312 h 10000"/>
                  <a:gd name="connsiteX55" fmla="*/ 3334 w 10000"/>
                  <a:gd name="connsiteY55" fmla="*/ 4417 h 10000"/>
                  <a:gd name="connsiteX56" fmla="*/ 3773 w 10000"/>
                  <a:gd name="connsiteY56" fmla="*/ 4391 h 10000"/>
                  <a:gd name="connsiteX57" fmla="*/ 4510 w 10000"/>
                  <a:gd name="connsiteY57" fmla="*/ 4472 h 10000"/>
                  <a:gd name="connsiteX58" fmla="*/ 4704 w 10000"/>
                  <a:gd name="connsiteY58" fmla="*/ 4525 h 10000"/>
                  <a:gd name="connsiteX59" fmla="*/ 5392 w 10000"/>
                  <a:gd name="connsiteY59" fmla="*/ 4391 h 10000"/>
                  <a:gd name="connsiteX60" fmla="*/ 5491 w 10000"/>
                  <a:gd name="connsiteY60" fmla="*/ 4472 h 10000"/>
                  <a:gd name="connsiteX61" fmla="*/ 5686 w 10000"/>
                  <a:gd name="connsiteY61" fmla="*/ 4365 h 10000"/>
                  <a:gd name="connsiteX62" fmla="*/ 5785 w 10000"/>
                  <a:gd name="connsiteY62" fmla="*/ 4498 h 10000"/>
                  <a:gd name="connsiteX63" fmla="*/ 6471 w 10000"/>
                  <a:gd name="connsiteY63" fmla="*/ 4339 h 10000"/>
                  <a:gd name="connsiteX64" fmla="*/ 6471 w 10000"/>
                  <a:gd name="connsiteY64" fmla="*/ 4180 h 10000"/>
                  <a:gd name="connsiteX65" fmla="*/ 6617 w 10000"/>
                  <a:gd name="connsiteY65" fmla="*/ 4154 h 10000"/>
                  <a:gd name="connsiteX66" fmla="*/ 6766 w 10000"/>
                  <a:gd name="connsiteY66" fmla="*/ 4206 h 10000"/>
                  <a:gd name="connsiteX67" fmla="*/ 7256 w 10000"/>
                  <a:gd name="connsiteY67" fmla="*/ 4101 h 10000"/>
                  <a:gd name="connsiteX68" fmla="*/ 7354 w 10000"/>
                  <a:gd name="connsiteY68" fmla="*/ 4127 h 10000"/>
                  <a:gd name="connsiteX69" fmla="*/ 7599 w 10000"/>
                  <a:gd name="connsiteY69" fmla="*/ 4603 h 10000"/>
                  <a:gd name="connsiteX70" fmla="*/ 7745 w 10000"/>
                  <a:gd name="connsiteY70" fmla="*/ 4656 h 10000"/>
                  <a:gd name="connsiteX71" fmla="*/ 8090 w 10000"/>
                  <a:gd name="connsiteY71" fmla="*/ 4656 h 10000"/>
                  <a:gd name="connsiteX72" fmla="*/ 8236 w 10000"/>
                  <a:gd name="connsiteY72" fmla="*/ 4868 h 10000"/>
                  <a:gd name="connsiteX73" fmla="*/ 8285 w 10000"/>
                  <a:gd name="connsiteY73" fmla="*/ 5027 h 10000"/>
                  <a:gd name="connsiteX74" fmla="*/ 8874 w 10000"/>
                  <a:gd name="connsiteY74" fmla="*/ 5661 h 10000"/>
                  <a:gd name="connsiteX75" fmla="*/ 8629 w 10000"/>
                  <a:gd name="connsiteY75" fmla="*/ 5555 h 10000"/>
                  <a:gd name="connsiteX76" fmla="*/ 7942 w 10000"/>
                  <a:gd name="connsiteY76" fmla="*/ 5661 h 10000"/>
                  <a:gd name="connsiteX77" fmla="*/ 7599 w 10000"/>
                  <a:gd name="connsiteY77" fmla="*/ 5344 h 10000"/>
                  <a:gd name="connsiteX78" fmla="*/ 7354 w 10000"/>
                  <a:gd name="connsiteY78" fmla="*/ 5370 h 10000"/>
                  <a:gd name="connsiteX79" fmla="*/ 7549 w 10000"/>
                  <a:gd name="connsiteY79" fmla="*/ 5582 h 10000"/>
                  <a:gd name="connsiteX80" fmla="*/ 7599 w 10000"/>
                  <a:gd name="connsiteY80" fmla="*/ 5741 h 10000"/>
                  <a:gd name="connsiteX81" fmla="*/ 7108 w 10000"/>
                  <a:gd name="connsiteY81" fmla="*/ 6032 h 10000"/>
                  <a:gd name="connsiteX82" fmla="*/ 7011 w 10000"/>
                  <a:gd name="connsiteY82" fmla="*/ 6191 h 10000"/>
                  <a:gd name="connsiteX83" fmla="*/ 6962 w 10000"/>
                  <a:gd name="connsiteY83" fmla="*/ 6322 h 10000"/>
                  <a:gd name="connsiteX84" fmla="*/ 6912 w 10000"/>
                  <a:gd name="connsiteY84" fmla="*/ 6375 h 10000"/>
                  <a:gd name="connsiteX85" fmla="*/ 6814 w 10000"/>
                  <a:gd name="connsiteY85" fmla="*/ 6482 h 10000"/>
                  <a:gd name="connsiteX86" fmla="*/ 6520 w 10000"/>
                  <a:gd name="connsiteY86" fmla="*/ 6561 h 10000"/>
                  <a:gd name="connsiteX87" fmla="*/ 6617 w 10000"/>
                  <a:gd name="connsiteY87" fmla="*/ 6746 h 10000"/>
                  <a:gd name="connsiteX88" fmla="*/ 6568 w 10000"/>
                  <a:gd name="connsiteY88" fmla="*/ 6798 h 10000"/>
                  <a:gd name="connsiteX89" fmla="*/ 6177 w 10000"/>
                  <a:gd name="connsiteY89" fmla="*/ 6958 h 10000"/>
                  <a:gd name="connsiteX90" fmla="*/ 5785 w 10000"/>
                  <a:gd name="connsiteY90" fmla="*/ 6932 h 10000"/>
                  <a:gd name="connsiteX91" fmla="*/ 6128 w 10000"/>
                  <a:gd name="connsiteY91" fmla="*/ 7037 h 10000"/>
                  <a:gd name="connsiteX92" fmla="*/ 6128 w 10000"/>
                  <a:gd name="connsiteY92" fmla="*/ 7354 h 10000"/>
                  <a:gd name="connsiteX93" fmla="*/ 5686 w 10000"/>
                  <a:gd name="connsiteY93" fmla="*/ 7434 h 10000"/>
                  <a:gd name="connsiteX94" fmla="*/ 5589 w 10000"/>
                  <a:gd name="connsiteY94" fmla="*/ 7302 h 10000"/>
                  <a:gd name="connsiteX95" fmla="*/ 5539 w 10000"/>
                  <a:gd name="connsiteY95" fmla="*/ 7197 h 10000"/>
                  <a:gd name="connsiteX96" fmla="*/ 5100 w 10000"/>
                  <a:gd name="connsiteY96" fmla="*/ 7275 h 10000"/>
                  <a:gd name="connsiteX97" fmla="*/ 5295 w 10000"/>
                  <a:gd name="connsiteY97" fmla="*/ 7382 h 10000"/>
                  <a:gd name="connsiteX98" fmla="*/ 5441 w 10000"/>
                  <a:gd name="connsiteY98" fmla="*/ 7487 h 10000"/>
                  <a:gd name="connsiteX99" fmla="*/ 5638 w 10000"/>
                  <a:gd name="connsiteY99" fmla="*/ 7751 h 10000"/>
                  <a:gd name="connsiteX100" fmla="*/ 5882 w 10000"/>
                  <a:gd name="connsiteY100" fmla="*/ 7699 h 10000"/>
                  <a:gd name="connsiteX101" fmla="*/ 6079 w 10000"/>
                  <a:gd name="connsiteY101" fmla="*/ 7910 h 10000"/>
                  <a:gd name="connsiteX102" fmla="*/ 6225 w 10000"/>
                  <a:gd name="connsiteY102" fmla="*/ 7963 h 10000"/>
                  <a:gd name="connsiteX103" fmla="*/ 6568 w 10000"/>
                  <a:gd name="connsiteY103" fmla="*/ 7936 h 10000"/>
                  <a:gd name="connsiteX104" fmla="*/ 6716 w 10000"/>
                  <a:gd name="connsiteY104" fmla="*/ 8069 h 10000"/>
                  <a:gd name="connsiteX105" fmla="*/ 6864 w 10000"/>
                  <a:gd name="connsiteY105" fmla="*/ 8201 h 10000"/>
                  <a:gd name="connsiteX106" fmla="*/ 7549 w 10000"/>
                  <a:gd name="connsiteY106" fmla="*/ 8016 h 10000"/>
                  <a:gd name="connsiteX107" fmla="*/ 7549 w 10000"/>
                  <a:gd name="connsiteY107" fmla="*/ 7936 h 10000"/>
                  <a:gd name="connsiteX108" fmla="*/ 7354 w 10000"/>
                  <a:gd name="connsiteY108" fmla="*/ 7778 h 10000"/>
                  <a:gd name="connsiteX109" fmla="*/ 7599 w 10000"/>
                  <a:gd name="connsiteY109" fmla="*/ 7620 h 10000"/>
                  <a:gd name="connsiteX110" fmla="*/ 7451 w 10000"/>
                  <a:gd name="connsiteY110" fmla="*/ 7434 h 10000"/>
                  <a:gd name="connsiteX111" fmla="*/ 7599 w 10000"/>
                  <a:gd name="connsiteY111" fmla="*/ 7354 h 10000"/>
                  <a:gd name="connsiteX112" fmla="*/ 7795 w 10000"/>
                  <a:gd name="connsiteY112" fmla="*/ 7539 h 10000"/>
                  <a:gd name="connsiteX113" fmla="*/ 7698 w 10000"/>
                  <a:gd name="connsiteY113" fmla="*/ 7646 h 10000"/>
                  <a:gd name="connsiteX114" fmla="*/ 8137 w 10000"/>
                  <a:gd name="connsiteY114" fmla="*/ 7699 h 10000"/>
                  <a:gd name="connsiteX115" fmla="*/ 8333 w 10000"/>
                  <a:gd name="connsiteY115" fmla="*/ 7778 h 10000"/>
                  <a:gd name="connsiteX116" fmla="*/ 8530 w 10000"/>
                  <a:gd name="connsiteY116" fmla="*/ 7990 h 10000"/>
                  <a:gd name="connsiteX117" fmla="*/ 8236 w 10000"/>
                  <a:gd name="connsiteY117" fmla="*/ 8175 h 10000"/>
                  <a:gd name="connsiteX118" fmla="*/ 7745 w 10000"/>
                  <a:gd name="connsiteY118" fmla="*/ 8306 h 10000"/>
                  <a:gd name="connsiteX119" fmla="*/ 7648 w 10000"/>
                  <a:gd name="connsiteY119" fmla="*/ 8466 h 10000"/>
                  <a:gd name="connsiteX120" fmla="*/ 7354 w 10000"/>
                  <a:gd name="connsiteY120" fmla="*/ 8545 h 10000"/>
                  <a:gd name="connsiteX121" fmla="*/ 7499 w 10000"/>
                  <a:gd name="connsiteY121" fmla="*/ 8703 h 10000"/>
                  <a:gd name="connsiteX122" fmla="*/ 7795 w 10000"/>
                  <a:gd name="connsiteY122" fmla="*/ 8703 h 10000"/>
                  <a:gd name="connsiteX123" fmla="*/ 7842 w 10000"/>
                  <a:gd name="connsiteY123" fmla="*/ 8703 h 10000"/>
                  <a:gd name="connsiteX124" fmla="*/ 8040 w 10000"/>
                  <a:gd name="connsiteY124" fmla="*/ 8994 h 10000"/>
                  <a:gd name="connsiteX125" fmla="*/ 8137 w 10000"/>
                  <a:gd name="connsiteY125" fmla="*/ 8703 h 10000"/>
                  <a:gd name="connsiteX126" fmla="*/ 8384 w 10000"/>
                  <a:gd name="connsiteY126" fmla="*/ 8651 h 10000"/>
                  <a:gd name="connsiteX127" fmla="*/ 8629 w 10000"/>
                  <a:gd name="connsiteY127" fmla="*/ 8730 h 10000"/>
                  <a:gd name="connsiteX128" fmla="*/ 8629 w 10000"/>
                  <a:gd name="connsiteY128" fmla="*/ 8757 h 10000"/>
                  <a:gd name="connsiteX129" fmla="*/ 8874 w 10000"/>
                  <a:gd name="connsiteY129" fmla="*/ 8703 h 10000"/>
                  <a:gd name="connsiteX130" fmla="*/ 9021 w 10000"/>
                  <a:gd name="connsiteY130" fmla="*/ 8889 h 10000"/>
                  <a:gd name="connsiteX131" fmla="*/ 8530 w 10000"/>
                  <a:gd name="connsiteY131" fmla="*/ 8783 h 10000"/>
                  <a:gd name="connsiteX132" fmla="*/ 8432 w 10000"/>
                  <a:gd name="connsiteY132" fmla="*/ 8811 h 10000"/>
                  <a:gd name="connsiteX133" fmla="*/ 8384 w 10000"/>
                  <a:gd name="connsiteY133" fmla="*/ 9021 h 10000"/>
                  <a:gd name="connsiteX134" fmla="*/ 8333 w 10000"/>
                  <a:gd name="connsiteY134" fmla="*/ 9154 h 10000"/>
                  <a:gd name="connsiteX135" fmla="*/ 8726 w 10000"/>
                  <a:gd name="connsiteY135" fmla="*/ 9127 h 10000"/>
                  <a:gd name="connsiteX136" fmla="*/ 8825 w 10000"/>
                  <a:gd name="connsiteY136" fmla="*/ 9207 h 10000"/>
                  <a:gd name="connsiteX137" fmla="*/ 8874 w 10000"/>
                  <a:gd name="connsiteY137" fmla="*/ 9048 h 10000"/>
                  <a:gd name="connsiteX138" fmla="*/ 9021 w 10000"/>
                  <a:gd name="connsiteY138" fmla="*/ 8837 h 10000"/>
                  <a:gd name="connsiteX139" fmla="*/ 9362 w 10000"/>
                  <a:gd name="connsiteY139" fmla="*/ 9233 h 10000"/>
                  <a:gd name="connsiteX0" fmla="*/ 7599 w 9362"/>
                  <a:gd name="connsiteY0" fmla="*/ 3941 h 9233"/>
                  <a:gd name="connsiteX1" fmla="*/ 7206 w 9362"/>
                  <a:gd name="connsiteY1" fmla="*/ 3941 h 9233"/>
                  <a:gd name="connsiteX2" fmla="*/ 6814 w 9362"/>
                  <a:gd name="connsiteY2" fmla="*/ 4047 h 9233"/>
                  <a:gd name="connsiteX3" fmla="*/ 6373 w 9362"/>
                  <a:gd name="connsiteY3" fmla="*/ 4021 h 9233"/>
                  <a:gd name="connsiteX4" fmla="*/ 6373 w 9362"/>
                  <a:gd name="connsiteY4" fmla="*/ 3519 h 9233"/>
                  <a:gd name="connsiteX5" fmla="*/ 6617 w 9362"/>
                  <a:gd name="connsiteY5" fmla="*/ 3492 h 9233"/>
                  <a:gd name="connsiteX6" fmla="*/ 6471 w 9362"/>
                  <a:gd name="connsiteY6" fmla="*/ 3360 h 9233"/>
                  <a:gd name="connsiteX7" fmla="*/ 6471 w 9362"/>
                  <a:gd name="connsiteY7" fmla="*/ 3148 h 9233"/>
                  <a:gd name="connsiteX8" fmla="*/ 6520 w 9362"/>
                  <a:gd name="connsiteY8" fmla="*/ 3017 h 9233"/>
                  <a:gd name="connsiteX9" fmla="*/ 6031 w 9362"/>
                  <a:gd name="connsiteY9" fmla="*/ 2804 h 9233"/>
                  <a:gd name="connsiteX10" fmla="*/ 5539 w 9362"/>
                  <a:gd name="connsiteY10" fmla="*/ 2567 h 9233"/>
                  <a:gd name="connsiteX11" fmla="*/ 5295 w 9362"/>
                  <a:gd name="connsiteY11" fmla="*/ 2407 h 9233"/>
                  <a:gd name="connsiteX12" fmla="*/ 4951 w 9362"/>
                  <a:gd name="connsiteY12" fmla="*/ 2355 h 9233"/>
                  <a:gd name="connsiteX13" fmla="*/ 4560 w 9362"/>
                  <a:gd name="connsiteY13" fmla="*/ 2381 h 9233"/>
                  <a:gd name="connsiteX14" fmla="*/ 4166 w 9362"/>
                  <a:gd name="connsiteY14" fmla="*/ 2302 h 9233"/>
                  <a:gd name="connsiteX15" fmla="*/ 3676 w 9362"/>
                  <a:gd name="connsiteY15" fmla="*/ 1666 h 9233"/>
                  <a:gd name="connsiteX16" fmla="*/ 3530 w 9362"/>
                  <a:gd name="connsiteY16" fmla="*/ 1508 h 9233"/>
                  <a:gd name="connsiteX17" fmla="*/ 3382 w 9362"/>
                  <a:gd name="connsiteY17" fmla="*/ 1138 h 9233"/>
                  <a:gd name="connsiteX18" fmla="*/ 3187 w 9362"/>
                  <a:gd name="connsiteY18" fmla="*/ 793 h 9233"/>
                  <a:gd name="connsiteX19" fmla="*/ 2598 w 9362"/>
                  <a:gd name="connsiteY19" fmla="*/ 555 h 9233"/>
                  <a:gd name="connsiteX20" fmla="*/ 2253 w 9362"/>
                  <a:gd name="connsiteY20" fmla="*/ 53 h 9233"/>
                  <a:gd name="connsiteX21" fmla="*/ 1813 w 9362"/>
                  <a:gd name="connsiteY21" fmla="*/ 53 h 9233"/>
                  <a:gd name="connsiteX22" fmla="*/ 1617 w 9362"/>
                  <a:gd name="connsiteY22" fmla="*/ 159 h 9233"/>
                  <a:gd name="connsiteX23" fmla="*/ 1570 w 9362"/>
                  <a:gd name="connsiteY23" fmla="*/ 0 h 9233"/>
                  <a:gd name="connsiteX24" fmla="*/ 931 w 9362"/>
                  <a:gd name="connsiteY24" fmla="*/ 105 h 9233"/>
                  <a:gd name="connsiteX25" fmla="*/ 1617 w 9362"/>
                  <a:gd name="connsiteY25" fmla="*/ 212 h 9233"/>
                  <a:gd name="connsiteX26" fmla="*/ 1570 w 9362"/>
                  <a:gd name="connsiteY26" fmla="*/ 450 h 9233"/>
                  <a:gd name="connsiteX27" fmla="*/ 1715 w 9362"/>
                  <a:gd name="connsiteY27" fmla="*/ 767 h 9233"/>
                  <a:gd name="connsiteX28" fmla="*/ 1863 w 9362"/>
                  <a:gd name="connsiteY28" fmla="*/ 952 h 9233"/>
                  <a:gd name="connsiteX29" fmla="*/ 1617 w 9362"/>
                  <a:gd name="connsiteY29" fmla="*/ 1296 h 9233"/>
                  <a:gd name="connsiteX30" fmla="*/ 1423 w 9362"/>
                  <a:gd name="connsiteY30" fmla="*/ 1296 h 9233"/>
                  <a:gd name="connsiteX31" fmla="*/ 1225 w 9362"/>
                  <a:gd name="connsiteY31" fmla="*/ 1534 h 9233"/>
                  <a:gd name="connsiteX32" fmla="*/ 1570 w 9362"/>
                  <a:gd name="connsiteY32" fmla="*/ 1640 h 9233"/>
                  <a:gd name="connsiteX33" fmla="*/ 1128 w 9362"/>
                  <a:gd name="connsiteY33" fmla="*/ 1614 h 9233"/>
                  <a:gd name="connsiteX34" fmla="*/ 931 w 9362"/>
                  <a:gd name="connsiteY34" fmla="*/ 1931 h 9233"/>
                  <a:gd name="connsiteX35" fmla="*/ 882 w 9362"/>
                  <a:gd name="connsiteY35" fmla="*/ 1984 h 9233"/>
                  <a:gd name="connsiteX36" fmla="*/ 686 w 9362"/>
                  <a:gd name="connsiteY36" fmla="*/ 2328 h 9233"/>
                  <a:gd name="connsiteX37" fmla="*/ 981 w 9362"/>
                  <a:gd name="connsiteY37" fmla="*/ 2407 h 9233"/>
                  <a:gd name="connsiteX38" fmla="*/ 588 w 9362"/>
                  <a:gd name="connsiteY38" fmla="*/ 2672 h 9233"/>
                  <a:gd name="connsiteX39" fmla="*/ 97 w 9362"/>
                  <a:gd name="connsiteY39" fmla="*/ 2963 h 9233"/>
                  <a:gd name="connsiteX40" fmla="*/ 0 w 9362"/>
                  <a:gd name="connsiteY40" fmla="*/ 3122 h 9233"/>
                  <a:gd name="connsiteX41" fmla="*/ 246 w 9362"/>
                  <a:gd name="connsiteY41" fmla="*/ 3465 h 9233"/>
                  <a:gd name="connsiteX42" fmla="*/ 0 w 9362"/>
                  <a:gd name="connsiteY42" fmla="*/ 3784 h 9233"/>
                  <a:gd name="connsiteX43" fmla="*/ 50 w 9362"/>
                  <a:gd name="connsiteY43" fmla="*/ 4127 h 9233"/>
                  <a:gd name="connsiteX44" fmla="*/ 197 w 9362"/>
                  <a:gd name="connsiteY44" fmla="*/ 4233 h 9233"/>
                  <a:gd name="connsiteX45" fmla="*/ 490 w 9362"/>
                  <a:gd name="connsiteY45" fmla="*/ 4206 h 9233"/>
                  <a:gd name="connsiteX46" fmla="*/ 1079 w 9362"/>
                  <a:gd name="connsiteY46" fmla="*/ 4260 h 9233"/>
                  <a:gd name="connsiteX47" fmla="*/ 1570 w 9362"/>
                  <a:gd name="connsiteY47" fmla="*/ 4154 h 9233"/>
                  <a:gd name="connsiteX48" fmla="*/ 2109 w 9362"/>
                  <a:gd name="connsiteY48" fmla="*/ 4154 h 9233"/>
                  <a:gd name="connsiteX49" fmla="*/ 2451 w 9362"/>
                  <a:gd name="connsiteY49" fmla="*/ 4047 h 9233"/>
                  <a:gd name="connsiteX50" fmla="*/ 2548 w 9362"/>
                  <a:gd name="connsiteY50" fmla="*/ 4074 h 9233"/>
                  <a:gd name="connsiteX51" fmla="*/ 2402 w 9362"/>
                  <a:gd name="connsiteY51" fmla="*/ 4127 h 9233"/>
                  <a:gd name="connsiteX52" fmla="*/ 2745 w 9362"/>
                  <a:gd name="connsiteY52" fmla="*/ 4365 h 9233"/>
                  <a:gd name="connsiteX53" fmla="*/ 2990 w 9362"/>
                  <a:gd name="connsiteY53" fmla="*/ 4312 h 9233"/>
                  <a:gd name="connsiteX54" fmla="*/ 3334 w 9362"/>
                  <a:gd name="connsiteY54" fmla="*/ 4417 h 9233"/>
                  <a:gd name="connsiteX55" fmla="*/ 3773 w 9362"/>
                  <a:gd name="connsiteY55" fmla="*/ 4391 h 9233"/>
                  <a:gd name="connsiteX56" fmla="*/ 4510 w 9362"/>
                  <a:gd name="connsiteY56" fmla="*/ 4472 h 9233"/>
                  <a:gd name="connsiteX57" fmla="*/ 4704 w 9362"/>
                  <a:gd name="connsiteY57" fmla="*/ 4525 h 9233"/>
                  <a:gd name="connsiteX58" fmla="*/ 5392 w 9362"/>
                  <a:gd name="connsiteY58" fmla="*/ 4391 h 9233"/>
                  <a:gd name="connsiteX59" fmla="*/ 5491 w 9362"/>
                  <a:gd name="connsiteY59" fmla="*/ 4472 h 9233"/>
                  <a:gd name="connsiteX60" fmla="*/ 5686 w 9362"/>
                  <a:gd name="connsiteY60" fmla="*/ 4365 h 9233"/>
                  <a:gd name="connsiteX61" fmla="*/ 5785 w 9362"/>
                  <a:gd name="connsiteY61" fmla="*/ 4498 h 9233"/>
                  <a:gd name="connsiteX62" fmla="*/ 6471 w 9362"/>
                  <a:gd name="connsiteY62" fmla="*/ 4339 h 9233"/>
                  <a:gd name="connsiteX63" fmla="*/ 6471 w 9362"/>
                  <a:gd name="connsiteY63" fmla="*/ 4180 h 9233"/>
                  <a:gd name="connsiteX64" fmla="*/ 6617 w 9362"/>
                  <a:gd name="connsiteY64" fmla="*/ 4154 h 9233"/>
                  <a:gd name="connsiteX65" fmla="*/ 6766 w 9362"/>
                  <a:gd name="connsiteY65" fmla="*/ 4206 h 9233"/>
                  <a:gd name="connsiteX66" fmla="*/ 7256 w 9362"/>
                  <a:gd name="connsiteY66" fmla="*/ 4101 h 9233"/>
                  <a:gd name="connsiteX67" fmla="*/ 7354 w 9362"/>
                  <a:gd name="connsiteY67" fmla="*/ 4127 h 9233"/>
                  <a:gd name="connsiteX68" fmla="*/ 7599 w 9362"/>
                  <a:gd name="connsiteY68" fmla="*/ 4603 h 9233"/>
                  <a:gd name="connsiteX69" fmla="*/ 7745 w 9362"/>
                  <a:gd name="connsiteY69" fmla="*/ 4656 h 9233"/>
                  <a:gd name="connsiteX70" fmla="*/ 8090 w 9362"/>
                  <a:gd name="connsiteY70" fmla="*/ 4656 h 9233"/>
                  <a:gd name="connsiteX71" fmla="*/ 8236 w 9362"/>
                  <a:gd name="connsiteY71" fmla="*/ 4868 h 9233"/>
                  <a:gd name="connsiteX72" fmla="*/ 8285 w 9362"/>
                  <a:gd name="connsiteY72" fmla="*/ 5027 h 9233"/>
                  <a:gd name="connsiteX73" fmla="*/ 8874 w 9362"/>
                  <a:gd name="connsiteY73" fmla="*/ 5661 h 9233"/>
                  <a:gd name="connsiteX74" fmla="*/ 8629 w 9362"/>
                  <a:gd name="connsiteY74" fmla="*/ 5555 h 9233"/>
                  <a:gd name="connsiteX75" fmla="*/ 7942 w 9362"/>
                  <a:gd name="connsiteY75" fmla="*/ 5661 h 9233"/>
                  <a:gd name="connsiteX76" fmla="*/ 7599 w 9362"/>
                  <a:gd name="connsiteY76" fmla="*/ 5344 h 9233"/>
                  <a:gd name="connsiteX77" fmla="*/ 7354 w 9362"/>
                  <a:gd name="connsiteY77" fmla="*/ 5370 h 9233"/>
                  <a:gd name="connsiteX78" fmla="*/ 7549 w 9362"/>
                  <a:gd name="connsiteY78" fmla="*/ 5582 h 9233"/>
                  <a:gd name="connsiteX79" fmla="*/ 7599 w 9362"/>
                  <a:gd name="connsiteY79" fmla="*/ 5741 h 9233"/>
                  <a:gd name="connsiteX80" fmla="*/ 7108 w 9362"/>
                  <a:gd name="connsiteY80" fmla="*/ 6032 h 9233"/>
                  <a:gd name="connsiteX81" fmla="*/ 7011 w 9362"/>
                  <a:gd name="connsiteY81" fmla="*/ 6191 h 9233"/>
                  <a:gd name="connsiteX82" fmla="*/ 6962 w 9362"/>
                  <a:gd name="connsiteY82" fmla="*/ 6322 h 9233"/>
                  <a:gd name="connsiteX83" fmla="*/ 6912 w 9362"/>
                  <a:gd name="connsiteY83" fmla="*/ 6375 h 9233"/>
                  <a:gd name="connsiteX84" fmla="*/ 6814 w 9362"/>
                  <a:gd name="connsiteY84" fmla="*/ 6482 h 9233"/>
                  <a:gd name="connsiteX85" fmla="*/ 6520 w 9362"/>
                  <a:gd name="connsiteY85" fmla="*/ 6561 h 9233"/>
                  <a:gd name="connsiteX86" fmla="*/ 6617 w 9362"/>
                  <a:gd name="connsiteY86" fmla="*/ 6746 h 9233"/>
                  <a:gd name="connsiteX87" fmla="*/ 6568 w 9362"/>
                  <a:gd name="connsiteY87" fmla="*/ 6798 h 9233"/>
                  <a:gd name="connsiteX88" fmla="*/ 6177 w 9362"/>
                  <a:gd name="connsiteY88" fmla="*/ 6958 h 9233"/>
                  <a:gd name="connsiteX89" fmla="*/ 5785 w 9362"/>
                  <a:gd name="connsiteY89" fmla="*/ 6932 h 9233"/>
                  <a:gd name="connsiteX90" fmla="*/ 6128 w 9362"/>
                  <a:gd name="connsiteY90" fmla="*/ 7037 h 9233"/>
                  <a:gd name="connsiteX91" fmla="*/ 6128 w 9362"/>
                  <a:gd name="connsiteY91" fmla="*/ 7354 h 9233"/>
                  <a:gd name="connsiteX92" fmla="*/ 5686 w 9362"/>
                  <a:gd name="connsiteY92" fmla="*/ 7434 h 9233"/>
                  <a:gd name="connsiteX93" fmla="*/ 5589 w 9362"/>
                  <a:gd name="connsiteY93" fmla="*/ 7302 h 9233"/>
                  <a:gd name="connsiteX94" fmla="*/ 5539 w 9362"/>
                  <a:gd name="connsiteY94" fmla="*/ 7197 h 9233"/>
                  <a:gd name="connsiteX95" fmla="*/ 5100 w 9362"/>
                  <a:gd name="connsiteY95" fmla="*/ 7275 h 9233"/>
                  <a:gd name="connsiteX96" fmla="*/ 5295 w 9362"/>
                  <a:gd name="connsiteY96" fmla="*/ 7382 h 9233"/>
                  <a:gd name="connsiteX97" fmla="*/ 5441 w 9362"/>
                  <a:gd name="connsiteY97" fmla="*/ 7487 h 9233"/>
                  <a:gd name="connsiteX98" fmla="*/ 5638 w 9362"/>
                  <a:gd name="connsiteY98" fmla="*/ 7751 h 9233"/>
                  <a:gd name="connsiteX99" fmla="*/ 5882 w 9362"/>
                  <a:gd name="connsiteY99" fmla="*/ 7699 h 9233"/>
                  <a:gd name="connsiteX100" fmla="*/ 6079 w 9362"/>
                  <a:gd name="connsiteY100" fmla="*/ 7910 h 9233"/>
                  <a:gd name="connsiteX101" fmla="*/ 6225 w 9362"/>
                  <a:gd name="connsiteY101" fmla="*/ 7963 h 9233"/>
                  <a:gd name="connsiteX102" fmla="*/ 6568 w 9362"/>
                  <a:gd name="connsiteY102" fmla="*/ 7936 h 9233"/>
                  <a:gd name="connsiteX103" fmla="*/ 6716 w 9362"/>
                  <a:gd name="connsiteY103" fmla="*/ 8069 h 9233"/>
                  <a:gd name="connsiteX104" fmla="*/ 6864 w 9362"/>
                  <a:gd name="connsiteY104" fmla="*/ 8201 h 9233"/>
                  <a:gd name="connsiteX105" fmla="*/ 7549 w 9362"/>
                  <a:gd name="connsiteY105" fmla="*/ 8016 h 9233"/>
                  <a:gd name="connsiteX106" fmla="*/ 7549 w 9362"/>
                  <a:gd name="connsiteY106" fmla="*/ 7936 h 9233"/>
                  <a:gd name="connsiteX107" fmla="*/ 7354 w 9362"/>
                  <a:gd name="connsiteY107" fmla="*/ 7778 h 9233"/>
                  <a:gd name="connsiteX108" fmla="*/ 7599 w 9362"/>
                  <a:gd name="connsiteY108" fmla="*/ 7620 h 9233"/>
                  <a:gd name="connsiteX109" fmla="*/ 7451 w 9362"/>
                  <a:gd name="connsiteY109" fmla="*/ 7434 h 9233"/>
                  <a:gd name="connsiteX110" fmla="*/ 7599 w 9362"/>
                  <a:gd name="connsiteY110" fmla="*/ 7354 h 9233"/>
                  <a:gd name="connsiteX111" fmla="*/ 7795 w 9362"/>
                  <a:gd name="connsiteY111" fmla="*/ 7539 h 9233"/>
                  <a:gd name="connsiteX112" fmla="*/ 7698 w 9362"/>
                  <a:gd name="connsiteY112" fmla="*/ 7646 h 9233"/>
                  <a:gd name="connsiteX113" fmla="*/ 8137 w 9362"/>
                  <a:gd name="connsiteY113" fmla="*/ 7699 h 9233"/>
                  <a:gd name="connsiteX114" fmla="*/ 8333 w 9362"/>
                  <a:gd name="connsiteY114" fmla="*/ 7778 h 9233"/>
                  <a:gd name="connsiteX115" fmla="*/ 8530 w 9362"/>
                  <a:gd name="connsiteY115" fmla="*/ 7990 h 9233"/>
                  <a:gd name="connsiteX116" fmla="*/ 8236 w 9362"/>
                  <a:gd name="connsiteY116" fmla="*/ 8175 h 9233"/>
                  <a:gd name="connsiteX117" fmla="*/ 7745 w 9362"/>
                  <a:gd name="connsiteY117" fmla="*/ 8306 h 9233"/>
                  <a:gd name="connsiteX118" fmla="*/ 7648 w 9362"/>
                  <a:gd name="connsiteY118" fmla="*/ 8466 h 9233"/>
                  <a:gd name="connsiteX119" fmla="*/ 7354 w 9362"/>
                  <a:gd name="connsiteY119" fmla="*/ 8545 h 9233"/>
                  <a:gd name="connsiteX120" fmla="*/ 7499 w 9362"/>
                  <a:gd name="connsiteY120" fmla="*/ 8703 h 9233"/>
                  <a:gd name="connsiteX121" fmla="*/ 7795 w 9362"/>
                  <a:gd name="connsiteY121" fmla="*/ 8703 h 9233"/>
                  <a:gd name="connsiteX122" fmla="*/ 7842 w 9362"/>
                  <a:gd name="connsiteY122" fmla="*/ 8703 h 9233"/>
                  <a:gd name="connsiteX123" fmla="*/ 8040 w 9362"/>
                  <a:gd name="connsiteY123" fmla="*/ 8994 h 9233"/>
                  <a:gd name="connsiteX124" fmla="*/ 8137 w 9362"/>
                  <a:gd name="connsiteY124" fmla="*/ 8703 h 9233"/>
                  <a:gd name="connsiteX125" fmla="*/ 8384 w 9362"/>
                  <a:gd name="connsiteY125" fmla="*/ 8651 h 9233"/>
                  <a:gd name="connsiteX126" fmla="*/ 8629 w 9362"/>
                  <a:gd name="connsiteY126" fmla="*/ 8730 h 9233"/>
                  <a:gd name="connsiteX127" fmla="*/ 8629 w 9362"/>
                  <a:gd name="connsiteY127" fmla="*/ 8757 h 9233"/>
                  <a:gd name="connsiteX128" fmla="*/ 8874 w 9362"/>
                  <a:gd name="connsiteY128" fmla="*/ 8703 h 9233"/>
                  <a:gd name="connsiteX129" fmla="*/ 9021 w 9362"/>
                  <a:gd name="connsiteY129" fmla="*/ 8889 h 9233"/>
                  <a:gd name="connsiteX130" fmla="*/ 8530 w 9362"/>
                  <a:gd name="connsiteY130" fmla="*/ 8783 h 9233"/>
                  <a:gd name="connsiteX131" fmla="*/ 8432 w 9362"/>
                  <a:gd name="connsiteY131" fmla="*/ 8811 h 9233"/>
                  <a:gd name="connsiteX132" fmla="*/ 8384 w 9362"/>
                  <a:gd name="connsiteY132" fmla="*/ 9021 h 9233"/>
                  <a:gd name="connsiteX133" fmla="*/ 8333 w 9362"/>
                  <a:gd name="connsiteY133" fmla="*/ 9154 h 9233"/>
                  <a:gd name="connsiteX134" fmla="*/ 8726 w 9362"/>
                  <a:gd name="connsiteY134" fmla="*/ 9127 h 9233"/>
                  <a:gd name="connsiteX135" fmla="*/ 8825 w 9362"/>
                  <a:gd name="connsiteY135" fmla="*/ 9207 h 9233"/>
                  <a:gd name="connsiteX136" fmla="*/ 8874 w 9362"/>
                  <a:gd name="connsiteY136" fmla="*/ 9048 h 9233"/>
                  <a:gd name="connsiteX137" fmla="*/ 9021 w 9362"/>
                  <a:gd name="connsiteY137" fmla="*/ 8837 h 9233"/>
                  <a:gd name="connsiteX138" fmla="*/ 9362 w 9362"/>
                  <a:gd name="connsiteY138" fmla="*/ 9233 h 9233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636 w 10000"/>
                  <a:gd name="connsiteY129" fmla="*/ 9627 h 10000"/>
                  <a:gd name="connsiteX130" fmla="*/ 9111 w 10000"/>
                  <a:gd name="connsiteY130" fmla="*/ 9513 h 10000"/>
                  <a:gd name="connsiteX131" fmla="*/ 9007 w 10000"/>
                  <a:gd name="connsiteY131" fmla="*/ 9543 h 10000"/>
                  <a:gd name="connsiteX132" fmla="*/ 8955 w 10000"/>
                  <a:gd name="connsiteY132" fmla="*/ 9770 h 10000"/>
                  <a:gd name="connsiteX133" fmla="*/ 8901 w 10000"/>
                  <a:gd name="connsiteY133" fmla="*/ 9914 h 10000"/>
                  <a:gd name="connsiteX134" fmla="*/ 9321 w 10000"/>
                  <a:gd name="connsiteY134" fmla="*/ 9885 h 10000"/>
                  <a:gd name="connsiteX135" fmla="*/ 9426 w 10000"/>
                  <a:gd name="connsiteY135" fmla="*/ 9972 h 10000"/>
                  <a:gd name="connsiteX136" fmla="*/ 9479 w 10000"/>
                  <a:gd name="connsiteY136" fmla="*/ 9800 h 10000"/>
                  <a:gd name="connsiteX137" fmla="*/ 10000 w 10000"/>
                  <a:gd name="connsiteY137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111 w 10000"/>
                  <a:gd name="connsiteY129" fmla="*/ 9513 h 10000"/>
                  <a:gd name="connsiteX130" fmla="*/ 9007 w 10000"/>
                  <a:gd name="connsiteY130" fmla="*/ 9543 h 10000"/>
                  <a:gd name="connsiteX131" fmla="*/ 8955 w 10000"/>
                  <a:gd name="connsiteY131" fmla="*/ 9770 h 10000"/>
                  <a:gd name="connsiteX132" fmla="*/ 8901 w 10000"/>
                  <a:gd name="connsiteY132" fmla="*/ 9914 h 10000"/>
                  <a:gd name="connsiteX133" fmla="*/ 9321 w 10000"/>
                  <a:gd name="connsiteY133" fmla="*/ 9885 h 10000"/>
                  <a:gd name="connsiteX134" fmla="*/ 9426 w 10000"/>
                  <a:gd name="connsiteY134" fmla="*/ 9972 h 10000"/>
                  <a:gd name="connsiteX135" fmla="*/ 9479 w 10000"/>
                  <a:gd name="connsiteY135" fmla="*/ 9800 h 10000"/>
                  <a:gd name="connsiteX136" fmla="*/ 10000 w 10000"/>
                  <a:gd name="connsiteY136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111 w 10000"/>
                  <a:gd name="connsiteY128" fmla="*/ 9513 h 10000"/>
                  <a:gd name="connsiteX129" fmla="*/ 9007 w 10000"/>
                  <a:gd name="connsiteY129" fmla="*/ 9543 h 10000"/>
                  <a:gd name="connsiteX130" fmla="*/ 8955 w 10000"/>
                  <a:gd name="connsiteY130" fmla="*/ 9770 h 10000"/>
                  <a:gd name="connsiteX131" fmla="*/ 8901 w 10000"/>
                  <a:gd name="connsiteY131" fmla="*/ 9914 h 10000"/>
                  <a:gd name="connsiteX132" fmla="*/ 9321 w 10000"/>
                  <a:gd name="connsiteY132" fmla="*/ 9885 h 10000"/>
                  <a:gd name="connsiteX133" fmla="*/ 9426 w 10000"/>
                  <a:gd name="connsiteY133" fmla="*/ 9972 h 10000"/>
                  <a:gd name="connsiteX134" fmla="*/ 9479 w 10000"/>
                  <a:gd name="connsiteY134" fmla="*/ 9800 h 10000"/>
                  <a:gd name="connsiteX135" fmla="*/ 10000 w 10000"/>
                  <a:gd name="connsiteY135" fmla="*/ 10000 h 10000"/>
                  <a:gd name="connsiteX0" fmla="*/ 8117 w 9479"/>
                  <a:gd name="connsiteY0" fmla="*/ 4268 h 9972"/>
                  <a:gd name="connsiteX1" fmla="*/ 7697 w 9479"/>
                  <a:gd name="connsiteY1" fmla="*/ 4268 h 9972"/>
                  <a:gd name="connsiteX2" fmla="*/ 7278 w 9479"/>
                  <a:gd name="connsiteY2" fmla="*/ 4383 h 9972"/>
                  <a:gd name="connsiteX3" fmla="*/ 6807 w 9479"/>
                  <a:gd name="connsiteY3" fmla="*/ 4355 h 9972"/>
                  <a:gd name="connsiteX4" fmla="*/ 6807 w 9479"/>
                  <a:gd name="connsiteY4" fmla="*/ 3811 h 9972"/>
                  <a:gd name="connsiteX5" fmla="*/ 7068 w 9479"/>
                  <a:gd name="connsiteY5" fmla="*/ 3782 h 9972"/>
                  <a:gd name="connsiteX6" fmla="*/ 6912 w 9479"/>
                  <a:gd name="connsiteY6" fmla="*/ 3639 h 9972"/>
                  <a:gd name="connsiteX7" fmla="*/ 6912 w 9479"/>
                  <a:gd name="connsiteY7" fmla="*/ 3410 h 9972"/>
                  <a:gd name="connsiteX8" fmla="*/ 6964 w 9479"/>
                  <a:gd name="connsiteY8" fmla="*/ 3268 h 9972"/>
                  <a:gd name="connsiteX9" fmla="*/ 6442 w 9479"/>
                  <a:gd name="connsiteY9" fmla="*/ 3037 h 9972"/>
                  <a:gd name="connsiteX10" fmla="*/ 5916 w 9479"/>
                  <a:gd name="connsiteY10" fmla="*/ 2780 h 9972"/>
                  <a:gd name="connsiteX11" fmla="*/ 5656 w 9479"/>
                  <a:gd name="connsiteY11" fmla="*/ 2607 h 9972"/>
                  <a:gd name="connsiteX12" fmla="*/ 5288 w 9479"/>
                  <a:gd name="connsiteY12" fmla="*/ 2551 h 9972"/>
                  <a:gd name="connsiteX13" fmla="*/ 4871 w 9479"/>
                  <a:gd name="connsiteY13" fmla="*/ 2579 h 9972"/>
                  <a:gd name="connsiteX14" fmla="*/ 4450 w 9479"/>
                  <a:gd name="connsiteY14" fmla="*/ 2493 h 9972"/>
                  <a:gd name="connsiteX15" fmla="*/ 3927 w 9479"/>
                  <a:gd name="connsiteY15" fmla="*/ 1804 h 9972"/>
                  <a:gd name="connsiteX16" fmla="*/ 3771 w 9479"/>
                  <a:gd name="connsiteY16" fmla="*/ 1633 h 9972"/>
                  <a:gd name="connsiteX17" fmla="*/ 3612 w 9479"/>
                  <a:gd name="connsiteY17" fmla="*/ 1233 h 9972"/>
                  <a:gd name="connsiteX18" fmla="*/ 3404 w 9479"/>
                  <a:gd name="connsiteY18" fmla="*/ 859 h 9972"/>
                  <a:gd name="connsiteX19" fmla="*/ 2775 w 9479"/>
                  <a:gd name="connsiteY19" fmla="*/ 601 h 9972"/>
                  <a:gd name="connsiteX20" fmla="*/ 2407 w 9479"/>
                  <a:gd name="connsiteY20" fmla="*/ 57 h 9972"/>
                  <a:gd name="connsiteX21" fmla="*/ 1937 w 9479"/>
                  <a:gd name="connsiteY21" fmla="*/ 57 h 9972"/>
                  <a:gd name="connsiteX22" fmla="*/ 1727 w 9479"/>
                  <a:gd name="connsiteY22" fmla="*/ 172 h 9972"/>
                  <a:gd name="connsiteX23" fmla="*/ 1677 w 9479"/>
                  <a:gd name="connsiteY23" fmla="*/ 0 h 9972"/>
                  <a:gd name="connsiteX24" fmla="*/ 994 w 9479"/>
                  <a:gd name="connsiteY24" fmla="*/ 114 h 9972"/>
                  <a:gd name="connsiteX25" fmla="*/ 1727 w 9479"/>
                  <a:gd name="connsiteY25" fmla="*/ 230 h 9972"/>
                  <a:gd name="connsiteX26" fmla="*/ 1677 w 9479"/>
                  <a:gd name="connsiteY26" fmla="*/ 487 h 9972"/>
                  <a:gd name="connsiteX27" fmla="*/ 1832 w 9479"/>
                  <a:gd name="connsiteY27" fmla="*/ 831 h 9972"/>
                  <a:gd name="connsiteX28" fmla="*/ 1990 w 9479"/>
                  <a:gd name="connsiteY28" fmla="*/ 1031 h 9972"/>
                  <a:gd name="connsiteX29" fmla="*/ 1727 w 9479"/>
                  <a:gd name="connsiteY29" fmla="*/ 1404 h 9972"/>
                  <a:gd name="connsiteX30" fmla="*/ 1520 w 9479"/>
                  <a:gd name="connsiteY30" fmla="*/ 1404 h 9972"/>
                  <a:gd name="connsiteX31" fmla="*/ 1308 w 9479"/>
                  <a:gd name="connsiteY31" fmla="*/ 1661 h 9972"/>
                  <a:gd name="connsiteX32" fmla="*/ 1677 w 9479"/>
                  <a:gd name="connsiteY32" fmla="*/ 1776 h 9972"/>
                  <a:gd name="connsiteX33" fmla="*/ 1205 w 9479"/>
                  <a:gd name="connsiteY33" fmla="*/ 1748 h 9972"/>
                  <a:gd name="connsiteX34" fmla="*/ 994 w 9479"/>
                  <a:gd name="connsiteY34" fmla="*/ 2091 h 9972"/>
                  <a:gd name="connsiteX35" fmla="*/ 942 w 9479"/>
                  <a:gd name="connsiteY35" fmla="*/ 2149 h 9972"/>
                  <a:gd name="connsiteX36" fmla="*/ 733 w 9479"/>
                  <a:gd name="connsiteY36" fmla="*/ 2521 h 9972"/>
                  <a:gd name="connsiteX37" fmla="*/ 1048 w 9479"/>
                  <a:gd name="connsiteY37" fmla="*/ 2607 h 9972"/>
                  <a:gd name="connsiteX38" fmla="*/ 628 w 9479"/>
                  <a:gd name="connsiteY38" fmla="*/ 2894 h 9972"/>
                  <a:gd name="connsiteX39" fmla="*/ 104 w 9479"/>
                  <a:gd name="connsiteY39" fmla="*/ 3209 h 9972"/>
                  <a:gd name="connsiteX40" fmla="*/ 0 w 9479"/>
                  <a:gd name="connsiteY40" fmla="*/ 3381 h 9972"/>
                  <a:gd name="connsiteX41" fmla="*/ 263 w 9479"/>
                  <a:gd name="connsiteY41" fmla="*/ 3753 h 9972"/>
                  <a:gd name="connsiteX42" fmla="*/ 0 w 9479"/>
                  <a:gd name="connsiteY42" fmla="*/ 4098 h 9972"/>
                  <a:gd name="connsiteX43" fmla="*/ 53 w 9479"/>
                  <a:gd name="connsiteY43" fmla="*/ 4470 h 9972"/>
                  <a:gd name="connsiteX44" fmla="*/ 210 w 9479"/>
                  <a:gd name="connsiteY44" fmla="*/ 4585 h 9972"/>
                  <a:gd name="connsiteX45" fmla="*/ 523 w 9479"/>
                  <a:gd name="connsiteY45" fmla="*/ 4555 h 9972"/>
                  <a:gd name="connsiteX46" fmla="*/ 1153 w 9479"/>
                  <a:gd name="connsiteY46" fmla="*/ 4614 h 9972"/>
                  <a:gd name="connsiteX47" fmla="*/ 1677 w 9479"/>
                  <a:gd name="connsiteY47" fmla="*/ 4499 h 9972"/>
                  <a:gd name="connsiteX48" fmla="*/ 2253 w 9479"/>
                  <a:gd name="connsiteY48" fmla="*/ 4499 h 9972"/>
                  <a:gd name="connsiteX49" fmla="*/ 2618 w 9479"/>
                  <a:gd name="connsiteY49" fmla="*/ 4383 h 9972"/>
                  <a:gd name="connsiteX50" fmla="*/ 2722 w 9479"/>
                  <a:gd name="connsiteY50" fmla="*/ 4412 h 9972"/>
                  <a:gd name="connsiteX51" fmla="*/ 2566 w 9479"/>
                  <a:gd name="connsiteY51" fmla="*/ 4470 h 9972"/>
                  <a:gd name="connsiteX52" fmla="*/ 2932 w 9479"/>
                  <a:gd name="connsiteY52" fmla="*/ 4728 h 9972"/>
                  <a:gd name="connsiteX53" fmla="*/ 3194 w 9479"/>
                  <a:gd name="connsiteY53" fmla="*/ 4670 h 9972"/>
                  <a:gd name="connsiteX54" fmla="*/ 3561 w 9479"/>
                  <a:gd name="connsiteY54" fmla="*/ 4784 h 9972"/>
                  <a:gd name="connsiteX55" fmla="*/ 4030 w 9479"/>
                  <a:gd name="connsiteY55" fmla="*/ 4756 h 9972"/>
                  <a:gd name="connsiteX56" fmla="*/ 4817 w 9479"/>
                  <a:gd name="connsiteY56" fmla="*/ 4843 h 9972"/>
                  <a:gd name="connsiteX57" fmla="*/ 5025 w 9479"/>
                  <a:gd name="connsiteY57" fmla="*/ 4901 h 9972"/>
                  <a:gd name="connsiteX58" fmla="*/ 5759 w 9479"/>
                  <a:gd name="connsiteY58" fmla="*/ 4756 h 9972"/>
                  <a:gd name="connsiteX59" fmla="*/ 5865 w 9479"/>
                  <a:gd name="connsiteY59" fmla="*/ 4843 h 9972"/>
                  <a:gd name="connsiteX60" fmla="*/ 6073 w 9479"/>
                  <a:gd name="connsiteY60" fmla="*/ 4728 h 9972"/>
                  <a:gd name="connsiteX61" fmla="*/ 6179 w 9479"/>
                  <a:gd name="connsiteY61" fmla="*/ 4872 h 9972"/>
                  <a:gd name="connsiteX62" fmla="*/ 6912 w 9479"/>
                  <a:gd name="connsiteY62" fmla="*/ 4699 h 9972"/>
                  <a:gd name="connsiteX63" fmla="*/ 6912 w 9479"/>
                  <a:gd name="connsiteY63" fmla="*/ 4527 h 9972"/>
                  <a:gd name="connsiteX64" fmla="*/ 7068 w 9479"/>
                  <a:gd name="connsiteY64" fmla="*/ 4499 h 9972"/>
                  <a:gd name="connsiteX65" fmla="*/ 7227 w 9479"/>
                  <a:gd name="connsiteY65" fmla="*/ 4555 h 9972"/>
                  <a:gd name="connsiteX66" fmla="*/ 7750 w 9479"/>
                  <a:gd name="connsiteY66" fmla="*/ 4442 h 9972"/>
                  <a:gd name="connsiteX67" fmla="*/ 7855 w 9479"/>
                  <a:gd name="connsiteY67" fmla="*/ 4470 h 9972"/>
                  <a:gd name="connsiteX68" fmla="*/ 8117 w 9479"/>
                  <a:gd name="connsiteY68" fmla="*/ 4985 h 9972"/>
                  <a:gd name="connsiteX69" fmla="*/ 8273 w 9479"/>
                  <a:gd name="connsiteY69" fmla="*/ 5043 h 9972"/>
                  <a:gd name="connsiteX70" fmla="*/ 8641 w 9479"/>
                  <a:gd name="connsiteY70" fmla="*/ 5043 h 9972"/>
                  <a:gd name="connsiteX71" fmla="*/ 8797 w 9479"/>
                  <a:gd name="connsiteY71" fmla="*/ 5272 h 9972"/>
                  <a:gd name="connsiteX72" fmla="*/ 8850 w 9479"/>
                  <a:gd name="connsiteY72" fmla="*/ 5445 h 9972"/>
                  <a:gd name="connsiteX73" fmla="*/ 9479 w 9479"/>
                  <a:gd name="connsiteY73" fmla="*/ 6131 h 9972"/>
                  <a:gd name="connsiteX74" fmla="*/ 9217 w 9479"/>
                  <a:gd name="connsiteY74" fmla="*/ 6016 h 9972"/>
                  <a:gd name="connsiteX75" fmla="*/ 8483 w 9479"/>
                  <a:gd name="connsiteY75" fmla="*/ 6131 h 9972"/>
                  <a:gd name="connsiteX76" fmla="*/ 8117 w 9479"/>
                  <a:gd name="connsiteY76" fmla="*/ 5788 h 9972"/>
                  <a:gd name="connsiteX77" fmla="*/ 7855 w 9479"/>
                  <a:gd name="connsiteY77" fmla="*/ 5816 h 9972"/>
                  <a:gd name="connsiteX78" fmla="*/ 8063 w 9479"/>
                  <a:gd name="connsiteY78" fmla="*/ 6046 h 9972"/>
                  <a:gd name="connsiteX79" fmla="*/ 8117 w 9479"/>
                  <a:gd name="connsiteY79" fmla="*/ 6218 h 9972"/>
                  <a:gd name="connsiteX80" fmla="*/ 7592 w 9479"/>
                  <a:gd name="connsiteY80" fmla="*/ 6533 h 9972"/>
                  <a:gd name="connsiteX81" fmla="*/ 7489 w 9479"/>
                  <a:gd name="connsiteY81" fmla="*/ 6705 h 9972"/>
                  <a:gd name="connsiteX82" fmla="*/ 7436 w 9479"/>
                  <a:gd name="connsiteY82" fmla="*/ 6847 h 9972"/>
                  <a:gd name="connsiteX83" fmla="*/ 7383 w 9479"/>
                  <a:gd name="connsiteY83" fmla="*/ 6905 h 9972"/>
                  <a:gd name="connsiteX84" fmla="*/ 7278 w 9479"/>
                  <a:gd name="connsiteY84" fmla="*/ 7020 h 9972"/>
                  <a:gd name="connsiteX85" fmla="*/ 6964 w 9479"/>
                  <a:gd name="connsiteY85" fmla="*/ 7106 h 9972"/>
                  <a:gd name="connsiteX86" fmla="*/ 7068 w 9479"/>
                  <a:gd name="connsiteY86" fmla="*/ 7306 h 9972"/>
                  <a:gd name="connsiteX87" fmla="*/ 7016 w 9479"/>
                  <a:gd name="connsiteY87" fmla="*/ 7363 h 9972"/>
                  <a:gd name="connsiteX88" fmla="*/ 6598 w 9479"/>
                  <a:gd name="connsiteY88" fmla="*/ 7536 h 9972"/>
                  <a:gd name="connsiteX89" fmla="*/ 6179 w 9479"/>
                  <a:gd name="connsiteY89" fmla="*/ 7508 h 9972"/>
                  <a:gd name="connsiteX90" fmla="*/ 6546 w 9479"/>
                  <a:gd name="connsiteY90" fmla="*/ 7622 h 9972"/>
                  <a:gd name="connsiteX91" fmla="*/ 6546 w 9479"/>
                  <a:gd name="connsiteY91" fmla="*/ 7965 h 9972"/>
                  <a:gd name="connsiteX92" fmla="*/ 6073 w 9479"/>
                  <a:gd name="connsiteY92" fmla="*/ 8052 h 9972"/>
                  <a:gd name="connsiteX93" fmla="*/ 5970 w 9479"/>
                  <a:gd name="connsiteY93" fmla="*/ 7909 h 9972"/>
                  <a:gd name="connsiteX94" fmla="*/ 5916 w 9479"/>
                  <a:gd name="connsiteY94" fmla="*/ 7795 h 9972"/>
                  <a:gd name="connsiteX95" fmla="*/ 5448 w 9479"/>
                  <a:gd name="connsiteY95" fmla="*/ 7879 h 9972"/>
                  <a:gd name="connsiteX96" fmla="*/ 5656 w 9479"/>
                  <a:gd name="connsiteY96" fmla="*/ 7995 h 9972"/>
                  <a:gd name="connsiteX97" fmla="*/ 5812 w 9479"/>
                  <a:gd name="connsiteY97" fmla="*/ 8109 h 9972"/>
                  <a:gd name="connsiteX98" fmla="*/ 6022 w 9479"/>
                  <a:gd name="connsiteY98" fmla="*/ 8395 h 9972"/>
                  <a:gd name="connsiteX99" fmla="*/ 6283 w 9479"/>
                  <a:gd name="connsiteY99" fmla="*/ 8339 h 9972"/>
                  <a:gd name="connsiteX100" fmla="*/ 6493 w 9479"/>
                  <a:gd name="connsiteY100" fmla="*/ 8567 h 9972"/>
                  <a:gd name="connsiteX101" fmla="*/ 6649 w 9479"/>
                  <a:gd name="connsiteY101" fmla="*/ 8624 h 9972"/>
                  <a:gd name="connsiteX102" fmla="*/ 7016 w 9479"/>
                  <a:gd name="connsiteY102" fmla="*/ 8595 h 9972"/>
                  <a:gd name="connsiteX103" fmla="*/ 7174 w 9479"/>
                  <a:gd name="connsiteY103" fmla="*/ 8739 h 9972"/>
                  <a:gd name="connsiteX104" fmla="*/ 7332 w 9479"/>
                  <a:gd name="connsiteY104" fmla="*/ 8882 h 9972"/>
                  <a:gd name="connsiteX105" fmla="*/ 8063 w 9479"/>
                  <a:gd name="connsiteY105" fmla="*/ 8682 h 9972"/>
                  <a:gd name="connsiteX106" fmla="*/ 8063 w 9479"/>
                  <a:gd name="connsiteY106" fmla="*/ 8595 h 9972"/>
                  <a:gd name="connsiteX107" fmla="*/ 7855 w 9479"/>
                  <a:gd name="connsiteY107" fmla="*/ 8424 h 9972"/>
                  <a:gd name="connsiteX108" fmla="*/ 8117 w 9479"/>
                  <a:gd name="connsiteY108" fmla="*/ 8253 h 9972"/>
                  <a:gd name="connsiteX109" fmla="*/ 7959 w 9479"/>
                  <a:gd name="connsiteY109" fmla="*/ 8052 h 9972"/>
                  <a:gd name="connsiteX110" fmla="*/ 8117 w 9479"/>
                  <a:gd name="connsiteY110" fmla="*/ 7965 h 9972"/>
                  <a:gd name="connsiteX111" fmla="*/ 8326 w 9479"/>
                  <a:gd name="connsiteY111" fmla="*/ 8165 h 9972"/>
                  <a:gd name="connsiteX112" fmla="*/ 8223 w 9479"/>
                  <a:gd name="connsiteY112" fmla="*/ 8281 h 9972"/>
                  <a:gd name="connsiteX113" fmla="*/ 8692 w 9479"/>
                  <a:gd name="connsiteY113" fmla="*/ 8339 h 9972"/>
                  <a:gd name="connsiteX114" fmla="*/ 8901 w 9479"/>
                  <a:gd name="connsiteY114" fmla="*/ 8424 h 9972"/>
                  <a:gd name="connsiteX115" fmla="*/ 9111 w 9479"/>
                  <a:gd name="connsiteY115" fmla="*/ 8654 h 9972"/>
                  <a:gd name="connsiteX116" fmla="*/ 8797 w 9479"/>
                  <a:gd name="connsiteY116" fmla="*/ 8854 h 9972"/>
                  <a:gd name="connsiteX117" fmla="*/ 8273 w 9479"/>
                  <a:gd name="connsiteY117" fmla="*/ 8996 h 9972"/>
                  <a:gd name="connsiteX118" fmla="*/ 8169 w 9479"/>
                  <a:gd name="connsiteY118" fmla="*/ 9169 h 9972"/>
                  <a:gd name="connsiteX119" fmla="*/ 7855 w 9479"/>
                  <a:gd name="connsiteY119" fmla="*/ 9255 h 9972"/>
                  <a:gd name="connsiteX120" fmla="*/ 8010 w 9479"/>
                  <a:gd name="connsiteY120" fmla="*/ 9426 h 9972"/>
                  <a:gd name="connsiteX121" fmla="*/ 8326 w 9479"/>
                  <a:gd name="connsiteY121" fmla="*/ 9426 h 9972"/>
                  <a:gd name="connsiteX122" fmla="*/ 8376 w 9479"/>
                  <a:gd name="connsiteY122" fmla="*/ 9426 h 9972"/>
                  <a:gd name="connsiteX123" fmla="*/ 8588 w 9479"/>
                  <a:gd name="connsiteY123" fmla="*/ 9741 h 9972"/>
                  <a:gd name="connsiteX124" fmla="*/ 8692 w 9479"/>
                  <a:gd name="connsiteY124" fmla="*/ 9426 h 9972"/>
                  <a:gd name="connsiteX125" fmla="*/ 8955 w 9479"/>
                  <a:gd name="connsiteY125" fmla="*/ 9370 h 9972"/>
                  <a:gd name="connsiteX126" fmla="*/ 9217 w 9479"/>
                  <a:gd name="connsiteY126" fmla="*/ 9455 h 9972"/>
                  <a:gd name="connsiteX127" fmla="*/ 9217 w 9479"/>
                  <a:gd name="connsiteY127" fmla="*/ 9484 h 9972"/>
                  <a:gd name="connsiteX128" fmla="*/ 9111 w 9479"/>
                  <a:gd name="connsiteY128" fmla="*/ 9513 h 9972"/>
                  <a:gd name="connsiteX129" fmla="*/ 9007 w 9479"/>
                  <a:gd name="connsiteY129" fmla="*/ 9543 h 9972"/>
                  <a:gd name="connsiteX130" fmla="*/ 8955 w 9479"/>
                  <a:gd name="connsiteY130" fmla="*/ 9770 h 9972"/>
                  <a:gd name="connsiteX131" fmla="*/ 8901 w 9479"/>
                  <a:gd name="connsiteY131" fmla="*/ 9914 h 9972"/>
                  <a:gd name="connsiteX132" fmla="*/ 9321 w 9479"/>
                  <a:gd name="connsiteY132" fmla="*/ 9885 h 9972"/>
                  <a:gd name="connsiteX133" fmla="*/ 9426 w 9479"/>
                  <a:gd name="connsiteY133" fmla="*/ 9972 h 9972"/>
                  <a:gd name="connsiteX134" fmla="*/ 9479 w 9479"/>
                  <a:gd name="connsiteY134" fmla="*/ 9800 h 9972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833 w 10000"/>
                  <a:gd name="connsiteY132" fmla="*/ 9913 h 10000"/>
                  <a:gd name="connsiteX133" fmla="*/ 9944 w 10000"/>
                  <a:gd name="connsiteY133" fmla="*/ 10000 h 10000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944 w 10000"/>
                  <a:gd name="connsiteY132" fmla="*/ 10000 h 10000"/>
                  <a:gd name="connsiteX0" fmla="*/ 8563 w 10000"/>
                  <a:gd name="connsiteY0" fmla="*/ 4280 h 9942"/>
                  <a:gd name="connsiteX1" fmla="*/ 8120 w 10000"/>
                  <a:gd name="connsiteY1" fmla="*/ 4280 h 9942"/>
                  <a:gd name="connsiteX2" fmla="*/ 7678 w 10000"/>
                  <a:gd name="connsiteY2" fmla="*/ 4395 h 9942"/>
                  <a:gd name="connsiteX3" fmla="*/ 7181 w 10000"/>
                  <a:gd name="connsiteY3" fmla="*/ 4367 h 9942"/>
                  <a:gd name="connsiteX4" fmla="*/ 7181 w 10000"/>
                  <a:gd name="connsiteY4" fmla="*/ 3822 h 9942"/>
                  <a:gd name="connsiteX5" fmla="*/ 7456 w 10000"/>
                  <a:gd name="connsiteY5" fmla="*/ 3793 h 9942"/>
                  <a:gd name="connsiteX6" fmla="*/ 7292 w 10000"/>
                  <a:gd name="connsiteY6" fmla="*/ 3649 h 9942"/>
                  <a:gd name="connsiteX7" fmla="*/ 7292 w 10000"/>
                  <a:gd name="connsiteY7" fmla="*/ 3420 h 9942"/>
                  <a:gd name="connsiteX8" fmla="*/ 7347 w 10000"/>
                  <a:gd name="connsiteY8" fmla="*/ 3277 h 9942"/>
                  <a:gd name="connsiteX9" fmla="*/ 6796 w 10000"/>
                  <a:gd name="connsiteY9" fmla="*/ 3046 h 9942"/>
                  <a:gd name="connsiteX10" fmla="*/ 6241 w 10000"/>
                  <a:gd name="connsiteY10" fmla="*/ 2788 h 9942"/>
                  <a:gd name="connsiteX11" fmla="*/ 5967 w 10000"/>
                  <a:gd name="connsiteY11" fmla="*/ 2614 h 9942"/>
                  <a:gd name="connsiteX12" fmla="*/ 5579 w 10000"/>
                  <a:gd name="connsiteY12" fmla="*/ 2558 h 9942"/>
                  <a:gd name="connsiteX13" fmla="*/ 5139 w 10000"/>
                  <a:gd name="connsiteY13" fmla="*/ 2586 h 9942"/>
                  <a:gd name="connsiteX14" fmla="*/ 4695 w 10000"/>
                  <a:gd name="connsiteY14" fmla="*/ 2500 h 9942"/>
                  <a:gd name="connsiteX15" fmla="*/ 4143 w 10000"/>
                  <a:gd name="connsiteY15" fmla="*/ 1809 h 9942"/>
                  <a:gd name="connsiteX16" fmla="*/ 3978 w 10000"/>
                  <a:gd name="connsiteY16" fmla="*/ 1638 h 9942"/>
                  <a:gd name="connsiteX17" fmla="*/ 3811 w 10000"/>
                  <a:gd name="connsiteY17" fmla="*/ 1236 h 9942"/>
                  <a:gd name="connsiteX18" fmla="*/ 3591 w 10000"/>
                  <a:gd name="connsiteY18" fmla="*/ 861 h 9942"/>
                  <a:gd name="connsiteX19" fmla="*/ 2928 w 10000"/>
                  <a:gd name="connsiteY19" fmla="*/ 603 h 9942"/>
                  <a:gd name="connsiteX20" fmla="*/ 2539 w 10000"/>
                  <a:gd name="connsiteY20" fmla="*/ 57 h 9942"/>
                  <a:gd name="connsiteX21" fmla="*/ 2043 w 10000"/>
                  <a:gd name="connsiteY21" fmla="*/ 57 h 9942"/>
                  <a:gd name="connsiteX22" fmla="*/ 1822 w 10000"/>
                  <a:gd name="connsiteY22" fmla="*/ 172 h 9942"/>
                  <a:gd name="connsiteX23" fmla="*/ 1769 w 10000"/>
                  <a:gd name="connsiteY23" fmla="*/ 0 h 9942"/>
                  <a:gd name="connsiteX24" fmla="*/ 1049 w 10000"/>
                  <a:gd name="connsiteY24" fmla="*/ 114 h 9942"/>
                  <a:gd name="connsiteX25" fmla="*/ 1822 w 10000"/>
                  <a:gd name="connsiteY25" fmla="*/ 231 h 9942"/>
                  <a:gd name="connsiteX26" fmla="*/ 1769 w 10000"/>
                  <a:gd name="connsiteY26" fmla="*/ 488 h 9942"/>
                  <a:gd name="connsiteX27" fmla="*/ 1933 w 10000"/>
                  <a:gd name="connsiteY27" fmla="*/ 833 h 9942"/>
                  <a:gd name="connsiteX28" fmla="*/ 2099 w 10000"/>
                  <a:gd name="connsiteY28" fmla="*/ 1034 h 9942"/>
                  <a:gd name="connsiteX29" fmla="*/ 1822 w 10000"/>
                  <a:gd name="connsiteY29" fmla="*/ 1408 h 9942"/>
                  <a:gd name="connsiteX30" fmla="*/ 1604 w 10000"/>
                  <a:gd name="connsiteY30" fmla="*/ 1408 h 9942"/>
                  <a:gd name="connsiteX31" fmla="*/ 1380 w 10000"/>
                  <a:gd name="connsiteY31" fmla="*/ 1666 h 9942"/>
                  <a:gd name="connsiteX32" fmla="*/ 1769 w 10000"/>
                  <a:gd name="connsiteY32" fmla="*/ 1781 h 9942"/>
                  <a:gd name="connsiteX33" fmla="*/ 1271 w 10000"/>
                  <a:gd name="connsiteY33" fmla="*/ 1753 h 9942"/>
                  <a:gd name="connsiteX34" fmla="*/ 1049 w 10000"/>
                  <a:gd name="connsiteY34" fmla="*/ 2097 h 9942"/>
                  <a:gd name="connsiteX35" fmla="*/ 994 w 10000"/>
                  <a:gd name="connsiteY35" fmla="*/ 2155 h 9942"/>
                  <a:gd name="connsiteX36" fmla="*/ 773 w 10000"/>
                  <a:gd name="connsiteY36" fmla="*/ 2528 h 9942"/>
                  <a:gd name="connsiteX37" fmla="*/ 1106 w 10000"/>
                  <a:gd name="connsiteY37" fmla="*/ 2614 h 9942"/>
                  <a:gd name="connsiteX38" fmla="*/ 663 w 10000"/>
                  <a:gd name="connsiteY38" fmla="*/ 2902 h 9942"/>
                  <a:gd name="connsiteX39" fmla="*/ 110 w 10000"/>
                  <a:gd name="connsiteY39" fmla="*/ 3218 h 9942"/>
                  <a:gd name="connsiteX40" fmla="*/ 0 w 10000"/>
                  <a:gd name="connsiteY40" fmla="*/ 3390 h 9942"/>
                  <a:gd name="connsiteX41" fmla="*/ 277 w 10000"/>
                  <a:gd name="connsiteY41" fmla="*/ 3764 h 9942"/>
                  <a:gd name="connsiteX42" fmla="*/ 0 w 10000"/>
                  <a:gd name="connsiteY42" fmla="*/ 4110 h 9942"/>
                  <a:gd name="connsiteX43" fmla="*/ 56 w 10000"/>
                  <a:gd name="connsiteY43" fmla="*/ 4483 h 9942"/>
                  <a:gd name="connsiteX44" fmla="*/ 222 w 10000"/>
                  <a:gd name="connsiteY44" fmla="*/ 4598 h 9942"/>
                  <a:gd name="connsiteX45" fmla="*/ 552 w 10000"/>
                  <a:gd name="connsiteY45" fmla="*/ 4568 h 9942"/>
                  <a:gd name="connsiteX46" fmla="*/ 1216 w 10000"/>
                  <a:gd name="connsiteY46" fmla="*/ 4627 h 9942"/>
                  <a:gd name="connsiteX47" fmla="*/ 1769 w 10000"/>
                  <a:gd name="connsiteY47" fmla="*/ 4512 h 9942"/>
                  <a:gd name="connsiteX48" fmla="*/ 2377 w 10000"/>
                  <a:gd name="connsiteY48" fmla="*/ 4512 h 9942"/>
                  <a:gd name="connsiteX49" fmla="*/ 2762 w 10000"/>
                  <a:gd name="connsiteY49" fmla="*/ 4395 h 9942"/>
                  <a:gd name="connsiteX50" fmla="*/ 2872 w 10000"/>
                  <a:gd name="connsiteY50" fmla="*/ 4424 h 9942"/>
                  <a:gd name="connsiteX51" fmla="*/ 2707 w 10000"/>
                  <a:gd name="connsiteY51" fmla="*/ 4483 h 9942"/>
                  <a:gd name="connsiteX52" fmla="*/ 3093 w 10000"/>
                  <a:gd name="connsiteY52" fmla="*/ 4741 h 9942"/>
                  <a:gd name="connsiteX53" fmla="*/ 3370 w 10000"/>
                  <a:gd name="connsiteY53" fmla="*/ 4683 h 9942"/>
                  <a:gd name="connsiteX54" fmla="*/ 3757 w 10000"/>
                  <a:gd name="connsiteY54" fmla="*/ 4797 h 9942"/>
                  <a:gd name="connsiteX55" fmla="*/ 4252 w 10000"/>
                  <a:gd name="connsiteY55" fmla="*/ 4769 h 9942"/>
                  <a:gd name="connsiteX56" fmla="*/ 5082 w 10000"/>
                  <a:gd name="connsiteY56" fmla="*/ 4857 h 9942"/>
                  <a:gd name="connsiteX57" fmla="*/ 5301 w 10000"/>
                  <a:gd name="connsiteY57" fmla="*/ 4915 h 9942"/>
                  <a:gd name="connsiteX58" fmla="*/ 6076 w 10000"/>
                  <a:gd name="connsiteY58" fmla="*/ 4769 h 9942"/>
                  <a:gd name="connsiteX59" fmla="*/ 6187 w 10000"/>
                  <a:gd name="connsiteY59" fmla="*/ 4857 h 9942"/>
                  <a:gd name="connsiteX60" fmla="*/ 6407 w 10000"/>
                  <a:gd name="connsiteY60" fmla="*/ 4741 h 9942"/>
                  <a:gd name="connsiteX61" fmla="*/ 6519 w 10000"/>
                  <a:gd name="connsiteY61" fmla="*/ 4886 h 9942"/>
                  <a:gd name="connsiteX62" fmla="*/ 7292 w 10000"/>
                  <a:gd name="connsiteY62" fmla="*/ 4712 h 9942"/>
                  <a:gd name="connsiteX63" fmla="*/ 7292 w 10000"/>
                  <a:gd name="connsiteY63" fmla="*/ 4540 h 9942"/>
                  <a:gd name="connsiteX64" fmla="*/ 7456 w 10000"/>
                  <a:gd name="connsiteY64" fmla="*/ 4512 h 9942"/>
                  <a:gd name="connsiteX65" fmla="*/ 7624 w 10000"/>
                  <a:gd name="connsiteY65" fmla="*/ 4568 h 9942"/>
                  <a:gd name="connsiteX66" fmla="*/ 8176 w 10000"/>
                  <a:gd name="connsiteY66" fmla="*/ 4454 h 9942"/>
                  <a:gd name="connsiteX67" fmla="*/ 8287 w 10000"/>
                  <a:gd name="connsiteY67" fmla="*/ 4483 h 9942"/>
                  <a:gd name="connsiteX68" fmla="*/ 8563 w 10000"/>
                  <a:gd name="connsiteY68" fmla="*/ 4999 h 9942"/>
                  <a:gd name="connsiteX69" fmla="*/ 8728 w 10000"/>
                  <a:gd name="connsiteY69" fmla="*/ 5057 h 9942"/>
                  <a:gd name="connsiteX70" fmla="*/ 9116 w 10000"/>
                  <a:gd name="connsiteY70" fmla="*/ 5057 h 9942"/>
                  <a:gd name="connsiteX71" fmla="*/ 9281 w 10000"/>
                  <a:gd name="connsiteY71" fmla="*/ 5287 h 9942"/>
                  <a:gd name="connsiteX72" fmla="*/ 9336 w 10000"/>
                  <a:gd name="connsiteY72" fmla="*/ 5460 h 9942"/>
                  <a:gd name="connsiteX73" fmla="*/ 10000 w 10000"/>
                  <a:gd name="connsiteY73" fmla="*/ 6148 h 9942"/>
                  <a:gd name="connsiteX74" fmla="*/ 9724 w 10000"/>
                  <a:gd name="connsiteY74" fmla="*/ 6033 h 9942"/>
                  <a:gd name="connsiteX75" fmla="*/ 8949 w 10000"/>
                  <a:gd name="connsiteY75" fmla="*/ 6148 h 9942"/>
                  <a:gd name="connsiteX76" fmla="*/ 8563 w 10000"/>
                  <a:gd name="connsiteY76" fmla="*/ 5804 h 9942"/>
                  <a:gd name="connsiteX77" fmla="*/ 8287 w 10000"/>
                  <a:gd name="connsiteY77" fmla="*/ 5832 h 9942"/>
                  <a:gd name="connsiteX78" fmla="*/ 8506 w 10000"/>
                  <a:gd name="connsiteY78" fmla="*/ 6063 h 9942"/>
                  <a:gd name="connsiteX79" fmla="*/ 8563 w 10000"/>
                  <a:gd name="connsiteY79" fmla="*/ 6235 h 9942"/>
                  <a:gd name="connsiteX80" fmla="*/ 8009 w 10000"/>
                  <a:gd name="connsiteY80" fmla="*/ 6551 h 9942"/>
                  <a:gd name="connsiteX81" fmla="*/ 7901 w 10000"/>
                  <a:gd name="connsiteY81" fmla="*/ 6724 h 9942"/>
                  <a:gd name="connsiteX82" fmla="*/ 7845 w 10000"/>
                  <a:gd name="connsiteY82" fmla="*/ 6866 h 9942"/>
                  <a:gd name="connsiteX83" fmla="*/ 7789 w 10000"/>
                  <a:gd name="connsiteY83" fmla="*/ 6924 h 9942"/>
                  <a:gd name="connsiteX84" fmla="*/ 7678 w 10000"/>
                  <a:gd name="connsiteY84" fmla="*/ 7040 h 9942"/>
                  <a:gd name="connsiteX85" fmla="*/ 7347 w 10000"/>
                  <a:gd name="connsiteY85" fmla="*/ 7126 h 9942"/>
                  <a:gd name="connsiteX86" fmla="*/ 7456 w 10000"/>
                  <a:gd name="connsiteY86" fmla="*/ 7327 h 9942"/>
                  <a:gd name="connsiteX87" fmla="*/ 7402 w 10000"/>
                  <a:gd name="connsiteY87" fmla="*/ 7384 h 9942"/>
                  <a:gd name="connsiteX88" fmla="*/ 6961 w 10000"/>
                  <a:gd name="connsiteY88" fmla="*/ 7557 h 9942"/>
                  <a:gd name="connsiteX89" fmla="*/ 6519 w 10000"/>
                  <a:gd name="connsiteY89" fmla="*/ 7529 h 9942"/>
                  <a:gd name="connsiteX90" fmla="*/ 6906 w 10000"/>
                  <a:gd name="connsiteY90" fmla="*/ 7643 h 9942"/>
                  <a:gd name="connsiteX91" fmla="*/ 6906 w 10000"/>
                  <a:gd name="connsiteY91" fmla="*/ 7987 h 9942"/>
                  <a:gd name="connsiteX92" fmla="*/ 6407 w 10000"/>
                  <a:gd name="connsiteY92" fmla="*/ 8075 h 9942"/>
                  <a:gd name="connsiteX93" fmla="*/ 6298 w 10000"/>
                  <a:gd name="connsiteY93" fmla="*/ 7931 h 9942"/>
                  <a:gd name="connsiteX94" fmla="*/ 6241 w 10000"/>
                  <a:gd name="connsiteY94" fmla="*/ 7817 h 9942"/>
                  <a:gd name="connsiteX95" fmla="*/ 5747 w 10000"/>
                  <a:gd name="connsiteY95" fmla="*/ 7901 h 9942"/>
                  <a:gd name="connsiteX96" fmla="*/ 5967 w 10000"/>
                  <a:gd name="connsiteY96" fmla="*/ 8017 h 9942"/>
                  <a:gd name="connsiteX97" fmla="*/ 6131 w 10000"/>
                  <a:gd name="connsiteY97" fmla="*/ 8132 h 9942"/>
                  <a:gd name="connsiteX98" fmla="*/ 6353 w 10000"/>
                  <a:gd name="connsiteY98" fmla="*/ 8419 h 9942"/>
                  <a:gd name="connsiteX99" fmla="*/ 6628 w 10000"/>
                  <a:gd name="connsiteY99" fmla="*/ 8362 h 9942"/>
                  <a:gd name="connsiteX100" fmla="*/ 6850 w 10000"/>
                  <a:gd name="connsiteY100" fmla="*/ 8591 h 9942"/>
                  <a:gd name="connsiteX101" fmla="*/ 7014 w 10000"/>
                  <a:gd name="connsiteY101" fmla="*/ 8648 h 9942"/>
                  <a:gd name="connsiteX102" fmla="*/ 7402 w 10000"/>
                  <a:gd name="connsiteY102" fmla="*/ 8619 h 9942"/>
                  <a:gd name="connsiteX103" fmla="*/ 7568 w 10000"/>
                  <a:gd name="connsiteY103" fmla="*/ 8764 h 9942"/>
                  <a:gd name="connsiteX104" fmla="*/ 7735 w 10000"/>
                  <a:gd name="connsiteY104" fmla="*/ 8907 h 9942"/>
                  <a:gd name="connsiteX105" fmla="*/ 8506 w 10000"/>
                  <a:gd name="connsiteY105" fmla="*/ 8706 h 9942"/>
                  <a:gd name="connsiteX106" fmla="*/ 8506 w 10000"/>
                  <a:gd name="connsiteY106" fmla="*/ 8619 h 9942"/>
                  <a:gd name="connsiteX107" fmla="*/ 8287 w 10000"/>
                  <a:gd name="connsiteY107" fmla="*/ 8448 h 9942"/>
                  <a:gd name="connsiteX108" fmla="*/ 8563 w 10000"/>
                  <a:gd name="connsiteY108" fmla="*/ 8276 h 9942"/>
                  <a:gd name="connsiteX109" fmla="*/ 8396 w 10000"/>
                  <a:gd name="connsiteY109" fmla="*/ 8075 h 9942"/>
                  <a:gd name="connsiteX110" fmla="*/ 8563 w 10000"/>
                  <a:gd name="connsiteY110" fmla="*/ 7987 h 9942"/>
                  <a:gd name="connsiteX111" fmla="*/ 8784 w 10000"/>
                  <a:gd name="connsiteY111" fmla="*/ 8188 h 9942"/>
                  <a:gd name="connsiteX112" fmla="*/ 8675 w 10000"/>
                  <a:gd name="connsiteY112" fmla="*/ 8304 h 9942"/>
                  <a:gd name="connsiteX113" fmla="*/ 9170 w 10000"/>
                  <a:gd name="connsiteY113" fmla="*/ 8362 h 9942"/>
                  <a:gd name="connsiteX114" fmla="*/ 9390 w 10000"/>
                  <a:gd name="connsiteY114" fmla="*/ 8448 h 9942"/>
                  <a:gd name="connsiteX115" fmla="*/ 9612 w 10000"/>
                  <a:gd name="connsiteY115" fmla="*/ 8678 h 9942"/>
                  <a:gd name="connsiteX116" fmla="*/ 9281 w 10000"/>
                  <a:gd name="connsiteY116" fmla="*/ 8879 h 9942"/>
                  <a:gd name="connsiteX117" fmla="*/ 8728 w 10000"/>
                  <a:gd name="connsiteY117" fmla="*/ 9021 h 9942"/>
                  <a:gd name="connsiteX118" fmla="*/ 8618 w 10000"/>
                  <a:gd name="connsiteY118" fmla="*/ 9195 h 9942"/>
                  <a:gd name="connsiteX119" fmla="*/ 8287 w 10000"/>
                  <a:gd name="connsiteY119" fmla="*/ 9281 h 9942"/>
                  <a:gd name="connsiteX120" fmla="*/ 8450 w 10000"/>
                  <a:gd name="connsiteY120" fmla="*/ 9452 h 9942"/>
                  <a:gd name="connsiteX121" fmla="*/ 8784 w 10000"/>
                  <a:gd name="connsiteY121" fmla="*/ 9452 h 9942"/>
                  <a:gd name="connsiteX122" fmla="*/ 8836 w 10000"/>
                  <a:gd name="connsiteY122" fmla="*/ 9452 h 9942"/>
                  <a:gd name="connsiteX123" fmla="*/ 9060 w 10000"/>
                  <a:gd name="connsiteY123" fmla="*/ 9768 h 9942"/>
                  <a:gd name="connsiteX124" fmla="*/ 9170 w 10000"/>
                  <a:gd name="connsiteY124" fmla="*/ 9452 h 9942"/>
                  <a:gd name="connsiteX125" fmla="*/ 9447 w 10000"/>
                  <a:gd name="connsiteY125" fmla="*/ 9396 h 9942"/>
                  <a:gd name="connsiteX126" fmla="*/ 9724 w 10000"/>
                  <a:gd name="connsiteY126" fmla="*/ 9482 h 9942"/>
                  <a:gd name="connsiteX127" fmla="*/ 9724 w 10000"/>
                  <a:gd name="connsiteY127" fmla="*/ 9511 h 9942"/>
                  <a:gd name="connsiteX128" fmla="*/ 9612 w 10000"/>
                  <a:gd name="connsiteY128" fmla="*/ 9540 h 9942"/>
                  <a:gd name="connsiteX129" fmla="*/ 9502 w 10000"/>
                  <a:gd name="connsiteY129" fmla="*/ 9570 h 9942"/>
                  <a:gd name="connsiteX130" fmla="*/ 9447 w 10000"/>
                  <a:gd name="connsiteY130" fmla="*/ 9797 h 9942"/>
                  <a:gd name="connsiteX131" fmla="*/ 9390 w 10000"/>
                  <a:gd name="connsiteY131" fmla="*/ 9942 h 9942"/>
                  <a:gd name="connsiteX0" fmla="*/ 8563 w 10000"/>
                  <a:gd name="connsiteY0" fmla="*/ 4305 h 9854"/>
                  <a:gd name="connsiteX1" fmla="*/ 8120 w 10000"/>
                  <a:gd name="connsiteY1" fmla="*/ 4305 h 9854"/>
                  <a:gd name="connsiteX2" fmla="*/ 7678 w 10000"/>
                  <a:gd name="connsiteY2" fmla="*/ 4421 h 9854"/>
                  <a:gd name="connsiteX3" fmla="*/ 7181 w 10000"/>
                  <a:gd name="connsiteY3" fmla="*/ 4392 h 9854"/>
                  <a:gd name="connsiteX4" fmla="*/ 7181 w 10000"/>
                  <a:gd name="connsiteY4" fmla="*/ 3844 h 9854"/>
                  <a:gd name="connsiteX5" fmla="*/ 7456 w 10000"/>
                  <a:gd name="connsiteY5" fmla="*/ 3815 h 9854"/>
                  <a:gd name="connsiteX6" fmla="*/ 7292 w 10000"/>
                  <a:gd name="connsiteY6" fmla="*/ 3670 h 9854"/>
                  <a:gd name="connsiteX7" fmla="*/ 7292 w 10000"/>
                  <a:gd name="connsiteY7" fmla="*/ 3440 h 9854"/>
                  <a:gd name="connsiteX8" fmla="*/ 7347 w 10000"/>
                  <a:gd name="connsiteY8" fmla="*/ 3296 h 9854"/>
                  <a:gd name="connsiteX9" fmla="*/ 6796 w 10000"/>
                  <a:gd name="connsiteY9" fmla="*/ 3064 h 9854"/>
                  <a:gd name="connsiteX10" fmla="*/ 6241 w 10000"/>
                  <a:gd name="connsiteY10" fmla="*/ 2804 h 9854"/>
                  <a:gd name="connsiteX11" fmla="*/ 5967 w 10000"/>
                  <a:gd name="connsiteY11" fmla="*/ 2629 h 9854"/>
                  <a:gd name="connsiteX12" fmla="*/ 5579 w 10000"/>
                  <a:gd name="connsiteY12" fmla="*/ 2573 h 9854"/>
                  <a:gd name="connsiteX13" fmla="*/ 5139 w 10000"/>
                  <a:gd name="connsiteY13" fmla="*/ 2601 h 9854"/>
                  <a:gd name="connsiteX14" fmla="*/ 4695 w 10000"/>
                  <a:gd name="connsiteY14" fmla="*/ 2515 h 9854"/>
                  <a:gd name="connsiteX15" fmla="*/ 4143 w 10000"/>
                  <a:gd name="connsiteY15" fmla="*/ 1820 h 9854"/>
                  <a:gd name="connsiteX16" fmla="*/ 3978 w 10000"/>
                  <a:gd name="connsiteY16" fmla="*/ 1648 h 9854"/>
                  <a:gd name="connsiteX17" fmla="*/ 3811 w 10000"/>
                  <a:gd name="connsiteY17" fmla="*/ 1243 h 9854"/>
                  <a:gd name="connsiteX18" fmla="*/ 3591 w 10000"/>
                  <a:gd name="connsiteY18" fmla="*/ 866 h 9854"/>
                  <a:gd name="connsiteX19" fmla="*/ 2928 w 10000"/>
                  <a:gd name="connsiteY19" fmla="*/ 607 h 9854"/>
                  <a:gd name="connsiteX20" fmla="*/ 2539 w 10000"/>
                  <a:gd name="connsiteY20" fmla="*/ 57 h 9854"/>
                  <a:gd name="connsiteX21" fmla="*/ 2043 w 10000"/>
                  <a:gd name="connsiteY21" fmla="*/ 57 h 9854"/>
                  <a:gd name="connsiteX22" fmla="*/ 1822 w 10000"/>
                  <a:gd name="connsiteY22" fmla="*/ 173 h 9854"/>
                  <a:gd name="connsiteX23" fmla="*/ 1769 w 10000"/>
                  <a:gd name="connsiteY23" fmla="*/ 0 h 9854"/>
                  <a:gd name="connsiteX24" fmla="*/ 1049 w 10000"/>
                  <a:gd name="connsiteY24" fmla="*/ 115 h 9854"/>
                  <a:gd name="connsiteX25" fmla="*/ 1822 w 10000"/>
                  <a:gd name="connsiteY25" fmla="*/ 232 h 9854"/>
                  <a:gd name="connsiteX26" fmla="*/ 1769 w 10000"/>
                  <a:gd name="connsiteY26" fmla="*/ 491 h 9854"/>
                  <a:gd name="connsiteX27" fmla="*/ 1933 w 10000"/>
                  <a:gd name="connsiteY27" fmla="*/ 838 h 9854"/>
                  <a:gd name="connsiteX28" fmla="*/ 2099 w 10000"/>
                  <a:gd name="connsiteY28" fmla="*/ 1040 h 9854"/>
                  <a:gd name="connsiteX29" fmla="*/ 1822 w 10000"/>
                  <a:gd name="connsiteY29" fmla="*/ 1416 h 9854"/>
                  <a:gd name="connsiteX30" fmla="*/ 1604 w 10000"/>
                  <a:gd name="connsiteY30" fmla="*/ 1416 h 9854"/>
                  <a:gd name="connsiteX31" fmla="*/ 1380 w 10000"/>
                  <a:gd name="connsiteY31" fmla="*/ 1676 h 9854"/>
                  <a:gd name="connsiteX32" fmla="*/ 1769 w 10000"/>
                  <a:gd name="connsiteY32" fmla="*/ 1791 h 9854"/>
                  <a:gd name="connsiteX33" fmla="*/ 1271 w 10000"/>
                  <a:gd name="connsiteY33" fmla="*/ 1763 h 9854"/>
                  <a:gd name="connsiteX34" fmla="*/ 1049 w 10000"/>
                  <a:gd name="connsiteY34" fmla="*/ 2109 h 9854"/>
                  <a:gd name="connsiteX35" fmla="*/ 994 w 10000"/>
                  <a:gd name="connsiteY35" fmla="*/ 2168 h 9854"/>
                  <a:gd name="connsiteX36" fmla="*/ 773 w 10000"/>
                  <a:gd name="connsiteY36" fmla="*/ 2543 h 9854"/>
                  <a:gd name="connsiteX37" fmla="*/ 1106 w 10000"/>
                  <a:gd name="connsiteY37" fmla="*/ 2629 h 9854"/>
                  <a:gd name="connsiteX38" fmla="*/ 663 w 10000"/>
                  <a:gd name="connsiteY38" fmla="*/ 2919 h 9854"/>
                  <a:gd name="connsiteX39" fmla="*/ 110 w 10000"/>
                  <a:gd name="connsiteY39" fmla="*/ 3237 h 9854"/>
                  <a:gd name="connsiteX40" fmla="*/ 0 w 10000"/>
                  <a:gd name="connsiteY40" fmla="*/ 3410 h 9854"/>
                  <a:gd name="connsiteX41" fmla="*/ 277 w 10000"/>
                  <a:gd name="connsiteY41" fmla="*/ 3786 h 9854"/>
                  <a:gd name="connsiteX42" fmla="*/ 0 w 10000"/>
                  <a:gd name="connsiteY42" fmla="*/ 4134 h 9854"/>
                  <a:gd name="connsiteX43" fmla="*/ 56 w 10000"/>
                  <a:gd name="connsiteY43" fmla="*/ 4509 h 9854"/>
                  <a:gd name="connsiteX44" fmla="*/ 222 w 10000"/>
                  <a:gd name="connsiteY44" fmla="*/ 4625 h 9854"/>
                  <a:gd name="connsiteX45" fmla="*/ 552 w 10000"/>
                  <a:gd name="connsiteY45" fmla="*/ 4595 h 9854"/>
                  <a:gd name="connsiteX46" fmla="*/ 1216 w 10000"/>
                  <a:gd name="connsiteY46" fmla="*/ 4654 h 9854"/>
                  <a:gd name="connsiteX47" fmla="*/ 1769 w 10000"/>
                  <a:gd name="connsiteY47" fmla="*/ 4538 h 9854"/>
                  <a:gd name="connsiteX48" fmla="*/ 2377 w 10000"/>
                  <a:gd name="connsiteY48" fmla="*/ 4538 h 9854"/>
                  <a:gd name="connsiteX49" fmla="*/ 2762 w 10000"/>
                  <a:gd name="connsiteY49" fmla="*/ 4421 h 9854"/>
                  <a:gd name="connsiteX50" fmla="*/ 2872 w 10000"/>
                  <a:gd name="connsiteY50" fmla="*/ 4450 h 9854"/>
                  <a:gd name="connsiteX51" fmla="*/ 2707 w 10000"/>
                  <a:gd name="connsiteY51" fmla="*/ 4509 h 9854"/>
                  <a:gd name="connsiteX52" fmla="*/ 3093 w 10000"/>
                  <a:gd name="connsiteY52" fmla="*/ 4769 h 9854"/>
                  <a:gd name="connsiteX53" fmla="*/ 3370 w 10000"/>
                  <a:gd name="connsiteY53" fmla="*/ 4710 h 9854"/>
                  <a:gd name="connsiteX54" fmla="*/ 3757 w 10000"/>
                  <a:gd name="connsiteY54" fmla="*/ 4825 h 9854"/>
                  <a:gd name="connsiteX55" fmla="*/ 4252 w 10000"/>
                  <a:gd name="connsiteY55" fmla="*/ 4797 h 9854"/>
                  <a:gd name="connsiteX56" fmla="*/ 5082 w 10000"/>
                  <a:gd name="connsiteY56" fmla="*/ 4885 h 9854"/>
                  <a:gd name="connsiteX57" fmla="*/ 5301 w 10000"/>
                  <a:gd name="connsiteY57" fmla="*/ 4944 h 9854"/>
                  <a:gd name="connsiteX58" fmla="*/ 6076 w 10000"/>
                  <a:gd name="connsiteY58" fmla="*/ 4797 h 9854"/>
                  <a:gd name="connsiteX59" fmla="*/ 6187 w 10000"/>
                  <a:gd name="connsiteY59" fmla="*/ 4885 h 9854"/>
                  <a:gd name="connsiteX60" fmla="*/ 6407 w 10000"/>
                  <a:gd name="connsiteY60" fmla="*/ 4769 h 9854"/>
                  <a:gd name="connsiteX61" fmla="*/ 6519 w 10000"/>
                  <a:gd name="connsiteY61" fmla="*/ 4915 h 9854"/>
                  <a:gd name="connsiteX62" fmla="*/ 7292 w 10000"/>
                  <a:gd name="connsiteY62" fmla="*/ 4739 h 9854"/>
                  <a:gd name="connsiteX63" fmla="*/ 7292 w 10000"/>
                  <a:gd name="connsiteY63" fmla="*/ 4566 h 9854"/>
                  <a:gd name="connsiteX64" fmla="*/ 7456 w 10000"/>
                  <a:gd name="connsiteY64" fmla="*/ 4538 h 9854"/>
                  <a:gd name="connsiteX65" fmla="*/ 7624 w 10000"/>
                  <a:gd name="connsiteY65" fmla="*/ 4595 h 9854"/>
                  <a:gd name="connsiteX66" fmla="*/ 8176 w 10000"/>
                  <a:gd name="connsiteY66" fmla="*/ 4480 h 9854"/>
                  <a:gd name="connsiteX67" fmla="*/ 8287 w 10000"/>
                  <a:gd name="connsiteY67" fmla="*/ 4509 h 9854"/>
                  <a:gd name="connsiteX68" fmla="*/ 8563 w 10000"/>
                  <a:gd name="connsiteY68" fmla="*/ 5028 h 9854"/>
                  <a:gd name="connsiteX69" fmla="*/ 8728 w 10000"/>
                  <a:gd name="connsiteY69" fmla="*/ 5087 h 9854"/>
                  <a:gd name="connsiteX70" fmla="*/ 9116 w 10000"/>
                  <a:gd name="connsiteY70" fmla="*/ 5087 h 9854"/>
                  <a:gd name="connsiteX71" fmla="*/ 9281 w 10000"/>
                  <a:gd name="connsiteY71" fmla="*/ 5318 h 9854"/>
                  <a:gd name="connsiteX72" fmla="*/ 9336 w 10000"/>
                  <a:gd name="connsiteY72" fmla="*/ 5492 h 9854"/>
                  <a:gd name="connsiteX73" fmla="*/ 10000 w 10000"/>
                  <a:gd name="connsiteY73" fmla="*/ 6184 h 9854"/>
                  <a:gd name="connsiteX74" fmla="*/ 9724 w 10000"/>
                  <a:gd name="connsiteY74" fmla="*/ 6068 h 9854"/>
                  <a:gd name="connsiteX75" fmla="*/ 8949 w 10000"/>
                  <a:gd name="connsiteY75" fmla="*/ 6184 h 9854"/>
                  <a:gd name="connsiteX76" fmla="*/ 8563 w 10000"/>
                  <a:gd name="connsiteY76" fmla="*/ 5838 h 9854"/>
                  <a:gd name="connsiteX77" fmla="*/ 8287 w 10000"/>
                  <a:gd name="connsiteY77" fmla="*/ 5866 h 9854"/>
                  <a:gd name="connsiteX78" fmla="*/ 8506 w 10000"/>
                  <a:gd name="connsiteY78" fmla="*/ 6098 h 9854"/>
                  <a:gd name="connsiteX79" fmla="*/ 8563 w 10000"/>
                  <a:gd name="connsiteY79" fmla="*/ 6271 h 9854"/>
                  <a:gd name="connsiteX80" fmla="*/ 8009 w 10000"/>
                  <a:gd name="connsiteY80" fmla="*/ 6589 h 9854"/>
                  <a:gd name="connsiteX81" fmla="*/ 7901 w 10000"/>
                  <a:gd name="connsiteY81" fmla="*/ 6763 h 9854"/>
                  <a:gd name="connsiteX82" fmla="*/ 7845 w 10000"/>
                  <a:gd name="connsiteY82" fmla="*/ 6906 h 9854"/>
                  <a:gd name="connsiteX83" fmla="*/ 7789 w 10000"/>
                  <a:gd name="connsiteY83" fmla="*/ 6964 h 9854"/>
                  <a:gd name="connsiteX84" fmla="*/ 7678 w 10000"/>
                  <a:gd name="connsiteY84" fmla="*/ 7081 h 9854"/>
                  <a:gd name="connsiteX85" fmla="*/ 7347 w 10000"/>
                  <a:gd name="connsiteY85" fmla="*/ 7168 h 9854"/>
                  <a:gd name="connsiteX86" fmla="*/ 7456 w 10000"/>
                  <a:gd name="connsiteY86" fmla="*/ 7370 h 9854"/>
                  <a:gd name="connsiteX87" fmla="*/ 7402 w 10000"/>
                  <a:gd name="connsiteY87" fmla="*/ 7427 h 9854"/>
                  <a:gd name="connsiteX88" fmla="*/ 6961 w 10000"/>
                  <a:gd name="connsiteY88" fmla="*/ 7601 h 9854"/>
                  <a:gd name="connsiteX89" fmla="*/ 6519 w 10000"/>
                  <a:gd name="connsiteY89" fmla="*/ 7573 h 9854"/>
                  <a:gd name="connsiteX90" fmla="*/ 6906 w 10000"/>
                  <a:gd name="connsiteY90" fmla="*/ 7688 h 9854"/>
                  <a:gd name="connsiteX91" fmla="*/ 6906 w 10000"/>
                  <a:gd name="connsiteY91" fmla="*/ 8034 h 9854"/>
                  <a:gd name="connsiteX92" fmla="*/ 6407 w 10000"/>
                  <a:gd name="connsiteY92" fmla="*/ 8122 h 9854"/>
                  <a:gd name="connsiteX93" fmla="*/ 6298 w 10000"/>
                  <a:gd name="connsiteY93" fmla="*/ 7977 h 9854"/>
                  <a:gd name="connsiteX94" fmla="*/ 6241 w 10000"/>
                  <a:gd name="connsiteY94" fmla="*/ 7863 h 9854"/>
                  <a:gd name="connsiteX95" fmla="*/ 5747 w 10000"/>
                  <a:gd name="connsiteY95" fmla="*/ 7947 h 9854"/>
                  <a:gd name="connsiteX96" fmla="*/ 5967 w 10000"/>
                  <a:gd name="connsiteY96" fmla="*/ 8064 h 9854"/>
                  <a:gd name="connsiteX97" fmla="*/ 6131 w 10000"/>
                  <a:gd name="connsiteY97" fmla="*/ 8179 h 9854"/>
                  <a:gd name="connsiteX98" fmla="*/ 6353 w 10000"/>
                  <a:gd name="connsiteY98" fmla="*/ 8468 h 9854"/>
                  <a:gd name="connsiteX99" fmla="*/ 6628 w 10000"/>
                  <a:gd name="connsiteY99" fmla="*/ 8411 h 9854"/>
                  <a:gd name="connsiteX100" fmla="*/ 6850 w 10000"/>
                  <a:gd name="connsiteY100" fmla="*/ 8641 h 9854"/>
                  <a:gd name="connsiteX101" fmla="*/ 7014 w 10000"/>
                  <a:gd name="connsiteY101" fmla="*/ 8698 h 9854"/>
                  <a:gd name="connsiteX102" fmla="*/ 7402 w 10000"/>
                  <a:gd name="connsiteY102" fmla="*/ 8669 h 9854"/>
                  <a:gd name="connsiteX103" fmla="*/ 7568 w 10000"/>
                  <a:gd name="connsiteY103" fmla="*/ 8815 h 9854"/>
                  <a:gd name="connsiteX104" fmla="*/ 7735 w 10000"/>
                  <a:gd name="connsiteY104" fmla="*/ 8959 h 9854"/>
                  <a:gd name="connsiteX105" fmla="*/ 8506 w 10000"/>
                  <a:gd name="connsiteY105" fmla="*/ 8757 h 9854"/>
                  <a:gd name="connsiteX106" fmla="*/ 8506 w 10000"/>
                  <a:gd name="connsiteY106" fmla="*/ 8669 h 9854"/>
                  <a:gd name="connsiteX107" fmla="*/ 8287 w 10000"/>
                  <a:gd name="connsiteY107" fmla="*/ 8497 h 9854"/>
                  <a:gd name="connsiteX108" fmla="*/ 8563 w 10000"/>
                  <a:gd name="connsiteY108" fmla="*/ 8324 h 9854"/>
                  <a:gd name="connsiteX109" fmla="*/ 8396 w 10000"/>
                  <a:gd name="connsiteY109" fmla="*/ 8122 h 9854"/>
                  <a:gd name="connsiteX110" fmla="*/ 8563 w 10000"/>
                  <a:gd name="connsiteY110" fmla="*/ 8034 h 9854"/>
                  <a:gd name="connsiteX111" fmla="*/ 8784 w 10000"/>
                  <a:gd name="connsiteY111" fmla="*/ 8236 h 9854"/>
                  <a:gd name="connsiteX112" fmla="*/ 8675 w 10000"/>
                  <a:gd name="connsiteY112" fmla="*/ 8352 h 9854"/>
                  <a:gd name="connsiteX113" fmla="*/ 9170 w 10000"/>
                  <a:gd name="connsiteY113" fmla="*/ 8411 h 9854"/>
                  <a:gd name="connsiteX114" fmla="*/ 9390 w 10000"/>
                  <a:gd name="connsiteY114" fmla="*/ 8497 h 9854"/>
                  <a:gd name="connsiteX115" fmla="*/ 9612 w 10000"/>
                  <a:gd name="connsiteY115" fmla="*/ 8729 h 9854"/>
                  <a:gd name="connsiteX116" fmla="*/ 9281 w 10000"/>
                  <a:gd name="connsiteY116" fmla="*/ 8931 h 9854"/>
                  <a:gd name="connsiteX117" fmla="*/ 8728 w 10000"/>
                  <a:gd name="connsiteY117" fmla="*/ 9074 h 9854"/>
                  <a:gd name="connsiteX118" fmla="*/ 8618 w 10000"/>
                  <a:gd name="connsiteY118" fmla="*/ 9249 h 9854"/>
                  <a:gd name="connsiteX119" fmla="*/ 8287 w 10000"/>
                  <a:gd name="connsiteY119" fmla="*/ 9335 h 9854"/>
                  <a:gd name="connsiteX120" fmla="*/ 8450 w 10000"/>
                  <a:gd name="connsiteY120" fmla="*/ 9507 h 9854"/>
                  <a:gd name="connsiteX121" fmla="*/ 8784 w 10000"/>
                  <a:gd name="connsiteY121" fmla="*/ 9507 h 9854"/>
                  <a:gd name="connsiteX122" fmla="*/ 8836 w 10000"/>
                  <a:gd name="connsiteY122" fmla="*/ 9507 h 9854"/>
                  <a:gd name="connsiteX123" fmla="*/ 9060 w 10000"/>
                  <a:gd name="connsiteY123" fmla="*/ 9825 h 9854"/>
                  <a:gd name="connsiteX124" fmla="*/ 9170 w 10000"/>
                  <a:gd name="connsiteY124" fmla="*/ 9507 h 9854"/>
                  <a:gd name="connsiteX125" fmla="*/ 9447 w 10000"/>
                  <a:gd name="connsiteY125" fmla="*/ 9451 h 9854"/>
                  <a:gd name="connsiteX126" fmla="*/ 9724 w 10000"/>
                  <a:gd name="connsiteY126" fmla="*/ 9537 h 9854"/>
                  <a:gd name="connsiteX127" fmla="*/ 9724 w 10000"/>
                  <a:gd name="connsiteY127" fmla="*/ 9566 h 9854"/>
                  <a:gd name="connsiteX128" fmla="*/ 9612 w 10000"/>
                  <a:gd name="connsiteY128" fmla="*/ 9596 h 9854"/>
                  <a:gd name="connsiteX129" fmla="*/ 9502 w 10000"/>
                  <a:gd name="connsiteY129" fmla="*/ 9626 h 9854"/>
                  <a:gd name="connsiteX130" fmla="*/ 9447 w 10000"/>
                  <a:gd name="connsiteY130" fmla="*/ 9854 h 9854"/>
                  <a:gd name="connsiteX0" fmla="*/ 8563 w 10000"/>
                  <a:gd name="connsiteY0" fmla="*/ 4369 h 10000"/>
                  <a:gd name="connsiteX1" fmla="*/ 8120 w 10000"/>
                  <a:gd name="connsiteY1" fmla="*/ 4369 h 10000"/>
                  <a:gd name="connsiteX2" fmla="*/ 7678 w 10000"/>
                  <a:gd name="connsiteY2" fmla="*/ 4487 h 10000"/>
                  <a:gd name="connsiteX3" fmla="*/ 7181 w 10000"/>
                  <a:gd name="connsiteY3" fmla="*/ 4457 h 10000"/>
                  <a:gd name="connsiteX4" fmla="*/ 7181 w 10000"/>
                  <a:gd name="connsiteY4" fmla="*/ 3901 h 10000"/>
                  <a:gd name="connsiteX5" fmla="*/ 7456 w 10000"/>
                  <a:gd name="connsiteY5" fmla="*/ 3872 h 10000"/>
                  <a:gd name="connsiteX6" fmla="*/ 7292 w 10000"/>
                  <a:gd name="connsiteY6" fmla="*/ 3724 h 10000"/>
                  <a:gd name="connsiteX7" fmla="*/ 7292 w 10000"/>
                  <a:gd name="connsiteY7" fmla="*/ 3491 h 10000"/>
                  <a:gd name="connsiteX8" fmla="*/ 7347 w 10000"/>
                  <a:gd name="connsiteY8" fmla="*/ 3345 h 10000"/>
                  <a:gd name="connsiteX9" fmla="*/ 6796 w 10000"/>
                  <a:gd name="connsiteY9" fmla="*/ 3109 h 10000"/>
                  <a:gd name="connsiteX10" fmla="*/ 6241 w 10000"/>
                  <a:gd name="connsiteY10" fmla="*/ 2846 h 10000"/>
                  <a:gd name="connsiteX11" fmla="*/ 5967 w 10000"/>
                  <a:gd name="connsiteY11" fmla="*/ 2668 h 10000"/>
                  <a:gd name="connsiteX12" fmla="*/ 5579 w 10000"/>
                  <a:gd name="connsiteY12" fmla="*/ 2611 h 10000"/>
                  <a:gd name="connsiteX13" fmla="*/ 5139 w 10000"/>
                  <a:gd name="connsiteY13" fmla="*/ 2640 h 10000"/>
                  <a:gd name="connsiteX14" fmla="*/ 4695 w 10000"/>
                  <a:gd name="connsiteY14" fmla="*/ 2552 h 10000"/>
                  <a:gd name="connsiteX15" fmla="*/ 4143 w 10000"/>
                  <a:gd name="connsiteY15" fmla="*/ 1847 h 10000"/>
                  <a:gd name="connsiteX16" fmla="*/ 3978 w 10000"/>
                  <a:gd name="connsiteY16" fmla="*/ 1672 h 10000"/>
                  <a:gd name="connsiteX17" fmla="*/ 3811 w 10000"/>
                  <a:gd name="connsiteY17" fmla="*/ 1261 h 10000"/>
                  <a:gd name="connsiteX18" fmla="*/ 3591 w 10000"/>
                  <a:gd name="connsiteY18" fmla="*/ 879 h 10000"/>
                  <a:gd name="connsiteX19" fmla="*/ 2928 w 10000"/>
                  <a:gd name="connsiteY19" fmla="*/ 616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6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5 h 10000"/>
                  <a:gd name="connsiteX26" fmla="*/ 1769 w 10000"/>
                  <a:gd name="connsiteY26" fmla="*/ 498 h 10000"/>
                  <a:gd name="connsiteX27" fmla="*/ 1933 w 10000"/>
                  <a:gd name="connsiteY27" fmla="*/ 850 h 10000"/>
                  <a:gd name="connsiteX28" fmla="*/ 2099 w 10000"/>
                  <a:gd name="connsiteY28" fmla="*/ 1055 h 10000"/>
                  <a:gd name="connsiteX29" fmla="*/ 1822 w 10000"/>
                  <a:gd name="connsiteY29" fmla="*/ 1437 h 10000"/>
                  <a:gd name="connsiteX30" fmla="*/ 1604 w 10000"/>
                  <a:gd name="connsiteY30" fmla="*/ 1437 h 10000"/>
                  <a:gd name="connsiteX31" fmla="*/ 1380 w 10000"/>
                  <a:gd name="connsiteY31" fmla="*/ 1701 h 10000"/>
                  <a:gd name="connsiteX32" fmla="*/ 1769 w 10000"/>
                  <a:gd name="connsiteY32" fmla="*/ 1818 h 10000"/>
                  <a:gd name="connsiteX33" fmla="*/ 1271 w 10000"/>
                  <a:gd name="connsiteY33" fmla="*/ 1789 h 10000"/>
                  <a:gd name="connsiteX34" fmla="*/ 1049 w 10000"/>
                  <a:gd name="connsiteY34" fmla="*/ 2140 h 10000"/>
                  <a:gd name="connsiteX35" fmla="*/ 994 w 10000"/>
                  <a:gd name="connsiteY35" fmla="*/ 2200 h 10000"/>
                  <a:gd name="connsiteX36" fmla="*/ 773 w 10000"/>
                  <a:gd name="connsiteY36" fmla="*/ 2581 h 10000"/>
                  <a:gd name="connsiteX37" fmla="*/ 1106 w 10000"/>
                  <a:gd name="connsiteY37" fmla="*/ 2668 h 10000"/>
                  <a:gd name="connsiteX38" fmla="*/ 663 w 10000"/>
                  <a:gd name="connsiteY38" fmla="*/ 2962 h 10000"/>
                  <a:gd name="connsiteX39" fmla="*/ 110 w 10000"/>
                  <a:gd name="connsiteY39" fmla="*/ 3285 h 10000"/>
                  <a:gd name="connsiteX40" fmla="*/ 0 w 10000"/>
                  <a:gd name="connsiteY40" fmla="*/ 3461 h 10000"/>
                  <a:gd name="connsiteX41" fmla="*/ 277 w 10000"/>
                  <a:gd name="connsiteY41" fmla="*/ 3842 h 10000"/>
                  <a:gd name="connsiteX42" fmla="*/ 0 w 10000"/>
                  <a:gd name="connsiteY42" fmla="*/ 4195 h 10000"/>
                  <a:gd name="connsiteX43" fmla="*/ 56 w 10000"/>
                  <a:gd name="connsiteY43" fmla="*/ 4576 h 10000"/>
                  <a:gd name="connsiteX44" fmla="*/ 222 w 10000"/>
                  <a:gd name="connsiteY44" fmla="*/ 4694 h 10000"/>
                  <a:gd name="connsiteX45" fmla="*/ 552 w 10000"/>
                  <a:gd name="connsiteY45" fmla="*/ 4663 h 10000"/>
                  <a:gd name="connsiteX46" fmla="*/ 1216 w 10000"/>
                  <a:gd name="connsiteY46" fmla="*/ 4723 h 10000"/>
                  <a:gd name="connsiteX47" fmla="*/ 1769 w 10000"/>
                  <a:gd name="connsiteY47" fmla="*/ 4605 h 10000"/>
                  <a:gd name="connsiteX48" fmla="*/ 2377 w 10000"/>
                  <a:gd name="connsiteY48" fmla="*/ 4605 h 10000"/>
                  <a:gd name="connsiteX49" fmla="*/ 2762 w 10000"/>
                  <a:gd name="connsiteY49" fmla="*/ 4487 h 10000"/>
                  <a:gd name="connsiteX50" fmla="*/ 2872 w 10000"/>
                  <a:gd name="connsiteY50" fmla="*/ 4516 h 10000"/>
                  <a:gd name="connsiteX51" fmla="*/ 2707 w 10000"/>
                  <a:gd name="connsiteY51" fmla="*/ 4576 h 10000"/>
                  <a:gd name="connsiteX52" fmla="*/ 3093 w 10000"/>
                  <a:gd name="connsiteY52" fmla="*/ 4840 h 10000"/>
                  <a:gd name="connsiteX53" fmla="*/ 3370 w 10000"/>
                  <a:gd name="connsiteY53" fmla="*/ 4780 h 10000"/>
                  <a:gd name="connsiteX54" fmla="*/ 3757 w 10000"/>
                  <a:gd name="connsiteY54" fmla="*/ 4896 h 10000"/>
                  <a:gd name="connsiteX55" fmla="*/ 4252 w 10000"/>
                  <a:gd name="connsiteY55" fmla="*/ 4868 h 10000"/>
                  <a:gd name="connsiteX56" fmla="*/ 5082 w 10000"/>
                  <a:gd name="connsiteY56" fmla="*/ 4957 h 10000"/>
                  <a:gd name="connsiteX57" fmla="*/ 5301 w 10000"/>
                  <a:gd name="connsiteY57" fmla="*/ 5017 h 10000"/>
                  <a:gd name="connsiteX58" fmla="*/ 6076 w 10000"/>
                  <a:gd name="connsiteY58" fmla="*/ 4868 h 10000"/>
                  <a:gd name="connsiteX59" fmla="*/ 6187 w 10000"/>
                  <a:gd name="connsiteY59" fmla="*/ 4957 h 10000"/>
                  <a:gd name="connsiteX60" fmla="*/ 6407 w 10000"/>
                  <a:gd name="connsiteY60" fmla="*/ 4840 h 10000"/>
                  <a:gd name="connsiteX61" fmla="*/ 6519 w 10000"/>
                  <a:gd name="connsiteY61" fmla="*/ 4988 h 10000"/>
                  <a:gd name="connsiteX62" fmla="*/ 7292 w 10000"/>
                  <a:gd name="connsiteY62" fmla="*/ 4809 h 10000"/>
                  <a:gd name="connsiteX63" fmla="*/ 7292 w 10000"/>
                  <a:gd name="connsiteY63" fmla="*/ 4634 h 10000"/>
                  <a:gd name="connsiteX64" fmla="*/ 7456 w 10000"/>
                  <a:gd name="connsiteY64" fmla="*/ 4605 h 10000"/>
                  <a:gd name="connsiteX65" fmla="*/ 7624 w 10000"/>
                  <a:gd name="connsiteY65" fmla="*/ 4663 h 10000"/>
                  <a:gd name="connsiteX66" fmla="*/ 8176 w 10000"/>
                  <a:gd name="connsiteY66" fmla="*/ 4546 h 10000"/>
                  <a:gd name="connsiteX67" fmla="*/ 8287 w 10000"/>
                  <a:gd name="connsiteY67" fmla="*/ 4576 h 10000"/>
                  <a:gd name="connsiteX68" fmla="*/ 8563 w 10000"/>
                  <a:gd name="connsiteY68" fmla="*/ 5102 h 10000"/>
                  <a:gd name="connsiteX69" fmla="*/ 8728 w 10000"/>
                  <a:gd name="connsiteY69" fmla="*/ 5162 h 10000"/>
                  <a:gd name="connsiteX70" fmla="*/ 9116 w 10000"/>
                  <a:gd name="connsiteY70" fmla="*/ 5162 h 10000"/>
                  <a:gd name="connsiteX71" fmla="*/ 9281 w 10000"/>
                  <a:gd name="connsiteY71" fmla="*/ 5397 h 10000"/>
                  <a:gd name="connsiteX72" fmla="*/ 9336 w 10000"/>
                  <a:gd name="connsiteY72" fmla="*/ 5573 h 10000"/>
                  <a:gd name="connsiteX73" fmla="*/ 10000 w 10000"/>
                  <a:gd name="connsiteY73" fmla="*/ 6276 h 10000"/>
                  <a:gd name="connsiteX74" fmla="*/ 9724 w 10000"/>
                  <a:gd name="connsiteY74" fmla="*/ 6158 h 10000"/>
                  <a:gd name="connsiteX75" fmla="*/ 8949 w 10000"/>
                  <a:gd name="connsiteY75" fmla="*/ 6276 h 10000"/>
                  <a:gd name="connsiteX76" fmla="*/ 8563 w 10000"/>
                  <a:gd name="connsiteY76" fmla="*/ 5924 h 10000"/>
                  <a:gd name="connsiteX77" fmla="*/ 8287 w 10000"/>
                  <a:gd name="connsiteY77" fmla="*/ 5953 h 10000"/>
                  <a:gd name="connsiteX78" fmla="*/ 8506 w 10000"/>
                  <a:gd name="connsiteY78" fmla="*/ 6188 h 10000"/>
                  <a:gd name="connsiteX79" fmla="*/ 8563 w 10000"/>
                  <a:gd name="connsiteY79" fmla="*/ 6364 h 10000"/>
                  <a:gd name="connsiteX80" fmla="*/ 8009 w 10000"/>
                  <a:gd name="connsiteY80" fmla="*/ 6687 h 10000"/>
                  <a:gd name="connsiteX81" fmla="*/ 7901 w 10000"/>
                  <a:gd name="connsiteY81" fmla="*/ 6863 h 10000"/>
                  <a:gd name="connsiteX82" fmla="*/ 7845 w 10000"/>
                  <a:gd name="connsiteY82" fmla="*/ 7008 h 10000"/>
                  <a:gd name="connsiteX83" fmla="*/ 7789 w 10000"/>
                  <a:gd name="connsiteY83" fmla="*/ 7067 h 10000"/>
                  <a:gd name="connsiteX84" fmla="*/ 7678 w 10000"/>
                  <a:gd name="connsiteY84" fmla="*/ 7186 h 10000"/>
                  <a:gd name="connsiteX85" fmla="*/ 7347 w 10000"/>
                  <a:gd name="connsiteY85" fmla="*/ 7274 h 10000"/>
                  <a:gd name="connsiteX86" fmla="*/ 7456 w 10000"/>
                  <a:gd name="connsiteY86" fmla="*/ 7479 h 10000"/>
                  <a:gd name="connsiteX87" fmla="*/ 7402 w 10000"/>
                  <a:gd name="connsiteY87" fmla="*/ 7537 h 10000"/>
                  <a:gd name="connsiteX88" fmla="*/ 6961 w 10000"/>
                  <a:gd name="connsiteY88" fmla="*/ 7714 h 10000"/>
                  <a:gd name="connsiteX89" fmla="*/ 6519 w 10000"/>
                  <a:gd name="connsiteY89" fmla="*/ 7685 h 10000"/>
                  <a:gd name="connsiteX90" fmla="*/ 6906 w 10000"/>
                  <a:gd name="connsiteY90" fmla="*/ 7802 h 10000"/>
                  <a:gd name="connsiteX91" fmla="*/ 6906 w 10000"/>
                  <a:gd name="connsiteY91" fmla="*/ 8153 h 10000"/>
                  <a:gd name="connsiteX92" fmla="*/ 6407 w 10000"/>
                  <a:gd name="connsiteY92" fmla="*/ 8242 h 10000"/>
                  <a:gd name="connsiteX93" fmla="*/ 6298 w 10000"/>
                  <a:gd name="connsiteY93" fmla="*/ 8095 h 10000"/>
                  <a:gd name="connsiteX94" fmla="*/ 6241 w 10000"/>
                  <a:gd name="connsiteY94" fmla="*/ 7980 h 10000"/>
                  <a:gd name="connsiteX95" fmla="*/ 5747 w 10000"/>
                  <a:gd name="connsiteY95" fmla="*/ 8065 h 10000"/>
                  <a:gd name="connsiteX96" fmla="*/ 5967 w 10000"/>
                  <a:gd name="connsiteY96" fmla="*/ 8183 h 10000"/>
                  <a:gd name="connsiteX97" fmla="*/ 6131 w 10000"/>
                  <a:gd name="connsiteY97" fmla="*/ 8300 h 10000"/>
                  <a:gd name="connsiteX98" fmla="*/ 6353 w 10000"/>
                  <a:gd name="connsiteY98" fmla="*/ 8593 h 10000"/>
                  <a:gd name="connsiteX99" fmla="*/ 6628 w 10000"/>
                  <a:gd name="connsiteY99" fmla="*/ 8536 h 10000"/>
                  <a:gd name="connsiteX100" fmla="*/ 6850 w 10000"/>
                  <a:gd name="connsiteY100" fmla="*/ 8769 h 10000"/>
                  <a:gd name="connsiteX101" fmla="*/ 7014 w 10000"/>
                  <a:gd name="connsiteY101" fmla="*/ 8827 h 10000"/>
                  <a:gd name="connsiteX102" fmla="*/ 7402 w 10000"/>
                  <a:gd name="connsiteY102" fmla="*/ 8797 h 10000"/>
                  <a:gd name="connsiteX103" fmla="*/ 7568 w 10000"/>
                  <a:gd name="connsiteY103" fmla="*/ 8946 h 10000"/>
                  <a:gd name="connsiteX104" fmla="*/ 7735 w 10000"/>
                  <a:gd name="connsiteY104" fmla="*/ 9092 h 10000"/>
                  <a:gd name="connsiteX105" fmla="*/ 8506 w 10000"/>
                  <a:gd name="connsiteY105" fmla="*/ 8887 h 10000"/>
                  <a:gd name="connsiteX106" fmla="*/ 8506 w 10000"/>
                  <a:gd name="connsiteY106" fmla="*/ 8797 h 10000"/>
                  <a:gd name="connsiteX107" fmla="*/ 8287 w 10000"/>
                  <a:gd name="connsiteY107" fmla="*/ 8623 h 10000"/>
                  <a:gd name="connsiteX108" fmla="*/ 8563 w 10000"/>
                  <a:gd name="connsiteY108" fmla="*/ 8447 h 10000"/>
                  <a:gd name="connsiteX109" fmla="*/ 8396 w 10000"/>
                  <a:gd name="connsiteY109" fmla="*/ 8242 h 10000"/>
                  <a:gd name="connsiteX110" fmla="*/ 8563 w 10000"/>
                  <a:gd name="connsiteY110" fmla="*/ 8153 h 10000"/>
                  <a:gd name="connsiteX111" fmla="*/ 8784 w 10000"/>
                  <a:gd name="connsiteY111" fmla="*/ 8358 h 10000"/>
                  <a:gd name="connsiteX112" fmla="*/ 8675 w 10000"/>
                  <a:gd name="connsiteY112" fmla="*/ 8476 h 10000"/>
                  <a:gd name="connsiteX113" fmla="*/ 9170 w 10000"/>
                  <a:gd name="connsiteY113" fmla="*/ 8536 h 10000"/>
                  <a:gd name="connsiteX114" fmla="*/ 9390 w 10000"/>
                  <a:gd name="connsiteY114" fmla="*/ 8623 h 10000"/>
                  <a:gd name="connsiteX115" fmla="*/ 9612 w 10000"/>
                  <a:gd name="connsiteY115" fmla="*/ 8858 h 10000"/>
                  <a:gd name="connsiteX116" fmla="*/ 9281 w 10000"/>
                  <a:gd name="connsiteY116" fmla="*/ 9063 h 10000"/>
                  <a:gd name="connsiteX117" fmla="*/ 8728 w 10000"/>
                  <a:gd name="connsiteY117" fmla="*/ 9208 h 10000"/>
                  <a:gd name="connsiteX118" fmla="*/ 8618 w 10000"/>
                  <a:gd name="connsiteY118" fmla="*/ 9386 h 10000"/>
                  <a:gd name="connsiteX119" fmla="*/ 8287 w 10000"/>
                  <a:gd name="connsiteY119" fmla="*/ 9473 h 10000"/>
                  <a:gd name="connsiteX120" fmla="*/ 8450 w 10000"/>
                  <a:gd name="connsiteY120" fmla="*/ 9648 h 10000"/>
                  <a:gd name="connsiteX121" fmla="*/ 8784 w 10000"/>
                  <a:gd name="connsiteY121" fmla="*/ 9648 h 10000"/>
                  <a:gd name="connsiteX122" fmla="*/ 8836 w 10000"/>
                  <a:gd name="connsiteY122" fmla="*/ 9648 h 10000"/>
                  <a:gd name="connsiteX123" fmla="*/ 9060 w 10000"/>
                  <a:gd name="connsiteY123" fmla="*/ 9971 h 10000"/>
                  <a:gd name="connsiteX124" fmla="*/ 9447 w 10000"/>
                  <a:gd name="connsiteY124" fmla="*/ 9591 h 10000"/>
                  <a:gd name="connsiteX125" fmla="*/ 9724 w 10000"/>
                  <a:gd name="connsiteY125" fmla="*/ 9678 h 10000"/>
                  <a:gd name="connsiteX126" fmla="*/ 9724 w 10000"/>
                  <a:gd name="connsiteY126" fmla="*/ 9708 h 10000"/>
                  <a:gd name="connsiteX127" fmla="*/ 9612 w 10000"/>
                  <a:gd name="connsiteY127" fmla="*/ 9738 h 10000"/>
                  <a:gd name="connsiteX128" fmla="*/ 9502 w 10000"/>
                  <a:gd name="connsiteY128" fmla="*/ 9769 h 10000"/>
                  <a:gd name="connsiteX129" fmla="*/ 9447 w 10000"/>
                  <a:gd name="connsiteY129" fmla="*/ 10000 h 10000"/>
                  <a:gd name="connsiteX0" fmla="*/ 8563 w 10000"/>
                  <a:gd name="connsiteY0" fmla="*/ 4369 h 9971"/>
                  <a:gd name="connsiteX1" fmla="*/ 8120 w 10000"/>
                  <a:gd name="connsiteY1" fmla="*/ 4369 h 9971"/>
                  <a:gd name="connsiteX2" fmla="*/ 7678 w 10000"/>
                  <a:gd name="connsiteY2" fmla="*/ 4487 h 9971"/>
                  <a:gd name="connsiteX3" fmla="*/ 7181 w 10000"/>
                  <a:gd name="connsiteY3" fmla="*/ 4457 h 9971"/>
                  <a:gd name="connsiteX4" fmla="*/ 7181 w 10000"/>
                  <a:gd name="connsiteY4" fmla="*/ 3901 h 9971"/>
                  <a:gd name="connsiteX5" fmla="*/ 7456 w 10000"/>
                  <a:gd name="connsiteY5" fmla="*/ 3872 h 9971"/>
                  <a:gd name="connsiteX6" fmla="*/ 7292 w 10000"/>
                  <a:gd name="connsiteY6" fmla="*/ 3724 h 9971"/>
                  <a:gd name="connsiteX7" fmla="*/ 7292 w 10000"/>
                  <a:gd name="connsiteY7" fmla="*/ 3491 h 9971"/>
                  <a:gd name="connsiteX8" fmla="*/ 7347 w 10000"/>
                  <a:gd name="connsiteY8" fmla="*/ 3345 h 9971"/>
                  <a:gd name="connsiteX9" fmla="*/ 6796 w 10000"/>
                  <a:gd name="connsiteY9" fmla="*/ 3109 h 9971"/>
                  <a:gd name="connsiteX10" fmla="*/ 6241 w 10000"/>
                  <a:gd name="connsiteY10" fmla="*/ 2846 h 9971"/>
                  <a:gd name="connsiteX11" fmla="*/ 5967 w 10000"/>
                  <a:gd name="connsiteY11" fmla="*/ 2668 h 9971"/>
                  <a:gd name="connsiteX12" fmla="*/ 5579 w 10000"/>
                  <a:gd name="connsiteY12" fmla="*/ 2611 h 9971"/>
                  <a:gd name="connsiteX13" fmla="*/ 5139 w 10000"/>
                  <a:gd name="connsiteY13" fmla="*/ 2640 h 9971"/>
                  <a:gd name="connsiteX14" fmla="*/ 4695 w 10000"/>
                  <a:gd name="connsiteY14" fmla="*/ 2552 h 9971"/>
                  <a:gd name="connsiteX15" fmla="*/ 4143 w 10000"/>
                  <a:gd name="connsiteY15" fmla="*/ 1847 h 9971"/>
                  <a:gd name="connsiteX16" fmla="*/ 3978 w 10000"/>
                  <a:gd name="connsiteY16" fmla="*/ 1672 h 9971"/>
                  <a:gd name="connsiteX17" fmla="*/ 3811 w 10000"/>
                  <a:gd name="connsiteY17" fmla="*/ 1261 h 9971"/>
                  <a:gd name="connsiteX18" fmla="*/ 3591 w 10000"/>
                  <a:gd name="connsiteY18" fmla="*/ 879 h 9971"/>
                  <a:gd name="connsiteX19" fmla="*/ 2928 w 10000"/>
                  <a:gd name="connsiteY19" fmla="*/ 616 h 9971"/>
                  <a:gd name="connsiteX20" fmla="*/ 2539 w 10000"/>
                  <a:gd name="connsiteY20" fmla="*/ 58 h 9971"/>
                  <a:gd name="connsiteX21" fmla="*/ 2043 w 10000"/>
                  <a:gd name="connsiteY21" fmla="*/ 58 h 9971"/>
                  <a:gd name="connsiteX22" fmla="*/ 1822 w 10000"/>
                  <a:gd name="connsiteY22" fmla="*/ 176 h 9971"/>
                  <a:gd name="connsiteX23" fmla="*/ 1769 w 10000"/>
                  <a:gd name="connsiteY23" fmla="*/ 0 h 9971"/>
                  <a:gd name="connsiteX24" fmla="*/ 1049 w 10000"/>
                  <a:gd name="connsiteY24" fmla="*/ 117 h 9971"/>
                  <a:gd name="connsiteX25" fmla="*/ 1822 w 10000"/>
                  <a:gd name="connsiteY25" fmla="*/ 235 h 9971"/>
                  <a:gd name="connsiteX26" fmla="*/ 1769 w 10000"/>
                  <a:gd name="connsiteY26" fmla="*/ 498 h 9971"/>
                  <a:gd name="connsiteX27" fmla="*/ 1933 w 10000"/>
                  <a:gd name="connsiteY27" fmla="*/ 850 h 9971"/>
                  <a:gd name="connsiteX28" fmla="*/ 2099 w 10000"/>
                  <a:gd name="connsiteY28" fmla="*/ 1055 h 9971"/>
                  <a:gd name="connsiteX29" fmla="*/ 1822 w 10000"/>
                  <a:gd name="connsiteY29" fmla="*/ 1437 h 9971"/>
                  <a:gd name="connsiteX30" fmla="*/ 1604 w 10000"/>
                  <a:gd name="connsiteY30" fmla="*/ 1437 h 9971"/>
                  <a:gd name="connsiteX31" fmla="*/ 1380 w 10000"/>
                  <a:gd name="connsiteY31" fmla="*/ 1701 h 9971"/>
                  <a:gd name="connsiteX32" fmla="*/ 1769 w 10000"/>
                  <a:gd name="connsiteY32" fmla="*/ 1818 h 9971"/>
                  <a:gd name="connsiteX33" fmla="*/ 1271 w 10000"/>
                  <a:gd name="connsiteY33" fmla="*/ 1789 h 9971"/>
                  <a:gd name="connsiteX34" fmla="*/ 1049 w 10000"/>
                  <a:gd name="connsiteY34" fmla="*/ 2140 h 9971"/>
                  <a:gd name="connsiteX35" fmla="*/ 994 w 10000"/>
                  <a:gd name="connsiteY35" fmla="*/ 2200 h 9971"/>
                  <a:gd name="connsiteX36" fmla="*/ 773 w 10000"/>
                  <a:gd name="connsiteY36" fmla="*/ 2581 h 9971"/>
                  <a:gd name="connsiteX37" fmla="*/ 1106 w 10000"/>
                  <a:gd name="connsiteY37" fmla="*/ 2668 h 9971"/>
                  <a:gd name="connsiteX38" fmla="*/ 663 w 10000"/>
                  <a:gd name="connsiteY38" fmla="*/ 2962 h 9971"/>
                  <a:gd name="connsiteX39" fmla="*/ 110 w 10000"/>
                  <a:gd name="connsiteY39" fmla="*/ 3285 h 9971"/>
                  <a:gd name="connsiteX40" fmla="*/ 0 w 10000"/>
                  <a:gd name="connsiteY40" fmla="*/ 3461 h 9971"/>
                  <a:gd name="connsiteX41" fmla="*/ 277 w 10000"/>
                  <a:gd name="connsiteY41" fmla="*/ 3842 h 9971"/>
                  <a:gd name="connsiteX42" fmla="*/ 0 w 10000"/>
                  <a:gd name="connsiteY42" fmla="*/ 4195 h 9971"/>
                  <a:gd name="connsiteX43" fmla="*/ 56 w 10000"/>
                  <a:gd name="connsiteY43" fmla="*/ 4576 h 9971"/>
                  <a:gd name="connsiteX44" fmla="*/ 222 w 10000"/>
                  <a:gd name="connsiteY44" fmla="*/ 4694 h 9971"/>
                  <a:gd name="connsiteX45" fmla="*/ 552 w 10000"/>
                  <a:gd name="connsiteY45" fmla="*/ 4663 h 9971"/>
                  <a:gd name="connsiteX46" fmla="*/ 1216 w 10000"/>
                  <a:gd name="connsiteY46" fmla="*/ 4723 h 9971"/>
                  <a:gd name="connsiteX47" fmla="*/ 1769 w 10000"/>
                  <a:gd name="connsiteY47" fmla="*/ 4605 h 9971"/>
                  <a:gd name="connsiteX48" fmla="*/ 2377 w 10000"/>
                  <a:gd name="connsiteY48" fmla="*/ 4605 h 9971"/>
                  <a:gd name="connsiteX49" fmla="*/ 2762 w 10000"/>
                  <a:gd name="connsiteY49" fmla="*/ 4487 h 9971"/>
                  <a:gd name="connsiteX50" fmla="*/ 2872 w 10000"/>
                  <a:gd name="connsiteY50" fmla="*/ 4516 h 9971"/>
                  <a:gd name="connsiteX51" fmla="*/ 2707 w 10000"/>
                  <a:gd name="connsiteY51" fmla="*/ 4576 h 9971"/>
                  <a:gd name="connsiteX52" fmla="*/ 3093 w 10000"/>
                  <a:gd name="connsiteY52" fmla="*/ 4840 h 9971"/>
                  <a:gd name="connsiteX53" fmla="*/ 3370 w 10000"/>
                  <a:gd name="connsiteY53" fmla="*/ 4780 h 9971"/>
                  <a:gd name="connsiteX54" fmla="*/ 3757 w 10000"/>
                  <a:gd name="connsiteY54" fmla="*/ 4896 h 9971"/>
                  <a:gd name="connsiteX55" fmla="*/ 4252 w 10000"/>
                  <a:gd name="connsiteY55" fmla="*/ 4868 h 9971"/>
                  <a:gd name="connsiteX56" fmla="*/ 5082 w 10000"/>
                  <a:gd name="connsiteY56" fmla="*/ 4957 h 9971"/>
                  <a:gd name="connsiteX57" fmla="*/ 5301 w 10000"/>
                  <a:gd name="connsiteY57" fmla="*/ 5017 h 9971"/>
                  <a:gd name="connsiteX58" fmla="*/ 6076 w 10000"/>
                  <a:gd name="connsiteY58" fmla="*/ 4868 h 9971"/>
                  <a:gd name="connsiteX59" fmla="*/ 6187 w 10000"/>
                  <a:gd name="connsiteY59" fmla="*/ 4957 h 9971"/>
                  <a:gd name="connsiteX60" fmla="*/ 6407 w 10000"/>
                  <a:gd name="connsiteY60" fmla="*/ 4840 h 9971"/>
                  <a:gd name="connsiteX61" fmla="*/ 6519 w 10000"/>
                  <a:gd name="connsiteY61" fmla="*/ 4988 h 9971"/>
                  <a:gd name="connsiteX62" fmla="*/ 7292 w 10000"/>
                  <a:gd name="connsiteY62" fmla="*/ 4809 h 9971"/>
                  <a:gd name="connsiteX63" fmla="*/ 7292 w 10000"/>
                  <a:gd name="connsiteY63" fmla="*/ 4634 h 9971"/>
                  <a:gd name="connsiteX64" fmla="*/ 7456 w 10000"/>
                  <a:gd name="connsiteY64" fmla="*/ 4605 h 9971"/>
                  <a:gd name="connsiteX65" fmla="*/ 7624 w 10000"/>
                  <a:gd name="connsiteY65" fmla="*/ 4663 h 9971"/>
                  <a:gd name="connsiteX66" fmla="*/ 8176 w 10000"/>
                  <a:gd name="connsiteY66" fmla="*/ 4546 h 9971"/>
                  <a:gd name="connsiteX67" fmla="*/ 8287 w 10000"/>
                  <a:gd name="connsiteY67" fmla="*/ 4576 h 9971"/>
                  <a:gd name="connsiteX68" fmla="*/ 8563 w 10000"/>
                  <a:gd name="connsiteY68" fmla="*/ 5102 h 9971"/>
                  <a:gd name="connsiteX69" fmla="*/ 8728 w 10000"/>
                  <a:gd name="connsiteY69" fmla="*/ 5162 h 9971"/>
                  <a:gd name="connsiteX70" fmla="*/ 9116 w 10000"/>
                  <a:gd name="connsiteY70" fmla="*/ 5162 h 9971"/>
                  <a:gd name="connsiteX71" fmla="*/ 9281 w 10000"/>
                  <a:gd name="connsiteY71" fmla="*/ 5397 h 9971"/>
                  <a:gd name="connsiteX72" fmla="*/ 9336 w 10000"/>
                  <a:gd name="connsiteY72" fmla="*/ 5573 h 9971"/>
                  <a:gd name="connsiteX73" fmla="*/ 10000 w 10000"/>
                  <a:gd name="connsiteY73" fmla="*/ 6276 h 9971"/>
                  <a:gd name="connsiteX74" fmla="*/ 9724 w 10000"/>
                  <a:gd name="connsiteY74" fmla="*/ 6158 h 9971"/>
                  <a:gd name="connsiteX75" fmla="*/ 8949 w 10000"/>
                  <a:gd name="connsiteY75" fmla="*/ 6276 h 9971"/>
                  <a:gd name="connsiteX76" fmla="*/ 8563 w 10000"/>
                  <a:gd name="connsiteY76" fmla="*/ 5924 h 9971"/>
                  <a:gd name="connsiteX77" fmla="*/ 8287 w 10000"/>
                  <a:gd name="connsiteY77" fmla="*/ 5953 h 9971"/>
                  <a:gd name="connsiteX78" fmla="*/ 8506 w 10000"/>
                  <a:gd name="connsiteY78" fmla="*/ 6188 h 9971"/>
                  <a:gd name="connsiteX79" fmla="*/ 8563 w 10000"/>
                  <a:gd name="connsiteY79" fmla="*/ 6364 h 9971"/>
                  <a:gd name="connsiteX80" fmla="*/ 8009 w 10000"/>
                  <a:gd name="connsiteY80" fmla="*/ 6687 h 9971"/>
                  <a:gd name="connsiteX81" fmla="*/ 7901 w 10000"/>
                  <a:gd name="connsiteY81" fmla="*/ 6863 h 9971"/>
                  <a:gd name="connsiteX82" fmla="*/ 7845 w 10000"/>
                  <a:gd name="connsiteY82" fmla="*/ 7008 h 9971"/>
                  <a:gd name="connsiteX83" fmla="*/ 7789 w 10000"/>
                  <a:gd name="connsiteY83" fmla="*/ 7067 h 9971"/>
                  <a:gd name="connsiteX84" fmla="*/ 7678 w 10000"/>
                  <a:gd name="connsiteY84" fmla="*/ 7186 h 9971"/>
                  <a:gd name="connsiteX85" fmla="*/ 7347 w 10000"/>
                  <a:gd name="connsiteY85" fmla="*/ 7274 h 9971"/>
                  <a:gd name="connsiteX86" fmla="*/ 7456 w 10000"/>
                  <a:gd name="connsiteY86" fmla="*/ 7479 h 9971"/>
                  <a:gd name="connsiteX87" fmla="*/ 7402 w 10000"/>
                  <a:gd name="connsiteY87" fmla="*/ 7537 h 9971"/>
                  <a:gd name="connsiteX88" fmla="*/ 6961 w 10000"/>
                  <a:gd name="connsiteY88" fmla="*/ 7714 h 9971"/>
                  <a:gd name="connsiteX89" fmla="*/ 6519 w 10000"/>
                  <a:gd name="connsiteY89" fmla="*/ 7685 h 9971"/>
                  <a:gd name="connsiteX90" fmla="*/ 6906 w 10000"/>
                  <a:gd name="connsiteY90" fmla="*/ 7802 h 9971"/>
                  <a:gd name="connsiteX91" fmla="*/ 6906 w 10000"/>
                  <a:gd name="connsiteY91" fmla="*/ 8153 h 9971"/>
                  <a:gd name="connsiteX92" fmla="*/ 6407 w 10000"/>
                  <a:gd name="connsiteY92" fmla="*/ 8242 h 9971"/>
                  <a:gd name="connsiteX93" fmla="*/ 6298 w 10000"/>
                  <a:gd name="connsiteY93" fmla="*/ 8095 h 9971"/>
                  <a:gd name="connsiteX94" fmla="*/ 6241 w 10000"/>
                  <a:gd name="connsiteY94" fmla="*/ 7980 h 9971"/>
                  <a:gd name="connsiteX95" fmla="*/ 5747 w 10000"/>
                  <a:gd name="connsiteY95" fmla="*/ 8065 h 9971"/>
                  <a:gd name="connsiteX96" fmla="*/ 5967 w 10000"/>
                  <a:gd name="connsiteY96" fmla="*/ 8183 h 9971"/>
                  <a:gd name="connsiteX97" fmla="*/ 6131 w 10000"/>
                  <a:gd name="connsiteY97" fmla="*/ 8300 h 9971"/>
                  <a:gd name="connsiteX98" fmla="*/ 6353 w 10000"/>
                  <a:gd name="connsiteY98" fmla="*/ 8593 h 9971"/>
                  <a:gd name="connsiteX99" fmla="*/ 6628 w 10000"/>
                  <a:gd name="connsiteY99" fmla="*/ 8536 h 9971"/>
                  <a:gd name="connsiteX100" fmla="*/ 6850 w 10000"/>
                  <a:gd name="connsiteY100" fmla="*/ 8769 h 9971"/>
                  <a:gd name="connsiteX101" fmla="*/ 7014 w 10000"/>
                  <a:gd name="connsiteY101" fmla="*/ 8827 h 9971"/>
                  <a:gd name="connsiteX102" fmla="*/ 7402 w 10000"/>
                  <a:gd name="connsiteY102" fmla="*/ 8797 h 9971"/>
                  <a:gd name="connsiteX103" fmla="*/ 7568 w 10000"/>
                  <a:gd name="connsiteY103" fmla="*/ 8946 h 9971"/>
                  <a:gd name="connsiteX104" fmla="*/ 7735 w 10000"/>
                  <a:gd name="connsiteY104" fmla="*/ 9092 h 9971"/>
                  <a:gd name="connsiteX105" fmla="*/ 8506 w 10000"/>
                  <a:gd name="connsiteY105" fmla="*/ 8887 h 9971"/>
                  <a:gd name="connsiteX106" fmla="*/ 8506 w 10000"/>
                  <a:gd name="connsiteY106" fmla="*/ 8797 h 9971"/>
                  <a:gd name="connsiteX107" fmla="*/ 8287 w 10000"/>
                  <a:gd name="connsiteY107" fmla="*/ 8623 h 9971"/>
                  <a:gd name="connsiteX108" fmla="*/ 8563 w 10000"/>
                  <a:gd name="connsiteY108" fmla="*/ 8447 h 9971"/>
                  <a:gd name="connsiteX109" fmla="*/ 8396 w 10000"/>
                  <a:gd name="connsiteY109" fmla="*/ 8242 h 9971"/>
                  <a:gd name="connsiteX110" fmla="*/ 8563 w 10000"/>
                  <a:gd name="connsiteY110" fmla="*/ 8153 h 9971"/>
                  <a:gd name="connsiteX111" fmla="*/ 8784 w 10000"/>
                  <a:gd name="connsiteY111" fmla="*/ 8358 h 9971"/>
                  <a:gd name="connsiteX112" fmla="*/ 8675 w 10000"/>
                  <a:gd name="connsiteY112" fmla="*/ 8476 h 9971"/>
                  <a:gd name="connsiteX113" fmla="*/ 9170 w 10000"/>
                  <a:gd name="connsiteY113" fmla="*/ 8536 h 9971"/>
                  <a:gd name="connsiteX114" fmla="*/ 9390 w 10000"/>
                  <a:gd name="connsiteY114" fmla="*/ 8623 h 9971"/>
                  <a:gd name="connsiteX115" fmla="*/ 9612 w 10000"/>
                  <a:gd name="connsiteY115" fmla="*/ 8858 h 9971"/>
                  <a:gd name="connsiteX116" fmla="*/ 9281 w 10000"/>
                  <a:gd name="connsiteY116" fmla="*/ 9063 h 9971"/>
                  <a:gd name="connsiteX117" fmla="*/ 8728 w 10000"/>
                  <a:gd name="connsiteY117" fmla="*/ 9208 h 9971"/>
                  <a:gd name="connsiteX118" fmla="*/ 8618 w 10000"/>
                  <a:gd name="connsiteY118" fmla="*/ 9386 h 9971"/>
                  <a:gd name="connsiteX119" fmla="*/ 8287 w 10000"/>
                  <a:gd name="connsiteY119" fmla="*/ 9473 h 9971"/>
                  <a:gd name="connsiteX120" fmla="*/ 8450 w 10000"/>
                  <a:gd name="connsiteY120" fmla="*/ 9648 h 9971"/>
                  <a:gd name="connsiteX121" fmla="*/ 8784 w 10000"/>
                  <a:gd name="connsiteY121" fmla="*/ 9648 h 9971"/>
                  <a:gd name="connsiteX122" fmla="*/ 8836 w 10000"/>
                  <a:gd name="connsiteY122" fmla="*/ 9648 h 9971"/>
                  <a:gd name="connsiteX123" fmla="*/ 9060 w 10000"/>
                  <a:gd name="connsiteY123" fmla="*/ 9971 h 9971"/>
                  <a:gd name="connsiteX124" fmla="*/ 9447 w 10000"/>
                  <a:gd name="connsiteY124" fmla="*/ 9591 h 9971"/>
                  <a:gd name="connsiteX125" fmla="*/ 9724 w 10000"/>
                  <a:gd name="connsiteY125" fmla="*/ 9678 h 9971"/>
                  <a:gd name="connsiteX126" fmla="*/ 9724 w 10000"/>
                  <a:gd name="connsiteY126" fmla="*/ 9708 h 9971"/>
                  <a:gd name="connsiteX127" fmla="*/ 9612 w 10000"/>
                  <a:gd name="connsiteY127" fmla="*/ 9738 h 9971"/>
                  <a:gd name="connsiteX128" fmla="*/ 9502 w 10000"/>
                  <a:gd name="connsiteY128" fmla="*/ 9769 h 9971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618 w 10000"/>
                  <a:gd name="connsiteY118" fmla="*/ 9413 h 10000"/>
                  <a:gd name="connsiteX119" fmla="*/ 8287 w 10000"/>
                  <a:gd name="connsiteY119" fmla="*/ 9501 h 10000"/>
                  <a:gd name="connsiteX120" fmla="*/ 8450 w 10000"/>
                  <a:gd name="connsiteY120" fmla="*/ 9676 h 10000"/>
                  <a:gd name="connsiteX121" fmla="*/ 8784 w 10000"/>
                  <a:gd name="connsiteY121" fmla="*/ 9676 h 10000"/>
                  <a:gd name="connsiteX122" fmla="*/ 9060 w 10000"/>
                  <a:gd name="connsiteY122" fmla="*/ 10000 h 10000"/>
                  <a:gd name="connsiteX123" fmla="*/ 9447 w 10000"/>
                  <a:gd name="connsiteY123" fmla="*/ 9619 h 10000"/>
                  <a:gd name="connsiteX124" fmla="*/ 9724 w 10000"/>
                  <a:gd name="connsiteY124" fmla="*/ 9706 h 10000"/>
                  <a:gd name="connsiteX125" fmla="*/ 9724 w 10000"/>
                  <a:gd name="connsiteY125" fmla="*/ 9736 h 10000"/>
                  <a:gd name="connsiteX126" fmla="*/ 9612 w 10000"/>
                  <a:gd name="connsiteY126" fmla="*/ 9766 h 10000"/>
                  <a:gd name="connsiteX127" fmla="*/ 9502 w 10000"/>
                  <a:gd name="connsiteY127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287 w 10000"/>
                  <a:gd name="connsiteY118" fmla="*/ 9501 h 10000"/>
                  <a:gd name="connsiteX119" fmla="*/ 8450 w 10000"/>
                  <a:gd name="connsiteY119" fmla="*/ 9676 h 10000"/>
                  <a:gd name="connsiteX120" fmla="*/ 8784 w 10000"/>
                  <a:gd name="connsiteY120" fmla="*/ 9676 h 10000"/>
                  <a:gd name="connsiteX121" fmla="*/ 9060 w 10000"/>
                  <a:gd name="connsiteY121" fmla="*/ 10000 h 10000"/>
                  <a:gd name="connsiteX122" fmla="*/ 9447 w 10000"/>
                  <a:gd name="connsiteY122" fmla="*/ 9619 h 10000"/>
                  <a:gd name="connsiteX123" fmla="*/ 9724 w 10000"/>
                  <a:gd name="connsiteY123" fmla="*/ 9706 h 10000"/>
                  <a:gd name="connsiteX124" fmla="*/ 9724 w 10000"/>
                  <a:gd name="connsiteY124" fmla="*/ 9736 h 10000"/>
                  <a:gd name="connsiteX125" fmla="*/ 9612 w 10000"/>
                  <a:gd name="connsiteY125" fmla="*/ 9766 h 10000"/>
                  <a:gd name="connsiteX126" fmla="*/ 9502 w 10000"/>
                  <a:gd name="connsiteY126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281 w 10000"/>
                  <a:gd name="connsiteY115" fmla="*/ 9089 h 10000"/>
                  <a:gd name="connsiteX116" fmla="*/ 8728 w 10000"/>
                  <a:gd name="connsiteY116" fmla="*/ 9235 h 10000"/>
                  <a:gd name="connsiteX117" fmla="*/ 8287 w 10000"/>
                  <a:gd name="connsiteY117" fmla="*/ 9501 h 10000"/>
                  <a:gd name="connsiteX118" fmla="*/ 8450 w 10000"/>
                  <a:gd name="connsiteY118" fmla="*/ 9676 h 10000"/>
                  <a:gd name="connsiteX119" fmla="*/ 8784 w 10000"/>
                  <a:gd name="connsiteY119" fmla="*/ 9676 h 10000"/>
                  <a:gd name="connsiteX120" fmla="*/ 9060 w 10000"/>
                  <a:gd name="connsiteY120" fmla="*/ 10000 h 10000"/>
                  <a:gd name="connsiteX121" fmla="*/ 9447 w 10000"/>
                  <a:gd name="connsiteY121" fmla="*/ 9619 h 10000"/>
                  <a:gd name="connsiteX122" fmla="*/ 9724 w 10000"/>
                  <a:gd name="connsiteY122" fmla="*/ 9706 h 10000"/>
                  <a:gd name="connsiteX123" fmla="*/ 9724 w 10000"/>
                  <a:gd name="connsiteY123" fmla="*/ 9736 h 10000"/>
                  <a:gd name="connsiteX124" fmla="*/ 9612 w 10000"/>
                  <a:gd name="connsiteY124" fmla="*/ 9766 h 10000"/>
                  <a:gd name="connsiteX125" fmla="*/ 9502 w 10000"/>
                  <a:gd name="connsiteY125" fmla="*/ 9797 h 10000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8784 w 10000"/>
                  <a:gd name="connsiteY119" fmla="*/ 9676 h 10005"/>
                  <a:gd name="connsiteX120" fmla="*/ 9060 w 10000"/>
                  <a:gd name="connsiteY120" fmla="*/ 10000 h 10005"/>
                  <a:gd name="connsiteX121" fmla="*/ 9724 w 10000"/>
                  <a:gd name="connsiteY121" fmla="*/ 9706 h 10005"/>
                  <a:gd name="connsiteX122" fmla="*/ 9724 w 10000"/>
                  <a:gd name="connsiteY122" fmla="*/ 9736 h 10005"/>
                  <a:gd name="connsiteX123" fmla="*/ 9612 w 10000"/>
                  <a:gd name="connsiteY123" fmla="*/ 9766 h 10005"/>
                  <a:gd name="connsiteX124" fmla="*/ 9502 w 10000"/>
                  <a:gd name="connsiteY124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9060 w 10000"/>
                  <a:gd name="connsiteY119" fmla="*/ 10000 h 10005"/>
                  <a:gd name="connsiteX120" fmla="*/ 9724 w 10000"/>
                  <a:gd name="connsiteY120" fmla="*/ 9706 h 10005"/>
                  <a:gd name="connsiteX121" fmla="*/ 9724 w 10000"/>
                  <a:gd name="connsiteY121" fmla="*/ 9736 h 10005"/>
                  <a:gd name="connsiteX122" fmla="*/ 9612 w 10000"/>
                  <a:gd name="connsiteY122" fmla="*/ 9766 h 10005"/>
                  <a:gd name="connsiteX123" fmla="*/ 9502 w 10000"/>
                  <a:gd name="connsiteY123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9060 w 10000"/>
                  <a:gd name="connsiteY118" fmla="*/ 10000 h 10005"/>
                  <a:gd name="connsiteX119" fmla="*/ 9724 w 10000"/>
                  <a:gd name="connsiteY119" fmla="*/ 9706 h 10005"/>
                  <a:gd name="connsiteX120" fmla="*/ 9724 w 10000"/>
                  <a:gd name="connsiteY120" fmla="*/ 9736 h 10005"/>
                  <a:gd name="connsiteX121" fmla="*/ 9612 w 10000"/>
                  <a:gd name="connsiteY121" fmla="*/ 9766 h 10005"/>
                  <a:gd name="connsiteX122" fmla="*/ 9502 w 10000"/>
                  <a:gd name="connsiteY122" fmla="*/ 9797 h 10005"/>
                  <a:gd name="connsiteX0" fmla="*/ 8563 w 10000"/>
                  <a:gd name="connsiteY0" fmla="*/ 4382 h 9797"/>
                  <a:gd name="connsiteX1" fmla="*/ 8120 w 10000"/>
                  <a:gd name="connsiteY1" fmla="*/ 4382 h 9797"/>
                  <a:gd name="connsiteX2" fmla="*/ 7678 w 10000"/>
                  <a:gd name="connsiteY2" fmla="*/ 4500 h 9797"/>
                  <a:gd name="connsiteX3" fmla="*/ 7181 w 10000"/>
                  <a:gd name="connsiteY3" fmla="*/ 4470 h 9797"/>
                  <a:gd name="connsiteX4" fmla="*/ 7181 w 10000"/>
                  <a:gd name="connsiteY4" fmla="*/ 3912 h 9797"/>
                  <a:gd name="connsiteX5" fmla="*/ 7456 w 10000"/>
                  <a:gd name="connsiteY5" fmla="*/ 3883 h 9797"/>
                  <a:gd name="connsiteX6" fmla="*/ 7292 w 10000"/>
                  <a:gd name="connsiteY6" fmla="*/ 3735 h 9797"/>
                  <a:gd name="connsiteX7" fmla="*/ 7292 w 10000"/>
                  <a:gd name="connsiteY7" fmla="*/ 3501 h 9797"/>
                  <a:gd name="connsiteX8" fmla="*/ 7347 w 10000"/>
                  <a:gd name="connsiteY8" fmla="*/ 3355 h 9797"/>
                  <a:gd name="connsiteX9" fmla="*/ 6796 w 10000"/>
                  <a:gd name="connsiteY9" fmla="*/ 3118 h 9797"/>
                  <a:gd name="connsiteX10" fmla="*/ 6241 w 10000"/>
                  <a:gd name="connsiteY10" fmla="*/ 2854 h 9797"/>
                  <a:gd name="connsiteX11" fmla="*/ 5967 w 10000"/>
                  <a:gd name="connsiteY11" fmla="*/ 2676 h 9797"/>
                  <a:gd name="connsiteX12" fmla="*/ 5579 w 10000"/>
                  <a:gd name="connsiteY12" fmla="*/ 2619 h 9797"/>
                  <a:gd name="connsiteX13" fmla="*/ 5139 w 10000"/>
                  <a:gd name="connsiteY13" fmla="*/ 2648 h 9797"/>
                  <a:gd name="connsiteX14" fmla="*/ 4695 w 10000"/>
                  <a:gd name="connsiteY14" fmla="*/ 2559 h 9797"/>
                  <a:gd name="connsiteX15" fmla="*/ 4143 w 10000"/>
                  <a:gd name="connsiteY15" fmla="*/ 1852 h 9797"/>
                  <a:gd name="connsiteX16" fmla="*/ 3978 w 10000"/>
                  <a:gd name="connsiteY16" fmla="*/ 1677 h 9797"/>
                  <a:gd name="connsiteX17" fmla="*/ 3811 w 10000"/>
                  <a:gd name="connsiteY17" fmla="*/ 1265 h 9797"/>
                  <a:gd name="connsiteX18" fmla="*/ 3591 w 10000"/>
                  <a:gd name="connsiteY18" fmla="*/ 882 h 9797"/>
                  <a:gd name="connsiteX19" fmla="*/ 2928 w 10000"/>
                  <a:gd name="connsiteY19" fmla="*/ 618 h 9797"/>
                  <a:gd name="connsiteX20" fmla="*/ 2539 w 10000"/>
                  <a:gd name="connsiteY20" fmla="*/ 58 h 9797"/>
                  <a:gd name="connsiteX21" fmla="*/ 2043 w 10000"/>
                  <a:gd name="connsiteY21" fmla="*/ 58 h 9797"/>
                  <a:gd name="connsiteX22" fmla="*/ 1822 w 10000"/>
                  <a:gd name="connsiteY22" fmla="*/ 177 h 9797"/>
                  <a:gd name="connsiteX23" fmla="*/ 1769 w 10000"/>
                  <a:gd name="connsiteY23" fmla="*/ 0 h 9797"/>
                  <a:gd name="connsiteX24" fmla="*/ 1049 w 10000"/>
                  <a:gd name="connsiteY24" fmla="*/ 117 h 9797"/>
                  <a:gd name="connsiteX25" fmla="*/ 1822 w 10000"/>
                  <a:gd name="connsiteY25" fmla="*/ 236 h 9797"/>
                  <a:gd name="connsiteX26" fmla="*/ 1769 w 10000"/>
                  <a:gd name="connsiteY26" fmla="*/ 499 h 9797"/>
                  <a:gd name="connsiteX27" fmla="*/ 1933 w 10000"/>
                  <a:gd name="connsiteY27" fmla="*/ 852 h 9797"/>
                  <a:gd name="connsiteX28" fmla="*/ 2099 w 10000"/>
                  <a:gd name="connsiteY28" fmla="*/ 1058 h 9797"/>
                  <a:gd name="connsiteX29" fmla="*/ 1822 w 10000"/>
                  <a:gd name="connsiteY29" fmla="*/ 1441 h 9797"/>
                  <a:gd name="connsiteX30" fmla="*/ 1604 w 10000"/>
                  <a:gd name="connsiteY30" fmla="*/ 1441 h 9797"/>
                  <a:gd name="connsiteX31" fmla="*/ 1380 w 10000"/>
                  <a:gd name="connsiteY31" fmla="*/ 1706 h 9797"/>
                  <a:gd name="connsiteX32" fmla="*/ 1769 w 10000"/>
                  <a:gd name="connsiteY32" fmla="*/ 1823 h 9797"/>
                  <a:gd name="connsiteX33" fmla="*/ 1271 w 10000"/>
                  <a:gd name="connsiteY33" fmla="*/ 1794 h 9797"/>
                  <a:gd name="connsiteX34" fmla="*/ 1049 w 10000"/>
                  <a:gd name="connsiteY34" fmla="*/ 2146 h 9797"/>
                  <a:gd name="connsiteX35" fmla="*/ 994 w 10000"/>
                  <a:gd name="connsiteY35" fmla="*/ 2206 h 9797"/>
                  <a:gd name="connsiteX36" fmla="*/ 773 w 10000"/>
                  <a:gd name="connsiteY36" fmla="*/ 2589 h 9797"/>
                  <a:gd name="connsiteX37" fmla="*/ 1106 w 10000"/>
                  <a:gd name="connsiteY37" fmla="*/ 2676 h 9797"/>
                  <a:gd name="connsiteX38" fmla="*/ 663 w 10000"/>
                  <a:gd name="connsiteY38" fmla="*/ 2971 h 9797"/>
                  <a:gd name="connsiteX39" fmla="*/ 110 w 10000"/>
                  <a:gd name="connsiteY39" fmla="*/ 3295 h 9797"/>
                  <a:gd name="connsiteX40" fmla="*/ 0 w 10000"/>
                  <a:gd name="connsiteY40" fmla="*/ 3471 h 9797"/>
                  <a:gd name="connsiteX41" fmla="*/ 277 w 10000"/>
                  <a:gd name="connsiteY41" fmla="*/ 3853 h 9797"/>
                  <a:gd name="connsiteX42" fmla="*/ 0 w 10000"/>
                  <a:gd name="connsiteY42" fmla="*/ 4207 h 9797"/>
                  <a:gd name="connsiteX43" fmla="*/ 56 w 10000"/>
                  <a:gd name="connsiteY43" fmla="*/ 4589 h 9797"/>
                  <a:gd name="connsiteX44" fmla="*/ 222 w 10000"/>
                  <a:gd name="connsiteY44" fmla="*/ 4708 h 9797"/>
                  <a:gd name="connsiteX45" fmla="*/ 552 w 10000"/>
                  <a:gd name="connsiteY45" fmla="*/ 4677 h 9797"/>
                  <a:gd name="connsiteX46" fmla="*/ 1216 w 10000"/>
                  <a:gd name="connsiteY46" fmla="*/ 4737 h 9797"/>
                  <a:gd name="connsiteX47" fmla="*/ 1769 w 10000"/>
                  <a:gd name="connsiteY47" fmla="*/ 4618 h 9797"/>
                  <a:gd name="connsiteX48" fmla="*/ 2377 w 10000"/>
                  <a:gd name="connsiteY48" fmla="*/ 4618 h 9797"/>
                  <a:gd name="connsiteX49" fmla="*/ 2762 w 10000"/>
                  <a:gd name="connsiteY49" fmla="*/ 4500 h 9797"/>
                  <a:gd name="connsiteX50" fmla="*/ 2872 w 10000"/>
                  <a:gd name="connsiteY50" fmla="*/ 4529 h 9797"/>
                  <a:gd name="connsiteX51" fmla="*/ 2707 w 10000"/>
                  <a:gd name="connsiteY51" fmla="*/ 4589 h 9797"/>
                  <a:gd name="connsiteX52" fmla="*/ 3093 w 10000"/>
                  <a:gd name="connsiteY52" fmla="*/ 4854 h 9797"/>
                  <a:gd name="connsiteX53" fmla="*/ 3370 w 10000"/>
                  <a:gd name="connsiteY53" fmla="*/ 4794 h 9797"/>
                  <a:gd name="connsiteX54" fmla="*/ 3757 w 10000"/>
                  <a:gd name="connsiteY54" fmla="*/ 4910 h 9797"/>
                  <a:gd name="connsiteX55" fmla="*/ 4252 w 10000"/>
                  <a:gd name="connsiteY55" fmla="*/ 4882 h 9797"/>
                  <a:gd name="connsiteX56" fmla="*/ 5082 w 10000"/>
                  <a:gd name="connsiteY56" fmla="*/ 4971 h 9797"/>
                  <a:gd name="connsiteX57" fmla="*/ 5301 w 10000"/>
                  <a:gd name="connsiteY57" fmla="*/ 5032 h 9797"/>
                  <a:gd name="connsiteX58" fmla="*/ 6076 w 10000"/>
                  <a:gd name="connsiteY58" fmla="*/ 4882 h 9797"/>
                  <a:gd name="connsiteX59" fmla="*/ 6187 w 10000"/>
                  <a:gd name="connsiteY59" fmla="*/ 4971 h 9797"/>
                  <a:gd name="connsiteX60" fmla="*/ 6407 w 10000"/>
                  <a:gd name="connsiteY60" fmla="*/ 4854 h 9797"/>
                  <a:gd name="connsiteX61" fmla="*/ 6519 w 10000"/>
                  <a:gd name="connsiteY61" fmla="*/ 5003 h 9797"/>
                  <a:gd name="connsiteX62" fmla="*/ 7292 w 10000"/>
                  <a:gd name="connsiteY62" fmla="*/ 4823 h 9797"/>
                  <a:gd name="connsiteX63" fmla="*/ 7292 w 10000"/>
                  <a:gd name="connsiteY63" fmla="*/ 4647 h 9797"/>
                  <a:gd name="connsiteX64" fmla="*/ 7456 w 10000"/>
                  <a:gd name="connsiteY64" fmla="*/ 4618 h 9797"/>
                  <a:gd name="connsiteX65" fmla="*/ 7624 w 10000"/>
                  <a:gd name="connsiteY65" fmla="*/ 4677 h 9797"/>
                  <a:gd name="connsiteX66" fmla="*/ 8176 w 10000"/>
                  <a:gd name="connsiteY66" fmla="*/ 4559 h 9797"/>
                  <a:gd name="connsiteX67" fmla="*/ 8287 w 10000"/>
                  <a:gd name="connsiteY67" fmla="*/ 4589 h 9797"/>
                  <a:gd name="connsiteX68" fmla="*/ 8563 w 10000"/>
                  <a:gd name="connsiteY68" fmla="*/ 5117 h 9797"/>
                  <a:gd name="connsiteX69" fmla="*/ 8728 w 10000"/>
                  <a:gd name="connsiteY69" fmla="*/ 5177 h 9797"/>
                  <a:gd name="connsiteX70" fmla="*/ 9116 w 10000"/>
                  <a:gd name="connsiteY70" fmla="*/ 5177 h 9797"/>
                  <a:gd name="connsiteX71" fmla="*/ 9281 w 10000"/>
                  <a:gd name="connsiteY71" fmla="*/ 5413 h 9797"/>
                  <a:gd name="connsiteX72" fmla="*/ 9336 w 10000"/>
                  <a:gd name="connsiteY72" fmla="*/ 5589 h 9797"/>
                  <a:gd name="connsiteX73" fmla="*/ 10000 w 10000"/>
                  <a:gd name="connsiteY73" fmla="*/ 6294 h 9797"/>
                  <a:gd name="connsiteX74" fmla="*/ 9724 w 10000"/>
                  <a:gd name="connsiteY74" fmla="*/ 6176 h 9797"/>
                  <a:gd name="connsiteX75" fmla="*/ 8949 w 10000"/>
                  <a:gd name="connsiteY75" fmla="*/ 6294 h 9797"/>
                  <a:gd name="connsiteX76" fmla="*/ 8563 w 10000"/>
                  <a:gd name="connsiteY76" fmla="*/ 5941 h 9797"/>
                  <a:gd name="connsiteX77" fmla="*/ 8287 w 10000"/>
                  <a:gd name="connsiteY77" fmla="*/ 5970 h 9797"/>
                  <a:gd name="connsiteX78" fmla="*/ 8506 w 10000"/>
                  <a:gd name="connsiteY78" fmla="*/ 6206 h 9797"/>
                  <a:gd name="connsiteX79" fmla="*/ 8563 w 10000"/>
                  <a:gd name="connsiteY79" fmla="*/ 6383 h 9797"/>
                  <a:gd name="connsiteX80" fmla="*/ 8009 w 10000"/>
                  <a:gd name="connsiteY80" fmla="*/ 6706 h 9797"/>
                  <a:gd name="connsiteX81" fmla="*/ 7901 w 10000"/>
                  <a:gd name="connsiteY81" fmla="*/ 6883 h 9797"/>
                  <a:gd name="connsiteX82" fmla="*/ 7845 w 10000"/>
                  <a:gd name="connsiteY82" fmla="*/ 7028 h 9797"/>
                  <a:gd name="connsiteX83" fmla="*/ 7789 w 10000"/>
                  <a:gd name="connsiteY83" fmla="*/ 7088 h 9797"/>
                  <a:gd name="connsiteX84" fmla="*/ 7678 w 10000"/>
                  <a:gd name="connsiteY84" fmla="*/ 7207 h 9797"/>
                  <a:gd name="connsiteX85" fmla="*/ 7347 w 10000"/>
                  <a:gd name="connsiteY85" fmla="*/ 7295 h 9797"/>
                  <a:gd name="connsiteX86" fmla="*/ 7456 w 10000"/>
                  <a:gd name="connsiteY86" fmla="*/ 7501 h 9797"/>
                  <a:gd name="connsiteX87" fmla="*/ 7402 w 10000"/>
                  <a:gd name="connsiteY87" fmla="*/ 7559 h 9797"/>
                  <a:gd name="connsiteX88" fmla="*/ 6961 w 10000"/>
                  <a:gd name="connsiteY88" fmla="*/ 7736 h 9797"/>
                  <a:gd name="connsiteX89" fmla="*/ 6519 w 10000"/>
                  <a:gd name="connsiteY89" fmla="*/ 7707 h 9797"/>
                  <a:gd name="connsiteX90" fmla="*/ 6906 w 10000"/>
                  <a:gd name="connsiteY90" fmla="*/ 7825 h 9797"/>
                  <a:gd name="connsiteX91" fmla="*/ 6906 w 10000"/>
                  <a:gd name="connsiteY91" fmla="*/ 8177 h 9797"/>
                  <a:gd name="connsiteX92" fmla="*/ 6407 w 10000"/>
                  <a:gd name="connsiteY92" fmla="*/ 8266 h 9797"/>
                  <a:gd name="connsiteX93" fmla="*/ 6298 w 10000"/>
                  <a:gd name="connsiteY93" fmla="*/ 8119 h 9797"/>
                  <a:gd name="connsiteX94" fmla="*/ 6241 w 10000"/>
                  <a:gd name="connsiteY94" fmla="*/ 8003 h 9797"/>
                  <a:gd name="connsiteX95" fmla="*/ 5747 w 10000"/>
                  <a:gd name="connsiteY95" fmla="*/ 8088 h 9797"/>
                  <a:gd name="connsiteX96" fmla="*/ 5967 w 10000"/>
                  <a:gd name="connsiteY96" fmla="*/ 8207 h 9797"/>
                  <a:gd name="connsiteX97" fmla="*/ 6131 w 10000"/>
                  <a:gd name="connsiteY97" fmla="*/ 8324 h 9797"/>
                  <a:gd name="connsiteX98" fmla="*/ 6353 w 10000"/>
                  <a:gd name="connsiteY98" fmla="*/ 8618 h 9797"/>
                  <a:gd name="connsiteX99" fmla="*/ 6628 w 10000"/>
                  <a:gd name="connsiteY99" fmla="*/ 8561 h 9797"/>
                  <a:gd name="connsiteX100" fmla="*/ 6850 w 10000"/>
                  <a:gd name="connsiteY100" fmla="*/ 8795 h 9797"/>
                  <a:gd name="connsiteX101" fmla="*/ 7014 w 10000"/>
                  <a:gd name="connsiteY101" fmla="*/ 8853 h 9797"/>
                  <a:gd name="connsiteX102" fmla="*/ 7402 w 10000"/>
                  <a:gd name="connsiteY102" fmla="*/ 8823 h 9797"/>
                  <a:gd name="connsiteX103" fmla="*/ 7568 w 10000"/>
                  <a:gd name="connsiteY103" fmla="*/ 8972 h 9797"/>
                  <a:gd name="connsiteX104" fmla="*/ 7735 w 10000"/>
                  <a:gd name="connsiteY104" fmla="*/ 9118 h 9797"/>
                  <a:gd name="connsiteX105" fmla="*/ 8506 w 10000"/>
                  <a:gd name="connsiteY105" fmla="*/ 8913 h 9797"/>
                  <a:gd name="connsiteX106" fmla="*/ 8506 w 10000"/>
                  <a:gd name="connsiteY106" fmla="*/ 8823 h 9797"/>
                  <a:gd name="connsiteX107" fmla="*/ 8287 w 10000"/>
                  <a:gd name="connsiteY107" fmla="*/ 8648 h 9797"/>
                  <a:gd name="connsiteX108" fmla="*/ 8563 w 10000"/>
                  <a:gd name="connsiteY108" fmla="*/ 8472 h 9797"/>
                  <a:gd name="connsiteX109" fmla="*/ 8396 w 10000"/>
                  <a:gd name="connsiteY109" fmla="*/ 8266 h 9797"/>
                  <a:gd name="connsiteX110" fmla="*/ 8563 w 10000"/>
                  <a:gd name="connsiteY110" fmla="*/ 8177 h 9797"/>
                  <a:gd name="connsiteX111" fmla="*/ 8784 w 10000"/>
                  <a:gd name="connsiteY111" fmla="*/ 8382 h 9797"/>
                  <a:gd name="connsiteX112" fmla="*/ 8675 w 10000"/>
                  <a:gd name="connsiteY112" fmla="*/ 8501 h 9797"/>
                  <a:gd name="connsiteX113" fmla="*/ 9170 w 10000"/>
                  <a:gd name="connsiteY113" fmla="*/ 8561 h 9797"/>
                  <a:gd name="connsiteX114" fmla="*/ 9390 w 10000"/>
                  <a:gd name="connsiteY114" fmla="*/ 8648 h 9797"/>
                  <a:gd name="connsiteX115" fmla="*/ 9281 w 10000"/>
                  <a:gd name="connsiteY115" fmla="*/ 9089 h 9797"/>
                  <a:gd name="connsiteX116" fmla="*/ 8728 w 10000"/>
                  <a:gd name="connsiteY116" fmla="*/ 9235 h 9797"/>
                  <a:gd name="connsiteX117" fmla="*/ 8287 w 10000"/>
                  <a:gd name="connsiteY117" fmla="*/ 9501 h 9797"/>
                  <a:gd name="connsiteX118" fmla="*/ 9724 w 10000"/>
                  <a:gd name="connsiteY118" fmla="*/ 9706 h 9797"/>
                  <a:gd name="connsiteX119" fmla="*/ 9724 w 10000"/>
                  <a:gd name="connsiteY119" fmla="*/ 9736 h 9797"/>
                  <a:gd name="connsiteX120" fmla="*/ 9612 w 10000"/>
                  <a:gd name="connsiteY120" fmla="*/ 9766 h 9797"/>
                  <a:gd name="connsiteX121" fmla="*/ 9502 w 10000"/>
                  <a:gd name="connsiteY121" fmla="*/ 9797 h 9797"/>
                  <a:gd name="connsiteX0" fmla="*/ 8563 w 10000"/>
                  <a:gd name="connsiteY0" fmla="*/ 4473 h 9968"/>
                  <a:gd name="connsiteX1" fmla="*/ 8120 w 10000"/>
                  <a:gd name="connsiteY1" fmla="*/ 4473 h 9968"/>
                  <a:gd name="connsiteX2" fmla="*/ 7678 w 10000"/>
                  <a:gd name="connsiteY2" fmla="*/ 4593 h 9968"/>
                  <a:gd name="connsiteX3" fmla="*/ 7181 w 10000"/>
                  <a:gd name="connsiteY3" fmla="*/ 4563 h 9968"/>
                  <a:gd name="connsiteX4" fmla="*/ 7181 w 10000"/>
                  <a:gd name="connsiteY4" fmla="*/ 3993 h 9968"/>
                  <a:gd name="connsiteX5" fmla="*/ 7456 w 10000"/>
                  <a:gd name="connsiteY5" fmla="*/ 3963 h 9968"/>
                  <a:gd name="connsiteX6" fmla="*/ 7292 w 10000"/>
                  <a:gd name="connsiteY6" fmla="*/ 3812 h 9968"/>
                  <a:gd name="connsiteX7" fmla="*/ 7292 w 10000"/>
                  <a:gd name="connsiteY7" fmla="*/ 3574 h 9968"/>
                  <a:gd name="connsiteX8" fmla="*/ 7347 w 10000"/>
                  <a:gd name="connsiteY8" fmla="*/ 3425 h 9968"/>
                  <a:gd name="connsiteX9" fmla="*/ 6796 w 10000"/>
                  <a:gd name="connsiteY9" fmla="*/ 3183 h 9968"/>
                  <a:gd name="connsiteX10" fmla="*/ 6241 w 10000"/>
                  <a:gd name="connsiteY10" fmla="*/ 2913 h 9968"/>
                  <a:gd name="connsiteX11" fmla="*/ 5967 w 10000"/>
                  <a:gd name="connsiteY11" fmla="*/ 2731 h 9968"/>
                  <a:gd name="connsiteX12" fmla="*/ 5579 w 10000"/>
                  <a:gd name="connsiteY12" fmla="*/ 2673 h 9968"/>
                  <a:gd name="connsiteX13" fmla="*/ 5139 w 10000"/>
                  <a:gd name="connsiteY13" fmla="*/ 2703 h 9968"/>
                  <a:gd name="connsiteX14" fmla="*/ 4695 w 10000"/>
                  <a:gd name="connsiteY14" fmla="*/ 2612 h 9968"/>
                  <a:gd name="connsiteX15" fmla="*/ 4143 w 10000"/>
                  <a:gd name="connsiteY15" fmla="*/ 1890 h 9968"/>
                  <a:gd name="connsiteX16" fmla="*/ 3978 w 10000"/>
                  <a:gd name="connsiteY16" fmla="*/ 1712 h 9968"/>
                  <a:gd name="connsiteX17" fmla="*/ 3811 w 10000"/>
                  <a:gd name="connsiteY17" fmla="*/ 1291 h 9968"/>
                  <a:gd name="connsiteX18" fmla="*/ 3591 w 10000"/>
                  <a:gd name="connsiteY18" fmla="*/ 900 h 9968"/>
                  <a:gd name="connsiteX19" fmla="*/ 2928 w 10000"/>
                  <a:gd name="connsiteY19" fmla="*/ 631 h 9968"/>
                  <a:gd name="connsiteX20" fmla="*/ 2539 w 10000"/>
                  <a:gd name="connsiteY20" fmla="*/ 59 h 9968"/>
                  <a:gd name="connsiteX21" fmla="*/ 2043 w 10000"/>
                  <a:gd name="connsiteY21" fmla="*/ 59 h 9968"/>
                  <a:gd name="connsiteX22" fmla="*/ 1822 w 10000"/>
                  <a:gd name="connsiteY22" fmla="*/ 181 h 9968"/>
                  <a:gd name="connsiteX23" fmla="*/ 1769 w 10000"/>
                  <a:gd name="connsiteY23" fmla="*/ 0 h 9968"/>
                  <a:gd name="connsiteX24" fmla="*/ 1049 w 10000"/>
                  <a:gd name="connsiteY24" fmla="*/ 119 h 9968"/>
                  <a:gd name="connsiteX25" fmla="*/ 1822 w 10000"/>
                  <a:gd name="connsiteY25" fmla="*/ 241 h 9968"/>
                  <a:gd name="connsiteX26" fmla="*/ 1769 w 10000"/>
                  <a:gd name="connsiteY26" fmla="*/ 509 h 9968"/>
                  <a:gd name="connsiteX27" fmla="*/ 1933 w 10000"/>
                  <a:gd name="connsiteY27" fmla="*/ 870 h 9968"/>
                  <a:gd name="connsiteX28" fmla="*/ 2099 w 10000"/>
                  <a:gd name="connsiteY28" fmla="*/ 1080 h 9968"/>
                  <a:gd name="connsiteX29" fmla="*/ 1822 w 10000"/>
                  <a:gd name="connsiteY29" fmla="*/ 1471 h 9968"/>
                  <a:gd name="connsiteX30" fmla="*/ 1604 w 10000"/>
                  <a:gd name="connsiteY30" fmla="*/ 1471 h 9968"/>
                  <a:gd name="connsiteX31" fmla="*/ 1380 w 10000"/>
                  <a:gd name="connsiteY31" fmla="*/ 1741 h 9968"/>
                  <a:gd name="connsiteX32" fmla="*/ 1769 w 10000"/>
                  <a:gd name="connsiteY32" fmla="*/ 1861 h 9968"/>
                  <a:gd name="connsiteX33" fmla="*/ 1271 w 10000"/>
                  <a:gd name="connsiteY33" fmla="*/ 1831 h 9968"/>
                  <a:gd name="connsiteX34" fmla="*/ 1049 w 10000"/>
                  <a:gd name="connsiteY34" fmla="*/ 2190 h 9968"/>
                  <a:gd name="connsiteX35" fmla="*/ 994 w 10000"/>
                  <a:gd name="connsiteY35" fmla="*/ 2252 h 9968"/>
                  <a:gd name="connsiteX36" fmla="*/ 773 w 10000"/>
                  <a:gd name="connsiteY36" fmla="*/ 2643 h 9968"/>
                  <a:gd name="connsiteX37" fmla="*/ 1106 w 10000"/>
                  <a:gd name="connsiteY37" fmla="*/ 2731 h 9968"/>
                  <a:gd name="connsiteX38" fmla="*/ 663 w 10000"/>
                  <a:gd name="connsiteY38" fmla="*/ 3033 h 9968"/>
                  <a:gd name="connsiteX39" fmla="*/ 110 w 10000"/>
                  <a:gd name="connsiteY39" fmla="*/ 3363 h 9968"/>
                  <a:gd name="connsiteX40" fmla="*/ 0 w 10000"/>
                  <a:gd name="connsiteY40" fmla="*/ 3543 h 9968"/>
                  <a:gd name="connsiteX41" fmla="*/ 277 w 10000"/>
                  <a:gd name="connsiteY41" fmla="*/ 3933 h 9968"/>
                  <a:gd name="connsiteX42" fmla="*/ 0 w 10000"/>
                  <a:gd name="connsiteY42" fmla="*/ 4294 h 9968"/>
                  <a:gd name="connsiteX43" fmla="*/ 56 w 10000"/>
                  <a:gd name="connsiteY43" fmla="*/ 4684 h 9968"/>
                  <a:gd name="connsiteX44" fmla="*/ 222 w 10000"/>
                  <a:gd name="connsiteY44" fmla="*/ 4806 h 9968"/>
                  <a:gd name="connsiteX45" fmla="*/ 552 w 10000"/>
                  <a:gd name="connsiteY45" fmla="*/ 4774 h 9968"/>
                  <a:gd name="connsiteX46" fmla="*/ 1216 w 10000"/>
                  <a:gd name="connsiteY46" fmla="*/ 4835 h 9968"/>
                  <a:gd name="connsiteX47" fmla="*/ 1769 w 10000"/>
                  <a:gd name="connsiteY47" fmla="*/ 4714 h 9968"/>
                  <a:gd name="connsiteX48" fmla="*/ 2377 w 10000"/>
                  <a:gd name="connsiteY48" fmla="*/ 4714 h 9968"/>
                  <a:gd name="connsiteX49" fmla="*/ 2762 w 10000"/>
                  <a:gd name="connsiteY49" fmla="*/ 4593 h 9968"/>
                  <a:gd name="connsiteX50" fmla="*/ 2872 w 10000"/>
                  <a:gd name="connsiteY50" fmla="*/ 4623 h 9968"/>
                  <a:gd name="connsiteX51" fmla="*/ 2707 w 10000"/>
                  <a:gd name="connsiteY51" fmla="*/ 4684 h 9968"/>
                  <a:gd name="connsiteX52" fmla="*/ 3093 w 10000"/>
                  <a:gd name="connsiteY52" fmla="*/ 4955 h 9968"/>
                  <a:gd name="connsiteX53" fmla="*/ 3370 w 10000"/>
                  <a:gd name="connsiteY53" fmla="*/ 4893 h 9968"/>
                  <a:gd name="connsiteX54" fmla="*/ 3757 w 10000"/>
                  <a:gd name="connsiteY54" fmla="*/ 5012 h 9968"/>
                  <a:gd name="connsiteX55" fmla="*/ 4252 w 10000"/>
                  <a:gd name="connsiteY55" fmla="*/ 4983 h 9968"/>
                  <a:gd name="connsiteX56" fmla="*/ 5082 w 10000"/>
                  <a:gd name="connsiteY56" fmla="*/ 5074 h 9968"/>
                  <a:gd name="connsiteX57" fmla="*/ 5301 w 10000"/>
                  <a:gd name="connsiteY57" fmla="*/ 5136 h 9968"/>
                  <a:gd name="connsiteX58" fmla="*/ 6076 w 10000"/>
                  <a:gd name="connsiteY58" fmla="*/ 4983 h 9968"/>
                  <a:gd name="connsiteX59" fmla="*/ 6187 w 10000"/>
                  <a:gd name="connsiteY59" fmla="*/ 5074 h 9968"/>
                  <a:gd name="connsiteX60" fmla="*/ 6407 w 10000"/>
                  <a:gd name="connsiteY60" fmla="*/ 4955 h 9968"/>
                  <a:gd name="connsiteX61" fmla="*/ 6519 w 10000"/>
                  <a:gd name="connsiteY61" fmla="*/ 5107 h 9968"/>
                  <a:gd name="connsiteX62" fmla="*/ 7292 w 10000"/>
                  <a:gd name="connsiteY62" fmla="*/ 4923 h 9968"/>
                  <a:gd name="connsiteX63" fmla="*/ 7292 w 10000"/>
                  <a:gd name="connsiteY63" fmla="*/ 4743 h 9968"/>
                  <a:gd name="connsiteX64" fmla="*/ 7456 w 10000"/>
                  <a:gd name="connsiteY64" fmla="*/ 4714 h 9968"/>
                  <a:gd name="connsiteX65" fmla="*/ 7624 w 10000"/>
                  <a:gd name="connsiteY65" fmla="*/ 4774 h 9968"/>
                  <a:gd name="connsiteX66" fmla="*/ 8176 w 10000"/>
                  <a:gd name="connsiteY66" fmla="*/ 4653 h 9968"/>
                  <a:gd name="connsiteX67" fmla="*/ 8287 w 10000"/>
                  <a:gd name="connsiteY67" fmla="*/ 4684 h 9968"/>
                  <a:gd name="connsiteX68" fmla="*/ 8563 w 10000"/>
                  <a:gd name="connsiteY68" fmla="*/ 5223 h 9968"/>
                  <a:gd name="connsiteX69" fmla="*/ 8728 w 10000"/>
                  <a:gd name="connsiteY69" fmla="*/ 5284 h 9968"/>
                  <a:gd name="connsiteX70" fmla="*/ 9116 w 10000"/>
                  <a:gd name="connsiteY70" fmla="*/ 5284 h 9968"/>
                  <a:gd name="connsiteX71" fmla="*/ 9281 w 10000"/>
                  <a:gd name="connsiteY71" fmla="*/ 5525 h 9968"/>
                  <a:gd name="connsiteX72" fmla="*/ 9336 w 10000"/>
                  <a:gd name="connsiteY72" fmla="*/ 5705 h 9968"/>
                  <a:gd name="connsiteX73" fmla="*/ 10000 w 10000"/>
                  <a:gd name="connsiteY73" fmla="*/ 6424 h 9968"/>
                  <a:gd name="connsiteX74" fmla="*/ 9724 w 10000"/>
                  <a:gd name="connsiteY74" fmla="*/ 6304 h 9968"/>
                  <a:gd name="connsiteX75" fmla="*/ 8949 w 10000"/>
                  <a:gd name="connsiteY75" fmla="*/ 6424 h 9968"/>
                  <a:gd name="connsiteX76" fmla="*/ 8563 w 10000"/>
                  <a:gd name="connsiteY76" fmla="*/ 6064 h 9968"/>
                  <a:gd name="connsiteX77" fmla="*/ 8287 w 10000"/>
                  <a:gd name="connsiteY77" fmla="*/ 6094 h 9968"/>
                  <a:gd name="connsiteX78" fmla="*/ 8506 w 10000"/>
                  <a:gd name="connsiteY78" fmla="*/ 6335 h 9968"/>
                  <a:gd name="connsiteX79" fmla="*/ 8563 w 10000"/>
                  <a:gd name="connsiteY79" fmla="*/ 6515 h 9968"/>
                  <a:gd name="connsiteX80" fmla="*/ 8009 w 10000"/>
                  <a:gd name="connsiteY80" fmla="*/ 6845 h 9968"/>
                  <a:gd name="connsiteX81" fmla="*/ 7901 w 10000"/>
                  <a:gd name="connsiteY81" fmla="*/ 7026 h 9968"/>
                  <a:gd name="connsiteX82" fmla="*/ 7845 w 10000"/>
                  <a:gd name="connsiteY82" fmla="*/ 7174 h 9968"/>
                  <a:gd name="connsiteX83" fmla="*/ 7789 w 10000"/>
                  <a:gd name="connsiteY83" fmla="*/ 7235 h 9968"/>
                  <a:gd name="connsiteX84" fmla="*/ 7678 w 10000"/>
                  <a:gd name="connsiteY84" fmla="*/ 7356 h 9968"/>
                  <a:gd name="connsiteX85" fmla="*/ 7347 w 10000"/>
                  <a:gd name="connsiteY85" fmla="*/ 7446 h 9968"/>
                  <a:gd name="connsiteX86" fmla="*/ 7456 w 10000"/>
                  <a:gd name="connsiteY86" fmla="*/ 7656 h 9968"/>
                  <a:gd name="connsiteX87" fmla="*/ 7402 w 10000"/>
                  <a:gd name="connsiteY87" fmla="*/ 7716 h 9968"/>
                  <a:gd name="connsiteX88" fmla="*/ 6961 w 10000"/>
                  <a:gd name="connsiteY88" fmla="*/ 7896 h 9968"/>
                  <a:gd name="connsiteX89" fmla="*/ 6519 w 10000"/>
                  <a:gd name="connsiteY89" fmla="*/ 7867 h 9968"/>
                  <a:gd name="connsiteX90" fmla="*/ 6906 w 10000"/>
                  <a:gd name="connsiteY90" fmla="*/ 7987 h 9968"/>
                  <a:gd name="connsiteX91" fmla="*/ 6906 w 10000"/>
                  <a:gd name="connsiteY91" fmla="*/ 8346 h 9968"/>
                  <a:gd name="connsiteX92" fmla="*/ 6407 w 10000"/>
                  <a:gd name="connsiteY92" fmla="*/ 8437 h 9968"/>
                  <a:gd name="connsiteX93" fmla="*/ 6298 w 10000"/>
                  <a:gd name="connsiteY93" fmla="*/ 8287 h 9968"/>
                  <a:gd name="connsiteX94" fmla="*/ 6241 w 10000"/>
                  <a:gd name="connsiteY94" fmla="*/ 8169 h 9968"/>
                  <a:gd name="connsiteX95" fmla="*/ 5747 w 10000"/>
                  <a:gd name="connsiteY95" fmla="*/ 8256 h 9968"/>
                  <a:gd name="connsiteX96" fmla="*/ 5967 w 10000"/>
                  <a:gd name="connsiteY96" fmla="*/ 8377 h 9968"/>
                  <a:gd name="connsiteX97" fmla="*/ 6131 w 10000"/>
                  <a:gd name="connsiteY97" fmla="*/ 8496 h 9968"/>
                  <a:gd name="connsiteX98" fmla="*/ 6353 w 10000"/>
                  <a:gd name="connsiteY98" fmla="*/ 8797 h 9968"/>
                  <a:gd name="connsiteX99" fmla="*/ 6628 w 10000"/>
                  <a:gd name="connsiteY99" fmla="*/ 8738 h 9968"/>
                  <a:gd name="connsiteX100" fmla="*/ 6850 w 10000"/>
                  <a:gd name="connsiteY100" fmla="*/ 8977 h 9968"/>
                  <a:gd name="connsiteX101" fmla="*/ 7014 w 10000"/>
                  <a:gd name="connsiteY101" fmla="*/ 9036 h 9968"/>
                  <a:gd name="connsiteX102" fmla="*/ 7402 w 10000"/>
                  <a:gd name="connsiteY102" fmla="*/ 9006 h 9968"/>
                  <a:gd name="connsiteX103" fmla="*/ 7568 w 10000"/>
                  <a:gd name="connsiteY103" fmla="*/ 9158 h 9968"/>
                  <a:gd name="connsiteX104" fmla="*/ 7735 w 10000"/>
                  <a:gd name="connsiteY104" fmla="*/ 9307 h 9968"/>
                  <a:gd name="connsiteX105" fmla="*/ 8506 w 10000"/>
                  <a:gd name="connsiteY105" fmla="*/ 9098 h 9968"/>
                  <a:gd name="connsiteX106" fmla="*/ 8506 w 10000"/>
                  <a:gd name="connsiteY106" fmla="*/ 9006 h 9968"/>
                  <a:gd name="connsiteX107" fmla="*/ 8287 w 10000"/>
                  <a:gd name="connsiteY107" fmla="*/ 8827 h 9968"/>
                  <a:gd name="connsiteX108" fmla="*/ 8563 w 10000"/>
                  <a:gd name="connsiteY108" fmla="*/ 8648 h 9968"/>
                  <a:gd name="connsiteX109" fmla="*/ 8396 w 10000"/>
                  <a:gd name="connsiteY109" fmla="*/ 8437 h 9968"/>
                  <a:gd name="connsiteX110" fmla="*/ 8563 w 10000"/>
                  <a:gd name="connsiteY110" fmla="*/ 8346 h 9968"/>
                  <a:gd name="connsiteX111" fmla="*/ 8784 w 10000"/>
                  <a:gd name="connsiteY111" fmla="*/ 8556 h 9968"/>
                  <a:gd name="connsiteX112" fmla="*/ 8675 w 10000"/>
                  <a:gd name="connsiteY112" fmla="*/ 8677 h 9968"/>
                  <a:gd name="connsiteX113" fmla="*/ 9170 w 10000"/>
                  <a:gd name="connsiteY113" fmla="*/ 8738 h 9968"/>
                  <a:gd name="connsiteX114" fmla="*/ 9390 w 10000"/>
                  <a:gd name="connsiteY114" fmla="*/ 8827 h 9968"/>
                  <a:gd name="connsiteX115" fmla="*/ 9281 w 10000"/>
                  <a:gd name="connsiteY115" fmla="*/ 9277 h 9968"/>
                  <a:gd name="connsiteX116" fmla="*/ 8728 w 10000"/>
                  <a:gd name="connsiteY116" fmla="*/ 9426 h 9968"/>
                  <a:gd name="connsiteX117" fmla="*/ 8287 w 10000"/>
                  <a:gd name="connsiteY117" fmla="*/ 9698 h 9968"/>
                  <a:gd name="connsiteX118" fmla="*/ 9724 w 10000"/>
                  <a:gd name="connsiteY118" fmla="*/ 9907 h 9968"/>
                  <a:gd name="connsiteX119" fmla="*/ 9724 w 10000"/>
                  <a:gd name="connsiteY119" fmla="*/ 9938 h 9968"/>
                  <a:gd name="connsiteX120" fmla="*/ 9612 w 10000"/>
                  <a:gd name="connsiteY120" fmla="*/ 9968 h 9968"/>
                  <a:gd name="connsiteX0" fmla="*/ 8563 w 10000"/>
                  <a:gd name="connsiteY0" fmla="*/ 4487 h 10000"/>
                  <a:gd name="connsiteX1" fmla="*/ 8120 w 10000"/>
                  <a:gd name="connsiteY1" fmla="*/ 4487 h 10000"/>
                  <a:gd name="connsiteX2" fmla="*/ 7678 w 10000"/>
                  <a:gd name="connsiteY2" fmla="*/ 4608 h 10000"/>
                  <a:gd name="connsiteX3" fmla="*/ 7181 w 10000"/>
                  <a:gd name="connsiteY3" fmla="*/ 4578 h 10000"/>
                  <a:gd name="connsiteX4" fmla="*/ 7181 w 10000"/>
                  <a:gd name="connsiteY4" fmla="*/ 4006 h 10000"/>
                  <a:gd name="connsiteX5" fmla="*/ 7456 w 10000"/>
                  <a:gd name="connsiteY5" fmla="*/ 3976 h 10000"/>
                  <a:gd name="connsiteX6" fmla="*/ 7292 w 10000"/>
                  <a:gd name="connsiteY6" fmla="*/ 3824 h 10000"/>
                  <a:gd name="connsiteX7" fmla="*/ 7292 w 10000"/>
                  <a:gd name="connsiteY7" fmla="*/ 3585 h 10000"/>
                  <a:gd name="connsiteX8" fmla="*/ 7347 w 10000"/>
                  <a:gd name="connsiteY8" fmla="*/ 3436 h 10000"/>
                  <a:gd name="connsiteX9" fmla="*/ 6796 w 10000"/>
                  <a:gd name="connsiteY9" fmla="*/ 3193 h 10000"/>
                  <a:gd name="connsiteX10" fmla="*/ 6241 w 10000"/>
                  <a:gd name="connsiteY10" fmla="*/ 2922 h 10000"/>
                  <a:gd name="connsiteX11" fmla="*/ 5967 w 10000"/>
                  <a:gd name="connsiteY11" fmla="*/ 2740 h 10000"/>
                  <a:gd name="connsiteX12" fmla="*/ 5579 w 10000"/>
                  <a:gd name="connsiteY12" fmla="*/ 2682 h 10000"/>
                  <a:gd name="connsiteX13" fmla="*/ 5139 w 10000"/>
                  <a:gd name="connsiteY13" fmla="*/ 2712 h 10000"/>
                  <a:gd name="connsiteX14" fmla="*/ 4695 w 10000"/>
                  <a:gd name="connsiteY14" fmla="*/ 2620 h 10000"/>
                  <a:gd name="connsiteX15" fmla="*/ 4143 w 10000"/>
                  <a:gd name="connsiteY15" fmla="*/ 1896 h 10000"/>
                  <a:gd name="connsiteX16" fmla="*/ 3978 w 10000"/>
                  <a:gd name="connsiteY16" fmla="*/ 1717 h 10000"/>
                  <a:gd name="connsiteX17" fmla="*/ 3811 w 10000"/>
                  <a:gd name="connsiteY17" fmla="*/ 1295 h 10000"/>
                  <a:gd name="connsiteX18" fmla="*/ 3591 w 10000"/>
                  <a:gd name="connsiteY18" fmla="*/ 903 h 10000"/>
                  <a:gd name="connsiteX19" fmla="*/ 2928 w 10000"/>
                  <a:gd name="connsiteY19" fmla="*/ 633 h 10000"/>
                  <a:gd name="connsiteX20" fmla="*/ 2539 w 10000"/>
                  <a:gd name="connsiteY20" fmla="*/ 59 h 10000"/>
                  <a:gd name="connsiteX21" fmla="*/ 2043 w 10000"/>
                  <a:gd name="connsiteY21" fmla="*/ 59 h 10000"/>
                  <a:gd name="connsiteX22" fmla="*/ 1822 w 10000"/>
                  <a:gd name="connsiteY22" fmla="*/ 182 h 10000"/>
                  <a:gd name="connsiteX23" fmla="*/ 1769 w 10000"/>
                  <a:gd name="connsiteY23" fmla="*/ 0 h 10000"/>
                  <a:gd name="connsiteX24" fmla="*/ 1049 w 10000"/>
                  <a:gd name="connsiteY24" fmla="*/ 119 h 10000"/>
                  <a:gd name="connsiteX25" fmla="*/ 1822 w 10000"/>
                  <a:gd name="connsiteY25" fmla="*/ 242 h 10000"/>
                  <a:gd name="connsiteX26" fmla="*/ 1769 w 10000"/>
                  <a:gd name="connsiteY26" fmla="*/ 511 h 10000"/>
                  <a:gd name="connsiteX27" fmla="*/ 1933 w 10000"/>
                  <a:gd name="connsiteY27" fmla="*/ 873 h 10000"/>
                  <a:gd name="connsiteX28" fmla="*/ 2099 w 10000"/>
                  <a:gd name="connsiteY28" fmla="*/ 1083 h 10000"/>
                  <a:gd name="connsiteX29" fmla="*/ 1822 w 10000"/>
                  <a:gd name="connsiteY29" fmla="*/ 1476 h 10000"/>
                  <a:gd name="connsiteX30" fmla="*/ 1604 w 10000"/>
                  <a:gd name="connsiteY30" fmla="*/ 1476 h 10000"/>
                  <a:gd name="connsiteX31" fmla="*/ 1380 w 10000"/>
                  <a:gd name="connsiteY31" fmla="*/ 1747 h 10000"/>
                  <a:gd name="connsiteX32" fmla="*/ 1769 w 10000"/>
                  <a:gd name="connsiteY32" fmla="*/ 1867 h 10000"/>
                  <a:gd name="connsiteX33" fmla="*/ 1271 w 10000"/>
                  <a:gd name="connsiteY33" fmla="*/ 1837 h 10000"/>
                  <a:gd name="connsiteX34" fmla="*/ 1049 w 10000"/>
                  <a:gd name="connsiteY34" fmla="*/ 2197 h 10000"/>
                  <a:gd name="connsiteX35" fmla="*/ 994 w 10000"/>
                  <a:gd name="connsiteY35" fmla="*/ 2259 h 10000"/>
                  <a:gd name="connsiteX36" fmla="*/ 773 w 10000"/>
                  <a:gd name="connsiteY36" fmla="*/ 2651 h 10000"/>
                  <a:gd name="connsiteX37" fmla="*/ 1106 w 10000"/>
                  <a:gd name="connsiteY37" fmla="*/ 2740 h 10000"/>
                  <a:gd name="connsiteX38" fmla="*/ 663 w 10000"/>
                  <a:gd name="connsiteY38" fmla="*/ 3043 h 10000"/>
                  <a:gd name="connsiteX39" fmla="*/ 110 w 10000"/>
                  <a:gd name="connsiteY39" fmla="*/ 3374 h 10000"/>
                  <a:gd name="connsiteX40" fmla="*/ 0 w 10000"/>
                  <a:gd name="connsiteY40" fmla="*/ 3554 h 10000"/>
                  <a:gd name="connsiteX41" fmla="*/ 277 w 10000"/>
                  <a:gd name="connsiteY41" fmla="*/ 3946 h 10000"/>
                  <a:gd name="connsiteX42" fmla="*/ 0 w 10000"/>
                  <a:gd name="connsiteY42" fmla="*/ 4308 h 10000"/>
                  <a:gd name="connsiteX43" fmla="*/ 56 w 10000"/>
                  <a:gd name="connsiteY43" fmla="*/ 4699 h 10000"/>
                  <a:gd name="connsiteX44" fmla="*/ 222 w 10000"/>
                  <a:gd name="connsiteY44" fmla="*/ 4821 h 10000"/>
                  <a:gd name="connsiteX45" fmla="*/ 552 w 10000"/>
                  <a:gd name="connsiteY45" fmla="*/ 4789 h 10000"/>
                  <a:gd name="connsiteX46" fmla="*/ 1216 w 10000"/>
                  <a:gd name="connsiteY46" fmla="*/ 4851 h 10000"/>
                  <a:gd name="connsiteX47" fmla="*/ 1769 w 10000"/>
                  <a:gd name="connsiteY47" fmla="*/ 4729 h 10000"/>
                  <a:gd name="connsiteX48" fmla="*/ 2377 w 10000"/>
                  <a:gd name="connsiteY48" fmla="*/ 4729 h 10000"/>
                  <a:gd name="connsiteX49" fmla="*/ 2762 w 10000"/>
                  <a:gd name="connsiteY49" fmla="*/ 4608 h 10000"/>
                  <a:gd name="connsiteX50" fmla="*/ 2872 w 10000"/>
                  <a:gd name="connsiteY50" fmla="*/ 4638 h 10000"/>
                  <a:gd name="connsiteX51" fmla="*/ 2707 w 10000"/>
                  <a:gd name="connsiteY51" fmla="*/ 4699 h 10000"/>
                  <a:gd name="connsiteX52" fmla="*/ 3093 w 10000"/>
                  <a:gd name="connsiteY52" fmla="*/ 4971 h 10000"/>
                  <a:gd name="connsiteX53" fmla="*/ 3370 w 10000"/>
                  <a:gd name="connsiteY53" fmla="*/ 4909 h 10000"/>
                  <a:gd name="connsiteX54" fmla="*/ 3757 w 10000"/>
                  <a:gd name="connsiteY54" fmla="*/ 5028 h 10000"/>
                  <a:gd name="connsiteX55" fmla="*/ 4252 w 10000"/>
                  <a:gd name="connsiteY55" fmla="*/ 4999 h 10000"/>
                  <a:gd name="connsiteX56" fmla="*/ 5082 w 10000"/>
                  <a:gd name="connsiteY56" fmla="*/ 5090 h 10000"/>
                  <a:gd name="connsiteX57" fmla="*/ 5301 w 10000"/>
                  <a:gd name="connsiteY57" fmla="*/ 5152 h 10000"/>
                  <a:gd name="connsiteX58" fmla="*/ 6076 w 10000"/>
                  <a:gd name="connsiteY58" fmla="*/ 4999 h 10000"/>
                  <a:gd name="connsiteX59" fmla="*/ 6187 w 10000"/>
                  <a:gd name="connsiteY59" fmla="*/ 5090 h 10000"/>
                  <a:gd name="connsiteX60" fmla="*/ 6407 w 10000"/>
                  <a:gd name="connsiteY60" fmla="*/ 4971 h 10000"/>
                  <a:gd name="connsiteX61" fmla="*/ 6519 w 10000"/>
                  <a:gd name="connsiteY61" fmla="*/ 5123 h 10000"/>
                  <a:gd name="connsiteX62" fmla="*/ 7292 w 10000"/>
                  <a:gd name="connsiteY62" fmla="*/ 4939 h 10000"/>
                  <a:gd name="connsiteX63" fmla="*/ 7292 w 10000"/>
                  <a:gd name="connsiteY63" fmla="*/ 4758 h 10000"/>
                  <a:gd name="connsiteX64" fmla="*/ 7456 w 10000"/>
                  <a:gd name="connsiteY64" fmla="*/ 4729 h 10000"/>
                  <a:gd name="connsiteX65" fmla="*/ 7624 w 10000"/>
                  <a:gd name="connsiteY65" fmla="*/ 4789 h 10000"/>
                  <a:gd name="connsiteX66" fmla="*/ 8176 w 10000"/>
                  <a:gd name="connsiteY66" fmla="*/ 4668 h 10000"/>
                  <a:gd name="connsiteX67" fmla="*/ 8287 w 10000"/>
                  <a:gd name="connsiteY67" fmla="*/ 4699 h 10000"/>
                  <a:gd name="connsiteX68" fmla="*/ 8563 w 10000"/>
                  <a:gd name="connsiteY68" fmla="*/ 5240 h 10000"/>
                  <a:gd name="connsiteX69" fmla="*/ 8728 w 10000"/>
                  <a:gd name="connsiteY69" fmla="*/ 5301 h 10000"/>
                  <a:gd name="connsiteX70" fmla="*/ 9116 w 10000"/>
                  <a:gd name="connsiteY70" fmla="*/ 5301 h 10000"/>
                  <a:gd name="connsiteX71" fmla="*/ 9281 w 10000"/>
                  <a:gd name="connsiteY71" fmla="*/ 5543 h 10000"/>
                  <a:gd name="connsiteX72" fmla="*/ 9336 w 10000"/>
                  <a:gd name="connsiteY72" fmla="*/ 5723 h 10000"/>
                  <a:gd name="connsiteX73" fmla="*/ 10000 w 10000"/>
                  <a:gd name="connsiteY73" fmla="*/ 6445 h 10000"/>
                  <a:gd name="connsiteX74" fmla="*/ 9724 w 10000"/>
                  <a:gd name="connsiteY74" fmla="*/ 6324 h 10000"/>
                  <a:gd name="connsiteX75" fmla="*/ 8949 w 10000"/>
                  <a:gd name="connsiteY75" fmla="*/ 6445 h 10000"/>
                  <a:gd name="connsiteX76" fmla="*/ 8563 w 10000"/>
                  <a:gd name="connsiteY76" fmla="*/ 6083 h 10000"/>
                  <a:gd name="connsiteX77" fmla="*/ 8287 w 10000"/>
                  <a:gd name="connsiteY77" fmla="*/ 6114 h 10000"/>
                  <a:gd name="connsiteX78" fmla="*/ 8506 w 10000"/>
                  <a:gd name="connsiteY78" fmla="*/ 6355 h 10000"/>
                  <a:gd name="connsiteX79" fmla="*/ 8563 w 10000"/>
                  <a:gd name="connsiteY79" fmla="*/ 6536 h 10000"/>
                  <a:gd name="connsiteX80" fmla="*/ 8009 w 10000"/>
                  <a:gd name="connsiteY80" fmla="*/ 6867 h 10000"/>
                  <a:gd name="connsiteX81" fmla="*/ 7901 w 10000"/>
                  <a:gd name="connsiteY81" fmla="*/ 7049 h 10000"/>
                  <a:gd name="connsiteX82" fmla="*/ 7845 w 10000"/>
                  <a:gd name="connsiteY82" fmla="*/ 7197 h 10000"/>
                  <a:gd name="connsiteX83" fmla="*/ 7789 w 10000"/>
                  <a:gd name="connsiteY83" fmla="*/ 7258 h 10000"/>
                  <a:gd name="connsiteX84" fmla="*/ 7678 w 10000"/>
                  <a:gd name="connsiteY84" fmla="*/ 7380 h 10000"/>
                  <a:gd name="connsiteX85" fmla="*/ 7347 w 10000"/>
                  <a:gd name="connsiteY85" fmla="*/ 7470 h 10000"/>
                  <a:gd name="connsiteX86" fmla="*/ 7456 w 10000"/>
                  <a:gd name="connsiteY86" fmla="*/ 7681 h 10000"/>
                  <a:gd name="connsiteX87" fmla="*/ 7402 w 10000"/>
                  <a:gd name="connsiteY87" fmla="*/ 7741 h 10000"/>
                  <a:gd name="connsiteX88" fmla="*/ 6961 w 10000"/>
                  <a:gd name="connsiteY88" fmla="*/ 7921 h 10000"/>
                  <a:gd name="connsiteX89" fmla="*/ 6519 w 10000"/>
                  <a:gd name="connsiteY89" fmla="*/ 7892 h 10000"/>
                  <a:gd name="connsiteX90" fmla="*/ 6906 w 10000"/>
                  <a:gd name="connsiteY90" fmla="*/ 8013 h 10000"/>
                  <a:gd name="connsiteX91" fmla="*/ 6906 w 10000"/>
                  <a:gd name="connsiteY91" fmla="*/ 8373 h 10000"/>
                  <a:gd name="connsiteX92" fmla="*/ 6407 w 10000"/>
                  <a:gd name="connsiteY92" fmla="*/ 8464 h 10000"/>
                  <a:gd name="connsiteX93" fmla="*/ 6298 w 10000"/>
                  <a:gd name="connsiteY93" fmla="*/ 8314 h 10000"/>
                  <a:gd name="connsiteX94" fmla="*/ 6241 w 10000"/>
                  <a:gd name="connsiteY94" fmla="*/ 8195 h 10000"/>
                  <a:gd name="connsiteX95" fmla="*/ 5747 w 10000"/>
                  <a:gd name="connsiteY95" fmla="*/ 8283 h 10000"/>
                  <a:gd name="connsiteX96" fmla="*/ 5967 w 10000"/>
                  <a:gd name="connsiteY96" fmla="*/ 8404 h 10000"/>
                  <a:gd name="connsiteX97" fmla="*/ 6131 w 10000"/>
                  <a:gd name="connsiteY97" fmla="*/ 8523 h 10000"/>
                  <a:gd name="connsiteX98" fmla="*/ 6353 w 10000"/>
                  <a:gd name="connsiteY98" fmla="*/ 8825 h 10000"/>
                  <a:gd name="connsiteX99" fmla="*/ 6628 w 10000"/>
                  <a:gd name="connsiteY99" fmla="*/ 8766 h 10000"/>
                  <a:gd name="connsiteX100" fmla="*/ 6850 w 10000"/>
                  <a:gd name="connsiteY100" fmla="*/ 9006 h 10000"/>
                  <a:gd name="connsiteX101" fmla="*/ 7014 w 10000"/>
                  <a:gd name="connsiteY101" fmla="*/ 9065 h 10000"/>
                  <a:gd name="connsiteX102" fmla="*/ 7402 w 10000"/>
                  <a:gd name="connsiteY102" fmla="*/ 9035 h 10000"/>
                  <a:gd name="connsiteX103" fmla="*/ 7568 w 10000"/>
                  <a:gd name="connsiteY103" fmla="*/ 9187 h 10000"/>
                  <a:gd name="connsiteX104" fmla="*/ 7735 w 10000"/>
                  <a:gd name="connsiteY104" fmla="*/ 9337 h 10000"/>
                  <a:gd name="connsiteX105" fmla="*/ 8506 w 10000"/>
                  <a:gd name="connsiteY105" fmla="*/ 9127 h 10000"/>
                  <a:gd name="connsiteX106" fmla="*/ 8506 w 10000"/>
                  <a:gd name="connsiteY106" fmla="*/ 9035 h 10000"/>
                  <a:gd name="connsiteX107" fmla="*/ 8287 w 10000"/>
                  <a:gd name="connsiteY107" fmla="*/ 8855 h 10000"/>
                  <a:gd name="connsiteX108" fmla="*/ 8563 w 10000"/>
                  <a:gd name="connsiteY108" fmla="*/ 8676 h 10000"/>
                  <a:gd name="connsiteX109" fmla="*/ 8396 w 10000"/>
                  <a:gd name="connsiteY109" fmla="*/ 8464 h 10000"/>
                  <a:gd name="connsiteX110" fmla="*/ 8563 w 10000"/>
                  <a:gd name="connsiteY110" fmla="*/ 8373 h 10000"/>
                  <a:gd name="connsiteX111" fmla="*/ 8784 w 10000"/>
                  <a:gd name="connsiteY111" fmla="*/ 8583 h 10000"/>
                  <a:gd name="connsiteX112" fmla="*/ 8675 w 10000"/>
                  <a:gd name="connsiteY112" fmla="*/ 8705 h 10000"/>
                  <a:gd name="connsiteX113" fmla="*/ 9170 w 10000"/>
                  <a:gd name="connsiteY113" fmla="*/ 8766 h 10000"/>
                  <a:gd name="connsiteX114" fmla="*/ 9390 w 10000"/>
                  <a:gd name="connsiteY114" fmla="*/ 8855 h 10000"/>
                  <a:gd name="connsiteX115" fmla="*/ 8728 w 10000"/>
                  <a:gd name="connsiteY115" fmla="*/ 9456 h 10000"/>
                  <a:gd name="connsiteX116" fmla="*/ 8287 w 10000"/>
                  <a:gd name="connsiteY116" fmla="*/ 9729 h 10000"/>
                  <a:gd name="connsiteX117" fmla="*/ 9724 w 10000"/>
                  <a:gd name="connsiteY117" fmla="*/ 9939 h 10000"/>
                  <a:gd name="connsiteX118" fmla="*/ 9724 w 10000"/>
                  <a:gd name="connsiteY118" fmla="*/ 9970 h 10000"/>
                  <a:gd name="connsiteX119" fmla="*/ 9612 w 10000"/>
                  <a:gd name="connsiteY119" fmla="*/ 10000 h 10000"/>
                  <a:gd name="connsiteX0" fmla="*/ 8563 w 10000"/>
                  <a:gd name="connsiteY0" fmla="*/ 4487 h 9970"/>
                  <a:gd name="connsiteX1" fmla="*/ 8120 w 10000"/>
                  <a:gd name="connsiteY1" fmla="*/ 4487 h 9970"/>
                  <a:gd name="connsiteX2" fmla="*/ 7678 w 10000"/>
                  <a:gd name="connsiteY2" fmla="*/ 4608 h 9970"/>
                  <a:gd name="connsiteX3" fmla="*/ 7181 w 10000"/>
                  <a:gd name="connsiteY3" fmla="*/ 4578 h 9970"/>
                  <a:gd name="connsiteX4" fmla="*/ 7181 w 10000"/>
                  <a:gd name="connsiteY4" fmla="*/ 4006 h 9970"/>
                  <a:gd name="connsiteX5" fmla="*/ 7456 w 10000"/>
                  <a:gd name="connsiteY5" fmla="*/ 3976 h 9970"/>
                  <a:gd name="connsiteX6" fmla="*/ 7292 w 10000"/>
                  <a:gd name="connsiteY6" fmla="*/ 3824 h 9970"/>
                  <a:gd name="connsiteX7" fmla="*/ 7292 w 10000"/>
                  <a:gd name="connsiteY7" fmla="*/ 3585 h 9970"/>
                  <a:gd name="connsiteX8" fmla="*/ 7347 w 10000"/>
                  <a:gd name="connsiteY8" fmla="*/ 3436 h 9970"/>
                  <a:gd name="connsiteX9" fmla="*/ 6796 w 10000"/>
                  <a:gd name="connsiteY9" fmla="*/ 3193 h 9970"/>
                  <a:gd name="connsiteX10" fmla="*/ 6241 w 10000"/>
                  <a:gd name="connsiteY10" fmla="*/ 2922 h 9970"/>
                  <a:gd name="connsiteX11" fmla="*/ 5967 w 10000"/>
                  <a:gd name="connsiteY11" fmla="*/ 2740 h 9970"/>
                  <a:gd name="connsiteX12" fmla="*/ 5579 w 10000"/>
                  <a:gd name="connsiteY12" fmla="*/ 2682 h 9970"/>
                  <a:gd name="connsiteX13" fmla="*/ 5139 w 10000"/>
                  <a:gd name="connsiteY13" fmla="*/ 2712 h 9970"/>
                  <a:gd name="connsiteX14" fmla="*/ 4695 w 10000"/>
                  <a:gd name="connsiteY14" fmla="*/ 2620 h 9970"/>
                  <a:gd name="connsiteX15" fmla="*/ 4143 w 10000"/>
                  <a:gd name="connsiteY15" fmla="*/ 1896 h 9970"/>
                  <a:gd name="connsiteX16" fmla="*/ 3978 w 10000"/>
                  <a:gd name="connsiteY16" fmla="*/ 1717 h 9970"/>
                  <a:gd name="connsiteX17" fmla="*/ 3811 w 10000"/>
                  <a:gd name="connsiteY17" fmla="*/ 1295 h 9970"/>
                  <a:gd name="connsiteX18" fmla="*/ 3591 w 10000"/>
                  <a:gd name="connsiteY18" fmla="*/ 903 h 9970"/>
                  <a:gd name="connsiteX19" fmla="*/ 2928 w 10000"/>
                  <a:gd name="connsiteY19" fmla="*/ 633 h 9970"/>
                  <a:gd name="connsiteX20" fmla="*/ 2539 w 10000"/>
                  <a:gd name="connsiteY20" fmla="*/ 59 h 9970"/>
                  <a:gd name="connsiteX21" fmla="*/ 2043 w 10000"/>
                  <a:gd name="connsiteY21" fmla="*/ 59 h 9970"/>
                  <a:gd name="connsiteX22" fmla="*/ 1822 w 10000"/>
                  <a:gd name="connsiteY22" fmla="*/ 182 h 9970"/>
                  <a:gd name="connsiteX23" fmla="*/ 1769 w 10000"/>
                  <a:gd name="connsiteY23" fmla="*/ 0 h 9970"/>
                  <a:gd name="connsiteX24" fmla="*/ 1049 w 10000"/>
                  <a:gd name="connsiteY24" fmla="*/ 119 h 9970"/>
                  <a:gd name="connsiteX25" fmla="*/ 1822 w 10000"/>
                  <a:gd name="connsiteY25" fmla="*/ 242 h 9970"/>
                  <a:gd name="connsiteX26" fmla="*/ 1769 w 10000"/>
                  <a:gd name="connsiteY26" fmla="*/ 511 h 9970"/>
                  <a:gd name="connsiteX27" fmla="*/ 1933 w 10000"/>
                  <a:gd name="connsiteY27" fmla="*/ 873 h 9970"/>
                  <a:gd name="connsiteX28" fmla="*/ 2099 w 10000"/>
                  <a:gd name="connsiteY28" fmla="*/ 1083 h 9970"/>
                  <a:gd name="connsiteX29" fmla="*/ 1822 w 10000"/>
                  <a:gd name="connsiteY29" fmla="*/ 1476 h 9970"/>
                  <a:gd name="connsiteX30" fmla="*/ 1604 w 10000"/>
                  <a:gd name="connsiteY30" fmla="*/ 1476 h 9970"/>
                  <a:gd name="connsiteX31" fmla="*/ 1380 w 10000"/>
                  <a:gd name="connsiteY31" fmla="*/ 1747 h 9970"/>
                  <a:gd name="connsiteX32" fmla="*/ 1769 w 10000"/>
                  <a:gd name="connsiteY32" fmla="*/ 1867 h 9970"/>
                  <a:gd name="connsiteX33" fmla="*/ 1271 w 10000"/>
                  <a:gd name="connsiteY33" fmla="*/ 1837 h 9970"/>
                  <a:gd name="connsiteX34" fmla="*/ 1049 w 10000"/>
                  <a:gd name="connsiteY34" fmla="*/ 2197 h 9970"/>
                  <a:gd name="connsiteX35" fmla="*/ 994 w 10000"/>
                  <a:gd name="connsiteY35" fmla="*/ 2259 h 9970"/>
                  <a:gd name="connsiteX36" fmla="*/ 773 w 10000"/>
                  <a:gd name="connsiteY36" fmla="*/ 2651 h 9970"/>
                  <a:gd name="connsiteX37" fmla="*/ 1106 w 10000"/>
                  <a:gd name="connsiteY37" fmla="*/ 2740 h 9970"/>
                  <a:gd name="connsiteX38" fmla="*/ 663 w 10000"/>
                  <a:gd name="connsiteY38" fmla="*/ 3043 h 9970"/>
                  <a:gd name="connsiteX39" fmla="*/ 110 w 10000"/>
                  <a:gd name="connsiteY39" fmla="*/ 3374 h 9970"/>
                  <a:gd name="connsiteX40" fmla="*/ 0 w 10000"/>
                  <a:gd name="connsiteY40" fmla="*/ 3554 h 9970"/>
                  <a:gd name="connsiteX41" fmla="*/ 277 w 10000"/>
                  <a:gd name="connsiteY41" fmla="*/ 3946 h 9970"/>
                  <a:gd name="connsiteX42" fmla="*/ 0 w 10000"/>
                  <a:gd name="connsiteY42" fmla="*/ 4308 h 9970"/>
                  <a:gd name="connsiteX43" fmla="*/ 56 w 10000"/>
                  <a:gd name="connsiteY43" fmla="*/ 4699 h 9970"/>
                  <a:gd name="connsiteX44" fmla="*/ 222 w 10000"/>
                  <a:gd name="connsiteY44" fmla="*/ 4821 h 9970"/>
                  <a:gd name="connsiteX45" fmla="*/ 552 w 10000"/>
                  <a:gd name="connsiteY45" fmla="*/ 4789 h 9970"/>
                  <a:gd name="connsiteX46" fmla="*/ 1216 w 10000"/>
                  <a:gd name="connsiteY46" fmla="*/ 4851 h 9970"/>
                  <a:gd name="connsiteX47" fmla="*/ 1769 w 10000"/>
                  <a:gd name="connsiteY47" fmla="*/ 4729 h 9970"/>
                  <a:gd name="connsiteX48" fmla="*/ 2377 w 10000"/>
                  <a:gd name="connsiteY48" fmla="*/ 4729 h 9970"/>
                  <a:gd name="connsiteX49" fmla="*/ 2762 w 10000"/>
                  <a:gd name="connsiteY49" fmla="*/ 4608 h 9970"/>
                  <a:gd name="connsiteX50" fmla="*/ 2872 w 10000"/>
                  <a:gd name="connsiteY50" fmla="*/ 4638 h 9970"/>
                  <a:gd name="connsiteX51" fmla="*/ 2707 w 10000"/>
                  <a:gd name="connsiteY51" fmla="*/ 4699 h 9970"/>
                  <a:gd name="connsiteX52" fmla="*/ 3093 w 10000"/>
                  <a:gd name="connsiteY52" fmla="*/ 4971 h 9970"/>
                  <a:gd name="connsiteX53" fmla="*/ 3370 w 10000"/>
                  <a:gd name="connsiteY53" fmla="*/ 4909 h 9970"/>
                  <a:gd name="connsiteX54" fmla="*/ 3757 w 10000"/>
                  <a:gd name="connsiteY54" fmla="*/ 5028 h 9970"/>
                  <a:gd name="connsiteX55" fmla="*/ 4252 w 10000"/>
                  <a:gd name="connsiteY55" fmla="*/ 4999 h 9970"/>
                  <a:gd name="connsiteX56" fmla="*/ 5082 w 10000"/>
                  <a:gd name="connsiteY56" fmla="*/ 5090 h 9970"/>
                  <a:gd name="connsiteX57" fmla="*/ 5301 w 10000"/>
                  <a:gd name="connsiteY57" fmla="*/ 5152 h 9970"/>
                  <a:gd name="connsiteX58" fmla="*/ 6076 w 10000"/>
                  <a:gd name="connsiteY58" fmla="*/ 4999 h 9970"/>
                  <a:gd name="connsiteX59" fmla="*/ 6187 w 10000"/>
                  <a:gd name="connsiteY59" fmla="*/ 5090 h 9970"/>
                  <a:gd name="connsiteX60" fmla="*/ 6407 w 10000"/>
                  <a:gd name="connsiteY60" fmla="*/ 4971 h 9970"/>
                  <a:gd name="connsiteX61" fmla="*/ 6519 w 10000"/>
                  <a:gd name="connsiteY61" fmla="*/ 5123 h 9970"/>
                  <a:gd name="connsiteX62" fmla="*/ 7292 w 10000"/>
                  <a:gd name="connsiteY62" fmla="*/ 4939 h 9970"/>
                  <a:gd name="connsiteX63" fmla="*/ 7292 w 10000"/>
                  <a:gd name="connsiteY63" fmla="*/ 4758 h 9970"/>
                  <a:gd name="connsiteX64" fmla="*/ 7456 w 10000"/>
                  <a:gd name="connsiteY64" fmla="*/ 4729 h 9970"/>
                  <a:gd name="connsiteX65" fmla="*/ 7624 w 10000"/>
                  <a:gd name="connsiteY65" fmla="*/ 4789 h 9970"/>
                  <a:gd name="connsiteX66" fmla="*/ 8176 w 10000"/>
                  <a:gd name="connsiteY66" fmla="*/ 4668 h 9970"/>
                  <a:gd name="connsiteX67" fmla="*/ 8287 w 10000"/>
                  <a:gd name="connsiteY67" fmla="*/ 4699 h 9970"/>
                  <a:gd name="connsiteX68" fmla="*/ 8563 w 10000"/>
                  <a:gd name="connsiteY68" fmla="*/ 5240 h 9970"/>
                  <a:gd name="connsiteX69" fmla="*/ 8728 w 10000"/>
                  <a:gd name="connsiteY69" fmla="*/ 5301 h 9970"/>
                  <a:gd name="connsiteX70" fmla="*/ 9116 w 10000"/>
                  <a:gd name="connsiteY70" fmla="*/ 5301 h 9970"/>
                  <a:gd name="connsiteX71" fmla="*/ 9281 w 10000"/>
                  <a:gd name="connsiteY71" fmla="*/ 5543 h 9970"/>
                  <a:gd name="connsiteX72" fmla="*/ 9336 w 10000"/>
                  <a:gd name="connsiteY72" fmla="*/ 5723 h 9970"/>
                  <a:gd name="connsiteX73" fmla="*/ 10000 w 10000"/>
                  <a:gd name="connsiteY73" fmla="*/ 6445 h 9970"/>
                  <a:gd name="connsiteX74" fmla="*/ 9724 w 10000"/>
                  <a:gd name="connsiteY74" fmla="*/ 6324 h 9970"/>
                  <a:gd name="connsiteX75" fmla="*/ 8949 w 10000"/>
                  <a:gd name="connsiteY75" fmla="*/ 6445 h 9970"/>
                  <a:gd name="connsiteX76" fmla="*/ 8563 w 10000"/>
                  <a:gd name="connsiteY76" fmla="*/ 6083 h 9970"/>
                  <a:gd name="connsiteX77" fmla="*/ 8287 w 10000"/>
                  <a:gd name="connsiteY77" fmla="*/ 6114 h 9970"/>
                  <a:gd name="connsiteX78" fmla="*/ 8506 w 10000"/>
                  <a:gd name="connsiteY78" fmla="*/ 6355 h 9970"/>
                  <a:gd name="connsiteX79" fmla="*/ 8563 w 10000"/>
                  <a:gd name="connsiteY79" fmla="*/ 6536 h 9970"/>
                  <a:gd name="connsiteX80" fmla="*/ 8009 w 10000"/>
                  <a:gd name="connsiteY80" fmla="*/ 6867 h 9970"/>
                  <a:gd name="connsiteX81" fmla="*/ 7901 w 10000"/>
                  <a:gd name="connsiteY81" fmla="*/ 7049 h 9970"/>
                  <a:gd name="connsiteX82" fmla="*/ 7845 w 10000"/>
                  <a:gd name="connsiteY82" fmla="*/ 7197 h 9970"/>
                  <a:gd name="connsiteX83" fmla="*/ 7789 w 10000"/>
                  <a:gd name="connsiteY83" fmla="*/ 7258 h 9970"/>
                  <a:gd name="connsiteX84" fmla="*/ 7678 w 10000"/>
                  <a:gd name="connsiteY84" fmla="*/ 7380 h 9970"/>
                  <a:gd name="connsiteX85" fmla="*/ 7347 w 10000"/>
                  <a:gd name="connsiteY85" fmla="*/ 7470 h 9970"/>
                  <a:gd name="connsiteX86" fmla="*/ 7456 w 10000"/>
                  <a:gd name="connsiteY86" fmla="*/ 7681 h 9970"/>
                  <a:gd name="connsiteX87" fmla="*/ 7402 w 10000"/>
                  <a:gd name="connsiteY87" fmla="*/ 7741 h 9970"/>
                  <a:gd name="connsiteX88" fmla="*/ 6961 w 10000"/>
                  <a:gd name="connsiteY88" fmla="*/ 7921 h 9970"/>
                  <a:gd name="connsiteX89" fmla="*/ 6519 w 10000"/>
                  <a:gd name="connsiteY89" fmla="*/ 7892 h 9970"/>
                  <a:gd name="connsiteX90" fmla="*/ 6906 w 10000"/>
                  <a:gd name="connsiteY90" fmla="*/ 8013 h 9970"/>
                  <a:gd name="connsiteX91" fmla="*/ 6906 w 10000"/>
                  <a:gd name="connsiteY91" fmla="*/ 8373 h 9970"/>
                  <a:gd name="connsiteX92" fmla="*/ 6407 w 10000"/>
                  <a:gd name="connsiteY92" fmla="*/ 8464 h 9970"/>
                  <a:gd name="connsiteX93" fmla="*/ 6298 w 10000"/>
                  <a:gd name="connsiteY93" fmla="*/ 8314 h 9970"/>
                  <a:gd name="connsiteX94" fmla="*/ 6241 w 10000"/>
                  <a:gd name="connsiteY94" fmla="*/ 8195 h 9970"/>
                  <a:gd name="connsiteX95" fmla="*/ 5747 w 10000"/>
                  <a:gd name="connsiteY95" fmla="*/ 8283 h 9970"/>
                  <a:gd name="connsiteX96" fmla="*/ 5967 w 10000"/>
                  <a:gd name="connsiteY96" fmla="*/ 8404 h 9970"/>
                  <a:gd name="connsiteX97" fmla="*/ 6131 w 10000"/>
                  <a:gd name="connsiteY97" fmla="*/ 8523 h 9970"/>
                  <a:gd name="connsiteX98" fmla="*/ 6353 w 10000"/>
                  <a:gd name="connsiteY98" fmla="*/ 8825 h 9970"/>
                  <a:gd name="connsiteX99" fmla="*/ 6628 w 10000"/>
                  <a:gd name="connsiteY99" fmla="*/ 8766 h 9970"/>
                  <a:gd name="connsiteX100" fmla="*/ 6850 w 10000"/>
                  <a:gd name="connsiteY100" fmla="*/ 9006 h 9970"/>
                  <a:gd name="connsiteX101" fmla="*/ 7014 w 10000"/>
                  <a:gd name="connsiteY101" fmla="*/ 9065 h 9970"/>
                  <a:gd name="connsiteX102" fmla="*/ 7402 w 10000"/>
                  <a:gd name="connsiteY102" fmla="*/ 9035 h 9970"/>
                  <a:gd name="connsiteX103" fmla="*/ 7568 w 10000"/>
                  <a:gd name="connsiteY103" fmla="*/ 9187 h 9970"/>
                  <a:gd name="connsiteX104" fmla="*/ 7735 w 10000"/>
                  <a:gd name="connsiteY104" fmla="*/ 9337 h 9970"/>
                  <a:gd name="connsiteX105" fmla="*/ 8506 w 10000"/>
                  <a:gd name="connsiteY105" fmla="*/ 9127 h 9970"/>
                  <a:gd name="connsiteX106" fmla="*/ 8506 w 10000"/>
                  <a:gd name="connsiteY106" fmla="*/ 9035 h 9970"/>
                  <a:gd name="connsiteX107" fmla="*/ 8287 w 10000"/>
                  <a:gd name="connsiteY107" fmla="*/ 8855 h 9970"/>
                  <a:gd name="connsiteX108" fmla="*/ 8563 w 10000"/>
                  <a:gd name="connsiteY108" fmla="*/ 8676 h 9970"/>
                  <a:gd name="connsiteX109" fmla="*/ 8396 w 10000"/>
                  <a:gd name="connsiteY109" fmla="*/ 8464 h 9970"/>
                  <a:gd name="connsiteX110" fmla="*/ 8563 w 10000"/>
                  <a:gd name="connsiteY110" fmla="*/ 8373 h 9970"/>
                  <a:gd name="connsiteX111" fmla="*/ 8784 w 10000"/>
                  <a:gd name="connsiteY111" fmla="*/ 8583 h 9970"/>
                  <a:gd name="connsiteX112" fmla="*/ 8675 w 10000"/>
                  <a:gd name="connsiteY112" fmla="*/ 8705 h 9970"/>
                  <a:gd name="connsiteX113" fmla="*/ 9170 w 10000"/>
                  <a:gd name="connsiteY113" fmla="*/ 8766 h 9970"/>
                  <a:gd name="connsiteX114" fmla="*/ 9390 w 10000"/>
                  <a:gd name="connsiteY114" fmla="*/ 8855 h 9970"/>
                  <a:gd name="connsiteX115" fmla="*/ 8728 w 10000"/>
                  <a:gd name="connsiteY115" fmla="*/ 9456 h 9970"/>
                  <a:gd name="connsiteX116" fmla="*/ 8287 w 10000"/>
                  <a:gd name="connsiteY116" fmla="*/ 9729 h 9970"/>
                  <a:gd name="connsiteX117" fmla="*/ 9724 w 10000"/>
                  <a:gd name="connsiteY117" fmla="*/ 9939 h 9970"/>
                  <a:gd name="connsiteX118" fmla="*/ 9724 w 10000"/>
                  <a:gd name="connsiteY118" fmla="*/ 9970 h 9970"/>
                  <a:gd name="connsiteX0" fmla="*/ 8563 w 10000"/>
                  <a:gd name="connsiteY0" fmla="*/ 4501 h 9969"/>
                  <a:gd name="connsiteX1" fmla="*/ 8120 w 10000"/>
                  <a:gd name="connsiteY1" fmla="*/ 4501 h 9969"/>
                  <a:gd name="connsiteX2" fmla="*/ 7678 w 10000"/>
                  <a:gd name="connsiteY2" fmla="*/ 4622 h 9969"/>
                  <a:gd name="connsiteX3" fmla="*/ 7181 w 10000"/>
                  <a:gd name="connsiteY3" fmla="*/ 4592 h 9969"/>
                  <a:gd name="connsiteX4" fmla="*/ 7181 w 10000"/>
                  <a:gd name="connsiteY4" fmla="*/ 4018 h 9969"/>
                  <a:gd name="connsiteX5" fmla="*/ 7456 w 10000"/>
                  <a:gd name="connsiteY5" fmla="*/ 3988 h 9969"/>
                  <a:gd name="connsiteX6" fmla="*/ 7292 w 10000"/>
                  <a:gd name="connsiteY6" fmla="*/ 3836 h 9969"/>
                  <a:gd name="connsiteX7" fmla="*/ 7292 w 10000"/>
                  <a:gd name="connsiteY7" fmla="*/ 3596 h 9969"/>
                  <a:gd name="connsiteX8" fmla="*/ 7347 w 10000"/>
                  <a:gd name="connsiteY8" fmla="*/ 3446 h 9969"/>
                  <a:gd name="connsiteX9" fmla="*/ 6796 w 10000"/>
                  <a:gd name="connsiteY9" fmla="*/ 3203 h 9969"/>
                  <a:gd name="connsiteX10" fmla="*/ 6241 w 10000"/>
                  <a:gd name="connsiteY10" fmla="*/ 2931 h 9969"/>
                  <a:gd name="connsiteX11" fmla="*/ 5967 w 10000"/>
                  <a:gd name="connsiteY11" fmla="*/ 2748 h 9969"/>
                  <a:gd name="connsiteX12" fmla="*/ 5579 w 10000"/>
                  <a:gd name="connsiteY12" fmla="*/ 2690 h 9969"/>
                  <a:gd name="connsiteX13" fmla="*/ 5139 w 10000"/>
                  <a:gd name="connsiteY13" fmla="*/ 2720 h 9969"/>
                  <a:gd name="connsiteX14" fmla="*/ 4695 w 10000"/>
                  <a:gd name="connsiteY14" fmla="*/ 2628 h 9969"/>
                  <a:gd name="connsiteX15" fmla="*/ 4143 w 10000"/>
                  <a:gd name="connsiteY15" fmla="*/ 1902 h 9969"/>
                  <a:gd name="connsiteX16" fmla="*/ 3978 w 10000"/>
                  <a:gd name="connsiteY16" fmla="*/ 1722 h 9969"/>
                  <a:gd name="connsiteX17" fmla="*/ 3811 w 10000"/>
                  <a:gd name="connsiteY17" fmla="*/ 1299 h 9969"/>
                  <a:gd name="connsiteX18" fmla="*/ 3591 w 10000"/>
                  <a:gd name="connsiteY18" fmla="*/ 906 h 9969"/>
                  <a:gd name="connsiteX19" fmla="*/ 2928 w 10000"/>
                  <a:gd name="connsiteY19" fmla="*/ 635 h 9969"/>
                  <a:gd name="connsiteX20" fmla="*/ 2539 w 10000"/>
                  <a:gd name="connsiteY20" fmla="*/ 59 h 9969"/>
                  <a:gd name="connsiteX21" fmla="*/ 2043 w 10000"/>
                  <a:gd name="connsiteY21" fmla="*/ 59 h 9969"/>
                  <a:gd name="connsiteX22" fmla="*/ 1822 w 10000"/>
                  <a:gd name="connsiteY22" fmla="*/ 183 h 9969"/>
                  <a:gd name="connsiteX23" fmla="*/ 1769 w 10000"/>
                  <a:gd name="connsiteY23" fmla="*/ 0 h 9969"/>
                  <a:gd name="connsiteX24" fmla="*/ 1049 w 10000"/>
                  <a:gd name="connsiteY24" fmla="*/ 119 h 9969"/>
                  <a:gd name="connsiteX25" fmla="*/ 1822 w 10000"/>
                  <a:gd name="connsiteY25" fmla="*/ 243 h 9969"/>
                  <a:gd name="connsiteX26" fmla="*/ 1769 w 10000"/>
                  <a:gd name="connsiteY26" fmla="*/ 513 h 9969"/>
                  <a:gd name="connsiteX27" fmla="*/ 1933 w 10000"/>
                  <a:gd name="connsiteY27" fmla="*/ 876 h 9969"/>
                  <a:gd name="connsiteX28" fmla="*/ 2099 w 10000"/>
                  <a:gd name="connsiteY28" fmla="*/ 1086 h 9969"/>
                  <a:gd name="connsiteX29" fmla="*/ 1822 w 10000"/>
                  <a:gd name="connsiteY29" fmla="*/ 1480 h 9969"/>
                  <a:gd name="connsiteX30" fmla="*/ 1604 w 10000"/>
                  <a:gd name="connsiteY30" fmla="*/ 1480 h 9969"/>
                  <a:gd name="connsiteX31" fmla="*/ 1380 w 10000"/>
                  <a:gd name="connsiteY31" fmla="*/ 1752 h 9969"/>
                  <a:gd name="connsiteX32" fmla="*/ 1769 w 10000"/>
                  <a:gd name="connsiteY32" fmla="*/ 1873 h 9969"/>
                  <a:gd name="connsiteX33" fmla="*/ 1271 w 10000"/>
                  <a:gd name="connsiteY33" fmla="*/ 1843 h 9969"/>
                  <a:gd name="connsiteX34" fmla="*/ 1049 w 10000"/>
                  <a:gd name="connsiteY34" fmla="*/ 2204 h 9969"/>
                  <a:gd name="connsiteX35" fmla="*/ 994 w 10000"/>
                  <a:gd name="connsiteY35" fmla="*/ 2266 h 9969"/>
                  <a:gd name="connsiteX36" fmla="*/ 773 w 10000"/>
                  <a:gd name="connsiteY36" fmla="*/ 2659 h 9969"/>
                  <a:gd name="connsiteX37" fmla="*/ 1106 w 10000"/>
                  <a:gd name="connsiteY37" fmla="*/ 2748 h 9969"/>
                  <a:gd name="connsiteX38" fmla="*/ 663 w 10000"/>
                  <a:gd name="connsiteY38" fmla="*/ 3052 h 9969"/>
                  <a:gd name="connsiteX39" fmla="*/ 110 w 10000"/>
                  <a:gd name="connsiteY39" fmla="*/ 3384 h 9969"/>
                  <a:gd name="connsiteX40" fmla="*/ 0 w 10000"/>
                  <a:gd name="connsiteY40" fmla="*/ 3565 h 9969"/>
                  <a:gd name="connsiteX41" fmla="*/ 277 w 10000"/>
                  <a:gd name="connsiteY41" fmla="*/ 3958 h 9969"/>
                  <a:gd name="connsiteX42" fmla="*/ 0 w 10000"/>
                  <a:gd name="connsiteY42" fmla="*/ 4321 h 9969"/>
                  <a:gd name="connsiteX43" fmla="*/ 56 w 10000"/>
                  <a:gd name="connsiteY43" fmla="*/ 4713 h 9969"/>
                  <a:gd name="connsiteX44" fmla="*/ 222 w 10000"/>
                  <a:gd name="connsiteY44" fmla="*/ 4836 h 9969"/>
                  <a:gd name="connsiteX45" fmla="*/ 552 w 10000"/>
                  <a:gd name="connsiteY45" fmla="*/ 4803 h 9969"/>
                  <a:gd name="connsiteX46" fmla="*/ 1216 w 10000"/>
                  <a:gd name="connsiteY46" fmla="*/ 4866 h 9969"/>
                  <a:gd name="connsiteX47" fmla="*/ 1769 w 10000"/>
                  <a:gd name="connsiteY47" fmla="*/ 4743 h 9969"/>
                  <a:gd name="connsiteX48" fmla="*/ 2377 w 10000"/>
                  <a:gd name="connsiteY48" fmla="*/ 4743 h 9969"/>
                  <a:gd name="connsiteX49" fmla="*/ 2762 w 10000"/>
                  <a:gd name="connsiteY49" fmla="*/ 4622 h 9969"/>
                  <a:gd name="connsiteX50" fmla="*/ 2872 w 10000"/>
                  <a:gd name="connsiteY50" fmla="*/ 4652 h 9969"/>
                  <a:gd name="connsiteX51" fmla="*/ 2707 w 10000"/>
                  <a:gd name="connsiteY51" fmla="*/ 4713 h 9969"/>
                  <a:gd name="connsiteX52" fmla="*/ 3093 w 10000"/>
                  <a:gd name="connsiteY52" fmla="*/ 4986 h 9969"/>
                  <a:gd name="connsiteX53" fmla="*/ 3370 w 10000"/>
                  <a:gd name="connsiteY53" fmla="*/ 4924 h 9969"/>
                  <a:gd name="connsiteX54" fmla="*/ 3757 w 10000"/>
                  <a:gd name="connsiteY54" fmla="*/ 5043 h 9969"/>
                  <a:gd name="connsiteX55" fmla="*/ 4252 w 10000"/>
                  <a:gd name="connsiteY55" fmla="*/ 5014 h 9969"/>
                  <a:gd name="connsiteX56" fmla="*/ 5082 w 10000"/>
                  <a:gd name="connsiteY56" fmla="*/ 5105 h 9969"/>
                  <a:gd name="connsiteX57" fmla="*/ 5301 w 10000"/>
                  <a:gd name="connsiteY57" fmla="*/ 5168 h 9969"/>
                  <a:gd name="connsiteX58" fmla="*/ 6076 w 10000"/>
                  <a:gd name="connsiteY58" fmla="*/ 5014 h 9969"/>
                  <a:gd name="connsiteX59" fmla="*/ 6187 w 10000"/>
                  <a:gd name="connsiteY59" fmla="*/ 5105 h 9969"/>
                  <a:gd name="connsiteX60" fmla="*/ 6407 w 10000"/>
                  <a:gd name="connsiteY60" fmla="*/ 4986 h 9969"/>
                  <a:gd name="connsiteX61" fmla="*/ 6519 w 10000"/>
                  <a:gd name="connsiteY61" fmla="*/ 5138 h 9969"/>
                  <a:gd name="connsiteX62" fmla="*/ 7292 w 10000"/>
                  <a:gd name="connsiteY62" fmla="*/ 4954 h 9969"/>
                  <a:gd name="connsiteX63" fmla="*/ 7292 w 10000"/>
                  <a:gd name="connsiteY63" fmla="*/ 4772 h 9969"/>
                  <a:gd name="connsiteX64" fmla="*/ 7456 w 10000"/>
                  <a:gd name="connsiteY64" fmla="*/ 4743 h 9969"/>
                  <a:gd name="connsiteX65" fmla="*/ 7624 w 10000"/>
                  <a:gd name="connsiteY65" fmla="*/ 4803 h 9969"/>
                  <a:gd name="connsiteX66" fmla="*/ 8176 w 10000"/>
                  <a:gd name="connsiteY66" fmla="*/ 4682 h 9969"/>
                  <a:gd name="connsiteX67" fmla="*/ 8287 w 10000"/>
                  <a:gd name="connsiteY67" fmla="*/ 4713 h 9969"/>
                  <a:gd name="connsiteX68" fmla="*/ 8563 w 10000"/>
                  <a:gd name="connsiteY68" fmla="*/ 5256 h 9969"/>
                  <a:gd name="connsiteX69" fmla="*/ 8728 w 10000"/>
                  <a:gd name="connsiteY69" fmla="*/ 5317 h 9969"/>
                  <a:gd name="connsiteX70" fmla="*/ 9116 w 10000"/>
                  <a:gd name="connsiteY70" fmla="*/ 5317 h 9969"/>
                  <a:gd name="connsiteX71" fmla="*/ 9281 w 10000"/>
                  <a:gd name="connsiteY71" fmla="*/ 5560 h 9969"/>
                  <a:gd name="connsiteX72" fmla="*/ 9336 w 10000"/>
                  <a:gd name="connsiteY72" fmla="*/ 5740 h 9969"/>
                  <a:gd name="connsiteX73" fmla="*/ 10000 w 10000"/>
                  <a:gd name="connsiteY73" fmla="*/ 6464 h 9969"/>
                  <a:gd name="connsiteX74" fmla="*/ 9724 w 10000"/>
                  <a:gd name="connsiteY74" fmla="*/ 6343 h 9969"/>
                  <a:gd name="connsiteX75" fmla="*/ 8949 w 10000"/>
                  <a:gd name="connsiteY75" fmla="*/ 6464 h 9969"/>
                  <a:gd name="connsiteX76" fmla="*/ 8563 w 10000"/>
                  <a:gd name="connsiteY76" fmla="*/ 6101 h 9969"/>
                  <a:gd name="connsiteX77" fmla="*/ 8287 w 10000"/>
                  <a:gd name="connsiteY77" fmla="*/ 6132 h 9969"/>
                  <a:gd name="connsiteX78" fmla="*/ 8506 w 10000"/>
                  <a:gd name="connsiteY78" fmla="*/ 6374 h 9969"/>
                  <a:gd name="connsiteX79" fmla="*/ 8563 w 10000"/>
                  <a:gd name="connsiteY79" fmla="*/ 6556 h 9969"/>
                  <a:gd name="connsiteX80" fmla="*/ 8009 w 10000"/>
                  <a:gd name="connsiteY80" fmla="*/ 6888 h 9969"/>
                  <a:gd name="connsiteX81" fmla="*/ 7901 w 10000"/>
                  <a:gd name="connsiteY81" fmla="*/ 7070 h 9969"/>
                  <a:gd name="connsiteX82" fmla="*/ 7845 w 10000"/>
                  <a:gd name="connsiteY82" fmla="*/ 7219 h 9969"/>
                  <a:gd name="connsiteX83" fmla="*/ 7789 w 10000"/>
                  <a:gd name="connsiteY83" fmla="*/ 7280 h 9969"/>
                  <a:gd name="connsiteX84" fmla="*/ 7678 w 10000"/>
                  <a:gd name="connsiteY84" fmla="*/ 7402 h 9969"/>
                  <a:gd name="connsiteX85" fmla="*/ 7347 w 10000"/>
                  <a:gd name="connsiteY85" fmla="*/ 7492 h 9969"/>
                  <a:gd name="connsiteX86" fmla="*/ 7456 w 10000"/>
                  <a:gd name="connsiteY86" fmla="*/ 7704 h 9969"/>
                  <a:gd name="connsiteX87" fmla="*/ 7402 w 10000"/>
                  <a:gd name="connsiteY87" fmla="*/ 7764 h 9969"/>
                  <a:gd name="connsiteX88" fmla="*/ 6961 w 10000"/>
                  <a:gd name="connsiteY88" fmla="*/ 7945 h 9969"/>
                  <a:gd name="connsiteX89" fmla="*/ 6519 w 10000"/>
                  <a:gd name="connsiteY89" fmla="*/ 7916 h 9969"/>
                  <a:gd name="connsiteX90" fmla="*/ 6906 w 10000"/>
                  <a:gd name="connsiteY90" fmla="*/ 8037 h 9969"/>
                  <a:gd name="connsiteX91" fmla="*/ 6906 w 10000"/>
                  <a:gd name="connsiteY91" fmla="*/ 8398 h 9969"/>
                  <a:gd name="connsiteX92" fmla="*/ 6407 w 10000"/>
                  <a:gd name="connsiteY92" fmla="*/ 8489 h 9969"/>
                  <a:gd name="connsiteX93" fmla="*/ 6298 w 10000"/>
                  <a:gd name="connsiteY93" fmla="*/ 8339 h 9969"/>
                  <a:gd name="connsiteX94" fmla="*/ 6241 w 10000"/>
                  <a:gd name="connsiteY94" fmla="*/ 8220 h 9969"/>
                  <a:gd name="connsiteX95" fmla="*/ 5747 w 10000"/>
                  <a:gd name="connsiteY95" fmla="*/ 8308 h 9969"/>
                  <a:gd name="connsiteX96" fmla="*/ 5967 w 10000"/>
                  <a:gd name="connsiteY96" fmla="*/ 8429 h 9969"/>
                  <a:gd name="connsiteX97" fmla="*/ 6131 w 10000"/>
                  <a:gd name="connsiteY97" fmla="*/ 8549 h 9969"/>
                  <a:gd name="connsiteX98" fmla="*/ 6353 w 10000"/>
                  <a:gd name="connsiteY98" fmla="*/ 8852 h 9969"/>
                  <a:gd name="connsiteX99" fmla="*/ 6628 w 10000"/>
                  <a:gd name="connsiteY99" fmla="*/ 8792 h 9969"/>
                  <a:gd name="connsiteX100" fmla="*/ 6850 w 10000"/>
                  <a:gd name="connsiteY100" fmla="*/ 9033 h 9969"/>
                  <a:gd name="connsiteX101" fmla="*/ 7014 w 10000"/>
                  <a:gd name="connsiteY101" fmla="*/ 9092 h 9969"/>
                  <a:gd name="connsiteX102" fmla="*/ 7402 w 10000"/>
                  <a:gd name="connsiteY102" fmla="*/ 9062 h 9969"/>
                  <a:gd name="connsiteX103" fmla="*/ 7568 w 10000"/>
                  <a:gd name="connsiteY103" fmla="*/ 9215 h 9969"/>
                  <a:gd name="connsiteX104" fmla="*/ 7735 w 10000"/>
                  <a:gd name="connsiteY104" fmla="*/ 9365 h 9969"/>
                  <a:gd name="connsiteX105" fmla="*/ 8506 w 10000"/>
                  <a:gd name="connsiteY105" fmla="*/ 9154 h 9969"/>
                  <a:gd name="connsiteX106" fmla="*/ 8506 w 10000"/>
                  <a:gd name="connsiteY106" fmla="*/ 9062 h 9969"/>
                  <a:gd name="connsiteX107" fmla="*/ 8287 w 10000"/>
                  <a:gd name="connsiteY107" fmla="*/ 8882 h 9969"/>
                  <a:gd name="connsiteX108" fmla="*/ 8563 w 10000"/>
                  <a:gd name="connsiteY108" fmla="*/ 8702 h 9969"/>
                  <a:gd name="connsiteX109" fmla="*/ 8396 w 10000"/>
                  <a:gd name="connsiteY109" fmla="*/ 8489 h 9969"/>
                  <a:gd name="connsiteX110" fmla="*/ 8563 w 10000"/>
                  <a:gd name="connsiteY110" fmla="*/ 8398 h 9969"/>
                  <a:gd name="connsiteX111" fmla="*/ 8784 w 10000"/>
                  <a:gd name="connsiteY111" fmla="*/ 8609 h 9969"/>
                  <a:gd name="connsiteX112" fmla="*/ 8675 w 10000"/>
                  <a:gd name="connsiteY112" fmla="*/ 8731 h 9969"/>
                  <a:gd name="connsiteX113" fmla="*/ 9170 w 10000"/>
                  <a:gd name="connsiteY113" fmla="*/ 8792 h 9969"/>
                  <a:gd name="connsiteX114" fmla="*/ 9390 w 10000"/>
                  <a:gd name="connsiteY114" fmla="*/ 8882 h 9969"/>
                  <a:gd name="connsiteX115" fmla="*/ 8728 w 10000"/>
                  <a:gd name="connsiteY115" fmla="*/ 9484 h 9969"/>
                  <a:gd name="connsiteX116" fmla="*/ 8287 w 10000"/>
                  <a:gd name="connsiteY116" fmla="*/ 9758 h 9969"/>
                  <a:gd name="connsiteX117" fmla="*/ 9724 w 10000"/>
                  <a:gd name="connsiteY117" fmla="*/ 9969 h 9969"/>
                  <a:gd name="connsiteX0" fmla="*/ 8563 w 10000"/>
                  <a:gd name="connsiteY0" fmla="*/ 4515 h 9788"/>
                  <a:gd name="connsiteX1" fmla="*/ 8120 w 10000"/>
                  <a:gd name="connsiteY1" fmla="*/ 4515 h 9788"/>
                  <a:gd name="connsiteX2" fmla="*/ 7678 w 10000"/>
                  <a:gd name="connsiteY2" fmla="*/ 4636 h 9788"/>
                  <a:gd name="connsiteX3" fmla="*/ 7181 w 10000"/>
                  <a:gd name="connsiteY3" fmla="*/ 4606 h 9788"/>
                  <a:gd name="connsiteX4" fmla="*/ 7181 w 10000"/>
                  <a:gd name="connsiteY4" fmla="*/ 4030 h 9788"/>
                  <a:gd name="connsiteX5" fmla="*/ 7456 w 10000"/>
                  <a:gd name="connsiteY5" fmla="*/ 4000 h 9788"/>
                  <a:gd name="connsiteX6" fmla="*/ 7292 w 10000"/>
                  <a:gd name="connsiteY6" fmla="*/ 3848 h 9788"/>
                  <a:gd name="connsiteX7" fmla="*/ 7292 w 10000"/>
                  <a:gd name="connsiteY7" fmla="*/ 3607 h 9788"/>
                  <a:gd name="connsiteX8" fmla="*/ 7347 w 10000"/>
                  <a:gd name="connsiteY8" fmla="*/ 3457 h 9788"/>
                  <a:gd name="connsiteX9" fmla="*/ 6796 w 10000"/>
                  <a:gd name="connsiteY9" fmla="*/ 3213 h 9788"/>
                  <a:gd name="connsiteX10" fmla="*/ 6241 w 10000"/>
                  <a:gd name="connsiteY10" fmla="*/ 2940 h 9788"/>
                  <a:gd name="connsiteX11" fmla="*/ 5967 w 10000"/>
                  <a:gd name="connsiteY11" fmla="*/ 2757 h 9788"/>
                  <a:gd name="connsiteX12" fmla="*/ 5579 w 10000"/>
                  <a:gd name="connsiteY12" fmla="*/ 2698 h 9788"/>
                  <a:gd name="connsiteX13" fmla="*/ 5139 w 10000"/>
                  <a:gd name="connsiteY13" fmla="*/ 2728 h 9788"/>
                  <a:gd name="connsiteX14" fmla="*/ 4695 w 10000"/>
                  <a:gd name="connsiteY14" fmla="*/ 2636 h 9788"/>
                  <a:gd name="connsiteX15" fmla="*/ 4143 w 10000"/>
                  <a:gd name="connsiteY15" fmla="*/ 1908 h 9788"/>
                  <a:gd name="connsiteX16" fmla="*/ 3978 w 10000"/>
                  <a:gd name="connsiteY16" fmla="*/ 1727 h 9788"/>
                  <a:gd name="connsiteX17" fmla="*/ 3811 w 10000"/>
                  <a:gd name="connsiteY17" fmla="*/ 1303 h 9788"/>
                  <a:gd name="connsiteX18" fmla="*/ 3591 w 10000"/>
                  <a:gd name="connsiteY18" fmla="*/ 909 h 9788"/>
                  <a:gd name="connsiteX19" fmla="*/ 2928 w 10000"/>
                  <a:gd name="connsiteY19" fmla="*/ 637 h 9788"/>
                  <a:gd name="connsiteX20" fmla="*/ 2539 w 10000"/>
                  <a:gd name="connsiteY20" fmla="*/ 59 h 9788"/>
                  <a:gd name="connsiteX21" fmla="*/ 2043 w 10000"/>
                  <a:gd name="connsiteY21" fmla="*/ 59 h 9788"/>
                  <a:gd name="connsiteX22" fmla="*/ 1822 w 10000"/>
                  <a:gd name="connsiteY22" fmla="*/ 184 h 9788"/>
                  <a:gd name="connsiteX23" fmla="*/ 1769 w 10000"/>
                  <a:gd name="connsiteY23" fmla="*/ 0 h 9788"/>
                  <a:gd name="connsiteX24" fmla="*/ 1049 w 10000"/>
                  <a:gd name="connsiteY24" fmla="*/ 119 h 9788"/>
                  <a:gd name="connsiteX25" fmla="*/ 1822 w 10000"/>
                  <a:gd name="connsiteY25" fmla="*/ 244 h 9788"/>
                  <a:gd name="connsiteX26" fmla="*/ 1769 w 10000"/>
                  <a:gd name="connsiteY26" fmla="*/ 515 h 9788"/>
                  <a:gd name="connsiteX27" fmla="*/ 1933 w 10000"/>
                  <a:gd name="connsiteY27" fmla="*/ 879 h 9788"/>
                  <a:gd name="connsiteX28" fmla="*/ 2099 w 10000"/>
                  <a:gd name="connsiteY28" fmla="*/ 1089 h 9788"/>
                  <a:gd name="connsiteX29" fmla="*/ 1822 w 10000"/>
                  <a:gd name="connsiteY29" fmla="*/ 1485 h 9788"/>
                  <a:gd name="connsiteX30" fmla="*/ 1604 w 10000"/>
                  <a:gd name="connsiteY30" fmla="*/ 1485 h 9788"/>
                  <a:gd name="connsiteX31" fmla="*/ 1380 w 10000"/>
                  <a:gd name="connsiteY31" fmla="*/ 1757 h 9788"/>
                  <a:gd name="connsiteX32" fmla="*/ 1769 w 10000"/>
                  <a:gd name="connsiteY32" fmla="*/ 1879 h 9788"/>
                  <a:gd name="connsiteX33" fmla="*/ 1271 w 10000"/>
                  <a:gd name="connsiteY33" fmla="*/ 1849 h 9788"/>
                  <a:gd name="connsiteX34" fmla="*/ 1049 w 10000"/>
                  <a:gd name="connsiteY34" fmla="*/ 2211 h 9788"/>
                  <a:gd name="connsiteX35" fmla="*/ 994 w 10000"/>
                  <a:gd name="connsiteY35" fmla="*/ 2273 h 9788"/>
                  <a:gd name="connsiteX36" fmla="*/ 773 w 10000"/>
                  <a:gd name="connsiteY36" fmla="*/ 2667 h 9788"/>
                  <a:gd name="connsiteX37" fmla="*/ 1106 w 10000"/>
                  <a:gd name="connsiteY37" fmla="*/ 2757 h 9788"/>
                  <a:gd name="connsiteX38" fmla="*/ 663 w 10000"/>
                  <a:gd name="connsiteY38" fmla="*/ 3061 h 9788"/>
                  <a:gd name="connsiteX39" fmla="*/ 110 w 10000"/>
                  <a:gd name="connsiteY39" fmla="*/ 3395 h 9788"/>
                  <a:gd name="connsiteX40" fmla="*/ 0 w 10000"/>
                  <a:gd name="connsiteY40" fmla="*/ 3576 h 9788"/>
                  <a:gd name="connsiteX41" fmla="*/ 277 w 10000"/>
                  <a:gd name="connsiteY41" fmla="*/ 3970 h 9788"/>
                  <a:gd name="connsiteX42" fmla="*/ 0 w 10000"/>
                  <a:gd name="connsiteY42" fmla="*/ 4334 h 9788"/>
                  <a:gd name="connsiteX43" fmla="*/ 56 w 10000"/>
                  <a:gd name="connsiteY43" fmla="*/ 4728 h 9788"/>
                  <a:gd name="connsiteX44" fmla="*/ 222 w 10000"/>
                  <a:gd name="connsiteY44" fmla="*/ 4851 h 9788"/>
                  <a:gd name="connsiteX45" fmla="*/ 552 w 10000"/>
                  <a:gd name="connsiteY45" fmla="*/ 4818 h 9788"/>
                  <a:gd name="connsiteX46" fmla="*/ 1216 w 10000"/>
                  <a:gd name="connsiteY46" fmla="*/ 4881 h 9788"/>
                  <a:gd name="connsiteX47" fmla="*/ 1769 w 10000"/>
                  <a:gd name="connsiteY47" fmla="*/ 4758 h 9788"/>
                  <a:gd name="connsiteX48" fmla="*/ 2377 w 10000"/>
                  <a:gd name="connsiteY48" fmla="*/ 4758 h 9788"/>
                  <a:gd name="connsiteX49" fmla="*/ 2762 w 10000"/>
                  <a:gd name="connsiteY49" fmla="*/ 4636 h 9788"/>
                  <a:gd name="connsiteX50" fmla="*/ 2872 w 10000"/>
                  <a:gd name="connsiteY50" fmla="*/ 4666 h 9788"/>
                  <a:gd name="connsiteX51" fmla="*/ 2707 w 10000"/>
                  <a:gd name="connsiteY51" fmla="*/ 4728 h 9788"/>
                  <a:gd name="connsiteX52" fmla="*/ 3093 w 10000"/>
                  <a:gd name="connsiteY52" fmla="*/ 5002 h 9788"/>
                  <a:gd name="connsiteX53" fmla="*/ 3370 w 10000"/>
                  <a:gd name="connsiteY53" fmla="*/ 4939 h 9788"/>
                  <a:gd name="connsiteX54" fmla="*/ 3757 w 10000"/>
                  <a:gd name="connsiteY54" fmla="*/ 5059 h 9788"/>
                  <a:gd name="connsiteX55" fmla="*/ 4252 w 10000"/>
                  <a:gd name="connsiteY55" fmla="*/ 5030 h 9788"/>
                  <a:gd name="connsiteX56" fmla="*/ 5082 w 10000"/>
                  <a:gd name="connsiteY56" fmla="*/ 5121 h 9788"/>
                  <a:gd name="connsiteX57" fmla="*/ 5301 w 10000"/>
                  <a:gd name="connsiteY57" fmla="*/ 5184 h 9788"/>
                  <a:gd name="connsiteX58" fmla="*/ 6076 w 10000"/>
                  <a:gd name="connsiteY58" fmla="*/ 5030 h 9788"/>
                  <a:gd name="connsiteX59" fmla="*/ 6187 w 10000"/>
                  <a:gd name="connsiteY59" fmla="*/ 5121 h 9788"/>
                  <a:gd name="connsiteX60" fmla="*/ 6407 w 10000"/>
                  <a:gd name="connsiteY60" fmla="*/ 5002 h 9788"/>
                  <a:gd name="connsiteX61" fmla="*/ 6519 w 10000"/>
                  <a:gd name="connsiteY61" fmla="*/ 5154 h 9788"/>
                  <a:gd name="connsiteX62" fmla="*/ 7292 w 10000"/>
                  <a:gd name="connsiteY62" fmla="*/ 4969 h 9788"/>
                  <a:gd name="connsiteX63" fmla="*/ 7292 w 10000"/>
                  <a:gd name="connsiteY63" fmla="*/ 4787 h 9788"/>
                  <a:gd name="connsiteX64" fmla="*/ 7456 w 10000"/>
                  <a:gd name="connsiteY64" fmla="*/ 4758 h 9788"/>
                  <a:gd name="connsiteX65" fmla="*/ 7624 w 10000"/>
                  <a:gd name="connsiteY65" fmla="*/ 4818 h 9788"/>
                  <a:gd name="connsiteX66" fmla="*/ 8176 w 10000"/>
                  <a:gd name="connsiteY66" fmla="*/ 4697 h 9788"/>
                  <a:gd name="connsiteX67" fmla="*/ 8287 w 10000"/>
                  <a:gd name="connsiteY67" fmla="*/ 4728 h 9788"/>
                  <a:gd name="connsiteX68" fmla="*/ 8563 w 10000"/>
                  <a:gd name="connsiteY68" fmla="*/ 5272 h 9788"/>
                  <a:gd name="connsiteX69" fmla="*/ 8728 w 10000"/>
                  <a:gd name="connsiteY69" fmla="*/ 5334 h 9788"/>
                  <a:gd name="connsiteX70" fmla="*/ 9116 w 10000"/>
                  <a:gd name="connsiteY70" fmla="*/ 5334 h 9788"/>
                  <a:gd name="connsiteX71" fmla="*/ 9281 w 10000"/>
                  <a:gd name="connsiteY71" fmla="*/ 5577 h 9788"/>
                  <a:gd name="connsiteX72" fmla="*/ 9336 w 10000"/>
                  <a:gd name="connsiteY72" fmla="*/ 5758 h 9788"/>
                  <a:gd name="connsiteX73" fmla="*/ 10000 w 10000"/>
                  <a:gd name="connsiteY73" fmla="*/ 6484 h 9788"/>
                  <a:gd name="connsiteX74" fmla="*/ 9724 w 10000"/>
                  <a:gd name="connsiteY74" fmla="*/ 6363 h 9788"/>
                  <a:gd name="connsiteX75" fmla="*/ 8949 w 10000"/>
                  <a:gd name="connsiteY75" fmla="*/ 6484 h 9788"/>
                  <a:gd name="connsiteX76" fmla="*/ 8563 w 10000"/>
                  <a:gd name="connsiteY76" fmla="*/ 6120 h 9788"/>
                  <a:gd name="connsiteX77" fmla="*/ 8287 w 10000"/>
                  <a:gd name="connsiteY77" fmla="*/ 6151 h 9788"/>
                  <a:gd name="connsiteX78" fmla="*/ 8506 w 10000"/>
                  <a:gd name="connsiteY78" fmla="*/ 6394 h 9788"/>
                  <a:gd name="connsiteX79" fmla="*/ 8563 w 10000"/>
                  <a:gd name="connsiteY79" fmla="*/ 6576 h 9788"/>
                  <a:gd name="connsiteX80" fmla="*/ 8009 w 10000"/>
                  <a:gd name="connsiteY80" fmla="*/ 6909 h 9788"/>
                  <a:gd name="connsiteX81" fmla="*/ 7901 w 10000"/>
                  <a:gd name="connsiteY81" fmla="*/ 7092 h 9788"/>
                  <a:gd name="connsiteX82" fmla="*/ 7845 w 10000"/>
                  <a:gd name="connsiteY82" fmla="*/ 7241 h 9788"/>
                  <a:gd name="connsiteX83" fmla="*/ 7789 w 10000"/>
                  <a:gd name="connsiteY83" fmla="*/ 7303 h 9788"/>
                  <a:gd name="connsiteX84" fmla="*/ 7678 w 10000"/>
                  <a:gd name="connsiteY84" fmla="*/ 7425 h 9788"/>
                  <a:gd name="connsiteX85" fmla="*/ 7347 w 10000"/>
                  <a:gd name="connsiteY85" fmla="*/ 7515 h 9788"/>
                  <a:gd name="connsiteX86" fmla="*/ 7456 w 10000"/>
                  <a:gd name="connsiteY86" fmla="*/ 7728 h 9788"/>
                  <a:gd name="connsiteX87" fmla="*/ 7402 w 10000"/>
                  <a:gd name="connsiteY87" fmla="*/ 7788 h 9788"/>
                  <a:gd name="connsiteX88" fmla="*/ 6961 w 10000"/>
                  <a:gd name="connsiteY88" fmla="*/ 7970 h 9788"/>
                  <a:gd name="connsiteX89" fmla="*/ 6519 w 10000"/>
                  <a:gd name="connsiteY89" fmla="*/ 7941 h 9788"/>
                  <a:gd name="connsiteX90" fmla="*/ 6906 w 10000"/>
                  <a:gd name="connsiteY90" fmla="*/ 8062 h 9788"/>
                  <a:gd name="connsiteX91" fmla="*/ 6906 w 10000"/>
                  <a:gd name="connsiteY91" fmla="*/ 8424 h 9788"/>
                  <a:gd name="connsiteX92" fmla="*/ 6407 w 10000"/>
                  <a:gd name="connsiteY92" fmla="*/ 8515 h 9788"/>
                  <a:gd name="connsiteX93" fmla="*/ 6298 w 10000"/>
                  <a:gd name="connsiteY93" fmla="*/ 8365 h 9788"/>
                  <a:gd name="connsiteX94" fmla="*/ 6241 w 10000"/>
                  <a:gd name="connsiteY94" fmla="*/ 8246 h 9788"/>
                  <a:gd name="connsiteX95" fmla="*/ 5747 w 10000"/>
                  <a:gd name="connsiteY95" fmla="*/ 8334 h 9788"/>
                  <a:gd name="connsiteX96" fmla="*/ 5967 w 10000"/>
                  <a:gd name="connsiteY96" fmla="*/ 8455 h 9788"/>
                  <a:gd name="connsiteX97" fmla="*/ 6131 w 10000"/>
                  <a:gd name="connsiteY97" fmla="*/ 8576 h 9788"/>
                  <a:gd name="connsiteX98" fmla="*/ 6353 w 10000"/>
                  <a:gd name="connsiteY98" fmla="*/ 8880 h 9788"/>
                  <a:gd name="connsiteX99" fmla="*/ 6628 w 10000"/>
                  <a:gd name="connsiteY99" fmla="*/ 8819 h 9788"/>
                  <a:gd name="connsiteX100" fmla="*/ 6850 w 10000"/>
                  <a:gd name="connsiteY100" fmla="*/ 9061 h 9788"/>
                  <a:gd name="connsiteX101" fmla="*/ 7014 w 10000"/>
                  <a:gd name="connsiteY101" fmla="*/ 9120 h 9788"/>
                  <a:gd name="connsiteX102" fmla="*/ 7402 w 10000"/>
                  <a:gd name="connsiteY102" fmla="*/ 9090 h 9788"/>
                  <a:gd name="connsiteX103" fmla="*/ 7568 w 10000"/>
                  <a:gd name="connsiteY103" fmla="*/ 9244 h 9788"/>
                  <a:gd name="connsiteX104" fmla="*/ 7735 w 10000"/>
                  <a:gd name="connsiteY104" fmla="*/ 9394 h 9788"/>
                  <a:gd name="connsiteX105" fmla="*/ 8506 w 10000"/>
                  <a:gd name="connsiteY105" fmla="*/ 9182 h 9788"/>
                  <a:gd name="connsiteX106" fmla="*/ 8506 w 10000"/>
                  <a:gd name="connsiteY106" fmla="*/ 9090 h 9788"/>
                  <a:gd name="connsiteX107" fmla="*/ 8287 w 10000"/>
                  <a:gd name="connsiteY107" fmla="*/ 8910 h 9788"/>
                  <a:gd name="connsiteX108" fmla="*/ 8563 w 10000"/>
                  <a:gd name="connsiteY108" fmla="*/ 8729 h 9788"/>
                  <a:gd name="connsiteX109" fmla="*/ 8396 w 10000"/>
                  <a:gd name="connsiteY109" fmla="*/ 8515 h 9788"/>
                  <a:gd name="connsiteX110" fmla="*/ 8563 w 10000"/>
                  <a:gd name="connsiteY110" fmla="*/ 8424 h 9788"/>
                  <a:gd name="connsiteX111" fmla="*/ 8784 w 10000"/>
                  <a:gd name="connsiteY111" fmla="*/ 8636 h 9788"/>
                  <a:gd name="connsiteX112" fmla="*/ 8675 w 10000"/>
                  <a:gd name="connsiteY112" fmla="*/ 8758 h 9788"/>
                  <a:gd name="connsiteX113" fmla="*/ 9170 w 10000"/>
                  <a:gd name="connsiteY113" fmla="*/ 8819 h 9788"/>
                  <a:gd name="connsiteX114" fmla="*/ 9390 w 10000"/>
                  <a:gd name="connsiteY114" fmla="*/ 8910 h 9788"/>
                  <a:gd name="connsiteX115" fmla="*/ 8728 w 10000"/>
                  <a:gd name="connsiteY115" fmla="*/ 9513 h 9788"/>
                  <a:gd name="connsiteX116" fmla="*/ 8287 w 10000"/>
                  <a:gd name="connsiteY116" fmla="*/ 9788 h 9788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381 h 10000"/>
                  <a:gd name="connsiteX106" fmla="*/ 8506 w 10000"/>
                  <a:gd name="connsiteY106" fmla="*/ 9287 h 10000"/>
                  <a:gd name="connsiteX107" fmla="*/ 8287 w 10000"/>
                  <a:gd name="connsiteY107" fmla="*/ 9103 h 10000"/>
                  <a:gd name="connsiteX108" fmla="*/ 8563 w 10000"/>
                  <a:gd name="connsiteY108" fmla="*/ 8918 h 10000"/>
                  <a:gd name="connsiteX109" fmla="*/ 8396 w 10000"/>
                  <a:gd name="connsiteY109" fmla="*/ 8699 h 10000"/>
                  <a:gd name="connsiteX110" fmla="*/ 8563 w 10000"/>
                  <a:gd name="connsiteY110" fmla="*/ 8606 h 10000"/>
                  <a:gd name="connsiteX111" fmla="*/ 8784 w 10000"/>
                  <a:gd name="connsiteY111" fmla="*/ 8823 h 10000"/>
                  <a:gd name="connsiteX112" fmla="*/ 8675 w 10000"/>
                  <a:gd name="connsiteY112" fmla="*/ 8948 h 10000"/>
                  <a:gd name="connsiteX113" fmla="*/ 9170 w 10000"/>
                  <a:gd name="connsiteY113" fmla="*/ 9010 h 10000"/>
                  <a:gd name="connsiteX114" fmla="*/ 9390 w 10000"/>
                  <a:gd name="connsiteY114" fmla="*/ 9103 h 10000"/>
                  <a:gd name="connsiteX115" fmla="*/ 8287 w 10000"/>
                  <a:gd name="connsiteY115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287 h 10000"/>
                  <a:gd name="connsiteX106" fmla="*/ 8287 w 10000"/>
                  <a:gd name="connsiteY106" fmla="*/ 9103 h 10000"/>
                  <a:gd name="connsiteX107" fmla="*/ 8563 w 10000"/>
                  <a:gd name="connsiteY107" fmla="*/ 8918 h 10000"/>
                  <a:gd name="connsiteX108" fmla="*/ 8396 w 10000"/>
                  <a:gd name="connsiteY108" fmla="*/ 8699 h 10000"/>
                  <a:gd name="connsiteX109" fmla="*/ 8563 w 10000"/>
                  <a:gd name="connsiteY109" fmla="*/ 8606 h 10000"/>
                  <a:gd name="connsiteX110" fmla="*/ 8784 w 10000"/>
                  <a:gd name="connsiteY110" fmla="*/ 8823 h 10000"/>
                  <a:gd name="connsiteX111" fmla="*/ 8675 w 10000"/>
                  <a:gd name="connsiteY111" fmla="*/ 8948 h 10000"/>
                  <a:gd name="connsiteX112" fmla="*/ 9170 w 10000"/>
                  <a:gd name="connsiteY112" fmla="*/ 9010 h 10000"/>
                  <a:gd name="connsiteX113" fmla="*/ 9390 w 10000"/>
                  <a:gd name="connsiteY113" fmla="*/ 9103 h 10000"/>
                  <a:gd name="connsiteX114" fmla="*/ 8287 w 10000"/>
                  <a:gd name="connsiteY114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287 w 10000"/>
                  <a:gd name="connsiteY105" fmla="*/ 9103 h 10000"/>
                  <a:gd name="connsiteX106" fmla="*/ 8563 w 10000"/>
                  <a:gd name="connsiteY106" fmla="*/ 8918 h 10000"/>
                  <a:gd name="connsiteX107" fmla="*/ 8396 w 10000"/>
                  <a:gd name="connsiteY107" fmla="*/ 8699 h 10000"/>
                  <a:gd name="connsiteX108" fmla="*/ 8563 w 10000"/>
                  <a:gd name="connsiteY108" fmla="*/ 8606 h 10000"/>
                  <a:gd name="connsiteX109" fmla="*/ 8784 w 10000"/>
                  <a:gd name="connsiteY109" fmla="*/ 8823 h 10000"/>
                  <a:gd name="connsiteX110" fmla="*/ 8675 w 10000"/>
                  <a:gd name="connsiteY110" fmla="*/ 8948 h 10000"/>
                  <a:gd name="connsiteX111" fmla="*/ 9170 w 10000"/>
                  <a:gd name="connsiteY111" fmla="*/ 9010 h 10000"/>
                  <a:gd name="connsiteX112" fmla="*/ 9390 w 10000"/>
                  <a:gd name="connsiteY112" fmla="*/ 9103 h 10000"/>
                  <a:gd name="connsiteX113" fmla="*/ 8287 w 10000"/>
                  <a:gd name="connsiteY113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9390 w 10000"/>
                  <a:gd name="connsiteY111" fmla="*/ 9103 h 10000"/>
                  <a:gd name="connsiteX112" fmla="*/ 8287 w 10000"/>
                  <a:gd name="connsiteY112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8287 w 10000"/>
                  <a:gd name="connsiteY111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8287 w 10000"/>
                  <a:gd name="connsiteY110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287 w 10000"/>
                  <a:gd name="connsiteY109" fmla="*/ 10000 h 10000"/>
                  <a:gd name="connsiteX0" fmla="*/ 8563 w 10000"/>
                  <a:gd name="connsiteY0" fmla="*/ 4613 h 9597"/>
                  <a:gd name="connsiteX1" fmla="*/ 8120 w 10000"/>
                  <a:gd name="connsiteY1" fmla="*/ 4613 h 9597"/>
                  <a:gd name="connsiteX2" fmla="*/ 7678 w 10000"/>
                  <a:gd name="connsiteY2" fmla="*/ 4736 h 9597"/>
                  <a:gd name="connsiteX3" fmla="*/ 7181 w 10000"/>
                  <a:gd name="connsiteY3" fmla="*/ 4706 h 9597"/>
                  <a:gd name="connsiteX4" fmla="*/ 7181 w 10000"/>
                  <a:gd name="connsiteY4" fmla="*/ 4117 h 9597"/>
                  <a:gd name="connsiteX5" fmla="*/ 7456 w 10000"/>
                  <a:gd name="connsiteY5" fmla="*/ 4087 h 9597"/>
                  <a:gd name="connsiteX6" fmla="*/ 7292 w 10000"/>
                  <a:gd name="connsiteY6" fmla="*/ 3931 h 9597"/>
                  <a:gd name="connsiteX7" fmla="*/ 7292 w 10000"/>
                  <a:gd name="connsiteY7" fmla="*/ 3685 h 9597"/>
                  <a:gd name="connsiteX8" fmla="*/ 7347 w 10000"/>
                  <a:gd name="connsiteY8" fmla="*/ 3532 h 9597"/>
                  <a:gd name="connsiteX9" fmla="*/ 6796 w 10000"/>
                  <a:gd name="connsiteY9" fmla="*/ 3283 h 9597"/>
                  <a:gd name="connsiteX10" fmla="*/ 6241 w 10000"/>
                  <a:gd name="connsiteY10" fmla="*/ 3004 h 9597"/>
                  <a:gd name="connsiteX11" fmla="*/ 5967 w 10000"/>
                  <a:gd name="connsiteY11" fmla="*/ 2817 h 9597"/>
                  <a:gd name="connsiteX12" fmla="*/ 5579 w 10000"/>
                  <a:gd name="connsiteY12" fmla="*/ 2756 h 9597"/>
                  <a:gd name="connsiteX13" fmla="*/ 5139 w 10000"/>
                  <a:gd name="connsiteY13" fmla="*/ 2787 h 9597"/>
                  <a:gd name="connsiteX14" fmla="*/ 4695 w 10000"/>
                  <a:gd name="connsiteY14" fmla="*/ 2693 h 9597"/>
                  <a:gd name="connsiteX15" fmla="*/ 4143 w 10000"/>
                  <a:gd name="connsiteY15" fmla="*/ 1949 h 9597"/>
                  <a:gd name="connsiteX16" fmla="*/ 3978 w 10000"/>
                  <a:gd name="connsiteY16" fmla="*/ 1764 h 9597"/>
                  <a:gd name="connsiteX17" fmla="*/ 3811 w 10000"/>
                  <a:gd name="connsiteY17" fmla="*/ 1331 h 9597"/>
                  <a:gd name="connsiteX18" fmla="*/ 3591 w 10000"/>
                  <a:gd name="connsiteY18" fmla="*/ 929 h 9597"/>
                  <a:gd name="connsiteX19" fmla="*/ 2928 w 10000"/>
                  <a:gd name="connsiteY19" fmla="*/ 651 h 9597"/>
                  <a:gd name="connsiteX20" fmla="*/ 2539 w 10000"/>
                  <a:gd name="connsiteY20" fmla="*/ 60 h 9597"/>
                  <a:gd name="connsiteX21" fmla="*/ 2043 w 10000"/>
                  <a:gd name="connsiteY21" fmla="*/ 60 h 9597"/>
                  <a:gd name="connsiteX22" fmla="*/ 1822 w 10000"/>
                  <a:gd name="connsiteY22" fmla="*/ 188 h 9597"/>
                  <a:gd name="connsiteX23" fmla="*/ 1769 w 10000"/>
                  <a:gd name="connsiteY23" fmla="*/ 0 h 9597"/>
                  <a:gd name="connsiteX24" fmla="*/ 1049 w 10000"/>
                  <a:gd name="connsiteY24" fmla="*/ 122 h 9597"/>
                  <a:gd name="connsiteX25" fmla="*/ 1822 w 10000"/>
                  <a:gd name="connsiteY25" fmla="*/ 249 h 9597"/>
                  <a:gd name="connsiteX26" fmla="*/ 1769 w 10000"/>
                  <a:gd name="connsiteY26" fmla="*/ 526 h 9597"/>
                  <a:gd name="connsiteX27" fmla="*/ 1933 w 10000"/>
                  <a:gd name="connsiteY27" fmla="*/ 898 h 9597"/>
                  <a:gd name="connsiteX28" fmla="*/ 2099 w 10000"/>
                  <a:gd name="connsiteY28" fmla="*/ 1113 h 9597"/>
                  <a:gd name="connsiteX29" fmla="*/ 1822 w 10000"/>
                  <a:gd name="connsiteY29" fmla="*/ 1517 h 9597"/>
                  <a:gd name="connsiteX30" fmla="*/ 1604 w 10000"/>
                  <a:gd name="connsiteY30" fmla="*/ 1517 h 9597"/>
                  <a:gd name="connsiteX31" fmla="*/ 1380 w 10000"/>
                  <a:gd name="connsiteY31" fmla="*/ 1795 h 9597"/>
                  <a:gd name="connsiteX32" fmla="*/ 1769 w 10000"/>
                  <a:gd name="connsiteY32" fmla="*/ 1920 h 9597"/>
                  <a:gd name="connsiteX33" fmla="*/ 1271 w 10000"/>
                  <a:gd name="connsiteY33" fmla="*/ 1889 h 9597"/>
                  <a:gd name="connsiteX34" fmla="*/ 1049 w 10000"/>
                  <a:gd name="connsiteY34" fmla="*/ 2259 h 9597"/>
                  <a:gd name="connsiteX35" fmla="*/ 994 w 10000"/>
                  <a:gd name="connsiteY35" fmla="*/ 2322 h 9597"/>
                  <a:gd name="connsiteX36" fmla="*/ 773 w 10000"/>
                  <a:gd name="connsiteY36" fmla="*/ 2725 h 9597"/>
                  <a:gd name="connsiteX37" fmla="*/ 1106 w 10000"/>
                  <a:gd name="connsiteY37" fmla="*/ 2817 h 9597"/>
                  <a:gd name="connsiteX38" fmla="*/ 663 w 10000"/>
                  <a:gd name="connsiteY38" fmla="*/ 3127 h 9597"/>
                  <a:gd name="connsiteX39" fmla="*/ 110 w 10000"/>
                  <a:gd name="connsiteY39" fmla="*/ 3469 h 9597"/>
                  <a:gd name="connsiteX40" fmla="*/ 0 w 10000"/>
                  <a:gd name="connsiteY40" fmla="*/ 3653 h 9597"/>
                  <a:gd name="connsiteX41" fmla="*/ 277 w 10000"/>
                  <a:gd name="connsiteY41" fmla="*/ 4056 h 9597"/>
                  <a:gd name="connsiteX42" fmla="*/ 0 w 10000"/>
                  <a:gd name="connsiteY42" fmla="*/ 4428 h 9597"/>
                  <a:gd name="connsiteX43" fmla="*/ 56 w 10000"/>
                  <a:gd name="connsiteY43" fmla="*/ 4830 h 9597"/>
                  <a:gd name="connsiteX44" fmla="*/ 222 w 10000"/>
                  <a:gd name="connsiteY44" fmla="*/ 4956 h 9597"/>
                  <a:gd name="connsiteX45" fmla="*/ 552 w 10000"/>
                  <a:gd name="connsiteY45" fmla="*/ 4922 h 9597"/>
                  <a:gd name="connsiteX46" fmla="*/ 1216 w 10000"/>
                  <a:gd name="connsiteY46" fmla="*/ 4987 h 9597"/>
                  <a:gd name="connsiteX47" fmla="*/ 1769 w 10000"/>
                  <a:gd name="connsiteY47" fmla="*/ 4861 h 9597"/>
                  <a:gd name="connsiteX48" fmla="*/ 2377 w 10000"/>
                  <a:gd name="connsiteY48" fmla="*/ 4861 h 9597"/>
                  <a:gd name="connsiteX49" fmla="*/ 2762 w 10000"/>
                  <a:gd name="connsiteY49" fmla="*/ 4736 h 9597"/>
                  <a:gd name="connsiteX50" fmla="*/ 2872 w 10000"/>
                  <a:gd name="connsiteY50" fmla="*/ 4767 h 9597"/>
                  <a:gd name="connsiteX51" fmla="*/ 2707 w 10000"/>
                  <a:gd name="connsiteY51" fmla="*/ 4830 h 9597"/>
                  <a:gd name="connsiteX52" fmla="*/ 3093 w 10000"/>
                  <a:gd name="connsiteY52" fmla="*/ 5110 h 9597"/>
                  <a:gd name="connsiteX53" fmla="*/ 3370 w 10000"/>
                  <a:gd name="connsiteY53" fmla="*/ 5046 h 9597"/>
                  <a:gd name="connsiteX54" fmla="*/ 3757 w 10000"/>
                  <a:gd name="connsiteY54" fmla="*/ 5169 h 9597"/>
                  <a:gd name="connsiteX55" fmla="*/ 4252 w 10000"/>
                  <a:gd name="connsiteY55" fmla="*/ 5139 h 9597"/>
                  <a:gd name="connsiteX56" fmla="*/ 5082 w 10000"/>
                  <a:gd name="connsiteY56" fmla="*/ 5232 h 9597"/>
                  <a:gd name="connsiteX57" fmla="*/ 5301 w 10000"/>
                  <a:gd name="connsiteY57" fmla="*/ 5296 h 9597"/>
                  <a:gd name="connsiteX58" fmla="*/ 6076 w 10000"/>
                  <a:gd name="connsiteY58" fmla="*/ 5139 h 9597"/>
                  <a:gd name="connsiteX59" fmla="*/ 6187 w 10000"/>
                  <a:gd name="connsiteY59" fmla="*/ 5232 h 9597"/>
                  <a:gd name="connsiteX60" fmla="*/ 6407 w 10000"/>
                  <a:gd name="connsiteY60" fmla="*/ 5110 h 9597"/>
                  <a:gd name="connsiteX61" fmla="*/ 6519 w 10000"/>
                  <a:gd name="connsiteY61" fmla="*/ 5266 h 9597"/>
                  <a:gd name="connsiteX62" fmla="*/ 7292 w 10000"/>
                  <a:gd name="connsiteY62" fmla="*/ 5077 h 9597"/>
                  <a:gd name="connsiteX63" fmla="*/ 7292 w 10000"/>
                  <a:gd name="connsiteY63" fmla="*/ 4891 h 9597"/>
                  <a:gd name="connsiteX64" fmla="*/ 7456 w 10000"/>
                  <a:gd name="connsiteY64" fmla="*/ 4861 h 9597"/>
                  <a:gd name="connsiteX65" fmla="*/ 7624 w 10000"/>
                  <a:gd name="connsiteY65" fmla="*/ 4922 h 9597"/>
                  <a:gd name="connsiteX66" fmla="*/ 8176 w 10000"/>
                  <a:gd name="connsiteY66" fmla="*/ 4799 h 9597"/>
                  <a:gd name="connsiteX67" fmla="*/ 8287 w 10000"/>
                  <a:gd name="connsiteY67" fmla="*/ 4830 h 9597"/>
                  <a:gd name="connsiteX68" fmla="*/ 8563 w 10000"/>
                  <a:gd name="connsiteY68" fmla="*/ 5386 h 9597"/>
                  <a:gd name="connsiteX69" fmla="*/ 8728 w 10000"/>
                  <a:gd name="connsiteY69" fmla="*/ 5450 h 9597"/>
                  <a:gd name="connsiteX70" fmla="*/ 9116 w 10000"/>
                  <a:gd name="connsiteY70" fmla="*/ 5450 h 9597"/>
                  <a:gd name="connsiteX71" fmla="*/ 9281 w 10000"/>
                  <a:gd name="connsiteY71" fmla="*/ 5698 h 9597"/>
                  <a:gd name="connsiteX72" fmla="*/ 9336 w 10000"/>
                  <a:gd name="connsiteY72" fmla="*/ 5883 h 9597"/>
                  <a:gd name="connsiteX73" fmla="*/ 10000 w 10000"/>
                  <a:gd name="connsiteY73" fmla="*/ 6624 h 9597"/>
                  <a:gd name="connsiteX74" fmla="*/ 9724 w 10000"/>
                  <a:gd name="connsiteY74" fmla="*/ 6501 h 9597"/>
                  <a:gd name="connsiteX75" fmla="*/ 8949 w 10000"/>
                  <a:gd name="connsiteY75" fmla="*/ 6624 h 9597"/>
                  <a:gd name="connsiteX76" fmla="*/ 8563 w 10000"/>
                  <a:gd name="connsiteY76" fmla="*/ 6253 h 9597"/>
                  <a:gd name="connsiteX77" fmla="*/ 8287 w 10000"/>
                  <a:gd name="connsiteY77" fmla="*/ 6284 h 9597"/>
                  <a:gd name="connsiteX78" fmla="*/ 8506 w 10000"/>
                  <a:gd name="connsiteY78" fmla="*/ 6532 h 9597"/>
                  <a:gd name="connsiteX79" fmla="*/ 8563 w 10000"/>
                  <a:gd name="connsiteY79" fmla="*/ 6718 h 9597"/>
                  <a:gd name="connsiteX80" fmla="*/ 8009 w 10000"/>
                  <a:gd name="connsiteY80" fmla="*/ 7059 h 9597"/>
                  <a:gd name="connsiteX81" fmla="*/ 7901 w 10000"/>
                  <a:gd name="connsiteY81" fmla="*/ 7246 h 9597"/>
                  <a:gd name="connsiteX82" fmla="*/ 7845 w 10000"/>
                  <a:gd name="connsiteY82" fmla="*/ 7398 h 9597"/>
                  <a:gd name="connsiteX83" fmla="*/ 7789 w 10000"/>
                  <a:gd name="connsiteY83" fmla="*/ 7461 h 9597"/>
                  <a:gd name="connsiteX84" fmla="*/ 7678 w 10000"/>
                  <a:gd name="connsiteY84" fmla="*/ 7586 h 9597"/>
                  <a:gd name="connsiteX85" fmla="*/ 7347 w 10000"/>
                  <a:gd name="connsiteY85" fmla="*/ 7678 h 9597"/>
                  <a:gd name="connsiteX86" fmla="*/ 7456 w 10000"/>
                  <a:gd name="connsiteY86" fmla="*/ 7895 h 9597"/>
                  <a:gd name="connsiteX87" fmla="*/ 7402 w 10000"/>
                  <a:gd name="connsiteY87" fmla="*/ 7957 h 9597"/>
                  <a:gd name="connsiteX88" fmla="*/ 6961 w 10000"/>
                  <a:gd name="connsiteY88" fmla="*/ 8143 h 9597"/>
                  <a:gd name="connsiteX89" fmla="*/ 6519 w 10000"/>
                  <a:gd name="connsiteY89" fmla="*/ 8113 h 9597"/>
                  <a:gd name="connsiteX90" fmla="*/ 6906 w 10000"/>
                  <a:gd name="connsiteY90" fmla="*/ 8237 h 9597"/>
                  <a:gd name="connsiteX91" fmla="*/ 6906 w 10000"/>
                  <a:gd name="connsiteY91" fmla="*/ 8606 h 9597"/>
                  <a:gd name="connsiteX92" fmla="*/ 6407 w 10000"/>
                  <a:gd name="connsiteY92" fmla="*/ 8699 h 9597"/>
                  <a:gd name="connsiteX93" fmla="*/ 6298 w 10000"/>
                  <a:gd name="connsiteY93" fmla="*/ 8546 h 9597"/>
                  <a:gd name="connsiteX94" fmla="*/ 6241 w 10000"/>
                  <a:gd name="connsiteY94" fmla="*/ 8425 h 9597"/>
                  <a:gd name="connsiteX95" fmla="*/ 5747 w 10000"/>
                  <a:gd name="connsiteY95" fmla="*/ 8515 h 9597"/>
                  <a:gd name="connsiteX96" fmla="*/ 5967 w 10000"/>
                  <a:gd name="connsiteY96" fmla="*/ 8638 h 9597"/>
                  <a:gd name="connsiteX97" fmla="*/ 6131 w 10000"/>
                  <a:gd name="connsiteY97" fmla="*/ 8762 h 9597"/>
                  <a:gd name="connsiteX98" fmla="*/ 6353 w 10000"/>
                  <a:gd name="connsiteY98" fmla="*/ 9072 h 9597"/>
                  <a:gd name="connsiteX99" fmla="*/ 6628 w 10000"/>
                  <a:gd name="connsiteY99" fmla="*/ 9010 h 9597"/>
                  <a:gd name="connsiteX100" fmla="*/ 6850 w 10000"/>
                  <a:gd name="connsiteY100" fmla="*/ 9257 h 9597"/>
                  <a:gd name="connsiteX101" fmla="*/ 7014 w 10000"/>
                  <a:gd name="connsiteY101" fmla="*/ 9318 h 9597"/>
                  <a:gd name="connsiteX102" fmla="*/ 7402 w 10000"/>
                  <a:gd name="connsiteY102" fmla="*/ 9287 h 9597"/>
                  <a:gd name="connsiteX103" fmla="*/ 7568 w 10000"/>
                  <a:gd name="connsiteY103" fmla="*/ 9444 h 9597"/>
                  <a:gd name="connsiteX104" fmla="*/ 7735 w 10000"/>
                  <a:gd name="connsiteY104" fmla="*/ 9597 h 9597"/>
                  <a:gd name="connsiteX105" fmla="*/ 8563 w 10000"/>
                  <a:gd name="connsiteY105" fmla="*/ 8918 h 9597"/>
                  <a:gd name="connsiteX106" fmla="*/ 8396 w 10000"/>
                  <a:gd name="connsiteY106" fmla="*/ 8699 h 9597"/>
                  <a:gd name="connsiteX107" fmla="*/ 8563 w 10000"/>
                  <a:gd name="connsiteY107" fmla="*/ 8606 h 9597"/>
                  <a:gd name="connsiteX108" fmla="*/ 8784 w 10000"/>
                  <a:gd name="connsiteY108" fmla="*/ 8823 h 9597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563 w 10000"/>
                  <a:gd name="connsiteY106" fmla="*/ 8967 h 10000"/>
                  <a:gd name="connsiteX107" fmla="*/ 8784 w 10000"/>
                  <a:gd name="connsiteY107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784 w 10000"/>
                  <a:gd name="connsiteY106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784 w 10000"/>
                  <a:gd name="connsiteY105" fmla="*/ 9193 h 10000"/>
                  <a:gd name="connsiteX0" fmla="*/ 8563 w 10000"/>
                  <a:gd name="connsiteY0" fmla="*/ 4807 h 9841"/>
                  <a:gd name="connsiteX1" fmla="*/ 8120 w 10000"/>
                  <a:gd name="connsiteY1" fmla="*/ 4807 h 9841"/>
                  <a:gd name="connsiteX2" fmla="*/ 7678 w 10000"/>
                  <a:gd name="connsiteY2" fmla="*/ 4935 h 9841"/>
                  <a:gd name="connsiteX3" fmla="*/ 7181 w 10000"/>
                  <a:gd name="connsiteY3" fmla="*/ 4904 h 9841"/>
                  <a:gd name="connsiteX4" fmla="*/ 7181 w 10000"/>
                  <a:gd name="connsiteY4" fmla="*/ 4290 h 9841"/>
                  <a:gd name="connsiteX5" fmla="*/ 7456 w 10000"/>
                  <a:gd name="connsiteY5" fmla="*/ 4259 h 9841"/>
                  <a:gd name="connsiteX6" fmla="*/ 7292 w 10000"/>
                  <a:gd name="connsiteY6" fmla="*/ 4096 h 9841"/>
                  <a:gd name="connsiteX7" fmla="*/ 7292 w 10000"/>
                  <a:gd name="connsiteY7" fmla="*/ 3840 h 9841"/>
                  <a:gd name="connsiteX8" fmla="*/ 7347 w 10000"/>
                  <a:gd name="connsiteY8" fmla="*/ 3680 h 9841"/>
                  <a:gd name="connsiteX9" fmla="*/ 6796 w 10000"/>
                  <a:gd name="connsiteY9" fmla="*/ 3421 h 9841"/>
                  <a:gd name="connsiteX10" fmla="*/ 6241 w 10000"/>
                  <a:gd name="connsiteY10" fmla="*/ 3130 h 9841"/>
                  <a:gd name="connsiteX11" fmla="*/ 5967 w 10000"/>
                  <a:gd name="connsiteY11" fmla="*/ 2935 h 9841"/>
                  <a:gd name="connsiteX12" fmla="*/ 5579 w 10000"/>
                  <a:gd name="connsiteY12" fmla="*/ 2872 h 9841"/>
                  <a:gd name="connsiteX13" fmla="*/ 5139 w 10000"/>
                  <a:gd name="connsiteY13" fmla="*/ 2904 h 9841"/>
                  <a:gd name="connsiteX14" fmla="*/ 4695 w 10000"/>
                  <a:gd name="connsiteY14" fmla="*/ 2806 h 9841"/>
                  <a:gd name="connsiteX15" fmla="*/ 4143 w 10000"/>
                  <a:gd name="connsiteY15" fmla="*/ 2031 h 9841"/>
                  <a:gd name="connsiteX16" fmla="*/ 3978 w 10000"/>
                  <a:gd name="connsiteY16" fmla="*/ 1838 h 9841"/>
                  <a:gd name="connsiteX17" fmla="*/ 3811 w 10000"/>
                  <a:gd name="connsiteY17" fmla="*/ 1387 h 9841"/>
                  <a:gd name="connsiteX18" fmla="*/ 3591 w 10000"/>
                  <a:gd name="connsiteY18" fmla="*/ 968 h 9841"/>
                  <a:gd name="connsiteX19" fmla="*/ 2928 w 10000"/>
                  <a:gd name="connsiteY19" fmla="*/ 678 h 9841"/>
                  <a:gd name="connsiteX20" fmla="*/ 2539 w 10000"/>
                  <a:gd name="connsiteY20" fmla="*/ 63 h 9841"/>
                  <a:gd name="connsiteX21" fmla="*/ 2043 w 10000"/>
                  <a:gd name="connsiteY21" fmla="*/ 63 h 9841"/>
                  <a:gd name="connsiteX22" fmla="*/ 1822 w 10000"/>
                  <a:gd name="connsiteY22" fmla="*/ 196 h 9841"/>
                  <a:gd name="connsiteX23" fmla="*/ 1769 w 10000"/>
                  <a:gd name="connsiteY23" fmla="*/ 0 h 9841"/>
                  <a:gd name="connsiteX24" fmla="*/ 1049 w 10000"/>
                  <a:gd name="connsiteY24" fmla="*/ 127 h 9841"/>
                  <a:gd name="connsiteX25" fmla="*/ 1822 w 10000"/>
                  <a:gd name="connsiteY25" fmla="*/ 259 h 9841"/>
                  <a:gd name="connsiteX26" fmla="*/ 1769 w 10000"/>
                  <a:gd name="connsiteY26" fmla="*/ 548 h 9841"/>
                  <a:gd name="connsiteX27" fmla="*/ 1933 w 10000"/>
                  <a:gd name="connsiteY27" fmla="*/ 936 h 9841"/>
                  <a:gd name="connsiteX28" fmla="*/ 2099 w 10000"/>
                  <a:gd name="connsiteY28" fmla="*/ 1160 h 9841"/>
                  <a:gd name="connsiteX29" fmla="*/ 1822 w 10000"/>
                  <a:gd name="connsiteY29" fmla="*/ 1581 h 9841"/>
                  <a:gd name="connsiteX30" fmla="*/ 1604 w 10000"/>
                  <a:gd name="connsiteY30" fmla="*/ 1581 h 9841"/>
                  <a:gd name="connsiteX31" fmla="*/ 1380 w 10000"/>
                  <a:gd name="connsiteY31" fmla="*/ 1870 h 9841"/>
                  <a:gd name="connsiteX32" fmla="*/ 1769 w 10000"/>
                  <a:gd name="connsiteY32" fmla="*/ 2001 h 9841"/>
                  <a:gd name="connsiteX33" fmla="*/ 1271 w 10000"/>
                  <a:gd name="connsiteY33" fmla="*/ 1968 h 9841"/>
                  <a:gd name="connsiteX34" fmla="*/ 1049 w 10000"/>
                  <a:gd name="connsiteY34" fmla="*/ 2354 h 9841"/>
                  <a:gd name="connsiteX35" fmla="*/ 994 w 10000"/>
                  <a:gd name="connsiteY35" fmla="*/ 2420 h 9841"/>
                  <a:gd name="connsiteX36" fmla="*/ 773 w 10000"/>
                  <a:gd name="connsiteY36" fmla="*/ 2839 h 9841"/>
                  <a:gd name="connsiteX37" fmla="*/ 1106 w 10000"/>
                  <a:gd name="connsiteY37" fmla="*/ 2935 h 9841"/>
                  <a:gd name="connsiteX38" fmla="*/ 663 w 10000"/>
                  <a:gd name="connsiteY38" fmla="*/ 3258 h 9841"/>
                  <a:gd name="connsiteX39" fmla="*/ 110 w 10000"/>
                  <a:gd name="connsiteY39" fmla="*/ 3615 h 9841"/>
                  <a:gd name="connsiteX40" fmla="*/ 0 w 10000"/>
                  <a:gd name="connsiteY40" fmla="*/ 3806 h 9841"/>
                  <a:gd name="connsiteX41" fmla="*/ 277 w 10000"/>
                  <a:gd name="connsiteY41" fmla="*/ 4226 h 9841"/>
                  <a:gd name="connsiteX42" fmla="*/ 0 w 10000"/>
                  <a:gd name="connsiteY42" fmla="*/ 4614 h 9841"/>
                  <a:gd name="connsiteX43" fmla="*/ 56 w 10000"/>
                  <a:gd name="connsiteY43" fmla="*/ 5033 h 9841"/>
                  <a:gd name="connsiteX44" fmla="*/ 222 w 10000"/>
                  <a:gd name="connsiteY44" fmla="*/ 5164 h 9841"/>
                  <a:gd name="connsiteX45" fmla="*/ 552 w 10000"/>
                  <a:gd name="connsiteY45" fmla="*/ 5129 h 9841"/>
                  <a:gd name="connsiteX46" fmla="*/ 1216 w 10000"/>
                  <a:gd name="connsiteY46" fmla="*/ 5196 h 9841"/>
                  <a:gd name="connsiteX47" fmla="*/ 1769 w 10000"/>
                  <a:gd name="connsiteY47" fmla="*/ 5065 h 9841"/>
                  <a:gd name="connsiteX48" fmla="*/ 2377 w 10000"/>
                  <a:gd name="connsiteY48" fmla="*/ 5065 h 9841"/>
                  <a:gd name="connsiteX49" fmla="*/ 2762 w 10000"/>
                  <a:gd name="connsiteY49" fmla="*/ 4935 h 9841"/>
                  <a:gd name="connsiteX50" fmla="*/ 2872 w 10000"/>
                  <a:gd name="connsiteY50" fmla="*/ 4967 h 9841"/>
                  <a:gd name="connsiteX51" fmla="*/ 2707 w 10000"/>
                  <a:gd name="connsiteY51" fmla="*/ 5033 h 9841"/>
                  <a:gd name="connsiteX52" fmla="*/ 3093 w 10000"/>
                  <a:gd name="connsiteY52" fmla="*/ 5325 h 9841"/>
                  <a:gd name="connsiteX53" fmla="*/ 3370 w 10000"/>
                  <a:gd name="connsiteY53" fmla="*/ 5258 h 9841"/>
                  <a:gd name="connsiteX54" fmla="*/ 3757 w 10000"/>
                  <a:gd name="connsiteY54" fmla="*/ 5386 h 9841"/>
                  <a:gd name="connsiteX55" fmla="*/ 4252 w 10000"/>
                  <a:gd name="connsiteY55" fmla="*/ 5355 h 9841"/>
                  <a:gd name="connsiteX56" fmla="*/ 5082 w 10000"/>
                  <a:gd name="connsiteY56" fmla="*/ 5452 h 9841"/>
                  <a:gd name="connsiteX57" fmla="*/ 5301 w 10000"/>
                  <a:gd name="connsiteY57" fmla="*/ 5518 h 9841"/>
                  <a:gd name="connsiteX58" fmla="*/ 6076 w 10000"/>
                  <a:gd name="connsiteY58" fmla="*/ 5355 h 9841"/>
                  <a:gd name="connsiteX59" fmla="*/ 6187 w 10000"/>
                  <a:gd name="connsiteY59" fmla="*/ 5452 h 9841"/>
                  <a:gd name="connsiteX60" fmla="*/ 6407 w 10000"/>
                  <a:gd name="connsiteY60" fmla="*/ 5325 h 9841"/>
                  <a:gd name="connsiteX61" fmla="*/ 6519 w 10000"/>
                  <a:gd name="connsiteY61" fmla="*/ 5487 h 9841"/>
                  <a:gd name="connsiteX62" fmla="*/ 7292 w 10000"/>
                  <a:gd name="connsiteY62" fmla="*/ 5290 h 9841"/>
                  <a:gd name="connsiteX63" fmla="*/ 7292 w 10000"/>
                  <a:gd name="connsiteY63" fmla="*/ 5096 h 9841"/>
                  <a:gd name="connsiteX64" fmla="*/ 7456 w 10000"/>
                  <a:gd name="connsiteY64" fmla="*/ 5065 h 9841"/>
                  <a:gd name="connsiteX65" fmla="*/ 7624 w 10000"/>
                  <a:gd name="connsiteY65" fmla="*/ 5129 h 9841"/>
                  <a:gd name="connsiteX66" fmla="*/ 8176 w 10000"/>
                  <a:gd name="connsiteY66" fmla="*/ 5001 h 9841"/>
                  <a:gd name="connsiteX67" fmla="*/ 8287 w 10000"/>
                  <a:gd name="connsiteY67" fmla="*/ 5033 h 9841"/>
                  <a:gd name="connsiteX68" fmla="*/ 8563 w 10000"/>
                  <a:gd name="connsiteY68" fmla="*/ 5612 h 9841"/>
                  <a:gd name="connsiteX69" fmla="*/ 8728 w 10000"/>
                  <a:gd name="connsiteY69" fmla="*/ 5679 h 9841"/>
                  <a:gd name="connsiteX70" fmla="*/ 9116 w 10000"/>
                  <a:gd name="connsiteY70" fmla="*/ 5679 h 9841"/>
                  <a:gd name="connsiteX71" fmla="*/ 9281 w 10000"/>
                  <a:gd name="connsiteY71" fmla="*/ 5937 h 9841"/>
                  <a:gd name="connsiteX72" fmla="*/ 9336 w 10000"/>
                  <a:gd name="connsiteY72" fmla="*/ 6130 h 9841"/>
                  <a:gd name="connsiteX73" fmla="*/ 10000 w 10000"/>
                  <a:gd name="connsiteY73" fmla="*/ 6902 h 9841"/>
                  <a:gd name="connsiteX74" fmla="*/ 9724 w 10000"/>
                  <a:gd name="connsiteY74" fmla="*/ 6774 h 9841"/>
                  <a:gd name="connsiteX75" fmla="*/ 8949 w 10000"/>
                  <a:gd name="connsiteY75" fmla="*/ 6902 h 9841"/>
                  <a:gd name="connsiteX76" fmla="*/ 8563 w 10000"/>
                  <a:gd name="connsiteY76" fmla="*/ 6516 h 9841"/>
                  <a:gd name="connsiteX77" fmla="*/ 8287 w 10000"/>
                  <a:gd name="connsiteY77" fmla="*/ 6548 h 9841"/>
                  <a:gd name="connsiteX78" fmla="*/ 8506 w 10000"/>
                  <a:gd name="connsiteY78" fmla="*/ 6806 h 9841"/>
                  <a:gd name="connsiteX79" fmla="*/ 8563 w 10000"/>
                  <a:gd name="connsiteY79" fmla="*/ 7000 h 9841"/>
                  <a:gd name="connsiteX80" fmla="*/ 8009 w 10000"/>
                  <a:gd name="connsiteY80" fmla="*/ 7355 h 9841"/>
                  <a:gd name="connsiteX81" fmla="*/ 7901 w 10000"/>
                  <a:gd name="connsiteY81" fmla="*/ 7550 h 9841"/>
                  <a:gd name="connsiteX82" fmla="*/ 7845 w 10000"/>
                  <a:gd name="connsiteY82" fmla="*/ 7709 h 9841"/>
                  <a:gd name="connsiteX83" fmla="*/ 7789 w 10000"/>
                  <a:gd name="connsiteY83" fmla="*/ 7774 h 9841"/>
                  <a:gd name="connsiteX84" fmla="*/ 7678 w 10000"/>
                  <a:gd name="connsiteY84" fmla="*/ 7905 h 9841"/>
                  <a:gd name="connsiteX85" fmla="*/ 7347 w 10000"/>
                  <a:gd name="connsiteY85" fmla="*/ 8000 h 9841"/>
                  <a:gd name="connsiteX86" fmla="*/ 7456 w 10000"/>
                  <a:gd name="connsiteY86" fmla="*/ 8227 h 9841"/>
                  <a:gd name="connsiteX87" fmla="*/ 7402 w 10000"/>
                  <a:gd name="connsiteY87" fmla="*/ 8291 h 9841"/>
                  <a:gd name="connsiteX88" fmla="*/ 6961 w 10000"/>
                  <a:gd name="connsiteY88" fmla="*/ 8485 h 9841"/>
                  <a:gd name="connsiteX89" fmla="*/ 6519 w 10000"/>
                  <a:gd name="connsiteY89" fmla="*/ 8454 h 9841"/>
                  <a:gd name="connsiteX90" fmla="*/ 6906 w 10000"/>
                  <a:gd name="connsiteY90" fmla="*/ 8583 h 9841"/>
                  <a:gd name="connsiteX91" fmla="*/ 6906 w 10000"/>
                  <a:gd name="connsiteY91" fmla="*/ 8967 h 9841"/>
                  <a:gd name="connsiteX92" fmla="*/ 6407 w 10000"/>
                  <a:gd name="connsiteY92" fmla="*/ 9064 h 9841"/>
                  <a:gd name="connsiteX93" fmla="*/ 6298 w 10000"/>
                  <a:gd name="connsiteY93" fmla="*/ 8905 h 9841"/>
                  <a:gd name="connsiteX94" fmla="*/ 6241 w 10000"/>
                  <a:gd name="connsiteY94" fmla="*/ 8779 h 9841"/>
                  <a:gd name="connsiteX95" fmla="*/ 5747 w 10000"/>
                  <a:gd name="connsiteY95" fmla="*/ 8873 h 9841"/>
                  <a:gd name="connsiteX96" fmla="*/ 5967 w 10000"/>
                  <a:gd name="connsiteY96" fmla="*/ 9001 h 9841"/>
                  <a:gd name="connsiteX97" fmla="*/ 6131 w 10000"/>
                  <a:gd name="connsiteY97" fmla="*/ 9130 h 9841"/>
                  <a:gd name="connsiteX98" fmla="*/ 6353 w 10000"/>
                  <a:gd name="connsiteY98" fmla="*/ 9453 h 9841"/>
                  <a:gd name="connsiteX99" fmla="*/ 6628 w 10000"/>
                  <a:gd name="connsiteY99" fmla="*/ 9388 h 9841"/>
                  <a:gd name="connsiteX100" fmla="*/ 6850 w 10000"/>
                  <a:gd name="connsiteY100" fmla="*/ 9646 h 9841"/>
                  <a:gd name="connsiteX101" fmla="*/ 7014 w 10000"/>
                  <a:gd name="connsiteY101" fmla="*/ 9709 h 9841"/>
                  <a:gd name="connsiteX102" fmla="*/ 7402 w 10000"/>
                  <a:gd name="connsiteY102" fmla="*/ 9677 h 9841"/>
                  <a:gd name="connsiteX103" fmla="*/ 7568 w 10000"/>
                  <a:gd name="connsiteY103" fmla="*/ 9841 h 9841"/>
                  <a:gd name="connsiteX104" fmla="*/ 8784 w 10000"/>
                  <a:gd name="connsiteY104" fmla="*/ 9193 h 9841"/>
                  <a:gd name="connsiteX0" fmla="*/ 8563 w 10000"/>
                  <a:gd name="connsiteY0" fmla="*/ 4885 h 10000"/>
                  <a:gd name="connsiteX1" fmla="*/ 8120 w 10000"/>
                  <a:gd name="connsiteY1" fmla="*/ 4885 h 10000"/>
                  <a:gd name="connsiteX2" fmla="*/ 7678 w 10000"/>
                  <a:gd name="connsiteY2" fmla="*/ 5015 h 10000"/>
                  <a:gd name="connsiteX3" fmla="*/ 7181 w 10000"/>
                  <a:gd name="connsiteY3" fmla="*/ 4983 h 10000"/>
                  <a:gd name="connsiteX4" fmla="*/ 7181 w 10000"/>
                  <a:gd name="connsiteY4" fmla="*/ 4359 h 10000"/>
                  <a:gd name="connsiteX5" fmla="*/ 7456 w 10000"/>
                  <a:gd name="connsiteY5" fmla="*/ 4328 h 10000"/>
                  <a:gd name="connsiteX6" fmla="*/ 7292 w 10000"/>
                  <a:gd name="connsiteY6" fmla="*/ 4162 h 10000"/>
                  <a:gd name="connsiteX7" fmla="*/ 7292 w 10000"/>
                  <a:gd name="connsiteY7" fmla="*/ 3902 h 10000"/>
                  <a:gd name="connsiteX8" fmla="*/ 7347 w 10000"/>
                  <a:gd name="connsiteY8" fmla="*/ 3739 h 10000"/>
                  <a:gd name="connsiteX9" fmla="*/ 6796 w 10000"/>
                  <a:gd name="connsiteY9" fmla="*/ 3476 h 10000"/>
                  <a:gd name="connsiteX10" fmla="*/ 6241 w 10000"/>
                  <a:gd name="connsiteY10" fmla="*/ 3181 h 10000"/>
                  <a:gd name="connsiteX11" fmla="*/ 5967 w 10000"/>
                  <a:gd name="connsiteY11" fmla="*/ 2982 h 10000"/>
                  <a:gd name="connsiteX12" fmla="*/ 5579 w 10000"/>
                  <a:gd name="connsiteY12" fmla="*/ 2918 h 10000"/>
                  <a:gd name="connsiteX13" fmla="*/ 5139 w 10000"/>
                  <a:gd name="connsiteY13" fmla="*/ 2951 h 10000"/>
                  <a:gd name="connsiteX14" fmla="*/ 4695 w 10000"/>
                  <a:gd name="connsiteY14" fmla="*/ 2851 h 10000"/>
                  <a:gd name="connsiteX15" fmla="*/ 4143 w 10000"/>
                  <a:gd name="connsiteY15" fmla="*/ 2064 h 10000"/>
                  <a:gd name="connsiteX16" fmla="*/ 3978 w 10000"/>
                  <a:gd name="connsiteY16" fmla="*/ 1868 h 10000"/>
                  <a:gd name="connsiteX17" fmla="*/ 3811 w 10000"/>
                  <a:gd name="connsiteY17" fmla="*/ 1409 h 10000"/>
                  <a:gd name="connsiteX18" fmla="*/ 3591 w 10000"/>
                  <a:gd name="connsiteY18" fmla="*/ 984 h 10000"/>
                  <a:gd name="connsiteX19" fmla="*/ 2928 w 10000"/>
                  <a:gd name="connsiteY19" fmla="*/ 689 h 10000"/>
                  <a:gd name="connsiteX20" fmla="*/ 2539 w 10000"/>
                  <a:gd name="connsiteY20" fmla="*/ 64 h 10000"/>
                  <a:gd name="connsiteX21" fmla="*/ 2043 w 10000"/>
                  <a:gd name="connsiteY21" fmla="*/ 64 h 10000"/>
                  <a:gd name="connsiteX22" fmla="*/ 1822 w 10000"/>
                  <a:gd name="connsiteY22" fmla="*/ 199 h 10000"/>
                  <a:gd name="connsiteX23" fmla="*/ 1769 w 10000"/>
                  <a:gd name="connsiteY23" fmla="*/ 0 h 10000"/>
                  <a:gd name="connsiteX24" fmla="*/ 1049 w 10000"/>
                  <a:gd name="connsiteY24" fmla="*/ 129 h 10000"/>
                  <a:gd name="connsiteX25" fmla="*/ 1822 w 10000"/>
                  <a:gd name="connsiteY25" fmla="*/ 263 h 10000"/>
                  <a:gd name="connsiteX26" fmla="*/ 1769 w 10000"/>
                  <a:gd name="connsiteY26" fmla="*/ 557 h 10000"/>
                  <a:gd name="connsiteX27" fmla="*/ 1933 w 10000"/>
                  <a:gd name="connsiteY27" fmla="*/ 951 h 10000"/>
                  <a:gd name="connsiteX28" fmla="*/ 2099 w 10000"/>
                  <a:gd name="connsiteY28" fmla="*/ 1179 h 10000"/>
                  <a:gd name="connsiteX29" fmla="*/ 1822 w 10000"/>
                  <a:gd name="connsiteY29" fmla="*/ 1607 h 10000"/>
                  <a:gd name="connsiteX30" fmla="*/ 1604 w 10000"/>
                  <a:gd name="connsiteY30" fmla="*/ 1607 h 10000"/>
                  <a:gd name="connsiteX31" fmla="*/ 1380 w 10000"/>
                  <a:gd name="connsiteY31" fmla="*/ 1900 h 10000"/>
                  <a:gd name="connsiteX32" fmla="*/ 1769 w 10000"/>
                  <a:gd name="connsiteY32" fmla="*/ 2033 h 10000"/>
                  <a:gd name="connsiteX33" fmla="*/ 1271 w 10000"/>
                  <a:gd name="connsiteY33" fmla="*/ 2000 h 10000"/>
                  <a:gd name="connsiteX34" fmla="*/ 1049 w 10000"/>
                  <a:gd name="connsiteY34" fmla="*/ 2392 h 10000"/>
                  <a:gd name="connsiteX35" fmla="*/ 994 w 10000"/>
                  <a:gd name="connsiteY35" fmla="*/ 2459 h 10000"/>
                  <a:gd name="connsiteX36" fmla="*/ 773 w 10000"/>
                  <a:gd name="connsiteY36" fmla="*/ 2885 h 10000"/>
                  <a:gd name="connsiteX37" fmla="*/ 1106 w 10000"/>
                  <a:gd name="connsiteY37" fmla="*/ 2982 h 10000"/>
                  <a:gd name="connsiteX38" fmla="*/ 663 w 10000"/>
                  <a:gd name="connsiteY38" fmla="*/ 3311 h 10000"/>
                  <a:gd name="connsiteX39" fmla="*/ 110 w 10000"/>
                  <a:gd name="connsiteY39" fmla="*/ 3673 h 10000"/>
                  <a:gd name="connsiteX40" fmla="*/ 0 w 10000"/>
                  <a:gd name="connsiteY40" fmla="*/ 3867 h 10000"/>
                  <a:gd name="connsiteX41" fmla="*/ 277 w 10000"/>
                  <a:gd name="connsiteY41" fmla="*/ 4294 h 10000"/>
                  <a:gd name="connsiteX42" fmla="*/ 0 w 10000"/>
                  <a:gd name="connsiteY42" fmla="*/ 4689 h 10000"/>
                  <a:gd name="connsiteX43" fmla="*/ 56 w 10000"/>
                  <a:gd name="connsiteY43" fmla="*/ 5114 h 10000"/>
                  <a:gd name="connsiteX44" fmla="*/ 222 w 10000"/>
                  <a:gd name="connsiteY44" fmla="*/ 5247 h 10000"/>
                  <a:gd name="connsiteX45" fmla="*/ 552 w 10000"/>
                  <a:gd name="connsiteY45" fmla="*/ 5212 h 10000"/>
                  <a:gd name="connsiteX46" fmla="*/ 1216 w 10000"/>
                  <a:gd name="connsiteY46" fmla="*/ 5280 h 10000"/>
                  <a:gd name="connsiteX47" fmla="*/ 1769 w 10000"/>
                  <a:gd name="connsiteY47" fmla="*/ 5147 h 10000"/>
                  <a:gd name="connsiteX48" fmla="*/ 2377 w 10000"/>
                  <a:gd name="connsiteY48" fmla="*/ 5147 h 10000"/>
                  <a:gd name="connsiteX49" fmla="*/ 2762 w 10000"/>
                  <a:gd name="connsiteY49" fmla="*/ 5015 h 10000"/>
                  <a:gd name="connsiteX50" fmla="*/ 2872 w 10000"/>
                  <a:gd name="connsiteY50" fmla="*/ 5047 h 10000"/>
                  <a:gd name="connsiteX51" fmla="*/ 2707 w 10000"/>
                  <a:gd name="connsiteY51" fmla="*/ 5114 h 10000"/>
                  <a:gd name="connsiteX52" fmla="*/ 3093 w 10000"/>
                  <a:gd name="connsiteY52" fmla="*/ 5411 h 10000"/>
                  <a:gd name="connsiteX53" fmla="*/ 3370 w 10000"/>
                  <a:gd name="connsiteY53" fmla="*/ 5343 h 10000"/>
                  <a:gd name="connsiteX54" fmla="*/ 3757 w 10000"/>
                  <a:gd name="connsiteY54" fmla="*/ 5473 h 10000"/>
                  <a:gd name="connsiteX55" fmla="*/ 4252 w 10000"/>
                  <a:gd name="connsiteY55" fmla="*/ 5442 h 10000"/>
                  <a:gd name="connsiteX56" fmla="*/ 5082 w 10000"/>
                  <a:gd name="connsiteY56" fmla="*/ 5540 h 10000"/>
                  <a:gd name="connsiteX57" fmla="*/ 5301 w 10000"/>
                  <a:gd name="connsiteY57" fmla="*/ 5607 h 10000"/>
                  <a:gd name="connsiteX58" fmla="*/ 6076 w 10000"/>
                  <a:gd name="connsiteY58" fmla="*/ 5442 h 10000"/>
                  <a:gd name="connsiteX59" fmla="*/ 6187 w 10000"/>
                  <a:gd name="connsiteY59" fmla="*/ 5540 h 10000"/>
                  <a:gd name="connsiteX60" fmla="*/ 6407 w 10000"/>
                  <a:gd name="connsiteY60" fmla="*/ 5411 h 10000"/>
                  <a:gd name="connsiteX61" fmla="*/ 6519 w 10000"/>
                  <a:gd name="connsiteY61" fmla="*/ 5576 h 10000"/>
                  <a:gd name="connsiteX62" fmla="*/ 7292 w 10000"/>
                  <a:gd name="connsiteY62" fmla="*/ 5375 h 10000"/>
                  <a:gd name="connsiteX63" fmla="*/ 7292 w 10000"/>
                  <a:gd name="connsiteY63" fmla="*/ 5178 h 10000"/>
                  <a:gd name="connsiteX64" fmla="*/ 7456 w 10000"/>
                  <a:gd name="connsiteY64" fmla="*/ 5147 h 10000"/>
                  <a:gd name="connsiteX65" fmla="*/ 7624 w 10000"/>
                  <a:gd name="connsiteY65" fmla="*/ 5212 h 10000"/>
                  <a:gd name="connsiteX66" fmla="*/ 8176 w 10000"/>
                  <a:gd name="connsiteY66" fmla="*/ 5082 h 10000"/>
                  <a:gd name="connsiteX67" fmla="*/ 8287 w 10000"/>
                  <a:gd name="connsiteY67" fmla="*/ 5114 h 10000"/>
                  <a:gd name="connsiteX68" fmla="*/ 8563 w 10000"/>
                  <a:gd name="connsiteY68" fmla="*/ 5703 h 10000"/>
                  <a:gd name="connsiteX69" fmla="*/ 8728 w 10000"/>
                  <a:gd name="connsiteY69" fmla="*/ 5771 h 10000"/>
                  <a:gd name="connsiteX70" fmla="*/ 9116 w 10000"/>
                  <a:gd name="connsiteY70" fmla="*/ 5771 h 10000"/>
                  <a:gd name="connsiteX71" fmla="*/ 9281 w 10000"/>
                  <a:gd name="connsiteY71" fmla="*/ 6033 h 10000"/>
                  <a:gd name="connsiteX72" fmla="*/ 9336 w 10000"/>
                  <a:gd name="connsiteY72" fmla="*/ 6229 h 10000"/>
                  <a:gd name="connsiteX73" fmla="*/ 10000 w 10000"/>
                  <a:gd name="connsiteY73" fmla="*/ 7014 h 10000"/>
                  <a:gd name="connsiteX74" fmla="*/ 9724 w 10000"/>
                  <a:gd name="connsiteY74" fmla="*/ 6883 h 10000"/>
                  <a:gd name="connsiteX75" fmla="*/ 8949 w 10000"/>
                  <a:gd name="connsiteY75" fmla="*/ 7014 h 10000"/>
                  <a:gd name="connsiteX76" fmla="*/ 8563 w 10000"/>
                  <a:gd name="connsiteY76" fmla="*/ 6621 h 10000"/>
                  <a:gd name="connsiteX77" fmla="*/ 8287 w 10000"/>
                  <a:gd name="connsiteY77" fmla="*/ 6654 h 10000"/>
                  <a:gd name="connsiteX78" fmla="*/ 8506 w 10000"/>
                  <a:gd name="connsiteY78" fmla="*/ 6916 h 10000"/>
                  <a:gd name="connsiteX79" fmla="*/ 8563 w 10000"/>
                  <a:gd name="connsiteY79" fmla="*/ 7113 h 10000"/>
                  <a:gd name="connsiteX80" fmla="*/ 8009 w 10000"/>
                  <a:gd name="connsiteY80" fmla="*/ 7474 h 10000"/>
                  <a:gd name="connsiteX81" fmla="*/ 7901 w 10000"/>
                  <a:gd name="connsiteY81" fmla="*/ 7672 h 10000"/>
                  <a:gd name="connsiteX82" fmla="*/ 7845 w 10000"/>
                  <a:gd name="connsiteY82" fmla="*/ 7834 h 10000"/>
                  <a:gd name="connsiteX83" fmla="*/ 7789 w 10000"/>
                  <a:gd name="connsiteY83" fmla="*/ 7900 h 10000"/>
                  <a:gd name="connsiteX84" fmla="*/ 7678 w 10000"/>
                  <a:gd name="connsiteY84" fmla="*/ 8033 h 10000"/>
                  <a:gd name="connsiteX85" fmla="*/ 7347 w 10000"/>
                  <a:gd name="connsiteY85" fmla="*/ 8129 h 10000"/>
                  <a:gd name="connsiteX86" fmla="*/ 7456 w 10000"/>
                  <a:gd name="connsiteY86" fmla="*/ 8360 h 10000"/>
                  <a:gd name="connsiteX87" fmla="*/ 7402 w 10000"/>
                  <a:gd name="connsiteY87" fmla="*/ 8425 h 10000"/>
                  <a:gd name="connsiteX88" fmla="*/ 6961 w 10000"/>
                  <a:gd name="connsiteY88" fmla="*/ 8622 h 10000"/>
                  <a:gd name="connsiteX89" fmla="*/ 6519 w 10000"/>
                  <a:gd name="connsiteY89" fmla="*/ 8591 h 10000"/>
                  <a:gd name="connsiteX90" fmla="*/ 6906 w 10000"/>
                  <a:gd name="connsiteY90" fmla="*/ 8722 h 10000"/>
                  <a:gd name="connsiteX91" fmla="*/ 6906 w 10000"/>
                  <a:gd name="connsiteY91" fmla="*/ 9112 h 10000"/>
                  <a:gd name="connsiteX92" fmla="*/ 6407 w 10000"/>
                  <a:gd name="connsiteY92" fmla="*/ 9210 h 10000"/>
                  <a:gd name="connsiteX93" fmla="*/ 6298 w 10000"/>
                  <a:gd name="connsiteY93" fmla="*/ 9049 h 10000"/>
                  <a:gd name="connsiteX94" fmla="*/ 6241 w 10000"/>
                  <a:gd name="connsiteY94" fmla="*/ 8921 h 10000"/>
                  <a:gd name="connsiteX95" fmla="*/ 5747 w 10000"/>
                  <a:gd name="connsiteY95" fmla="*/ 9016 h 10000"/>
                  <a:gd name="connsiteX96" fmla="*/ 5967 w 10000"/>
                  <a:gd name="connsiteY96" fmla="*/ 9146 h 10000"/>
                  <a:gd name="connsiteX97" fmla="*/ 6131 w 10000"/>
                  <a:gd name="connsiteY97" fmla="*/ 9278 h 10000"/>
                  <a:gd name="connsiteX98" fmla="*/ 6353 w 10000"/>
                  <a:gd name="connsiteY98" fmla="*/ 9606 h 10000"/>
                  <a:gd name="connsiteX99" fmla="*/ 6628 w 10000"/>
                  <a:gd name="connsiteY99" fmla="*/ 9540 h 10000"/>
                  <a:gd name="connsiteX100" fmla="*/ 6850 w 10000"/>
                  <a:gd name="connsiteY100" fmla="*/ 9802 h 10000"/>
                  <a:gd name="connsiteX101" fmla="*/ 7014 w 10000"/>
                  <a:gd name="connsiteY101" fmla="*/ 9866 h 10000"/>
                  <a:gd name="connsiteX102" fmla="*/ 7402 w 10000"/>
                  <a:gd name="connsiteY102" fmla="*/ 9833 h 10000"/>
                  <a:gd name="connsiteX103" fmla="*/ 7568 w 10000"/>
                  <a:gd name="connsiteY103" fmla="*/ 10000 h 10000"/>
                  <a:gd name="connsiteX0" fmla="*/ 8563 w 10000"/>
                  <a:gd name="connsiteY0" fmla="*/ 4885 h 9866"/>
                  <a:gd name="connsiteX1" fmla="*/ 8120 w 10000"/>
                  <a:gd name="connsiteY1" fmla="*/ 4885 h 9866"/>
                  <a:gd name="connsiteX2" fmla="*/ 7678 w 10000"/>
                  <a:gd name="connsiteY2" fmla="*/ 5015 h 9866"/>
                  <a:gd name="connsiteX3" fmla="*/ 7181 w 10000"/>
                  <a:gd name="connsiteY3" fmla="*/ 4983 h 9866"/>
                  <a:gd name="connsiteX4" fmla="*/ 7181 w 10000"/>
                  <a:gd name="connsiteY4" fmla="*/ 4359 h 9866"/>
                  <a:gd name="connsiteX5" fmla="*/ 7456 w 10000"/>
                  <a:gd name="connsiteY5" fmla="*/ 4328 h 9866"/>
                  <a:gd name="connsiteX6" fmla="*/ 7292 w 10000"/>
                  <a:gd name="connsiteY6" fmla="*/ 4162 h 9866"/>
                  <a:gd name="connsiteX7" fmla="*/ 7292 w 10000"/>
                  <a:gd name="connsiteY7" fmla="*/ 3902 h 9866"/>
                  <a:gd name="connsiteX8" fmla="*/ 7347 w 10000"/>
                  <a:gd name="connsiteY8" fmla="*/ 3739 h 9866"/>
                  <a:gd name="connsiteX9" fmla="*/ 6796 w 10000"/>
                  <a:gd name="connsiteY9" fmla="*/ 3476 h 9866"/>
                  <a:gd name="connsiteX10" fmla="*/ 6241 w 10000"/>
                  <a:gd name="connsiteY10" fmla="*/ 3181 h 9866"/>
                  <a:gd name="connsiteX11" fmla="*/ 5967 w 10000"/>
                  <a:gd name="connsiteY11" fmla="*/ 2982 h 9866"/>
                  <a:gd name="connsiteX12" fmla="*/ 5579 w 10000"/>
                  <a:gd name="connsiteY12" fmla="*/ 2918 h 9866"/>
                  <a:gd name="connsiteX13" fmla="*/ 5139 w 10000"/>
                  <a:gd name="connsiteY13" fmla="*/ 2951 h 9866"/>
                  <a:gd name="connsiteX14" fmla="*/ 4695 w 10000"/>
                  <a:gd name="connsiteY14" fmla="*/ 2851 h 9866"/>
                  <a:gd name="connsiteX15" fmla="*/ 4143 w 10000"/>
                  <a:gd name="connsiteY15" fmla="*/ 2064 h 9866"/>
                  <a:gd name="connsiteX16" fmla="*/ 3978 w 10000"/>
                  <a:gd name="connsiteY16" fmla="*/ 1868 h 9866"/>
                  <a:gd name="connsiteX17" fmla="*/ 3811 w 10000"/>
                  <a:gd name="connsiteY17" fmla="*/ 1409 h 9866"/>
                  <a:gd name="connsiteX18" fmla="*/ 3591 w 10000"/>
                  <a:gd name="connsiteY18" fmla="*/ 984 h 9866"/>
                  <a:gd name="connsiteX19" fmla="*/ 2928 w 10000"/>
                  <a:gd name="connsiteY19" fmla="*/ 689 h 9866"/>
                  <a:gd name="connsiteX20" fmla="*/ 2539 w 10000"/>
                  <a:gd name="connsiteY20" fmla="*/ 64 h 9866"/>
                  <a:gd name="connsiteX21" fmla="*/ 2043 w 10000"/>
                  <a:gd name="connsiteY21" fmla="*/ 64 h 9866"/>
                  <a:gd name="connsiteX22" fmla="*/ 1822 w 10000"/>
                  <a:gd name="connsiteY22" fmla="*/ 199 h 9866"/>
                  <a:gd name="connsiteX23" fmla="*/ 1769 w 10000"/>
                  <a:gd name="connsiteY23" fmla="*/ 0 h 9866"/>
                  <a:gd name="connsiteX24" fmla="*/ 1049 w 10000"/>
                  <a:gd name="connsiteY24" fmla="*/ 129 h 9866"/>
                  <a:gd name="connsiteX25" fmla="*/ 1822 w 10000"/>
                  <a:gd name="connsiteY25" fmla="*/ 263 h 9866"/>
                  <a:gd name="connsiteX26" fmla="*/ 1769 w 10000"/>
                  <a:gd name="connsiteY26" fmla="*/ 557 h 9866"/>
                  <a:gd name="connsiteX27" fmla="*/ 1933 w 10000"/>
                  <a:gd name="connsiteY27" fmla="*/ 951 h 9866"/>
                  <a:gd name="connsiteX28" fmla="*/ 2099 w 10000"/>
                  <a:gd name="connsiteY28" fmla="*/ 1179 h 9866"/>
                  <a:gd name="connsiteX29" fmla="*/ 1822 w 10000"/>
                  <a:gd name="connsiteY29" fmla="*/ 1607 h 9866"/>
                  <a:gd name="connsiteX30" fmla="*/ 1604 w 10000"/>
                  <a:gd name="connsiteY30" fmla="*/ 1607 h 9866"/>
                  <a:gd name="connsiteX31" fmla="*/ 1380 w 10000"/>
                  <a:gd name="connsiteY31" fmla="*/ 1900 h 9866"/>
                  <a:gd name="connsiteX32" fmla="*/ 1769 w 10000"/>
                  <a:gd name="connsiteY32" fmla="*/ 2033 h 9866"/>
                  <a:gd name="connsiteX33" fmla="*/ 1271 w 10000"/>
                  <a:gd name="connsiteY33" fmla="*/ 2000 h 9866"/>
                  <a:gd name="connsiteX34" fmla="*/ 1049 w 10000"/>
                  <a:gd name="connsiteY34" fmla="*/ 2392 h 9866"/>
                  <a:gd name="connsiteX35" fmla="*/ 994 w 10000"/>
                  <a:gd name="connsiteY35" fmla="*/ 2459 h 9866"/>
                  <a:gd name="connsiteX36" fmla="*/ 773 w 10000"/>
                  <a:gd name="connsiteY36" fmla="*/ 2885 h 9866"/>
                  <a:gd name="connsiteX37" fmla="*/ 1106 w 10000"/>
                  <a:gd name="connsiteY37" fmla="*/ 2982 h 9866"/>
                  <a:gd name="connsiteX38" fmla="*/ 663 w 10000"/>
                  <a:gd name="connsiteY38" fmla="*/ 3311 h 9866"/>
                  <a:gd name="connsiteX39" fmla="*/ 110 w 10000"/>
                  <a:gd name="connsiteY39" fmla="*/ 3673 h 9866"/>
                  <a:gd name="connsiteX40" fmla="*/ 0 w 10000"/>
                  <a:gd name="connsiteY40" fmla="*/ 3867 h 9866"/>
                  <a:gd name="connsiteX41" fmla="*/ 277 w 10000"/>
                  <a:gd name="connsiteY41" fmla="*/ 4294 h 9866"/>
                  <a:gd name="connsiteX42" fmla="*/ 0 w 10000"/>
                  <a:gd name="connsiteY42" fmla="*/ 4689 h 9866"/>
                  <a:gd name="connsiteX43" fmla="*/ 56 w 10000"/>
                  <a:gd name="connsiteY43" fmla="*/ 5114 h 9866"/>
                  <a:gd name="connsiteX44" fmla="*/ 222 w 10000"/>
                  <a:gd name="connsiteY44" fmla="*/ 5247 h 9866"/>
                  <a:gd name="connsiteX45" fmla="*/ 552 w 10000"/>
                  <a:gd name="connsiteY45" fmla="*/ 5212 h 9866"/>
                  <a:gd name="connsiteX46" fmla="*/ 1216 w 10000"/>
                  <a:gd name="connsiteY46" fmla="*/ 5280 h 9866"/>
                  <a:gd name="connsiteX47" fmla="*/ 1769 w 10000"/>
                  <a:gd name="connsiteY47" fmla="*/ 5147 h 9866"/>
                  <a:gd name="connsiteX48" fmla="*/ 2377 w 10000"/>
                  <a:gd name="connsiteY48" fmla="*/ 5147 h 9866"/>
                  <a:gd name="connsiteX49" fmla="*/ 2762 w 10000"/>
                  <a:gd name="connsiteY49" fmla="*/ 5015 h 9866"/>
                  <a:gd name="connsiteX50" fmla="*/ 2872 w 10000"/>
                  <a:gd name="connsiteY50" fmla="*/ 5047 h 9866"/>
                  <a:gd name="connsiteX51" fmla="*/ 2707 w 10000"/>
                  <a:gd name="connsiteY51" fmla="*/ 5114 h 9866"/>
                  <a:gd name="connsiteX52" fmla="*/ 3093 w 10000"/>
                  <a:gd name="connsiteY52" fmla="*/ 5411 h 9866"/>
                  <a:gd name="connsiteX53" fmla="*/ 3370 w 10000"/>
                  <a:gd name="connsiteY53" fmla="*/ 5343 h 9866"/>
                  <a:gd name="connsiteX54" fmla="*/ 3757 w 10000"/>
                  <a:gd name="connsiteY54" fmla="*/ 5473 h 9866"/>
                  <a:gd name="connsiteX55" fmla="*/ 4252 w 10000"/>
                  <a:gd name="connsiteY55" fmla="*/ 5442 h 9866"/>
                  <a:gd name="connsiteX56" fmla="*/ 5082 w 10000"/>
                  <a:gd name="connsiteY56" fmla="*/ 5540 h 9866"/>
                  <a:gd name="connsiteX57" fmla="*/ 5301 w 10000"/>
                  <a:gd name="connsiteY57" fmla="*/ 5607 h 9866"/>
                  <a:gd name="connsiteX58" fmla="*/ 6076 w 10000"/>
                  <a:gd name="connsiteY58" fmla="*/ 5442 h 9866"/>
                  <a:gd name="connsiteX59" fmla="*/ 6187 w 10000"/>
                  <a:gd name="connsiteY59" fmla="*/ 5540 h 9866"/>
                  <a:gd name="connsiteX60" fmla="*/ 6407 w 10000"/>
                  <a:gd name="connsiteY60" fmla="*/ 5411 h 9866"/>
                  <a:gd name="connsiteX61" fmla="*/ 6519 w 10000"/>
                  <a:gd name="connsiteY61" fmla="*/ 5576 h 9866"/>
                  <a:gd name="connsiteX62" fmla="*/ 7292 w 10000"/>
                  <a:gd name="connsiteY62" fmla="*/ 5375 h 9866"/>
                  <a:gd name="connsiteX63" fmla="*/ 7292 w 10000"/>
                  <a:gd name="connsiteY63" fmla="*/ 5178 h 9866"/>
                  <a:gd name="connsiteX64" fmla="*/ 7456 w 10000"/>
                  <a:gd name="connsiteY64" fmla="*/ 5147 h 9866"/>
                  <a:gd name="connsiteX65" fmla="*/ 7624 w 10000"/>
                  <a:gd name="connsiteY65" fmla="*/ 5212 h 9866"/>
                  <a:gd name="connsiteX66" fmla="*/ 8176 w 10000"/>
                  <a:gd name="connsiteY66" fmla="*/ 5082 h 9866"/>
                  <a:gd name="connsiteX67" fmla="*/ 8287 w 10000"/>
                  <a:gd name="connsiteY67" fmla="*/ 5114 h 9866"/>
                  <a:gd name="connsiteX68" fmla="*/ 8563 w 10000"/>
                  <a:gd name="connsiteY68" fmla="*/ 5703 h 9866"/>
                  <a:gd name="connsiteX69" fmla="*/ 8728 w 10000"/>
                  <a:gd name="connsiteY69" fmla="*/ 5771 h 9866"/>
                  <a:gd name="connsiteX70" fmla="*/ 9116 w 10000"/>
                  <a:gd name="connsiteY70" fmla="*/ 5771 h 9866"/>
                  <a:gd name="connsiteX71" fmla="*/ 9281 w 10000"/>
                  <a:gd name="connsiteY71" fmla="*/ 6033 h 9866"/>
                  <a:gd name="connsiteX72" fmla="*/ 9336 w 10000"/>
                  <a:gd name="connsiteY72" fmla="*/ 6229 h 9866"/>
                  <a:gd name="connsiteX73" fmla="*/ 10000 w 10000"/>
                  <a:gd name="connsiteY73" fmla="*/ 7014 h 9866"/>
                  <a:gd name="connsiteX74" fmla="*/ 9724 w 10000"/>
                  <a:gd name="connsiteY74" fmla="*/ 6883 h 9866"/>
                  <a:gd name="connsiteX75" fmla="*/ 8949 w 10000"/>
                  <a:gd name="connsiteY75" fmla="*/ 7014 h 9866"/>
                  <a:gd name="connsiteX76" fmla="*/ 8563 w 10000"/>
                  <a:gd name="connsiteY76" fmla="*/ 6621 h 9866"/>
                  <a:gd name="connsiteX77" fmla="*/ 8287 w 10000"/>
                  <a:gd name="connsiteY77" fmla="*/ 6654 h 9866"/>
                  <a:gd name="connsiteX78" fmla="*/ 8506 w 10000"/>
                  <a:gd name="connsiteY78" fmla="*/ 6916 h 9866"/>
                  <a:gd name="connsiteX79" fmla="*/ 8563 w 10000"/>
                  <a:gd name="connsiteY79" fmla="*/ 7113 h 9866"/>
                  <a:gd name="connsiteX80" fmla="*/ 8009 w 10000"/>
                  <a:gd name="connsiteY80" fmla="*/ 7474 h 9866"/>
                  <a:gd name="connsiteX81" fmla="*/ 7901 w 10000"/>
                  <a:gd name="connsiteY81" fmla="*/ 7672 h 9866"/>
                  <a:gd name="connsiteX82" fmla="*/ 7845 w 10000"/>
                  <a:gd name="connsiteY82" fmla="*/ 7834 h 9866"/>
                  <a:gd name="connsiteX83" fmla="*/ 7789 w 10000"/>
                  <a:gd name="connsiteY83" fmla="*/ 7900 h 9866"/>
                  <a:gd name="connsiteX84" fmla="*/ 7678 w 10000"/>
                  <a:gd name="connsiteY84" fmla="*/ 8033 h 9866"/>
                  <a:gd name="connsiteX85" fmla="*/ 7347 w 10000"/>
                  <a:gd name="connsiteY85" fmla="*/ 8129 h 9866"/>
                  <a:gd name="connsiteX86" fmla="*/ 7456 w 10000"/>
                  <a:gd name="connsiteY86" fmla="*/ 8360 h 9866"/>
                  <a:gd name="connsiteX87" fmla="*/ 7402 w 10000"/>
                  <a:gd name="connsiteY87" fmla="*/ 8425 h 9866"/>
                  <a:gd name="connsiteX88" fmla="*/ 6961 w 10000"/>
                  <a:gd name="connsiteY88" fmla="*/ 8622 h 9866"/>
                  <a:gd name="connsiteX89" fmla="*/ 6519 w 10000"/>
                  <a:gd name="connsiteY89" fmla="*/ 8591 h 9866"/>
                  <a:gd name="connsiteX90" fmla="*/ 6906 w 10000"/>
                  <a:gd name="connsiteY90" fmla="*/ 8722 h 9866"/>
                  <a:gd name="connsiteX91" fmla="*/ 6906 w 10000"/>
                  <a:gd name="connsiteY91" fmla="*/ 9112 h 9866"/>
                  <a:gd name="connsiteX92" fmla="*/ 6407 w 10000"/>
                  <a:gd name="connsiteY92" fmla="*/ 9210 h 9866"/>
                  <a:gd name="connsiteX93" fmla="*/ 6298 w 10000"/>
                  <a:gd name="connsiteY93" fmla="*/ 9049 h 9866"/>
                  <a:gd name="connsiteX94" fmla="*/ 6241 w 10000"/>
                  <a:gd name="connsiteY94" fmla="*/ 8921 h 9866"/>
                  <a:gd name="connsiteX95" fmla="*/ 5747 w 10000"/>
                  <a:gd name="connsiteY95" fmla="*/ 9016 h 9866"/>
                  <a:gd name="connsiteX96" fmla="*/ 5967 w 10000"/>
                  <a:gd name="connsiteY96" fmla="*/ 9146 h 9866"/>
                  <a:gd name="connsiteX97" fmla="*/ 6131 w 10000"/>
                  <a:gd name="connsiteY97" fmla="*/ 9278 h 9866"/>
                  <a:gd name="connsiteX98" fmla="*/ 6353 w 10000"/>
                  <a:gd name="connsiteY98" fmla="*/ 9606 h 9866"/>
                  <a:gd name="connsiteX99" fmla="*/ 6628 w 10000"/>
                  <a:gd name="connsiteY99" fmla="*/ 9540 h 9866"/>
                  <a:gd name="connsiteX100" fmla="*/ 6850 w 10000"/>
                  <a:gd name="connsiteY100" fmla="*/ 9802 h 9866"/>
                  <a:gd name="connsiteX101" fmla="*/ 7014 w 10000"/>
                  <a:gd name="connsiteY101" fmla="*/ 9866 h 9866"/>
                  <a:gd name="connsiteX102" fmla="*/ 7402 w 10000"/>
                  <a:gd name="connsiteY102" fmla="*/ 9833 h 9866"/>
                  <a:gd name="connsiteX0" fmla="*/ 8563 w 10000"/>
                  <a:gd name="connsiteY0" fmla="*/ 4951 h 10000"/>
                  <a:gd name="connsiteX1" fmla="*/ 8120 w 10000"/>
                  <a:gd name="connsiteY1" fmla="*/ 4951 h 10000"/>
                  <a:gd name="connsiteX2" fmla="*/ 7678 w 10000"/>
                  <a:gd name="connsiteY2" fmla="*/ 5083 h 10000"/>
                  <a:gd name="connsiteX3" fmla="*/ 7181 w 10000"/>
                  <a:gd name="connsiteY3" fmla="*/ 5051 h 10000"/>
                  <a:gd name="connsiteX4" fmla="*/ 7181 w 10000"/>
                  <a:gd name="connsiteY4" fmla="*/ 4418 h 10000"/>
                  <a:gd name="connsiteX5" fmla="*/ 7456 w 10000"/>
                  <a:gd name="connsiteY5" fmla="*/ 4387 h 10000"/>
                  <a:gd name="connsiteX6" fmla="*/ 7292 w 10000"/>
                  <a:gd name="connsiteY6" fmla="*/ 4219 h 10000"/>
                  <a:gd name="connsiteX7" fmla="*/ 7292 w 10000"/>
                  <a:gd name="connsiteY7" fmla="*/ 3955 h 10000"/>
                  <a:gd name="connsiteX8" fmla="*/ 7347 w 10000"/>
                  <a:gd name="connsiteY8" fmla="*/ 3790 h 10000"/>
                  <a:gd name="connsiteX9" fmla="*/ 6796 w 10000"/>
                  <a:gd name="connsiteY9" fmla="*/ 3523 h 10000"/>
                  <a:gd name="connsiteX10" fmla="*/ 6241 w 10000"/>
                  <a:gd name="connsiteY10" fmla="*/ 3224 h 10000"/>
                  <a:gd name="connsiteX11" fmla="*/ 5967 w 10000"/>
                  <a:gd name="connsiteY11" fmla="*/ 3023 h 10000"/>
                  <a:gd name="connsiteX12" fmla="*/ 5579 w 10000"/>
                  <a:gd name="connsiteY12" fmla="*/ 2958 h 10000"/>
                  <a:gd name="connsiteX13" fmla="*/ 5139 w 10000"/>
                  <a:gd name="connsiteY13" fmla="*/ 2991 h 10000"/>
                  <a:gd name="connsiteX14" fmla="*/ 4695 w 10000"/>
                  <a:gd name="connsiteY14" fmla="*/ 2890 h 10000"/>
                  <a:gd name="connsiteX15" fmla="*/ 4143 w 10000"/>
                  <a:gd name="connsiteY15" fmla="*/ 2092 h 10000"/>
                  <a:gd name="connsiteX16" fmla="*/ 3978 w 10000"/>
                  <a:gd name="connsiteY16" fmla="*/ 1893 h 10000"/>
                  <a:gd name="connsiteX17" fmla="*/ 3811 w 10000"/>
                  <a:gd name="connsiteY17" fmla="*/ 1428 h 10000"/>
                  <a:gd name="connsiteX18" fmla="*/ 3591 w 10000"/>
                  <a:gd name="connsiteY18" fmla="*/ 997 h 10000"/>
                  <a:gd name="connsiteX19" fmla="*/ 2928 w 10000"/>
                  <a:gd name="connsiteY19" fmla="*/ 698 h 10000"/>
                  <a:gd name="connsiteX20" fmla="*/ 2539 w 10000"/>
                  <a:gd name="connsiteY20" fmla="*/ 65 h 10000"/>
                  <a:gd name="connsiteX21" fmla="*/ 2043 w 10000"/>
                  <a:gd name="connsiteY21" fmla="*/ 65 h 10000"/>
                  <a:gd name="connsiteX22" fmla="*/ 1822 w 10000"/>
                  <a:gd name="connsiteY22" fmla="*/ 202 h 10000"/>
                  <a:gd name="connsiteX23" fmla="*/ 1769 w 10000"/>
                  <a:gd name="connsiteY23" fmla="*/ 0 h 10000"/>
                  <a:gd name="connsiteX24" fmla="*/ 1049 w 10000"/>
                  <a:gd name="connsiteY24" fmla="*/ 131 h 10000"/>
                  <a:gd name="connsiteX25" fmla="*/ 1822 w 10000"/>
                  <a:gd name="connsiteY25" fmla="*/ 267 h 10000"/>
                  <a:gd name="connsiteX26" fmla="*/ 1769 w 10000"/>
                  <a:gd name="connsiteY26" fmla="*/ 565 h 10000"/>
                  <a:gd name="connsiteX27" fmla="*/ 1933 w 10000"/>
                  <a:gd name="connsiteY27" fmla="*/ 964 h 10000"/>
                  <a:gd name="connsiteX28" fmla="*/ 2099 w 10000"/>
                  <a:gd name="connsiteY28" fmla="*/ 1195 h 10000"/>
                  <a:gd name="connsiteX29" fmla="*/ 1822 w 10000"/>
                  <a:gd name="connsiteY29" fmla="*/ 1629 h 10000"/>
                  <a:gd name="connsiteX30" fmla="*/ 1604 w 10000"/>
                  <a:gd name="connsiteY30" fmla="*/ 1629 h 10000"/>
                  <a:gd name="connsiteX31" fmla="*/ 1380 w 10000"/>
                  <a:gd name="connsiteY31" fmla="*/ 1926 h 10000"/>
                  <a:gd name="connsiteX32" fmla="*/ 1769 w 10000"/>
                  <a:gd name="connsiteY32" fmla="*/ 2061 h 10000"/>
                  <a:gd name="connsiteX33" fmla="*/ 1271 w 10000"/>
                  <a:gd name="connsiteY33" fmla="*/ 2027 h 10000"/>
                  <a:gd name="connsiteX34" fmla="*/ 1049 w 10000"/>
                  <a:gd name="connsiteY34" fmla="*/ 2424 h 10000"/>
                  <a:gd name="connsiteX35" fmla="*/ 994 w 10000"/>
                  <a:gd name="connsiteY35" fmla="*/ 2492 h 10000"/>
                  <a:gd name="connsiteX36" fmla="*/ 773 w 10000"/>
                  <a:gd name="connsiteY36" fmla="*/ 2924 h 10000"/>
                  <a:gd name="connsiteX37" fmla="*/ 1106 w 10000"/>
                  <a:gd name="connsiteY37" fmla="*/ 3023 h 10000"/>
                  <a:gd name="connsiteX38" fmla="*/ 663 w 10000"/>
                  <a:gd name="connsiteY38" fmla="*/ 3356 h 10000"/>
                  <a:gd name="connsiteX39" fmla="*/ 110 w 10000"/>
                  <a:gd name="connsiteY39" fmla="*/ 3723 h 10000"/>
                  <a:gd name="connsiteX40" fmla="*/ 0 w 10000"/>
                  <a:gd name="connsiteY40" fmla="*/ 3920 h 10000"/>
                  <a:gd name="connsiteX41" fmla="*/ 277 w 10000"/>
                  <a:gd name="connsiteY41" fmla="*/ 4352 h 10000"/>
                  <a:gd name="connsiteX42" fmla="*/ 0 w 10000"/>
                  <a:gd name="connsiteY42" fmla="*/ 4753 h 10000"/>
                  <a:gd name="connsiteX43" fmla="*/ 56 w 10000"/>
                  <a:gd name="connsiteY43" fmla="*/ 5183 h 10000"/>
                  <a:gd name="connsiteX44" fmla="*/ 222 w 10000"/>
                  <a:gd name="connsiteY44" fmla="*/ 5318 h 10000"/>
                  <a:gd name="connsiteX45" fmla="*/ 552 w 10000"/>
                  <a:gd name="connsiteY45" fmla="*/ 5283 h 10000"/>
                  <a:gd name="connsiteX46" fmla="*/ 1216 w 10000"/>
                  <a:gd name="connsiteY46" fmla="*/ 5352 h 10000"/>
                  <a:gd name="connsiteX47" fmla="*/ 1769 w 10000"/>
                  <a:gd name="connsiteY47" fmla="*/ 5217 h 10000"/>
                  <a:gd name="connsiteX48" fmla="*/ 2377 w 10000"/>
                  <a:gd name="connsiteY48" fmla="*/ 5217 h 10000"/>
                  <a:gd name="connsiteX49" fmla="*/ 2762 w 10000"/>
                  <a:gd name="connsiteY49" fmla="*/ 5083 h 10000"/>
                  <a:gd name="connsiteX50" fmla="*/ 2872 w 10000"/>
                  <a:gd name="connsiteY50" fmla="*/ 5116 h 10000"/>
                  <a:gd name="connsiteX51" fmla="*/ 2707 w 10000"/>
                  <a:gd name="connsiteY51" fmla="*/ 5183 h 10000"/>
                  <a:gd name="connsiteX52" fmla="*/ 3093 w 10000"/>
                  <a:gd name="connsiteY52" fmla="*/ 5484 h 10000"/>
                  <a:gd name="connsiteX53" fmla="*/ 3370 w 10000"/>
                  <a:gd name="connsiteY53" fmla="*/ 5416 h 10000"/>
                  <a:gd name="connsiteX54" fmla="*/ 3757 w 10000"/>
                  <a:gd name="connsiteY54" fmla="*/ 5547 h 10000"/>
                  <a:gd name="connsiteX55" fmla="*/ 4252 w 10000"/>
                  <a:gd name="connsiteY55" fmla="*/ 5516 h 10000"/>
                  <a:gd name="connsiteX56" fmla="*/ 5082 w 10000"/>
                  <a:gd name="connsiteY56" fmla="*/ 5615 h 10000"/>
                  <a:gd name="connsiteX57" fmla="*/ 5301 w 10000"/>
                  <a:gd name="connsiteY57" fmla="*/ 5683 h 10000"/>
                  <a:gd name="connsiteX58" fmla="*/ 6076 w 10000"/>
                  <a:gd name="connsiteY58" fmla="*/ 5516 h 10000"/>
                  <a:gd name="connsiteX59" fmla="*/ 6187 w 10000"/>
                  <a:gd name="connsiteY59" fmla="*/ 5615 h 10000"/>
                  <a:gd name="connsiteX60" fmla="*/ 6407 w 10000"/>
                  <a:gd name="connsiteY60" fmla="*/ 5484 h 10000"/>
                  <a:gd name="connsiteX61" fmla="*/ 6519 w 10000"/>
                  <a:gd name="connsiteY61" fmla="*/ 5652 h 10000"/>
                  <a:gd name="connsiteX62" fmla="*/ 7292 w 10000"/>
                  <a:gd name="connsiteY62" fmla="*/ 5448 h 10000"/>
                  <a:gd name="connsiteX63" fmla="*/ 7292 w 10000"/>
                  <a:gd name="connsiteY63" fmla="*/ 5248 h 10000"/>
                  <a:gd name="connsiteX64" fmla="*/ 7456 w 10000"/>
                  <a:gd name="connsiteY64" fmla="*/ 5217 h 10000"/>
                  <a:gd name="connsiteX65" fmla="*/ 7624 w 10000"/>
                  <a:gd name="connsiteY65" fmla="*/ 5283 h 10000"/>
                  <a:gd name="connsiteX66" fmla="*/ 8176 w 10000"/>
                  <a:gd name="connsiteY66" fmla="*/ 5151 h 10000"/>
                  <a:gd name="connsiteX67" fmla="*/ 8287 w 10000"/>
                  <a:gd name="connsiteY67" fmla="*/ 5183 h 10000"/>
                  <a:gd name="connsiteX68" fmla="*/ 8563 w 10000"/>
                  <a:gd name="connsiteY68" fmla="*/ 5780 h 10000"/>
                  <a:gd name="connsiteX69" fmla="*/ 8728 w 10000"/>
                  <a:gd name="connsiteY69" fmla="*/ 5849 h 10000"/>
                  <a:gd name="connsiteX70" fmla="*/ 9116 w 10000"/>
                  <a:gd name="connsiteY70" fmla="*/ 5849 h 10000"/>
                  <a:gd name="connsiteX71" fmla="*/ 9281 w 10000"/>
                  <a:gd name="connsiteY71" fmla="*/ 6115 h 10000"/>
                  <a:gd name="connsiteX72" fmla="*/ 9336 w 10000"/>
                  <a:gd name="connsiteY72" fmla="*/ 6314 h 10000"/>
                  <a:gd name="connsiteX73" fmla="*/ 10000 w 10000"/>
                  <a:gd name="connsiteY73" fmla="*/ 7109 h 10000"/>
                  <a:gd name="connsiteX74" fmla="*/ 9724 w 10000"/>
                  <a:gd name="connsiteY74" fmla="*/ 6976 h 10000"/>
                  <a:gd name="connsiteX75" fmla="*/ 8949 w 10000"/>
                  <a:gd name="connsiteY75" fmla="*/ 7109 h 10000"/>
                  <a:gd name="connsiteX76" fmla="*/ 8563 w 10000"/>
                  <a:gd name="connsiteY76" fmla="*/ 6711 h 10000"/>
                  <a:gd name="connsiteX77" fmla="*/ 8287 w 10000"/>
                  <a:gd name="connsiteY77" fmla="*/ 6744 h 10000"/>
                  <a:gd name="connsiteX78" fmla="*/ 8506 w 10000"/>
                  <a:gd name="connsiteY78" fmla="*/ 7010 h 10000"/>
                  <a:gd name="connsiteX79" fmla="*/ 8563 w 10000"/>
                  <a:gd name="connsiteY79" fmla="*/ 7210 h 10000"/>
                  <a:gd name="connsiteX80" fmla="*/ 8009 w 10000"/>
                  <a:gd name="connsiteY80" fmla="*/ 7576 h 10000"/>
                  <a:gd name="connsiteX81" fmla="*/ 7901 w 10000"/>
                  <a:gd name="connsiteY81" fmla="*/ 7776 h 10000"/>
                  <a:gd name="connsiteX82" fmla="*/ 7845 w 10000"/>
                  <a:gd name="connsiteY82" fmla="*/ 7940 h 10000"/>
                  <a:gd name="connsiteX83" fmla="*/ 7789 w 10000"/>
                  <a:gd name="connsiteY83" fmla="*/ 8007 h 10000"/>
                  <a:gd name="connsiteX84" fmla="*/ 7678 w 10000"/>
                  <a:gd name="connsiteY84" fmla="*/ 8142 h 10000"/>
                  <a:gd name="connsiteX85" fmla="*/ 7347 w 10000"/>
                  <a:gd name="connsiteY85" fmla="*/ 8239 h 10000"/>
                  <a:gd name="connsiteX86" fmla="*/ 7456 w 10000"/>
                  <a:gd name="connsiteY86" fmla="*/ 8474 h 10000"/>
                  <a:gd name="connsiteX87" fmla="*/ 7402 w 10000"/>
                  <a:gd name="connsiteY87" fmla="*/ 8539 h 10000"/>
                  <a:gd name="connsiteX88" fmla="*/ 6961 w 10000"/>
                  <a:gd name="connsiteY88" fmla="*/ 8739 h 10000"/>
                  <a:gd name="connsiteX89" fmla="*/ 6519 w 10000"/>
                  <a:gd name="connsiteY89" fmla="*/ 8708 h 10000"/>
                  <a:gd name="connsiteX90" fmla="*/ 6906 w 10000"/>
                  <a:gd name="connsiteY90" fmla="*/ 8840 h 10000"/>
                  <a:gd name="connsiteX91" fmla="*/ 6906 w 10000"/>
                  <a:gd name="connsiteY91" fmla="*/ 9236 h 10000"/>
                  <a:gd name="connsiteX92" fmla="*/ 6407 w 10000"/>
                  <a:gd name="connsiteY92" fmla="*/ 9335 h 10000"/>
                  <a:gd name="connsiteX93" fmla="*/ 6298 w 10000"/>
                  <a:gd name="connsiteY93" fmla="*/ 9172 h 10000"/>
                  <a:gd name="connsiteX94" fmla="*/ 6241 w 10000"/>
                  <a:gd name="connsiteY94" fmla="*/ 9042 h 10000"/>
                  <a:gd name="connsiteX95" fmla="*/ 5747 w 10000"/>
                  <a:gd name="connsiteY95" fmla="*/ 9138 h 10000"/>
                  <a:gd name="connsiteX96" fmla="*/ 5967 w 10000"/>
                  <a:gd name="connsiteY96" fmla="*/ 9270 h 10000"/>
                  <a:gd name="connsiteX97" fmla="*/ 6131 w 10000"/>
                  <a:gd name="connsiteY97" fmla="*/ 9404 h 10000"/>
                  <a:gd name="connsiteX98" fmla="*/ 6353 w 10000"/>
                  <a:gd name="connsiteY98" fmla="*/ 9736 h 10000"/>
                  <a:gd name="connsiteX99" fmla="*/ 6628 w 10000"/>
                  <a:gd name="connsiteY99" fmla="*/ 9670 h 10000"/>
                  <a:gd name="connsiteX100" fmla="*/ 6850 w 10000"/>
                  <a:gd name="connsiteY100" fmla="*/ 9935 h 10000"/>
                  <a:gd name="connsiteX101" fmla="*/ 7014 w 10000"/>
                  <a:gd name="connsiteY101" fmla="*/ 10000 h 10000"/>
                  <a:gd name="connsiteX0" fmla="*/ 8563 w 10000"/>
                  <a:gd name="connsiteY0" fmla="*/ 4951 h 9935"/>
                  <a:gd name="connsiteX1" fmla="*/ 8120 w 10000"/>
                  <a:gd name="connsiteY1" fmla="*/ 4951 h 9935"/>
                  <a:gd name="connsiteX2" fmla="*/ 7678 w 10000"/>
                  <a:gd name="connsiteY2" fmla="*/ 5083 h 9935"/>
                  <a:gd name="connsiteX3" fmla="*/ 7181 w 10000"/>
                  <a:gd name="connsiteY3" fmla="*/ 5051 h 9935"/>
                  <a:gd name="connsiteX4" fmla="*/ 7181 w 10000"/>
                  <a:gd name="connsiteY4" fmla="*/ 4418 h 9935"/>
                  <a:gd name="connsiteX5" fmla="*/ 7456 w 10000"/>
                  <a:gd name="connsiteY5" fmla="*/ 4387 h 9935"/>
                  <a:gd name="connsiteX6" fmla="*/ 7292 w 10000"/>
                  <a:gd name="connsiteY6" fmla="*/ 4219 h 9935"/>
                  <a:gd name="connsiteX7" fmla="*/ 7292 w 10000"/>
                  <a:gd name="connsiteY7" fmla="*/ 3955 h 9935"/>
                  <a:gd name="connsiteX8" fmla="*/ 7347 w 10000"/>
                  <a:gd name="connsiteY8" fmla="*/ 3790 h 9935"/>
                  <a:gd name="connsiteX9" fmla="*/ 6796 w 10000"/>
                  <a:gd name="connsiteY9" fmla="*/ 3523 h 9935"/>
                  <a:gd name="connsiteX10" fmla="*/ 6241 w 10000"/>
                  <a:gd name="connsiteY10" fmla="*/ 3224 h 9935"/>
                  <a:gd name="connsiteX11" fmla="*/ 5967 w 10000"/>
                  <a:gd name="connsiteY11" fmla="*/ 3023 h 9935"/>
                  <a:gd name="connsiteX12" fmla="*/ 5579 w 10000"/>
                  <a:gd name="connsiteY12" fmla="*/ 2958 h 9935"/>
                  <a:gd name="connsiteX13" fmla="*/ 5139 w 10000"/>
                  <a:gd name="connsiteY13" fmla="*/ 2991 h 9935"/>
                  <a:gd name="connsiteX14" fmla="*/ 4695 w 10000"/>
                  <a:gd name="connsiteY14" fmla="*/ 2890 h 9935"/>
                  <a:gd name="connsiteX15" fmla="*/ 4143 w 10000"/>
                  <a:gd name="connsiteY15" fmla="*/ 2092 h 9935"/>
                  <a:gd name="connsiteX16" fmla="*/ 3978 w 10000"/>
                  <a:gd name="connsiteY16" fmla="*/ 1893 h 9935"/>
                  <a:gd name="connsiteX17" fmla="*/ 3811 w 10000"/>
                  <a:gd name="connsiteY17" fmla="*/ 1428 h 9935"/>
                  <a:gd name="connsiteX18" fmla="*/ 3591 w 10000"/>
                  <a:gd name="connsiteY18" fmla="*/ 997 h 9935"/>
                  <a:gd name="connsiteX19" fmla="*/ 2928 w 10000"/>
                  <a:gd name="connsiteY19" fmla="*/ 698 h 9935"/>
                  <a:gd name="connsiteX20" fmla="*/ 2539 w 10000"/>
                  <a:gd name="connsiteY20" fmla="*/ 65 h 9935"/>
                  <a:gd name="connsiteX21" fmla="*/ 2043 w 10000"/>
                  <a:gd name="connsiteY21" fmla="*/ 65 h 9935"/>
                  <a:gd name="connsiteX22" fmla="*/ 1822 w 10000"/>
                  <a:gd name="connsiteY22" fmla="*/ 202 h 9935"/>
                  <a:gd name="connsiteX23" fmla="*/ 1769 w 10000"/>
                  <a:gd name="connsiteY23" fmla="*/ 0 h 9935"/>
                  <a:gd name="connsiteX24" fmla="*/ 1049 w 10000"/>
                  <a:gd name="connsiteY24" fmla="*/ 131 h 9935"/>
                  <a:gd name="connsiteX25" fmla="*/ 1822 w 10000"/>
                  <a:gd name="connsiteY25" fmla="*/ 267 h 9935"/>
                  <a:gd name="connsiteX26" fmla="*/ 1769 w 10000"/>
                  <a:gd name="connsiteY26" fmla="*/ 565 h 9935"/>
                  <a:gd name="connsiteX27" fmla="*/ 1933 w 10000"/>
                  <a:gd name="connsiteY27" fmla="*/ 964 h 9935"/>
                  <a:gd name="connsiteX28" fmla="*/ 2099 w 10000"/>
                  <a:gd name="connsiteY28" fmla="*/ 1195 h 9935"/>
                  <a:gd name="connsiteX29" fmla="*/ 1822 w 10000"/>
                  <a:gd name="connsiteY29" fmla="*/ 1629 h 9935"/>
                  <a:gd name="connsiteX30" fmla="*/ 1604 w 10000"/>
                  <a:gd name="connsiteY30" fmla="*/ 1629 h 9935"/>
                  <a:gd name="connsiteX31" fmla="*/ 1380 w 10000"/>
                  <a:gd name="connsiteY31" fmla="*/ 1926 h 9935"/>
                  <a:gd name="connsiteX32" fmla="*/ 1769 w 10000"/>
                  <a:gd name="connsiteY32" fmla="*/ 2061 h 9935"/>
                  <a:gd name="connsiteX33" fmla="*/ 1271 w 10000"/>
                  <a:gd name="connsiteY33" fmla="*/ 2027 h 9935"/>
                  <a:gd name="connsiteX34" fmla="*/ 1049 w 10000"/>
                  <a:gd name="connsiteY34" fmla="*/ 2424 h 9935"/>
                  <a:gd name="connsiteX35" fmla="*/ 994 w 10000"/>
                  <a:gd name="connsiteY35" fmla="*/ 2492 h 9935"/>
                  <a:gd name="connsiteX36" fmla="*/ 773 w 10000"/>
                  <a:gd name="connsiteY36" fmla="*/ 2924 h 9935"/>
                  <a:gd name="connsiteX37" fmla="*/ 1106 w 10000"/>
                  <a:gd name="connsiteY37" fmla="*/ 3023 h 9935"/>
                  <a:gd name="connsiteX38" fmla="*/ 663 w 10000"/>
                  <a:gd name="connsiteY38" fmla="*/ 3356 h 9935"/>
                  <a:gd name="connsiteX39" fmla="*/ 110 w 10000"/>
                  <a:gd name="connsiteY39" fmla="*/ 3723 h 9935"/>
                  <a:gd name="connsiteX40" fmla="*/ 0 w 10000"/>
                  <a:gd name="connsiteY40" fmla="*/ 3920 h 9935"/>
                  <a:gd name="connsiteX41" fmla="*/ 277 w 10000"/>
                  <a:gd name="connsiteY41" fmla="*/ 4352 h 9935"/>
                  <a:gd name="connsiteX42" fmla="*/ 0 w 10000"/>
                  <a:gd name="connsiteY42" fmla="*/ 4753 h 9935"/>
                  <a:gd name="connsiteX43" fmla="*/ 56 w 10000"/>
                  <a:gd name="connsiteY43" fmla="*/ 5183 h 9935"/>
                  <a:gd name="connsiteX44" fmla="*/ 222 w 10000"/>
                  <a:gd name="connsiteY44" fmla="*/ 5318 h 9935"/>
                  <a:gd name="connsiteX45" fmla="*/ 552 w 10000"/>
                  <a:gd name="connsiteY45" fmla="*/ 5283 h 9935"/>
                  <a:gd name="connsiteX46" fmla="*/ 1216 w 10000"/>
                  <a:gd name="connsiteY46" fmla="*/ 5352 h 9935"/>
                  <a:gd name="connsiteX47" fmla="*/ 1769 w 10000"/>
                  <a:gd name="connsiteY47" fmla="*/ 5217 h 9935"/>
                  <a:gd name="connsiteX48" fmla="*/ 2377 w 10000"/>
                  <a:gd name="connsiteY48" fmla="*/ 5217 h 9935"/>
                  <a:gd name="connsiteX49" fmla="*/ 2762 w 10000"/>
                  <a:gd name="connsiteY49" fmla="*/ 5083 h 9935"/>
                  <a:gd name="connsiteX50" fmla="*/ 2872 w 10000"/>
                  <a:gd name="connsiteY50" fmla="*/ 5116 h 9935"/>
                  <a:gd name="connsiteX51" fmla="*/ 2707 w 10000"/>
                  <a:gd name="connsiteY51" fmla="*/ 5183 h 9935"/>
                  <a:gd name="connsiteX52" fmla="*/ 3093 w 10000"/>
                  <a:gd name="connsiteY52" fmla="*/ 5484 h 9935"/>
                  <a:gd name="connsiteX53" fmla="*/ 3370 w 10000"/>
                  <a:gd name="connsiteY53" fmla="*/ 5416 h 9935"/>
                  <a:gd name="connsiteX54" fmla="*/ 3757 w 10000"/>
                  <a:gd name="connsiteY54" fmla="*/ 5547 h 9935"/>
                  <a:gd name="connsiteX55" fmla="*/ 4252 w 10000"/>
                  <a:gd name="connsiteY55" fmla="*/ 5516 h 9935"/>
                  <a:gd name="connsiteX56" fmla="*/ 5082 w 10000"/>
                  <a:gd name="connsiteY56" fmla="*/ 5615 h 9935"/>
                  <a:gd name="connsiteX57" fmla="*/ 5301 w 10000"/>
                  <a:gd name="connsiteY57" fmla="*/ 5683 h 9935"/>
                  <a:gd name="connsiteX58" fmla="*/ 6076 w 10000"/>
                  <a:gd name="connsiteY58" fmla="*/ 5516 h 9935"/>
                  <a:gd name="connsiteX59" fmla="*/ 6187 w 10000"/>
                  <a:gd name="connsiteY59" fmla="*/ 5615 h 9935"/>
                  <a:gd name="connsiteX60" fmla="*/ 6407 w 10000"/>
                  <a:gd name="connsiteY60" fmla="*/ 5484 h 9935"/>
                  <a:gd name="connsiteX61" fmla="*/ 6519 w 10000"/>
                  <a:gd name="connsiteY61" fmla="*/ 5652 h 9935"/>
                  <a:gd name="connsiteX62" fmla="*/ 7292 w 10000"/>
                  <a:gd name="connsiteY62" fmla="*/ 5448 h 9935"/>
                  <a:gd name="connsiteX63" fmla="*/ 7292 w 10000"/>
                  <a:gd name="connsiteY63" fmla="*/ 5248 h 9935"/>
                  <a:gd name="connsiteX64" fmla="*/ 7456 w 10000"/>
                  <a:gd name="connsiteY64" fmla="*/ 5217 h 9935"/>
                  <a:gd name="connsiteX65" fmla="*/ 7624 w 10000"/>
                  <a:gd name="connsiteY65" fmla="*/ 5283 h 9935"/>
                  <a:gd name="connsiteX66" fmla="*/ 8176 w 10000"/>
                  <a:gd name="connsiteY66" fmla="*/ 5151 h 9935"/>
                  <a:gd name="connsiteX67" fmla="*/ 8287 w 10000"/>
                  <a:gd name="connsiteY67" fmla="*/ 5183 h 9935"/>
                  <a:gd name="connsiteX68" fmla="*/ 8563 w 10000"/>
                  <a:gd name="connsiteY68" fmla="*/ 5780 h 9935"/>
                  <a:gd name="connsiteX69" fmla="*/ 8728 w 10000"/>
                  <a:gd name="connsiteY69" fmla="*/ 5849 h 9935"/>
                  <a:gd name="connsiteX70" fmla="*/ 9116 w 10000"/>
                  <a:gd name="connsiteY70" fmla="*/ 5849 h 9935"/>
                  <a:gd name="connsiteX71" fmla="*/ 9281 w 10000"/>
                  <a:gd name="connsiteY71" fmla="*/ 6115 h 9935"/>
                  <a:gd name="connsiteX72" fmla="*/ 9336 w 10000"/>
                  <a:gd name="connsiteY72" fmla="*/ 6314 h 9935"/>
                  <a:gd name="connsiteX73" fmla="*/ 10000 w 10000"/>
                  <a:gd name="connsiteY73" fmla="*/ 7109 h 9935"/>
                  <a:gd name="connsiteX74" fmla="*/ 9724 w 10000"/>
                  <a:gd name="connsiteY74" fmla="*/ 6976 h 9935"/>
                  <a:gd name="connsiteX75" fmla="*/ 8949 w 10000"/>
                  <a:gd name="connsiteY75" fmla="*/ 7109 h 9935"/>
                  <a:gd name="connsiteX76" fmla="*/ 8563 w 10000"/>
                  <a:gd name="connsiteY76" fmla="*/ 6711 h 9935"/>
                  <a:gd name="connsiteX77" fmla="*/ 8287 w 10000"/>
                  <a:gd name="connsiteY77" fmla="*/ 6744 h 9935"/>
                  <a:gd name="connsiteX78" fmla="*/ 8506 w 10000"/>
                  <a:gd name="connsiteY78" fmla="*/ 7010 h 9935"/>
                  <a:gd name="connsiteX79" fmla="*/ 8563 w 10000"/>
                  <a:gd name="connsiteY79" fmla="*/ 7210 h 9935"/>
                  <a:gd name="connsiteX80" fmla="*/ 8009 w 10000"/>
                  <a:gd name="connsiteY80" fmla="*/ 7576 h 9935"/>
                  <a:gd name="connsiteX81" fmla="*/ 7901 w 10000"/>
                  <a:gd name="connsiteY81" fmla="*/ 7776 h 9935"/>
                  <a:gd name="connsiteX82" fmla="*/ 7845 w 10000"/>
                  <a:gd name="connsiteY82" fmla="*/ 7940 h 9935"/>
                  <a:gd name="connsiteX83" fmla="*/ 7789 w 10000"/>
                  <a:gd name="connsiteY83" fmla="*/ 8007 h 9935"/>
                  <a:gd name="connsiteX84" fmla="*/ 7678 w 10000"/>
                  <a:gd name="connsiteY84" fmla="*/ 8142 h 9935"/>
                  <a:gd name="connsiteX85" fmla="*/ 7347 w 10000"/>
                  <a:gd name="connsiteY85" fmla="*/ 8239 h 9935"/>
                  <a:gd name="connsiteX86" fmla="*/ 7456 w 10000"/>
                  <a:gd name="connsiteY86" fmla="*/ 8474 h 9935"/>
                  <a:gd name="connsiteX87" fmla="*/ 7402 w 10000"/>
                  <a:gd name="connsiteY87" fmla="*/ 8539 h 9935"/>
                  <a:gd name="connsiteX88" fmla="*/ 6961 w 10000"/>
                  <a:gd name="connsiteY88" fmla="*/ 8739 h 9935"/>
                  <a:gd name="connsiteX89" fmla="*/ 6519 w 10000"/>
                  <a:gd name="connsiteY89" fmla="*/ 8708 h 9935"/>
                  <a:gd name="connsiteX90" fmla="*/ 6906 w 10000"/>
                  <a:gd name="connsiteY90" fmla="*/ 8840 h 9935"/>
                  <a:gd name="connsiteX91" fmla="*/ 6906 w 10000"/>
                  <a:gd name="connsiteY91" fmla="*/ 9236 h 9935"/>
                  <a:gd name="connsiteX92" fmla="*/ 6407 w 10000"/>
                  <a:gd name="connsiteY92" fmla="*/ 9335 h 9935"/>
                  <a:gd name="connsiteX93" fmla="*/ 6298 w 10000"/>
                  <a:gd name="connsiteY93" fmla="*/ 9172 h 9935"/>
                  <a:gd name="connsiteX94" fmla="*/ 6241 w 10000"/>
                  <a:gd name="connsiteY94" fmla="*/ 9042 h 9935"/>
                  <a:gd name="connsiteX95" fmla="*/ 5747 w 10000"/>
                  <a:gd name="connsiteY95" fmla="*/ 9138 h 9935"/>
                  <a:gd name="connsiteX96" fmla="*/ 5967 w 10000"/>
                  <a:gd name="connsiteY96" fmla="*/ 9270 h 9935"/>
                  <a:gd name="connsiteX97" fmla="*/ 6131 w 10000"/>
                  <a:gd name="connsiteY97" fmla="*/ 9404 h 9935"/>
                  <a:gd name="connsiteX98" fmla="*/ 6353 w 10000"/>
                  <a:gd name="connsiteY98" fmla="*/ 9736 h 9935"/>
                  <a:gd name="connsiteX99" fmla="*/ 6628 w 10000"/>
                  <a:gd name="connsiteY99" fmla="*/ 9670 h 9935"/>
                  <a:gd name="connsiteX100" fmla="*/ 6850 w 10000"/>
                  <a:gd name="connsiteY100" fmla="*/ 9935 h 9935"/>
                  <a:gd name="connsiteX0" fmla="*/ 8563 w 10000"/>
                  <a:gd name="connsiteY0" fmla="*/ 4983 h 9800"/>
                  <a:gd name="connsiteX1" fmla="*/ 8120 w 10000"/>
                  <a:gd name="connsiteY1" fmla="*/ 4983 h 9800"/>
                  <a:gd name="connsiteX2" fmla="*/ 7678 w 10000"/>
                  <a:gd name="connsiteY2" fmla="*/ 5116 h 9800"/>
                  <a:gd name="connsiteX3" fmla="*/ 7181 w 10000"/>
                  <a:gd name="connsiteY3" fmla="*/ 5084 h 9800"/>
                  <a:gd name="connsiteX4" fmla="*/ 7181 w 10000"/>
                  <a:gd name="connsiteY4" fmla="*/ 4447 h 9800"/>
                  <a:gd name="connsiteX5" fmla="*/ 7456 w 10000"/>
                  <a:gd name="connsiteY5" fmla="*/ 4416 h 9800"/>
                  <a:gd name="connsiteX6" fmla="*/ 7292 w 10000"/>
                  <a:gd name="connsiteY6" fmla="*/ 4247 h 9800"/>
                  <a:gd name="connsiteX7" fmla="*/ 7292 w 10000"/>
                  <a:gd name="connsiteY7" fmla="*/ 3981 h 9800"/>
                  <a:gd name="connsiteX8" fmla="*/ 7347 w 10000"/>
                  <a:gd name="connsiteY8" fmla="*/ 3815 h 9800"/>
                  <a:gd name="connsiteX9" fmla="*/ 6796 w 10000"/>
                  <a:gd name="connsiteY9" fmla="*/ 3546 h 9800"/>
                  <a:gd name="connsiteX10" fmla="*/ 6241 w 10000"/>
                  <a:gd name="connsiteY10" fmla="*/ 3245 h 9800"/>
                  <a:gd name="connsiteX11" fmla="*/ 5967 w 10000"/>
                  <a:gd name="connsiteY11" fmla="*/ 3043 h 9800"/>
                  <a:gd name="connsiteX12" fmla="*/ 5579 w 10000"/>
                  <a:gd name="connsiteY12" fmla="*/ 2977 h 9800"/>
                  <a:gd name="connsiteX13" fmla="*/ 5139 w 10000"/>
                  <a:gd name="connsiteY13" fmla="*/ 3011 h 9800"/>
                  <a:gd name="connsiteX14" fmla="*/ 4695 w 10000"/>
                  <a:gd name="connsiteY14" fmla="*/ 2909 h 9800"/>
                  <a:gd name="connsiteX15" fmla="*/ 4143 w 10000"/>
                  <a:gd name="connsiteY15" fmla="*/ 2106 h 9800"/>
                  <a:gd name="connsiteX16" fmla="*/ 3978 w 10000"/>
                  <a:gd name="connsiteY16" fmla="*/ 1905 h 9800"/>
                  <a:gd name="connsiteX17" fmla="*/ 3811 w 10000"/>
                  <a:gd name="connsiteY17" fmla="*/ 1437 h 9800"/>
                  <a:gd name="connsiteX18" fmla="*/ 3591 w 10000"/>
                  <a:gd name="connsiteY18" fmla="*/ 1004 h 9800"/>
                  <a:gd name="connsiteX19" fmla="*/ 2928 w 10000"/>
                  <a:gd name="connsiteY19" fmla="*/ 703 h 9800"/>
                  <a:gd name="connsiteX20" fmla="*/ 2539 w 10000"/>
                  <a:gd name="connsiteY20" fmla="*/ 65 h 9800"/>
                  <a:gd name="connsiteX21" fmla="*/ 2043 w 10000"/>
                  <a:gd name="connsiteY21" fmla="*/ 65 h 9800"/>
                  <a:gd name="connsiteX22" fmla="*/ 1822 w 10000"/>
                  <a:gd name="connsiteY22" fmla="*/ 203 h 9800"/>
                  <a:gd name="connsiteX23" fmla="*/ 1769 w 10000"/>
                  <a:gd name="connsiteY23" fmla="*/ 0 h 9800"/>
                  <a:gd name="connsiteX24" fmla="*/ 1049 w 10000"/>
                  <a:gd name="connsiteY24" fmla="*/ 132 h 9800"/>
                  <a:gd name="connsiteX25" fmla="*/ 1822 w 10000"/>
                  <a:gd name="connsiteY25" fmla="*/ 269 h 9800"/>
                  <a:gd name="connsiteX26" fmla="*/ 1769 w 10000"/>
                  <a:gd name="connsiteY26" fmla="*/ 569 h 9800"/>
                  <a:gd name="connsiteX27" fmla="*/ 1933 w 10000"/>
                  <a:gd name="connsiteY27" fmla="*/ 970 h 9800"/>
                  <a:gd name="connsiteX28" fmla="*/ 2099 w 10000"/>
                  <a:gd name="connsiteY28" fmla="*/ 1203 h 9800"/>
                  <a:gd name="connsiteX29" fmla="*/ 1822 w 10000"/>
                  <a:gd name="connsiteY29" fmla="*/ 1640 h 9800"/>
                  <a:gd name="connsiteX30" fmla="*/ 1604 w 10000"/>
                  <a:gd name="connsiteY30" fmla="*/ 1640 h 9800"/>
                  <a:gd name="connsiteX31" fmla="*/ 1380 w 10000"/>
                  <a:gd name="connsiteY31" fmla="*/ 1939 h 9800"/>
                  <a:gd name="connsiteX32" fmla="*/ 1769 w 10000"/>
                  <a:gd name="connsiteY32" fmla="*/ 2074 h 9800"/>
                  <a:gd name="connsiteX33" fmla="*/ 1271 w 10000"/>
                  <a:gd name="connsiteY33" fmla="*/ 2040 h 9800"/>
                  <a:gd name="connsiteX34" fmla="*/ 1049 w 10000"/>
                  <a:gd name="connsiteY34" fmla="*/ 2440 h 9800"/>
                  <a:gd name="connsiteX35" fmla="*/ 994 w 10000"/>
                  <a:gd name="connsiteY35" fmla="*/ 2508 h 9800"/>
                  <a:gd name="connsiteX36" fmla="*/ 773 w 10000"/>
                  <a:gd name="connsiteY36" fmla="*/ 2943 h 9800"/>
                  <a:gd name="connsiteX37" fmla="*/ 1106 w 10000"/>
                  <a:gd name="connsiteY37" fmla="*/ 3043 h 9800"/>
                  <a:gd name="connsiteX38" fmla="*/ 663 w 10000"/>
                  <a:gd name="connsiteY38" fmla="*/ 3378 h 9800"/>
                  <a:gd name="connsiteX39" fmla="*/ 110 w 10000"/>
                  <a:gd name="connsiteY39" fmla="*/ 3747 h 9800"/>
                  <a:gd name="connsiteX40" fmla="*/ 0 w 10000"/>
                  <a:gd name="connsiteY40" fmla="*/ 3946 h 9800"/>
                  <a:gd name="connsiteX41" fmla="*/ 277 w 10000"/>
                  <a:gd name="connsiteY41" fmla="*/ 4380 h 9800"/>
                  <a:gd name="connsiteX42" fmla="*/ 0 w 10000"/>
                  <a:gd name="connsiteY42" fmla="*/ 4784 h 9800"/>
                  <a:gd name="connsiteX43" fmla="*/ 56 w 10000"/>
                  <a:gd name="connsiteY43" fmla="*/ 5217 h 9800"/>
                  <a:gd name="connsiteX44" fmla="*/ 222 w 10000"/>
                  <a:gd name="connsiteY44" fmla="*/ 5353 h 9800"/>
                  <a:gd name="connsiteX45" fmla="*/ 552 w 10000"/>
                  <a:gd name="connsiteY45" fmla="*/ 5318 h 9800"/>
                  <a:gd name="connsiteX46" fmla="*/ 1216 w 10000"/>
                  <a:gd name="connsiteY46" fmla="*/ 5387 h 9800"/>
                  <a:gd name="connsiteX47" fmla="*/ 1769 w 10000"/>
                  <a:gd name="connsiteY47" fmla="*/ 5251 h 9800"/>
                  <a:gd name="connsiteX48" fmla="*/ 2377 w 10000"/>
                  <a:gd name="connsiteY48" fmla="*/ 5251 h 9800"/>
                  <a:gd name="connsiteX49" fmla="*/ 2762 w 10000"/>
                  <a:gd name="connsiteY49" fmla="*/ 5116 h 9800"/>
                  <a:gd name="connsiteX50" fmla="*/ 2872 w 10000"/>
                  <a:gd name="connsiteY50" fmla="*/ 5149 h 9800"/>
                  <a:gd name="connsiteX51" fmla="*/ 2707 w 10000"/>
                  <a:gd name="connsiteY51" fmla="*/ 5217 h 9800"/>
                  <a:gd name="connsiteX52" fmla="*/ 3093 w 10000"/>
                  <a:gd name="connsiteY52" fmla="*/ 5520 h 9800"/>
                  <a:gd name="connsiteX53" fmla="*/ 3370 w 10000"/>
                  <a:gd name="connsiteY53" fmla="*/ 5451 h 9800"/>
                  <a:gd name="connsiteX54" fmla="*/ 3757 w 10000"/>
                  <a:gd name="connsiteY54" fmla="*/ 5583 h 9800"/>
                  <a:gd name="connsiteX55" fmla="*/ 4252 w 10000"/>
                  <a:gd name="connsiteY55" fmla="*/ 5552 h 9800"/>
                  <a:gd name="connsiteX56" fmla="*/ 5082 w 10000"/>
                  <a:gd name="connsiteY56" fmla="*/ 5652 h 9800"/>
                  <a:gd name="connsiteX57" fmla="*/ 5301 w 10000"/>
                  <a:gd name="connsiteY57" fmla="*/ 5720 h 9800"/>
                  <a:gd name="connsiteX58" fmla="*/ 6076 w 10000"/>
                  <a:gd name="connsiteY58" fmla="*/ 5552 h 9800"/>
                  <a:gd name="connsiteX59" fmla="*/ 6187 w 10000"/>
                  <a:gd name="connsiteY59" fmla="*/ 5652 h 9800"/>
                  <a:gd name="connsiteX60" fmla="*/ 6407 w 10000"/>
                  <a:gd name="connsiteY60" fmla="*/ 5520 h 9800"/>
                  <a:gd name="connsiteX61" fmla="*/ 6519 w 10000"/>
                  <a:gd name="connsiteY61" fmla="*/ 5689 h 9800"/>
                  <a:gd name="connsiteX62" fmla="*/ 7292 w 10000"/>
                  <a:gd name="connsiteY62" fmla="*/ 5484 h 9800"/>
                  <a:gd name="connsiteX63" fmla="*/ 7292 w 10000"/>
                  <a:gd name="connsiteY63" fmla="*/ 5282 h 9800"/>
                  <a:gd name="connsiteX64" fmla="*/ 7456 w 10000"/>
                  <a:gd name="connsiteY64" fmla="*/ 5251 h 9800"/>
                  <a:gd name="connsiteX65" fmla="*/ 7624 w 10000"/>
                  <a:gd name="connsiteY65" fmla="*/ 5318 h 9800"/>
                  <a:gd name="connsiteX66" fmla="*/ 8176 w 10000"/>
                  <a:gd name="connsiteY66" fmla="*/ 5185 h 9800"/>
                  <a:gd name="connsiteX67" fmla="*/ 8287 w 10000"/>
                  <a:gd name="connsiteY67" fmla="*/ 5217 h 9800"/>
                  <a:gd name="connsiteX68" fmla="*/ 8563 w 10000"/>
                  <a:gd name="connsiteY68" fmla="*/ 5818 h 9800"/>
                  <a:gd name="connsiteX69" fmla="*/ 8728 w 10000"/>
                  <a:gd name="connsiteY69" fmla="*/ 5887 h 9800"/>
                  <a:gd name="connsiteX70" fmla="*/ 9116 w 10000"/>
                  <a:gd name="connsiteY70" fmla="*/ 5887 h 9800"/>
                  <a:gd name="connsiteX71" fmla="*/ 9281 w 10000"/>
                  <a:gd name="connsiteY71" fmla="*/ 6155 h 9800"/>
                  <a:gd name="connsiteX72" fmla="*/ 9336 w 10000"/>
                  <a:gd name="connsiteY72" fmla="*/ 6355 h 9800"/>
                  <a:gd name="connsiteX73" fmla="*/ 10000 w 10000"/>
                  <a:gd name="connsiteY73" fmla="*/ 7156 h 9800"/>
                  <a:gd name="connsiteX74" fmla="*/ 9724 w 10000"/>
                  <a:gd name="connsiteY74" fmla="*/ 7022 h 9800"/>
                  <a:gd name="connsiteX75" fmla="*/ 8949 w 10000"/>
                  <a:gd name="connsiteY75" fmla="*/ 7156 h 9800"/>
                  <a:gd name="connsiteX76" fmla="*/ 8563 w 10000"/>
                  <a:gd name="connsiteY76" fmla="*/ 6755 h 9800"/>
                  <a:gd name="connsiteX77" fmla="*/ 8287 w 10000"/>
                  <a:gd name="connsiteY77" fmla="*/ 6788 h 9800"/>
                  <a:gd name="connsiteX78" fmla="*/ 8506 w 10000"/>
                  <a:gd name="connsiteY78" fmla="*/ 7056 h 9800"/>
                  <a:gd name="connsiteX79" fmla="*/ 8563 w 10000"/>
                  <a:gd name="connsiteY79" fmla="*/ 7257 h 9800"/>
                  <a:gd name="connsiteX80" fmla="*/ 8009 w 10000"/>
                  <a:gd name="connsiteY80" fmla="*/ 7626 h 9800"/>
                  <a:gd name="connsiteX81" fmla="*/ 7901 w 10000"/>
                  <a:gd name="connsiteY81" fmla="*/ 7827 h 9800"/>
                  <a:gd name="connsiteX82" fmla="*/ 7845 w 10000"/>
                  <a:gd name="connsiteY82" fmla="*/ 7992 h 9800"/>
                  <a:gd name="connsiteX83" fmla="*/ 7789 w 10000"/>
                  <a:gd name="connsiteY83" fmla="*/ 8059 h 9800"/>
                  <a:gd name="connsiteX84" fmla="*/ 7678 w 10000"/>
                  <a:gd name="connsiteY84" fmla="*/ 8195 h 9800"/>
                  <a:gd name="connsiteX85" fmla="*/ 7347 w 10000"/>
                  <a:gd name="connsiteY85" fmla="*/ 8293 h 9800"/>
                  <a:gd name="connsiteX86" fmla="*/ 7456 w 10000"/>
                  <a:gd name="connsiteY86" fmla="*/ 8529 h 9800"/>
                  <a:gd name="connsiteX87" fmla="*/ 7402 w 10000"/>
                  <a:gd name="connsiteY87" fmla="*/ 8595 h 9800"/>
                  <a:gd name="connsiteX88" fmla="*/ 6961 w 10000"/>
                  <a:gd name="connsiteY88" fmla="*/ 8796 h 9800"/>
                  <a:gd name="connsiteX89" fmla="*/ 6519 w 10000"/>
                  <a:gd name="connsiteY89" fmla="*/ 8765 h 9800"/>
                  <a:gd name="connsiteX90" fmla="*/ 6906 w 10000"/>
                  <a:gd name="connsiteY90" fmla="*/ 8898 h 9800"/>
                  <a:gd name="connsiteX91" fmla="*/ 6906 w 10000"/>
                  <a:gd name="connsiteY91" fmla="*/ 9296 h 9800"/>
                  <a:gd name="connsiteX92" fmla="*/ 6407 w 10000"/>
                  <a:gd name="connsiteY92" fmla="*/ 9396 h 9800"/>
                  <a:gd name="connsiteX93" fmla="*/ 6298 w 10000"/>
                  <a:gd name="connsiteY93" fmla="*/ 9232 h 9800"/>
                  <a:gd name="connsiteX94" fmla="*/ 6241 w 10000"/>
                  <a:gd name="connsiteY94" fmla="*/ 9101 h 9800"/>
                  <a:gd name="connsiteX95" fmla="*/ 5747 w 10000"/>
                  <a:gd name="connsiteY95" fmla="*/ 9198 h 9800"/>
                  <a:gd name="connsiteX96" fmla="*/ 5967 w 10000"/>
                  <a:gd name="connsiteY96" fmla="*/ 9331 h 9800"/>
                  <a:gd name="connsiteX97" fmla="*/ 6131 w 10000"/>
                  <a:gd name="connsiteY97" fmla="*/ 9466 h 9800"/>
                  <a:gd name="connsiteX98" fmla="*/ 6353 w 10000"/>
                  <a:gd name="connsiteY98" fmla="*/ 9800 h 9800"/>
                  <a:gd name="connsiteX99" fmla="*/ 6628 w 10000"/>
                  <a:gd name="connsiteY99" fmla="*/ 9733 h 98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407 w 10000"/>
                  <a:gd name="connsiteY92" fmla="*/ 9588 h 10000"/>
                  <a:gd name="connsiteX93" fmla="*/ 6298 w 10000"/>
                  <a:gd name="connsiteY93" fmla="*/ 9420 h 10000"/>
                  <a:gd name="connsiteX94" fmla="*/ 6241 w 10000"/>
                  <a:gd name="connsiteY94" fmla="*/ 9287 h 10000"/>
                  <a:gd name="connsiteX95" fmla="*/ 5747 w 10000"/>
                  <a:gd name="connsiteY95" fmla="*/ 9386 h 10000"/>
                  <a:gd name="connsiteX96" fmla="*/ 5967 w 10000"/>
                  <a:gd name="connsiteY96" fmla="*/ 9521 h 10000"/>
                  <a:gd name="connsiteX97" fmla="*/ 6131 w 10000"/>
                  <a:gd name="connsiteY97" fmla="*/ 9659 h 10000"/>
                  <a:gd name="connsiteX98" fmla="*/ 6353 w 10000"/>
                  <a:gd name="connsiteY98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98 w 10000"/>
                  <a:gd name="connsiteY92" fmla="*/ 9420 h 10000"/>
                  <a:gd name="connsiteX93" fmla="*/ 6241 w 10000"/>
                  <a:gd name="connsiteY93" fmla="*/ 9287 h 10000"/>
                  <a:gd name="connsiteX94" fmla="*/ 5747 w 10000"/>
                  <a:gd name="connsiteY94" fmla="*/ 9386 h 10000"/>
                  <a:gd name="connsiteX95" fmla="*/ 5967 w 10000"/>
                  <a:gd name="connsiteY95" fmla="*/ 9521 h 10000"/>
                  <a:gd name="connsiteX96" fmla="*/ 6131 w 10000"/>
                  <a:gd name="connsiteY96" fmla="*/ 9659 h 10000"/>
                  <a:gd name="connsiteX97" fmla="*/ 6353 w 10000"/>
                  <a:gd name="connsiteY97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131 w 10000"/>
                  <a:gd name="connsiteY95" fmla="*/ 9659 h 10000"/>
                  <a:gd name="connsiteX96" fmla="*/ 6353 w 10000"/>
                  <a:gd name="connsiteY96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353 w 10000"/>
                  <a:gd name="connsiteY95" fmla="*/ 10000 h 10000"/>
                  <a:gd name="connsiteX0" fmla="*/ 8563 w 10000"/>
                  <a:gd name="connsiteY0" fmla="*/ 5085 h 9521"/>
                  <a:gd name="connsiteX1" fmla="*/ 8120 w 10000"/>
                  <a:gd name="connsiteY1" fmla="*/ 5085 h 9521"/>
                  <a:gd name="connsiteX2" fmla="*/ 7678 w 10000"/>
                  <a:gd name="connsiteY2" fmla="*/ 5220 h 9521"/>
                  <a:gd name="connsiteX3" fmla="*/ 7181 w 10000"/>
                  <a:gd name="connsiteY3" fmla="*/ 5188 h 9521"/>
                  <a:gd name="connsiteX4" fmla="*/ 7181 w 10000"/>
                  <a:gd name="connsiteY4" fmla="*/ 4538 h 9521"/>
                  <a:gd name="connsiteX5" fmla="*/ 7456 w 10000"/>
                  <a:gd name="connsiteY5" fmla="*/ 4506 h 9521"/>
                  <a:gd name="connsiteX6" fmla="*/ 7292 w 10000"/>
                  <a:gd name="connsiteY6" fmla="*/ 4334 h 9521"/>
                  <a:gd name="connsiteX7" fmla="*/ 7292 w 10000"/>
                  <a:gd name="connsiteY7" fmla="*/ 4062 h 9521"/>
                  <a:gd name="connsiteX8" fmla="*/ 7347 w 10000"/>
                  <a:gd name="connsiteY8" fmla="*/ 3893 h 9521"/>
                  <a:gd name="connsiteX9" fmla="*/ 6796 w 10000"/>
                  <a:gd name="connsiteY9" fmla="*/ 3618 h 9521"/>
                  <a:gd name="connsiteX10" fmla="*/ 6241 w 10000"/>
                  <a:gd name="connsiteY10" fmla="*/ 3311 h 9521"/>
                  <a:gd name="connsiteX11" fmla="*/ 5967 w 10000"/>
                  <a:gd name="connsiteY11" fmla="*/ 3105 h 9521"/>
                  <a:gd name="connsiteX12" fmla="*/ 5579 w 10000"/>
                  <a:gd name="connsiteY12" fmla="*/ 3038 h 9521"/>
                  <a:gd name="connsiteX13" fmla="*/ 5139 w 10000"/>
                  <a:gd name="connsiteY13" fmla="*/ 3072 h 9521"/>
                  <a:gd name="connsiteX14" fmla="*/ 4695 w 10000"/>
                  <a:gd name="connsiteY14" fmla="*/ 2968 h 9521"/>
                  <a:gd name="connsiteX15" fmla="*/ 4143 w 10000"/>
                  <a:gd name="connsiteY15" fmla="*/ 2149 h 9521"/>
                  <a:gd name="connsiteX16" fmla="*/ 3978 w 10000"/>
                  <a:gd name="connsiteY16" fmla="*/ 1944 h 9521"/>
                  <a:gd name="connsiteX17" fmla="*/ 3811 w 10000"/>
                  <a:gd name="connsiteY17" fmla="*/ 1466 h 9521"/>
                  <a:gd name="connsiteX18" fmla="*/ 3591 w 10000"/>
                  <a:gd name="connsiteY18" fmla="*/ 1024 h 9521"/>
                  <a:gd name="connsiteX19" fmla="*/ 2928 w 10000"/>
                  <a:gd name="connsiteY19" fmla="*/ 717 h 9521"/>
                  <a:gd name="connsiteX20" fmla="*/ 2539 w 10000"/>
                  <a:gd name="connsiteY20" fmla="*/ 66 h 9521"/>
                  <a:gd name="connsiteX21" fmla="*/ 2043 w 10000"/>
                  <a:gd name="connsiteY21" fmla="*/ 66 h 9521"/>
                  <a:gd name="connsiteX22" fmla="*/ 1822 w 10000"/>
                  <a:gd name="connsiteY22" fmla="*/ 207 h 9521"/>
                  <a:gd name="connsiteX23" fmla="*/ 1769 w 10000"/>
                  <a:gd name="connsiteY23" fmla="*/ 0 h 9521"/>
                  <a:gd name="connsiteX24" fmla="*/ 1049 w 10000"/>
                  <a:gd name="connsiteY24" fmla="*/ 135 h 9521"/>
                  <a:gd name="connsiteX25" fmla="*/ 1822 w 10000"/>
                  <a:gd name="connsiteY25" fmla="*/ 274 h 9521"/>
                  <a:gd name="connsiteX26" fmla="*/ 1769 w 10000"/>
                  <a:gd name="connsiteY26" fmla="*/ 581 h 9521"/>
                  <a:gd name="connsiteX27" fmla="*/ 1933 w 10000"/>
                  <a:gd name="connsiteY27" fmla="*/ 990 h 9521"/>
                  <a:gd name="connsiteX28" fmla="*/ 2099 w 10000"/>
                  <a:gd name="connsiteY28" fmla="*/ 1228 h 9521"/>
                  <a:gd name="connsiteX29" fmla="*/ 1822 w 10000"/>
                  <a:gd name="connsiteY29" fmla="*/ 1673 h 9521"/>
                  <a:gd name="connsiteX30" fmla="*/ 1604 w 10000"/>
                  <a:gd name="connsiteY30" fmla="*/ 1673 h 9521"/>
                  <a:gd name="connsiteX31" fmla="*/ 1380 w 10000"/>
                  <a:gd name="connsiteY31" fmla="*/ 1979 h 9521"/>
                  <a:gd name="connsiteX32" fmla="*/ 1769 w 10000"/>
                  <a:gd name="connsiteY32" fmla="*/ 2116 h 9521"/>
                  <a:gd name="connsiteX33" fmla="*/ 1271 w 10000"/>
                  <a:gd name="connsiteY33" fmla="*/ 2082 h 9521"/>
                  <a:gd name="connsiteX34" fmla="*/ 1049 w 10000"/>
                  <a:gd name="connsiteY34" fmla="*/ 2490 h 9521"/>
                  <a:gd name="connsiteX35" fmla="*/ 994 w 10000"/>
                  <a:gd name="connsiteY35" fmla="*/ 2559 h 9521"/>
                  <a:gd name="connsiteX36" fmla="*/ 773 w 10000"/>
                  <a:gd name="connsiteY36" fmla="*/ 3003 h 9521"/>
                  <a:gd name="connsiteX37" fmla="*/ 1106 w 10000"/>
                  <a:gd name="connsiteY37" fmla="*/ 3105 h 9521"/>
                  <a:gd name="connsiteX38" fmla="*/ 663 w 10000"/>
                  <a:gd name="connsiteY38" fmla="*/ 3447 h 9521"/>
                  <a:gd name="connsiteX39" fmla="*/ 110 w 10000"/>
                  <a:gd name="connsiteY39" fmla="*/ 3823 h 9521"/>
                  <a:gd name="connsiteX40" fmla="*/ 0 w 10000"/>
                  <a:gd name="connsiteY40" fmla="*/ 4027 h 9521"/>
                  <a:gd name="connsiteX41" fmla="*/ 277 w 10000"/>
                  <a:gd name="connsiteY41" fmla="*/ 4469 h 9521"/>
                  <a:gd name="connsiteX42" fmla="*/ 0 w 10000"/>
                  <a:gd name="connsiteY42" fmla="*/ 4882 h 9521"/>
                  <a:gd name="connsiteX43" fmla="*/ 56 w 10000"/>
                  <a:gd name="connsiteY43" fmla="*/ 5323 h 9521"/>
                  <a:gd name="connsiteX44" fmla="*/ 222 w 10000"/>
                  <a:gd name="connsiteY44" fmla="*/ 5462 h 9521"/>
                  <a:gd name="connsiteX45" fmla="*/ 552 w 10000"/>
                  <a:gd name="connsiteY45" fmla="*/ 5427 h 9521"/>
                  <a:gd name="connsiteX46" fmla="*/ 1216 w 10000"/>
                  <a:gd name="connsiteY46" fmla="*/ 5497 h 9521"/>
                  <a:gd name="connsiteX47" fmla="*/ 1769 w 10000"/>
                  <a:gd name="connsiteY47" fmla="*/ 5358 h 9521"/>
                  <a:gd name="connsiteX48" fmla="*/ 2377 w 10000"/>
                  <a:gd name="connsiteY48" fmla="*/ 5358 h 9521"/>
                  <a:gd name="connsiteX49" fmla="*/ 2762 w 10000"/>
                  <a:gd name="connsiteY49" fmla="*/ 5220 h 9521"/>
                  <a:gd name="connsiteX50" fmla="*/ 2872 w 10000"/>
                  <a:gd name="connsiteY50" fmla="*/ 5254 h 9521"/>
                  <a:gd name="connsiteX51" fmla="*/ 2707 w 10000"/>
                  <a:gd name="connsiteY51" fmla="*/ 5323 h 9521"/>
                  <a:gd name="connsiteX52" fmla="*/ 3093 w 10000"/>
                  <a:gd name="connsiteY52" fmla="*/ 5633 h 9521"/>
                  <a:gd name="connsiteX53" fmla="*/ 3370 w 10000"/>
                  <a:gd name="connsiteY53" fmla="*/ 5562 h 9521"/>
                  <a:gd name="connsiteX54" fmla="*/ 3757 w 10000"/>
                  <a:gd name="connsiteY54" fmla="*/ 5697 h 9521"/>
                  <a:gd name="connsiteX55" fmla="*/ 4252 w 10000"/>
                  <a:gd name="connsiteY55" fmla="*/ 5665 h 9521"/>
                  <a:gd name="connsiteX56" fmla="*/ 5082 w 10000"/>
                  <a:gd name="connsiteY56" fmla="*/ 5767 h 9521"/>
                  <a:gd name="connsiteX57" fmla="*/ 5301 w 10000"/>
                  <a:gd name="connsiteY57" fmla="*/ 5837 h 9521"/>
                  <a:gd name="connsiteX58" fmla="*/ 6076 w 10000"/>
                  <a:gd name="connsiteY58" fmla="*/ 5665 h 9521"/>
                  <a:gd name="connsiteX59" fmla="*/ 6187 w 10000"/>
                  <a:gd name="connsiteY59" fmla="*/ 5767 h 9521"/>
                  <a:gd name="connsiteX60" fmla="*/ 6407 w 10000"/>
                  <a:gd name="connsiteY60" fmla="*/ 5633 h 9521"/>
                  <a:gd name="connsiteX61" fmla="*/ 6519 w 10000"/>
                  <a:gd name="connsiteY61" fmla="*/ 5805 h 9521"/>
                  <a:gd name="connsiteX62" fmla="*/ 7292 w 10000"/>
                  <a:gd name="connsiteY62" fmla="*/ 5596 h 9521"/>
                  <a:gd name="connsiteX63" fmla="*/ 7292 w 10000"/>
                  <a:gd name="connsiteY63" fmla="*/ 5390 h 9521"/>
                  <a:gd name="connsiteX64" fmla="*/ 7456 w 10000"/>
                  <a:gd name="connsiteY64" fmla="*/ 5358 h 9521"/>
                  <a:gd name="connsiteX65" fmla="*/ 7624 w 10000"/>
                  <a:gd name="connsiteY65" fmla="*/ 5427 h 9521"/>
                  <a:gd name="connsiteX66" fmla="*/ 8176 w 10000"/>
                  <a:gd name="connsiteY66" fmla="*/ 5291 h 9521"/>
                  <a:gd name="connsiteX67" fmla="*/ 8287 w 10000"/>
                  <a:gd name="connsiteY67" fmla="*/ 5323 h 9521"/>
                  <a:gd name="connsiteX68" fmla="*/ 8563 w 10000"/>
                  <a:gd name="connsiteY68" fmla="*/ 5937 h 9521"/>
                  <a:gd name="connsiteX69" fmla="*/ 8728 w 10000"/>
                  <a:gd name="connsiteY69" fmla="*/ 6007 h 9521"/>
                  <a:gd name="connsiteX70" fmla="*/ 9116 w 10000"/>
                  <a:gd name="connsiteY70" fmla="*/ 6007 h 9521"/>
                  <a:gd name="connsiteX71" fmla="*/ 9281 w 10000"/>
                  <a:gd name="connsiteY71" fmla="*/ 6281 h 9521"/>
                  <a:gd name="connsiteX72" fmla="*/ 9336 w 10000"/>
                  <a:gd name="connsiteY72" fmla="*/ 6485 h 9521"/>
                  <a:gd name="connsiteX73" fmla="*/ 10000 w 10000"/>
                  <a:gd name="connsiteY73" fmla="*/ 7302 h 9521"/>
                  <a:gd name="connsiteX74" fmla="*/ 9724 w 10000"/>
                  <a:gd name="connsiteY74" fmla="*/ 7165 h 9521"/>
                  <a:gd name="connsiteX75" fmla="*/ 8949 w 10000"/>
                  <a:gd name="connsiteY75" fmla="*/ 7302 h 9521"/>
                  <a:gd name="connsiteX76" fmla="*/ 8563 w 10000"/>
                  <a:gd name="connsiteY76" fmla="*/ 6893 h 9521"/>
                  <a:gd name="connsiteX77" fmla="*/ 8287 w 10000"/>
                  <a:gd name="connsiteY77" fmla="*/ 6927 h 9521"/>
                  <a:gd name="connsiteX78" fmla="*/ 8506 w 10000"/>
                  <a:gd name="connsiteY78" fmla="*/ 7200 h 9521"/>
                  <a:gd name="connsiteX79" fmla="*/ 8563 w 10000"/>
                  <a:gd name="connsiteY79" fmla="*/ 7405 h 9521"/>
                  <a:gd name="connsiteX80" fmla="*/ 8009 w 10000"/>
                  <a:gd name="connsiteY80" fmla="*/ 7782 h 9521"/>
                  <a:gd name="connsiteX81" fmla="*/ 7901 w 10000"/>
                  <a:gd name="connsiteY81" fmla="*/ 7987 h 9521"/>
                  <a:gd name="connsiteX82" fmla="*/ 7845 w 10000"/>
                  <a:gd name="connsiteY82" fmla="*/ 8155 h 9521"/>
                  <a:gd name="connsiteX83" fmla="*/ 7789 w 10000"/>
                  <a:gd name="connsiteY83" fmla="*/ 8223 h 9521"/>
                  <a:gd name="connsiteX84" fmla="*/ 7678 w 10000"/>
                  <a:gd name="connsiteY84" fmla="*/ 8362 h 9521"/>
                  <a:gd name="connsiteX85" fmla="*/ 7347 w 10000"/>
                  <a:gd name="connsiteY85" fmla="*/ 8462 h 9521"/>
                  <a:gd name="connsiteX86" fmla="*/ 7456 w 10000"/>
                  <a:gd name="connsiteY86" fmla="*/ 8703 h 9521"/>
                  <a:gd name="connsiteX87" fmla="*/ 7402 w 10000"/>
                  <a:gd name="connsiteY87" fmla="*/ 8770 h 9521"/>
                  <a:gd name="connsiteX88" fmla="*/ 6961 w 10000"/>
                  <a:gd name="connsiteY88" fmla="*/ 8976 h 9521"/>
                  <a:gd name="connsiteX89" fmla="*/ 6519 w 10000"/>
                  <a:gd name="connsiteY89" fmla="*/ 8944 h 9521"/>
                  <a:gd name="connsiteX90" fmla="*/ 6906 w 10000"/>
                  <a:gd name="connsiteY90" fmla="*/ 9080 h 9521"/>
                  <a:gd name="connsiteX91" fmla="*/ 6906 w 10000"/>
                  <a:gd name="connsiteY91" fmla="*/ 9486 h 9521"/>
                  <a:gd name="connsiteX92" fmla="*/ 6241 w 10000"/>
                  <a:gd name="connsiteY92" fmla="*/ 9287 h 9521"/>
                  <a:gd name="connsiteX93" fmla="*/ 5747 w 10000"/>
                  <a:gd name="connsiteY93" fmla="*/ 9386 h 9521"/>
                  <a:gd name="connsiteX94" fmla="*/ 5967 w 10000"/>
                  <a:gd name="connsiteY94" fmla="*/ 9521 h 9521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519 w 10000"/>
                  <a:gd name="connsiteY89" fmla="*/ 9394 h 10000"/>
                  <a:gd name="connsiteX90" fmla="*/ 6906 w 10000"/>
                  <a:gd name="connsiteY90" fmla="*/ 9963 h 10000"/>
                  <a:gd name="connsiteX91" fmla="*/ 6241 w 10000"/>
                  <a:gd name="connsiteY91" fmla="*/ 9754 h 10000"/>
                  <a:gd name="connsiteX92" fmla="*/ 5747 w 10000"/>
                  <a:gd name="connsiteY92" fmla="*/ 9858 h 10000"/>
                  <a:gd name="connsiteX93" fmla="*/ 5967 w 10000"/>
                  <a:gd name="connsiteY93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906 w 10000"/>
                  <a:gd name="connsiteY89" fmla="*/ 9963 h 10000"/>
                  <a:gd name="connsiteX90" fmla="*/ 6241 w 10000"/>
                  <a:gd name="connsiteY90" fmla="*/ 9754 h 10000"/>
                  <a:gd name="connsiteX91" fmla="*/ 5747 w 10000"/>
                  <a:gd name="connsiteY91" fmla="*/ 9858 h 10000"/>
                  <a:gd name="connsiteX92" fmla="*/ 5967 w 10000"/>
                  <a:gd name="connsiteY92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06 w 10000"/>
                  <a:gd name="connsiteY88" fmla="*/ 9963 h 10000"/>
                  <a:gd name="connsiteX89" fmla="*/ 6241 w 10000"/>
                  <a:gd name="connsiteY89" fmla="*/ 9754 h 10000"/>
                  <a:gd name="connsiteX90" fmla="*/ 5747 w 10000"/>
                  <a:gd name="connsiteY90" fmla="*/ 9858 h 10000"/>
                  <a:gd name="connsiteX91" fmla="*/ 5967 w 10000"/>
                  <a:gd name="connsiteY91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456 w 10000"/>
                  <a:gd name="connsiteY85" fmla="*/ 9141 h 10000"/>
                  <a:gd name="connsiteX86" fmla="*/ 7402 w 10000"/>
                  <a:gd name="connsiteY86" fmla="*/ 9211 h 10000"/>
                  <a:gd name="connsiteX87" fmla="*/ 6906 w 10000"/>
                  <a:gd name="connsiteY87" fmla="*/ 9963 h 10000"/>
                  <a:gd name="connsiteX88" fmla="*/ 6241 w 10000"/>
                  <a:gd name="connsiteY88" fmla="*/ 9754 h 10000"/>
                  <a:gd name="connsiteX89" fmla="*/ 5747 w 10000"/>
                  <a:gd name="connsiteY89" fmla="*/ 9858 h 10000"/>
                  <a:gd name="connsiteX90" fmla="*/ 5967 w 10000"/>
                  <a:gd name="connsiteY90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506 w 10000"/>
                  <a:gd name="connsiteY77" fmla="*/ 7562 h 10000"/>
                  <a:gd name="connsiteX78" fmla="*/ 8563 w 10000"/>
                  <a:gd name="connsiteY78" fmla="*/ 7778 h 10000"/>
                  <a:gd name="connsiteX79" fmla="*/ 8009 w 10000"/>
                  <a:gd name="connsiteY79" fmla="*/ 8174 h 10000"/>
                  <a:gd name="connsiteX80" fmla="*/ 7901 w 10000"/>
                  <a:gd name="connsiteY80" fmla="*/ 8389 h 10000"/>
                  <a:gd name="connsiteX81" fmla="*/ 7845 w 10000"/>
                  <a:gd name="connsiteY81" fmla="*/ 8565 h 10000"/>
                  <a:gd name="connsiteX82" fmla="*/ 7789 w 10000"/>
                  <a:gd name="connsiteY82" fmla="*/ 8637 h 10000"/>
                  <a:gd name="connsiteX83" fmla="*/ 7678 w 10000"/>
                  <a:gd name="connsiteY83" fmla="*/ 8783 h 10000"/>
                  <a:gd name="connsiteX84" fmla="*/ 7456 w 10000"/>
                  <a:gd name="connsiteY84" fmla="*/ 9141 h 10000"/>
                  <a:gd name="connsiteX85" fmla="*/ 7402 w 10000"/>
                  <a:gd name="connsiteY85" fmla="*/ 9211 h 10000"/>
                  <a:gd name="connsiteX86" fmla="*/ 6906 w 10000"/>
                  <a:gd name="connsiteY86" fmla="*/ 9963 h 10000"/>
                  <a:gd name="connsiteX87" fmla="*/ 6241 w 10000"/>
                  <a:gd name="connsiteY87" fmla="*/ 9754 h 10000"/>
                  <a:gd name="connsiteX88" fmla="*/ 5747 w 10000"/>
                  <a:gd name="connsiteY88" fmla="*/ 9858 h 10000"/>
                  <a:gd name="connsiteX89" fmla="*/ 5967 w 10000"/>
                  <a:gd name="connsiteY89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06 w 10000"/>
                  <a:gd name="connsiteY76" fmla="*/ 7562 h 10000"/>
                  <a:gd name="connsiteX77" fmla="*/ 8563 w 10000"/>
                  <a:gd name="connsiteY77" fmla="*/ 7778 h 10000"/>
                  <a:gd name="connsiteX78" fmla="*/ 8009 w 10000"/>
                  <a:gd name="connsiteY78" fmla="*/ 8174 h 10000"/>
                  <a:gd name="connsiteX79" fmla="*/ 7901 w 10000"/>
                  <a:gd name="connsiteY79" fmla="*/ 8389 h 10000"/>
                  <a:gd name="connsiteX80" fmla="*/ 7845 w 10000"/>
                  <a:gd name="connsiteY80" fmla="*/ 8565 h 10000"/>
                  <a:gd name="connsiteX81" fmla="*/ 7789 w 10000"/>
                  <a:gd name="connsiteY81" fmla="*/ 8637 h 10000"/>
                  <a:gd name="connsiteX82" fmla="*/ 7678 w 10000"/>
                  <a:gd name="connsiteY82" fmla="*/ 8783 h 10000"/>
                  <a:gd name="connsiteX83" fmla="*/ 7456 w 10000"/>
                  <a:gd name="connsiteY83" fmla="*/ 9141 h 10000"/>
                  <a:gd name="connsiteX84" fmla="*/ 7402 w 10000"/>
                  <a:gd name="connsiteY84" fmla="*/ 9211 h 10000"/>
                  <a:gd name="connsiteX85" fmla="*/ 6906 w 10000"/>
                  <a:gd name="connsiteY85" fmla="*/ 9963 h 10000"/>
                  <a:gd name="connsiteX86" fmla="*/ 6241 w 10000"/>
                  <a:gd name="connsiteY86" fmla="*/ 9754 h 10000"/>
                  <a:gd name="connsiteX87" fmla="*/ 5747 w 10000"/>
                  <a:gd name="connsiteY87" fmla="*/ 9858 h 10000"/>
                  <a:gd name="connsiteX88" fmla="*/ 5967 w 10000"/>
                  <a:gd name="connsiteY88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506 w 10000"/>
                  <a:gd name="connsiteY75" fmla="*/ 7562 h 10000"/>
                  <a:gd name="connsiteX76" fmla="*/ 8563 w 10000"/>
                  <a:gd name="connsiteY76" fmla="*/ 7778 h 10000"/>
                  <a:gd name="connsiteX77" fmla="*/ 8009 w 10000"/>
                  <a:gd name="connsiteY77" fmla="*/ 8174 h 10000"/>
                  <a:gd name="connsiteX78" fmla="*/ 7901 w 10000"/>
                  <a:gd name="connsiteY78" fmla="*/ 8389 h 10000"/>
                  <a:gd name="connsiteX79" fmla="*/ 7845 w 10000"/>
                  <a:gd name="connsiteY79" fmla="*/ 8565 h 10000"/>
                  <a:gd name="connsiteX80" fmla="*/ 7789 w 10000"/>
                  <a:gd name="connsiteY80" fmla="*/ 8637 h 10000"/>
                  <a:gd name="connsiteX81" fmla="*/ 7678 w 10000"/>
                  <a:gd name="connsiteY81" fmla="*/ 8783 h 10000"/>
                  <a:gd name="connsiteX82" fmla="*/ 7456 w 10000"/>
                  <a:gd name="connsiteY82" fmla="*/ 9141 h 10000"/>
                  <a:gd name="connsiteX83" fmla="*/ 7402 w 10000"/>
                  <a:gd name="connsiteY83" fmla="*/ 9211 h 10000"/>
                  <a:gd name="connsiteX84" fmla="*/ 6906 w 10000"/>
                  <a:gd name="connsiteY84" fmla="*/ 9963 h 10000"/>
                  <a:gd name="connsiteX85" fmla="*/ 6241 w 10000"/>
                  <a:gd name="connsiteY85" fmla="*/ 9754 h 10000"/>
                  <a:gd name="connsiteX86" fmla="*/ 5747 w 10000"/>
                  <a:gd name="connsiteY86" fmla="*/ 9858 h 10000"/>
                  <a:gd name="connsiteX87" fmla="*/ 5967 w 10000"/>
                  <a:gd name="connsiteY87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8506 w 10000"/>
                  <a:gd name="connsiteY74" fmla="*/ 7562 h 10000"/>
                  <a:gd name="connsiteX75" fmla="*/ 8563 w 10000"/>
                  <a:gd name="connsiteY75" fmla="*/ 7778 h 10000"/>
                  <a:gd name="connsiteX76" fmla="*/ 8009 w 10000"/>
                  <a:gd name="connsiteY76" fmla="*/ 8174 h 10000"/>
                  <a:gd name="connsiteX77" fmla="*/ 7901 w 10000"/>
                  <a:gd name="connsiteY77" fmla="*/ 8389 h 10000"/>
                  <a:gd name="connsiteX78" fmla="*/ 7845 w 10000"/>
                  <a:gd name="connsiteY78" fmla="*/ 8565 h 10000"/>
                  <a:gd name="connsiteX79" fmla="*/ 7789 w 10000"/>
                  <a:gd name="connsiteY79" fmla="*/ 8637 h 10000"/>
                  <a:gd name="connsiteX80" fmla="*/ 7678 w 10000"/>
                  <a:gd name="connsiteY80" fmla="*/ 8783 h 10000"/>
                  <a:gd name="connsiteX81" fmla="*/ 7456 w 10000"/>
                  <a:gd name="connsiteY81" fmla="*/ 9141 h 10000"/>
                  <a:gd name="connsiteX82" fmla="*/ 7402 w 10000"/>
                  <a:gd name="connsiteY82" fmla="*/ 9211 h 10000"/>
                  <a:gd name="connsiteX83" fmla="*/ 6906 w 10000"/>
                  <a:gd name="connsiteY83" fmla="*/ 9963 h 10000"/>
                  <a:gd name="connsiteX84" fmla="*/ 6241 w 10000"/>
                  <a:gd name="connsiteY84" fmla="*/ 9754 h 10000"/>
                  <a:gd name="connsiteX85" fmla="*/ 5747 w 10000"/>
                  <a:gd name="connsiteY85" fmla="*/ 9858 h 10000"/>
                  <a:gd name="connsiteX86" fmla="*/ 5967 w 10000"/>
                  <a:gd name="connsiteY86" fmla="*/ 10000 h 10000"/>
                  <a:gd name="connsiteX0" fmla="*/ 8563 w 9336"/>
                  <a:gd name="connsiteY0" fmla="*/ 5341 h 10000"/>
                  <a:gd name="connsiteX1" fmla="*/ 8120 w 9336"/>
                  <a:gd name="connsiteY1" fmla="*/ 5341 h 10000"/>
                  <a:gd name="connsiteX2" fmla="*/ 7678 w 9336"/>
                  <a:gd name="connsiteY2" fmla="*/ 5483 h 10000"/>
                  <a:gd name="connsiteX3" fmla="*/ 7181 w 9336"/>
                  <a:gd name="connsiteY3" fmla="*/ 5449 h 10000"/>
                  <a:gd name="connsiteX4" fmla="*/ 7181 w 9336"/>
                  <a:gd name="connsiteY4" fmla="*/ 4766 h 10000"/>
                  <a:gd name="connsiteX5" fmla="*/ 7456 w 9336"/>
                  <a:gd name="connsiteY5" fmla="*/ 4733 h 10000"/>
                  <a:gd name="connsiteX6" fmla="*/ 7292 w 9336"/>
                  <a:gd name="connsiteY6" fmla="*/ 4552 h 10000"/>
                  <a:gd name="connsiteX7" fmla="*/ 7292 w 9336"/>
                  <a:gd name="connsiteY7" fmla="*/ 4266 h 10000"/>
                  <a:gd name="connsiteX8" fmla="*/ 7347 w 9336"/>
                  <a:gd name="connsiteY8" fmla="*/ 4089 h 10000"/>
                  <a:gd name="connsiteX9" fmla="*/ 6796 w 9336"/>
                  <a:gd name="connsiteY9" fmla="*/ 3800 h 10000"/>
                  <a:gd name="connsiteX10" fmla="*/ 6241 w 9336"/>
                  <a:gd name="connsiteY10" fmla="*/ 3478 h 10000"/>
                  <a:gd name="connsiteX11" fmla="*/ 5967 w 9336"/>
                  <a:gd name="connsiteY11" fmla="*/ 3261 h 10000"/>
                  <a:gd name="connsiteX12" fmla="*/ 5579 w 9336"/>
                  <a:gd name="connsiteY12" fmla="*/ 3191 h 10000"/>
                  <a:gd name="connsiteX13" fmla="*/ 5139 w 9336"/>
                  <a:gd name="connsiteY13" fmla="*/ 3227 h 10000"/>
                  <a:gd name="connsiteX14" fmla="*/ 4695 w 9336"/>
                  <a:gd name="connsiteY14" fmla="*/ 3117 h 10000"/>
                  <a:gd name="connsiteX15" fmla="*/ 4143 w 9336"/>
                  <a:gd name="connsiteY15" fmla="*/ 2257 h 10000"/>
                  <a:gd name="connsiteX16" fmla="*/ 3978 w 9336"/>
                  <a:gd name="connsiteY16" fmla="*/ 2042 h 10000"/>
                  <a:gd name="connsiteX17" fmla="*/ 3811 w 9336"/>
                  <a:gd name="connsiteY17" fmla="*/ 1540 h 10000"/>
                  <a:gd name="connsiteX18" fmla="*/ 3591 w 9336"/>
                  <a:gd name="connsiteY18" fmla="*/ 1076 h 10000"/>
                  <a:gd name="connsiteX19" fmla="*/ 2928 w 9336"/>
                  <a:gd name="connsiteY19" fmla="*/ 753 h 10000"/>
                  <a:gd name="connsiteX20" fmla="*/ 2539 w 9336"/>
                  <a:gd name="connsiteY20" fmla="*/ 69 h 10000"/>
                  <a:gd name="connsiteX21" fmla="*/ 2043 w 9336"/>
                  <a:gd name="connsiteY21" fmla="*/ 69 h 10000"/>
                  <a:gd name="connsiteX22" fmla="*/ 1822 w 9336"/>
                  <a:gd name="connsiteY22" fmla="*/ 217 h 10000"/>
                  <a:gd name="connsiteX23" fmla="*/ 1769 w 9336"/>
                  <a:gd name="connsiteY23" fmla="*/ 0 h 10000"/>
                  <a:gd name="connsiteX24" fmla="*/ 1049 w 9336"/>
                  <a:gd name="connsiteY24" fmla="*/ 142 h 10000"/>
                  <a:gd name="connsiteX25" fmla="*/ 1822 w 9336"/>
                  <a:gd name="connsiteY25" fmla="*/ 288 h 10000"/>
                  <a:gd name="connsiteX26" fmla="*/ 1769 w 9336"/>
                  <a:gd name="connsiteY26" fmla="*/ 610 h 10000"/>
                  <a:gd name="connsiteX27" fmla="*/ 1933 w 9336"/>
                  <a:gd name="connsiteY27" fmla="*/ 1040 h 10000"/>
                  <a:gd name="connsiteX28" fmla="*/ 2099 w 9336"/>
                  <a:gd name="connsiteY28" fmla="*/ 1290 h 10000"/>
                  <a:gd name="connsiteX29" fmla="*/ 1822 w 9336"/>
                  <a:gd name="connsiteY29" fmla="*/ 1757 h 10000"/>
                  <a:gd name="connsiteX30" fmla="*/ 1604 w 9336"/>
                  <a:gd name="connsiteY30" fmla="*/ 1757 h 10000"/>
                  <a:gd name="connsiteX31" fmla="*/ 1380 w 9336"/>
                  <a:gd name="connsiteY31" fmla="*/ 2079 h 10000"/>
                  <a:gd name="connsiteX32" fmla="*/ 1769 w 9336"/>
                  <a:gd name="connsiteY32" fmla="*/ 2222 h 10000"/>
                  <a:gd name="connsiteX33" fmla="*/ 1271 w 9336"/>
                  <a:gd name="connsiteY33" fmla="*/ 2187 h 10000"/>
                  <a:gd name="connsiteX34" fmla="*/ 1049 w 9336"/>
                  <a:gd name="connsiteY34" fmla="*/ 2615 h 10000"/>
                  <a:gd name="connsiteX35" fmla="*/ 994 w 9336"/>
                  <a:gd name="connsiteY35" fmla="*/ 2688 h 10000"/>
                  <a:gd name="connsiteX36" fmla="*/ 773 w 9336"/>
                  <a:gd name="connsiteY36" fmla="*/ 3154 h 10000"/>
                  <a:gd name="connsiteX37" fmla="*/ 1106 w 9336"/>
                  <a:gd name="connsiteY37" fmla="*/ 3261 h 10000"/>
                  <a:gd name="connsiteX38" fmla="*/ 663 w 9336"/>
                  <a:gd name="connsiteY38" fmla="*/ 3620 h 10000"/>
                  <a:gd name="connsiteX39" fmla="*/ 110 w 9336"/>
                  <a:gd name="connsiteY39" fmla="*/ 4015 h 10000"/>
                  <a:gd name="connsiteX40" fmla="*/ 0 w 9336"/>
                  <a:gd name="connsiteY40" fmla="*/ 4230 h 10000"/>
                  <a:gd name="connsiteX41" fmla="*/ 277 w 9336"/>
                  <a:gd name="connsiteY41" fmla="*/ 4694 h 10000"/>
                  <a:gd name="connsiteX42" fmla="*/ 0 w 9336"/>
                  <a:gd name="connsiteY42" fmla="*/ 5128 h 10000"/>
                  <a:gd name="connsiteX43" fmla="*/ 56 w 9336"/>
                  <a:gd name="connsiteY43" fmla="*/ 5591 h 10000"/>
                  <a:gd name="connsiteX44" fmla="*/ 222 w 9336"/>
                  <a:gd name="connsiteY44" fmla="*/ 5737 h 10000"/>
                  <a:gd name="connsiteX45" fmla="*/ 552 w 9336"/>
                  <a:gd name="connsiteY45" fmla="*/ 5700 h 10000"/>
                  <a:gd name="connsiteX46" fmla="*/ 1216 w 9336"/>
                  <a:gd name="connsiteY46" fmla="*/ 5774 h 10000"/>
                  <a:gd name="connsiteX47" fmla="*/ 1769 w 9336"/>
                  <a:gd name="connsiteY47" fmla="*/ 5628 h 10000"/>
                  <a:gd name="connsiteX48" fmla="*/ 2377 w 9336"/>
                  <a:gd name="connsiteY48" fmla="*/ 5628 h 10000"/>
                  <a:gd name="connsiteX49" fmla="*/ 2762 w 9336"/>
                  <a:gd name="connsiteY49" fmla="*/ 5483 h 10000"/>
                  <a:gd name="connsiteX50" fmla="*/ 2872 w 9336"/>
                  <a:gd name="connsiteY50" fmla="*/ 5518 h 10000"/>
                  <a:gd name="connsiteX51" fmla="*/ 2707 w 9336"/>
                  <a:gd name="connsiteY51" fmla="*/ 5591 h 10000"/>
                  <a:gd name="connsiteX52" fmla="*/ 3093 w 9336"/>
                  <a:gd name="connsiteY52" fmla="*/ 5916 h 10000"/>
                  <a:gd name="connsiteX53" fmla="*/ 3370 w 9336"/>
                  <a:gd name="connsiteY53" fmla="*/ 5842 h 10000"/>
                  <a:gd name="connsiteX54" fmla="*/ 3757 w 9336"/>
                  <a:gd name="connsiteY54" fmla="*/ 5984 h 10000"/>
                  <a:gd name="connsiteX55" fmla="*/ 4252 w 9336"/>
                  <a:gd name="connsiteY55" fmla="*/ 5950 h 10000"/>
                  <a:gd name="connsiteX56" fmla="*/ 5082 w 9336"/>
                  <a:gd name="connsiteY56" fmla="*/ 6057 h 10000"/>
                  <a:gd name="connsiteX57" fmla="*/ 5301 w 9336"/>
                  <a:gd name="connsiteY57" fmla="*/ 6131 h 10000"/>
                  <a:gd name="connsiteX58" fmla="*/ 6076 w 9336"/>
                  <a:gd name="connsiteY58" fmla="*/ 5950 h 10000"/>
                  <a:gd name="connsiteX59" fmla="*/ 6187 w 9336"/>
                  <a:gd name="connsiteY59" fmla="*/ 6057 h 10000"/>
                  <a:gd name="connsiteX60" fmla="*/ 6407 w 9336"/>
                  <a:gd name="connsiteY60" fmla="*/ 5916 h 10000"/>
                  <a:gd name="connsiteX61" fmla="*/ 6519 w 9336"/>
                  <a:gd name="connsiteY61" fmla="*/ 6097 h 10000"/>
                  <a:gd name="connsiteX62" fmla="*/ 7292 w 9336"/>
                  <a:gd name="connsiteY62" fmla="*/ 5878 h 10000"/>
                  <a:gd name="connsiteX63" fmla="*/ 7292 w 9336"/>
                  <a:gd name="connsiteY63" fmla="*/ 5661 h 10000"/>
                  <a:gd name="connsiteX64" fmla="*/ 7456 w 9336"/>
                  <a:gd name="connsiteY64" fmla="*/ 5628 h 10000"/>
                  <a:gd name="connsiteX65" fmla="*/ 7624 w 9336"/>
                  <a:gd name="connsiteY65" fmla="*/ 5700 h 10000"/>
                  <a:gd name="connsiteX66" fmla="*/ 8176 w 9336"/>
                  <a:gd name="connsiteY66" fmla="*/ 5557 h 10000"/>
                  <a:gd name="connsiteX67" fmla="*/ 8287 w 9336"/>
                  <a:gd name="connsiteY67" fmla="*/ 5591 h 10000"/>
                  <a:gd name="connsiteX68" fmla="*/ 8563 w 9336"/>
                  <a:gd name="connsiteY68" fmla="*/ 6236 h 10000"/>
                  <a:gd name="connsiteX69" fmla="*/ 8728 w 9336"/>
                  <a:gd name="connsiteY69" fmla="*/ 6309 h 10000"/>
                  <a:gd name="connsiteX70" fmla="*/ 9116 w 9336"/>
                  <a:gd name="connsiteY70" fmla="*/ 6309 h 10000"/>
                  <a:gd name="connsiteX71" fmla="*/ 9281 w 9336"/>
                  <a:gd name="connsiteY71" fmla="*/ 6597 h 10000"/>
                  <a:gd name="connsiteX72" fmla="*/ 9336 w 9336"/>
                  <a:gd name="connsiteY72" fmla="*/ 6811 h 10000"/>
                  <a:gd name="connsiteX73" fmla="*/ 8506 w 9336"/>
                  <a:gd name="connsiteY73" fmla="*/ 7562 h 10000"/>
                  <a:gd name="connsiteX74" fmla="*/ 8563 w 9336"/>
                  <a:gd name="connsiteY74" fmla="*/ 7778 h 10000"/>
                  <a:gd name="connsiteX75" fmla="*/ 8009 w 9336"/>
                  <a:gd name="connsiteY75" fmla="*/ 8174 h 10000"/>
                  <a:gd name="connsiteX76" fmla="*/ 7901 w 9336"/>
                  <a:gd name="connsiteY76" fmla="*/ 8389 h 10000"/>
                  <a:gd name="connsiteX77" fmla="*/ 7845 w 9336"/>
                  <a:gd name="connsiteY77" fmla="*/ 8565 h 10000"/>
                  <a:gd name="connsiteX78" fmla="*/ 7789 w 9336"/>
                  <a:gd name="connsiteY78" fmla="*/ 8637 h 10000"/>
                  <a:gd name="connsiteX79" fmla="*/ 7678 w 9336"/>
                  <a:gd name="connsiteY79" fmla="*/ 8783 h 10000"/>
                  <a:gd name="connsiteX80" fmla="*/ 7456 w 9336"/>
                  <a:gd name="connsiteY80" fmla="*/ 9141 h 10000"/>
                  <a:gd name="connsiteX81" fmla="*/ 7402 w 9336"/>
                  <a:gd name="connsiteY81" fmla="*/ 9211 h 10000"/>
                  <a:gd name="connsiteX82" fmla="*/ 6906 w 9336"/>
                  <a:gd name="connsiteY82" fmla="*/ 9963 h 10000"/>
                  <a:gd name="connsiteX83" fmla="*/ 6241 w 9336"/>
                  <a:gd name="connsiteY83" fmla="*/ 9754 h 10000"/>
                  <a:gd name="connsiteX84" fmla="*/ 5747 w 9336"/>
                  <a:gd name="connsiteY84" fmla="*/ 9858 h 10000"/>
                  <a:gd name="connsiteX85" fmla="*/ 5967 w 9336"/>
                  <a:gd name="connsiteY85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349 w 10000"/>
                  <a:gd name="connsiteY68" fmla="*/ 6309 h 10000"/>
                  <a:gd name="connsiteX69" fmla="*/ 9764 w 10000"/>
                  <a:gd name="connsiteY69" fmla="*/ 6309 h 10000"/>
                  <a:gd name="connsiteX70" fmla="*/ 9941 w 10000"/>
                  <a:gd name="connsiteY70" fmla="*/ 6597 h 10000"/>
                  <a:gd name="connsiteX71" fmla="*/ 10000 w 10000"/>
                  <a:gd name="connsiteY71" fmla="*/ 6811 h 10000"/>
                  <a:gd name="connsiteX72" fmla="*/ 9111 w 10000"/>
                  <a:gd name="connsiteY72" fmla="*/ 7562 h 10000"/>
                  <a:gd name="connsiteX73" fmla="*/ 9172 w 10000"/>
                  <a:gd name="connsiteY73" fmla="*/ 7778 h 10000"/>
                  <a:gd name="connsiteX74" fmla="*/ 8579 w 10000"/>
                  <a:gd name="connsiteY74" fmla="*/ 8174 h 10000"/>
                  <a:gd name="connsiteX75" fmla="*/ 8463 w 10000"/>
                  <a:gd name="connsiteY75" fmla="*/ 8389 h 10000"/>
                  <a:gd name="connsiteX76" fmla="*/ 8403 w 10000"/>
                  <a:gd name="connsiteY76" fmla="*/ 8565 h 10000"/>
                  <a:gd name="connsiteX77" fmla="*/ 8343 w 10000"/>
                  <a:gd name="connsiteY77" fmla="*/ 8637 h 10000"/>
                  <a:gd name="connsiteX78" fmla="*/ 8224 w 10000"/>
                  <a:gd name="connsiteY78" fmla="*/ 8783 h 10000"/>
                  <a:gd name="connsiteX79" fmla="*/ 7986 w 10000"/>
                  <a:gd name="connsiteY79" fmla="*/ 9141 h 10000"/>
                  <a:gd name="connsiteX80" fmla="*/ 7928 w 10000"/>
                  <a:gd name="connsiteY80" fmla="*/ 9211 h 10000"/>
                  <a:gd name="connsiteX81" fmla="*/ 7397 w 10000"/>
                  <a:gd name="connsiteY81" fmla="*/ 9963 h 10000"/>
                  <a:gd name="connsiteX82" fmla="*/ 6685 w 10000"/>
                  <a:gd name="connsiteY82" fmla="*/ 9754 h 10000"/>
                  <a:gd name="connsiteX83" fmla="*/ 6156 w 10000"/>
                  <a:gd name="connsiteY83" fmla="*/ 9858 h 10000"/>
                  <a:gd name="connsiteX84" fmla="*/ 6391 w 10000"/>
                  <a:gd name="connsiteY84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764 w 10000"/>
                  <a:gd name="connsiteY68" fmla="*/ 6309 h 10000"/>
                  <a:gd name="connsiteX69" fmla="*/ 9941 w 10000"/>
                  <a:gd name="connsiteY69" fmla="*/ 6597 h 10000"/>
                  <a:gd name="connsiteX70" fmla="*/ 10000 w 10000"/>
                  <a:gd name="connsiteY70" fmla="*/ 6811 h 10000"/>
                  <a:gd name="connsiteX71" fmla="*/ 9111 w 10000"/>
                  <a:gd name="connsiteY71" fmla="*/ 7562 h 10000"/>
                  <a:gd name="connsiteX72" fmla="*/ 9172 w 10000"/>
                  <a:gd name="connsiteY72" fmla="*/ 7778 h 10000"/>
                  <a:gd name="connsiteX73" fmla="*/ 8579 w 10000"/>
                  <a:gd name="connsiteY73" fmla="*/ 8174 h 10000"/>
                  <a:gd name="connsiteX74" fmla="*/ 8463 w 10000"/>
                  <a:gd name="connsiteY74" fmla="*/ 8389 h 10000"/>
                  <a:gd name="connsiteX75" fmla="*/ 8403 w 10000"/>
                  <a:gd name="connsiteY75" fmla="*/ 8565 h 10000"/>
                  <a:gd name="connsiteX76" fmla="*/ 8343 w 10000"/>
                  <a:gd name="connsiteY76" fmla="*/ 8637 h 10000"/>
                  <a:gd name="connsiteX77" fmla="*/ 8224 w 10000"/>
                  <a:gd name="connsiteY77" fmla="*/ 8783 h 10000"/>
                  <a:gd name="connsiteX78" fmla="*/ 7986 w 10000"/>
                  <a:gd name="connsiteY78" fmla="*/ 9141 h 10000"/>
                  <a:gd name="connsiteX79" fmla="*/ 7928 w 10000"/>
                  <a:gd name="connsiteY79" fmla="*/ 9211 h 10000"/>
                  <a:gd name="connsiteX80" fmla="*/ 7397 w 10000"/>
                  <a:gd name="connsiteY80" fmla="*/ 9963 h 10000"/>
                  <a:gd name="connsiteX81" fmla="*/ 6685 w 10000"/>
                  <a:gd name="connsiteY81" fmla="*/ 9754 h 10000"/>
                  <a:gd name="connsiteX82" fmla="*/ 6156 w 10000"/>
                  <a:gd name="connsiteY82" fmla="*/ 9858 h 10000"/>
                  <a:gd name="connsiteX83" fmla="*/ 6391 w 10000"/>
                  <a:gd name="connsiteY83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941 w 10000"/>
                  <a:gd name="connsiteY68" fmla="*/ 6597 h 10000"/>
                  <a:gd name="connsiteX69" fmla="*/ 10000 w 10000"/>
                  <a:gd name="connsiteY69" fmla="*/ 6811 h 10000"/>
                  <a:gd name="connsiteX70" fmla="*/ 9111 w 10000"/>
                  <a:gd name="connsiteY70" fmla="*/ 7562 h 10000"/>
                  <a:gd name="connsiteX71" fmla="*/ 9172 w 10000"/>
                  <a:gd name="connsiteY71" fmla="*/ 7778 h 10000"/>
                  <a:gd name="connsiteX72" fmla="*/ 8579 w 10000"/>
                  <a:gd name="connsiteY72" fmla="*/ 8174 h 10000"/>
                  <a:gd name="connsiteX73" fmla="*/ 8463 w 10000"/>
                  <a:gd name="connsiteY73" fmla="*/ 8389 h 10000"/>
                  <a:gd name="connsiteX74" fmla="*/ 8403 w 10000"/>
                  <a:gd name="connsiteY74" fmla="*/ 8565 h 10000"/>
                  <a:gd name="connsiteX75" fmla="*/ 8343 w 10000"/>
                  <a:gd name="connsiteY75" fmla="*/ 8637 h 10000"/>
                  <a:gd name="connsiteX76" fmla="*/ 8224 w 10000"/>
                  <a:gd name="connsiteY76" fmla="*/ 8783 h 10000"/>
                  <a:gd name="connsiteX77" fmla="*/ 7986 w 10000"/>
                  <a:gd name="connsiteY77" fmla="*/ 9141 h 10000"/>
                  <a:gd name="connsiteX78" fmla="*/ 7928 w 10000"/>
                  <a:gd name="connsiteY78" fmla="*/ 9211 h 10000"/>
                  <a:gd name="connsiteX79" fmla="*/ 7397 w 10000"/>
                  <a:gd name="connsiteY79" fmla="*/ 9963 h 10000"/>
                  <a:gd name="connsiteX80" fmla="*/ 6685 w 10000"/>
                  <a:gd name="connsiteY80" fmla="*/ 9754 h 10000"/>
                  <a:gd name="connsiteX81" fmla="*/ 6156 w 10000"/>
                  <a:gd name="connsiteY81" fmla="*/ 9858 h 10000"/>
                  <a:gd name="connsiteX82" fmla="*/ 6391 w 10000"/>
                  <a:gd name="connsiteY82" fmla="*/ 10000 h 10000"/>
                  <a:gd name="connsiteX0" fmla="*/ 9172 w 9980"/>
                  <a:gd name="connsiteY0" fmla="*/ 5341 h 10000"/>
                  <a:gd name="connsiteX1" fmla="*/ 8698 w 9980"/>
                  <a:gd name="connsiteY1" fmla="*/ 5341 h 10000"/>
                  <a:gd name="connsiteX2" fmla="*/ 8224 w 9980"/>
                  <a:gd name="connsiteY2" fmla="*/ 5483 h 10000"/>
                  <a:gd name="connsiteX3" fmla="*/ 7692 w 9980"/>
                  <a:gd name="connsiteY3" fmla="*/ 5449 h 10000"/>
                  <a:gd name="connsiteX4" fmla="*/ 7692 w 9980"/>
                  <a:gd name="connsiteY4" fmla="*/ 4766 h 10000"/>
                  <a:gd name="connsiteX5" fmla="*/ 7986 w 9980"/>
                  <a:gd name="connsiteY5" fmla="*/ 4733 h 10000"/>
                  <a:gd name="connsiteX6" fmla="*/ 7811 w 9980"/>
                  <a:gd name="connsiteY6" fmla="*/ 4552 h 10000"/>
                  <a:gd name="connsiteX7" fmla="*/ 7811 w 9980"/>
                  <a:gd name="connsiteY7" fmla="*/ 4266 h 10000"/>
                  <a:gd name="connsiteX8" fmla="*/ 7870 w 9980"/>
                  <a:gd name="connsiteY8" fmla="*/ 4089 h 10000"/>
                  <a:gd name="connsiteX9" fmla="*/ 7279 w 9980"/>
                  <a:gd name="connsiteY9" fmla="*/ 3800 h 10000"/>
                  <a:gd name="connsiteX10" fmla="*/ 6685 w 9980"/>
                  <a:gd name="connsiteY10" fmla="*/ 3478 h 10000"/>
                  <a:gd name="connsiteX11" fmla="*/ 6391 w 9980"/>
                  <a:gd name="connsiteY11" fmla="*/ 3261 h 10000"/>
                  <a:gd name="connsiteX12" fmla="*/ 5976 w 9980"/>
                  <a:gd name="connsiteY12" fmla="*/ 3191 h 10000"/>
                  <a:gd name="connsiteX13" fmla="*/ 5504 w 9980"/>
                  <a:gd name="connsiteY13" fmla="*/ 3227 h 10000"/>
                  <a:gd name="connsiteX14" fmla="*/ 5029 w 9980"/>
                  <a:gd name="connsiteY14" fmla="*/ 3117 h 10000"/>
                  <a:gd name="connsiteX15" fmla="*/ 4438 w 9980"/>
                  <a:gd name="connsiteY15" fmla="*/ 2257 h 10000"/>
                  <a:gd name="connsiteX16" fmla="*/ 4261 w 9980"/>
                  <a:gd name="connsiteY16" fmla="*/ 2042 h 10000"/>
                  <a:gd name="connsiteX17" fmla="*/ 4082 w 9980"/>
                  <a:gd name="connsiteY17" fmla="*/ 1540 h 10000"/>
                  <a:gd name="connsiteX18" fmla="*/ 3846 w 9980"/>
                  <a:gd name="connsiteY18" fmla="*/ 1076 h 10000"/>
                  <a:gd name="connsiteX19" fmla="*/ 3136 w 9980"/>
                  <a:gd name="connsiteY19" fmla="*/ 753 h 10000"/>
                  <a:gd name="connsiteX20" fmla="*/ 2720 w 9980"/>
                  <a:gd name="connsiteY20" fmla="*/ 69 h 10000"/>
                  <a:gd name="connsiteX21" fmla="*/ 2188 w 9980"/>
                  <a:gd name="connsiteY21" fmla="*/ 69 h 10000"/>
                  <a:gd name="connsiteX22" fmla="*/ 1952 w 9980"/>
                  <a:gd name="connsiteY22" fmla="*/ 217 h 10000"/>
                  <a:gd name="connsiteX23" fmla="*/ 1895 w 9980"/>
                  <a:gd name="connsiteY23" fmla="*/ 0 h 10000"/>
                  <a:gd name="connsiteX24" fmla="*/ 1124 w 9980"/>
                  <a:gd name="connsiteY24" fmla="*/ 142 h 10000"/>
                  <a:gd name="connsiteX25" fmla="*/ 1952 w 9980"/>
                  <a:gd name="connsiteY25" fmla="*/ 288 h 10000"/>
                  <a:gd name="connsiteX26" fmla="*/ 1895 w 9980"/>
                  <a:gd name="connsiteY26" fmla="*/ 610 h 10000"/>
                  <a:gd name="connsiteX27" fmla="*/ 2070 w 9980"/>
                  <a:gd name="connsiteY27" fmla="*/ 1040 h 10000"/>
                  <a:gd name="connsiteX28" fmla="*/ 2248 w 9980"/>
                  <a:gd name="connsiteY28" fmla="*/ 1290 h 10000"/>
                  <a:gd name="connsiteX29" fmla="*/ 1952 w 9980"/>
                  <a:gd name="connsiteY29" fmla="*/ 1757 h 10000"/>
                  <a:gd name="connsiteX30" fmla="*/ 1718 w 9980"/>
                  <a:gd name="connsiteY30" fmla="*/ 1757 h 10000"/>
                  <a:gd name="connsiteX31" fmla="*/ 1478 w 9980"/>
                  <a:gd name="connsiteY31" fmla="*/ 2079 h 10000"/>
                  <a:gd name="connsiteX32" fmla="*/ 1895 w 9980"/>
                  <a:gd name="connsiteY32" fmla="*/ 2222 h 10000"/>
                  <a:gd name="connsiteX33" fmla="*/ 1361 w 9980"/>
                  <a:gd name="connsiteY33" fmla="*/ 2187 h 10000"/>
                  <a:gd name="connsiteX34" fmla="*/ 1124 w 9980"/>
                  <a:gd name="connsiteY34" fmla="*/ 2615 h 10000"/>
                  <a:gd name="connsiteX35" fmla="*/ 1065 w 9980"/>
                  <a:gd name="connsiteY35" fmla="*/ 2688 h 10000"/>
                  <a:gd name="connsiteX36" fmla="*/ 828 w 9980"/>
                  <a:gd name="connsiteY36" fmla="*/ 3154 h 10000"/>
                  <a:gd name="connsiteX37" fmla="*/ 1185 w 9980"/>
                  <a:gd name="connsiteY37" fmla="*/ 3261 h 10000"/>
                  <a:gd name="connsiteX38" fmla="*/ 710 w 9980"/>
                  <a:gd name="connsiteY38" fmla="*/ 3620 h 10000"/>
                  <a:gd name="connsiteX39" fmla="*/ 118 w 9980"/>
                  <a:gd name="connsiteY39" fmla="*/ 4015 h 10000"/>
                  <a:gd name="connsiteX40" fmla="*/ 0 w 9980"/>
                  <a:gd name="connsiteY40" fmla="*/ 4230 h 10000"/>
                  <a:gd name="connsiteX41" fmla="*/ 297 w 9980"/>
                  <a:gd name="connsiteY41" fmla="*/ 4694 h 10000"/>
                  <a:gd name="connsiteX42" fmla="*/ 0 w 9980"/>
                  <a:gd name="connsiteY42" fmla="*/ 5128 h 10000"/>
                  <a:gd name="connsiteX43" fmla="*/ 60 w 9980"/>
                  <a:gd name="connsiteY43" fmla="*/ 5591 h 10000"/>
                  <a:gd name="connsiteX44" fmla="*/ 238 w 9980"/>
                  <a:gd name="connsiteY44" fmla="*/ 5737 h 10000"/>
                  <a:gd name="connsiteX45" fmla="*/ 591 w 9980"/>
                  <a:gd name="connsiteY45" fmla="*/ 5700 h 10000"/>
                  <a:gd name="connsiteX46" fmla="*/ 1302 w 9980"/>
                  <a:gd name="connsiteY46" fmla="*/ 5774 h 10000"/>
                  <a:gd name="connsiteX47" fmla="*/ 1895 w 9980"/>
                  <a:gd name="connsiteY47" fmla="*/ 5628 h 10000"/>
                  <a:gd name="connsiteX48" fmla="*/ 2546 w 9980"/>
                  <a:gd name="connsiteY48" fmla="*/ 5628 h 10000"/>
                  <a:gd name="connsiteX49" fmla="*/ 2958 w 9980"/>
                  <a:gd name="connsiteY49" fmla="*/ 5483 h 10000"/>
                  <a:gd name="connsiteX50" fmla="*/ 3076 w 9980"/>
                  <a:gd name="connsiteY50" fmla="*/ 5518 h 10000"/>
                  <a:gd name="connsiteX51" fmla="*/ 2900 w 9980"/>
                  <a:gd name="connsiteY51" fmla="*/ 5591 h 10000"/>
                  <a:gd name="connsiteX52" fmla="*/ 3313 w 9980"/>
                  <a:gd name="connsiteY52" fmla="*/ 5916 h 10000"/>
                  <a:gd name="connsiteX53" fmla="*/ 3610 w 9980"/>
                  <a:gd name="connsiteY53" fmla="*/ 5842 h 10000"/>
                  <a:gd name="connsiteX54" fmla="*/ 4024 w 9980"/>
                  <a:gd name="connsiteY54" fmla="*/ 5984 h 10000"/>
                  <a:gd name="connsiteX55" fmla="*/ 4554 w 9980"/>
                  <a:gd name="connsiteY55" fmla="*/ 5950 h 10000"/>
                  <a:gd name="connsiteX56" fmla="*/ 5443 w 9980"/>
                  <a:gd name="connsiteY56" fmla="*/ 6057 h 10000"/>
                  <a:gd name="connsiteX57" fmla="*/ 5678 w 9980"/>
                  <a:gd name="connsiteY57" fmla="*/ 6131 h 10000"/>
                  <a:gd name="connsiteX58" fmla="*/ 6508 w 9980"/>
                  <a:gd name="connsiteY58" fmla="*/ 5950 h 10000"/>
                  <a:gd name="connsiteX59" fmla="*/ 6627 w 9980"/>
                  <a:gd name="connsiteY59" fmla="*/ 6057 h 10000"/>
                  <a:gd name="connsiteX60" fmla="*/ 6863 w 9980"/>
                  <a:gd name="connsiteY60" fmla="*/ 5916 h 10000"/>
                  <a:gd name="connsiteX61" fmla="*/ 6983 w 9980"/>
                  <a:gd name="connsiteY61" fmla="*/ 6097 h 10000"/>
                  <a:gd name="connsiteX62" fmla="*/ 7811 w 9980"/>
                  <a:gd name="connsiteY62" fmla="*/ 5878 h 10000"/>
                  <a:gd name="connsiteX63" fmla="*/ 7811 w 9980"/>
                  <a:gd name="connsiteY63" fmla="*/ 5661 h 10000"/>
                  <a:gd name="connsiteX64" fmla="*/ 7986 w 9980"/>
                  <a:gd name="connsiteY64" fmla="*/ 5628 h 10000"/>
                  <a:gd name="connsiteX65" fmla="*/ 8166 w 9980"/>
                  <a:gd name="connsiteY65" fmla="*/ 5700 h 10000"/>
                  <a:gd name="connsiteX66" fmla="*/ 8757 w 9980"/>
                  <a:gd name="connsiteY66" fmla="*/ 5557 h 10000"/>
                  <a:gd name="connsiteX67" fmla="*/ 8876 w 9980"/>
                  <a:gd name="connsiteY67" fmla="*/ 5591 h 10000"/>
                  <a:gd name="connsiteX68" fmla="*/ 9941 w 9980"/>
                  <a:gd name="connsiteY68" fmla="*/ 6597 h 10000"/>
                  <a:gd name="connsiteX69" fmla="*/ 9111 w 9980"/>
                  <a:gd name="connsiteY69" fmla="*/ 7562 h 10000"/>
                  <a:gd name="connsiteX70" fmla="*/ 9172 w 9980"/>
                  <a:gd name="connsiteY70" fmla="*/ 7778 h 10000"/>
                  <a:gd name="connsiteX71" fmla="*/ 8579 w 9980"/>
                  <a:gd name="connsiteY71" fmla="*/ 8174 h 10000"/>
                  <a:gd name="connsiteX72" fmla="*/ 8463 w 9980"/>
                  <a:gd name="connsiteY72" fmla="*/ 8389 h 10000"/>
                  <a:gd name="connsiteX73" fmla="*/ 8403 w 9980"/>
                  <a:gd name="connsiteY73" fmla="*/ 8565 h 10000"/>
                  <a:gd name="connsiteX74" fmla="*/ 8343 w 9980"/>
                  <a:gd name="connsiteY74" fmla="*/ 8637 h 10000"/>
                  <a:gd name="connsiteX75" fmla="*/ 8224 w 9980"/>
                  <a:gd name="connsiteY75" fmla="*/ 8783 h 10000"/>
                  <a:gd name="connsiteX76" fmla="*/ 7986 w 9980"/>
                  <a:gd name="connsiteY76" fmla="*/ 9141 h 10000"/>
                  <a:gd name="connsiteX77" fmla="*/ 7928 w 9980"/>
                  <a:gd name="connsiteY77" fmla="*/ 9211 h 10000"/>
                  <a:gd name="connsiteX78" fmla="*/ 7397 w 9980"/>
                  <a:gd name="connsiteY78" fmla="*/ 9963 h 10000"/>
                  <a:gd name="connsiteX79" fmla="*/ 6685 w 9980"/>
                  <a:gd name="connsiteY79" fmla="*/ 9754 h 10000"/>
                  <a:gd name="connsiteX80" fmla="*/ 6156 w 9980"/>
                  <a:gd name="connsiteY80" fmla="*/ 9858 h 10000"/>
                  <a:gd name="connsiteX81" fmla="*/ 6391 w 9980"/>
                  <a:gd name="connsiteY81" fmla="*/ 10000 h 10000"/>
                  <a:gd name="connsiteX0" fmla="*/ 9190 w 9190"/>
                  <a:gd name="connsiteY0" fmla="*/ 5341 h 10000"/>
                  <a:gd name="connsiteX1" fmla="*/ 8715 w 9190"/>
                  <a:gd name="connsiteY1" fmla="*/ 5341 h 10000"/>
                  <a:gd name="connsiteX2" fmla="*/ 8240 w 9190"/>
                  <a:gd name="connsiteY2" fmla="*/ 5483 h 10000"/>
                  <a:gd name="connsiteX3" fmla="*/ 7707 w 9190"/>
                  <a:gd name="connsiteY3" fmla="*/ 5449 h 10000"/>
                  <a:gd name="connsiteX4" fmla="*/ 7707 w 9190"/>
                  <a:gd name="connsiteY4" fmla="*/ 4766 h 10000"/>
                  <a:gd name="connsiteX5" fmla="*/ 8002 w 9190"/>
                  <a:gd name="connsiteY5" fmla="*/ 4733 h 10000"/>
                  <a:gd name="connsiteX6" fmla="*/ 7827 w 9190"/>
                  <a:gd name="connsiteY6" fmla="*/ 4552 h 10000"/>
                  <a:gd name="connsiteX7" fmla="*/ 7827 w 9190"/>
                  <a:gd name="connsiteY7" fmla="*/ 4266 h 10000"/>
                  <a:gd name="connsiteX8" fmla="*/ 7886 w 9190"/>
                  <a:gd name="connsiteY8" fmla="*/ 4089 h 10000"/>
                  <a:gd name="connsiteX9" fmla="*/ 7294 w 9190"/>
                  <a:gd name="connsiteY9" fmla="*/ 3800 h 10000"/>
                  <a:gd name="connsiteX10" fmla="*/ 6698 w 9190"/>
                  <a:gd name="connsiteY10" fmla="*/ 3478 h 10000"/>
                  <a:gd name="connsiteX11" fmla="*/ 6404 w 9190"/>
                  <a:gd name="connsiteY11" fmla="*/ 3261 h 10000"/>
                  <a:gd name="connsiteX12" fmla="*/ 5988 w 9190"/>
                  <a:gd name="connsiteY12" fmla="*/ 3191 h 10000"/>
                  <a:gd name="connsiteX13" fmla="*/ 5515 w 9190"/>
                  <a:gd name="connsiteY13" fmla="*/ 3227 h 10000"/>
                  <a:gd name="connsiteX14" fmla="*/ 5039 w 9190"/>
                  <a:gd name="connsiteY14" fmla="*/ 3117 h 10000"/>
                  <a:gd name="connsiteX15" fmla="*/ 4447 w 9190"/>
                  <a:gd name="connsiteY15" fmla="*/ 2257 h 10000"/>
                  <a:gd name="connsiteX16" fmla="*/ 4270 w 9190"/>
                  <a:gd name="connsiteY16" fmla="*/ 2042 h 10000"/>
                  <a:gd name="connsiteX17" fmla="*/ 4090 w 9190"/>
                  <a:gd name="connsiteY17" fmla="*/ 1540 h 10000"/>
                  <a:gd name="connsiteX18" fmla="*/ 3854 w 9190"/>
                  <a:gd name="connsiteY18" fmla="*/ 1076 h 10000"/>
                  <a:gd name="connsiteX19" fmla="*/ 3142 w 9190"/>
                  <a:gd name="connsiteY19" fmla="*/ 753 h 10000"/>
                  <a:gd name="connsiteX20" fmla="*/ 2725 w 9190"/>
                  <a:gd name="connsiteY20" fmla="*/ 69 h 10000"/>
                  <a:gd name="connsiteX21" fmla="*/ 2192 w 9190"/>
                  <a:gd name="connsiteY21" fmla="*/ 69 h 10000"/>
                  <a:gd name="connsiteX22" fmla="*/ 1956 w 9190"/>
                  <a:gd name="connsiteY22" fmla="*/ 217 h 10000"/>
                  <a:gd name="connsiteX23" fmla="*/ 1899 w 9190"/>
                  <a:gd name="connsiteY23" fmla="*/ 0 h 10000"/>
                  <a:gd name="connsiteX24" fmla="*/ 1126 w 9190"/>
                  <a:gd name="connsiteY24" fmla="*/ 142 h 10000"/>
                  <a:gd name="connsiteX25" fmla="*/ 1956 w 9190"/>
                  <a:gd name="connsiteY25" fmla="*/ 288 h 10000"/>
                  <a:gd name="connsiteX26" fmla="*/ 1899 w 9190"/>
                  <a:gd name="connsiteY26" fmla="*/ 610 h 10000"/>
                  <a:gd name="connsiteX27" fmla="*/ 2074 w 9190"/>
                  <a:gd name="connsiteY27" fmla="*/ 1040 h 10000"/>
                  <a:gd name="connsiteX28" fmla="*/ 2253 w 9190"/>
                  <a:gd name="connsiteY28" fmla="*/ 1290 h 10000"/>
                  <a:gd name="connsiteX29" fmla="*/ 1956 w 9190"/>
                  <a:gd name="connsiteY29" fmla="*/ 1757 h 10000"/>
                  <a:gd name="connsiteX30" fmla="*/ 1721 w 9190"/>
                  <a:gd name="connsiteY30" fmla="*/ 1757 h 10000"/>
                  <a:gd name="connsiteX31" fmla="*/ 1481 w 9190"/>
                  <a:gd name="connsiteY31" fmla="*/ 2079 h 10000"/>
                  <a:gd name="connsiteX32" fmla="*/ 1899 w 9190"/>
                  <a:gd name="connsiteY32" fmla="*/ 2222 h 10000"/>
                  <a:gd name="connsiteX33" fmla="*/ 1364 w 9190"/>
                  <a:gd name="connsiteY33" fmla="*/ 2187 h 10000"/>
                  <a:gd name="connsiteX34" fmla="*/ 1126 w 9190"/>
                  <a:gd name="connsiteY34" fmla="*/ 2615 h 10000"/>
                  <a:gd name="connsiteX35" fmla="*/ 1067 w 9190"/>
                  <a:gd name="connsiteY35" fmla="*/ 2688 h 10000"/>
                  <a:gd name="connsiteX36" fmla="*/ 830 w 9190"/>
                  <a:gd name="connsiteY36" fmla="*/ 3154 h 10000"/>
                  <a:gd name="connsiteX37" fmla="*/ 1187 w 9190"/>
                  <a:gd name="connsiteY37" fmla="*/ 3261 h 10000"/>
                  <a:gd name="connsiteX38" fmla="*/ 711 w 9190"/>
                  <a:gd name="connsiteY38" fmla="*/ 3620 h 10000"/>
                  <a:gd name="connsiteX39" fmla="*/ 118 w 9190"/>
                  <a:gd name="connsiteY39" fmla="*/ 4015 h 10000"/>
                  <a:gd name="connsiteX40" fmla="*/ 0 w 9190"/>
                  <a:gd name="connsiteY40" fmla="*/ 4230 h 10000"/>
                  <a:gd name="connsiteX41" fmla="*/ 298 w 9190"/>
                  <a:gd name="connsiteY41" fmla="*/ 4694 h 10000"/>
                  <a:gd name="connsiteX42" fmla="*/ 0 w 9190"/>
                  <a:gd name="connsiteY42" fmla="*/ 5128 h 10000"/>
                  <a:gd name="connsiteX43" fmla="*/ 60 w 9190"/>
                  <a:gd name="connsiteY43" fmla="*/ 5591 h 10000"/>
                  <a:gd name="connsiteX44" fmla="*/ 238 w 9190"/>
                  <a:gd name="connsiteY44" fmla="*/ 5737 h 10000"/>
                  <a:gd name="connsiteX45" fmla="*/ 592 w 9190"/>
                  <a:gd name="connsiteY45" fmla="*/ 5700 h 10000"/>
                  <a:gd name="connsiteX46" fmla="*/ 1305 w 9190"/>
                  <a:gd name="connsiteY46" fmla="*/ 5774 h 10000"/>
                  <a:gd name="connsiteX47" fmla="*/ 1899 w 9190"/>
                  <a:gd name="connsiteY47" fmla="*/ 5628 h 10000"/>
                  <a:gd name="connsiteX48" fmla="*/ 2551 w 9190"/>
                  <a:gd name="connsiteY48" fmla="*/ 5628 h 10000"/>
                  <a:gd name="connsiteX49" fmla="*/ 2964 w 9190"/>
                  <a:gd name="connsiteY49" fmla="*/ 5483 h 10000"/>
                  <a:gd name="connsiteX50" fmla="*/ 3082 w 9190"/>
                  <a:gd name="connsiteY50" fmla="*/ 5518 h 10000"/>
                  <a:gd name="connsiteX51" fmla="*/ 2906 w 9190"/>
                  <a:gd name="connsiteY51" fmla="*/ 5591 h 10000"/>
                  <a:gd name="connsiteX52" fmla="*/ 3320 w 9190"/>
                  <a:gd name="connsiteY52" fmla="*/ 5916 h 10000"/>
                  <a:gd name="connsiteX53" fmla="*/ 3617 w 9190"/>
                  <a:gd name="connsiteY53" fmla="*/ 5842 h 10000"/>
                  <a:gd name="connsiteX54" fmla="*/ 4032 w 9190"/>
                  <a:gd name="connsiteY54" fmla="*/ 5984 h 10000"/>
                  <a:gd name="connsiteX55" fmla="*/ 4563 w 9190"/>
                  <a:gd name="connsiteY55" fmla="*/ 5950 h 10000"/>
                  <a:gd name="connsiteX56" fmla="*/ 5454 w 9190"/>
                  <a:gd name="connsiteY56" fmla="*/ 6057 h 10000"/>
                  <a:gd name="connsiteX57" fmla="*/ 5689 w 9190"/>
                  <a:gd name="connsiteY57" fmla="*/ 6131 h 10000"/>
                  <a:gd name="connsiteX58" fmla="*/ 6521 w 9190"/>
                  <a:gd name="connsiteY58" fmla="*/ 5950 h 10000"/>
                  <a:gd name="connsiteX59" fmla="*/ 6640 w 9190"/>
                  <a:gd name="connsiteY59" fmla="*/ 6057 h 10000"/>
                  <a:gd name="connsiteX60" fmla="*/ 6877 w 9190"/>
                  <a:gd name="connsiteY60" fmla="*/ 5916 h 10000"/>
                  <a:gd name="connsiteX61" fmla="*/ 6997 w 9190"/>
                  <a:gd name="connsiteY61" fmla="*/ 6097 h 10000"/>
                  <a:gd name="connsiteX62" fmla="*/ 7827 w 9190"/>
                  <a:gd name="connsiteY62" fmla="*/ 5878 h 10000"/>
                  <a:gd name="connsiteX63" fmla="*/ 7827 w 9190"/>
                  <a:gd name="connsiteY63" fmla="*/ 5661 h 10000"/>
                  <a:gd name="connsiteX64" fmla="*/ 8002 w 9190"/>
                  <a:gd name="connsiteY64" fmla="*/ 5628 h 10000"/>
                  <a:gd name="connsiteX65" fmla="*/ 8182 w 9190"/>
                  <a:gd name="connsiteY65" fmla="*/ 5700 h 10000"/>
                  <a:gd name="connsiteX66" fmla="*/ 8775 w 9190"/>
                  <a:gd name="connsiteY66" fmla="*/ 5557 h 10000"/>
                  <a:gd name="connsiteX67" fmla="*/ 8894 w 9190"/>
                  <a:gd name="connsiteY67" fmla="*/ 5591 h 10000"/>
                  <a:gd name="connsiteX68" fmla="*/ 9129 w 9190"/>
                  <a:gd name="connsiteY68" fmla="*/ 7562 h 10000"/>
                  <a:gd name="connsiteX69" fmla="*/ 9190 w 9190"/>
                  <a:gd name="connsiteY69" fmla="*/ 7778 h 10000"/>
                  <a:gd name="connsiteX70" fmla="*/ 8596 w 9190"/>
                  <a:gd name="connsiteY70" fmla="*/ 8174 h 10000"/>
                  <a:gd name="connsiteX71" fmla="*/ 8480 w 9190"/>
                  <a:gd name="connsiteY71" fmla="*/ 8389 h 10000"/>
                  <a:gd name="connsiteX72" fmla="*/ 8420 w 9190"/>
                  <a:gd name="connsiteY72" fmla="*/ 8565 h 10000"/>
                  <a:gd name="connsiteX73" fmla="*/ 8360 w 9190"/>
                  <a:gd name="connsiteY73" fmla="*/ 8637 h 10000"/>
                  <a:gd name="connsiteX74" fmla="*/ 8240 w 9190"/>
                  <a:gd name="connsiteY74" fmla="*/ 8783 h 10000"/>
                  <a:gd name="connsiteX75" fmla="*/ 8002 w 9190"/>
                  <a:gd name="connsiteY75" fmla="*/ 9141 h 10000"/>
                  <a:gd name="connsiteX76" fmla="*/ 7944 w 9190"/>
                  <a:gd name="connsiteY76" fmla="*/ 9211 h 10000"/>
                  <a:gd name="connsiteX77" fmla="*/ 7412 w 9190"/>
                  <a:gd name="connsiteY77" fmla="*/ 9963 h 10000"/>
                  <a:gd name="connsiteX78" fmla="*/ 6698 w 9190"/>
                  <a:gd name="connsiteY78" fmla="*/ 9754 h 10000"/>
                  <a:gd name="connsiteX79" fmla="*/ 6168 w 9190"/>
                  <a:gd name="connsiteY79" fmla="*/ 9858 h 10000"/>
                  <a:gd name="connsiteX80" fmla="*/ 6404 w 9190"/>
                  <a:gd name="connsiteY80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227 w 10054"/>
                  <a:gd name="connsiteY70" fmla="*/ 8389 h 10000"/>
                  <a:gd name="connsiteX71" fmla="*/ 9162 w 10054"/>
                  <a:gd name="connsiteY71" fmla="*/ 8565 h 10000"/>
                  <a:gd name="connsiteX72" fmla="*/ 9097 w 10054"/>
                  <a:gd name="connsiteY72" fmla="*/ 8637 h 10000"/>
                  <a:gd name="connsiteX73" fmla="*/ 8966 w 10054"/>
                  <a:gd name="connsiteY73" fmla="*/ 8783 h 10000"/>
                  <a:gd name="connsiteX74" fmla="*/ 8707 w 10054"/>
                  <a:gd name="connsiteY74" fmla="*/ 9141 h 10000"/>
                  <a:gd name="connsiteX75" fmla="*/ 8644 w 10054"/>
                  <a:gd name="connsiteY75" fmla="*/ 9211 h 10000"/>
                  <a:gd name="connsiteX76" fmla="*/ 8065 w 10054"/>
                  <a:gd name="connsiteY76" fmla="*/ 9963 h 10000"/>
                  <a:gd name="connsiteX77" fmla="*/ 7288 w 10054"/>
                  <a:gd name="connsiteY77" fmla="*/ 9754 h 10000"/>
                  <a:gd name="connsiteX78" fmla="*/ 6712 w 10054"/>
                  <a:gd name="connsiteY78" fmla="*/ 9858 h 10000"/>
                  <a:gd name="connsiteX79" fmla="*/ 6968 w 10054"/>
                  <a:gd name="connsiteY79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966 w 10054"/>
                  <a:gd name="connsiteY72" fmla="*/ 8783 h 10000"/>
                  <a:gd name="connsiteX73" fmla="*/ 8707 w 10054"/>
                  <a:gd name="connsiteY73" fmla="*/ 9141 h 10000"/>
                  <a:gd name="connsiteX74" fmla="*/ 8644 w 10054"/>
                  <a:gd name="connsiteY74" fmla="*/ 9211 h 10000"/>
                  <a:gd name="connsiteX75" fmla="*/ 8065 w 10054"/>
                  <a:gd name="connsiteY75" fmla="*/ 9963 h 10000"/>
                  <a:gd name="connsiteX76" fmla="*/ 7288 w 10054"/>
                  <a:gd name="connsiteY76" fmla="*/ 9754 h 10000"/>
                  <a:gd name="connsiteX77" fmla="*/ 6712 w 10054"/>
                  <a:gd name="connsiteY77" fmla="*/ 9858 h 10000"/>
                  <a:gd name="connsiteX78" fmla="*/ 6968 w 10054"/>
                  <a:gd name="connsiteY78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644 w 10054"/>
                  <a:gd name="connsiteY73" fmla="*/ 9211 h 10000"/>
                  <a:gd name="connsiteX74" fmla="*/ 8065 w 10054"/>
                  <a:gd name="connsiteY74" fmla="*/ 9963 h 10000"/>
                  <a:gd name="connsiteX75" fmla="*/ 7288 w 10054"/>
                  <a:gd name="connsiteY75" fmla="*/ 9754 h 10000"/>
                  <a:gd name="connsiteX76" fmla="*/ 6712 w 10054"/>
                  <a:gd name="connsiteY76" fmla="*/ 9858 h 10000"/>
                  <a:gd name="connsiteX77" fmla="*/ 6968 w 10054"/>
                  <a:gd name="connsiteY77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065 w 10054"/>
                  <a:gd name="connsiteY73" fmla="*/ 9963 h 10000"/>
                  <a:gd name="connsiteX74" fmla="*/ 7288 w 10054"/>
                  <a:gd name="connsiteY74" fmla="*/ 9754 h 10000"/>
                  <a:gd name="connsiteX75" fmla="*/ 6712 w 10054"/>
                  <a:gd name="connsiteY75" fmla="*/ 9858 h 10000"/>
                  <a:gd name="connsiteX76" fmla="*/ 6968 w 10054"/>
                  <a:gd name="connsiteY76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7288 w 10054"/>
                  <a:gd name="connsiteY73" fmla="*/ 9754 h 10000"/>
                  <a:gd name="connsiteX74" fmla="*/ 6712 w 10054"/>
                  <a:gd name="connsiteY74" fmla="*/ 9858 h 10000"/>
                  <a:gd name="connsiteX75" fmla="*/ 6968 w 10054"/>
                  <a:gd name="connsiteY75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6712 w 10054"/>
                  <a:gd name="connsiteY73" fmla="*/ 9858 h 10000"/>
                  <a:gd name="connsiteX74" fmla="*/ 6968 w 10054"/>
                  <a:gd name="connsiteY74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6712 w 10054"/>
                  <a:gd name="connsiteY72" fmla="*/ 9858 h 10000"/>
                  <a:gd name="connsiteX73" fmla="*/ 6968 w 10054"/>
                  <a:gd name="connsiteY73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6712 w 10054"/>
                  <a:gd name="connsiteY71" fmla="*/ 9858 h 10000"/>
                  <a:gd name="connsiteX72" fmla="*/ 6968 w 10054"/>
                  <a:gd name="connsiteY72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162 w 10054"/>
                  <a:gd name="connsiteY69" fmla="*/ 8565 h 10000"/>
                  <a:gd name="connsiteX70" fmla="*/ 6712 w 10054"/>
                  <a:gd name="connsiteY70" fmla="*/ 9858 h 10000"/>
                  <a:gd name="connsiteX71" fmla="*/ 6968 w 10054"/>
                  <a:gd name="connsiteY71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9162 w 10000"/>
                  <a:gd name="connsiteY68" fmla="*/ 8565 h 10000"/>
                  <a:gd name="connsiteX69" fmla="*/ 6712 w 10000"/>
                  <a:gd name="connsiteY69" fmla="*/ 9858 h 10000"/>
                  <a:gd name="connsiteX70" fmla="*/ 6968 w 10000"/>
                  <a:gd name="connsiteY70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712 w 10000"/>
                  <a:gd name="connsiteY68" fmla="*/ 9858 h 10000"/>
                  <a:gd name="connsiteX69" fmla="*/ 6968 w 10000"/>
                  <a:gd name="connsiteY69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968 w 10000"/>
                  <a:gd name="connsiteY68" fmla="*/ 10000 h 10000"/>
                  <a:gd name="connsiteX0" fmla="*/ 10000 w 10000"/>
                  <a:gd name="connsiteY0" fmla="*/ 5341 h 6131"/>
                  <a:gd name="connsiteX1" fmla="*/ 9483 w 10000"/>
                  <a:gd name="connsiteY1" fmla="*/ 5341 h 6131"/>
                  <a:gd name="connsiteX2" fmla="*/ 8966 w 10000"/>
                  <a:gd name="connsiteY2" fmla="*/ 5483 h 6131"/>
                  <a:gd name="connsiteX3" fmla="*/ 8386 w 10000"/>
                  <a:gd name="connsiteY3" fmla="*/ 5449 h 6131"/>
                  <a:gd name="connsiteX4" fmla="*/ 8386 w 10000"/>
                  <a:gd name="connsiteY4" fmla="*/ 4766 h 6131"/>
                  <a:gd name="connsiteX5" fmla="*/ 8707 w 10000"/>
                  <a:gd name="connsiteY5" fmla="*/ 4733 h 6131"/>
                  <a:gd name="connsiteX6" fmla="*/ 8517 w 10000"/>
                  <a:gd name="connsiteY6" fmla="*/ 4552 h 6131"/>
                  <a:gd name="connsiteX7" fmla="*/ 8517 w 10000"/>
                  <a:gd name="connsiteY7" fmla="*/ 4266 h 6131"/>
                  <a:gd name="connsiteX8" fmla="*/ 8581 w 10000"/>
                  <a:gd name="connsiteY8" fmla="*/ 4089 h 6131"/>
                  <a:gd name="connsiteX9" fmla="*/ 7937 w 10000"/>
                  <a:gd name="connsiteY9" fmla="*/ 3800 h 6131"/>
                  <a:gd name="connsiteX10" fmla="*/ 7288 w 10000"/>
                  <a:gd name="connsiteY10" fmla="*/ 3478 h 6131"/>
                  <a:gd name="connsiteX11" fmla="*/ 6968 w 10000"/>
                  <a:gd name="connsiteY11" fmla="*/ 3261 h 6131"/>
                  <a:gd name="connsiteX12" fmla="*/ 6516 w 10000"/>
                  <a:gd name="connsiteY12" fmla="*/ 3191 h 6131"/>
                  <a:gd name="connsiteX13" fmla="*/ 6001 w 10000"/>
                  <a:gd name="connsiteY13" fmla="*/ 3227 h 6131"/>
                  <a:gd name="connsiteX14" fmla="*/ 5483 w 10000"/>
                  <a:gd name="connsiteY14" fmla="*/ 3117 h 6131"/>
                  <a:gd name="connsiteX15" fmla="*/ 4839 w 10000"/>
                  <a:gd name="connsiteY15" fmla="*/ 2257 h 6131"/>
                  <a:gd name="connsiteX16" fmla="*/ 4646 w 10000"/>
                  <a:gd name="connsiteY16" fmla="*/ 2042 h 6131"/>
                  <a:gd name="connsiteX17" fmla="*/ 4450 w 10000"/>
                  <a:gd name="connsiteY17" fmla="*/ 1540 h 6131"/>
                  <a:gd name="connsiteX18" fmla="*/ 4194 w 10000"/>
                  <a:gd name="connsiteY18" fmla="*/ 1076 h 6131"/>
                  <a:gd name="connsiteX19" fmla="*/ 3419 w 10000"/>
                  <a:gd name="connsiteY19" fmla="*/ 753 h 6131"/>
                  <a:gd name="connsiteX20" fmla="*/ 2965 w 10000"/>
                  <a:gd name="connsiteY20" fmla="*/ 69 h 6131"/>
                  <a:gd name="connsiteX21" fmla="*/ 2385 w 10000"/>
                  <a:gd name="connsiteY21" fmla="*/ 69 h 6131"/>
                  <a:gd name="connsiteX22" fmla="*/ 2128 w 10000"/>
                  <a:gd name="connsiteY22" fmla="*/ 217 h 6131"/>
                  <a:gd name="connsiteX23" fmla="*/ 2066 w 10000"/>
                  <a:gd name="connsiteY23" fmla="*/ 0 h 6131"/>
                  <a:gd name="connsiteX24" fmla="*/ 1225 w 10000"/>
                  <a:gd name="connsiteY24" fmla="*/ 142 h 6131"/>
                  <a:gd name="connsiteX25" fmla="*/ 2128 w 10000"/>
                  <a:gd name="connsiteY25" fmla="*/ 288 h 6131"/>
                  <a:gd name="connsiteX26" fmla="*/ 2066 w 10000"/>
                  <a:gd name="connsiteY26" fmla="*/ 610 h 6131"/>
                  <a:gd name="connsiteX27" fmla="*/ 2257 w 10000"/>
                  <a:gd name="connsiteY27" fmla="*/ 1040 h 6131"/>
                  <a:gd name="connsiteX28" fmla="*/ 2452 w 10000"/>
                  <a:gd name="connsiteY28" fmla="*/ 1290 h 6131"/>
                  <a:gd name="connsiteX29" fmla="*/ 2128 w 10000"/>
                  <a:gd name="connsiteY29" fmla="*/ 1757 h 6131"/>
                  <a:gd name="connsiteX30" fmla="*/ 1873 w 10000"/>
                  <a:gd name="connsiteY30" fmla="*/ 1757 h 6131"/>
                  <a:gd name="connsiteX31" fmla="*/ 1612 w 10000"/>
                  <a:gd name="connsiteY31" fmla="*/ 2079 h 6131"/>
                  <a:gd name="connsiteX32" fmla="*/ 2066 w 10000"/>
                  <a:gd name="connsiteY32" fmla="*/ 2222 h 6131"/>
                  <a:gd name="connsiteX33" fmla="*/ 1484 w 10000"/>
                  <a:gd name="connsiteY33" fmla="*/ 2187 h 6131"/>
                  <a:gd name="connsiteX34" fmla="*/ 1225 w 10000"/>
                  <a:gd name="connsiteY34" fmla="*/ 2615 h 6131"/>
                  <a:gd name="connsiteX35" fmla="*/ 1161 w 10000"/>
                  <a:gd name="connsiteY35" fmla="*/ 2688 h 6131"/>
                  <a:gd name="connsiteX36" fmla="*/ 903 w 10000"/>
                  <a:gd name="connsiteY36" fmla="*/ 3154 h 6131"/>
                  <a:gd name="connsiteX37" fmla="*/ 1292 w 10000"/>
                  <a:gd name="connsiteY37" fmla="*/ 3261 h 6131"/>
                  <a:gd name="connsiteX38" fmla="*/ 774 w 10000"/>
                  <a:gd name="connsiteY38" fmla="*/ 3620 h 6131"/>
                  <a:gd name="connsiteX39" fmla="*/ 128 w 10000"/>
                  <a:gd name="connsiteY39" fmla="*/ 4015 h 6131"/>
                  <a:gd name="connsiteX40" fmla="*/ 0 w 10000"/>
                  <a:gd name="connsiteY40" fmla="*/ 4230 h 6131"/>
                  <a:gd name="connsiteX41" fmla="*/ 324 w 10000"/>
                  <a:gd name="connsiteY41" fmla="*/ 4694 h 6131"/>
                  <a:gd name="connsiteX42" fmla="*/ 0 w 10000"/>
                  <a:gd name="connsiteY42" fmla="*/ 5128 h 6131"/>
                  <a:gd name="connsiteX43" fmla="*/ 65 w 10000"/>
                  <a:gd name="connsiteY43" fmla="*/ 5591 h 6131"/>
                  <a:gd name="connsiteX44" fmla="*/ 259 w 10000"/>
                  <a:gd name="connsiteY44" fmla="*/ 5737 h 6131"/>
                  <a:gd name="connsiteX45" fmla="*/ 644 w 10000"/>
                  <a:gd name="connsiteY45" fmla="*/ 5700 h 6131"/>
                  <a:gd name="connsiteX46" fmla="*/ 1420 w 10000"/>
                  <a:gd name="connsiteY46" fmla="*/ 5774 h 6131"/>
                  <a:gd name="connsiteX47" fmla="*/ 2066 w 10000"/>
                  <a:gd name="connsiteY47" fmla="*/ 5628 h 6131"/>
                  <a:gd name="connsiteX48" fmla="*/ 2776 w 10000"/>
                  <a:gd name="connsiteY48" fmla="*/ 5628 h 6131"/>
                  <a:gd name="connsiteX49" fmla="*/ 3225 w 10000"/>
                  <a:gd name="connsiteY49" fmla="*/ 5483 h 6131"/>
                  <a:gd name="connsiteX50" fmla="*/ 3354 w 10000"/>
                  <a:gd name="connsiteY50" fmla="*/ 5518 h 6131"/>
                  <a:gd name="connsiteX51" fmla="*/ 3162 w 10000"/>
                  <a:gd name="connsiteY51" fmla="*/ 5591 h 6131"/>
                  <a:gd name="connsiteX52" fmla="*/ 3613 w 10000"/>
                  <a:gd name="connsiteY52" fmla="*/ 5916 h 6131"/>
                  <a:gd name="connsiteX53" fmla="*/ 3936 w 10000"/>
                  <a:gd name="connsiteY53" fmla="*/ 5842 h 6131"/>
                  <a:gd name="connsiteX54" fmla="*/ 4387 w 10000"/>
                  <a:gd name="connsiteY54" fmla="*/ 5984 h 6131"/>
                  <a:gd name="connsiteX55" fmla="*/ 4965 w 10000"/>
                  <a:gd name="connsiteY55" fmla="*/ 5950 h 6131"/>
                  <a:gd name="connsiteX56" fmla="*/ 5935 w 10000"/>
                  <a:gd name="connsiteY56" fmla="*/ 6057 h 6131"/>
                  <a:gd name="connsiteX57" fmla="*/ 6190 w 10000"/>
                  <a:gd name="connsiteY57" fmla="*/ 6131 h 6131"/>
                  <a:gd name="connsiteX58" fmla="*/ 7096 w 10000"/>
                  <a:gd name="connsiteY58" fmla="*/ 5950 h 6131"/>
                  <a:gd name="connsiteX59" fmla="*/ 7225 w 10000"/>
                  <a:gd name="connsiteY59" fmla="*/ 6057 h 6131"/>
                  <a:gd name="connsiteX60" fmla="*/ 7483 w 10000"/>
                  <a:gd name="connsiteY60" fmla="*/ 5916 h 6131"/>
                  <a:gd name="connsiteX61" fmla="*/ 7614 w 10000"/>
                  <a:gd name="connsiteY61" fmla="*/ 6097 h 6131"/>
                  <a:gd name="connsiteX62" fmla="*/ 8517 w 10000"/>
                  <a:gd name="connsiteY62" fmla="*/ 5878 h 6131"/>
                  <a:gd name="connsiteX63" fmla="*/ 8517 w 10000"/>
                  <a:gd name="connsiteY63" fmla="*/ 5661 h 6131"/>
                  <a:gd name="connsiteX64" fmla="*/ 8707 w 10000"/>
                  <a:gd name="connsiteY64" fmla="*/ 5628 h 6131"/>
                  <a:gd name="connsiteX65" fmla="*/ 8903 w 10000"/>
                  <a:gd name="connsiteY65" fmla="*/ 5700 h 6131"/>
                  <a:gd name="connsiteX66" fmla="*/ 9548 w 10000"/>
                  <a:gd name="connsiteY66" fmla="*/ 5557 h 6131"/>
                  <a:gd name="connsiteX67" fmla="*/ 9678 w 10000"/>
                  <a:gd name="connsiteY67" fmla="*/ 5591 h 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000" h="6131">
                    <a:moveTo>
                      <a:pt x="10000" y="5341"/>
                    </a:moveTo>
                    <a:lnTo>
                      <a:pt x="9483" y="5341"/>
                    </a:lnTo>
                    <a:lnTo>
                      <a:pt x="8966" y="5483"/>
                    </a:lnTo>
                    <a:lnTo>
                      <a:pt x="8386" y="5449"/>
                    </a:lnTo>
                    <a:lnTo>
                      <a:pt x="8386" y="4766"/>
                    </a:lnTo>
                    <a:lnTo>
                      <a:pt x="8707" y="4733"/>
                    </a:lnTo>
                    <a:cubicBezTo>
                      <a:pt x="8643" y="4672"/>
                      <a:pt x="8581" y="4610"/>
                      <a:pt x="8517" y="4552"/>
                    </a:cubicBezTo>
                    <a:lnTo>
                      <a:pt x="8517" y="4266"/>
                    </a:lnTo>
                    <a:cubicBezTo>
                      <a:pt x="8538" y="4208"/>
                      <a:pt x="8560" y="4143"/>
                      <a:pt x="8581" y="4089"/>
                    </a:cubicBezTo>
                    <a:lnTo>
                      <a:pt x="7937" y="3800"/>
                    </a:lnTo>
                    <a:lnTo>
                      <a:pt x="7288" y="3478"/>
                    </a:lnTo>
                    <a:lnTo>
                      <a:pt x="6968" y="3261"/>
                    </a:lnTo>
                    <a:lnTo>
                      <a:pt x="6516" y="3191"/>
                    </a:lnTo>
                    <a:lnTo>
                      <a:pt x="6001" y="3227"/>
                    </a:lnTo>
                    <a:lnTo>
                      <a:pt x="5483" y="3117"/>
                    </a:lnTo>
                    <a:lnTo>
                      <a:pt x="4839" y="2257"/>
                    </a:lnTo>
                    <a:cubicBezTo>
                      <a:pt x="4774" y="2187"/>
                      <a:pt x="4711" y="2115"/>
                      <a:pt x="4646" y="2042"/>
                    </a:cubicBezTo>
                    <a:cubicBezTo>
                      <a:pt x="4578" y="1875"/>
                      <a:pt x="4516" y="1708"/>
                      <a:pt x="4450" y="1540"/>
                    </a:cubicBezTo>
                    <a:cubicBezTo>
                      <a:pt x="4366" y="1386"/>
                      <a:pt x="4282" y="1230"/>
                      <a:pt x="4194" y="1076"/>
                    </a:cubicBezTo>
                    <a:lnTo>
                      <a:pt x="3419" y="753"/>
                    </a:lnTo>
                    <a:lnTo>
                      <a:pt x="2965" y="69"/>
                    </a:lnTo>
                    <a:lnTo>
                      <a:pt x="2385" y="69"/>
                    </a:lnTo>
                    <a:lnTo>
                      <a:pt x="2128" y="217"/>
                    </a:lnTo>
                    <a:cubicBezTo>
                      <a:pt x="2108" y="143"/>
                      <a:pt x="2086" y="69"/>
                      <a:pt x="2066" y="0"/>
                    </a:cubicBezTo>
                    <a:lnTo>
                      <a:pt x="1225" y="142"/>
                    </a:lnTo>
                    <a:lnTo>
                      <a:pt x="2128" y="288"/>
                    </a:lnTo>
                    <a:cubicBezTo>
                      <a:pt x="2108" y="395"/>
                      <a:pt x="2086" y="501"/>
                      <a:pt x="2066" y="610"/>
                    </a:cubicBezTo>
                    <a:cubicBezTo>
                      <a:pt x="2128" y="753"/>
                      <a:pt x="2195" y="894"/>
                      <a:pt x="2257" y="1040"/>
                    </a:cubicBezTo>
                    <a:cubicBezTo>
                      <a:pt x="2321" y="1124"/>
                      <a:pt x="2387" y="1207"/>
                      <a:pt x="2452" y="1290"/>
                    </a:cubicBezTo>
                    <a:lnTo>
                      <a:pt x="2128" y="1757"/>
                    </a:lnTo>
                    <a:lnTo>
                      <a:pt x="1873" y="1757"/>
                    </a:lnTo>
                    <a:cubicBezTo>
                      <a:pt x="1783" y="1862"/>
                      <a:pt x="1699" y="1974"/>
                      <a:pt x="1612" y="2079"/>
                    </a:cubicBezTo>
                    <a:lnTo>
                      <a:pt x="2066" y="2222"/>
                    </a:lnTo>
                    <a:lnTo>
                      <a:pt x="1484" y="2187"/>
                    </a:lnTo>
                    <a:cubicBezTo>
                      <a:pt x="1398" y="2330"/>
                      <a:pt x="1311" y="2472"/>
                      <a:pt x="1225" y="2615"/>
                    </a:cubicBezTo>
                    <a:cubicBezTo>
                      <a:pt x="1202" y="2639"/>
                      <a:pt x="1183" y="2665"/>
                      <a:pt x="1161" y="2688"/>
                    </a:cubicBezTo>
                    <a:cubicBezTo>
                      <a:pt x="1074" y="2840"/>
                      <a:pt x="988" y="3001"/>
                      <a:pt x="903" y="3154"/>
                    </a:cubicBezTo>
                    <a:lnTo>
                      <a:pt x="1292" y="3261"/>
                    </a:lnTo>
                    <a:lnTo>
                      <a:pt x="774" y="3620"/>
                    </a:lnTo>
                    <a:lnTo>
                      <a:pt x="128" y="4015"/>
                    </a:lnTo>
                    <a:cubicBezTo>
                      <a:pt x="85" y="4086"/>
                      <a:pt x="44" y="4158"/>
                      <a:pt x="0" y="4230"/>
                    </a:cubicBezTo>
                    <a:lnTo>
                      <a:pt x="324" y="4694"/>
                    </a:lnTo>
                    <a:lnTo>
                      <a:pt x="0" y="5128"/>
                    </a:lnTo>
                    <a:cubicBezTo>
                      <a:pt x="22" y="5284"/>
                      <a:pt x="44" y="5436"/>
                      <a:pt x="65" y="5591"/>
                    </a:cubicBezTo>
                    <a:cubicBezTo>
                      <a:pt x="129" y="5640"/>
                      <a:pt x="195" y="5687"/>
                      <a:pt x="259" y="5737"/>
                    </a:cubicBezTo>
                    <a:lnTo>
                      <a:pt x="644" y="5700"/>
                    </a:lnTo>
                    <a:lnTo>
                      <a:pt x="1420" y="5774"/>
                    </a:lnTo>
                    <a:lnTo>
                      <a:pt x="2066" y="5628"/>
                    </a:lnTo>
                    <a:lnTo>
                      <a:pt x="2776" y="5628"/>
                    </a:lnTo>
                    <a:lnTo>
                      <a:pt x="3225" y="5483"/>
                    </a:lnTo>
                    <a:cubicBezTo>
                      <a:pt x="3268" y="5496"/>
                      <a:pt x="3311" y="5508"/>
                      <a:pt x="3354" y="5518"/>
                    </a:cubicBezTo>
                    <a:cubicBezTo>
                      <a:pt x="3291" y="5546"/>
                      <a:pt x="3225" y="5567"/>
                      <a:pt x="3162" y="5591"/>
                    </a:cubicBezTo>
                    <a:lnTo>
                      <a:pt x="3613" y="5916"/>
                    </a:lnTo>
                    <a:lnTo>
                      <a:pt x="3936" y="5842"/>
                    </a:lnTo>
                    <a:lnTo>
                      <a:pt x="4387" y="5984"/>
                    </a:lnTo>
                    <a:lnTo>
                      <a:pt x="4965" y="5950"/>
                    </a:lnTo>
                    <a:lnTo>
                      <a:pt x="5935" y="6057"/>
                    </a:lnTo>
                    <a:lnTo>
                      <a:pt x="6190" y="6131"/>
                    </a:lnTo>
                    <a:lnTo>
                      <a:pt x="7096" y="5950"/>
                    </a:lnTo>
                    <a:lnTo>
                      <a:pt x="7225" y="6057"/>
                    </a:lnTo>
                    <a:lnTo>
                      <a:pt x="7483" y="5916"/>
                    </a:lnTo>
                    <a:cubicBezTo>
                      <a:pt x="7527" y="5973"/>
                      <a:pt x="7571" y="6034"/>
                      <a:pt x="7614" y="6097"/>
                    </a:cubicBezTo>
                    <a:lnTo>
                      <a:pt x="8517" y="5878"/>
                    </a:lnTo>
                    <a:lnTo>
                      <a:pt x="8517" y="5661"/>
                    </a:lnTo>
                    <a:lnTo>
                      <a:pt x="8707" y="5628"/>
                    </a:lnTo>
                    <a:cubicBezTo>
                      <a:pt x="8774" y="5650"/>
                      <a:pt x="8838" y="5678"/>
                      <a:pt x="8903" y="5700"/>
                    </a:cubicBezTo>
                    <a:lnTo>
                      <a:pt x="9548" y="5557"/>
                    </a:lnTo>
                    <a:cubicBezTo>
                      <a:pt x="9592" y="5568"/>
                      <a:pt x="9634" y="5580"/>
                      <a:pt x="9678" y="5591"/>
                    </a:cubicBez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9" name="Freeform 46"/>
              <p:cNvSpPr>
                <a:spLocks/>
              </p:cNvSpPr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2579 w 10000"/>
                  <a:gd name="connsiteY123" fmla="*/ 343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8734 w 10000"/>
                  <a:gd name="connsiteY45" fmla="*/ 5498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8734 w 10000"/>
                  <a:gd name="connsiteY44" fmla="*/ 5498 h 10000"/>
                  <a:gd name="connsiteX45" fmla="*/ 8734 w 10000"/>
                  <a:gd name="connsiteY45" fmla="*/ 5498 h 10000"/>
                  <a:gd name="connsiteX46" fmla="*/ 8607 w 10000"/>
                  <a:gd name="connsiteY46" fmla="*/ 5271 h 10000"/>
                  <a:gd name="connsiteX47" fmla="*/ 8417 w 10000"/>
                  <a:gd name="connsiteY47" fmla="*/ 5422 h 10000"/>
                  <a:gd name="connsiteX48" fmla="*/ 8291 w 10000"/>
                  <a:gd name="connsiteY48" fmla="*/ 5195 h 10000"/>
                  <a:gd name="connsiteX49" fmla="*/ 8164 w 10000"/>
                  <a:gd name="connsiteY49" fmla="*/ 4968 h 10000"/>
                  <a:gd name="connsiteX50" fmla="*/ 8671 w 10000"/>
                  <a:gd name="connsiteY50" fmla="*/ 4893 h 10000"/>
                  <a:gd name="connsiteX51" fmla="*/ 8227 w 10000"/>
                  <a:gd name="connsiteY51" fmla="*/ 4591 h 10000"/>
                  <a:gd name="connsiteX52" fmla="*/ 7657 w 10000"/>
                  <a:gd name="connsiteY52" fmla="*/ 5044 h 10000"/>
                  <a:gd name="connsiteX53" fmla="*/ 7087 w 10000"/>
                  <a:gd name="connsiteY53" fmla="*/ 5497 h 10000"/>
                  <a:gd name="connsiteX54" fmla="*/ 8037 w 10000"/>
                  <a:gd name="connsiteY54" fmla="*/ 4742 h 10000"/>
                  <a:gd name="connsiteX55" fmla="*/ 7531 w 10000"/>
                  <a:gd name="connsiteY55" fmla="*/ 4817 h 10000"/>
                  <a:gd name="connsiteX56" fmla="*/ 8069 w 10000"/>
                  <a:gd name="connsiteY56" fmla="*/ 4826 h 10000"/>
                  <a:gd name="connsiteX57" fmla="*/ 6950 w 10000"/>
                  <a:gd name="connsiteY57" fmla="*/ 3306 h 10000"/>
                  <a:gd name="connsiteX58" fmla="*/ 6962 w 10000"/>
                  <a:gd name="connsiteY58" fmla="*/ 3305 h 10000"/>
                  <a:gd name="connsiteX59" fmla="*/ 6645 w 10000"/>
                  <a:gd name="connsiteY59" fmla="*/ 3230 h 10000"/>
                  <a:gd name="connsiteX60" fmla="*/ 6519 w 10000"/>
                  <a:gd name="connsiteY60" fmla="*/ 3003 h 10000"/>
                  <a:gd name="connsiteX61" fmla="*/ 5949 w 10000"/>
                  <a:gd name="connsiteY61" fmla="*/ 2473 h 10000"/>
                  <a:gd name="connsiteX62" fmla="*/ 5015 w 10000"/>
                  <a:gd name="connsiteY62" fmla="*/ 3228 h 10000"/>
                  <a:gd name="connsiteX63" fmla="*/ 4898 w 10000"/>
                  <a:gd name="connsiteY63" fmla="*/ 3175 h 10000"/>
                  <a:gd name="connsiteX64" fmla="*/ 4754 w 10000"/>
                  <a:gd name="connsiteY64" fmla="*/ 3122 h 10000"/>
                  <a:gd name="connsiteX65" fmla="*/ 4637 w 10000"/>
                  <a:gd name="connsiteY65" fmla="*/ 3334 h 10000"/>
                  <a:gd name="connsiteX66" fmla="*/ 4464 w 10000"/>
                  <a:gd name="connsiteY66" fmla="*/ 3493 h 10000"/>
                  <a:gd name="connsiteX67" fmla="*/ 4435 w 10000"/>
                  <a:gd name="connsiteY67" fmla="*/ 3651 h 10000"/>
                  <a:gd name="connsiteX68" fmla="*/ 4579 w 10000"/>
                  <a:gd name="connsiteY68" fmla="*/ 3862 h 10000"/>
                  <a:gd name="connsiteX69" fmla="*/ 4637 w 10000"/>
                  <a:gd name="connsiteY69" fmla="*/ 4021 h 10000"/>
                  <a:gd name="connsiteX70" fmla="*/ 4783 w 10000"/>
                  <a:gd name="connsiteY70" fmla="*/ 4021 h 10000"/>
                  <a:gd name="connsiteX71" fmla="*/ 4841 w 10000"/>
                  <a:gd name="connsiteY71" fmla="*/ 4021 h 10000"/>
                  <a:gd name="connsiteX72" fmla="*/ 4927 w 10000"/>
                  <a:gd name="connsiteY72" fmla="*/ 4233 h 10000"/>
                  <a:gd name="connsiteX73" fmla="*/ 5073 w 10000"/>
                  <a:gd name="connsiteY73" fmla="*/ 4603 h 10000"/>
                  <a:gd name="connsiteX74" fmla="*/ 4898 w 10000"/>
                  <a:gd name="connsiteY74" fmla="*/ 4391 h 10000"/>
                  <a:gd name="connsiteX75" fmla="*/ 4812 w 10000"/>
                  <a:gd name="connsiteY75" fmla="*/ 4127 h 10000"/>
                  <a:gd name="connsiteX76" fmla="*/ 4725 w 10000"/>
                  <a:gd name="connsiteY76" fmla="*/ 4339 h 10000"/>
                  <a:gd name="connsiteX77" fmla="*/ 4608 w 10000"/>
                  <a:gd name="connsiteY77" fmla="*/ 4657 h 10000"/>
                  <a:gd name="connsiteX78" fmla="*/ 4608 w 10000"/>
                  <a:gd name="connsiteY78" fmla="*/ 4445 h 10000"/>
                  <a:gd name="connsiteX79" fmla="*/ 4435 w 10000"/>
                  <a:gd name="connsiteY79" fmla="*/ 4339 h 10000"/>
                  <a:gd name="connsiteX80" fmla="*/ 4406 w 10000"/>
                  <a:gd name="connsiteY80" fmla="*/ 3968 h 10000"/>
                  <a:gd name="connsiteX81" fmla="*/ 4261 w 10000"/>
                  <a:gd name="connsiteY81" fmla="*/ 4021 h 10000"/>
                  <a:gd name="connsiteX82" fmla="*/ 4319 w 10000"/>
                  <a:gd name="connsiteY82" fmla="*/ 3598 h 10000"/>
                  <a:gd name="connsiteX83" fmla="*/ 4232 w 10000"/>
                  <a:gd name="connsiteY83" fmla="*/ 3598 h 10000"/>
                  <a:gd name="connsiteX84" fmla="*/ 4319 w 10000"/>
                  <a:gd name="connsiteY84" fmla="*/ 3069 h 10000"/>
                  <a:gd name="connsiteX85" fmla="*/ 4464 w 10000"/>
                  <a:gd name="connsiteY85" fmla="*/ 3069 h 10000"/>
                  <a:gd name="connsiteX86" fmla="*/ 4522 w 10000"/>
                  <a:gd name="connsiteY86" fmla="*/ 3386 h 10000"/>
                  <a:gd name="connsiteX87" fmla="*/ 4551 w 10000"/>
                  <a:gd name="connsiteY87" fmla="*/ 3175 h 10000"/>
                  <a:gd name="connsiteX88" fmla="*/ 4493 w 10000"/>
                  <a:gd name="connsiteY88" fmla="*/ 3016 h 10000"/>
                  <a:gd name="connsiteX89" fmla="*/ 4348 w 10000"/>
                  <a:gd name="connsiteY89" fmla="*/ 2910 h 10000"/>
                  <a:gd name="connsiteX90" fmla="*/ 4377 w 10000"/>
                  <a:gd name="connsiteY90" fmla="*/ 2487 h 10000"/>
                  <a:gd name="connsiteX91" fmla="*/ 4319 w 10000"/>
                  <a:gd name="connsiteY91" fmla="*/ 2275 h 10000"/>
                  <a:gd name="connsiteX92" fmla="*/ 4289 w 10000"/>
                  <a:gd name="connsiteY92" fmla="*/ 1641 h 10000"/>
                  <a:gd name="connsiteX93" fmla="*/ 4348 w 10000"/>
                  <a:gd name="connsiteY93" fmla="*/ 1641 h 10000"/>
                  <a:gd name="connsiteX94" fmla="*/ 4261 w 10000"/>
                  <a:gd name="connsiteY94" fmla="*/ 1534 h 10000"/>
                  <a:gd name="connsiteX95" fmla="*/ 4000 w 10000"/>
                  <a:gd name="connsiteY95" fmla="*/ 1746 h 10000"/>
                  <a:gd name="connsiteX96" fmla="*/ 3942 w 10000"/>
                  <a:gd name="connsiteY96" fmla="*/ 1323 h 10000"/>
                  <a:gd name="connsiteX97" fmla="*/ 4145 w 10000"/>
                  <a:gd name="connsiteY97" fmla="*/ 582 h 10000"/>
                  <a:gd name="connsiteX98" fmla="*/ 3972 w 10000"/>
                  <a:gd name="connsiteY98" fmla="*/ 318 h 10000"/>
                  <a:gd name="connsiteX99" fmla="*/ 3972 w 10000"/>
                  <a:gd name="connsiteY99" fmla="*/ 212 h 10000"/>
                  <a:gd name="connsiteX100" fmla="*/ 3710 w 10000"/>
                  <a:gd name="connsiteY100" fmla="*/ 0 h 10000"/>
                  <a:gd name="connsiteX101" fmla="*/ 3624 w 10000"/>
                  <a:gd name="connsiteY101" fmla="*/ 212 h 10000"/>
                  <a:gd name="connsiteX102" fmla="*/ 3536 w 10000"/>
                  <a:gd name="connsiteY102" fmla="*/ 635 h 10000"/>
                  <a:gd name="connsiteX103" fmla="*/ 3420 w 10000"/>
                  <a:gd name="connsiteY103" fmla="*/ 688 h 10000"/>
                  <a:gd name="connsiteX104" fmla="*/ 3594 w 10000"/>
                  <a:gd name="connsiteY104" fmla="*/ 900 h 10000"/>
                  <a:gd name="connsiteX105" fmla="*/ 3624 w 10000"/>
                  <a:gd name="connsiteY105" fmla="*/ 1164 h 10000"/>
                  <a:gd name="connsiteX106" fmla="*/ 3536 w 10000"/>
                  <a:gd name="connsiteY106" fmla="*/ 1323 h 10000"/>
                  <a:gd name="connsiteX107" fmla="*/ 3624 w 10000"/>
                  <a:gd name="connsiteY107" fmla="*/ 1799 h 10000"/>
                  <a:gd name="connsiteX108" fmla="*/ 3565 w 10000"/>
                  <a:gd name="connsiteY108" fmla="*/ 2223 h 10000"/>
                  <a:gd name="connsiteX109" fmla="*/ 3130 w 10000"/>
                  <a:gd name="connsiteY109" fmla="*/ 2539 h 10000"/>
                  <a:gd name="connsiteX110" fmla="*/ 3101 w 10000"/>
                  <a:gd name="connsiteY110" fmla="*/ 2381 h 10000"/>
                  <a:gd name="connsiteX111" fmla="*/ 3073 w 10000"/>
                  <a:gd name="connsiteY111" fmla="*/ 2593 h 10000"/>
                  <a:gd name="connsiteX112" fmla="*/ 3188 w 10000"/>
                  <a:gd name="connsiteY112" fmla="*/ 2804 h 10000"/>
                  <a:gd name="connsiteX113" fmla="*/ 3478 w 10000"/>
                  <a:gd name="connsiteY113" fmla="*/ 2593 h 10000"/>
                  <a:gd name="connsiteX114" fmla="*/ 3594 w 10000"/>
                  <a:gd name="connsiteY114" fmla="*/ 2752 h 10000"/>
                  <a:gd name="connsiteX115" fmla="*/ 3392 w 10000"/>
                  <a:gd name="connsiteY115" fmla="*/ 2804 h 10000"/>
                  <a:gd name="connsiteX116" fmla="*/ 1349 w 10000"/>
                  <a:gd name="connsiteY116" fmla="*/ 2289 h 10000"/>
                  <a:gd name="connsiteX117" fmla="*/ 2754 w 10000"/>
                  <a:gd name="connsiteY117" fmla="*/ 2857 h 10000"/>
                  <a:gd name="connsiteX118" fmla="*/ 1630 w 10000"/>
                  <a:gd name="connsiteY118" fmla="*/ 1022 h 10000"/>
                  <a:gd name="connsiteX119" fmla="*/ 2656 w 10000"/>
                  <a:gd name="connsiteY119" fmla="*/ 247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971 w 10000"/>
                  <a:gd name="connsiteY41" fmla="*/ 7037 h 10000"/>
                  <a:gd name="connsiteX42" fmla="*/ 6232 w 10000"/>
                  <a:gd name="connsiteY42" fmla="*/ 6561 h 10000"/>
                  <a:gd name="connsiteX43" fmla="*/ 8734 w 10000"/>
                  <a:gd name="connsiteY43" fmla="*/ 5498 h 10000"/>
                  <a:gd name="connsiteX44" fmla="*/ 8734 w 10000"/>
                  <a:gd name="connsiteY44" fmla="*/ 5498 h 10000"/>
                  <a:gd name="connsiteX45" fmla="*/ 8607 w 10000"/>
                  <a:gd name="connsiteY45" fmla="*/ 5271 h 10000"/>
                  <a:gd name="connsiteX46" fmla="*/ 8417 w 10000"/>
                  <a:gd name="connsiteY46" fmla="*/ 5422 h 10000"/>
                  <a:gd name="connsiteX47" fmla="*/ 8291 w 10000"/>
                  <a:gd name="connsiteY47" fmla="*/ 5195 h 10000"/>
                  <a:gd name="connsiteX48" fmla="*/ 8164 w 10000"/>
                  <a:gd name="connsiteY48" fmla="*/ 4968 h 10000"/>
                  <a:gd name="connsiteX49" fmla="*/ 8671 w 10000"/>
                  <a:gd name="connsiteY49" fmla="*/ 4893 h 10000"/>
                  <a:gd name="connsiteX50" fmla="*/ 8227 w 10000"/>
                  <a:gd name="connsiteY50" fmla="*/ 4591 h 10000"/>
                  <a:gd name="connsiteX51" fmla="*/ 7657 w 10000"/>
                  <a:gd name="connsiteY51" fmla="*/ 5044 h 10000"/>
                  <a:gd name="connsiteX52" fmla="*/ 7087 w 10000"/>
                  <a:gd name="connsiteY52" fmla="*/ 5497 h 10000"/>
                  <a:gd name="connsiteX53" fmla="*/ 8037 w 10000"/>
                  <a:gd name="connsiteY53" fmla="*/ 4742 h 10000"/>
                  <a:gd name="connsiteX54" fmla="*/ 7531 w 10000"/>
                  <a:gd name="connsiteY54" fmla="*/ 4817 h 10000"/>
                  <a:gd name="connsiteX55" fmla="*/ 8069 w 10000"/>
                  <a:gd name="connsiteY55" fmla="*/ 4826 h 10000"/>
                  <a:gd name="connsiteX56" fmla="*/ 6950 w 10000"/>
                  <a:gd name="connsiteY56" fmla="*/ 3306 h 10000"/>
                  <a:gd name="connsiteX57" fmla="*/ 6962 w 10000"/>
                  <a:gd name="connsiteY57" fmla="*/ 3305 h 10000"/>
                  <a:gd name="connsiteX58" fmla="*/ 6645 w 10000"/>
                  <a:gd name="connsiteY58" fmla="*/ 3230 h 10000"/>
                  <a:gd name="connsiteX59" fmla="*/ 6519 w 10000"/>
                  <a:gd name="connsiteY59" fmla="*/ 3003 h 10000"/>
                  <a:gd name="connsiteX60" fmla="*/ 5949 w 10000"/>
                  <a:gd name="connsiteY60" fmla="*/ 2473 h 10000"/>
                  <a:gd name="connsiteX61" fmla="*/ 5015 w 10000"/>
                  <a:gd name="connsiteY61" fmla="*/ 3228 h 10000"/>
                  <a:gd name="connsiteX62" fmla="*/ 4898 w 10000"/>
                  <a:gd name="connsiteY62" fmla="*/ 3175 h 10000"/>
                  <a:gd name="connsiteX63" fmla="*/ 4754 w 10000"/>
                  <a:gd name="connsiteY63" fmla="*/ 3122 h 10000"/>
                  <a:gd name="connsiteX64" fmla="*/ 4637 w 10000"/>
                  <a:gd name="connsiteY64" fmla="*/ 3334 h 10000"/>
                  <a:gd name="connsiteX65" fmla="*/ 4464 w 10000"/>
                  <a:gd name="connsiteY65" fmla="*/ 3493 h 10000"/>
                  <a:gd name="connsiteX66" fmla="*/ 4435 w 10000"/>
                  <a:gd name="connsiteY66" fmla="*/ 3651 h 10000"/>
                  <a:gd name="connsiteX67" fmla="*/ 4579 w 10000"/>
                  <a:gd name="connsiteY67" fmla="*/ 3862 h 10000"/>
                  <a:gd name="connsiteX68" fmla="*/ 4637 w 10000"/>
                  <a:gd name="connsiteY68" fmla="*/ 4021 h 10000"/>
                  <a:gd name="connsiteX69" fmla="*/ 4783 w 10000"/>
                  <a:gd name="connsiteY69" fmla="*/ 4021 h 10000"/>
                  <a:gd name="connsiteX70" fmla="*/ 4841 w 10000"/>
                  <a:gd name="connsiteY70" fmla="*/ 4021 h 10000"/>
                  <a:gd name="connsiteX71" fmla="*/ 4927 w 10000"/>
                  <a:gd name="connsiteY71" fmla="*/ 4233 h 10000"/>
                  <a:gd name="connsiteX72" fmla="*/ 5073 w 10000"/>
                  <a:gd name="connsiteY72" fmla="*/ 4603 h 10000"/>
                  <a:gd name="connsiteX73" fmla="*/ 4898 w 10000"/>
                  <a:gd name="connsiteY73" fmla="*/ 4391 h 10000"/>
                  <a:gd name="connsiteX74" fmla="*/ 4812 w 10000"/>
                  <a:gd name="connsiteY74" fmla="*/ 4127 h 10000"/>
                  <a:gd name="connsiteX75" fmla="*/ 4725 w 10000"/>
                  <a:gd name="connsiteY75" fmla="*/ 4339 h 10000"/>
                  <a:gd name="connsiteX76" fmla="*/ 4608 w 10000"/>
                  <a:gd name="connsiteY76" fmla="*/ 4657 h 10000"/>
                  <a:gd name="connsiteX77" fmla="*/ 4608 w 10000"/>
                  <a:gd name="connsiteY77" fmla="*/ 4445 h 10000"/>
                  <a:gd name="connsiteX78" fmla="*/ 4435 w 10000"/>
                  <a:gd name="connsiteY78" fmla="*/ 4339 h 10000"/>
                  <a:gd name="connsiteX79" fmla="*/ 4406 w 10000"/>
                  <a:gd name="connsiteY79" fmla="*/ 3968 h 10000"/>
                  <a:gd name="connsiteX80" fmla="*/ 4261 w 10000"/>
                  <a:gd name="connsiteY80" fmla="*/ 4021 h 10000"/>
                  <a:gd name="connsiteX81" fmla="*/ 4319 w 10000"/>
                  <a:gd name="connsiteY81" fmla="*/ 3598 h 10000"/>
                  <a:gd name="connsiteX82" fmla="*/ 4232 w 10000"/>
                  <a:gd name="connsiteY82" fmla="*/ 3598 h 10000"/>
                  <a:gd name="connsiteX83" fmla="*/ 4319 w 10000"/>
                  <a:gd name="connsiteY83" fmla="*/ 3069 h 10000"/>
                  <a:gd name="connsiteX84" fmla="*/ 4464 w 10000"/>
                  <a:gd name="connsiteY84" fmla="*/ 3069 h 10000"/>
                  <a:gd name="connsiteX85" fmla="*/ 4522 w 10000"/>
                  <a:gd name="connsiteY85" fmla="*/ 3386 h 10000"/>
                  <a:gd name="connsiteX86" fmla="*/ 4551 w 10000"/>
                  <a:gd name="connsiteY86" fmla="*/ 3175 h 10000"/>
                  <a:gd name="connsiteX87" fmla="*/ 4493 w 10000"/>
                  <a:gd name="connsiteY87" fmla="*/ 3016 h 10000"/>
                  <a:gd name="connsiteX88" fmla="*/ 4348 w 10000"/>
                  <a:gd name="connsiteY88" fmla="*/ 2910 h 10000"/>
                  <a:gd name="connsiteX89" fmla="*/ 4377 w 10000"/>
                  <a:gd name="connsiteY89" fmla="*/ 2487 h 10000"/>
                  <a:gd name="connsiteX90" fmla="*/ 4319 w 10000"/>
                  <a:gd name="connsiteY90" fmla="*/ 2275 h 10000"/>
                  <a:gd name="connsiteX91" fmla="*/ 4289 w 10000"/>
                  <a:gd name="connsiteY91" fmla="*/ 1641 h 10000"/>
                  <a:gd name="connsiteX92" fmla="*/ 4348 w 10000"/>
                  <a:gd name="connsiteY92" fmla="*/ 1641 h 10000"/>
                  <a:gd name="connsiteX93" fmla="*/ 4261 w 10000"/>
                  <a:gd name="connsiteY93" fmla="*/ 1534 h 10000"/>
                  <a:gd name="connsiteX94" fmla="*/ 4000 w 10000"/>
                  <a:gd name="connsiteY94" fmla="*/ 1746 h 10000"/>
                  <a:gd name="connsiteX95" fmla="*/ 3942 w 10000"/>
                  <a:gd name="connsiteY95" fmla="*/ 1323 h 10000"/>
                  <a:gd name="connsiteX96" fmla="*/ 4145 w 10000"/>
                  <a:gd name="connsiteY96" fmla="*/ 582 h 10000"/>
                  <a:gd name="connsiteX97" fmla="*/ 3972 w 10000"/>
                  <a:gd name="connsiteY97" fmla="*/ 318 h 10000"/>
                  <a:gd name="connsiteX98" fmla="*/ 3972 w 10000"/>
                  <a:gd name="connsiteY98" fmla="*/ 212 h 10000"/>
                  <a:gd name="connsiteX99" fmla="*/ 3710 w 10000"/>
                  <a:gd name="connsiteY99" fmla="*/ 0 h 10000"/>
                  <a:gd name="connsiteX100" fmla="*/ 3624 w 10000"/>
                  <a:gd name="connsiteY100" fmla="*/ 212 h 10000"/>
                  <a:gd name="connsiteX101" fmla="*/ 3536 w 10000"/>
                  <a:gd name="connsiteY101" fmla="*/ 635 h 10000"/>
                  <a:gd name="connsiteX102" fmla="*/ 3420 w 10000"/>
                  <a:gd name="connsiteY102" fmla="*/ 688 h 10000"/>
                  <a:gd name="connsiteX103" fmla="*/ 3594 w 10000"/>
                  <a:gd name="connsiteY103" fmla="*/ 900 h 10000"/>
                  <a:gd name="connsiteX104" fmla="*/ 3624 w 10000"/>
                  <a:gd name="connsiteY104" fmla="*/ 1164 h 10000"/>
                  <a:gd name="connsiteX105" fmla="*/ 3536 w 10000"/>
                  <a:gd name="connsiteY105" fmla="*/ 1323 h 10000"/>
                  <a:gd name="connsiteX106" fmla="*/ 3624 w 10000"/>
                  <a:gd name="connsiteY106" fmla="*/ 1799 h 10000"/>
                  <a:gd name="connsiteX107" fmla="*/ 3565 w 10000"/>
                  <a:gd name="connsiteY107" fmla="*/ 2223 h 10000"/>
                  <a:gd name="connsiteX108" fmla="*/ 3130 w 10000"/>
                  <a:gd name="connsiteY108" fmla="*/ 2539 h 10000"/>
                  <a:gd name="connsiteX109" fmla="*/ 3101 w 10000"/>
                  <a:gd name="connsiteY109" fmla="*/ 2381 h 10000"/>
                  <a:gd name="connsiteX110" fmla="*/ 3073 w 10000"/>
                  <a:gd name="connsiteY110" fmla="*/ 2593 h 10000"/>
                  <a:gd name="connsiteX111" fmla="*/ 3188 w 10000"/>
                  <a:gd name="connsiteY111" fmla="*/ 2804 h 10000"/>
                  <a:gd name="connsiteX112" fmla="*/ 3478 w 10000"/>
                  <a:gd name="connsiteY112" fmla="*/ 2593 h 10000"/>
                  <a:gd name="connsiteX113" fmla="*/ 3594 w 10000"/>
                  <a:gd name="connsiteY113" fmla="*/ 2752 h 10000"/>
                  <a:gd name="connsiteX114" fmla="*/ 3392 w 10000"/>
                  <a:gd name="connsiteY114" fmla="*/ 2804 h 10000"/>
                  <a:gd name="connsiteX115" fmla="*/ 1349 w 10000"/>
                  <a:gd name="connsiteY115" fmla="*/ 2289 h 10000"/>
                  <a:gd name="connsiteX116" fmla="*/ 2754 w 10000"/>
                  <a:gd name="connsiteY116" fmla="*/ 2857 h 10000"/>
                  <a:gd name="connsiteX117" fmla="*/ 1630 w 10000"/>
                  <a:gd name="connsiteY117" fmla="*/ 1022 h 10000"/>
                  <a:gd name="connsiteX118" fmla="*/ 2656 w 10000"/>
                  <a:gd name="connsiteY118" fmla="*/ 2472 h 10000"/>
                  <a:gd name="connsiteX119" fmla="*/ 2898 w 10000"/>
                  <a:gd name="connsiteY119" fmla="*/ 3545 h 10000"/>
                  <a:gd name="connsiteX120" fmla="*/ 2840 w 10000"/>
                  <a:gd name="connsiteY120" fmla="*/ 3916 h 10000"/>
                  <a:gd name="connsiteX121" fmla="*/ 1349 w 10000"/>
                  <a:gd name="connsiteY121" fmla="*/ 2289 h 10000"/>
                  <a:gd name="connsiteX122" fmla="*/ 1349 w 10000"/>
                  <a:gd name="connsiteY122" fmla="*/ 2289 h 10000"/>
                  <a:gd name="connsiteX123" fmla="*/ 2377 w 10000"/>
                  <a:gd name="connsiteY123" fmla="*/ 3598 h 10000"/>
                  <a:gd name="connsiteX124" fmla="*/ 2377 w 10000"/>
                  <a:gd name="connsiteY124" fmla="*/ 3968 h 10000"/>
                  <a:gd name="connsiteX125" fmla="*/ 2231 w 10000"/>
                  <a:gd name="connsiteY125" fmla="*/ 4445 h 10000"/>
                  <a:gd name="connsiteX126" fmla="*/ 2000 w 10000"/>
                  <a:gd name="connsiteY126" fmla="*/ 4021 h 10000"/>
                  <a:gd name="connsiteX127" fmla="*/ 1884 w 10000"/>
                  <a:gd name="connsiteY127" fmla="*/ 3545 h 10000"/>
                  <a:gd name="connsiteX128" fmla="*/ 1652 w 10000"/>
                  <a:gd name="connsiteY128" fmla="*/ 3545 h 10000"/>
                  <a:gd name="connsiteX129" fmla="*/ 1478 w 10000"/>
                  <a:gd name="connsiteY129" fmla="*/ 3757 h 10000"/>
                  <a:gd name="connsiteX130" fmla="*/ 1247 w 10000"/>
                  <a:gd name="connsiteY130" fmla="*/ 3757 h 10000"/>
                  <a:gd name="connsiteX131" fmla="*/ 1072 w 10000"/>
                  <a:gd name="connsiteY131" fmla="*/ 3968 h 10000"/>
                  <a:gd name="connsiteX132" fmla="*/ 957 w 10000"/>
                  <a:gd name="connsiteY132" fmla="*/ 3757 h 10000"/>
                  <a:gd name="connsiteX133" fmla="*/ 667 w 10000"/>
                  <a:gd name="connsiteY133" fmla="*/ 3704 h 10000"/>
                  <a:gd name="connsiteX134" fmla="*/ 406 w 10000"/>
                  <a:gd name="connsiteY134" fmla="*/ 3704 h 10000"/>
                  <a:gd name="connsiteX135" fmla="*/ 29 w 10000"/>
                  <a:gd name="connsiteY135" fmla="*/ 3439 h 10000"/>
                  <a:gd name="connsiteX136" fmla="*/ 0 w 10000"/>
                  <a:gd name="connsiteY136" fmla="*/ 3916 h 10000"/>
                  <a:gd name="connsiteX137" fmla="*/ 58 w 10000"/>
                  <a:gd name="connsiteY137" fmla="*/ 4603 h 10000"/>
                  <a:gd name="connsiteX138" fmla="*/ 116 w 10000"/>
                  <a:gd name="connsiteY138" fmla="*/ 4973 h 10000"/>
                  <a:gd name="connsiteX139" fmla="*/ 174 w 10000"/>
                  <a:gd name="connsiteY139" fmla="*/ 5239 h 10000"/>
                  <a:gd name="connsiteX140" fmla="*/ 232 w 10000"/>
                  <a:gd name="connsiteY140" fmla="*/ 5609 h 10000"/>
                  <a:gd name="connsiteX141" fmla="*/ 406 w 10000"/>
                  <a:gd name="connsiteY141" fmla="*/ 5926 h 10000"/>
                  <a:gd name="connsiteX142" fmla="*/ 638 w 10000"/>
                  <a:gd name="connsiteY142" fmla="*/ 6455 h 10000"/>
                  <a:gd name="connsiteX143" fmla="*/ 492 w 10000"/>
                  <a:gd name="connsiteY143" fmla="*/ 6350 h 10000"/>
                  <a:gd name="connsiteX144" fmla="*/ 840 w 10000"/>
                  <a:gd name="connsiteY144" fmla="*/ 6825 h 10000"/>
                  <a:gd name="connsiteX145" fmla="*/ 1043 w 10000"/>
                  <a:gd name="connsiteY145" fmla="*/ 6773 h 10000"/>
                  <a:gd name="connsiteX146" fmla="*/ 1015 w 10000"/>
                  <a:gd name="connsiteY146" fmla="*/ 6455 h 10000"/>
                  <a:gd name="connsiteX147" fmla="*/ 1188 w 10000"/>
                  <a:gd name="connsiteY147" fmla="*/ 6508 h 10000"/>
                  <a:gd name="connsiteX148" fmla="*/ 986 w 10000"/>
                  <a:gd name="connsiteY148" fmla="*/ 5873 h 10000"/>
                  <a:gd name="connsiteX149" fmla="*/ 1362 w 10000"/>
                  <a:gd name="connsiteY149" fmla="*/ 5609 h 10000"/>
                  <a:gd name="connsiteX150" fmla="*/ 1566 w 10000"/>
                  <a:gd name="connsiteY150" fmla="*/ 5609 h 10000"/>
                  <a:gd name="connsiteX151" fmla="*/ 1566 w 10000"/>
                  <a:gd name="connsiteY151" fmla="*/ 5873 h 10000"/>
                  <a:gd name="connsiteX152" fmla="*/ 1391 w 10000"/>
                  <a:gd name="connsiteY152" fmla="*/ 6032 h 10000"/>
                  <a:gd name="connsiteX153" fmla="*/ 1276 w 10000"/>
                  <a:gd name="connsiteY153" fmla="*/ 6720 h 10000"/>
                  <a:gd name="connsiteX154" fmla="*/ 1218 w 10000"/>
                  <a:gd name="connsiteY154" fmla="*/ 7037 h 10000"/>
                  <a:gd name="connsiteX155" fmla="*/ 1305 w 10000"/>
                  <a:gd name="connsiteY155" fmla="*/ 7461 h 10000"/>
                  <a:gd name="connsiteX156" fmla="*/ 1478 w 10000"/>
                  <a:gd name="connsiteY156" fmla="*/ 7778 h 10000"/>
                  <a:gd name="connsiteX157" fmla="*/ 2058 w 10000"/>
                  <a:gd name="connsiteY157" fmla="*/ 8413 h 10000"/>
                  <a:gd name="connsiteX158" fmla="*/ 2521 w 10000"/>
                  <a:gd name="connsiteY158" fmla="*/ 8889 h 10000"/>
                  <a:gd name="connsiteX159" fmla="*/ 2869 w 10000"/>
                  <a:gd name="connsiteY159" fmla="*/ 9101 h 10000"/>
                  <a:gd name="connsiteX160" fmla="*/ 3246 w 10000"/>
                  <a:gd name="connsiteY160" fmla="*/ 9312 h 10000"/>
                  <a:gd name="connsiteX161" fmla="*/ 3624 w 10000"/>
                  <a:gd name="connsiteY161" fmla="*/ 9524 h 10000"/>
                  <a:gd name="connsiteX162" fmla="*/ 3972 w 10000"/>
                  <a:gd name="connsiteY162" fmla="*/ 9630 h 10000"/>
                  <a:gd name="connsiteX163" fmla="*/ 4348 w 10000"/>
                  <a:gd name="connsiteY163" fmla="*/ 9789 h 10000"/>
                  <a:gd name="connsiteX164" fmla="*/ 4783 w 10000"/>
                  <a:gd name="connsiteY164" fmla="*/ 9948 h 10000"/>
                  <a:gd name="connsiteX165" fmla="*/ 5246 w 10000"/>
                  <a:gd name="connsiteY165" fmla="*/ 10000 h 10000"/>
                  <a:gd name="connsiteX166" fmla="*/ 5652 w 10000"/>
                  <a:gd name="connsiteY166" fmla="*/ 10000 h 10000"/>
                  <a:gd name="connsiteX167" fmla="*/ 6145 w 10000"/>
                  <a:gd name="connsiteY167" fmla="*/ 9948 h 10000"/>
                  <a:gd name="connsiteX168" fmla="*/ 6493 w 10000"/>
                  <a:gd name="connsiteY168" fmla="*/ 9841 h 10000"/>
                  <a:gd name="connsiteX169" fmla="*/ 6841 w 10000"/>
                  <a:gd name="connsiteY169" fmla="*/ 9736 h 10000"/>
                  <a:gd name="connsiteX170" fmla="*/ 7218 w 10000"/>
                  <a:gd name="connsiteY170" fmla="*/ 9577 h 10000"/>
                  <a:gd name="connsiteX171" fmla="*/ 7565 w 10000"/>
                  <a:gd name="connsiteY171" fmla="*/ 9418 h 10000"/>
                  <a:gd name="connsiteX172" fmla="*/ 7884 w 10000"/>
                  <a:gd name="connsiteY172" fmla="*/ 9207 h 10000"/>
                  <a:gd name="connsiteX173" fmla="*/ 8232 w 10000"/>
                  <a:gd name="connsiteY173" fmla="*/ 8995 h 10000"/>
                  <a:gd name="connsiteX174" fmla="*/ 8551 w 10000"/>
                  <a:gd name="connsiteY17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5971 w 10000"/>
                  <a:gd name="connsiteY40" fmla="*/ 7037 h 10000"/>
                  <a:gd name="connsiteX41" fmla="*/ 6232 w 10000"/>
                  <a:gd name="connsiteY41" fmla="*/ 6561 h 10000"/>
                  <a:gd name="connsiteX42" fmla="*/ 8734 w 10000"/>
                  <a:gd name="connsiteY42" fmla="*/ 5498 h 10000"/>
                  <a:gd name="connsiteX43" fmla="*/ 8734 w 10000"/>
                  <a:gd name="connsiteY43" fmla="*/ 5498 h 10000"/>
                  <a:gd name="connsiteX44" fmla="*/ 8607 w 10000"/>
                  <a:gd name="connsiteY44" fmla="*/ 5271 h 10000"/>
                  <a:gd name="connsiteX45" fmla="*/ 8417 w 10000"/>
                  <a:gd name="connsiteY45" fmla="*/ 5422 h 10000"/>
                  <a:gd name="connsiteX46" fmla="*/ 8291 w 10000"/>
                  <a:gd name="connsiteY46" fmla="*/ 5195 h 10000"/>
                  <a:gd name="connsiteX47" fmla="*/ 8164 w 10000"/>
                  <a:gd name="connsiteY47" fmla="*/ 4968 h 10000"/>
                  <a:gd name="connsiteX48" fmla="*/ 8671 w 10000"/>
                  <a:gd name="connsiteY48" fmla="*/ 4893 h 10000"/>
                  <a:gd name="connsiteX49" fmla="*/ 8227 w 10000"/>
                  <a:gd name="connsiteY49" fmla="*/ 4591 h 10000"/>
                  <a:gd name="connsiteX50" fmla="*/ 7657 w 10000"/>
                  <a:gd name="connsiteY50" fmla="*/ 5044 h 10000"/>
                  <a:gd name="connsiteX51" fmla="*/ 7087 w 10000"/>
                  <a:gd name="connsiteY51" fmla="*/ 5497 h 10000"/>
                  <a:gd name="connsiteX52" fmla="*/ 8037 w 10000"/>
                  <a:gd name="connsiteY52" fmla="*/ 4742 h 10000"/>
                  <a:gd name="connsiteX53" fmla="*/ 7531 w 10000"/>
                  <a:gd name="connsiteY53" fmla="*/ 4817 h 10000"/>
                  <a:gd name="connsiteX54" fmla="*/ 8069 w 10000"/>
                  <a:gd name="connsiteY54" fmla="*/ 4826 h 10000"/>
                  <a:gd name="connsiteX55" fmla="*/ 6950 w 10000"/>
                  <a:gd name="connsiteY55" fmla="*/ 3306 h 10000"/>
                  <a:gd name="connsiteX56" fmla="*/ 6962 w 10000"/>
                  <a:gd name="connsiteY56" fmla="*/ 3305 h 10000"/>
                  <a:gd name="connsiteX57" fmla="*/ 6645 w 10000"/>
                  <a:gd name="connsiteY57" fmla="*/ 3230 h 10000"/>
                  <a:gd name="connsiteX58" fmla="*/ 6519 w 10000"/>
                  <a:gd name="connsiteY58" fmla="*/ 3003 h 10000"/>
                  <a:gd name="connsiteX59" fmla="*/ 5949 w 10000"/>
                  <a:gd name="connsiteY59" fmla="*/ 2473 h 10000"/>
                  <a:gd name="connsiteX60" fmla="*/ 5015 w 10000"/>
                  <a:gd name="connsiteY60" fmla="*/ 3228 h 10000"/>
                  <a:gd name="connsiteX61" fmla="*/ 4898 w 10000"/>
                  <a:gd name="connsiteY61" fmla="*/ 3175 h 10000"/>
                  <a:gd name="connsiteX62" fmla="*/ 4754 w 10000"/>
                  <a:gd name="connsiteY62" fmla="*/ 3122 h 10000"/>
                  <a:gd name="connsiteX63" fmla="*/ 4637 w 10000"/>
                  <a:gd name="connsiteY63" fmla="*/ 3334 h 10000"/>
                  <a:gd name="connsiteX64" fmla="*/ 4464 w 10000"/>
                  <a:gd name="connsiteY64" fmla="*/ 3493 h 10000"/>
                  <a:gd name="connsiteX65" fmla="*/ 4435 w 10000"/>
                  <a:gd name="connsiteY65" fmla="*/ 3651 h 10000"/>
                  <a:gd name="connsiteX66" fmla="*/ 4579 w 10000"/>
                  <a:gd name="connsiteY66" fmla="*/ 3862 h 10000"/>
                  <a:gd name="connsiteX67" fmla="*/ 4637 w 10000"/>
                  <a:gd name="connsiteY67" fmla="*/ 4021 h 10000"/>
                  <a:gd name="connsiteX68" fmla="*/ 4783 w 10000"/>
                  <a:gd name="connsiteY68" fmla="*/ 4021 h 10000"/>
                  <a:gd name="connsiteX69" fmla="*/ 4841 w 10000"/>
                  <a:gd name="connsiteY69" fmla="*/ 4021 h 10000"/>
                  <a:gd name="connsiteX70" fmla="*/ 4927 w 10000"/>
                  <a:gd name="connsiteY70" fmla="*/ 4233 h 10000"/>
                  <a:gd name="connsiteX71" fmla="*/ 5073 w 10000"/>
                  <a:gd name="connsiteY71" fmla="*/ 4603 h 10000"/>
                  <a:gd name="connsiteX72" fmla="*/ 4898 w 10000"/>
                  <a:gd name="connsiteY72" fmla="*/ 4391 h 10000"/>
                  <a:gd name="connsiteX73" fmla="*/ 4812 w 10000"/>
                  <a:gd name="connsiteY73" fmla="*/ 4127 h 10000"/>
                  <a:gd name="connsiteX74" fmla="*/ 4725 w 10000"/>
                  <a:gd name="connsiteY74" fmla="*/ 4339 h 10000"/>
                  <a:gd name="connsiteX75" fmla="*/ 4608 w 10000"/>
                  <a:gd name="connsiteY75" fmla="*/ 4657 h 10000"/>
                  <a:gd name="connsiteX76" fmla="*/ 4608 w 10000"/>
                  <a:gd name="connsiteY76" fmla="*/ 4445 h 10000"/>
                  <a:gd name="connsiteX77" fmla="*/ 4435 w 10000"/>
                  <a:gd name="connsiteY77" fmla="*/ 4339 h 10000"/>
                  <a:gd name="connsiteX78" fmla="*/ 4406 w 10000"/>
                  <a:gd name="connsiteY78" fmla="*/ 3968 h 10000"/>
                  <a:gd name="connsiteX79" fmla="*/ 4261 w 10000"/>
                  <a:gd name="connsiteY79" fmla="*/ 4021 h 10000"/>
                  <a:gd name="connsiteX80" fmla="*/ 4319 w 10000"/>
                  <a:gd name="connsiteY80" fmla="*/ 3598 h 10000"/>
                  <a:gd name="connsiteX81" fmla="*/ 4232 w 10000"/>
                  <a:gd name="connsiteY81" fmla="*/ 3598 h 10000"/>
                  <a:gd name="connsiteX82" fmla="*/ 4319 w 10000"/>
                  <a:gd name="connsiteY82" fmla="*/ 3069 h 10000"/>
                  <a:gd name="connsiteX83" fmla="*/ 4464 w 10000"/>
                  <a:gd name="connsiteY83" fmla="*/ 3069 h 10000"/>
                  <a:gd name="connsiteX84" fmla="*/ 4522 w 10000"/>
                  <a:gd name="connsiteY84" fmla="*/ 3386 h 10000"/>
                  <a:gd name="connsiteX85" fmla="*/ 4551 w 10000"/>
                  <a:gd name="connsiteY85" fmla="*/ 3175 h 10000"/>
                  <a:gd name="connsiteX86" fmla="*/ 4493 w 10000"/>
                  <a:gd name="connsiteY86" fmla="*/ 3016 h 10000"/>
                  <a:gd name="connsiteX87" fmla="*/ 4348 w 10000"/>
                  <a:gd name="connsiteY87" fmla="*/ 2910 h 10000"/>
                  <a:gd name="connsiteX88" fmla="*/ 4377 w 10000"/>
                  <a:gd name="connsiteY88" fmla="*/ 2487 h 10000"/>
                  <a:gd name="connsiteX89" fmla="*/ 4319 w 10000"/>
                  <a:gd name="connsiteY89" fmla="*/ 2275 h 10000"/>
                  <a:gd name="connsiteX90" fmla="*/ 4289 w 10000"/>
                  <a:gd name="connsiteY90" fmla="*/ 1641 h 10000"/>
                  <a:gd name="connsiteX91" fmla="*/ 4348 w 10000"/>
                  <a:gd name="connsiteY91" fmla="*/ 1641 h 10000"/>
                  <a:gd name="connsiteX92" fmla="*/ 4261 w 10000"/>
                  <a:gd name="connsiteY92" fmla="*/ 1534 h 10000"/>
                  <a:gd name="connsiteX93" fmla="*/ 4000 w 10000"/>
                  <a:gd name="connsiteY93" fmla="*/ 1746 h 10000"/>
                  <a:gd name="connsiteX94" fmla="*/ 3942 w 10000"/>
                  <a:gd name="connsiteY94" fmla="*/ 1323 h 10000"/>
                  <a:gd name="connsiteX95" fmla="*/ 4145 w 10000"/>
                  <a:gd name="connsiteY95" fmla="*/ 582 h 10000"/>
                  <a:gd name="connsiteX96" fmla="*/ 3972 w 10000"/>
                  <a:gd name="connsiteY96" fmla="*/ 318 h 10000"/>
                  <a:gd name="connsiteX97" fmla="*/ 3972 w 10000"/>
                  <a:gd name="connsiteY97" fmla="*/ 212 h 10000"/>
                  <a:gd name="connsiteX98" fmla="*/ 3710 w 10000"/>
                  <a:gd name="connsiteY98" fmla="*/ 0 h 10000"/>
                  <a:gd name="connsiteX99" fmla="*/ 3624 w 10000"/>
                  <a:gd name="connsiteY99" fmla="*/ 212 h 10000"/>
                  <a:gd name="connsiteX100" fmla="*/ 3536 w 10000"/>
                  <a:gd name="connsiteY100" fmla="*/ 635 h 10000"/>
                  <a:gd name="connsiteX101" fmla="*/ 3420 w 10000"/>
                  <a:gd name="connsiteY101" fmla="*/ 688 h 10000"/>
                  <a:gd name="connsiteX102" fmla="*/ 3594 w 10000"/>
                  <a:gd name="connsiteY102" fmla="*/ 900 h 10000"/>
                  <a:gd name="connsiteX103" fmla="*/ 3624 w 10000"/>
                  <a:gd name="connsiteY103" fmla="*/ 1164 h 10000"/>
                  <a:gd name="connsiteX104" fmla="*/ 3536 w 10000"/>
                  <a:gd name="connsiteY104" fmla="*/ 1323 h 10000"/>
                  <a:gd name="connsiteX105" fmla="*/ 3624 w 10000"/>
                  <a:gd name="connsiteY105" fmla="*/ 1799 h 10000"/>
                  <a:gd name="connsiteX106" fmla="*/ 3565 w 10000"/>
                  <a:gd name="connsiteY106" fmla="*/ 2223 h 10000"/>
                  <a:gd name="connsiteX107" fmla="*/ 3130 w 10000"/>
                  <a:gd name="connsiteY107" fmla="*/ 2539 h 10000"/>
                  <a:gd name="connsiteX108" fmla="*/ 3101 w 10000"/>
                  <a:gd name="connsiteY108" fmla="*/ 2381 h 10000"/>
                  <a:gd name="connsiteX109" fmla="*/ 3073 w 10000"/>
                  <a:gd name="connsiteY109" fmla="*/ 2593 h 10000"/>
                  <a:gd name="connsiteX110" fmla="*/ 3188 w 10000"/>
                  <a:gd name="connsiteY110" fmla="*/ 2804 h 10000"/>
                  <a:gd name="connsiteX111" fmla="*/ 3478 w 10000"/>
                  <a:gd name="connsiteY111" fmla="*/ 2593 h 10000"/>
                  <a:gd name="connsiteX112" fmla="*/ 3594 w 10000"/>
                  <a:gd name="connsiteY112" fmla="*/ 2752 h 10000"/>
                  <a:gd name="connsiteX113" fmla="*/ 3392 w 10000"/>
                  <a:gd name="connsiteY113" fmla="*/ 2804 h 10000"/>
                  <a:gd name="connsiteX114" fmla="*/ 1349 w 10000"/>
                  <a:gd name="connsiteY114" fmla="*/ 2289 h 10000"/>
                  <a:gd name="connsiteX115" fmla="*/ 2754 w 10000"/>
                  <a:gd name="connsiteY115" fmla="*/ 2857 h 10000"/>
                  <a:gd name="connsiteX116" fmla="*/ 1630 w 10000"/>
                  <a:gd name="connsiteY116" fmla="*/ 1022 h 10000"/>
                  <a:gd name="connsiteX117" fmla="*/ 2656 w 10000"/>
                  <a:gd name="connsiteY117" fmla="*/ 2472 h 10000"/>
                  <a:gd name="connsiteX118" fmla="*/ 2898 w 10000"/>
                  <a:gd name="connsiteY118" fmla="*/ 3545 h 10000"/>
                  <a:gd name="connsiteX119" fmla="*/ 2840 w 10000"/>
                  <a:gd name="connsiteY119" fmla="*/ 3916 h 10000"/>
                  <a:gd name="connsiteX120" fmla="*/ 1349 w 10000"/>
                  <a:gd name="connsiteY120" fmla="*/ 2289 h 10000"/>
                  <a:gd name="connsiteX121" fmla="*/ 1349 w 10000"/>
                  <a:gd name="connsiteY121" fmla="*/ 2289 h 10000"/>
                  <a:gd name="connsiteX122" fmla="*/ 2377 w 10000"/>
                  <a:gd name="connsiteY122" fmla="*/ 3598 h 10000"/>
                  <a:gd name="connsiteX123" fmla="*/ 2377 w 10000"/>
                  <a:gd name="connsiteY123" fmla="*/ 3968 h 10000"/>
                  <a:gd name="connsiteX124" fmla="*/ 2231 w 10000"/>
                  <a:gd name="connsiteY124" fmla="*/ 4445 h 10000"/>
                  <a:gd name="connsiteX125" fmla="*/ 2000 w 10000"/>
                  <a:gd name="connsiteY125" fmla="*/ 4021 h 10000"/>
                  <a:gd name="connsiteX126" fmla="*/ 1884 w 10000"/>
                  <a:gd name="connsiteY126" fmla="*/ 3545 h 10000"/>
                  <a:gd name="connsiteX127" fmla="*/ 1652 w 10000"/>
                  <a:gd name="connsiteY127" fmla="*/ 3545 h 10000"/>
                  <a:gd name="connsiteX128" fmla="*/ 1478 w 10000"/>
                  <a:gd name="connsiteY128" fmla="*/ 3757 h 10000"/>
                  <a:gd name="connsiteX129" fmla="*/ 1247 w 10000"/>
                  <a:gd name="connsiteY129" fmla="*/ 3757 h 10000"/>
                  <a:gd name="connsiteX130" fmla="*/ 1072 w 10000"/>
                  <a:gd name="connsiteY130" fmla="*/ 3968 h 10000"/>
                  <a:gd name="connsiteX131" fmla="*/ 957 w 10000"/>
                  <a:gd name="connsiteY131" fmla="*/ 3757 h 10000"/>
                  <a:gd name="connsiteX132" fmla="*/ 667 w 10000"/>
                  <a:gd name="connsiteY132" fmla="*/ 3704 h 10000"/>
                  <a:gd name="connsiteX133" fmla="*/ 406 w 10000"/>
                  <a:gd name="connsiteY133" fmla="*/ 3704 h 10000"/>
                  <a:gd name="connsiteX134" fmla="*/ 29 w 10000"/>
                  <a:gd name="connsiteY134" fmla="*/ 3439 h 10000"/>
                  <a:gd name="connsiteX135" fmla="*/ 0 w 10000"/>
                  <a:gd name="connsiteY135" fmla="*/ 3916 h 10000"/>
                  <a:gd name="connsiteX136" fmla="*/ 58 w 10000"/>
                  <a:gd name="connsiteY136" fmla="*/ 4603 h 10000"/>
                  <a:gd name="connsiteX137" fmla="*/ 116 w 10000"/>
                  <a:gd name="connsiteY137" fmla="*/ 4973 h 10000"/>
                  <a:gd name="connsiteX138" fmla="*/ 174 w 10000"/>
                  <a:gd name="connsiteY138" fmla="*/ 5239 h 10000"/>
                  <a:gd name="connsiteX139" fmla="*/ 232 w 10000"/>
                  <a:gd name="connsiteY139" fmla="*/ 5609 h 10000"/>
                  <a:gd name="connsiteX140" fmla="*/ 406 w 10000"/>
                  <a:gd name="connsiteY140" fmla="*/ 5926 h 10000"/>
                  <a:gd name="connsiteX141" fmla="*/ 638 w 10000"/>
                  <a:gd name="connsiteY141" fmla="*/ 6455 h 10000"/>
                  <a:gd name="connsiteX142" fmla="*/ 492 w 10000"/>
                  <a:gd name="connsiteY142" fmla="*/ 6350 h 10000"/>
                  <a:gd name="connsiteX143" fmla="*/ 840 w 10000"/>
                  <a:gd name="connsiteY143" fmla="*/ 6825 h 10000"/>
                  <a:gd name="connsiteX144" fmla="*/ 1043 w 10000"/>
                  <a:gd name="connsiteY144" fmla="*/ 6773 h 10000"/>
                  <a:gd name="connsiteX145" fmla="*/ 1015 w 10000"/>
                  <a:gd name="connsiteY145" fmla="*/ 6455 h 10000"/>
                  <a:gd name="connsiteX146" fmla="*/ 1188 w 10000"/>
                  <a:gd name="connsiteY146" fmla="*/ 6508 h 10000"/>
                  <a:gd name="connsiteX147" fmla="*/ 986 w 10000"/>
                  <a:gd name="connsiteY147" fmla="*/ 5873 h 10000"/>
                  <a:gd name="connsiteX148" fmla="*/ 1362 w 10000"/>
                  <a:gd name="connsiteY148" fmla="*/ 5609 h 10000"/>
                  <a:gd name="connsiteX149" fmla="*/ 1566 w 10000"/>
                  <a:gd name="connsiteY149" fmla="*/ 5609 h 10000"/>
                  <a:gd name="connsiteX150" fmla="*/ 1566 w 10000"/>
                  <a:gd name="connsiteY150" fmla="*/ 5873 h 10000"/>
                  <a:gd name="connsiteX151" fmla="*/ 1391 w 10000"/>
                  <a:gd name="connsiteY151" fmla="*/ 6032 h 10000"/>
                  <a:gd name="connsiteX152" fmla="*/ 1276 w 10000"/>
                  <a:gd name="connsiteY152" fmla="*/ 6720 h 10000"/>
                  <a:gd name="connsiteX153" fmla="*/ 1218 w 10000"/>
                  <a:gd name="connsiteY153" fmla="*/ 7037 h 10000"/>
                  <a:gd name="connsiteX154" fmla="*/ 1305 w 10000"/>
                  <a:gd name="connsiteY154" fmla="*/ 7461 h 10000"/>
                  <a:gd name="connsiteX155" fmla="*/ 1478 w 10000"/>
                  <a:gd name="connsiteY155" fmla="*/ 7778 h 10000"/>
                  <a:gd name="connsiteX156" fmla="*/ 2058 w 10000"/>
                  <a:gd name="connsiteY156" fmla="*/ 8413 h 10000"/>
                  <a:gd name="connsiteX157" fmla="*/ 2521 w 10000"/>
                  <a:gd name="connsiteY157" fmla="*/ 8889 h 10000"/>
                  <a:gd name="connsiteX158" fmla="*/ 2869 w 10000"/>
                  <a:gd name="connsiteY158" fmla="*/ 9101 h 10000"/>
                  <a:gd name="connsiteX159" fmla="*/ 3246 w 10000"/>
                  <a:gd name="connsiteY159" fmla="*/ 9312 h 10000"/>
                  <a:gd name="connsiteX160" fmla="*/ 3624 w 10000"/>
                  <a:gd name="connsiteY160" fmla="*/ 9524 h 10000"/>
                  <a:gd name="connsiteX161" fmla="*/ 3972 w 10000"/>
                  <a:gd name="connsiteY161" fmla="*/ 9630 h 10000"/>
                  <a:gd name="connsiteX162" fmla="*/ 4348 w 10000"/>
                  <a:gd name="connsiteY162" fmla="*/ 9789 h 10000"/>
                  <a:gd name="connsiteX163" fmla="*/ 4783 w 10000"/>
                  <a:gd name="connsiteY163" fmla="*/ 9948 h 10000"/>
                  <a:gd name="connsiteX164" fmla="*/ 5246 w 10000"/>
                  <a:gd name="connsiteY164" fmla="*/ 10000 h 10000"/>
                  <a:gd name="connsiteX165" fmla="*/ 5652 w 10000"/>
                  <a:gd name="connsiteY165" fmla="*/ 10000 h 10000"/>
                  <a:gd name="connsiteX166" fmla="*/ 6145 w 10000"/>
                  <a:gd name="connsiteY166" fmla="*/ 9948 h 10000"/>
                  <a:gd name="connsiteX167" fmla="*/ 6493 w 10000"/>
                  <a:gd name="connsiteY167" fmla="*/ 9841 h 10000"/>
                  <a:gd name="connsiteX168" fmla="*/ 6841 w 10000"/>
                  <a:gd name="connsiteY168" fmla="*/ 9736 h 10000"/>
                  <a:gd name="connsiteX169" fmla="*/ 7218 w 10000"/>
                  <a:gd name="connsiteY169" fmla="*/ 9577 h 10000"/>
                  <a:gd name="connsiteX170" fmla="*/ 7565 w 10000"/>
                  <a:gd name="connsiteY170" fmla="*/ 9418 h 10000"/>
                  <a:gd name="connsiteX171" fmla="*/ 7884 w 10000"/>
                  <a:gd name="connsiteY171" fmla="*/ 9207 h 10000"/>
                  <a:gd name="connsiteX172" fmla="*/ 8232 w 10000"/>
                  <a:gd name="connsiteY172" fmla="*/ 8995 h 10000"/>
                  <a:gd name="connsiteX173" fmla="*/ 8551 w 10000"/>
                  <a:gd name="connsiteY17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232 w 10000"/>
                  <a:gd name="connsiteY40" fmla="*/ 6561 h 10000"/>
                  <a:gd name="connsiteX41" fmla="*/ 8734 w 10000"/>
                  <a:gd name="connsiteY41" fmla="*/ 5498 h 10000"/>
                  <a:gd name="connsiteX42" fmla="*/ 8734 w 10000"/>
                  <a:gd name="connsiteY42" fmla="*/ 5498 h 10000"/>
                  <a:gd name="connsiteX43" fmla="*/ 8607 w 10000"/>
                  <a:gd name="connsiteY43" fmla="*/ 5271 h 10000"/>
                  <a:gd name="connsiteX44" fmla="*/ 8417 w 10000"/>
                  <a:gd name="connsiteY44" fmla="*/ 5422 h 10000"/>
                  <a:gd name="connsiteX45" fmla="*/ 8291 w 10000"/>
                  <a:gd name="connsiteY45" fmla="*/ 5195 h 10000"/>
                  <a:gd name="connsiteX46" fmla="*/ 8164 w 10000"/>
                  <a:gd name="connsiteY46" fmla="*/ 4968 h 10000"/>
                  <a:gd name="connsiteX47" fmla="*/ 8671 w 10000"/>
                  <a:gd name="connsiteY47" fmla="*/ 4893 h 10000"/>
                  <a:gd name="connsiteX48" fmla="*/ 8227 w 10000"/>
                  <a:gd name="connsiteY48" fmla="*/ 4591 h 10000"/>
                  <a:gd name="connsiteX49" fmla="*/ 7657 w 10000"/>
                  <a:gd name="connsiteY49" fmla="*/ 5044 h 10000"/>
                  <a:gd name="connsiteX50" fmla="*/ 7087 w 10000"/>
                  <a:gd name="connsiteY50" fmla="*/ 5497 h 10000"/>
                  <a:gd name="connsiteX51" fmla="*/ 8037 w 10000"/>
                  <a:gd name="connsiteY51" fmla="*/ 4742 h 10000"/>
                  <a:gd name="connsiteX52" fmla="*/ 7531 w 10000"/>
                  <a:gd name="connsiteY52" fmla="*/ 4817 h 10000"/>
                  <a:gd name="connsiteX53" fmla="*/ 8069 w 10000"/>
                  <a:gd name="connsiteY53" fmla="*/ 4826 h 10000"/>
                  <a:gd name="connsiteX54" fmla="*/ 6950 w 10000"/>
                  <a:gd name="connsiteY54" fmla="*/ 3306 h 10000"/>
                  <a:gd name="connsiteX55" fmla="*/ 6962 w 10000"/>
                  <a:gd name="connsiteY55" fmla="*/ 3305 h 10000"/>
                  <a:gd name="connsiteX56" fmla="*/ 6645 w 10000"/>
                  <a:gd name="connsiteY56" fmla="*/ 3230 h 10000"/>
                  <a:gd name="connsiteX57" fmla="*/ 6519 w 10000"/>
                  <a:gd name="connsiteY57" fmla="*/ 3003 h 10000"/>
                  <a:gd name="connsiteX58" fmla="*/ 5949 w 10000"/>
                  <a:gd name="connsiteY58" fmla="*/ 2473 h 10000"/>
                  <a:gd name="connsiteX59" fmla="*/ 5015 w 10000"/>
                  <a:gd name="connsiteY59" fmla="*/ 3228 h 10000"/>
                  <a:gd name="connsiteX60" fmla="*/ 4898 w 10000"/>
                  <a:gd name="connsiteY60" fmla="*/ 3175 h 10000"/>
                  <a:gd name="connsiteX61" fmla="*/ 4754 w 10000"/>
                  <a:gd name="connsiteY61" fmla="*/ 3122 h 10000"/>
                  <a:gd name="connsiteX62" fmla="*/ 4637 w 10000"/>
                  <a:gd name="connsiteY62" fmla="*/ 3334 h 10000"/>
                  <a:gd name="connsiteX63" fmla="*/ 4464 w 10000"/>
                  <a:gd name="connsiteY63" fmla="*/ 3493 h 10000"/>
                  <a:gd name="connsiteX64" fmla="*/ 4435 w 10000"/>
                  <a:gd name="connsiteY64" fmla="*/ 3651 h 10000"/>
                  <a:gd name="connsiteX65" fmla="*/ 4579 w 10000"/>
                  <a:gd name="connsiteY65" fmla="*/ 3862 h 10000"/>
                  <a:gd name="connsiteX66" fmla="*/ 4637 w 10000"/>
                  <a:gd name="connsiteY66" fmla="*/ 4021 h 10000"/>
                  <a:gd name="connsiteX67" fmla="*/ 4783 w 10000"/>
                  <a:gd name="connsiteY67" fmla="*/ 4021 h 10000"/>
                  <a:gd name="connsiteX68" fmla="*/ 4841 w 10000"/>
                  <a:gd name="connsiteY68" fmla="*/ 4021 h 10000"/>
                  <a:gd name="connsiteX69" fmla="*/ 4927 w 10000"/>
                  <a:gd name="connsiteY69" fmla="*/ 4233 h 10000"/>
                  <a:gd name="connsiteX70" fmla="*/ 5073 w 10000"/>
                  <a:gd name="connsiteY70" fmla="*/ 4603 h 10000"/>
                  <a:gd name="connsiteX71" fmla="*/ 4898 w 10000"/>
                  <a:gd name="connsiteY71" fmla="*/ 4391 h 10000"/>
                  <a:gd name="connsiteX72" fmla="*/ 4812 w 10000"/>
                  <a:gd name="connsiteY72" fmla="*/ 4127 h 10000"/>
                  <a:gd name="connsiteX73" fmla="*/ 4725 w 10000"/>
                  <a:gd name="connsiteY73" fmla="*/ 4339 h 10000"/>
                  <a:gd name="connsiteX74" fmla="*/ 4608 w 10000"/>
                  <a:gd name="connsiteY74" fmla="*/ 4657 h 10000"/>
                  <a:gd name="connsiteX75" fmla="*/ 4608 w 10000"/>
                  <a:gd name="connsiteY75" fmla="*/ 4445 h 10000"/>
                  <a:gd name="connsiteX76" fmla="*/ 4435 w 10000"/>
                  <a:gd name="connsiteY76" fmla="*/ 4339 h 10000"/>
                  <a:gd name="connsiteX77" fmla="*/ 4406 w 10000"/>
                  <a:gd name="connsiteY77" fmla="*/ 3968 h 10000"/>
                  <a:gd name="connsiteX78" fmla="*/ 4261 w 10000"/>
                  <a:gd name="connsiteY78" fmla="*/ 4021 h 10000"/>
                  <a:gd name="connsiteX79" fmla="*/ 4319 w 10000"/>
                  <a:gd name="connsiteY79" fmla="*/ 3598 h 10000"/>
                  <a:gd name="connsiteX80" fmla="*/ 4232 w 10000"/>
                  <a:gd name="connsiteY80" fmla="*/ 3598 h 10000"/>
                  <a:gd name="connsiteX81" fmla="*/ 4319 w 10000"/>
                  <a:gd name="connsiteY81" fmla="*/ 3069 h 10000"/>
                  <a:gd name="connsiteX82" fmla="*/ 4464 w 10000"/>
                  <a:gd name="connsiteY82" fmla="*/ 3069 h 10000"/>
                  <a:gd name="connsiteX83" fmla="*/ 4522 w 10000"/>
                  <a:gd name="connsiteY83" fmla="*/ 3386 h 10000"/>
                  <a:gd name="connsiteX84" fmla="*/ 4551 w 10000"/>
                  <a:gd name="connsiteY84" fmla="*/ 3175 h 10000"/>
                  <a:gd name="connsiteX85" fmla="*/ 4493 w 10000"/>
                  <a:gd name="connsiteY85" fmla="*/ 3016 h 10000"/>
                  <a:gd name="connsiteX86" fmla="*/ 4348 w 10000"/>
                  <a:gd name="connsiteY86" fmla="*/ 2910 h 10000"/>
                  <a:gd name="connsiteX87" fmla="*/ 4377 w 10000"/>
                  <a:gd name="connsiteY87" fmla="*/ 2487 h 10000"/>
                  <a:gd name="connsiteX88" fmla="*/ 4319 w 10000"/>
                  <a:gd name="connsiteY88" fmla="*/ 2275 h 10000"/>
                  <a:gd name="connsiteX89" fmla="*/ 4289 w 10000"/>
                  <a:gd name="connsiteY89" fmla="*/ 1641 h 10000"/>
                  <a:gd name="connsiteX90" fmla="*/ 4348 w 10000"/>
                  <a:gd name="connsiteY90" fmla="*/ 1641 h 10000"/>
                  <a:gd name="connsiteX91" fmla="*/ 4261 w 10000"/>
                  <a:gd name="connsiteY91" fmla="*/ 1534 h 10000"/>
                  <a:gd name="connsiteX92" fmla="*/ 4000 w 10000"/>
                  <a:gd name="connsiteY92" fmla="*/ 1746 h 10000"/>
                  <a:gd name="connsiteX93" fmla="*/ 3942 w 10000"/>
                  <a:gd name="connsiteY93" fmla="*/ 1323 h 10000"/>
                  <a:gd name="connsiteX94" fmla="*/ 4145 w 10000"/>
                  <a:gd name="connsiteY94" fmla="*/ 582 h 10000"/>
                  <a:gd name="connsiteX95" fmla="*/ 3972 w 10000"/>
                  <a:gd name="connsiteY95" fmla="*/ 318 h 10000"/>
                  <a:gd name="connsiteX96" fmla="*/ 3972 w 10000"/>
                  <a:gd name="connsiteY96" fmla="*/ 212 h 10000"/>
                  <a:gd name="connsiteX97" fmla="*/ 3710 w 10000"/>
                  <a:gd name="connsiteY97" fmla="*/ 0 h 10000"/>
                  <a:gd name="connsiteX98" fmla="*/ 3624 w 10000"/>
                  <a:gd name="connsiteY98" fmla="*/ 212 h 10000"/>
                  <a:gd name="connsiteX99" fmla="*/ 3536 w 10000"/>
                  <a:gd name="connsiteY99" fmla="*/ 635 h 10000"/>
                  <a:gd name="connsiteX100" fmla="*/ 3420 w 10000"/>
                  <a:gd name="connsiteY100" fmla="*/ 688 h 10000"/>
                  <a:gd name="connsiteX101" fmla="*/ 3594 w 10000"/>
                  <a:gd name="connsiteY101" fmla="*/ 900 h 10000"/>
                  <a:gd name="connsiteX102" fmla="*/ 3624 w 10000"/>
                  <a:gd name="connsiteY102" fmla="*/ 1164 h 10000"/>
                  <a:gd name="connsiteX103" fmla="*/ 3536 w 10000"/>
                  <a:gd name="connsiteY103" fmla="*/ 1323 h 10000"/>
                  <a:gd name="connsiteX104" fmla="*/ 3624 w 10000"/>
                  <a:gd name="connsiteY104" fmla="*/ 1799 h 10000"/>
                  <a:gd name="connsiteX105" fmla="*/ 3565 w 10000"/>
                  <a:gd name="connsiteY105" fmla="*/ 2223 h 10000"/>
                  <a:gd name="connsiteX106" fmla="*/ 3130 w 10000"/>
                  <a:gd name="connsiteY106" fmla="*/ 2539 h 10000"/>
                  <a:gd name="connsiteX107" fmla="*/ 3101 w 10000"/>
                  <a:gd name="connsiteY107" fmla="*/ 2381 h 10000"/>
                  <a:gd name="connsiteX108" fmla="*/ 3073 w 10000"/>
                  <a:gd name="connsiteY108" fmla="*/ 2593 h 10000"/>
                  <a:gd name="connsiteX109" fmla="*/ 3188 w 10000"/>
                  <a:gd name="connsiteY109" fmla="*/ 2804 h 10000"/>
                  <a:gd name="connsiteX110" fmla="*/ 3478 w 10000"/>
                  <a:gd name="connsiteY110" fmla="*/ 2593 h 10000"/>
                  <a:gd name="connsiteX111" fmla="*/ 3594 w 10000"/>
                  <a:gd name="connsiteY111" fmla="*/ 2752 h 10000"/>
                  <a:gd name="connsiteX112" fmla="*/ 3392 w 10000"/>
                  <a:gd name="connsiteY112" fmla="*/ 2804 h 10000"/>
                  <a:gd name="connsiteX113" fmla="*/ 1349 w 10000"/>
                  <a:gd name="connsiteY113" fmla="*/ 2289 h 10000"/>
                  <a:gd name="connsiteX114" fmla="*/ 2754 w 10000"/>
                  <a:gd name="connsiteY114" fmla="*/ 2857 h 10000"/>
                  <a:gd name="connsiteX115" fmla="*/ 1630 w 10000"/>
                  <a:gd name="connsiteY115" fmla="*/ 1022 h 10000"/>
                  <a:gd name="connsiteX116" fmla="*/ 2656 w 10000"/>
                  <a:gd name="connsiteY116" fmla="*/ 2472 h 10000"/>
                  <a:gd name="connsiteX117" fmla="*/ 2898 w 10000"/>
                  <a:gd name="connsiteY117" fmla="*/ 3545 h 10000"/>
                  <a:gd name="connsiteX118" fmla="*/ 2840 w 10000"/>
                  <a:gd name="connsiteY118" fmla="*/ 3916 h 10000"/>
                  <a:gd name="connsiteX119" fmla="*/ 1349 w 10000"/>
                  <a:gd name="connsiteY119" fmla="*/ 2289 h 10000"/>
                  <a:gd name="connsiteX120" fmla="*/ 1349 w 10000"/>
                  <a:gd name="connsiteY120" fmla="*/ 2289 h 10000"/>
                  <a:gd name="connsiteX121" fmla="*/ 2377 w 10000"/>
                  <a:gd name="connsiteY121" fmla="*/ 3598 h 10000"/>
                  <a:gd name="connsiteX122" fmla="*/ 2377 w 10000"/>
                  <a:gd name="connsiteY122" fmla="*/ 3968 h 10000"/>
                  <a:gd name="connsiteX123" fmla="*/ 2231 w 10000"/>
                  <a:gd name="connsiteY123" fmla="*/ 4445 h 10000"/>
                  <a:gd name="connsiteX124" fmla="*/ 2000 w 10000"/>
                  <a:gd name="connsiteY124" fmla="*/ 4021 h 10000"/>
                  <a:gd name="connsiteX125" fmla="*/ 1884 w 10000"/>
                  <a:gd name="connsiteY125" fmla="*/ 3545 h 10000"/>
                  <a:gd name="connsiteX126" fmla="*/ 1652 w 10000"/>
                  <a:gd name="connsiteY126" fmla="*/ 3545 h 10000"/>
                  <a:gd name="connsiteX127" fmla="*/ 1478 w 10000"/>
                  <a:gd name="connsiteY127" fmla="*/ 3757 h 10000"/>
                  <a:gd name="connsiteX128" fmla="*/ 1247 w 10000"/>
                  <a:gd name="connsiteY128" fmla="*/ 3757 h 10000"/>
                  <a:gd name="connsiteX129" fmla="*/ 1072 w 10000"/>
                  <a:gd name="connsiteY129" fmla="*/ 3968 h 10000"/>
                  <a:gd name="connsiteX130" fmla="*/ 957 w 10000"/>
                  <a:gd name="connsiteY130" fmla="*/ 3757 h 10000"/>
                  <a:gd name="connsiteX131" fmla="*/ 667 w 10000"/>
                  <a:gd name="connsiteY131" fmla="*/ 3704 h 10000"/>
                  <a:gd name="connsiteX132" fmla="*/ 406 w 10000"/>
                  <a:gd name="connsiteY132" fmla="*/ 3704 h 10000"/>
                  <a:gd name="connsiteX133" fmla="*/ 29 w 10000"/>
                  <a:gd name="connsiteY133" fmla="*/ 3439 h 10000"/>
                  <a:gd name="connsiteX134" fmla="*/ 0 w 10000"/>
                  <a:gd name="connsiteY134" fmla="*/ 3916 h 10000"/>
                  <a:gd name="connsiteX135" fmla="*/ 58 w 10000"/>
                  <a:gd name="connsiteY135" fmla="*/ 4603 h 10000"/>
                  <a:gd name="connsiteX136" fmla="*/ 116 w 10000"/>
                  <a:gd name="connsiteY136" fmla="*/ 4973 h 10000"/>
                  <a:gd name="connsiteX137" fmla="*/ 174 w 10000"/>
                  <a:gd name="connsiteY137" fmla="*/ 5239 h 10000"/>
                  <a:gd name="connsiteX138" fmla="*/ 232 w 10000"/>
                  <a:gd name="connsiteY138" fmla="*/ 5609 h 10000"/>
                  <a:gd name="connsiteX139" fmla="*/ 406 w 10000"/>
                  <a:gd name="connsiteY139" fmla="*/ 5926 h 10000"/>
                  <a:gd name="connsiteX140" fmla="*/ 638 w 10000"/>
                  <a:gd name="connsiteY140" fmla="*/ 6455 h 10000"/>
                  <a:gd name="connsiteX141" fmla="*/ 492 w 10000"/>
                  <a:gd name="connsiteY141" fmla="*/ 6350 h 10000"/>
                  <a:gd name="connsiteX142" fmla="*/ 840 w 10000"/>
                  <a:gd name="connsiteY142" fmla="*/ 6825 h 10000"/>
                  <a:gd name="connsiteX143" fmla="*/ 1043 w 10000"/>
                  <a:gd name="connsiteY143" fmla="*/ 6773 h 10000"/>
                  <a:gd name="connsiteX144" fmla="*/ 1015 w 10000"/>
                  <a:gd name="connsiteY144" fmla="*/ 6455 h 10000"/>
                  <a:gd name="connsiteX145" fmla="*/ 1188 w 10000"/>
                  <a:gd name="connsiteY145" fmla="*/ 6508 h 10000"/>
                  <a:gd name="connsiteX146" fmla="*/ 986 w 10000"/>
                  <a:gd name="connsiteY146" fmla="*/ 5873 h 10000"/>
                  <a:gd name="connsiteX147" fmla="*/ 1362 w 10000"/>
                  <a:gd name="connsiteY147" fmla="*/ 5609 h 10000"/>
                  <a:gd name="connsiteX148" fmla="*/ 1566 w 10000"/>
                  <a:gd name="connsiteY148" fmla="*/ 5609 h 10000"/>
                  <a:gd name="connsiteX149" fmla="*/ 1566 w 10000"/>
                  <a:gd name="connsiteY149" fmla="*/ 5873 h 10000"/>
                  <a:gd name="connsiteX150" fmla="*/ 1391 w 10000"/>
                  <a:gd name="connsiteY150" fmla="*/ 6032 h 10000"/>
                  <a:gd name="connsiteX151" fmla="*/ 1276 w 10000"/>
                  <a:gd name="connsiteY151" fmla="*/ 6720 h 10000"/>
                  <a:gd name="connsiteX152" fmla="*/ 1218 w 10000"/>
                  <a:gd name="connsiteY152" fmla="*/ 7037 h 10000"/>
                  <a:gd name="connsiteX153" fmla="*/ 1305 w 10000"/>
                  <a:gd name="connsiteY153" fmla="*/ 7461 h 10000"/>
                  <a:gd name="connsiteX154" fmla="*/ 1478 w 10000"/>
                  <a:gd name="connsiteY154" fmla="*/ 7778 h 10000"/>
                  <a:gd name="connsiteX155" fmla="*/ 2058 w 10000"/>
                  <a:gd name="connsiteY155" fmla="*/ 8413 h 10000"/>
                  <a:gd name="connsiteX156" fmla="*/ 2521 w 10000"/>
                  <a:gd name="connsiteY156" fmla="*/ 8889 h 10000"/>
                  <a:gd name="connsiteX157" fmla="*/ 2869 w 10000"/>
                  <a:gd name="connsiteY157" fmla="*/ 9101 h 10000"/>
                  <a:gd name="connsiteX158" fmla="*/ 3246 w 10000"/>
                  <a:gd name="connsiteY158" fmla="*/ 9312 h 10000"/>
                  <a:gd name="connsiteX159" fmla="*/ 3624 w 10000"/>
                  <a:gd name="connsiteY159" fmla="*/ 9524 h 10000"/>
                  <a:gd name="connsiteX160" fmla="*/ 3972 w 10000"/>
                  <a:gd name="connsiteY160" fmla="*/ 9630 h 10000"/>
                  <a:gd name="connsiteX161" fmla="*/ 4348 w 10000"/>
                  <a:gd name="connsiteY161" fmla="*/ 9789 h 10000"/>
                  <a:gd name="connsiteX162" fmla="*/ 4783 w 10000"/>
                  <a:gd name="connsiteY162" fmla="*/ 9948 h 10000"/>
                  <a:gd name="connsiteX163" fmla="*/ 5246 w 10000"/>
                  <a:gd name="connsiteY163" fmla="*/ 10000 h 10000"/>
                  <a:gd name="connsiteX164" fmla="*/ 5652 w 10000"/>
                  <a:gd name="connsiteY164" fmla="*/ 10000 h 10000"/>
                  <a:gd name="connsiteX165" fmla="*/ 6145 w 10000"/>
                  <a:gd name="connsiteY165" fmla="*/ 9948 h 10000"/>
                  <a:gd name="connsiteX166" fmla="*/ 6493 w 10000"/>
                  <a:gd name="connsiteY166" fmla="*/ 9841 h 10000"/>
                  <a:gd name="connsiteX167" fmla="*/ 6841 w 10000"/>
                  <a:gd name="connsiteY167" fmla="*/ 9736 h 10000"/>
                  <a:gd name="connsiteX168" fmla="*/ 7218 w 10000"/>
                  <a:gd name="connsiteY168" fmla="*/ 9577 h 10000"/>
                  <a:gd name="connsiteX169" fmla="*/ 7565 w 10000"/>
                  <a:gd name="connsiteY169" fmla="*/ 9418 h 10000"/>
                  <a:gd name="connsiteX170" fmla="*/ 7884 w 10000"/>
                  <a:gd name="connsiteY170" fmla="*/ 9207 h 10000"/>
                  <a:gd name="connsiteX171" fmla="*/ 8232 w 10000"/>
                  <a:gd name="connsiteY171" fmla="*/ 8995 h 10000"/>
                  <a:gd name="connsiteX172" fmla="*/ 8551 w 10000"/>
                  <a:gd name="connsiteY17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8734 w 10000"/>
                  <a:gd name="connsiteY40" fmla="*/ 5498 h 10000"/>
                  <a:gd name="connsiteX41" fmla="*/ 8734 w 10000"/>
                  <a:gd name="connsiteY41" fmla="*/ 5498 h 10000"/>
                  <a:gd name="connsiteX42" fmla="*/ 8607 w 10000"/>
                  <a:gd name="connsiteY42" fmla="*/ 5271 h 10000"/>
                  <a:gd name="connsiteX43" fmla="*/ 8417 w 10000"/>
                  <a:gd name="connsiteY43" fmla="*/ 5422 h 10000"/>
                  <a:gd name="connsiteX44" fmla="*/ 8291 w 10000"/>
                  <a:gd name="connsiteY44" fmla="*/ 5195 h 10000"/>
                  <a:gd name="connsiteX45" fmla="*/ 8164 w 10000"/>
                  <a:gd name="connsiteY45" fmla="*/ 4968 h 10000"/>
                  <a:gd name="connsiteX46" fmla="*/ 8671 w 10000"/>
                  <a:gd name="connsiteY46" fmla="*/ 4893 h 10000"/>
                  <a:gd name="connsiteX47" fmla="*/ 8227 w 10000"/>
                  <a:gd name="connsiteY47" fmla="*/ 4591 h 10000"/>
                  <a:gd name="connsiteX48" fmla="*/ 7657 w 10000"/>
                  <a:gd name="connsiteY48" fmla="*/ 5044 h 10000"/>
                  <a:gd name="connsiteX49" fmla="*/ 7087 w 10000"/>
                  <a:gd name="connsiteY49" fmla="*/ 5497 h 10000"/>
                  <a:gd name="connsiteX50" fmla="*/ 8037 w 10000"/>
                  <a:gd name="connsiteY50" fmla="*/ 4742 h 10000"/>
                  <a:gd name="connsiteX51" fmla="*/ 7531 w 10000"/>
                  <a:gd name="connsiteY51" fmla="*/ 4817 h 10000"/>
                  <a:gd name="connsiteX52" fmla="*/ 8069 w 10000"/>
                  <a:gd name="connsiteY52" fmla="*/ 4826 h 10000"/>
                  <a:gd name="connsiteX53" fmla="*/ 6950 w 10000"/>
                  <a:gd name="connsiteY53" fmla="*/ 3306 h 10000"/>
                  <a:gd name="connsiteX54" fmla="*/ 6962 w 10000"/>
                  <a:gd name="connsiteY54" fmla="*/ 3305 h 10000"/>
                  <a:gd name="connsiteX55" fmla="*/ 6645 w 10000"/>
                  <a:gd name="connsiteY55" fmla="*/ 3230 h 10000"/>
                  <a:gd name="connsiteX56" fmla="*/ 6519 w 10000"/>
                  <a:gd name="connsiteY56" fmla="*/ 3003 h 10000"/>
                  <a:gd name="connsiteX57" fmla="*/ 5949 w 10000"/>
                  <a:gd name="connsiteY57" fmla="*/ 2473 h 10000"/>
                  <a:gd name="connsiteX58" fmla="*/ 5015 w 10000"/>
                  <a:gd name="connsiteY58" fmla="*/ 3228 h 10000"/>
                  <a:gd name="connsiteX59" fmla="*/ 4898 w 10000"/>
                  <a:gd name="connsiteY59" fmla="*/ 3175 h 10000"/>
                  <a:gd name="connsiteX60" fmla="*/ 4754 w 10000"/>
                  <a:gd name="connsiteY60" fmla="*/ 3122 h 10000"/>
                  <a:gd name="connsiteX61" fmla="*/ 4637 w 10000"/>
                  <a:gd name="connsiteY61" fmla="*/ 3334 h 10000"/>
                  <a:gd name="connsiteX62" fmla="*/ 4464 w 10000"/>
                  <a:gd name="connsiteY62" fmla="*/ 3493 h 10000"/>
                  <a:gd name="connsiteX63" fmla="*/ 4435 w 10000"/>
                  <a:gd name="connsiteY63" fmla="*/ 3651 h 10000"/>
                  <a:gd name="connsiteX64" fmla="*/ 4579 w 10000"/>
                  <a:gd name="connsiteY64" fmla="*/ 3862 h 10000"/>
                  <a:gd name="connsiteX65" fmla="*/ 4637 w 10000"/>
                  <a:gd name="connsiteY65" fmla="*/ 4021 h 10000"/>
                  <a:gd name="connsiteX66" fmla="*/ 4783 w 10000"/>
                  <a:gd name="connsiteY66" fmla="*/ 4021 h 10000"/>
                  <a:gd name="connsiteX67" fmla="*/ 4841 w 10000"/>
                  <a:gd name="connsiteY67" fmla="*/ 4021 h 10000"/>
                  <a:gd name="connsiteX68" fmla="*/ 4927 w 10000"/>
                  <a:gd name="connsiteY68" fmla="*/ 4233 h 10000"/>
                  <a:gd name="connsiteX69" fmla="*/ 5073 w 10000"/>
                  <a:gd name="connsiteY69" fmla="*/ 4603 h 10000"/>
                  <a:gd name="connsiteX70" fmla="*/ 4898 w 10000"/>
                  <a:gd name="connsiteY70" fmla="*/ 4391 h 10000"/>
                  <a:gd name="connsiteX71" fmla="*/ 4812 w 10000"/>
                  <a:gd name="connsiteY71" fmla="*/ 4127 h 10000"/>
                  <a:gd name="connsiteX72" fmla="*/ 4725 w 10000"/>
                  <a:gd name="connsiteY72" fmla="*/ 4339 h 10000"/>
                  <a:gd name="connsiteX73" fmla="*/ 4608 w 10000"/>
                  <a:gd name="connsiteY73" fmla="*/ 4657 h 10000"/>
                  <a:gd name="connsiteX74" fmla="*/ 4608 w 10000"/>
                  <a:gd name="connsiteY74" fmla="*/ 4445 h 10000"/>
                  <a:gd name="connsiteX75" fmla="*/ 4435 w 10000"/>
                  <a:gd name="connsiteY75" fmla="*/ 4339 h 10000"/>
                  <a:gd name="connsiteX76" fmla="*/ 4406 w 10000"/>
                  <a:gd name="connsiteY76" fmla="*/ 3968 h 10000"/>
                  <a:gd name="connsiteX77" fmla="*/ 4261 w 10000"/>
                  <a:gd name="connsiteY77" fmla="*/ 4021 h 10000"/>
                  <a:gd name="connsiteX78" fmla="*/ 4319 w 10000"/>
                  <a:gd name="connsiteY78" fmla="*/ 3598 h 10000"/>
                  <a:gd name="connsiteX79" fmla="*/ 4232 w 10000"/>
                  <a:gd name="connsiteY79" fmla="*/ 3598 h 10000"/>
                  <a:gd name="connsiteX80" fmla="*/ 4319 w 10000"/>
                  <a:gd name="connsiteY80" fmla="*/ 3069 h 10000"/>
                  <a:gd name="connsiteX81" fmla="*/ 4464 w 10000"/>
                  <a:gd name="connsiteY81" fmla="*/ 3069 h 10000"/>
                  <a:gd name="connsiteX82" fmla="*/ 4522 w 10000"/>
                  <a:gd name="connsiteY82" fmla="*/ 3386 h 10000"/>
                  <a:gd name="connsiteX83" fmla="*/ 4551 w 10000"/>
                  <a:gd name="connsiteY83" fmla="*/ 3175 h 10000"/>
                  <a:gd name="connsiteX84" fmla="*/ 4493 w 10000"/>
                  <a:gd name="connsiteY84" fmla="*/ 3016 h 10000"/>
                  <a:gd name="connsiteX85" fmla="*/ 4348 w 10000"/>
                  <a:gd name="connsiteY85" fmla="*/ 2910 h 10000"/>
                  <a:gd name="connsiteX86" fmla="*/ 4377 w 10000"/>
                  <a:gd name="connsiteY86" fmla="*/ 2487 h 10000"/>
                  <a:gd name="connsiteX87" fmla="*/ 4319 w 10000"/>
                  <a:gd name="connsiteY87" fmla="*/ 2275 h 10000"/>
                  <a:gd name="connsiteX88" fmla="*/ 4289 w 10000"/>
                  <a:gd name="connsiteY88" fmla="*/ 1641 h 10000"/>
                  <a:gd name="connsiteX89" fmla="*/ 4348 w 10000"/>
                  <a:gd name="connsiteY89" fmla="*/ 1641 h 10000"/>
                  <a:gd name="connsiteX90" fmla="*/ 4261 w 10000"/>
                  <a:gd name="connsiteY90" fmla="*/ 1534 h 10000"/>
                  <a:gd name="connsiteX91" fmla="*/ 4000 w 10000"/>
                  <a:gd name="connsiteY91" fmla="*/ 1746 h 10000"/>
                  <a:gd name="connsiteX92" fmla="*/ 3942 w 10000"/>
                  <a:gd name="connsiteY92" fmla="*/ 1323 h 10000"/>
                  <a:gd name="connsiteX93" fmla="*/ 4145 w 10000"/>
                  <a:gd name="connsiteY93" fmla="*/ 582 h 10000"/>
                  <a:gd name="connsiteX94" fmla="*/ 3972 w 10000"/>
                  <a:gd name="connsiteY94" fmla="*/ 318 h 10000"/>
                  <a:gd name="connsiteX95" fmla="*/ 3972 w 10000"/>
                  <a:gd name="connsiteY95" fmla="*/ 212 h 10000"/>
                  <a:gd name="connsiteX96" fmla="*/ 3710 w 10000"/>
                  <a:gd name="connsiteY96" fmla="*/ 0 h 10000"/>
                  <a:gd name="connsiteX97" fmla="*/ 3624 w 10000"/>
                  <a:gd name="connsiteY97" fmla="*/ 212 h 10000"/>
                  <a:gd name="connsiteX98" fmla="*/ 3536 w 10000"/>
                  <a:gd name="connsiteY98" fmla="*/ 635 h 10000"/>
                  <a:gd name="connsiteX99" fmla="*/ 3420 w 10000"/>
                  <a:gd name="connsiteY99" fmla="*/ 688 h 10000"/>
                  <a:gd name="connsiteX100" fmla="*/ 3594 w 10000"/>
                  <a:gd name="connsiteY100" fmla="*/ 900 h 10000"/>
                  <a:gd name="connsiteX101" fmla="*/ 3624 w 10000"/>
                  <a:gd name="connsiteY101" fmla="*/ 1164 h 10000"/>
                  <a:gd name="connsiteX102" fmla="*/ 3536 w 10000"/>
                  <a:gd name="connsiteY102" fmla="*/ 1323 h 10000"/>
                  <a:gd name="connsiteX103" fmla="*/ 3624 w 10000"/>
                  <a:gd name="connsiteY103" fmla="*/ 1799 h 10000"/>
                  <a:gd name="connsiteX104" fmla="*/ 3565 w 10000"/>
                  <a:gd name="connsiteY104" fmla="*/ 2223 h 10000"/>
                  <a:gd name="connsiteX105" fmla="*/ 3130 w 10000"/>
                  <a:gd name="connsiteY105" fmla="*/ 2539 h 10000"/>
                  <a:gd name="connsiteX106" fmla="*/ 3101 w 10000"/>
                  <a:gd name="connsiteY106" fmla="*/ 2381 h 10000"/>
                  <a:gd name="connsiteX107" fmla="*/ 3073 w 10000"/>
                  <a:gd name="connsiteY107" fmla="*/ 2593 h 10000"/>
                  <a:gd name="connsiteX108" fmla="*/ 3188 w 10000"/>
                  <a:gd name="connsiteY108" fmla="*/ 2804 h 10000"/>
                  <a:gd name="connsiteX109" fmla="*/ 3478 w 10000"/>
                  <a:gd name="connsiteY109" fmla="*/ 2593 h 10000"/>
                  <a:gd name="connsiteX110" fmla="*/ 3594 w 10000"/>
                  <a:gd name="connsiteY110" fmla="*/ 2752 h 10000"/>
                  <a:gd name="connsiteX111" fmla="*/ 3392 w 10000"/>
                  <a:gd name="connsiteY111" fmla="*/ 2804 h 10000"/>
                  <a:gd name="connsiteX112" fmla="*/ 1349 w 10000"/>
                  <a:gd name="connsiteY112" fmla="*/ 2289 h 10000"/>
                  <a:gd name="connsiteX113" fmla="*/ 2754 w 10000"/>
                  <a:gd name="connsiteY113" fmla="*/ 2857 h 10000"/>
                  <a:gd name="connsiteX114" fmla="*/ 1630 w 10000"/>
                  <a:gd name="connsiteY114" fmla="*/ 1022 h 10000"/>
                  <a:gd name="connsiteX115" fmla="*/ 2656 w 10000"/>
                  <a:gd name="connsiteY115" fmla="*/ 2472 h 10000"/>
                  <a:gd name="connsiteX116" fmla="*/ 2898 w 10000"/>
                  <a:gd name="connsiteY116" fmla="*/ 3545 h 10000"/>
                  <a:gd name="connsiteX117" fmla="*/ 2840 w 10000"/>
                  <a:gd name="connsiteY117" fmla="*/ 3916 h 10000"/>
                  <a:gd name="connsiteX118" fmla="*/ 1349 w 10000"/>
                  <a:gd name="connsiteY118" fmla="*/ 2289 h 10000"/>
                  <a:gd name="connsiteX119" fmla="*/ 1349 w 10000"/>
                  <a:gd name="connsiteY119" fmla="*/ 2289 h 10000"/>
                  <a:gd name="connsiteX120" fmla="*/ 2377 w 10000"/>
                  <a:gd name="connsiteY120" fmla="*/ 3598 h 10000"/>
                  <a:gd name="connsiteX121" fmla="*/ 2377 w 10000"/>
                  <a:gd name="connsiteY121" fmla="*/ 3968 h 10000"/>
                  <a:gd name="connsiteX122" fmla="*/ 2231 w 10000"/>
                  <a:gd name="connsiteY122" fmla="*/ 4445 h 10000"/>
                  <a:gd name="connsiteX123" fmla="*/ 2000 w 10000"/>
                  <a:gd name="connsiteY123" fmla="*/ 4021 h 10000"/>
                  <a:gd name="connsiteX124" fmla="*/ 1884 w 10000"/>
                  <a:gd name="connsiteY124" fmla="*/ 3545 h 10000"/>
                  <a:gd name="connsiteX125" fmla="*/ 1652 w 10000"/>
                  <a:gd name="connsiteY125" fmla="*/ 3545 h 10000"/>
                  <a:gd name="connsiteX126" fmla="*/ 1478 w 10000"/>
                  <a:gd name="connsiteY126" fmla="*/ 3757 h 10000"/>
                  <a:gd name="connsiteX127" fmla="*/ 1247 w 10000"/>
                  <a:gd name="connsiteY127" fmla="*/ 3757 h 10000"/>
                  <a:gd name="connsiteX128" fmla="*/ 1072 w 10000"/>
                  <a:gd name="connsiteY128" fmla="*/ 3968 h 10000"/>
                  <a:gd name="connsiteX129" fmla="*/ 957 w 10000"/>
                  <a:gd name="connsiteY129" fmla="*/ 3757 h 10000"/>
                  <a:gd name="connsiteX130" fmla="*/ 667 w 10000"/>
                  <a:gd name="connsiteY130" fmla="*/ 3704 h 10000"/>
                  <a:gd name="connsiteX131" fmla="*/ 406 w 10000"/>
                  <a:gd name="connsiteY131" fmla="*/ 3704 h 10000"/>
                  <a:gd name="connsiteX132" fmla="*/ 29 w 10000"/>
                  <a:gd name="connsiteY132" fmla="*/ 3439 h 10000"/>
                  <a:gd name="connsiteX133" fmla="*/ 0 w 10000"/>
                  <a:gd name="connsiteY133" fmla="*/ 3916 h 10000"/>
                  <a:gd name="connsiteX134" fmla="*/ 58 w 10000"/>
                  <a:gd name="connsiteY134" fmla="*/ 4603 h 10000"/>
                  <a:gd name="connsiteX135" fmla="*/ 116 w 10000"/>
                  <a:gd name="connsiteY135" fmla="*/ 4973 h 10000"/>
                  <a:gd name="connsiteX136" fmla="*/ 174 w 10000"/>
                  <a:gd name="connsiteY136" fmla="*/ 5239 h 10000"/>
                  <a:gd name="connsiteX137" fmla="*/ 232 w 10000"/>
                  <a:gd name="connsiteY137" fmla="*/ 5609 h 10000"/>
                  <a:gd name="connsiteX138" fmla="*/ 406 w 10000"/>
                  <a:gd name="connsiteY138" fmla="*/ 5926 h 10000"/>
                  <a:gd name="connsiteX139" fmla="*/ 638 w 10000"/>
                  <a:gd name="connsiteY139" fmla="*/ 6455 h 10000"/>
                  <a:gd name="connsiteX140" fmla="*/ 492 w 10000"/>
                  <a:gd name="connsiteY140" fmla="*/ 6350 h 10000"/>
                  <a:gd name="connsiteX141" fmla="*/ 840 w 10000"/>
                  <a:gd name="connsiteY141" fmla="*/ 6825 h 10000"/>
                  <a:gd name="connsiteX142" fmla="*/ 1043 w 10000"/>
                  <a:gd name="connsiteY142" fmla="*/ 6773 h 10000"/>
                  <a:gd name="connsiteX143" fmla="*/ 1015 w 10000"/>
                  <a:gd name="connsiteY143" fmla="*/ 6455 h 10000"/>
                  <a:gd name="connsiteX144" fmla="*/ 1188 w 10000"/>
                  <a:gd name="connsiteY144" fmla="*/ 6508 h 10000"/>
                  <a:gd name="connsiteX145" fmla="*/ 986 w 10000"/>
                  <a:gd name="connsiteY145" fmla="*/ 5873 h 10000"/>
                  <a:gd name="connsiteX146" fmla="*/ 1362 w 10000"/>
                  <a:gd name="connsiteY146" fmla="*/ 5609 h 10000"/>
                  <a:gd name="connsiteX147" fmla="*/ 1566 w 10000"/>
                  <a:gd name="connsiteY147" fmla="*/ 5609 h 10000"/>
                  <a:gd name="connsiteX148" fmla="*/ 1566 w 10000"/>
                  <a:gd name="connsiteY148" fmla="*/ 5873 h 10000"/>
                  <a:gd name="connsiteX149" fmla="*/ 1391 w 10000"/>
                  <a:gd name="connsiteY149" fmla="*/ 6032 h 10000"/>
                  <a:gd name="connsiteX150" fmla="*/ 1276 w 10000"/>
                  <a:gd name="connsiteY150" fmla="*/ 6720 h 10000"/>
                  <a:gd name="connsiteX151" fmla="*/ 1218 w 10000"/>
                  <a:gd name="connsiteY151" fmla="*/ 7037 h 10000"/>
                  <a:gd name="connsiteX152" fmla="*/ 1305 w 10000"/>
                  <a:gd name="connsiteY152" fmla="*/ 7461 h 10000"/>
                  <a:gd name="connsiteX153" fmla="*/ 1478 w 10000"/>
                  <a:gd name="connsiteY153" fmla="*/ 7778 h 10000"/>
                  <a:gd name="connsiteX154" fmla="*/ 2058 w 10000"/>
                  <a:gd name="connsiteY154" fmla="*/ 8413 h 10000"/>
                  <a:gd name="connsiteX155" fmla="*/ 2521 w 10000"/>
                  <a:gd name="connsiteY155" fmla="*/ 8889 h 10000"/>
                  <a:gd name="connsiteX156" fmla="*/ 2869 w 10000"/>
                  <a:gd name="connsiteY156" fmla="*/ 9101 h 10000"/>
                  <a:gd name="connsiteX157" fmla="*/ 3246 w 10000"/>
                  <a:gd name="connsiteY157" fmla="*/ 9312 h 10000"/>
                  <a:gd name="connsiteX158" fmla="*/ 3624 w 10000"/>
                  <a:gd name="connsiteY158" fmla="*/ 9524 h 10000"/>
                  <a:gd name="connsiteX159" fmla="*/ 3972 w 10000"/>
                  <a:gd name="connsiteY159" fmla="*/ 9630 h 10000"/>
                  <a:gd name="connsiteX160" fmla="*/ 4348 w 10000"/>
                  <a:gd name="connsiteY160" fmla="*/ 9789 h 10000"/>
                  <a:gd name="connsiteX161" fmla="*/ 4783 w 10000"/>
                  <a:gd name="connsiteY161" fmla="*/ 9948 h 10000"/>
                  <a:gd name="connsiteX162" fmla="*/ 5246 w 10000"/>
                  <a:gd name="connsiteY162" fmla="*/ 10000 h 10000"/>
                  <a:gd name="connsiteX163" fmla="*/ 5652 w 10000"/>
                  <a:gd name="connsiteY163" fmla="*/ 10000 h 10000"/>
                  <a:gd name="connsiteX164" fmla="*/ 6145 w 10000"/>
                  <a:gd name="connsiteY164" fmla="*/ 9948 h 10000"/>
                  <a:gd name="connsiteX165" fmla="*/ 6493 w 10000"/>
                  <a:gd name="connsiteY165" fmla="*/ 9841 h 10000"/>
                  <a:gd name="connsiteX166" fmla="*/ 6841 w 10000"/>
                  <a:gd name="connsiteY166" fmla="*/ 9736 h 10000"/>
                  <a:gd name="connsiteX167" fmla="*/ 7218 w 10000"/>
                  <a:gd name="connsiteY167" fmla="*/ 9577 h 10000"/>
                  <a:gd name="connsiteX168" fmla="*/ 7565 w 10000"/>
                  <a:gd name="connsiteY168" fmla="*/ 9418 h 10000"/>
                  <a:gd name="connsiteX169" fmla="*/ 7884 w 10000"/>
                  <a:gd name="connsiteY169" fmla="*/ 9207 h 10000"/>
                  <a:gd name="connsiteX170" fmla="*/ 8232 w 10000"/>
                  <a:gd name="connsiteY170" fmla="*/ 8995 h 10000"/>
                  <a:gd name="connsiteX171" fmla="*/ 8551 w 10000"/>
                  <a:gd name="connsiteY17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8734 w 10000"/>
                  <a:gd name="connsiteY39" fmla="*/ 5498 h 10000"/>
                  <a:gd name="connsiteX40" fmla="*/ 8734 w 10000"/>
                  <a:gd name="connsiteY40" fmla="*/ 5498 h 10000"/>
                  <a:gd name="connsiteX41" fmla="*/ 8607 w 10000"/>
                  <a:gd name="connsiteY41" fmla="*/ 5271 h 10000"/>
                  <a:gd name="connsiteX42" fmla="*/ 8417 w 10000"/>
                  <a:gd name="connsiteY42" fmla="*/ 5422 h 10000"/>
                  <a:gd name="connsiteX43" fmla="*/ 8291 w 10000"/>
                  <a:gd name="connsiteY43" fmla="*/ 5195 h 10000"/>
                  <a:gd name="connsiteX44" fmla="*/ 8164 w 10000"/>
                  <a:gd name="connsiteY44" fmla="*/ 4968 h 10000"/>
                  <a:gd name="connsiteX45" fmla="*/ 8671 w 10000"/>
                  <a:gd name="connsiteY45" fmla="*/ 4893 h 10000"/>
                  <a:gd name="connsiteX46" fmla="*/ 8227 w 10000"/>
                  <a:gd name="connsiteY46" fmla="*/ 4591 h 10000"/>
                  <a:gd name="connsiteX47" fmla="*/ 7657 w 10000"/>
                  <a:gd name="connsiteY47" fmla="*/ 5044 h 10000"/>
                  <a:gd name="connsiteX48" fmla="*/ 7087 w 10000"/>
                  <a:gd name="connsiteY48" fmla="*/ 5497 h 10000"/>
                  <a:gd name="connsiteX49" fmla="*/ 8037 w 10000"/>
                  <a:gd name="connsiteY49" fmla="*/ 4742 h 10000"/>
                  <a:gd name="connsiteX50" fmla="*/ 7531 w 10000"/>
                  <a:gd name="connsiteY50" fmla="*/ 4817 h 10000"/>
                  <a:gd name="connsiteX51" fmla="*/ 8069 w 10000"/>
                  <a:gd name="connsiteY51" fmla="*/ 4826 h 10000"/>
                  <a:gd name="connsiteX52" fmla="*/ 6950 w 10000"/>
                  <a:gd name="connsiteY52" fmla="*/ 3306 h 10000"/>
                  <a:gd name="connsiteX53" fmla="*/ 6962 w 10000"/>
                  <a:gd name="connsiteY53" fmla="*/ 3305 h 10000"/>
                  <a:gd name="connsiteX54" fmla="*/ 6645 w 10000"/>
                  <a:gd name="connsiteY54" fmla="*/ 3230 h 10000"/>
                  <a:gd name="connsiteX55" fmla="*/ 6519 w 10000"/>
                  <a:gd name="connsiteY55" fmla="*/ 3003 h 10000"/>
                  <a:gd name="connsiteX56" fmla="*/ 5949 w 10000"/>
                  <a:gd name="connsiteY56" fmla="*/ 2473 h 10000"/>
                  <a:gd name="connsiteX57" fmla="*/ 5015 w 10000"/>
                  <a:gd name="connsiteY57" fmla="*/ 3228 h 10000"/>
                  <a:gd name="connsiteX58" fmla="*/ 4898 w 10000"/>
                  <a:gd name="connsiteY58" fmla="*/ 3175 h 10000"/>
                  <a:gd name="connsiteX59" fmla="*/ 4754 w 10000"/>
                  <a:gd name="connsiteY59" fmla="*/ 3122 h 10000"/>
                  <a:gd name="connsiteX60" fmla="*/ 4637 w 10000"/>
                  <a:gd name="connsiteY60" fmla="*/ 3334 h 10000"/>
                  <a:gd name="connsiteX61" fmla="*/ 4464 w 10000"/>
                  <a:gd name="connsiteY61" fmla="*/ 3493 h 10000"/>
                  <a:gd name="connsiteX62" fmla="*/ 4435 w 10000"/>
                  <a:gd name="connsiteY62" fmla="*/ 3651 h 10000"/>
                  <a:gd name="connsiteX63" fmla="*/ 4579 w 10000"/>
                  <a:gd name="connsiteY63" fmla="*/ 3862 h 10000"/>
                  <a:gd name="connsiteX64" fmla="*/ 4637 w 10000"/>
                  <a:gd name="connsiteY64" fmla="*/ 4021 h 10000"/>
                  <a:gd name="connsiteX65" fmla="*/ 4783 w 10000"/>
                  <a:gd name="connsiteY65" fmla="*/ 4021 h 10000"/>
                  <a:gd name="connsiteX66" fmla="*/ 4841 w 10000"/>
                  <a:gd name="connsiteY66" fmla="*/ 4021 h 10000"/>
                  <a:gd name="connsiteX67" fmla="*/ 4927 w 10000"/>
                  <a:gd name="connsiteY67" fmla="*/ 4233 h 10000"/>
                  <a:gd name="connsiteX68" fmla="*/ 5073 w 10000"/>
                  <a:gd name="connsiteY68" fmla="*/ 4603 h 10000"/>
                  <a:gd name="connsiteX69" fmla="*/ 4898 w 10000"/>
                  <a:gd name="connsiteY69" fmla="*/ 4391 h 10000"/>
                  <a:gd name="connsiteX70" fmla="*/ 4812 w 10000"/>
                  <a:gd name="connsiteY70" fmla="*/ 4127 h 10000"/>
                  <a:gd name="connsiteX71" fmla="*/ 4725 w 10000"/>
                  <a:gd name="connsiteY71" fmla="*/ 4339 h 10000"/>
                  <a:gd name="connsiteX72" fmla="*/ 4608 w 10000"/>
                  <a:gd name="connsiteY72" fmla="*/ 4657 h 10000"/>
                  <a:gd name="connsiteX73" fmla="*/ 4608 w 10000"/>
                  <a:gd name="connsiteY73" fmla="*/ 4445 h 10000"/>
                  <a:gd name="connsiteX74" fmla="*/ 4435 w 10000"/>
                  <a:gd name="connsiteY74" fmla="*/ 4339 h 10000"/>
                  <a:gd name="connsiteX75" fmla="*/ 4406 w 10000"/>
                  <a:gd name="connsiteY75" fmla="*/ 3968 h 10000"/>
                  <a:gd name="connsiteX76" fmla="*/ 4261 w 10000"/>
                  <a:gd name="connsiteY76" fmla="*/ 4021 h 10000"/>
                  <a:gd name="connsiteX77" fmla="*/ 4319 w 10000"/>
                  <a:gd name="connsiteY77" fmla="*/ 3598 h 10000"/>
                  <a:gd name="connsiteX78" fmla="*/ 4232 w 10000"/>
                  <a:gd name="connsiteY78" fmla="*/ 3598 h 10000"/>
                  <a:gd name="connsiteX79" fmla="*/ 4319 w 10000"/>
                  <a:gd name="connsiteY79" fmla="*/ 3069 h 10000"/>
                  <a:gd name="connsiteX80" fmla="*/ 4464 w 10000"/>
                  <a:gd name="connsiteY80" fmla="*/ 3069 h 10000"/>
                  <a:gd name="connsiteX81" fmla="*/ 4522 w 10000"/>
                  <a:gd name="connsiteY81" fmla="*/ 3386 h 10000"/>
                  <a:gd name="connsiteX82" fmla="*/ 4551 w 10000"/>
                  <a:gd name="connsiteY82" fmla="*/ 3175 h 10000"/>
                  <a:gd name="connsiteX83" fmla="*/ 4493 w 10000"/>
                  <a:gd name="connsiteY83" fmla="*/ 3016 h 10000"/>
                  <a:gd name="connsiteX84" fmla="*/ 4348 w 10000"/>
                  <a:gd name="connsiteY84" fmla="*/ 2910 h 10000"/>
                  <a:gd name="connsiteX85" fmla="*/ 4377 w 10000"/>
                  <a:gd name="connsiteY85" fmla="*/ 2487 h 10000"/>
                  <a:gd name="connsiteX86" fmla="*/ 4319 w 10000"/>
                  <a:gd name="connsiteY86" fmla="*/ 2275 h 10000"/>
                  <a:gd name="connsiteX87" fmla="*/ 4289 w 10000"/>
                  <a:gd name="connsiteY87" fmla="*/ 1641 h 10000"/>
                  <a:gd name="connsiteX88" fmla="*/ 4348 w 10000"/>
                  <a:gd name="connsiteY88" fmla="*/ 1641 h 10000"/>
                  <a:gd name="connsiteX89" fmla="*/ 4261 w 10000"/>
                  <a:gd name="connsiteY89" fmla="*/ 1534 h 10000"/>
                  <a:gd name="connsiteX90" fmla="*/ 4000 w 10000"/>
                  <a:gd name="connsiteY90" fmla="*/ 1746 h 10000"/>
                  <a:gd name="connsiteX91" fmla="*/ 3942 w 10000"/>
                  <a:gd name="connsiteY91" fmla="*/ 1323 h 10000"/>
                  <a:gd name="connsiteX92" fmla="*/ 4145 w 10000"/>
                  <a:gd name="connsiteY92" fmla="*/ 582 h 10000"/>
                  <a:gd name="connsiteX93" fmla="*/ 3972 w 10000"/>
                  <a:gd name="connsiteY93" fmla="*/ 318 h 10000"/>
                  <a:gd name="connsiteX94" fmla="*/ 3972 w 10000"/>
                  <a:gd name="connsiteY94" fmla="*/ 212 h 10000"/>
                  <a:gd name="connsiteX95" fmla="*/ 3710 w 10000"/>
                  <a:gd name="connsiteY95" fmla="*/ 0 h 10000"/>
                  <a:gd name="connsiteX96" fmla="*/ 3624 w 10000"/>
                  <a:gd name="connsiteY96" fmla="*/ 212 h 10000"/>
                  <a:gd name="connsiteX97" fmla="*/ 3536 w 10000"/>
                  <a:gd name="connsiteY97" fmla="*/ 635 h 10000"/>
                  <a:gd name="connsiteX98" fmla="*/ 3420 w 10000"/>
                  <a:gd name="connsiteY98" fmla="*/ 688 h 10000"/>
                  <a:gd name="connsiteX99" fmla="*/ 3594 w 10000"/>
                  <a:gd name="connsiteY99" fmla="*/ 900 h 10000"/>
                  <a:gd name="connsiteX100" fmla="*/ 3624 w 10000"/>
                  <a:gd name="connsiteY100" fmla="*/ 1164 h 10000"/>
                  <a:gd name="connsiteX101" fmla="*/ 3536 w 10000"/>
                  <a:gd name="connsiteY101" fmla="*/ 1323 h 10000"/>
                  <a:gd name="connsiteX102" fmla="*/ 3624 w 10000"/>
                  <a:gd name="connsiteY102" fmla="*/ 1799 h 10000"/>
                  <a:gd name="connsiteX103" fmla="*/ 3565 w 10000"/>
                  <a:gd name="connsiteY103" fmla="*/ 2223 h 10000"/>
                  <a:gd name="connsiteX104" fmla="*/ 3130 w 10000"/>
                  <a:gd name="connsiteY104" fmla="*/ 2539 h 10000"/>
                  <a:gd name="connsiteX105" fmla="*/ 3101 w 10000"/>
                  <a:gd name="connsiteY105" fmla="*/ 2381 h 10000"/>
                  <a:gd name="connsiteX106" fmla="*/ 3073 w 10000"/>
                  <a:gd name="connsiteY106" fmla="*/ 2593 h 10000"/>
                  <a:gd name="connsiteX107" fmla="*/ 3188 w 10000"/>
                  <a:gd name="connsiteY107" fmla="*/ 2804 h 10000"/>
                  <a:gd name="connsiteX108" fmla="*/ 3478 w 10000"/>
                  <a:gd name="connsiteY108" fmla="*/ 2593 h 10000"/>
                  <a:gd name="connsiteX109" fmla="*/ 3594 w 10000"/>
                  <a:gd name="connsiteY109" fmla="*/ 2752 h 10000"/>
                  <a:gd name="connsiteX110" fmla="*/ 3392 w 10000"/>
                  <a:gd name="connsiteY110" fmla="*/ 2804 h 10000"/>
                  <a:gd name="connsiteX111" fmla="*/ 1349 w 10000"/>
                  <a:gd name="connsiteY111" fmla="*/ 2289 h 10000"/>
                  <a:gd name="connsiteX112" fmla="*/ 2754 w 10000"/>
                  <a:gd name="connsiteY112" fmla="*/ 2857 h 10000"/>
                  <a:gd name="connsiteX113" fmla="*/ 1630 w 10000"/>
                  <a:gd name="connsiteY113" fmla="*/ 1022 h 10000"/>
                  <a:gd name="connsiteX114" fmla="*/ 2656 w 10000"/>
                  <a:gd name="connsiteY114" fmla="*/ 2472 h 10000"/>
                  <a:gd name="connsiteX115" fmla="*/ 2898 w 10000"/>
                  <a:gd name="connsiteY115" fmla="*/ 3545 h 10000"/>
                  <a:gd name="connsiteX116" fmla="*/ 2840 w 10000"/>
                  <a:gd name="connsiteY116" fmla="*/ 3916 h 10000"/>
                  <a:gd name="connsiteX117" fmla="*/ 1349 w 10000"/>
                  <a:gd name="connsiteY117" fmla="*/ 2289 h 10000"/>
                  <a:gd name="connsiteX118" fmla="*/ 1349 w 10000"/>
                  <a:gd name="connsiteY118" fmla="*/ 2289 h 10000"/>
                  <a:gd name="connsiteX119" fmla="*/ 2377 w 10000"/>
                  <a:gd name="connsiteY119" fmla="*/ 3598 h 10000"/>
                  <a:gd name="connsiteX120" fmla="*/ 2377 w 10000"/>
                  <a:gd name="connsiteY120" fmla="*/ 3968 h 10000"/>
                  <a:gd name="connsiteX121" fmla="*/ 2231 w 10000"/>
                  <a:gd name="connsiteY121" fmla="*/ 4445 h 10000"/>
                  <a:gd name="connsiteX122" fmla="*/ 2000 w 10000"/>
                  <a:gd name="connsiteY122" fmla="*/ 4021 h 10000"/>
                  <a:gd name="connsiteX123" fmla="*/ 1884 w 10000"/>
                  <a:gd name="connsiteY123" fmla="*/ 3545 h 10000"/>
                  <a:gd name="connsiteX124" fmla="*/ 1652 w 10000"/>
                  <a:gd name="connsiteY124" fmla="*/ 3545 h 10000"/>
                  <a:gd name="connsiteX125" fmla="*/ 1478 w 10000"/>
                  <a:gd name="connsiteY125" fmla="*/ 3757 h 10000"/>
                  <a:gd name="connsiteX126" fmla="*/ 1247 w 10000"/>
                  <a:gd name="connsiteY126" fmla="*/ 3757 h 10000"/>
                  <a:gd name="connsiteX127" fmla="*/ 1072 w 10000"/>
                  <a:gd name="connsiteY127" fmla="*/ 3968 h 10000"/>
                  <a:gd name="connsiteX128" fmla="*/ 957 w 10000"/>
                  <a:gd name="connsiteY128" fmla="*/ 3757 h 10000"/>
                  <a:gd name="connsiteX129" fmla="*/ 667 w 10000"/>
                  <a:gd name="connsiteY129" fmla="*/ 3704 h 10000"/>
                  <a:gd name="connsiteX130" fmla="*/ 406 w 10000"/>
                  <a:gd name="connsiteY130" fmla="*/ 3704 h 10000"/>
                  <a:gd name="connsiteX131" fmla="*/ 29 w 10000"/>
                  <a:gd name="connsiteY131" fmla="*/ 3439 h 10000"/>
                  <a:gd name="connsiteX132" fmla="*/ 0 w 10000"/>
                  <a:gd name="connsiteY132" fmla="*/ 3916 h 10000"/>
                  <a:gd name="connsiteX133" fmla="*/ 58 w 10000"/>
                  <a:gd name="connsiteY133" fmla="*/ 4603 h 10000"/>
                  <a:gd name="connsiteX134" fmla="*/ 116 w 10000"/>
                  <a:gd name="connsiteY134" fmla="*/ 4973 h 10000"/>
                  <a:gd name="connsiteX135" fmla="*/ 174 w 10000"/>
                  <a:gd name="connsiteY135" fmla="*/ 5239 h 10000"/>
                  <a:gd name="connsiteX136" fmla="*/ 232 w 10000"/>
                  <a:gd name="connsiteY136" fmla="*/ 5609 h 10000"/>
                  <a:gd name="connsiteX137" fmla="*/ 406 w 10000"/>
                  <a:gd name="connsiteY137" fmla="*/ 5926 h 10000"/>
                  <a:gd name="connsiteX138" fmla="*/ 638 w 10000"/>
                  <a:gd name="connsiteY138" fmla="*/ 6455 h 10000"/>
                  <a:gd name="connsiteX139" fmla="*/ 492 w 10000"/>
                  <a:gd name="connsiteY139" fmla="*/ 6350 h 10000"/>
                  <a:gd name="connsiteX140" fmla="*/ 840 w 10000"/>
                  <a:gd name="connsiteY140" fmla="*/ 6825 h 10000"/>
                  <a:gd name="connsiteX141" fmla="*/ 1043 w 10000"/>
                  <a:gd name="connsiteY141" fmla="*/ 6773 h 10000"/>
                  <a:gd name="connsiteX142" fmla="*/ 1015 w 10000"/>
                  <a:gd name="connsiteY142" fmla="*/ 6455 h 10000"/>
                  <a:gd name="connsiteX143" fmla="*/ 1188 w 10000"/>
                  <a:gd name="connsiteY143" fmla="*/ 6508 h 10000"/>
                  <a:gd name="connsiteX144" fmla="*/ 986 w 10000"/>
                  <a:gd name="connsiteY144" fmla="*/ 5873 h 10000"/>
                  <a:gd name="connsiteX145" fmla="*/ 1362 w 10000"/>
                  <a:gd name="connsiteY145" fmla="*/ 5609 h 10000"/>
                  <a:gd name="connsiteX146" fmla="*/ 1566 w 10000"/>
                  <a:gd name="connsiteY146" fmla="*/ 5609 h 10000"/>
                  <a:gd name="connsiteX147" fmla="*/ 1566 w 10000"/>
                  <a:gd name="connsiteY147" fmla="*/ 5873 h 10000"/>
                  <a:gd name="connsiteX148" fmla="*/ 1391 w 10000"/>
                  <a:gd name="connsiteY148" fmla="*/ 6032 h 10000"/>
                  <a:gd name="connsiteX149" fmla="*/ 1276 w 10000"/>
                  <a:gd name="connsiteY149" fmla="*/ 6720 h 10000"/>
                  <a:gd name="connsiteX150" fmla="*/ 1218 w 10000"/>
                  <a:gd name="connsiteY150" fmla="*/ 7037 h 10000"/>
                  <a:gd name="connsiteX151" fmla="*/ 1305 w 10000"/>
                  <a:gd name="connsiteY151" fmla="*/ 7461 h 10000"/>
                  <a:gd name="connsiteX152" fmla="*/ 1478 w 10000"/>
                  <a:gd name="connsiteY152" fmla="*/ 7778 h 10000"/>
                  <a:gd name="connsiteX153" fmla="*/ 2058 w 10000"/>
                  <a:gd name="connsiteY153" fmla="*/ 8413 h 10000"/>
                  <a:gd name="connsiteX154" fmla="*/ 2521 w 10000"/>
                  <a:gd name="connsiteY154" fmla="*/ 8889 h 10000"/>
                  <a:gd name="connsiteX155" fmla="*/ 2869 w 10000"/>
                  <a:gd name="connsiteY155" fmla="*/ 9101 h 10000"/>
                  <a:gd name="connsiteX156" fmla="*/ 3246 w 10000"/>
                  <a:gd name="connsiteY156" fmla="*/ 9312 h 10000"/>
                  <a:gd name="connsiteX157" fmla="*/ 3624 w 10000"/>
                  <a:gd name="connsiteY157" fmla="*/ 9524 h 10000"/>
                  <a:gd name="connsiteX158" fmla="*/ 3972 w 10000"/>
                  <a:gd name="connsiteY158" fmla="*/ 9630 h 10000"/>
                  <a:gd name="connsiteX159" fmla="*/ 4348 w 10000"/>
                  <a:gd name="connsiteY159" fmla="*/ 9789 h 10000"/>
                  <a:gd name="connsiteX160" fmla="*/ 4783 w 10000"/>
                  <a:gd name="connsiteY160" fmla="*/ 9948 h 10000"/>
                  <a:gd name="connsiteX161" fmla="*/ 5246 w 10000"/>
                  <a:gd name="connsiteY161" fmla="*/ 10000 h 10000"/>
                  <a:gd name="connsiteX162" fmla="*/ 5652 w 10000"/>
                  <a:gd name="connsiteY162" fmla="*/ 10000 h 10000"/>
                  <a:gd name="connsiteX163" fmla="*/ 6145 w 10000"/>
                  <a:gd name="connsiteY163" fmla="*/ 9948 h 10000"/>
                  <a:gd name="connsiteX164" fmla="*/ 6493 w 10000"/>
                  <a:gd name="connsiteY164" fmla="*/ 9841 h 10000"/>
                  <a:gd name="connsiteX165" fmla="*/ 6841 w 10000"/>
                  <a:gd name="connsiteY165" fmla="*/ 9736 h 10000"/>
                  <a:gd name="connsiteX166" fmla="*/ 7218 w 10000"/>
                  <a:gd name="connsiteY166" fmla="*/ 9577 h 10000"/>
                  <a:gd name="connsiteX167" fmla="*/ 7565 w 10000"/>
                  <a:gd name="connsiteY167" fmla="*/ 9418 h 10000"/>
                  <a:gd name="connsiteX168" fmla="*/ 7884 w 10000"/>
                  <a:gd name="connsiteY168" fmla="*/ 9207 h 10000"/>
                  <a:gd name="connsiteX169" fmla="*/ 8232 w 10000"/>
                  <a:gd name="connsiteY169" fmla="*/ 8995 h 10000"/>
                  <a:gd name="connsiteX170" fmla="*/ 8551 w 10000"/>
                  <a:gd name="connsiteY17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203 w 10000"/>
                  <a:gd name="connsiteY37" fmla="*/ 6825 h 10000"/>
                  <a:gd name="connsiteX38" fmla="*/ 8734 w 10000"/>
                  <a:gd name="connsiteY38" fmla="*/ 5498 h 10000"/>
                  <a:gd name="connsiteX39" fmla="*/ 8734 w 10000"/>
                  <a:gd name="connsiteY39" fmla="*/ 5498 h 10000"/>
                  <a:gd name="connsiteX40" fmla="*/ 8607 w 10000"/>
                  <a:gd name="connsiteY40" fmla="*/ 5271 h 10000"/>
                  <a:gd name="connsiteX41" fmla="*/ 8417 w 10000"/>
                  <a:gd name="connsiteY41" fmla="*/ 5422 h 10000"/>
                  <a:gd name="connsiteX42" fmla="*/ 8291 w 10000"/>
                  <a:gd name="connsiteY42" fmla="*/ 5195 h 10000"/>
                  <a:gd name="connsiteX43" fmla="*/ 8164 w 10000"/>
                  <a:gd name="connsiteY43" fmla="*/ 4968 h 10000"/>
                  <a:gd name="connsiteX44" fmla="*/ 8671 w 10000"/>
                  <a:gd name="connsiteY44" fmla="*/ 4893 h 10000"/>
                  <a:gd name="connsiteX45" fmla="*/ 8227 w 10000"/>
                  <a:gd name="connsiteY45" fmla="*/ 4591 h 10000"/>
                  <a:gd name="connsiteX46" fmla="*/ 7657 w 10000"/>
                  <a:gd name="connsiteY46" fmla="*/ 5044 h 10000"/>
                  <a:gd name="connsiteX47" fmla="*/ 7087 w 10000"/>
                  <a:gd name="connsiteY47" fmla="*/ 5497 h 10000"/>
                  <a:gd name="connsiteX48" fmla="*/ 8037 w 10000"/>
                  <a:gd name="connsiteY48" fmla="*/ 4742 h 10000"/>
                  <a:gd name="connsiteX49" fmla="*/ 7531 w 10000"/>
                  <a:gd name="connsiteY49" fmla="*/ 4817 h 10000"/>
                  <a:gd name="connsiteX50" fmla="*/ 8069 w 10000"/>
                  <a:gd name="connsiteY50" fmla="*/ 4826 h 10000"/>
                  <a:gd name="connsiteX51" fmla="*/ 6950 w 10000"/>
                  <a:gd name="connsiteY51" fmla="*/ 3306 h 10000"/>
                  <a:gd name="connsiteX52" fmla="*/ 6962 w 10000"/>
                  <a:gd name="connsiteY52" fmla="*/ 3305 h 10000"/>
                  <a:gd name="connsiteX53" fmla="*/ 6645 w 10000"/>
                  <a:gd name="connsiteY53" fmla="*/ 3230 h 10000"/>
                  <a:gd name="connsiteX54" fmla="*/ 6519 w 10000"/>
                  <a:gd name="connsiteY54" fmla="*/ 3003 h 10000"/>
                  <a:gd name="connsiteX55" fmla="*/ 5949 w 10000"/>
                  <a:gd name="connsiteY55" fmla="*/ 2473 h 10000"/>
                  <a:gd name="connsiteX56" fmla="*/ 5015 w 10000"/>
                  <a:gd name="connsiteY56" fmla="*/ 3228 h 10000"/>
                  <a:gd name="connsiteX57" fmla="*/ 4898 w 10000"/>
                  <a:gd name="connsiteY57" fmla="*/ 3175 h 10000"/>
                  <a:gd name="connsiteX58" fmla="*/ 4754 w 10000"/>
                  <a:gd name="connsiteY58" fmla="*/ 3122 h 10000"/>
                  <a:gd name="connsiteX59" fmla="*/ 4637 w 10000"/>
                  <a:gd name="connsiteY59" fmla="*/ 3334 h 10000"/>
                  <a:gd name="connsiteX60" fmla="*/ 4464 w 10000"/>
                  <a:gd name="connsiteY60" fmla="*/ 3493 h 10000"/>
                  <a:gd name="connsiteX61" fmla="*/ 4435 w 10000"/>
                  <a:gd name="connsiteY61" fmla="*/ 3651 h 10000"/>
                  <a:gd name="connsiteX62" fmla="*/ 4579 w 10000"/>
                  <a:gd name="connsiteY62" fmla="*/ 3862 h 10000"/>
                  <a:gd name="connsiteX63" fmla="*/ 4637 w 10000"/>
                  <a:gd name="connsiteY63" fmla="*/ 4021 h 10000"/>
                  <a:gd name="connsiteX64" fmla="*/ 4783 w 10000"/>
                  <a:gd name="connsiteY64" fmla="*/ 4021 h 10000"/>
                  <a:gd name="connsiteX65" fmla="*/ 4841 w 10000"/>
                  <a:gd name="connsiteY65" fmla="*/ 4021 h 10000"/>
                  <a:gd name="connsiteX66" fmla="*/ 4927 w 10000"/>
                  <a:gd name="connsiteY66" fmla="*/ 4233 h 10000"/>
                  <a:gd name="connsiteX67" fmla="*/ 5073 w 10000"/>
                  <a:gd name="connsiteY67" fmla="*/ 4603 h 10000"/>
                  <a:gd name="connsiteX68" fmla="*/ 4898 w 10000"/>
                  <a:gd name="connsiteY68" fmla="*/ 4391 h 10000"/>
                  <a:gd name="connsiteX69" fmla="*/ 4812 w 10000"/>
                  <a:gd name="connsiteY69" fmla="*/ 4127 h 10000"/>
                  <a:gd name="connsiteX70" fmla="*/ 4725 w 10000"/>
                  <a:gd name="connsiteY70" fmla="*/ 4339 h 10000"/>
                  <a:gd name="connsiteX71" fmla="*/ 4608 w 10000"/>
                  <a:gd name="connsiteY71" fmla="*/ 4657 h 10000"/>
                  <a:gd name="connsiteX72" fmla="*/ 4608 w 10000"/>
                  <a:gd name="connsiteY72" fmla="*/ 4445 h 10000"/>
                  <a:gd name="connsiteX73" fmla="*/ 4435 w 10000"/>
                  <a:gd name="connsiteY73" fmla="*/ 4339 h 10000"/>
                  <a:gd name="connsiteX74" fmla="*/ 4406 w 10000"/>
                  <a:gd name="connsiteY74" fmla="*/ 3968 h 10000"/>
                  <a:gd name="connsiteX75" fmla="*/ 4261 w 10000"/>
                  <a:gd name="connsiteY75" fmla="*/ 4021 h 10000"/>
                  <a:gd name="connsiteX76" fmla="*/ 4319 w 10000"/>
                  <a:gd name="connsiteY76" fmla="*/ 3598 h 10000"/>
                  <a:gd name="connsiteX77" fmla="*/ 4232 w 10000"/>
                  <a:gd name="connsiteY77" fmla="*/ 3598 h 10000"/>
                  <a:gd name="connsiteX78" fmla="*/ 4319 w 10000"/>
                  <a:gd name="connsiteY78" fmla="*/ 3069 h 10000"/>
                  <a:gd name="connsiteX79" fmla="*/ 4464 w 10000"/>
                  <a:gd name="connsiteY79" fmla="*/ 3069 h 10000"/>
                  <a:gd name="connsiteX80" fmla="*/ 4522 w 10000"/>
                  <a:gd name="connsiteY80" fmla="*/ 3386 h 10000"/>
                  <a:gd name="connsiteX81" fmla="*/ 4551 w 10000"/>
                  <a:gd name="connsiteY81" fmla="*/ 3175 h 10000"/>
                  <a:gd name="connsiteX82" fmla="*/ 4493 w 10000"/>
                  <a:gd name="connsiteY82" fmla="*/ 3016 h 10000"/>
                  <a:gd name="connsiteX83" fmla="*/ 4348 w 10000"/>
                  <a:gd name="connsiteY83" fmla="*/ 2910 h 10000"/>
                  <a:gd name="connsiteX84" fmla="*/ 4377 w 10000"/>
                  <a:gd name="connsiteY84" fmla="*/ 2487 h 10000"/>
                  <a:gd name="connsiteX85" fmla="*/ 4319 w 10000"/>
                  <a:gd name="connsiteY85" fmla="*/ 2275 h 10000"/>
                  <a:gd name="connsiteX86" fmla="*/ 4289 w 10000"/>
                  <a:gd name="connsiteY86" fmla="*/ 1641 h 10000"/>
                  <a:gd name="connsiteX87" fmla="*/ 4348 w 10000"/>
                  <a:gd name="connsiteY87" fmla="*/ 1641 h 10000"/>
                  <a:gd name="connsiteX88" fmla="*/ 4261 w 10000"/>
                  <a:gd name="connsiteY88" fmla="*/ 1534 h 10000"/>
                  <a:gd name="connsiteX89" fmla="*/ 4000 w 10000"/>
                  <a:gd name="connsiteY89" fmla="*/ 1746 h 10000"/>
                  <a:gd name="connsiteX90" fmla="*/ 3942 w 10000"/>
                  <a:gd name="connsiteY90" fmla="*/ 1323 h 10000"/>
                  <a:gd name="connsiteX91" fmla="*/ 4145 w 10000"/>
                  <a:gd name="connsiteY91" fmla="*/ 582 h 10000"/>
                  <a:gd name="connsiteX92" fmla="*/ 3972 w 10000"/>
                  <a:gd name="connsiteY92" fmla="*/ 318 h 10000"/>
                  <a:gd name="connsiteX93" fmla="*/ 3972 w 10000"/>
                  <a:gd name="connsiteY93" fmla="*/ 212 h 10000"/>
                  <a:gd name="connsiteX94" fmla="*/ 3710 w 10000"/>
                  <a:gd name="connsiteY94" fmla="*/ 0 h 10000"/>
                  <a:gd name="connsiteX95" fmla="*/ 3624 w 10000"/>
                  <a:gd name="connsiteY95" fmla="*/ 212 h 10000"/>
                  <a:gd name="connsiteX96" fmla="*/ 3536 w 10000"/>
                  <a:gd name="connsiteY96" fmla="*/ 635 h 10000"/>
                  <a:gd name="connsiteX97" fmla="*/ 3420 w 10000"/>
                  <a:gd name="connsiteY97" fmla="*/ 688 h 10000"/>
                  <a:gd name="connsiteX98" fmla="*/ 3594 w 10000"/>
                  <a:gd name="connsiteY98" fmla="*/ 900 h 10000"/>
                  <a:gd name="connsiteX99" fmla="*/ 3624 w 10000"/>
                  <a:gd name="connsiteY99" fmla="*/ 1164 h 10000"/>
                  <a:gd name="connsiteX100" fmla="*/ 3536 w 10000"/>
                  <a:gd name="connsiteY100" fmla="*/ 1323 h 10000"/>
                  <a:gd name="connsiteX101" fmla="*/ 3624 w 10000"/>
                  <a:gd name="connsiteY101" fmla="*/ 1799 h 10000"/>
                  <a:gd name="connsiteX102" fmla="*/ 3565 w 10000"/>
                  <a:gd name="connsiteY102" fmla="*/ 2223 h 10000"/>
                  <a:gd name="connsiteX103" fmla="*/ 3130 w 10000"/>
                  <a:gd name="connsiteY103" fmla="*/ 2539 h 10000"/>
                  <a:gd name="connsiteX104" fmla="*/ 3101 w 10000"/>
                  <a:gd name="connsiteY104" fmla="*/ 2381 h 10000"/>
                  <a:gd name="connsiteX105" fmla="*/ 3073 w 10000"/>
                  <a:gd name="connsiteY105" fmla="*/ 2593 h 10000"/>
                  <a:gd name="connsiteX106" fmla="*/ 3188 w 10000"/>
                  <a:gd name="connsiteY106" fmla="*/ 2804 h 10000"/>
                  <a:gd name="connsiteX107" fmla="*/ 3478 w 10000"/>
                  <a:gd name="connsiteY107" fmla="*/ 2593 h 10000"/>
                  <a:gd name="connsiteX108" fmla="*/ 3594 w 10000"/>
                  <a:gd name="connsiteY108" fmla="*/ 2752 h 10000"/>
                  <a:gd name="connsiteX109" fmla="*/ 3392 w 10000"/>
                  <a:gd name="connsiteY109" fmla="*/ 2804 h 10000"/>
                  <a:gd name="connsiteX110" fmla="*/ 1349 w 10000"/>
                  <a:gd name="connsiteY110" fmla="*/ 2289 h 10000"/>
                  <a:gd name="connsiteX111" fmla="*/ 2754 w 10000"/>
                  <a:gd name="connsiteY111" fmla="*/ 2857 h 10000"/>
                  <a:gd name="connsiteX112" fmla="*/ 1630 w 10000"/>
                  <a:gd name="connsiteY112" fmla="*/ 1022 h 10000"/>
                  <a:gd name="connsiteX113" fmla="*/ 2656 w 10000"/>
                  <a:gd name="connsiteY113" fmla="*/ 2472 h 10000"/>
                  <a:gd name="connsiteX114" fmla="*/ 2898 w 10000"/>
                  <a:gd name="connsiteY114" fmla="*/ 3545 h 10000"/>
                  <a:gd name="connsiteX115" fmla="*/ 2840 w 10000"/>
                  <a:gd name="connsiteY115" fmla="*/ 3916 h 10000"/>
                  <a:gd name="connsiteX116" fmla="*/ 1349 w 10000"/>
                  <a:gd name="connsiteY116" fmla="*/ 2289 h 10000"/>
                  <a:gd name="connsiteX117" fmla="*/ 1349 w 10000"/>
                  <a:gd name="connsiteY117" fmla="*/ 2289 h 10000"/>
                  <a:gd name="connsiteX118" fmla="*/ 2377 w 10000"/>
                  <a:gd name="connsiteY118" fmla="*/ 3598 h 10000"/>
                  <a:gd name="connsiteX119" fmla="*/ 2377 w 10000"/>
                  <a:gd name="connsiteY119" fmla="*/ 3968 h 10000"/>
                  <a:gd name="connsiteX120" fmla="*/ 2231 w 10000"/>
                  <a:gd name="connsiteY120" fmla="*/ 4445 h 10000"/>
                  <a:gd name="connsiteX121" fmla="*/ 2000 w 10000"/>
                  <a:gd name="connsiteY121" fmla="*/ 4021 h 10000"/>
                  <a:gd name="connsiteX122" fmla="*/ 1884 w 10000"/>
                  <a:gd name="connsiteY122" fmla="*/ 3545 h 10000"/>
                  <a:gd name="connsiteX123" fmla="*/ 1652 w 10000"/>
                  <a:gd name="connsiteY123" fmla="*/ 3545 h 10000"/>
                  <a:gd name="connsiteX124" fmla="*/ 1478 w 10000"/>
                  <a:gd name="connsiteY124" fmla="*/ 3757 h 10000"/>
                  <a:gd name="connsiteX125" fmla="*/ 1247 w 10000"/>
                  <a:gd name="connsiteY125" fmla="*/ 3757 h 10000"/>
                  <a:gd name="connsiteX126" fmla="*/ 1072 w 10000"/>
                  <a:gd name="connsiteY126" fmla="*/ 3968 h 10000"/>
                  <a:gd name="connsiteX127" fmla="*/ 957 w 10000"/>
                  <a:gd name="connsiteY127" fmla="*/ 3757 h 10000"/>
                  <a:gd name="connsiteX128" fmla="*/ 667 w 10000"/>
                  <a:gd name="connsiteY128" fmla="*/ 3704 h 10000"/>
                  <a:gd name="connsiteX129" fmla="*/ 406 w 10000"/>
                  <a:gd name="connsiteY129" fmla="*/ 3704 h 10000"/>
                  <a:gd name="connsiteX130" fmla="*/ 29 w 10000"/>
                  <a:gd name="connsiteY130" fmla="*/ 3439 h 10000"/>
                  <a:gd name="connsiteX131" fmla="*/ 0 w 10000"/>
                  <a:gd name="connsiteY131" fmla="*/ 3916 h 10000"/>
                  <a:gd name="connsiteX132" fmla="*/ 58 w 10000"/>
                  <a:gd name="connsiteY132" fmla="*/ 4603 h 10000"/>
                  <a:gd name="connsiteX133" fmla="*/ 116 w 10000"/>
                  <a:gd name="connsiteY133" fmla="*/ 4973 h 10000"/>
                  <a:gd name="connsiteX134" fmla="*/ 174 w 10000"/>
                  <a:gd name="connsiteY134" fmla="*/ 5239 h 10000"/>
                  <a:gd name="connsiteX135" fmla="*/ 232 w 10000"/>
                  <a:gd name="connsiteY135" fmla="*/ 5609 h 10000"/>
                  <a:gd name="connsiteX136" fmla="*/ 406 w 10000"/>
                  <a:gd name="connsiteY136" fmla="*/ 5926 h 10000"/>
                  <a:gd name="connsiteX137" fmla="*/ 638 w 10000"/>
                  <a:gd name="connsiteY137" fmla="*/ 6455 h 10000"/>
                  <a:gd name="connsiteX138" fmla="*/ 492 w 10000"/>
                  <a:gd name="connsiteY138" fmla="*/ 6350 h 10000"/>
                  <a:gd name="connsiteX139" fmla="*/ 840 w 10000"/>
                  <a:gd name="connsiteY139" fmla="*/ 6825 h 10000"/>
                  <a:gd name="connsiteX140" fmla="*/ 1043 w 10000"/>
                  <a:gd name="connsiteY140" fmla="*/ 6773 h 10000"/>
                  <a:gd name="connsiteX141" fmla="*/ 1015 w 10000"/>
                  <a:gd name="connsiteY141" fmla="*/ 6455 h 10000"/>
                  <a:gd name="connsiteX142" fmla="*/ 1188 w 10000"/>
                  <a:gd name="connsiteY142" fmla="*/ 6508 h 10000"/>
                  <a:gd name="connsiteX143" fmla="*/ 986 w 10000"/>
                  <a:gd name="connsiteY143" fmla="*/ 5873 h 10000"/>
                  <a:gd name="connsiteX144" fmla="*/ 1362 w 10000"/>
                  <a:gd name="connsiteY144" fmla="*/ 5609 h 10000"/>
                  <a:gd name="connsiteX145" fmla="*/ 1566 w 10000"/>
                  <a:gd name="connsiteY145" fmla="*/ 5609 h 10000"/>
                  <a:gd name="connsiteX146" fmla="*/ 1566 w 10000"/>
                  <a:gd name="connsiteY146" fmla="*/ 5873 h 10000"/>
                  <a:gd name="connsiteX147" fmla="*/ 1391 w 10000"/>
                  <a:gd name="connsiteY147" fmla="*/ 6032 h 10000"/>
                  <a:gd name="connsiteX148" fmla="*/ 1276 w 10000"/>
                  <a:gd name="connsiteY148" fmla="*/ 6720 h 10000"/>
                  <a:gd name="connsiteX149" fmla="*/ 1218 w 10000"/>
                  <a:gd name="connsiteY149" fmla="*/ 7037 h 10000"/>
                  <a:gd name="connsiteX150" fmla="*/ 1305 w 10000"/>
                  <a:gd name="connsiteY150" fmla="*/ 7461 h 10000"/>
                  <a:gd name="connsiteX151" fmla="*/ 1478 w 10000"/>
                  <a:gd name="connsiteY151" fmla="*/ 7778 h 10000"/>
                  <a:gd name="connsiteX152" fmla="*/ 2058 w 10000"/>
                  <a:gd name="connsiteY152" fmla="*/ 8413 h 10000"/>
                  <a:gd name="connsiteX153" fmla="*/ 2521 w 10000"/>
                  <a:gd name="connsiteY153" fmla="*/ 8889 h 10000"/>
                  <a:gd name="connsiteX154" fmla="*/ 2869 w 10000"/>
                  <a:gd name="connsiteY154" fmla="*/ 9101 h 10000"/>
                  <a:gd name="connsiteX155" fmla="*/ 3246 w 10000"/>
                  <a:gd name="connsiteY155" fmla="*/ 9312 h 10000"/>
                  <a:gd name="connsiteX156" fmla="*/ 3624 w 10000"/>
                  <a:gd name="connsiteY156" fmla="*/ 9524 h 10000"/>
                  <a:gd name="connsiteX157" fmla="*/ 3972 w 10000"/>
                  <a:gd name="connsiteY157" fmla="*/ 9630 h 10000"/>
                  <a:gd name="connsiteX158" fmla="*/ 4348 w 10000"/>
                  <a:gd name="connsiteY158" fmla="*/ 9789 h 10000"/>
                  <a:gd name="connsiteX159" fmla="*/ 4783 w 10000"/>
                  <a:gd name="connsiteY159" fmla="*/ 9948 h 10000"/>
                  <a:gd name="connsiteX160" fmla="*/ 5246 w 10000"/>
                  <a:gd name="connsiteY160" fmla="*/ 10000 h 10000"/>
                  <a:gd name="connsiteX161" fmla="*/ 5652 w 10000"/>
                  <a:gd name="connsiteY161" fmla="*/ 10000 h 10000"/>
                  <a:gd name="connsiteX162" fmla="*/ 6145 w 10000"/>
                  <a:gd name="connsiteY162" fmla="*/ 9948 h 10000"/>
                  <a:gd name="connsiteX163" fmla="*/ 6493 w 10000"/>
                  <a:gd name="connsiteY163" fmla="*/ 9841 h 10000"/>
                  <a:gd name="connsiteX164" fmla="*/ 6841 w 10000"/>
                  <a:gd name="connsiteY164" fmla="*/ 9736 h 10000"/>
                  <a:gd name="connsiteX165" fmla="*/ 7218 w 10000"/>
                  <a:gd name="connsiteY165" fmla="*/ 9577 h 10000"/>
                  <a:gd name="connsiteX166" fmla="*/ 7565 w 10000"/>
                  <a:gd name="connsiteY166" fmla="*/ 9418 h 10000"/>
                  <a:gd name="connsiteX167" fmla="*/ 7884 w 10000"/>
                  <a:gd name="connsiteY167" fmla="*/ 9207 h 10000"/>
                  <a:gd name="connsiteX168" fmla="*/ 8232 w 10000"/>
                  <a:gd name="connsiteY168" fmla="*/ 8995 h 10000"/>
                  <a:gd name="connsiteX169" fmla="*/ 8551 w 10000"/>
                  <a:gd name="connsiteY16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8734 w 10000"/>
                  <a:gd name="connsiteY37" fmla="*/ 5498 h 10000"/>
                  <a:gd name="connsiteX38" fmla="*/ 8734 w 10000"/>
                  <a:gd name="connsiteY38" fmla="*/ 5498 h 10000"/>
                  <a:gd name="connsiteX39" fmla="*/ 8607 w 10000"/>
                  <a:gd name="connsiteY39" fmla="*/ 5271 h 10000"/>
                  <a:gd name="connsiteX40" fmla="*/ 8417 w 10000"/>
                  <a:gd name="connsiteY40" fmla="*/ 5422 h 10000"/>
                  <a:gd name="connsiteX41" fmla="*/ 8291 w 10000"/>
                  <a:gd name="connsiteY41" fmla="*/ 5195 h 10000"/>
                  <a:gd name="connsiteX42" fmla="*/ 8164 w 10000"/>
                  <a:gd name="connsiteY42" fmla="*/ 4968 h 10000"/>
                  <a:gd name="connsiteX43" fmla="*/ 8671 w 10000"/>
                  <a:gd name="connsiteY43" fmla="*/ 4893 h 10000"/>
                  <a:gd name="connsiteX44" fmla="*/ 8227 w 10000"/>
                  <a:gd name="connsiteY44" fmla="*/ 4591 h 10000"/>
                  <a:gd name="connsiteX45" fmla="*/ 7657 w 10000"/>
                  <a:gd name="connsiteY45" fmla="*/ 5044 h 10000"/>
                  <a:gd name="connsiteX46" fmla="*/ 7087 w 10000"/>
                  <a:gd name="connsiteY46" fmla="*/ 5497 h 10000"/>
                  <a:gd name="connsiteX47" fmla="*/ 8037 w 10000"/>
                  <a:gd name="connsiteY47" fmla="*/ 4742 h 10000"/>
                  <a:gd name="connsiteX48" fmla="*/ 7531 w 10000"/>
                  <a:gd name="connsiteY48" fmla="*/ 4817 h 10000"/>
                  <a:gd name="connsiteX49" fmla="*/ 8069 w 10000"/>
                  <a:gd name="connsiteY49" fmla="*/ 4826 h 10000"/>
                  <a:gd name="connsiteX50" fmla="*/ 6950 w 10000"/>
                  <a:gd name="connsiteY50" fmla="*/ 3306 h 10000"/>
                  <a:gd name="connsiteX51" fmla="*/ 6962 w 10000"/>
                  <a:gd name="connsiteY51" fmla="*/ 3305 h 10000"/>
                  <a:gd name="connsiteX52" fmla="*/ 6645 w 10000"/>
                  <a:gd name="connsiteY52" fmla="*/ 3230 h 10000"/>
                  <a:gd name="connsiteX53" fmla="*/ 6519 w 10000"/>
                  <a:gd name="connsiteY53" fmla="*/ 3003 h 10000"/>
                  <a:gd name="connsiteX54" fmla="*/ 5949 w 10000"/>
                  <a:gd name="connsiteY54" fmla="*/ 2473 h 10000"/>
                  <a:gd name="connsiteX55" fmla="*/ 5015 w 10000"/>
                  <a:gd name="connsiteY55" fmla="*/ 3228 h 10000"/>
                  <a:gd name="connsiteX56" fmla="*/ 4898 w 10000"/>
                  <a:gd name="connsiteY56" fmla="*/ 3175 h 10000"/>
                  <a:gd name="connsiteX57" fmla="*/ 4754 w 10000"/>
                  <a:gd name="connsiteY57" fmla="*/ 3122 h 10000"/>
                  <a:gd name="connsiteX58" fmla="*/ 4637 w 10000"/>
                  <a:gd name="connsiteY58" fmla="*/ 3334 h 10000"/>
                  <a:gd name="connsiteX59" fmla="*/ 4464 w 10000"/>
                  <a:gd name="connsiteY59" fmla="*/ 3493 h 10000"/>
                  <a:gd name="connsiteX60" fmla="*/ 4435 w 10000"/>
                  <a:gd name="connsiteY60" fmla="*/ 3651 h 10000"/>
                  <a:gd name="connsiteX61" fmla="*/ 4579 w 10000"/>
                  <a:gd name="connsiteY61" fmla="*/ 3862 h 10000"/>
                  <a:gd name="connsiteX62" fmla="*/ 4637 w 10000"/>
                  <a:gd name="connsiteY62" fmla="*/ 4021 h 10000"/>
                  <a:gd name="connsiteX63" fmla="*/ 4783 w 10000"/>
                  <a:gd name="connsiteY63" fmla="*/ 4021 h 10000"/>
                  <a:gd name="connsiteX64" fmla="*/ 4841 w 10000"/>
                  <a:gd name="connsiteY64" fmla="*/ 4021 h 10000"/>
                  <a:gd name="connsiteX65" fmla="*/ 4927 w 10000"/>
                  <a:gd name="connsiteY65" fmla="*/ 4233 h 10000"/>
                  <a:gd name="connsiteX66" fmla="*/ 5073 w 10000"/>
                  <a:gd name="connsiteY66" fmla="*/ 4603 h 10000"/>
                  <a:gd name="connsiteX67" fmla="*/ 4898 w 10000"/>
                  <a:gd name="connsiteY67" fmla="*/ 4391 h 10000"/>
                  <a:gd name="connsiteX68" fmla="*/ 4812 w 10000"/>
                  <a:gd name="connsiteY68" fmla="*/ 4127 h 10000"/>
                  <a:gd name="connsiteX69" fmla="*/ 4725 w 10000"/>
                  <a:gd name="connsiteY69" fmla="*/ 4339 h 10000"/>
                  <a:gd name="connsiteX70" fmla="*/ 4608 w 10000"/>
                  <a:gd name="connsiteY70" fmla="*/ 4657 h 10000"/>
                  <a:gd name="connsiteX71" fmla="*/ 4608 w 10000"/>
                  <a:gd name="connsiteY71" fmla="*/ 4445 h 10000"/>
                  <a:gd name="connsiteX72" fmla="*/ 4435 w 10000"/>
                  <a:gd name="connsiteY72" fmla="*/ 4339 h 10000"/>
                  <a:gd name="connsiteX73" fmla="*/ 4406 w 10000"/>
                  <a:gd name="connsiteY73" fmla="*/ 3968 h 10000"/>
                  <a:gd name="connsiteX74" fmla="*/ 4261 w 10000"/>
                  <a:gd name="connsiteY74" fmla="*/ 4021 h 10000"/>
                  <a:gd name="connsiteX75" fmla="*/ 4319 w 10000"/>
                  <a:gd name="connsiteY75" fmla="*/ 3598 h 10000"/>
                  <a:gd name="connsiteX76" fmla="*/ 4232 w 10000"/>
                  <a:gd name="connsiteY76" fmla="*/ 3598 h 10000"/>
                  <a:gd name="connsiteX77" fmla="*/ 4319 w 10000"/>
                  <a:gd name="connsiteY77" fmla="*/ 3069 h 10000"/>
                  <a:gd name="connsiteX78" fmla="*/ 4464 w 10000"/>
                  <a:gd name="connsiteY78" fmla="*/ 3069 h 10000"/>
                  <a:gd name="connsiteX79" fmla="*/ 4522 w 10000"/>
                  <a:gd name="connsiteY79" fmla="*/ 3386 h 10000"/>
                  <a:gd name="connsiteX80" fmla="*/ 4551 w 10000"/>
                  <a:gd name="connsiteY80" fmla="*/ 3175 h 10000"/>
                  <a:gd name="connsiteX81" fmla="*/ 4493 w 10000"/>
                  <a:gd name="connsiteY81" fmla="*/ 3016 h 10000"/>
                  <a:gd name="connsiteX82" fmla="*/ 4348 w 10000"/>
                  <a:gd name="connsiteY82" fmla="*/ 2910 h 10000"/>
                  <a:gd name="connsiteX83" fmla="*/ 4377 w 10000"/>
                  <a:gd name="connsiteY83" fmla="*/ 2487 h 10000"/>
                  <a:gd name="connsiteX84" fmla="*/ 4319 w 10000"/>
                  <a:gd name="connsiteY84" fmla="*/ 2275 h 10000"/>
                  <a:gd name="connsiteX85" fmla="*/ 4289 w 10000"/>
                  <a:gd name="connsiteY85" fmla="*/ 1641 h 10000"/>
                  <a:gd name="connsiteX86" fmla="*/ 4348 w 10000"/>
                  <a:gd name="connsiteY86" fmla="*/ 1641 h 10000"/>
                  <a:gd name="connsiteX87" fmla="*/ 4261 w 10000"/>
                  <a:gd name="connsiteY87" fmla="*/ 1534 h 10000"/>
                  <a:gd name="connsiteX88" fmla="*/ 4000 w 10000"/>
                  <a:gd name="connsiteY88" fmla="*/ 1746 h 10000"/>
                  <a:gd name="connsiteX89" fmla="*/ 3942 w 10000"/>
                  <a:gd name="connsiteY89" fmla="*/ 1323 h 10000"/>
                  <a:gd name="connsiteX90" fmla="*/ 4145 w 10000"/>
                  <a:gd name="connsiteY90" fmla="*/ 582 h 10000"/>
                  <a:gd name="connsiteX91" fmla="*/ 3972 w 10000"/>
                  <a:gd name="connsiteY91" fmla="*/ 318 h 10000"/>
                  <a:gd name="connsiteX92" fmla="*/ 3972 w 10000"/>
                  <a:gd name="connsiteY92" fmla="*/ 212 h 10000"/>
                  <a:gd name="connsiteX93" fmla="*/ 3710 w 10000"/>
                  <a:gd name="connsiteY93" fmla="*/ 0 h 10000"/>
                  <a:gd name="connsiteX94" fmla="*/ 3624 w 10000"/>
                  <a:gd name="connsiteY94" fmla="*/ 212 h 10000"/>
                  <a:gd name="connsiteX95" fmla="*/ 3536 w 10000"/>
                  <a:gd name="connsiteY95" fmla="*/ 635 h 10000"/>
                  <a:gd name="connsiteX96" fmla="*/ 3420 w 10000"/>
                  <a:gd name="connsiteY96" fmla="*/ 688 h 10000"/>
                  <a:gd name="connsiteX97" fmla="*/ 3594 w 10000"/>
                  <a:gd name="connsiteY97" fmla="*/ 900 h 10000"/>
                  <a:gd name="connsiteX98" fmla="*/ 3624 w 10000"/>
                  <a:gd name="connsiteY98" fmla="*/ 1164 h 10000"/>
                  <a:gd name="connsiteX99" fmla="*/ 3536 w 10000"/>
                  <a:gd name="connsiteY99" fmla="*/ 1323 h 10000"/>
                  <a:gd name="connsiteX100" fmla="*/ 3624 w 10000"/>
                  <a:gd name="connsiteY100" fmla="*/ 1799 h 10000"/>
                  <a:gd name="connsiteX101" fmla="*/ 3565 w 10000"/>
                  <a:gd name="connsiteY101" fmla="*/ 2223 h 10000"/>
                  <a:gd name="connsiteX102" fmla="*/ 3130 w 10000"/>
                  <a:gd name="connsiteY102" fmla="*/ 2539 h 10000"/>
                  <a:gd name="connsiteX103" fmla="*/ 3101 w 10000"/>
                  <a:gd name="connsiteY103" fmla="*/ 2381 h 10000"/>
                  <a:gd name="connsiteX104" fmla="*/ 3073 w 10000"/>
                  <a:gd name="connsiteY104" fmla="*/ 2593 h 10000"/>
                  <a:gd name="connsiteX105" fmla="*/ 3188 w 10000"/>
                  <a:gd name="connsiteY105" fmla="*/ 2804 h 10000"/>
                  <a:gd name="connsiteX106" fmla="*/ 3478 w 10000"/>
                  <a:gd name="connsiteY106" fmla="*/ 2593 h 10000"/>
                  <a:gd name="connsiteX107" fmla="*/ 3594 w 10000"/>
                  <a:gd name="connsiteY107" fmla="*/ 2752 h 10000"/>
                  <a:gd name="connsiteX108" fmla="*/ 3392 w 10000"/>
                  <a:gd name="connsiteY108" fmla="*/ 2804 h 10000"/>
                  <a:gd name="connsiteX109" fmla="*/ 1349 w 10000"/>
                  <a:gd name="connsiteY109" fmla="*/ 2289 h 10000"/>
                  <a:gd name="connsiteX110" fmla="*/ 2754 w 10000"/>
                  <a:gd name="connsiteY110" fmla="*/ 2857 h 10000"/>
                  <a:gd name="connsiteX111" fmla="*/ 1630 w 10000"/>
                  <a:gd name="connsiteY111" fmla="*/ 1022 h 10000"/>
                  <a:gd name="connsiteX112" fmla="*/ 2656 w 10000"/>
                  <a:gd name="connsiteY112" fmla="*/ 2472 h 10000"/>
                  <a:gd name="connsiteX113" fmla="*/ 2898 w 10000"/>
                  <a:gd name="connsiteY113" fmla="*/ 3545 h 10000"/>
                  <a:gd name="connsiteX114" fmla="*/ 2840 w 10000"/>
                  <a:gd name="connsiteY114" fmla="*/ 3916 h 10000"/>
                  <a:gd name="connsiteX115" fmla="*/ 1349 w 10000"/>
                  <a:gd name="connsiteY115" fmla="*/ 2289 h 10000"/>
                  <a:gd name="connsiteX116" fmla="*/ 1349 w 10000"/>
                  <a:gd name="connsiteY116" fmla="*/ 2289 h 10000"/>
                  <a:gd name="connsiteX117" fmla="*/ 2377 w 10000"/>
                  <a:gd name="connsiteY117" fmla="*/ 3598 h 10000"/>
                  <a:gd name="connsiteX118" fmla="*/ 2377 w 10000"/>
                  <a:gd name="connsiteY118" fmla="*/ 3968 h 10000"/>
                  <a:gd name="connsiteX119" fmla="*/ 2231 w 10000"/>
                  <a:gd name="connsiteY119" fmla="*/ 4445 h 10000"/>
                  <a:gd name="connsiteX120" fmla="*/ 2000 w 10000"/>
                  <a:gd name="connsiteY120" fmla="*/ 4021 h 10000"/>
                  <a:gd name="connsiteX121" fmla="*/ 1884 w 10000"/>
                  <a:gd name="connsiteY121" fmla="*/ 3545 h 10000"/>
                  <a:gd name="connsiteX122" fmla="*/ 1652 w 10000"/>
                  <a:gd name="connsiteY122" fmla="*/ 3545 h 10000"/>
                  <a:gd name="connsiteX123" fmla="*/ 1478 w 10000"/>
                  <a:gd name="connsiteY123" fmla="*/ 3757 h 10000"/>
                  <a:gd name="connsiteX124" fmla="*/ 1247 w 10000"/>
                  <a:gd name="connsiteY124" fmla="*/ 3757 h 10000"/>
                  <a:gd name="connsiteX125" fmla="*/ 1072 w 10000"/>
                  <a:gd name="connsiteY125" fmla="*/ 3968 h 10000"/>
                  <a:gd name="connsiteX126" fmla="*/ 957 w 10000"/>
                  <a:gd name="connsiteY126" fmla="*/ 3757 h 10000"/>
                  <a:gd name="connsiteX127" fmla="*/ 667 w 10000"/>
                  <a:gd name="connsiteY127" fmla="*/ 3704 h 10000"/>
                  <a:gd name="connsiteX128" fmla="*/ 406 w 10000"/>
                  <a:gd name="connsiteY128" fmla="*/ 3704 h 10000"/>
                  <a:gd name="connsiteX129" fmla="*/ 29 w 10000"/>
                  <a:gd name="connsiteY129" fmla="*/ 3439 h 10000"/>
                  <a:gd name="connsiteX130" fmla="*/ 0 w 10000"/>
                  <a:gd name="connsiteY130" fmla="*/ 3916 h 10000"/>
                  <a:gd name="connsiteX131" fmla="*/ 58 w 10000"/>
                  <a:gd name="connsiteY131" fmla="*/ 4603 h 10000"/>
                  <a:gd name="connsiteX132" fmla="*/ 116 w 10000"/>
                  <a:gd name="connsiteY132" fmla="*/ 4973 h 10000"/>
                  <a:gd name="connsiteX133" fmla="*/ 174 w 10000"/>
                  <a:gd name="connsiteY133" fmla="*/ 5239 h 10000"/>
                  <a:gd name="connsiteX134" fmla="*/ 232 w 10000"/>
                  <a:gd name="connsiteY134" fmla="*/ 5609 h 10000"/>
                  <a:gd name="connsiteX135" fmla="*/ 406 w 10000"/>
                  <a:gd name="connsiteY135" fmla="*/ 5926 h 10000"/>
                  <a:gd name="connsiteX136" fmla="*/ 638 w 10000"/>
                  <a:gd name="connsiteY136" fmla="*/ 6455 h 10000"/>
                  <a:gd name="connsiteX137" fmla="*/ 492 w 10000"/>
                  <a:gd name="connsiteY137" fmla="*/ 6350 h 10000"/>
                  <a:gd name="connsiteX138" fmla="*/ 840 w 10000"/>
                  <a:gd name="connsiteY138" fmla="*/ 6825 h 10000"/>
                  <a:gd name="connsiteX139" fmla="*/ 1043 w 10000"/>
                  <a:gd name="connsiteY139" fmla="*/ 6773 h 10000"/>
                  <a:gd name="connsiteX140" fmla="*/ 1015 w 10000"/>
                  <a:gd name="connsiteY140" fmla="*/ 6455 h 10000"/>
                  <a:gd name="connsiteX141" fmla="*/ 1188 w 10000"/>
                  <a:gd name="connsiteY141" fmla="*/ 6508 h 10000"/>
                  <a:gd name="connsiteX142" fmla="*/ 986 w 10000"/>
                  <a:gd name="connsiteY142" fmla="*/ 5873 h 10000"/>
                  <a:gd name="connsiteX143" fmla="*/ 1362 w 10000"/>
                  <a:gd name="connsiteY143" fmla="*/ 5609 h 10000"/>
                  <a:gd name="connsiteX144" fmla="*/ 1566 w 10000"/>
                  <a:gd name="connsiteY144" fmla="*/ 5609 h 10000"/>
                  <a:gd name="connsiteX145" fmla="*/ 1566 w 10000"/>
                  <a:gd name="connsiteY145" fmla="*/ 5873 h 10000"/>
                  <a:gd name="connsiteX146" fmla="*/ 1391 w 10000"/>
                  <a:gd name="connsiteY146" fmla="*/ 6032 h 10000"/>
                  <a:gd name="connsiteX147" fmla="*/ 1276 w 10000"/>
                  <a:gd name="connsiteY147" fmla="*/ 6720 h 10000"/>
                  <a:gd name="connsiteX148" fmla="*/ 1218 w 10000"/>
                  <a:gd name="connsiteY148" fmla="*/ 7037 h 10000"/>
                  <a:gd name="connsiteX149" fmla="*/ 1305 w 10000"/>
                  <a:gd name="connsiteY149" fmla="*/ 7461 h 10000"/>
                  <a:gd name="connsiteX150" fmla="*/ 1478 w 10000"/>
                  <a:gd name="connsiteY150" fmla="*/ 7778 h 10000"/>
                  <a:gd name="connsiteX151" fmla="*/ 2058 w 10000"/>
                  <a:gd name="connsiteY151" fmla="*/ 8413 h 10000"/>
                  <a:gd name="connsiteX152" fmla="*/ 2521 w 10000"/>
                  <a:gd name="connsiteY152" fmla="*/ 8889 h 10000"/>
                  <a:gd name="connsiteX153" fmla="*/ 2869 w 10000"/>
                  <a:gd name="connsiteY153" fmla="*/ 9101 h 10000"/>
                  <a:gd name="connsiteX154" fmla="*/ 3246 w 10000"/>
                  <a:gd name="connsiteY154" fmla="*/ 9312 h 10000"/>
                  <a:gd name="connsiteX155" fmla="*/ 3624 w 10000"/>
                  <a:gd name="connsiteY155" fmla="*/ 9524 h 10000"/>
                  <a:gd name="connsiteX156" fmla="*/ 3972 w 10000"/>
                  <a:gd name="connsiteY156" fmla="*/ 9630 h 10000"/>
                  <a:gd name="connsiteX157" fmla="*/ 4348 w 10000"/>
                  <a:gd name="connsiteY157" fmla="*/ 9789 h 10000"/>
                  <a:gd name="connsiteX158" fmla="*/ 4783 w 10000"/>
                  <a:gd name="connsiteY158" fmla="*/ 9948 h 10000"/>
                  <a:gd name="connsiteX159" fmla="*/ 5246 w 10000"/>
                  <a:gd name="connsiteY159" fmla="*/ 10000 h 10000"/>
                  <a:gd name="connsiteX160" fmla="*/ 5652 w 10000"/>
                  <a:gd name="connsiteY160" fmla="*/ 10000 h 10000"/>
                  <a:gd name="connsiteX161" fmla="*/ 6145 w 10000"/>
                  <a:gd name="connsiteY161" fmla="*/ 9948 h 10000"/>
                  <a:gd name="connsiteX162" fmla="*/ 6493 w 10000"/>
                  <a:gd name="connsiteY162" fmla="*/ 9841 h 10000"/>
                  <a:gd name="connsiteX163" fmla="*/ 6841 w 10000"/>
                  <a:gd name="connsiteY163" fmla="*/ 9736 h 10000"/>
                  <a:gd name="connsiteX164" fmla="*/ 7218 w 10000"/>
                  <a:gd name="connsiteY164" fmla="*/ 9577 h 10000"/>
                  <a:gd name="connsiteX165" fmla="*/ 7565 w 10000"/>
                  <a:gd name="connsiteY165" fmla="*/ 9418 h 10000"/>
                  <a:gd name="connsiteX166" fmla="*/ 7884 w 10000"/>
                  <a:gd name="connsiteY166" fmla="*/ 9207 h 10000"/>
                  <a:gd name="connsiteX167" fmla="*/ 8232 w 10000"/>
                  <a:gd name="connsiteY167" fmla="*/ 8995 h 10000"/>
                  <a:gd name="connsiteX168" fmla="*/ 8551 w 10000"/>
                  <a:gd name="connsiteY16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376 w 10000"/>
                  <a:gd name="connsiteY35" fmla="*/ 7143 h 10000"/>
                  <a:gd name="connsiteX36" fmla="*/ 8734 w 10000"/>
                  <a:gd name="connsiteY36" fmla="*/ 5498 h 10000"/>
                  <a:gd name="connsiteX37" fmla="*/ 8734 w 10000"/>
                  <a:gd name="connsiteY37" fmla="*/ 5498 h 10000"/>
                  <a:gd name="connsiteX38" fmla="*/ 8607 w 10000"/>
                  <a:gd name="connsiteY38" fmla="*/ 5271 h 10000"/>
                  <a:gd name="connsiteX39" fmla="*/ 8417 w 10000"/>
                  <a:gd name="connsiteY39" fmla="*/ 5422 h 10000"/>
                  <a:gd name="connsiteX40" fmla="*/ 8291 w 10000"/>
                  <a:gd name="connsiteY40" fmla="*/ 5195 h 10000"/>
                  <a:gd name="connsiteX41" fmla="*/ 8164 w 10000"/>
                  <a:gd name="connsiteY41" fmla="*/ 4968 h 10000"/>
                  <a:gd name="connsiteX42" fmla="*/ 8671 w 10000"/>
                  <a:gd name="connsiteY42" fmla="*/ 4893 h 10000"/>
                  <a:gd name="connsiteX43" fmla="*/ 8227 w 10000"/>
                  <a:gd name="connsiteY43" fmla="*/ 4591 h 10000"/>
                  <a:gd name="connsiteX44" fmla="*/ 7657 w 10000"/>
                  <a:gd name="connsiteY44" fmla="*/ 5044 h 10000"/>
                  <a:gd name="connsiteX45" fmla="*/ 7087 w 10000"/>
                  <a:gd name="connsiteY45" fmla="*/ 5497 h 10000"/>
                  <a:gd name="connsiteX46" fmla="*/ 8037 w 10000"/>
                  <a:gd name="connsiteY46" fmla="*/ 4742 h 10000"/>
                  <a:gd name="connsiteX47" fmla="*/ 7531 w 10000"/>
                  <a:gd name="connsiteY47" fmla="*/ 4817 h 10000"/>
                  <a:gd name="connsiteX48" fmla="*/ 8069 w 10000"/>
                  <a:gd name="connsiteY48" fmla="*/ 4826 h 10000"/>
                  <a:gd name="connsiteX49" fmla="*/ 6950 w 10000"/>
                  <a:gd name="connsiteY49" fmla="*/ 3306 h 10000"/>
                  <a:gd name="connsiteX50" fmla="*/ 6962 w 10000"/>
                  <a:gd name="connsiteY50" fmla="*/ 3305 h 10000"/>
                  <a:gd name="connsiteX51" fmla="*/ 6645 w 10000"/>
                  <a:gd name="connsiteY51" fmla="*/ 3230 h 10000"/>
                  <a:gd name="connsiteX52" fmla="*/ 6519 w 10000"/>
                  <a:gd name="connsiteY52" fmla="*/ 3003 h 10000"/>
                  <a:gd name="connsiteX53" fmla="*/ 5949 w 10000"/>
                  <a:gd name="connsiteY53" fmla="*/ 2473 h 10000"/>
                  <a:gd name="connsiteX54" fmla="*/ 5015 w 10000"/>
                  <a:gd name="connsiteY54" fmla="*/ 3228 h 10000"/>
                  <a:gd name="connsiteX55" fmla="*/ 4898 w 10000"/>
                  <a:gd name="connsiteY55" fmla="*/ 3175 h 10000"/>
                  <a:gd name="connsiteX56" fmla="*/ 4754 w 10000"/>
                  <a:gd name="connsiteY56" fmla="*/ 3122 h 10000"/>
                  <a:gd name="connsiteX57" fmla="*/ 4637 w 10000"/>
                  <a:gd name="connsiteY57" fmla="*/ 3334 h 10000"/>
                  <a:gd name="connsiteX58" fmla="*/ 4464 w 10000"/>
                  <a:gd name="connsiteY58" fmla="*/ 3493 h 10000"/>
                  <a:gd name="connsiteX59" fmla="*/ 4435 w 10000"/>
                  <a:gd name="connsiteY59" fmla="*/ 3651 h 10000"/>
                  <a:gd name="connsiteX60" fmla="*/ 4579 w 10000"/>
                  <a:gd name="connsiteY60" fmla="*/ 3862 h 10000"/>
                  <a:gd name="connsiteX61" fmla="*/ 4637 w 10000"/>
                  <a:gd name="connsiteY61" fmla="*/ 4021 h 10000"/>
                  <a:gd name="connsiteX62" fmla="*/ 4783 w 10000"/>
                  <a:gd name="connsiteY62" fmla="*/ 4021 h 10000"/>
                  <a:gd name="connsiteX63" fmla="*/ 4841 w 10000"/>
                  <a:gd name="connsiteY63" fmla="*/ 4021 h 10000"/>
                  <a:gd name="connsiteX64" fmla="*/ 4927 w 10000"/>
                  <a:gd name="connsiteY64" fmla="*/ 4233 h 10000"/>
                  <a:gd name="connsiteX65" fmla="*/ 5073 w 10000"/>
                  <a:gd name="connsiteY65" fmla="*/ 4603 h 10000"/>
                  <a:gd name="connsiteX66" fmla="*/ 4898 w 10000"/>
                  <a:gd name="connsiteY66" fmla="*/ 4391 h 10000"/>
                  <a:gd name="connsiteX67" fmla="*/ 4812 w 10000"/>
                  <a:gd name="connsiteY67" fmla="*/ 4127 h 10000"/>
                  <a:gd name="connsiteX68" fmla="*/ 4725 w 10000"/>
                  <a:gd name="connsiteY68" fmla="*/ 4339 h 10000"/>
                  <a:gd name="connsiteX69" fmla="*/ 4608 w 10000"/>
                  <a:gd name="connsiteY69" fmla="*/ 4657 h 10000"/>
                  <a:gd name="connsiteX70" fmla="*/ 4608 w 10000"/>
                  <a:gd name="connsiteY70" fmla="*/ 4445 h 10000"/>
                  <a:gd name="connsiteX71" fmla="*/ 4435 w 10000"/>
                  <a:gd name="connsiteY71" fmla="*/ 4339 h 10000"/>
                  <a:gd name="connsiteX72" fmla="*/ 4406 w 10000"/>
                  <a:gd name="connsiteY72" fmla="*/ 3968 h 10000"/>
                  <a:gd name="connsiteX73" fmla="*/ 4261 w 10000"/>
                  <a:gd name="connsiteY73" fmla="*/ 4021 h 10000"/>
                  <a:gd name="connsiteX74" fmla="*/ 4319 w 10000"/>
                  <a:gd name="connsiteY74" fmla="*/ 3598 h 10000"/>
                  <a:gd name="connsiteX75" fmla="*/ 4232 w 10000"/>
                  <a:gd name="connsiteY75" fmla="*/ 3598 h 10000"/>
                  <a:gd name="connsiteX76" fmla="*/ 4319 w 10000"/>
                  <a:gd name="connsiteY76" fmla="*/ 3069 h 10000"/>
                  <a:gd name="connsiteX77" fmla="*/ 4464 w 10000"/>
                  <a:gd name="connsiteY77" fmla="*/ 3069 h 10000"/>
                  <a:gd name="connsiteX78" fmla="*/ 4522 w 10000"/>
                  <a:gd name="connsiteY78" fmla="*/ 3386 h 10000"/>
                  <a:gd name="connsiteX79" fmla="*/ 4551 w 10000"/>
                  <a:gd name="connsiteY79" fmla="*/ 3175 h 10000"/>
                  <a:gd name="connsiteX80" fmla="*/ 4493 w 10000"/>
                  <a:gd name="connsiteY80" fmla="*/ 3016 h 10000"/>
                  <a:gd name="connsiteX81" fmla="*/ 4348 w 10000"/>
                  <a:gd name="connsiteY81" fmla="*/ 2910 h 10000"/>
                  <a:gd name="connsiteX82" fmla="*/ 4377 w 10000"/>
                  <a:gd name="connsiteY82" fmla="*/ 2487 h 10000"/>
                  <a:gd name="connsiteX83" fmla="*/ 4319 w 10000"/>
                  <a:gd name="connsiteY83" fmla="*/ 2275 h 10000"/>
                  <a:gd name="connsiteX84" fmla="*/ 4289 w 10000"/>
                  <a:gd name="connsiteY84" fmla="*/ 1641 h 10000"/>
                  <a:gd name="connsiteX85" fmla="*/ 4348 w 10000"/>
                  <a:gd name="connsiteY85" fmla="*/ 1641 h 10000"/>
                  <a:gd name="connsiteX86" fmla="*/ 4261 w 10000"/>
                  <a:gd name="connsiteY86" fmla="*/ 1534 h 10000"/>
                  <a:gd name="connsiteX87" fmla="*/ 4000 w 10000"/>
                  <a:gd name="connsiteY87" fmla="*/ 1746 h 10000"/>
                  <a:gd name="connsiteX88" fmla="*/ 3942 w 10000"/>
                  <a:gd name="connsiteY88" fmla="*/ 1323 h 10000"/>
                  <a:gd name="connsiteX89" fmla="*/ 4145 w 10000"/>
                  <a:gd name="connsiteY89" fmla="*/ 582 h 10000"/>
                  <a:gd name="connsiteX90" fmla="*/ 3972 w 10000"/>
                  <a:gd name="connsiteY90" fmla="*/ 318 h 10000"/>
                  <a:gd name="connsiteX91" fmla="*/ 3972 w 10000"/>
                  <a:gd name="connsiteY91" fmla="*/ 212 h 10000"/>
                  <a:gd name="connsiteX92" fmla="*/ 3710 w 10000"/>
                  <a:gd name="connsiteY92" fmla="*/ 0 h 10000"/>
                  <a:gd name="connsiteX93" fmla="*/ 3624 w 10000"/>
                  <a:gd name="connsiteY93" fmla="*/ 212 h 10000"/>
                  <a:gd name="connsiteX94" fmla="*/ 3536 w 10000"/>
                  <a:gd name="connsiteY94" fmla="*/ 635 h 10000"/>
                  <a:gd name="connsiteX95" fmla="*/ 3420 w 10000"/>
                  <a:gd name="connsiteY95" fmla="*/ 688 h 10000"/>
                  <a:gd name="connsiteX96" fmla="*/ 3594 w 10000"/>
                  <a:gd name="connsiteY96" fmla="*/ 900 h 10000"/>
                  <a:gd name="connsiteX97" fmla="*/ 3624 w 10000"/>
                  <a:gd name="connsiteY97" fmla="*/ 1164 h 10000"/>
                  <a:gd name="connsiteX98" fmla="*/ 3536 w 10000"/>
                  <a:gd name="connsiteY98" fmla="*/ 1323 h 10000"/>
                  <a:gd name="connsiteX99" fmla="*/ 3624 w 10000"/>
                  <a:gd name="connsiteY99" fmla="*/ 1799 h 10000"/>
                  <a:gd name="connsiteX100" fmla="*/ 3565 w 10000"/>
                  <a:gd name="connsiteY100" fmla="*/ 2223 h 10000"/>
                  <a:gd name="connsiteX101" fmla="*/ 3130 w 10000"/>
                  <a:gd name="connsiteY101" fmla="*/ 2539 h 10000"/>
                  <a:gd name="connsiteX102" fmla="*/ 3101 w 10000"/>
                  <a:gd name="connsiteY102" fmla="*/ 2381 h 10000"/>
                  <a:gd name="connsiteX103" fmla="*/ 3073 w 10000"/>
                  <a:gd name="connsiteY103" fmla="*/ 2593 h 10000"/>
                  <a:gd name="connsiteX104" fmla="*/ 3188 w 10000"/>
                  <a:gd name="connsiteY104" fmla="*/ 2804 h 10000"/>
                  <a:gd name="connsiteX105" fmla="*/ 3478 w 10000"/>
                  <a:gd name="connsiteY105" fmla="*/ 2593 h 10000"/>
                  <a:gd name="connsiteX106" fmla="*/ 3594 w 10000"/>
                  <a:gd name="connsiteY106" fmla="*/ 2752 h 10000"/>
                  <a:gd name="connsiteX107" fmla="*/ 3392 w 10000"/>
                  <a:gd name="connsiteY107" fmla="*/ 2804 h 10000"/>
                  <a:gd name="connsiteX108" fmla="*/ 1349 w 10000"/>
                  <a:gd name="connsiteY108" fmla="*/ 2289 h 10000"/>
                  <a:gd name="connsiteX109" fmla="*/ 2754 w 10000"/>
                  <a:gd name="connsiteY109" fmla="*/ 2857 h 10000"/>
                  <a:gd name="connsiteX110" fmla="*/ 1630 w 10000"/>
                  <a:gd name="connsiteY110" fmla="*/ 1022 h 10000"/>
                  <a:gd name="connsiteX111" fmla="*/ 2656 w 10000"/>
                  <a:gd name="connsiteY111" fmla="*/ 2472 h 10000"/>
                  <a:gd name="connsiteX112" fmla="*/ 2898 w 10000"/>
                  <a:gd name="connsiteY112" fmla="*/ 3545 h 10000"/>
                  <a:gd name="connsiteX113" fmla="*/ 2840 w 10000"/>
                  <a:gd name="connsiteY113" fmla="*/ 3916 h 10000"/>
                  <a:gd name="connsiteX114" fmla="*/ 1349 w 10000"/>
                  <a:gd name="connsiteY114" fmla="*/ 2289 h 10000"/>
                  <a:gd name="connsiteX115" fmla="*/ 1349 w 10000"/>
                  <a:gd name="connsiteY115" fmla="*/ 2289 h 10000"/>
                  <a:gd name="connsiteX116" fmla="*/ 2377 w 10000"/>
                  <a:gd name="connsiteY116" fmla="*/ 3598 h 10000"/>
                  <a:gd name="connsiteX117" fmla="*/ 2377 w 10000"/>
                  <a:gd name="connsiteY117" fmla="*/ 3968 h 10000"/>
                  <a:gd name="connsiteX118" fmla="*/ 2231 w 10000"/>
                  <a:gd name="connsiteY118" fmla="*/ 4445 h 10000"/>
                  <a:gd name="connsiteX119" fmla="*/ 2000 w 10000"/>
                  <a:gd name="connsiteY119" fmla="*/ 4021 h 10000"/>
                  <a:gd name="connsiteX120" fmla="*/ 1884 w 10000"/>
                  <a:gd name="connsiteY120" fmla="*/ 3545 h 10000"/>
                  <a:gd name="connsiteX121" fmla="*/ 1652 w 10000"/>
                  <a:gd name="connsiteY121" fmla="*/ 3545 h 10000"/>
                  <a:gd name="connsiteX122" fmla="*/ 1478 w 10000"/>
                  <a:gd name="connsiteY122" fmla="*/ 3757 h 10000"/>
                  <a:gd name="connsiteX123" fmla="*/ 1247 w 10000"/>
                  <a:gd name="connsiteY123" fmla="*/ 3757 h 10000"/>
                  <a:gd name="connsiteX124" fmla="*/ 1072 w 10000"/>
                  <a:gd name="connsiteY124" fmla="*/ 3968 h 10000"/>
                  <a:gd name="connsiteX125" fmla="*/ 957 w 10000"/>
                  <a:gd name="connsiteY125" fmla="*/ 3757 h 10000"/>
                  <a:gd name="connsiteX126" fmla="*/ 667 w 10000"/>
                  <a:gd name="connsiteY126" fmla="*/ 3704 h 10000"/>
                  <a:gd name="connsiteX127" fmla="*/ 406 w 10000"/>
                  <a:gd name="connsiteY127" fmla="*/ 3704 h 10000"/>
                  <a:gd name="connsiteX128" fmla="*/ 29 w 10000"/>
                  <a:gd name="connsiteY128" fmla="*/ 3439 h 10000"/>
                  <a:gd name="connsiteX129" fmla="*/ 0 w 10000"/>
                  <a:gd name="connsiteY129" fmla="*/ 3916 h 10000"/>
                  <a:gd name="connsiteX130" fmla="*/ 58 w 10000"/>
                  <a:gd name="connsiteY130" fmla="*/ 4603 h 10000"/>
                  <a:gd name="connsiteX131" fmla="*/ 116 w 10000"/>
                  <a:gd name="connsiteY131" fmla="*/ 4973 h 10000"/>
                  <a:gd name="connsiteX132" fmla="*/ 174 w 10000"/>
                  <a:gd name="connsiteY132" fmla="*/ 5239 h 10000"/>
                  <a:gd name="connsiteX133" fmla="*/ 232 w 10000"/>
                  <a:gd name="connsiteY133" fmla="*/ 5609 h 10000"/>
                  <a:gd name="connsiteX134" fmla="*/ 406 w 10000"/>
                  <a:gd name="connsiteY134" fmla="*/ 5926 h 10000"/>
                  <a:gd name="connsiteX135" fmla="*/ 638 w 10000"/>
                  <a:gd name="connsiteY135" fmla="*/ 6455 h 10000"/>
                  <a:gd name="connsiteX136" fmla="*/ 492 w 10000"/>
                  <a:gd name="connsiteY136" fmla="*/ 6350 h 10000"/>
                  <a:gd name="connsiteX137" fmla="*/ 840 w 10000"/>
                  <a:gd name="connsiteY137" fmla="*/ 6825 h 10000"/>
                  <a:gd name="connsiteX138" fmla="*/ 1043 w 10000"/>
                  <a:gd name="connsiteY138" fmla="*/ 6773 h 10000"/>
                  <a:gd name="connsiteX139" fmla="*/ 1015 w 10000"/>
                  <a:gd name="connsiteY139" fmla="*/ 6455 h 10000"/>
                  <a:gd name="connsiteX140" fmla="*/ 1188 w 10000"/>
                  <a:gd name="connsiteY140" fmla="*/ 6508 h 10000"/>
                  <a:gd name="connsiteX141" fmla="*/ 986 w 10000"/>
                  <a:gd name="connsiteY141" fmla="*/ 5873 h 10000"/>
                  <a:gd name="connsiteX142" fmla="*/ 1362 w 10000"/>
                  <a:gd name="connsiteY142" fmla="*/ 5609 h 10000"/>
                  <a:gd name="connsiteX143" fmla="*/ 1566 w 10000"/>
                  <a:gd name="connsiteY143" fmla="*/ 5609 h 10000"/>
                  <a:gd name="connsiteX144" fmla="*/ 1566 w 10000"/>
                  <a:gd name="connsiteY144" fmla="*/ 5873 h 10000"/>
                  <a:gd name="connsiteX145" fmla="*/ 1391 w 10000"/>
                  <a:gd name="connsiteY145" fmla="*/ 6032 h 10000"/>
                  <a:gd name="connsiteX146" fmla="*/ 1276 w 10000"/>
                  <a:gd name="connsiteY146" fmla="*/ 6720 h 10000"/>
                  <a:gd name="connsiteX147" fmla="*/ 1218 w 10000"/>
                  <a:gd name="connsiteY147" fmla="*/ 7037 h 10000"/>
                  <a:gd name="connsiteX148" fmla="*/ 1305 w 10000"/>
                  <a:gd name="connsiteY148" fmla="*/ 7461 h 10000"/>
                  <a:gd name="connsiteX149" fmla="*/ 1478 w 10000"/>
                  <a:gd name="connsiteY149" fmla="*/ 7778 h 10000"/>
                  <a:gd name="connsiteX150" fmla="*/ 2058 w 10000"/>
                  <a:gd name="connsiteY150" fmla="*/ 8413 h 10000"/>
                  <a:gd name="connsiteX151" fmla="*/ 2521 w 10000"/>
                  <a:gd name="connsiteY151" fmla="*/ 8889 h 10000"/>
                  <a:gd name="connsiteX152" fmla="*/ 2869 w 10000"/>
                  <a:gd name="connsiteY152" fmla="*/ 9101 h 10000"/>
                  <a:gd name="connsiteX153" fmla="*/ 3246 w 10000"/>
                  <a:gd name="connsiteY153" fmla="*/ 9312 h 10000"/>
                  <a:gd name="connsiteX154" fmla="*/ 3624 w 10000"/>
                  <a:gd name="connsiteY154" fmla="*/ 9524 h 10000"/>
                  <a:gd name="connsiteX155" fmla="*/ 3972 w 10000"/>
                  <a:gd name="connsiteY155" fmla="*/ 9630 h 10000"/>
                  <a:gd name="connsiteX156" fmla="*/ 4348 w 10000"/>
                  <a:gd name="connsiteY156" fmla="*/ 9789 h 10000"/>
                  <a:gd name="connsiteX157" fmla="*/ 4783 w 10000"/>
                  <a:gd name="connsiteY157" fmla="*/ 9948 h 10000"/>
                  <a:gd name="connsiteX158" fmla="*/ 5246 w 10000"/>
                  <a:gd name="connsiteY158" fmla="*/ 10000 h 10000"/>
                  <a:gd name="connsiteX159" fmla="*/ 5652 w 10000"/>
                  <a:gd name="connsiteY159" fmla="*/ 10000 h 10000"/>
                  <a:gd name="connsiteX160" fmla="*/ 6145 w 10000"/>
                  <a:gd name="connsiteY160" fmla="*/ 9948 h 10000"/>
                  <a:gd name="connsiteX161" fmla="*/ 6493 w 10000"/>
                  <a:gd name="connsiteY161" fmla="*/ 9841 h 10000"/>
                  <a:gd name="connsiteX162" fmla="*/ 6841 w 10000"/>
                  <a:gd name="connsiteY162" fmla="*/ 9736 h 10000"/>
                  <a:gd name="connsiteX163" fmla="*/ 7218 w 10000"/>
                  <a:gd name="connsiteY163" fmla="*/ 9577 h 10000"/>
                  <a:gd name="connsiteX164" fmla="*/ 7565 w 10000"/>
                  <a:gd name="connsiteY164" fmla="*/ 9418 h 10000"/>
                  <a:gd name="connsiteX165" fmla="*/ 7884 w 10000"/>
                  <a:gd name="connsiteY165" fmla="*/ 9207 h 10000"/>
                  <a:gd name="connsiteX166" fmla="*/ 8232 w 10000"/>
                  <a:gd name="connsiteY166" fmla="*/ 8995 h 10000"/>
                  <a:gd name="connsiteX167" fmla="*/ 8551 w 10000"/>
                  <a:gd name="connsiteY16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8734 w 10000"/>
                  <a:gd name="connsiteY35" fmla="*/ 5498 h 10000"/>
                  <a:gd name="connsiteX36" fmla="*/ 8734 w 10000"/>
                  <a:gd name="connsiteY36" fmla="*/ 5498 h 10000"/>
                  <a:gd name="connsiteX37" fmla="*/ 8607 w 10000"/>
                  <a:gd name="connsiteY37" fmla="*/ 5271 h 10000"/>
                  <a:gd name="connsiteX38" fmla="*/ 8417 w 10000"/>
                  <a:gd name="connsiteY38" fmla="*/ 5422 h 10000"/>
                  <a:gd name="connsiteX39" fmla="*/ 8291 w 10000"/>
                  <a:gd name="connsiteY39" fmla="*/ 5195 h 10000"/>
                  <a:gd name="connsiteX40" fmla="*/ 8164 w 10000"/>
                  <a:gd name="connsiteY40" fmla="*/ 4968 h 10000"/>
                  <a:gd name="connsiteX41" fmla="*/ 8671 w 10000"/>
                  <a:gd name="connsiteY41" fmla="*/ 4893 h 10000"/>
                  <a:gd name="connsiteX42" fmla="*/ 8227 w 10000"/>
                  <a:gd name="connsiteY42" fmla="*/ 4591 h 10000"/>
                  <a:gd name="connsiteX43" fmla="*/ 7657 w 10000"/>
                  <a:gd name="connsiteY43" fmla="*/ 5044 h 10000"/>
                  <a:gd name="connsiteX44" fmla="*/ 7087 w 10000"/>
                  <a:gd name="connsiteY44" fmla="*/ 5497 h 10000"/>
                  <a:gd name="connsiteX45" fmla="*/ 8037 w 10000"/>
                  <a:gd name="connsiteY45" fmla="*/ 4742 h 10000"/>
                  <a:gd name="connsiteX46" fmla="*/ 7531 w 10000"/>
                  <a:gd name="connsiteY46" fmla="*/ 4817 h 10000"/>
                  <a:gd name="connsiteX47" fmla="*/ 8069 w 10000"/>
                  <a:gd name="connsiteY47" fmla="*/ 4826 h 10000"/>
                  <a:gd name="connsiteX48" fmla="*/ 6950 w 10000"/>
                  <a:gd name="connsiteY48" fmla="*/ 3306 h 10000"/>
                  <a:gd name="connsiteX49" fmla="*/ 6962 w 10000"/>
                  <a:gd name="connsiteY49" fmla="*/ 3305 h 10000"/>
                  <a:gd name="connsiteX50" fmla="*/ 6645 w 10000"/>
                  <a:gd name="connsiteY50" fmla="*/ 3230 h 10000"/>
                  <a:gd name="connsiteX51" fmla="*/ 6519 w 10000"/>
                  <a:gd name="connsiteY51" fmla="*/ 3003 h 10000"/>
                  <a:gd name="connsiteX52" fmla="*/ 5949 w 10000"/>
                  <a:gd name="connsiteY52" fmla="*/ 2473 h 10000"/>
                  <a:gd name="connsiteX53" fmla="*/ 5015 w 10000"/>
                  <a:gd name="connsiteY53" fmla="*/ 3228 h 10000"/>
                  <a:gd name="connsiteX54" fmla="*/ 4898 w 10000"/>
                  <a:gd name="connsiteY54" fmla="*/ 3175 h 10000"/>
                  <a:gd name="connsiteX55" fmla="*/ 4754 w 10000"/>
                  <a:gd name="connsiteY55" fmla="*/ 3122 h 10000"/>
                  <a:gd name="connsiteX56" fmla="*/ 4637 w 10000"/>
                  <a:gd name="connsiteY56" fmla="*/ 3334 h 10000"/>
                  <a:gd name="connsiteX57" fmla="*/ 4464 w 10000"/>
                  <a:gd name="connsiteY57" fmla="*/ 3493 h 10000"/>
                  <a:gd name="connsiteX58" fmla="*/ 4435 w 10000"/>
                  <a:gd name="connsiteY58" fmla="*/ 3651 h 10000"/>
                  <a:gd name="connsiteX59" fmla="*/ 4579 w 10000"/>
                  <a:gd name="connsiteY59" fmla="*/ 3862 h 10000"/>
                  <a:gd name="connsiteX60" fmla="*/ 4637 w 10000"/>
                  <a:gd name="connsiteY60" fmla="*/ 4021 h 10000"/>
                  <a:gd name="connsiteX61" fmla="*/ 4783 w 10000"/>
                  <a:gd name="connsiteY61" fmla="*/ 4021 h 10000"/>
                  <a:gd name="connsiteX62" fmla="*/ 4841 w 10000"/>
                  <a:gd name="connsiteY62" fmla="*/ 4021 h 10000"/>
                  <a:gd name="connsiteX63" fmla="*/ 4927 w 10000"/>
                  <a:gd name="connsiteY63" fmla="*/ 4233 h 10000"/>
                  <a:gd name="connsiteX64" fmla="*/ 5073 w 10000"/>
                  <a:gd name="connsiteY64" fmla="*/ 4603 h 10000"/>
                  <a:gd name="connsiteX65" fmla="*/ 4898 w 10000"/>
                  <a:gd name="connsiteY65" fmla="*/ 4391 h 10000"/>
                  <a:gd name="connsiteX66" fmla="*/ 4812 w 10000"/>
                  <a:gd name="connsiteY66" fmla="*/ 4127 h 10000"/>
                  <a:gd name="connsiteX67" fmla="*/ 4725 w 10000"/>
                  <a:gd name="connsiteY67" fmla="*/ 4339 h 10000"/>
                  <a:gd name="connsiteX68" fmla="*/ 4608 w 10000"/>
                  <a:gd name="connsiteY68" fmla="*/ 4657 h 10000"/>
                  <a:gd name="connsiteX69" fmla="*/ 4608 w 10000"/>
                  <a:gd name="connsiteY69" fmla="*/ 4445 h 10000"/>
                  <a:gd name="connsiteX70" fmla="*/ 4435 w 10000"/>
                  <a:gd name="connsiteY70" fmla="*/ 4339 h 10000"/>
                  <a:gd name="connsiteX71" fmla="*/ 4406 w 10000"/>
                  <a:gd name="connsiteY71" fmla="*/ 3968 h 10000"/>
                  <a:gd name="connsiteX72" fmla="*/ 4261 w 10000"/>
                  <a:gd name="connsiteY72" fmla="*/ 4021 h 10000"/>
                  <a:gd name="connsiteX73" fmla="*/ 4319 w 10000"/>
                  <a:gd name="connsiteY73" fmla="*/ 3598 h 10000"/>
                  <a:gd name="connsiteX74" fmla="*/ 4232 w 10000"/>
                  <a:gd name="connsiteY74" fmla="*/ 3598 h 10000"/>
                  <a:gd name="connsiteX75" fmla="*/ 4319 w 10000"/>
                  <a:gd name="connsiteY75" fmla="*/ 3069 h 10000"/>
                  <a:gd name="connsiteX76" fmla="*/ 4464 w 10000"/>
                  <a:gd name="connsiteY76" fmla="*/ 3069 h 10000"/>
                  <a:gd name="connsiteX77" fmla="*/ 4522 w 10000"/>
                  <a:gd name="connsiteY77" fmla="*/ 3386 h 10000"/>
                  <a:gd name="connsiteX78" fmla="*/ 4551 w 10000"/>
                  <a:gd name="connsiteY78" fmla="*/ 3175 h 10000"/>
                  <a:gd name="connsiteX79" fmla="*/ 4493 w 10000"/>
                  <a:gd name="connsiteY79" fmla="*/ 3016 h 10000"/>
                  <a:gd name="connsiteX80" fmla="*/ 4348 w 10000"/>
                  <a:gd name="connsiteY80" fmla="*/ 2910 h 10000"/>
                  <a:gd name="connsiteX81" fmla="*/ 4377 w 10000"/>
                  <a:gd name="connsiteY81" fmla="*/ 2487 h 10000"/>
                  <a:gd name="connsiteX82" fmla="*/ 4319 w 10000"/>
                  <a:gd name="connsiteY82" fmla="*/ 2275 h 10000"/>
                  <a:gd name="connsiteX83" fmla="*/ 4289 w 10000"/>
                  <a:gd name="connsiteY83" fmla="*/ 1641 h 10000"/>
                  <a:gd name="connsiteX84" fmla="*/ 4348 w 10000"/>
                  <a:gd name="connsiteY84" fmla="*/ 1641 h 10000"/>
                  <a:gd name="connsiteX85" fmla="*/ 4261 w 10000"/>
                  <a:gd name="connsiteY85" fmla="*/ 1534 h 10000"/>
                  <a:gd name="connsiteX86" fmla="*/ 4000 w 10000"/>
                  <a:gd name="connsiteY86" fmla="*/ 1746 h 10000"/>
                  <a:gd name="connsiteX87" fmla="*/ 3942 w 10000"/>
                  <a:gd name="connsiteY87" fmla="*/ 1323 h 10000"/>
                  <a:gd name="connsiteX88" fmla="*/ 4145 w 10000"/>
                  <a:gd name="connsiteY88" fmla="*/ 582 h 10000"/>
                  <a:gd name="connsiteX89" fmla="*/ 3972 w 10000"/>
                  <a:gd name="connsiteY89" fmla="*/ 318 h 10000"/>
                  <a:gd name="connsiteX90" fmla="*/ 3972 w 10000"/>
                  <a:gd name="connsiteY90" fmla="*/ 212 h 10000"/>
                  <a:gd name="connsiteX91" fmla="*/ 3710 w 10000"/>
                  <a:gd name="connsiteY91" fmla="*/ 0 h 10000"/>
                  <a:gd name="connsiteX92" fmla="*/ 3624 w 10000"/>
                  <a:gd name="connsiteY92" fmla="*/ 212 h 10000"/>
                  <a:gd name="connsiteX93" fmla="*/ 3536 w 10000"/>
                  <a:gd name="connsiteY93" fmla="*/ 635 h 10000"/>
                  <a:gd name="connsiteX94" fmla="*/ 3420 w 10000"/>
                  <a:gd name="connsiteY94" fmla="*/ 688 h 10000"/>
                  <a:gd name="connsiteX95" fmla="*/ 3594 w 10000"/>
                  <a:gd name="connsiteY95" fmla="*/ 900 h 10000"/>
                  <a:gd name="connsiteX96" fmla="*/ 3624 w 10000"/>
                  <a:gd name="connsiteY96" fmla="*/ 1164 h 10000"/>
                  <a:gd name="connsiteX97" fmla="*/ 3536 w 10000"/>
                  <a:gd name="connsiteY97" fmla="*/ 1323 h 10000"/>
                  <a:gd name="connsiteX98" fmla="*/ 3624 w 10000"/>
                  <a:gd name="connsiteY98" fmla="*/ 1799 h 10000"/>
                  <a:gd name="connsiteX99" fmla="*/ 3565 w 10000"/>
                  <a:gd name="connsiteY99" fmla="*/ 2223 h 10000"/>
                  <a:gd name="connsiteX100" fmla="*/ 3130 w 10000"/>
                  <a:gd name="connsiteY100" fmla="*/ 2539 h 10000"/>
                  <a:gd name="connsiteX101" fmla="*/ 3101 w 10000"/>
                  <a:gd name="connsiteY101" fmla="*/ 2381 h 10000"/>
                  <a:gd name="connsiteX102" fmla="*/ 3073 w 10000"/>
                  <a:gd name="connsiteY102" fmla="*/ 2593 h 10000"/>
                  <a:gd name="connsiteX103" fmla="*/ 3188 w 10000"/>
                  <a:gd name="connsiteY103" fmla="*/ 2804 h 10000"/>
                  <a:gd name="connsiteX104" fmla="*/ 3478 w 10000"/>
                  <a:gd name="connsiteY104" fmla="*/ 2593 h 10000"/>
                  <a:gd name="connsiteX105" fmla="*/ 3594 w 10000"/>
                  <a:gd name="connsiteY105" fmla="*/ 2752 h 10000"/>
                  <a:gd name="connsiteX106" fmla="*/ 3392 w 10000"/>
                  <a:gd name="connsiteY106" fmla="*/ 2804 h 10000"/>
                  <a:gd name="connsiteX107" fmla="*/ 1349 w 10000"/>
                  <a:gd name="connsiteY107" fmla="*/ 2289 h 10000"/>
                  <a:gd name="connsiteX108" fmla="*/ 2754 w 10000"/>
                  <a:gd name="connsiteY108" fmla="*/ 2857 h 10000"/>
                  <a:gd name="connsiteX109" fmla="*/ 1630 w 10000"/>
                  <a:gd name="connsiteY109" fmla="*/ 1022 h 10000"/>
                  <a:gd name="connsiteX110" fmla="*/ 2656 w 10000"/>
                  <a:gd name="connsiteY110" fmla="*/ 2472 h 10000"/>
                  <a:gd name="connsiteX111" fmla="*/ 2898 w 10000"/>
                  <a:gd name="connsiteY111" fmla="*/ 3545 h 10000"/>
                  <a:gd name="connsiteX112" fmla="*/ 2840 w 10000"/>
                  <a:gd name="connsiteY112" fmla="*/ 3916 h 10000"/>
                  <a:gd name="connsiteX113" fmla="*/ 1349 w 10000"/>
                  <a:gd name="connsiteY113" fmla="*/ 2289 h 10000"/>
                  <a:gd name="connsiteX114" fmla="*/ 1349 w 10000"/>
                  <a:gd name="connsiteY114" fmla="*/ 2289 h 10000"/>
                  <a:gd name="connsiteX115" fmla="*/ 2377 w 10000"/>
                  <a:gd name="connsiteY115" fmla="*/ 3598 h 10000"/>
                  <a:gd name="connsiteX116" fmla="*/ 2377 w 10000"/>
                  <a:gd name="connsiteY116" fmla="*/ 3968 h 10000"/>
                  <a:gd name="connsiteX117" fmla="*/ 2231 w 10000"/>
                  <a:gd name="connsiteY117" fmla="*/ 4445 h 10000"/>
                  <a:gd name="connsiteX118" fmla="*/ 2000 w 10000"/>
                  <a:gd name="connsiteY118" fmla="*/ 4021 h 10000"/>
                  <a:gd name="connsiteX119" fmla="*/ 1884 w 10000"/>
                  <a:gd name="connsiteY119" fmla="*/ 3545 h 10000"/>
                  <a:gd name="connsiteX120" fmla="*/ 1652 w 10000"/>
                  <a:gd name="connsiteY120" fmla="*/ 3545 h 10000"/>
                  <a:gd name="connsiteX121" fmla="*/ 1478 w 10000"/>
                  <a:gd name="connsiteY121" fmla="*/ 3757 h 10000"/>
                  <a:gd name="connsiteX122" fmla="*/ 1247 w 10000"/>
                  <a:gd name="connsiteY122" fmla="*/ 3757 h 10000"/>
                  <a:gd name="connsiteX123" fmla="*/ 1072 w 10000"/>
                  <a:gd name="connsiteY123" fmla="*/ 3968 h 10000"/>
                  <a:gd name="connsiteX124" fmla="*/ 957 w 10000"/>
                  <a:gd name="connsiteY124" fmla="*/ 3757 h 10000"/>
                  <a:gd name="connsiteX125" fmla="*/ 667 w 10000"/>
                  <a:gd name="connsiteY125" fmla="*/ 3704 h 10000"/>
                  <a:gd name="connsiteX126" fmla="*/ 406 w 10000"/>
                  <a:gd name="connsiteY126" fmla="*/ 3704 h 10000"/>
                  <a:gd name="connsiteX127" fmla="*/ 29 w 10000"/>
                  <a:gd name="connsiteY127" fmla="*/ 3439 h 10000"/>
                  <a:gd name="connsiteX128" fmla="*/ 0 w 10000"/>
                  <a:gd name="connsiteY128" fmla="*/ 3916 h 10000"/>
                  <a:gd name="connsiteX129" fmla="*/ 58 w 10000"/>
                  <a:gd name="connsiteY129" fmla="*/ 4603 h 10000"/>
                  <a:gd name="connsiteX130" fmla="*/ 116 w 10000"/>
                  <a:gd name="connsiteY130" fmla="*/ 4973 h 10000"/>
                  <a:gd name="connsiteX131" fmla="*/ 174 w 10000"/>
                  <a:gd name="connsiteY131" fmla="*/ 5239 h 10000"/>
                  <a:gd name="connsiteX132" fmla="*/ 232 w 10000"/>
                  <a:gd name="connsiteY132" fmla="*/ 5609 h 10000"/>
                  <a:gd name="connsiteX133" fmla="*/ 406 w 10000"/>
                  <a:gd name="connsiteY133" fmla="*/ 5926 h 10000"/>
                  <a:gd name="connsiteX134" fmla="*/ 638 w 10000"/>
                  <a:gd name="connsiteY134" fmla="*/ 6455 h 10000"/>
                  <a:gd name="connsiteX135" fmla="*/ 492 w 10000"/>
                  <a:gd name="connsiteY135" fmla="*/ 6350 h 10000"/>
                  <a:gd name="connsiteX136" fmla="*/ 840 w 10000"/>
                  <a:gd name="connsiteY136" fmla="*/ 6825 h 10000"/>
                  <a:gd name="connsiteX137" fmla="*/ 1043 w 10000"/>
                  <a:gd name="connsiteY137" fmla="*/ 6773 h 10000"/>
                  <a:gd name="connsiteX138" fmla="*/ 1015 w 10000"/>
                  <a:gd name="connsiteY138" fmla="*/ 6455 h 10000"/>
                  <a:gd name="connsiteX139" fmla="*/ 1188 w 10000"/>
                  <a:gd name="connsiteY139" fmla="*/ 6508 h 10000"/>
                  <a:gd name="connsiteX140" fmla="*/ 986 w 10000"/>
                  <a:gd name="connsiteY140" fmla="*/ 5873 h 10000"/>
                  <a:gd name="connsiteX141" fmla="*/ 1362 w 10000"/>
                  <a:gd name="connsiteY141" fmla="*/ 5609 h 10000"/>
                  <a:gd name="connsiteX142" fmla="*/ 1566 w 10000"/>
                  <a:gd name="connsiteY142" fmla="*/ 5609 h 10000"/>
                  <a:gd name="connsiteX143" fmla="*/ 1566 w 10000"/>
                  <a:gd name="connsiteY143" fmla="*/ 5873 h 10000"/>
                  <a:gd name="connsiteX144" fmla="*/ 1391 w 10000"/>
                  <a:gd name="connsiteY144" fmla="*/ 6032 h 10000"/>
                  <a:gd name="connsiteX145" fmla="*/ 1276 w 10000"/>
                  <a:gd name="connsiteY145" fmla="*/ 6720 h 10000"/>
                  <a:gd name="connsiteX146" fmla="*/ 1218 w 10000"/>
                  <a:gd name="connsiteY146" fmla="*/ 7037 h 10000"/>
                  <a:gd name="connsiteX147" fmla="*/ 1305 w 10000"/>
                  <a:gd name="connsiteY147" fmla="*/ 7461 h 10000"/>
                  <a:gd name="connsiteX148" fmla="*/ 1478 w 10000"/>
                  <a:gd name="connsiteY148" fmla="*/ 7778 h 10000"/>
                  <a:gd name="connsiteX149" fmla="*/ 2058 w 10000"/>
                  <a:gd name="connsiteY149" fmla="*/ 8413 h 10000"/>
                  <a:gd name="connsiteX150" fmla="*/ 2521 w 10000"/>
                  <a:gd name="connsiteY150" fmla="*/ 8889 h 10000"/>
                  <a:gd name="connsiteX151" fmla="*/ 2869 w 10000"/>
                  <a:gd name="connsiteY151" fmla="*/ 9101 h 10000"/>
                  <a:gd name="connsiteX152" fmla="*/ 3246 w 10000"/>
                  <a:gd name="connsiteY152" fmla="*/ 9312 h 10000"/>
                  <a:gd name="connsiteX153" fmla="*/ 3624 w 10000"/>
                  <a:gd name="connsiteY153" fmla="*/ 9524 h 10000"/>
                  <a:gd name="connsiteX154" fmla="*/ 3972 w 10000"/>
                  <a:gd name="connsiteY154" fmla="*/ 9630 h 10000"/>
                  <a:gd name="connsiteX155" fmla="*/ 4348 w 10000"/>
                  <a:gd name="connsiteY155" fmla="*/ 9789 h 10000"/>
                  <a:gd name="connsiteX156" fmla="*/ 4783 w 10000"/>
                  <a:gd name="connsiteY156" fmla="*/ 9948 h 10000"/>
                  <a:gd name="connsiteX157" fmla="*/ 5246 w 10000"/>
                  <a:gd name="connsiteY157" fmla="*/ 10000 h 10000"/>
                  <a:gd name="connsiteX158" fmla="*/ 5652 w 10000"/>
                  <a:gd name="connsiteY158" fmla="*/ 10000 h 10000"/>
                  <a:gd name="connsiteX159" fmla="*/ 6145 w 10000"/>
                  <a:gd name="connsiteY159" fmla="*/ 9948 h 10000"/>
                  <a:gd name="connsiteX160" fmla="*/ 6493 w 10000"/>
                  <a:gd name="connsiteY160" fmla="*/ 9841 h 10000"/>
                  <a:gd name="connsiteX161" fmla="*/ 6841 w 10000"/>
                  <a:gd name="connsiteY161" fmla="*/ 9736 h 10000"/>
                  <a:gd name="connsiteX162" fmla="*/ 7218 w 10000"/>
                  <a:gd name="connsiteY162" fmla="*/ 9577 h 10000"/>
                  <a:gd name="connsiteX163" fmla="*/ 7565 w 10000"/>
                  <a:gd name="connsiteY163" fmla="*/ 9418 h 10000"/>
                  <a:gd name="connsiteX164" fmla="*/ 7884 w 10000"/>
                  <a:gd name="connsiteY164" fmla="*/ 9207 h 10000"/>
                  <a:gd name="connsiteX165" fmla="*/ 8232 w 10000"/>
                  <a:gd name="connsiteY165" fmla="*/ 8995 h 10000"/>
                  <a:gd name="connsiteX166" fmla="*/ 8551 w 10000"/>
                  <a:gd name="connsiteY16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8734 w 10000"/>
                  <a:gd name="connsiteY34" fmla="*/ 5498 h 10000"/>
                  <a:gd name="connsiteX35" fmla="*/ 8734 w 10000"/>
                  <a:gd name="connsiteY35" fmla="*/ 5498 h 10000"/>
                  <a:gd name="connsiteX36" fmla="*/ 8607 w 10000"/>
                  <a:gd name="connsiteY36" fmla="*/ 5271 h 10000"/>
                  <a:gd name="connsiteX37" fmla="*/ 8417 w 10000"/>
                  <a:gd name="connsiteY37" fmla="*/ 5422 h 10000"/>
                  <a:gd name="connsiteX38" fmla="*/ 8291 w 10000"/>
                  <a:gd name="connsiteY38" fmla="*/ 5195 h 10000"/>
                  <a:gd name="connsiteX39" fmla="*/ 8164 w 10000"/>
                  <a:gd name="connsiteY39" fmla="*/ 4968 h 10000"/>
                  <a:gd name="connsiteX40" fmla="*/ 8671 w 10000"/>
                  <a:gd name="connsiteY40" fmla="*/ 4893 h 10000"/>
                  <a:gd name="connsiteX41" fmla="*/ 8227 w 10000"/>
                  <a:gd name="connsiteY41" fmla="*/ 4591 h 10000"/>
                  <a:gd name="connsiteX42" fmla="*/ 7657 w 10000"/>
                  <a:gd name="connsiteY42" fmla="*/ 5044 h 10000"/>
                  <a:gd name="connsiteX43" fmla="*/ 7087 w 10000"/>
                  <a:gd name="connsiteY43" fmla="*/ 5497 h 10000"/>
                  <a:gd name="connsiteX44" fmla="*/ 8037 w 10000"/>
                  <a:gd name="connsiteY44" fmla="*/ 4742 h 10000"/>
                  <a:gd name="connsiteX45" fmla="*/ 7531 w 10000"/>
                  <a:gd name="connsiteY45" fmla="*/ 4817 h 10000"/>
                  <a:gd name="connsiteX46" fmla="*/ 8069 w 10000"/>
                  <a:gd name="connsiteY46" fmla="*/ 4826 h 10000"/>
                  <a:gd name="connsiteX47" fmla="*/ 6950 w 10000"/>
                  <a:gd name="connsiteY47" fmla="*/ 3306 h 10000"/>
                  <a:gd name="connsiteX48" fmla="*/ 6962 w 10000"/>
                  <a:gd name="connsiteY48" fmla="*/ 3305 h 10000"/>
                  <a:gd name="connsiteX49" fmla="*/ 6645 w 10000"/>
                  <a:gd name="connsiteY49" fmla="*/ 3230 h 10000"/>
                  <a:gd name="connsiteX50" fmla="*/ 6519 w 10000"/>
                  <a:gd name="connsiteY50" fmla="*/ 3003 h 10000"/>
                  <a:gd name="connsiteX51" fmla="*/ 5949 w 10000"/>
                  <a:gd name="connsiteY51" fmla="*/ 2473 h 10000"/>
                  <a:gd name="connsiteX52" fmla="*/ 5015 w 10000"/>
                  <a:gd name="connsiteY52" fmla="*/ 3228 h 10000"/>
                  <a:gd name="connsiteX53" fmla="*/ 4898 w 10000"/>
                  <a:gd name="connsiteY53" fmla="*/ 3175 h 10000"/>
                  <a:gd name="connsiteX54" fmla="*/ 4754 w 10000"/>
                  <a:gd name="connsiteY54" fmla="*/ 3122 h 10000"/>
                  <a:gd name="connsiteX55" fmla="*/ 4637 w 10000"/>
                  <a:gd name="connsiteY55" fmla="*/ 3334 h 10000"/>
                  <a:gd name="connsiteX56" fmla="*/ 4464 w 10000"/>
                  <a:gd name="connsiteY56" fmla="*/ 3493 h 10000"/>
                  <a:gd name="connsiteX57" fmla="*/ 4435 w 10000"/>
                  <a:gd name="connsiteY57" fmla="*/ 3651 h 10000"/>
                  <a:gd name="connsiteX58" fmla="*/ 4579 w 10000"/>
                  <a:gd name="connsiteY58" fmla="*/ 3862 h 10000"/>
                  <a:gd name="connsiteX59" fmla="*/ 4637 w 10000"/>
                  <a:gd name="connsiteY59" fmla="*/ 4021 h 10000"/>
                  <a:gd name="connsiteX60" fmla="*/ 4783 w 10000"/>
                  <a:gd name="connsiteY60" fmla="*/ 4021 h 10000"/>
                  <a:gd name="connsiteX61" fmla="*/ 4841 w 10000"/>
                  <a:gd name="connsiteY61" fmla="*/ 4021 h 10000"/>
                  <a:gd name="connsiteX62" fmla="*/ 4927 w 10000"/>
                  <a:gd name="connsiteY62" fmla="*/ 4233 h 10000"/>
                  <a:gd name="connsiteX63" fmla="*/ 5073 w 10000"/>
                  <a:gd name="connsiteY63" fmla="*/ 4603 h 10000"/>
                  <a:gd name="connsiteX64" fmla="*/ 4898 w 10000"/>
                  <a:gd name="connsiteY64" fmla="*/ 4391 h 10000"/>
                  <a:gd name="connsiteX65" fmla="*/ 4812 w 10000"/>
                  <a:gd name="connsiteY65" fmla="*/ 4127 h 10000"/>
                  <a:gd name="connsiteX66" fmla="*/ 4725 w 10000"/>
                  <a:gd name="connsiteY66" fmla="*/ 4339 h 10000"/>
                  <a:gd name="connsiteX67" fmla="*/ 4608 w 10000"/>
                  <a:gd name="connsiteY67" fmla="*/ 4657 h 10000"/>
                  <a:gd name="connsiteX68" fmla="*/ 4608 w 10000"/>
                  <a:gd name="connsiteY68" fmla="*/ 4445 h 10000"/>
                  <a:gd name="connsiteX69" fmla="*/ 4435 w 10000"/>
                  <a:gd name="connsiteY69" fmla="*/ 4339 h 10000"/>
                  <a:gd name="connsiteX70" fmla="*/ 4406 w 10000"/>
                  <a:gd name="connsiteY70" fmla="*/ 3968 h 10000"/>
                  <a:gd name="connsiteX71" fmla="*/ 4261 w 10000"/>
                  <a:gd name="connsiteY71" fmla="*/ 4021 h 10000"/>
                  <a:gd name="connsiteX72" fmla="*/ 4319 w 10000"/>
                  <a:gd name="connsiteY72" fmla="*/ 3598 h 10000"/>
                  <a:gd name="connsiteX73" fmla="*/ 4232 w 10000"/>
                  <a:gd name="connsiteY73" fmla="*/ 3598 h 10000"/>
                  <a:gd name="connsiteX74" fmla="*/ 4319 w 10000"/>
                  <a:gd name="connsiteY74" fmla="*/ 3069 h 10000"/>
                  <a:gd name="connsiteX75" fmla="*/ 4464 w 10000"/>
                  <a:gd name="connsiteY75" fmla="*/ 3069 h 10000"/>
                  <a:gd name="connsiteX76" fmla="*/ 4522 w 10000"/>
                  <a:gd name="connsiteY76" fmla="*/ 3386 h 10000"/>
                  <a:gd name="connsiteX77" fmla="*/ 4551 w 10000"/>
                  <a:gd name="connsiteY77" fmla="*/ 3175 h 10000"/>
                  <a:gd name="connsiteX78" fmla="*/ 4493 w 10000"/>
                  <a:gd name="connsiteY78" fmla="*/ 3016 h 10000"/>
                  <a:gd name="connsiteX79" fmla="*/ 4348 w 10000"/>
                  <a:gd name="connsiteY79" fmla="*/ 2910 h 10000"/>
                  <a:gd name="connsiteX80" fmla="*/ 4377 w 10000"/>
                  <a:gd name="connsiteY80" fmla="*/ 2487 h 10000"/>
                  <a:gd name="connsiteX81" fmla="*/ 4319 w 10000"/>
                  <a:gd name="connsiteY81" fmla="*/ 2275 h 10000"/>
                  <a:gd name="connsiteX82" fmla="*/ 4289 w 10000"/>
                  <a:gd name="connsiteY82" fmla="*/ 1641 h 10000"/>
                  <a:gd name="connsiteX83" fmla="*/ 4348 w 10000"/>
                  <a:gd name="connsiteY83" fmla="*/ 1641 h 10000"/>
                  <a:gd name="connsiteX84" fmla="*/ 4261 w 10000"/>
                  <a:gd name="connsiteY84" fmla="*/ 1534 h 10000"/>
                  <a:gd name="connsiteX85" fmla="*/ 4000 w 10000"/>
                  <a:gd name="connsiteY85" fmla="*/ 1746 h 10000"/>
                  <a:gd name="connsiteX86" fmla="*/ 3942 w 10000"/>
                  <a:gd name="connsiteY86" fmla="*/ 1323 h 10000"/>
                  <a:gd name="connsiteX87" fmla="*/ 4145 w 10000"/>
                  <a:gd name="connsiteY87" fmla="*/ 582 h 10000"/>
                  <a:gd name="connsiteX88" fmla="*/ 3972 w 10000"/>
                  <a:gd name="connsiteY88" fmla="*/ 318 h 10000"/>
                  <a:gd name="connsiteX89" fmla="*/ 3972 w 10000"/>
                  <a:gd name="connsiteY89" fmla="*/ 212 h 10000"/>
                  <a:gd name="connsiteX90" fmla="*/ 3710 w 10000"/>
                  <a:gd name="connsiteY90" fmla="*/ 0 h 10000"/>
                  <a:gd name="connsiteX91" fmla="*/ 3624 w 10000"/>
                  <a:gd name="connsiteY91" fmla="*/ 212 h 10000"/>
                  <a:gd name="connsiteX92" fmla="*/ 3536 w 10000"/>
                  <a:gd name="connsiteY92" fmla="*/ 635 h 10000"/>
                  <a:gd name="connsiteX93" fmla="*/ 3420 w 10000"/>
                  <a:gd name="connsiteY93" fmla="*/ 688 h 10000"/>
                  <a:gd name="connsiteX94" fmla="*/ 3594 w 10000"/>
                  <a:gd name="connsiteY94" fmla="*/ 900 h 10000"/>
                  <a:gd name="connsiteX95" fmla="*/ 3624 w 10000"/>
                  <a:gd name="connsiteY95" fmla="*/ 1164 h 10000"/>
                  <a:gd name="connsiteX96" fmla="*/ 3536 w 10000"/>
                  <a:gd name="connsiteY96" fmla="*/ 1323 h 10000"/>
                  <a:gd name="connsiteX97" fmla="*/ 3624 w 10000"/>
                  <a:gd name="connsiteY97" fmla="*/ 1799 h 10000"/>
                  <a:gd name="connsiteX98" fmla="*/ 3565 w 10000"/>
                  <a:gd name="connsiteY98" fmla="*/ 2223 h 10000"/>
                  <a:gd name="connsiteX99" fmla="*/ 3130 w 10000"/>
                  <a:gd name="connsiteY99" fmla="*/ 2539 h 10000"/>
                  <a:gd name="connsiteX100" fmla="*/ 3101 w 10000"/>
                  <a:gd name="connsiteY100" fmla="*/ 2381 h 10000"/>
                  <a:gd name="connsiteX101" fmla="*/ 3073 w 10000"/>
                  <a:gd name="connsiteY101" fmla="*/ 2593 h 10000"/>
                  <a:gd name="connsiteX102" fmla="*/ 3188 w 10000"/>
                  <a:gd name="connsiteY102" fmla="*/ 2804 h 10000"/>
                  <a:gd name="connsiteX103" fmla="*/ 3478 w 10000"/>
                  <a:gd name="connsiteY103" fmla="*/ 2593 h 10000"/>
                  <a:gd name="connsiteX104" fmla="*/ 3594 w 10000"/>
                  <a:gd name="connsiteY104" fmla="*/ 2752 h 10000"/>
                  <a:gd name="connsiteX105" fmla="*/ 3392 w 10000"/>
                  <a:gd name="connsiteY105" fmla="*/ 2804 h 10000"/>
                  <a:gd name="connsiteX106" fmla="*/ 1349 w 10000"/>
                  <a:gd name="connsiteY106" fmla="*/ 2289 h 10000"/>
                  <a:gd name="connsiteX107" fmla="*/ 2754 w 10000"/>
                  <a:gd name="connsiteY107" fmla="*/ 2857 h 10000"/>
                  <a:gd name="connsiteX108" fmla="*/ 1630 w 10000"/>
                  <a:gd name="connsiteY108" fmla="*/ 1022 h 10000"/>
                  <a:gd name="connsiteX109" fmla="*/ 2656 w 10000"/>
                  <a:gd name="connsiteY109" fmla="*/ 2472 h 10000"/>
                  <a:gd name="connsiteX110" fmla="*/ 2898 w 10000"/>
                  <a:gd name="connsiteY110" fmla="*/ 3545 h 10000"/>
                  <a:gd name="connsiteX111" fmla="*/ 2840 w 10000"/>
                  <a:gd name="connsiteY111" fmla="*/ 3916 h 10000"/>
                  <a:gd name="connsiteX112" fmla="*/ 1349 w 10000"/>
                  <a:gd name="connsiteY112" fmla="*/ 2289 h 10000"/>
                  <a:gd name="connsiteX113" fmla="*/ 1349 w 10000"/>
                  <a:gd name="connsiteY113" fmla="*/ 2289 h 10000"/>
                  <a:gd name="connsiteX114" fmla="*/ 2377 w 10000"/>
                  <a:gd name="connsiteY114" fmla="*/ 3598 h 10000"/>
                  <a:gd name="connsiteX115" fmla="*/ 2377 w 10000"/>
                  <a:gd name="connsiteY115" fmla="*/ 3968 h 10000"/>
                  <a:gd name="connsiteX116" fmla="*/ 2231 w 10000"/>
                  <a:gd name="connsiteY116" fmla="*/ 4445 h 10000"/>
                  <a:gd name="connsiteX117" fmla="*/ 2000 w 10000"/>
                  <a:gd name="connsiteY117" fmla="*/ 4021 h 10000"/>
                  <a:gd name="connsiteX118" fmla="*/ 1884 w 10000"/>
                  <a:gd name="connsiteY118" fmla="*/ 3545 h 10000"/>
                  <a:gd name="connsiteX119" fmla="*/ 1652 w 10000"/>
                  <a:gd name="connsiteY119" fmla="*/ 3545 h 10000"/>
                  <a:gd name="connsiteX120" fmla="*/ 1478 w 10000"/>
                  <a:gd name="connsiteY120" fmla="*/ 3757 h 10000"/>
                  <a:gd name="connsiteX121" fmla="*/ 1247 w 10000"/>
                  <a:gd name="connsiteY121" fmla="*/ 3757 h 10000"/>
                  <a:gd name="connsiteX122" fmla="*/ 1072 w 10000"/>
                  <a:gd name="connsiteY122" fmla="*/ 3968 h 10000"/>
                  <a:gd name="connsiteX123" fmla="*/ 957 w 10000"/>
                  <a:gd name="connsiteY123" fmla="*/ 3757 h 10000"/>
                  <a:gd name="connsiteX124" fmla="*/ 667 w 10000"/>
                  <a:gd name="connsiteY124" fmla="*/ 3704 h 10000"/>
                  <a:gd name="connsiteX125" fmla="*/ 406 w 10000"/>
                  <a:gd name="connsiteY125" fmla="*/ 3704 h 10000"/>
                  <a:gd name="connsiteX126" fmla="*/ 29 w 10000"/>
                  <a:gd name="connsiteY126" fmla="*/ 3439 h 10000"/>
                  <a:gd name="connsiteX127" fmla="*/ 0 w 10000"/>
                  <a:gd name="connsiteY127" fmla="*/ 3916 h 10000"/>
                  <a:gd name="connsiteX128" fmla="*/ 58 w 10000"/>
                  <a:gd name="connsiteY128" fmla="*/ 4603 h 10000"/>
                  <a:gd name="connsiteX129" fmla="*/ 116 w 10000"/>
                  <a:gd name="connsiteY129" fmla="*/ 4973 h 10000"/>
                  <a:gd name="connsiteX130" fmla="*/ 174 w 10000"/>
                  <a:gd name="connsiteY130" fmla="*/ 5239 h 10000"/>
                  <a:gd name="connsiteX131" fmla="*/ 232 w 10000"/>
                  <a:gd name="connsiteY131" fmla="*/ 5609 h 10000"/>
                  <a:gd name="connsiteX132" fmla="*/ 406 w 10000"/>
                  <a:gd name="connsiteY132" fmla="*/ 5926 h 10000"/>
                  <a:gd name="connsiteX133" fmla="*/ 638 w 10000"/>
                  <a:gd name="connsiteY133" fmla="*/ 6455 h 10000"/>
                  <a:gd name="connsiteX134" fmla="*/ 492 w 10000"/>
                  <a:gd name="connsiteY134" fmla="*/ 6350 h 10000"/>
                  <a:gd name="connsiteX135" fmla="*/ 840 w 10000"/>
                  <a:gd name="connsiteY135" fmla="*/ 6825 h 10000"/>
                  <a:gd name="connsiteX136" fmla="*/ 1043 w 10000"/>
                  <a:gd name="connsiteY136" fmla="*/ 6773 h 10000"/>
                  <a:gd name="connsiteX137" fmla="*/ 1015 w 10000"/>
                  <a:gd name="connsiteY137" fmla="*/ 6455 h 10000"/>
                  <a:gd name="connsiteX138" fmla="*/ 1188 w 10000"/>
                  <a:gd name="connsiteY138" fmla="*/ 6508 h 10000"/>
                  <a:gd name="connsiteX139" fmla="*/ 986 w 10000"/>
                  <a:gd name="connsiteY139" fmla="*/ 5873 h 10000"/>
                  <a:gd name="connsiteX140" fmla="*/ 1362 w 10000"/>
                  <a:gd name="connsiteY140" fmla="*/ 5609 h 10000"/>
                  <a:gd name="connsiteX141" fmla="*/ 1566 w 10000"/>
                  <a:gd name="connsiteY141" fmla="*/ 5609 h 10000"/>
                  <a:gd name="connsiteX142" fmla="*/ 1566 w 10000"/>
                  <a:gd name="connsiteY142" fmla="*/ 5873 h 10000"/>
                  <a:gd name="connsiteX143" fmla="*/ 1391 w 10000"/>
                  <a:gd name="connsiteY143" fmla="*/ 6032 h 10000"/>
                  <a:gd name="connsiteX144" fmla="*/ 1276 w 10000"/>
                  <a:gd name="connsiteY144" fmla="*/ 6720 h 10000"/>
                  <a:gd name="connsiteX145" fmla="*/ 1218 w 10000"/>
                  <a:gd name="connsiteY145" fmla="*/ 7037 h 10000"/>
                  <a:gd name="connsiteX146" fmla="*/ 1305 w 10000"/>
                  <a:gd name="connsiteY146" fmla="*/ 7461 h 10000"/>
                  <a:gd name="connsiteX147" fmla="*/ 1478 w 10000"/>
                  <a:gd name="connsiteY147" fmla="*/ 7778 h 10000"/>
                  <a:gd name="connsiteX148" fmla="*/ 2058 w 10000"/>
                  <a:gd name="connsiteY148" fmla="*/ 8413 h 10000"/>
                  <a:gd name="connsiteX149" fmla="*/ 2521 w 10000"/>
                  <a:gd name="connsiteY149" fmla="*/ 8889 h 10000"/>
                  <a:gd name="connsiteX150" fmla="*/ 2869 w 10000"/>
                  <a:gd name="connsiteY150" fmla="*/ 9101 h 10000"/>
                  <a:gd name="connsiteX151" fmla="*/ 3246 w 10000"/>
                  <a:gd name="connsiteY151" fmla="*/ 9312 h 10000"/>
                  <a:gd name="connsiteX152" fmla="*/ 3624 w 10000"/>
                  <a:gd name="connsiteY152" fmla="*/ 9524 h 10000"/>
                  <a:gd name="connsiteX153" fmla="*/ 3972 w 10000"/>
                  <a:gd name="connsiteY153" fmla="*/ 9630 h 10000"/>
                  <a:gd name="connsiteX154" fmla="*/ 4348 w 10000"/>
                  <a:gd name="connsiteY154" fmla="*/ 9789 h 10000"/>
                  <a:gd name="connsiteX155" fmla="*/ 4783 w 10000"/>
                  <a:gd name="connsiteY155" fmla="*/ 9948 h 10000"/>
                  <a:gd name="connsiteX156" fmla="*/ 5246 w 10000"/>
                  <a:gd name="connsiteY156" fmla="*/ 10000 h 10000"/>
                  <a:gd name="connsiteX157" fmla="*/ 5652 w 10000"/>
                  <a:gd name="connsiteY157" fmla="*/ 10000 h 10000"/>
                  <a:gd name="connsiteX158" fmla="*/ 6145 w 10000"/>
                  <a:gd name="connsiteY158" fmla="*/ 9948 h 10000"/>
                  <a:gd name="connsiteX159" fmla="*/ 6493 w 10000"/>
                  <a:gd name="connsiteY159" fmla="*/ 9841 h 10000"/>
                  <a:gd name="connsiteX160" fmla="*/ 6841 w 10000"/>
                  <a:gd name="connsiteY160" fmla="*/ 9736 h 10000"/>
                  <a:gd name="connsiteX161" fmla="*/ 7218 w 10000"/>
                  <a:gd name="connsiteY161" fmla="*/ 9577 h 10000"/>
                  <a:gd name="connsiteX162" fmla="*/ 7565 w 10000"/>
                  <a:gd name="connsiteY162" fmla="*/ 9418 h 10000"/>
                  <a:gd name="connsiteX163" fmla="*/ 7884 w 10000"/>
                  <a:gd name="connsiteY163" fmla="*/ 9207 h 10000"/>
                  <a:gd name="connsiteX164" fmla="*/ 8232 w 10000"/>
                  <a:gd name="connsiteY164" fmla="*/ 8995 h 10000"/>
                  <a:gd name="connsiteX165" fmla="*/ 8551 w 10000"/>
                  <a:gd name="connsiteY16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6870 w 10000"/>
                  <a:gd name="connsiteY32" fmla="*/ 6773 h 10000"/>
                  <a:gd name="connsiteX33" fmla="*/ 8734 w 10000"/>
                  <a:gd name="connsiteY33" fmla="*/ 5498 h 10000"/>
                  <a:gd name="connsiteX34" fmla="*/ 8734 w 10000"/>
                  <a:gd name="connsiteY34" fmla="*/ 5498 h 10000"/>
                  <a:gd name="connsiteX35" fmla="*/ 8607 w 10000"/>
                  <a:gd name="connsiteY35" fmla="*/ 5271 h 10000"/>
                  <a:gd name="connsiteX36" fmla="*/ 8417 w 10000"/>
                  <a:gd name="connsiteY36" fmla="*/ 5422 h 10000"/>
                  <a:gd name="connsiteX37" fmla="*/ 8291 w 10000"/>
                  <a:gd name="connsiteY37" fmla="*/ 5195 h 10000"/>
                  <a:gd name="connsiteX38" fmla="*/ 8164 w 10000"/>
                  <a:gd name="connsiteY38" fmla="*/ 4968 h 10000"/>
                  <a:gd name="connsiteX39" fmla="*/ 8671 w 10000"/>
                  <a:gd name="connsiteY39" fmla="*/ 4893 h 10000"/>
                  <a:gd name="connsiteX40" fmla="*/ 8227 w 10000"/>
                  <a:gd name="connsiteY40" fmla="*/ 4591 h 10000"/>
                  <a:gd name="connsiteX41" fmla="*/ 7657 w 10000"/>
                  <a:gd name="connsiteY41" fmla="*/ 5044 h 10000"/>
                  <a:gd name="connsiteX42" fmla="*/ 7087 w 10000"/>
                  <a:gd name="connsiteY42" fmla="*/ 5497 h 10000"/>
                  <a:gd name="connsiteX43" fmla="*/ 8037 w 10000"/>
                  <a:gd name="connsiteY43" fmla="*/ 4742 h 10000"/>
                  <a:gd name="connsiteX44" fmla="*/ 7531 w 10000"/>
                  <a:gd name="connsiteY44" fmla="*/ 4817 h 10000"/>
                  <a:gd name="connsiteX45" fmla="*/ 8069 w 10000"/>
                  <a:gd name="connsiteY45" fmla="*/ 4826 h 10000"/>
                  <a:gd name="connsiteX46" fmla="*/ 6950 w 10000"/>
                  <a:gd name="connsiteY46" fmla="*/ 3306 h 10000"/>
                  <a:gd name="connsiteX47" fmla="*/ 6962 w 10000"/>
                  <a:gd name="connsiteY47" fmla="*/ 3305 h 10000"/>
                  <a:gd name="connsiteX48" fmla="*/ 6645 w 10000"/>
                  <a:gd name="connsiteY48" fmla="*/ 3230 h 10000"/>
                  <a:gd name="connsiteX49" fmla="*/ 6519 w 10000"/>
                  <a:gd name="connsiteY49" fmla="*/ 3003 h 10000"/>
                  <a:gd name="connsiteX50" fmla="*/ 5949 w 10000"/>
                  <a:gd name="connsiteY50" fmla="*/ 2473 h 10000"/>
                  <a:gd name="connsiteX51" fmla="*/ 5015 w 10000"/>
                  <a:gd name="connsiteY51" fmla="*/ 3228 h 10000"/>
                  <a:gd name="connsiteX52" fmla="*/ 4898 w 10000"/>
                  <a:gd name="connsiteY52" fmla="*/ 3175 h 10000"/>
                  <a:gd name="connsiteX53" fmla="*/ 4754 w 10000"/>
                  <a:gd name="connsiteY53" fmla="*/ 3122 h 10000"/>
                  <a:gd name="connsiteX54" fmla="*/ 4637 w 10000"/>
                  <a:gd name="connsiteY54" fmla="*/ 3334 h 10000"/>
                  <a:gd name="connsiteX55" fmla="*/ 4464 w 10000"/>
                  <a:gd name="connsiteY55" fmla="*/ 3493 h 10000"/>
                  <a:gd name="connsiteX56" fmla="*/ 4435 w 10000"/>
                  <a:gd name="connsiteY56" fmla="*/ 3651 h 10000"/>
                  <a:gd name="connsiteX57" fmla="*/ 4579 w 10000"/>
                  <a:gd name="connsiteY57" fmla="*/ 3862 h 10000"/>
                  <a:gd name="connsiteX58" fmla="*/ 4637 w 10000"/>
                  <a:gd name="connsiteY58" fmla="*/ 4021 h 10000"/>
                  <a:gd name="connsiteX59" fmla="*/ 4783 w 10000"/>
                  <a:gd name="connsiteY59" fmla="*/ 4021 h 10000"/>
                  <a:gd name="connsiteX60" fmla="*/ 4841 w 10000"/>
                  <a:gd name="connsiteY60" fmla="*/ 4021 h 10000"/>
                  <a:gd name="connsiteX61" fmla="*/ 4927 w 10000"/>
                  <a:gd name="connsiteY61" fmla="*/ 4233 h 10000"/>
                  <a:gd name="connsiteX62" fmla="*/ 5073 w 10000"/>
                  <a:gd name="connsiteY62" fmla="*/ 4603 h 10000"/>
                  <a:gd name="connsiteX63" fmla="*/ 4898 w 10000"/>
                  <a:gd name="connsiteY63" fmla="*/ 4391 h 10000"/>
                  <a:gd name="connsiteX64" fmla="*/ 4812 w 10000"/>
                  <a:gd name="connsiteY64" fmla="*/ 4127 h 10000"/>
                  <a:gd name="connsiteX65" fmla="*/ 4725 w 10000"/>
                  <a:gd name="connsiteY65" fmla="*/ 4339 h 10000"/>
                  <a:gd name="connsiteX66" fmla="*/ 4608 w 10000"/>
                  <a:gd name="connsiteY66" fmla="*/ 4657 h 10000"/>
                  <a:gd name="connsiteX67" fmla="*/ 4608 w 10000"/>
                  <a:gd name="connsiteY67" fmla="*/ 4445 h 10000"/>
                  <a:gd name="connsiteX68" fmla="*/ 4435 w 10000"/>
                  <a:gd name="connsiteY68" fmla="*/ 4339 h 10000"/>
                  <a:gd name="connsiteX69" fmla="*/ 4406 w 10000"/>
                  <a:gd name="connsiteY69" fmla="*/ 3968 h 10000"/>
                  <a:gd name="connsiteX70" fmla="*/ 4261 w 10000"/>
                  <a:gd name="connsiteY70" fmla="*/ 4021 h 10000"/>
                  <a:gd name="connsiteX71" fmla="*/ 4319 w 10000"/>
                  <a:gd name="connsiteY71" fmla="*/ 3598 h 10000"/>
                  <a:gd name="connsiteX72" fmla="*/ 4232 w 10000"/>
                  <a:gd name="connsiteY72" fmla="*/ 3598 h 10000"/>
                  <a:gd name="connsiteX73" fmla="*/ 4319 w 10000"/>
                  <a:gd name="connsiteY73" fmla="*/ 3069 h 10000"/>
                  <a:gd name="connsiteX74" fmla="*/ 4464 w 10000"/>
                  <a:gd name="connsiteY74" fmla="*/ 3069 h 10000"/>
                  <a:gd name="connsiteX75" fmla="*/ 4522 w 10000"/>
                  <a:gd name="connsiteY75" fmla="*/ 3386 h 10000"/>
                  <a:gd name="connsiteX76" fmla="*/ 4551 w 10000"/>
                  <a:gd name="connsiteY76" fmla="*/ 3175 h 10000"/>
                  <a:gd name="connsiteX77" fmla="*/ 4493 w 10000"/>
                  <a:gd name="connsiteY77" fmla="*/ 3016 h 10000"/>
                  <a:gd name="connsiteX78" fmla="*/ 4348 w 10000"/>
                  <a:gd name="connsiteY78" fmla="*/ 2910 h 10000"/>
                  <a:gd name="connsiteX79" fmla="*/ 4377 w 10000"/>
                  <a:gd name="connsiteY79" fmla="*/ 2487 h 10000"/>
                  <a:gd name="connsiteX80" fmla="*/ 4319 w 10000"/>
                  <a:gd name="connsiteY80" fmla="*/ 2275 h 10000"/>
                  <a:gd name="connsiteX81" fmla="*/ 4289 w 10000"/>
                  <a:gd name="connsiteY81" fmla="*/ 1641 h 10000"/>
                  <a:gd name="connsiteX82" fmla="*/ 4348 w 10000"/>
                  <a:gd name="connsiteY82" fmla="*/ 1641 h 10000"/>
                  <a:gd name="connsiteX83" fmla="*/ 4261 w 10000"/>
                  <a:gd name="connsiteY83" fmla="*/ 1534 h 10000"/>
                  <a:gd name="connsiteX84" fmla="*/ 4000 w 10000"/>
                  <a:gd name="connsiteY84" fmla="*/ 1746 h 10000"/>
                  <a:gd name="connsiteX85" fmla="*/ 3942 w 10000"/>
                  <a:gd name="connsiteY85" fmla="*/ 1323 h 10000"/>
                  <a:gd name="connsiteX86" fmla="*/ 4145 w 10000"/>
                  <a:gd name="connsiteY86" fmla="*/ 582 h 10000"/>
                  <a:gd name="connsiteX87" fmla="*/ 3972 w 10000"/>
                  <a:gd name="connsiteY87" fmla="*/ 318 h 10000"/>
                  <a:gd name="connsiteX88" fmla="*/ 3972 w 10000"/>
                  <a:gd name="connsiteY88" fmla="*/ 212 h 10000"/>
                  <a:gd name="connsiteX89" fmla="*/ 3710 w 10000"/>
                  <a:gd name="connsiteY89" fmla="*/ 0 h 10000"/>
                  <a:gd name="connsiteX90" fmla="*/ 3624 w 10000"/>
                  <a:gd name="connsiteY90" fmla="*/ 212 h 10000"/>
                  <a:gd name="connsiteX91" fmla="*/ 3536 w 10000"/>
                  <a:gd name="connsiteY91" fmla="*/ 635 h 10000"/>
                  <a:gd name="connsiteX92" fmla="*/ 3420 w 10000"/>
                  <a:gd name="connsiteY92" fmla="*/ 688 h 10000"/>
                  <a:gd name="connsiteX93" fmla="*/ 3594 w 10000"/>
                  <a:gd name="connsiteY93" fmla="*/ 900 h 10000"/>
                  <a:gd name="connsiteX94" fmla="*/ 3624 w 10000"/>
                  <a:gd name="connsiteY94" fmla="*/ 1164 h 10000"/>
                  <a:gd name="connsiteX95" fmla="*/ 3536 w 10000"/>
                  <a:gd name="connsiteY95" fmla="*/ 1323 h 10000"/>
                  <a:gd name="connsiteX96" fmla="*/ 3624 w 10000"/>
                  <a:gd name="connsiteY96" fmla="*/ 1799 h 10000"/>
                  <a:gd name="connsiteX97" fmla="*/ 3565 w 10000"/>
                  <a:gd name="connsiteY97" fmla="*/ 2223 h 10000"/>
                  <a:gd name="connsiteX98" fmla="*/ 3130 w 10000"/>
                  <a:gd name="connsiteY98" fmla="*/ 2539 h 10000"/>
                  <a:gd name="connsiteX99" fmla="*/ 3101 w 10000"/>
                  <a:gd name="connsiteY99" fmla="*/ 2381 h 10000"/>
                  <a:gd name="connsiteX100" fmla="*/ 3073 w 10000"/>
                  <a:gd name="connsiteY100" fmla="*/ 2593 h 10000"/>
                  <a:gd name="connsiteX101" fmla="*/ 3188 w 10000"/>
                  <a:gd name="connsiteY101" fmla="*/ 2804 h 10000"/>
                  <a:gd name="connsiteX102" fmla="*/ 3478 w 10000"/>
                  <a:gd name="connsiteY102" fmla="*/ 2593 h 10000"/>
                  <a:gd name="connsiteX103" fmla="*/ 3594 w 10000"/>
                  <a:gd name="connsiteY103" fmla="*/ 2752 h 10000"/>
                  <a:gd name="connsiteX104" fmla="*/ 3392 w 10000"/>
                  <a:gd name="connsiteY104" fmla="*/ 2804 h 10000"/>
                  <a:gd name="connsiteX105" fmla="*/ 1349 w 10000"/>
                  <a:gd name="connsiteY105" fmla="*/ 2289 h 10000"/>
                  <a:gd name="connsiteX106" fmla="*/ 2754 w 10000"/>
                  <a:gd name="connsiteY106" fmla="*/ 2857 h 10000"/>
                  <a:gd name="connsiteX107" fmla="*/ 1630 w 10000"/>
                  <a:gd name="connsiteY107" fmla="*/ 1022 h 10000"/>
                  <a:gd name="connsiteX108" fmla="*/ 2656 w 10000"/>
                  <a:gd name="connsiteY108" fmla="*/ 2472 h 10000"/>
                  <a:gd name="connsiteX109" fmla="*/ 2898 w 10000"/>
                  <a:gd name="connsiteY109" fmla="*/ 3545 h 10000"/>
                  <a:gd name="connsiteX110" fmla="*/ 2840 w 10000"/>
                  <a:gd name="connsiteY110" fmla="*/ 3916 h 10000"/>
                  <a:gd name="connsiteX111" fmla="*/ 1349 w 10000"/>
                  <a:gd name="connsiteY111" fmla="*/ 2289 h 10000"/>
                  <a:gd name="connsiteX112" fmla="*/ 1349 w 10000"/>
                  <a:gd name="connsiteY112" fmla="*/ 2289 h 10000"/>
                  <a:gd name="connsiteX113" fmla="*/ 2377 w 10000"/>
                  <a:gd name="connsiteY113" fmla="*/ 3598 h 10000"/>
                  <a:gd name="connsiteX114" fmla="*/ 2377 w 10000"/>
                  <a:gd name="connsiteY114" fmla="*/ 3968 h 10000"/>
                  <a:gd name="connsiteX115" fmla="*/ 2231 w 10000"/>
                  <a:gd name="connsiteY115" fmla="*/ 4445 h 10000"/>
                  <a:gd name="connsiteX116" fmla="*/ 2000 w 10000"/>
                  <a:gd name="connsiteY116" fmla="*/ 4021 h 10000"/>
                  <a:gd name="connsiteX117" fmla="*/ 1884 w 10000"/>
                  <a:gd name="connsiteY117" fmla="*/ 3545 h 10000"/>
                  <a:gd name="connsiteX118" fmla="*/ 1652 w 10000"/>
                  <a:gd name="connsiteY118" fmla="*/ 3545 h 10000"/>
                  <a:gd name="connsiteX119" fmla="*/ 1478 w 10000"/>
                  <a:gd name="connsiteY119" fmla="*/ 3757 h 10000"/>
                  <a:gd name="connsiteX120" fmla="*/ 1247 w 10000"/>
                  <a:gd name="connsiteY120" fmla="*/ 3757 h 10000"/>
                  <a:gd name="connsiteX121" fmla="*/ 1072 w 10000"/>
                  <a:gd name="connsiteY121" fmla="*/ 3968 h 10000"/>
                  <a:gd name="connsiteX122" fmla="*/ 957 w 10000"/>
                  <a:gd name="connsiteY122" fmla="*/ 3757 h 10000"/>
                  <a:gd name="connsiteX123" fmla="*/ 667 w 10000"/>
                  <a:gd name="connsiteY123" fmla="*/ 3704 h 10000"/>
                  <a:gd name="connsiteX124" fmla="*/ 406 w 10000"/>
                  <a:gd name="connsiteY124" fmla="*/ 3704 h 10000"/>
                  <a:gd name="connsiteX125" fmla="*/ 29 w 10000"/>
                  <a:gd name="connsiteY125" fmla="*/ 3439 h 10000"/>
                  <a:gd name="connsiteX126" fmla="*/ 0 w 10000"/>
                  <a:gd name="connsiteY126" fmla="*/ 3916 h 10000"/>
                  <a:gd name="connsiteX127" fmla="*/ 58 w 10000"/>
                  <a:gd name="connsiteY127" fmla="*/ 4603 h 10000"/>
                  <a:gd name="connsiteX128" fmla="*/ 116 w 10000"/>
                  <a:gd name="connsiteY128" fmla="*/ 4973 h 10000"/>
                  <a:gd name="connsiteX129" fmla="*/ 174 w 10000"/>
                  <a:gd name="connsiteY129" fmla="*/ 5239 h 10000"/>
                  <a:gd name="connsiteX130" fmla="*/ 232 w 10000"/>
                  <a:gd name="connsiteY130" fmla="*/ 5609 h 10000"/>
                  <a:gd name="connsiteX131" fmla="*/ 406 w 10000"/>
                  <a:gd name="connsiteY131" fmla="*/ 5926 h 10000"/>
                  <a:gd name="connsiteX132" fmla="*/ 638 w 10000"/>
                  <a:gd name="connsiteY132" fmla="*/ 6455 h 10000"/>
                  <a:gd name="connsiteX133" fmla="*/ 492 w 10000"/>
                  <a:gd name="connsiteY133" fmla="*/ 6350 h 10000"/>
                  <a:gd name="connsiteX134" fmla="*/ 840 w 10000"/>
                  <a:gd name="connsiteY134" fmla="*/ 6825 h 10000"/>
                  <a:gd name="connsiteX135" fmla="*/ 1043 w 10000"/>
                  <a:gd name="connsiteY135" fmla="*/ 6773 h 10000"/>
                  <a:gd name="connsiteX136" fmla="*/ 1015 w 10000"/>
                  <a:gd name="connsiteY136" fmla="*/ 6455 h 10000"/>
                  <a:gd name="connsiteX137" fmla="*/ 1188 w 10000"/>
                  <a:gd name="connsiteY137" fmla="*/ 6508 h 10000"/>
                  <a:gd name="connsiteX138" fmla="*/ 986 w 10000"/>
                  <a:gd name="connsiteY138" fmla="*/ 5873 h 10000"/>
                  <a:gd name="connsiteX139" fmla="*/ 1362 w 10000"/>
                  <a:gd name="connsiteY139" fmla="*/ 5609 h 10000"/>
                  <a:gd name="connsiteX140" fmla="*/ 1566 w 10000"/>
                  <a:gd name="connsiteY140" fmla="*/ 5609 h 10000"/>
                  <a:gd name="connsiteX141" fmla="*/ 1566 w 10000"/>
                  <a:gd name="connsiteY141" fmla="*/ 5873 h 10000"/>
                  <a:gd name="connsiteX142" fmla="*/ 1391 w 10000"/>
                  <a:gd name="connsiteY142" fmla="*/ 6032 h 10000"/>
                  <a:gd name="connsiteX143" fmla="*/ 1276 w 10000"/>
                  <a:gd name="connsiteY143" fmla="*/ 6720 h 10000"/>
                  <a:gd name="connsiteX144" fmla="*/ 1218 w 10000"/>
                  <a:gd name="connsiteY144" fmla="*/ 7037 h 10000"/>
                  <a:gd name="connsiteX145" fmla="*/ 1305 w 10000"/>
                  <a:gd name="connsiteY145" fmla="*/ 7461 h 10000"/>
                  <a:gd name="connsiteX146" fmla="*/ 1478 w 10000"/>
                  <a:gd name="connsiteY146" fmla="*/ 7778 h 10000"/>
                  <a:gd name="connsiteX147" fmla="*/ 2058 w 10000"/>
                  <a:gd name="connsiteY147" fmla="*/ 8413 h 10000"/>
                  <a:gd name="connsiteX148" fmla="*/ 2521 w 10000"/>
                  <a:gd name="connsiteY148" fmla="*/ 8889 h 10000"/>
                  <a:gd name="connsiteX149" fmla="*/ 2869 w 10000"/>
                  <a:gd name="connsiteY149" fmla="*/ 9101 h 10000"/>
                  <a:gd name="connsiteX150" fmla="*/ 3246 w 10000"/>
                  <a:gd name="connsiteY150" fmla="*/ 9312 h 10000"/>
                  <a:gd name="connsiteX151" fmla="*/ 3624 w 10000"/>
                  <a:gd name="connsiteY151" fmla="*/ 9524 h 10000"/>
                  <a:gd name="connsiteX152" fmla="*/ 3972 w 10000"/>
                  <a:gd name="connsiteY152" fmla="*/ 9630 h 10000"/>
                  <a:gd name="connsiteX153" fmla="*/ 4348 w 10000"/>
                  <a:gd name="connsiteY153" fmla="*/ 9789 h 10000"/>
                  <a:gd name="connsiteX154" fmla="*/ 4783 w 10000"/>
                  <a:gd name="connsiteY154" fmla="*/ 9948 h 10000"/>
                  <a:gd name="connsiteX155" fmla="*/ 5246 w 10000"/>
                  <a:gd name="connsiteY155" fmla="*/ 10000 h 10000"/>
                  <a:gd name="connsiteX156" fmla="*/ 5652 w 10000"/>
                  <a:gd name="connsiteY156" fmla="*/ 10000 h 10000"/>
                  <a:gd name="connsiteX157" fmla="*/ 6145 w 10000"/>
                  <a:gd name="connsiteY157" fmla="*/ 9948 h 10000"/>
                  <a:gd name="connsiteX158" fmla="*/ 6493 w 10000"/>
                  <a:gd name="connsiteY158" fmla="*/ 9841 h 10000"/>
                  <a:gd name="connsiteX159" fmla="*/ 6841 w 10000"/>
                  <a:gd name="connsiteY159" fmla="*/ 9736 h 10000"/>
                  <a:gd name="connsiteX160" fmla="*/ 7218 w 10000"/>
                  <a:gd name="connsiteY160" fmla="*/ 9577 h 10000"/>
                  <a:gd name="connsiteX161" fmla="*/ 7565 w 10000"/>
                  <a:gd name="connsiteY161" fmla="*/ 9418 h 10000"/>
                  <a:gd name="connsiteX162" fmla="*/ 7884 w 10000"/>
                  <a:gd name="connsiteY162" fmla="*/ 9207 h 10000"/>
                  <a:gd name="connsiteX163" fmla="*/ 8232 w 10000"/>
                  <a:gd name="connsiteY163" fmla="*/ 8995 h 10000"/>
                  <a:gd name="connsiteX164" fmla="*/ 8551 w 10000"/>
                  <a:gd name="connsiteY16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8734 w 10000"/>
                  <a:gd name="connsiteY32" fmla="*/ 5498 h 10000"/>
                  <a:gd name="connsiteX33" fmla="*/ 8734 w 10000"/>
                  <a:gd name="connsiteY33" fmla="*/ 5498 h 10000"/>
                  <a:gd name="connsiteX34" fmla="*/ 8607 w 10000"/>
                  <a:gd name="connsiteY34" fmla="*/ 5271 h 10000"/>
                  <a:gd name="connsiteX35" fmla="*/ 8417 w 10000"/>
                  <a:gd name="connsiteY35" fmla="*/ 5422 h 10000"/>
                  <a:gd name="connsiteX36" fmla="*/ 8291 w 10000"/>
                  <a:gd name="connsiteY36" fmla="*/ 5195 h 10000"/>
                  <a:gd name="connsiteX37" fmla="*/ 8164 w 10000"/>
                  <a:gd name="connsiteY37" fmla="*/ 4968 h 10000"/>
                  <a:gd name="connsiteX38" fmla="*/ 8671 w 10000"/>
                  <a:gd name="connsiteY38" fmla="*/ 4893 h 10000"/>
                  <a:gd name="connsiteX39" fmla="*/ 8227 w 10000"/>
                  <a:gd name="connsiteY39" fmla="*/ 4591 h 10000"/>
                  <a:gd name="connsiteX40" fmla="*/ 7657 w 10000"/>
                  <a:gd name="connsiteY40" fmla="*/ 5044 h 10000"/>
                  <a:gd name="connsiteX41" fmla="*/ 7087 w 10000"/>
                  <a:gd name="connsiteY41" fmla="*/ 5497 h 10000"/>
                  <a:gd name="connsiteX42" fmla="*/ 8037 w 10000"/>
                  <a:gd name="connsiteY42" fmla="*/ 4742 h 10000"/>
                  <a:gd name="connsiteX43" fmla="*/ 7531 w 10000"/>
                  <a:gd name="connsiteY43" fmla="*/ 4817 h 10000"/>
                  <a:gd name="connsiteX44" fmla="*/ 8069 w 10000"/>
                  <a:gd name="connsiteY44" fmla="*/ 4826 h 10000"/>
                  <a:gd name="connsiteX45" fmla="*/ 6950 w 10000"/>
                  <a:gd name="connsiteY45" fmla="*/ 3306 h 10000"/>
                  <a:gd name="connsiteX46" fmla="*/ 6962 w 10000"/>
                  <a:gd name="connsiteY46" fmla="*/ 3305 h 10000"/>
                  <a:gd name="connsiteX47" fmla="*/ 6645 w 10000"/>
                  <a:gd name="connsiteY47" fmla="*/ 3230 h 10000"/>
                  <a:gd name="connsiteX48" fmla="*/ 6519 w 10000"/>
                  <a:gd name="connsiteY48" fmla="*/ 3003 h 10000"/>
                  <a:gd name="connsiteX49" fmla="*/ 5949 w 10000"/>
                  <a:gd name="connsiteY49" fmla="*/ 2473 h 10000"/>
                  <a:gd name="connsiteX50" fmla="*/ 5015 w 10000"/>
                  <a:gd name="connsiteY50" fmla="*/ 3228 h 10000"/>
                  <a:gd name="connsiteX51" fmla="*/ 4898 w 10000"/>
                  <a:gd name="connsiteY51" fmla="*/ 3175 h 10000"/>
                  <a:gd name="connsiteX52" fmla="*/ 4754 w 10000"/>
                  <a:gd name="connsiteY52" fmla="*/ 3122 h 10000"/>
                  <a:gd name="connsiteX53" fmla="*/ 4637 w 10000"/>
                  <a:gd name="connsiteY53" fmla="*/ 3334 h 10000"/>
                  <a:gd name="connsiteX54" fmla="*/ 4464 w 10000"/>
                  <a:gd name="connsiteY54" fmla="*/ 3493 h 10000"/>
                  <a:gd name="connsiteX55" fmla="*/ 4435 w 10000"/>
                  <a:gd name="connsiteY55" fmla="*/ 3651 h 10000"/>
                  <a:gd name="connsiteX56" fmla="*/ 4579 w 10000"/>
                  <a:gd name="connsiteY56" fmla="*/ 3862 h 10000"/>
                  <a:gd name="connsiteX57" fmla="*/ 4637 w 10000"/>
                  <a:gd name="connsiteY57" fmla="*/ 4021 h 10000"/>
                  <a:gd name="connsiteX58" fmla="*/ 4783 w 10000"/>
                  <a:gd name="connsiteY58" fmla="*/ 4021 h 10000"/>
                  <a:gd name="connsiteX59" fmla="*/ 4841 w 10000"/>
                  <a:gd name="connsiteY59" fmla="*/ 4021 h 10000"/>
                  <a:gd name="connsiteX60" fmla="*/ 4927 w 10000"/>
                  <a:gd name="connsiteY60" fmla="*/ 4233 h 10000"/>
                  <a:gd name="connsiteX61" fmla="*/ 5073 w 10000"/>
                  <a:gd name="connsiteY61" fmla="*/ 4603 h 10000"/>
                  <a:gd name="connsiteX62" fmla="*/ 4898 w 10000"/>
                  <a:gd name="connsiteY62" fmla="*/ 4391 h 10000"/>
                  <a:gd name="connsiteX63" fmla="*/ 4812 w 10000"/>
                  <a:gd name="connsiteY63" fmla="*/ 4127 h 10000"/>
                  <a:gd name="connsiteX64" fmla="*/ 4725 w 10000"/>
                  <a:gd name="connsiteY64" fmla="*/ 4339 h 10000"/>
                  <a:gd name="connsiteX65" fmla="*/ 4608 w 10000"/>
                  <a:gd name="connsiteY65" fmla="*/ 4657 h 10000"/>
                  <a:gd name="connsiteX66" fmla="*/ 4608 w 10000"/>
                  <a:gd name="connsiteY66" fmla="*/ 4445 h 10000"/>
                  <a:gd name="connsiteX67" fmla="*/ 4435 w 10000"/>
                  <a:gd name="connsiteY67" fmla="*/ 4339 h 10000"/>
                  <a:gd name="connsiteX68" fmla="*/ 4406 w 10000"/>
                  <a:gd name="connsiteY68" fmla="*/ 3968 h 10000"/>
                  <a:gd name="connsiteX69" fmla="*/ 4261 w 10000"/>
                  <a:gd name="connsiteY69" fmla="*/ 4021 h 10000"/>
                  <a:gd name="connsiteX70" fmla="*/ 4319 w 10000"/>
                  <a:gd name="connsiteY70" fmla="*/ 3598 h 10000"/>
                  <a:gd name="connsiteX71" fmla="*/ 4232 w 10000"/>
                  <a:gd name="connsiteY71" fmla="*/ 3598 h 10000"/>
                  <a:gd name="connsiteX72" fmla="*/ 4319 w 10000"/>
                  <a:gd name="connsiteY72" fmla="*/ 3069 h 10000"/>
                  <a:gd name="connsiteX73" fmla="*/ 4464 w 10000"/>
                  <a:gd name="connsiteY73" fmla="*/ 3069 h 10000"/>
                  <a:gd name="connsiteX74" fmla="*/ 4522 w 10000"/>
                  <a:gd name="connsiteY74" fmla="*/ 3386 h 10000"/>
                  <a:gd name="connsiteX75" fmla="*/ 4551 w 10000"/>
                  <a:gd name="connsiteY75" fmla="*/ 3175 h 10000"/>
                  <a:gd name="connsiteX76" fmla="*/ 4493 w 10000"/>
                  <a:gd name="connsiteY76" fmla="*/ 3016 h 10000"/>
                  <a:gd name="connsiteX77" fmla="*/ 4348 w 10000"/>
                  <a:gd name="connsiteY77" fmla="*/ 2910 h 10000"/>
                  <a:gd name="connsiteX78" fmla="*/ 4377 w 10000"/>
                  <a:gd name="connsiteY78" fmla="*/ 2487 h 10000"/>
                  <a:gd name="connsiteX79" fmla="*/ 4319 w 10000"/>
                  <a:gd name="connsiteY79" fmla="*/ 2275 h 10000"/>
                  <a:gd name="connsiteX80" fmla="*/ 4289 w 10000"/>
                  <a:gd name="connsiteY80" fmla="*/ 1641 h 10000"/>
                  <a:gd name="connsiteX81" fmla="*/ 4348 w 10000"/>
                  <a:gd name="connsiteY81" fmla="*/ 1641 h 10000"/>
                  <a:gd name="connsiteX82" fmla="*/ 4261 w 10000"/>
                  <a:gd name="connsiteY82" fmla="*/ 1534 h 10000"/>
                  <a:gd name="connsiteX83" fmla="*/ 4000 w 10000"/>
                  <a:gd name="connsiteY83" fmla="*/ 1746 h 10000"/>
                  <a:gd name="connsiteX84" fmla="*/ 3942 w 10000"/>
                  <a:gd name="connsiteY84" fmla="*/ 1323 h 10000"/>
                  <a:gd name="connsiteX85" fmla="*/ 4145 w 10000"/>
                  <a:gd name="connsiteY85" fmla="*/ 582 h 10000"/>
                  <a:gd name="connsiteX86" fmla="*/ 3972 w 10000"/>
                  <a:gd name="connsiteY86" fmla="*/ 318 h 10000"/>
                  <a:gd name="connsiteX87" fmla="*/ 3972 w 10000"/>
                  <a:gd name="connsiteY87" fmla="*/ 212 h 10000"/>
                  <a:gd name="connsiteX88" fmla="*/ 3710 w 10000"/>
                  <a:gd name="connsiteY88" fmla="*/ 0 h 10000"/>
                  <a:gd name="connsiteX89" fmla="*/ 3624 w 10000"/>
                  <a:gd name="connsiteY89" fmla="*/ 212 h 10000"/>
                  <a:gd name="connsiteX90" fmla="*/ 3536 w 10000"/>
                  <a:gd name="connsiteY90" fmla="*/ 635 h 10000"/>
                  <a:gd name="connsiteX91" fmla="*/ 3420 w 10000"/>
                  <a:gd name="connsiteY91" fmla="*/ 688 h 10000"/>
                  <a:gd name="connsiteX92" fmla="*/ 3594 w 10000"/>
                  <a:gd name="connsiteY92" fmla="*/ 900 h 10000"/>
                  <a:gd name="connsiteX93" fmla="*/ 3624 w 10000"/>
                  <a:gd name="connsiteY93" fmla="*/ 1164 h 10000"/>
                  <a:gd name="connsiteX94" fmla="*/ 3536 w 10000"/>
                  <a:gd name="connsiteY94" fmla="*/ 1323 h 10000"/>
                  <a:gd name="connsiteX95" fmla="*/ 3624 w 10000"/>
                  <a:gd name="connsiteY95" fmla="*/ 1799 h 10000"/>
                  <a:gd name="connsiteX96" fmla="*/ 3565 w 10000"/>
                  <a:gd name="connsiteY96" fmla="*/ 2223 h 10000"/>
                  <a:gd name="connsiteX97" fmla="*/ 3130 w 10000"/>
                  <a:gd name="connsiteY97" fmla="*/ 2539 h 10000"/>
                  <a:gd name="connsiteX98" fmla="*/ 3101 w 10000"/>
                  <a:gd name="connsiteY98" fmla="*/ 2381 h 10000"/>
                  <a:gd name="connsiteX99" fmla="*/ 3073 w 10000"/>
                  <a:gd name="connsiteY99" fmla="*/ 2593 h 10000"/>
                  <a:gd name="connsiteX100" fmla="*/ 3188 w 10000"/>
                  <a:gd name="connsiteY100" fmla="*/ 2804 h 10000"/>
                  <a:gd name="connsiteX101" fmla="*/ 3478 w 10000"/>
                  <a:gd name="connsiteY101" fmla="*/ 2593 h 10000"/>
                  <a:gd name="connsiteX102" fmla="*/ 3594 w 10000"/>
                  <a:gd name="connsiteY102" fmla="*/ 2752 h 10000"/>
                  <a:gd name="connsiteX103" fmla="*/ 3392 w 10000"/>
                  <a:gd name="connsiteY103" fmla="*/ 2804 h 10000"/>
                  <a:gd name="connsiteX104" fmla="*/ 1349 w 10000"/>
                  <a:gd name="connsiteY104" fmla="*/ 2289 h 10000"/>
                  <a:gd name="connsiteX105" fmla="*/ 2754 w 10000"/>
                  <a:gd name="connsiteY105" fmla="*/ 2857 h 10000"/>
                  <a:gd name="connsiteX106" fmla="*/ 1630 w 10000"/>
                  <a:gd name="connsiteY106" fmla="*/ 1022 h 10000"/>
                  <a:gd name="connsiteX107" fmla="*/ 2656 w 10000"/>
                  <a:gd name="connsiteY107" fmla="*/ 2472 h 10000"/>
                  <a:gd name="connsiteX108" fmla="*/ 2898 w 10000"/>
                  <a:gd name="connsiteY108" fmla="*/ 3545 h 10000"/>
                  <a:gd name="connsiteX109" fmla="*/ 2840 w 10000"/>
                  <a:gd name="connsiteY109" fmla="*/ 3916 h 10000"/>
                  <a:gd name="connsiteX110" fmla="*/ 1349 w 10000"/>
                  <a:gd name="connsiteY110" fmla="*/ 2289 h 10000"/>
                  <a:gd name="connsiteX111" fmla="*/ 1349 w 10000"/>
                  <a:gd name="connsiteY111" fmla="*/ 2289 h 10000"/>
                  <a:gd name="connsiteX112" fmla="*/ 2377 w 10000"/>
                  <a:gd name="connsiteY112" fmla="*/ 3598 h 10000"/>
                  <a:gd name="connsiteX113" fmla="*/ 2377 w 10000"/>
                  <a:gd name="connsiteY113" fmla="*/ 3968 h 10000"/>
                  <a:gd name="connsiteX114" fmla="*/ 2231 w 10000"/>
                  <a:gd name="connsiteY114" fmla="*/ 4445 h 10000"/>
                  <a:gd name="connsiteX115" fmla="*/ 2000 w 10000"/>
                  <a:gd name="connsiteY115" fmla="*/ 4021 h 10000"/>
                  <a:gd name="connsiteX116" fmla="*/ 1884 w 10000"/>
                  <a:gd name="connsiteY116" fmla="*/ 3545 h 10000"/>
                  <a:gd name="connsiteX117" fmla="*/ 1652 w 10000"/>
                  <a:gd name="connsiteY117" fmla="*/ 3545 h 10000"/>
                  <a:gd name="connsiteX118" fmla="*/ 1478 w 10000"/>
                  <a:gd name="connsiteY118" fmla="*/ 3757 h 10000"/>
                  <a:gd name="connsiteX119" fmla="*/ 1247 w 10000"/>
                  <a:gd name="connsiteY119" fmla="*/ 3757 h 10000"/>
                  <a:gd name="connsiteX120" fmla="*/ 1072 w 10000"/>
                  <a:gd name="connsiteY120" fmla="*/ 3968 h 10000"/>
                  <a:gd name="connsiteX121" fmla="*/ 957 w 10000"/>
                  <a:gd name="connsiteY121" fmla="*/ 3757 h 10000"/>
                  <a:gd name="connsiteX122" fmla="*/ 667 w 10000"/>
                  <a:gd name="connsiteY122" fmla="*/ 3704 h 10000"/>
                  <a:gd name="connsiteX123" fmla="*/ 406 w 10000"/>
                  <a:gd name="connsiteY123" fmla="*/ 3704 h 10000"/>
                  <a:gd name="connsiteX124" fmla="*/ 29 w 10000"/>
                  <a:gd name="connsiteY124" fmla="*/ 3439 h 10000"/>
                  <a:gd name="connsiteX125" fmla="*/ 0 w 10000"/>
                  <a:gd name="connsiteY125" fmla="*/ 3916 h 10000"/>
                  <a:gd name="connsiteX126" fmla="*/ 58 w 10000"/>
                  <a:gd name="connsiteY126" fmla="*/ 4603 h 10000"/>
                  <a:gd name="connsiteX127" fmla="*/ 116 w 10000"/>
                  <a:gd name="connsiteY127" fmla="*/ 4973 h 10000"/>
                  <a:gd name="connsiteX128" fmla="*/ 174 w 10000"/>
                  <a:gd name="connsiteY128" fmla="*/ 5239 h 10000"/>
                  <a:gd name="connsiteX129" fmla="*/ 232 w 10000"/>
                  <a:gd name="connsiteY129" fmla="*/ 5609 h 10000"/>
                  <a:gd name="connsiteX130" fmla="*/ 406 w 10000"/>
                  <a:gd name="connsiteY130" fmla="*/ 5926 h 10000"/>
                  <a:gd name="connsiteX131" fmla="*/ 638 w 10000"/>
                  <a:gd name="connsiteY131" fmla="*/ 6455 h 10000"/>
                  <a:gd name="connsiteX132" fmla="*/ 492 w 10000"/>
                  <a:gd name="connsiteY132" fmla="*/ 6350 h 10000"/>
                  <a:gd name="connsiteX133" fmla="*/ 840 w 10000"/>
                  <a:gd name="connsiteY133" fmla="*/ 6825 h 10000"/>
                  <a:gd name="connsiteX134" fmla="*/ 1043 w 10000"/>
                  <a:gd name="connsiteY134" fmla="*/ 6773 h 10000"/>
                  <a:gd name="connsiteX135" fmla="*/ 1015 w 10000"/>
                  <a:gd name="connsiteY135" fmla="*/ 6455 h 10000"/>
                  <a:gd name="connsiteX136" fmla="*/ 1188 w 10000"/>
                  <a:gd name="connsiteY136" fmla="*/ 6508 h 10000"/>
                  <a:gd name="connsiteX137" fmla="*/ 986 w 10000"/>
                  <a:gd name="connsiteY137" fmla="*/ 5873 h 10000"/>
                  <a:gd name="connsiteX138" fmla="*/ 1362 w 10000"/>
                  <a:gd name="connsiteY138" fmla="*/ 5609 h 10000"/>
                  <a:gd name="connsiteX139" fmla="*/ 1566 w 10000"/>
                  <a:gd name="connsiteY139" fmla="*/ 5609 h 10000"/>
                  <a:gd name="connsiteX140" fmla="*/ 1566 w 10000"/>
                  <a:gd name="connsiteY140" fmla="*/ 5873 h 10000"/>
                  <a:gd name="connsiteX141" fmla="*/ 1391 w 10000"/>
                  <a:gd name="connsiteY141" fmla="*/ 6032 h 10000"/>
                  <a:gd name="connsiteX142" fmla="*/ 1276 w 10000"/>
                  <a:gd name="connsiteY142" fmla="*/ 6720 h 10000"/>
                  <a:gd name="connsiteX143" fmla="*/ 1218 w 10000"/>
                  <a:gd name="connsiteY143" fmla="*/ 7037 h 10000"/>
                  <a:gd name="connsiteX144" fmla="*/ 1305 w 10000"/>
                  <a:gd name="connsiteY144" fmla="*/ 7461 h 10000"/>
                  <a:gd name="connsiteX145" fmla="*/ 1478 w 10000"/>
                  <a:gd name="connsiteY145" fmla="*/ 7778 h 10000"/>
                  <a:gd name="connsiteX146" fmla="*/ 2058 w 10000"/>
                  <a:gd name="connsiteY146" fmla="*/ 8413 h 10000"/>
                  <a:gd name="connsiteX147" fmla="*/ 2521 w 10000"/>
                  <a:gd name="connsiteY147" fmla="*/ 8889 h 10000"/>
                  <a:gd name="connsiteX148" fmla="*/ 2869 w 10000"/>
                  <a:gd name="connsiteY148" fmla="*/ 9101 h 10000"/>
                  <a:gd name="connsiteX149" fmla="*/ 3246 w 10000"/>
                  <a:gd name="connsiteY149" fmla="*/ 9312 h 10000"/>
                  <a:gd name="connsiteX150" fmla="*/ 3624 w 10000"/>
                  <a:gd name="connsiteY150" fmla="*/ 9524 h 10000"/>
                  <a:gd name="connsiteX151" fmla="*/ 3972 w 10000"/>
                  <a:gd name="connsiteY151" fmla="*/ 9630 h 10000"/>
                  <a:gd name="connsiteX152" fmla="*/ 4348 w 10000"/>
                  <a:gd name="connsiteY152" fmla="*/ 9789 h 10000"/>
                  <a:gd name="connsiteX153" fmla="*/ 4783 w 10000"/>
                  <a:gd name="connsiteY153" fmla="*/ 9948 h 10000"/>
                  <a:gd name="connsiteX154" fmla="*/ 5246 w 10000"/>
                  <a:gd name="connsiteY154" fmla="*/ 10000 h 10000"/>
                  <a:gd name="connsiteX155" fmla="*/ 5652 w 10000"/>
                  <a:gd name="connsiteY155" fmla="*/ 10000 h 10000"/>
                  <a:gd name="connsiteX156" fmla="*/ 6145 w 10000"/>
                  <a:gd name="connsiteY156" fmla="*/ 9948 h 10000"/>
                  <a:gd name="connsiteX157" fmla="*/ 6493 w 10000"/>
                  <a:gd name="connsiteY157" fmla="*/ 9841 h 10000"/>
                  <a:gd name="connsiteX158" fmla="*/ 6841 w 10000"/>
                  <a:gd name="connsiteY158" fmla="*/ 9736 h 10000"/>
                  <a:gd name="connsiteX159" fmla="*/ 7218 w 10000"/>
                  <a:gd name="connsiteY159" fmla="*/ 9577 h 10000"/>
                  <a:gd name="connsiteX160" fmla="*/ 7565 w 10000"/>
                  <a:gd name="connsiteY160" fmla="*/ 9418 h 10000"/>
                  <a:gd name="connsiteX161" fmla="*/ 7884 w 10000"/>
                  <a:gd name="connsiteY161" fmla="*/ 9207 h 10000"/>
                  <a:gd name="connsiteX162" fmla="*/ 8232 w 10000"/>
                  <a:gd name="connsiteY162" fmla="*/ 8995 h 10000"/>
                  <a:gd name="connsiteX163" fmla="*/ 8551 w 10000"/>
                  <a:gd name="connsiteY16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8734 w 10000"/>
                  <a:gd name="connsiteY31" fmla="*/ 5498 h 10000"/>
                  <a:gd name="connsiteX32" fmla="*/ 8734 w 10000"/>
                  <a:gd name="connsiteY32" fmla="*/ 5498 h 10000"/>
                  <a:gd name="connsiteX33" fmla="*/ 8607 w 10000"/>
                  <a:gd name="connsiteY33" fmla="*/ 5271 h 10000"/>
                  <a:gd name="connsiteX34" fmla="*/ 8417 w 10000"/>
                  <a:gd name="connsiteY34" fmla="*/ 5422 h 10000"/>
                  <a:gd name="connsiteX35" fmla="*/ 8291 w 10000"/>
                  <a:gd name="connsiteY35" fmla="*/ 5195 h 10000"/>
                  <a:gd name="connsiteX36" fmla="*/ 8164 w 10000"/>
                  <a:gd name="connsiteY36" fmla="*/ 4968 h 10000"/>
                  <a:gd name="connsiteX37" fmla="*/ 8671 w 10000"/>
                  <a:gd name="connsiteY37" fmla="*/ 4893 h 10000"/>
                  <a:gd name="connsiteX38" fmla="*/ 8227 w 10000"/>
                  <a:gd name="connsiteY38" fmla="*/ 4591 h 10000"/>
                  <a:gd name="connsiteX39" fmla="*/ 7657 w 10000"/>
                  <a:gd name="connsiteY39" fmla="*/ 5044 h 10000"/>
                  <a:gd name="connsiteX40" fmla="*/ 7087 w 10000"/>
                  <a:gd name="connsiteY40" fmla="*/ 5497 h 10000"/>
                  <a:gd name="connsiteX41" fmla="*/ 8037 w 10000"/>
                  <a:gd name="connsiteY41" fmla="*/ 4742 h 10000"/>
                  <a:gd name="connsiteX42" fmla="*/ 7531 w 10000"/>
                  <a:gd name="connsiteY42" fmla="*/ 4817 h 10000"/>
                  <a:gd name="connsiteX43" fmla="*/ 8069 w 10000"/>
                  <a:gd name="connsiteY43" fmla="*/ 4826 h 10000"/>
                  <a:gd name="connsiteX44" fmla="*/ 6950 w 10000"/>
                  <a:gd name="connsiteY44" fmla="*/ 3306 h 10000"/>
                  <a:gd name="connsiteX45" fmla="*/ 6962 w 10000"/>
                  <a:gd name="connsiteY45" fmla="*/ 3305 h 10000"/>
                  <a:gd name="connsiteX46" fmla="*/ 6645 w 10000"/>
                  <a:gd name="connsiteY46" fmla="*/ 3230 h 10000"/>
                  <a:gd name="connsiteX47" fmla="*/ 6519 w 10000"/>
                  <a:gd name="connsiteY47" fmla="*/ 3003 h 10000"/>
                  <a:gd name="connsiteX48" fmla="*/ 5949 w 10000"/>
                  <a:gd name="connsiteY48" fmla="*/ 2473 h 10000"/>
                  <a:gd name="connsiteX49" fmla="*/ 5015 w 10000"/>
                  <a:gd name="connsiteY49" fmla="*/ 3228 h 10000"/>
                  <a:gd name="connsiteX50" fmla="*/ 4898 w 10000"/>
                  <a:gd name="connsiteY50" fmla="*/ 3175 h 10000"/>
                  <a:gd name="connsiteX51" fmla="*/ 4754 w 10000"/>
                  <a:gd name="connsiteY51" fmla="*/ 3122 h 10000"/>
                  <a:gd name="connsiteX52" fmla="*/ 4637 w 10000"/>
                  <a:gd name="connsiteY52" fmla="*/ 3334 h 10000"/>
                  <a:gd name="connsiteX53" fmla="*/ 4464 w 10000"/>
                  <a:gd name="connsiteY53" fmla="*/ 3493 h 10000"/>
                  <a:gd name="connsiteX54" fmla="*/ 4435 w 10000"/>
                  <a:gd name="connsiteY54" fmla="*/ 3651 h 10000"/>
                  <a:gd name="connsiteX55" fmla="*/ 4579 w 10000"/>
                  <a:gd name="connsiteY55" fmla="*/ 3862 h 10000"/>
                  <a:gd name="connsiteX56" fmla="*/ 4637 w 10000"/>
                  <a:gd name="connsiteY56" fmla="*/ 4021 h 10000"/>
                  <a:gd name="connsiteX57" fmla="*/ 4783 w 10000"/>
                  <a:gd name="connsiteY57" fmla="*/ 4021 h 10000"/>
                  <a:gd name="connsiteX58" fmla="*/ 4841 w 10000"/>
                  <a:gd name="connsiteY58" fmla="*/ 4021 h 10000"/>
                  <a:gd name="connsiteX59" fmla="*/ 4927 w 10000"/>
                  <a:gd name="connsiteY59" fmla="*/ 4233 h 10000"/>
                  <a:gd name="connsiteX60" fmla="*/ 5073 w 10000"/>
                  <a:gd name="connsiteY60" fmla="*/ 4603 h 10000"/>
                  <a:gd name="connsiteX61" fmla="*/ 4898 w 10000"/>
                  <a:gd name="connsiteY61" fmla="*/ 4391 h 10000"/>
                  <a:gd name="connsiteX62" fmla="*/ 4812 w 10000"/>
                  <a:gd name="connsiteY62" fmla="*/ 4127 h 10000"/>
                  <a:gd name="connsiteX63" fmla="*/ 4725 w 10000"/>
                  <a:gd name="connsiteY63" fmla="*/ 4339 h 10000"/>
                  <a:gd name="connsiteX64" fmla="*/ 4608 w 10000"/>
                  <a:gd name="connsiteY64" fmla="*/ 4657 h 10000"/>
                  <a:gd name="connsiteX65" fmla="*/ 4608 w 10000"/>
                  <a:gd name="connsiteY65" fmla="*/ 4445 h 10000"/>
                  <a:gd name="connsiteX66" fmla="*/ 4435 w 10000"/>
                  <a:gd name="connsiteY66" fmla="*/ 4339 h 10000"/>
                  <a:gd name="connsiteX67" fmla="*/ 4406 w 10000"/>
                  <a:gd name="connsiteY67" fmla="*/ 3968 h 10000"/>
                  <a:gd name="connsiteX68" fmla="*/ 4261 w 10000"/>
                  <a:gd name="connsiteY68" fmla="*/ 4021 h 10000"/>
                  <a:gd name="connsiteX69" fmla="*/ 4319 w 10000"/>
                  <a:gd name="connsiteY69" fmla="*/ 3598 h 10000"/>
                  <a:gd name="connsiteX70" fmla="*/ 4232 w 10000"/>
                  <a:gd name="connsiteY70" fmla="*/ 3598 h 10000"/>
                  <a:gd name="connsiteX71" fmla="*/ 4319 w 10000"/>
                  <a:gd name="connsiteY71" fmla="*/ 3069 h 10000"/>
                  <a:gd name="connsiteX72" fmla="*/ 4464 w 10000"/>
                  <a:gd name="connsiteY72" fmla="*/ 3069 h 10000"/>
                  <a:gd name="connsiteX73" fmla="*/ 4522 w 10000"/>
                  <a:gd name="connsiteY73" fmla="*/ 3386 h 10000"/>
                  <a:gd name="connsiteX74" fmla="*/ 4551 w 10000"/>
                  <a:gd name="connsiteY74" fmla="*/ 3175 h 10000"/>
                  <a:gd name="connsiteX75" fmla="*/ 4493 w 10000"/>
                  <a:gd name="connsiteY75" fmla="*/ 3016 h 10000"/>
                  <a:gd name="connsiteX76" fmla="*/ 4348 w 10000"/>
                  <a:gd name="connsiteY76" fmla="*/ 2910 h 10000"/>
                  <a:gd name="connsiteX77" fmla="*/ 4377 w 10000"/>
                  <a:gd name="connsiteY77" fmla="*/ 2487 h 10000"/>
                  <a:gd name="connsiteX78" fmla="*/ 4319 w 10000"/>
                  <a:gd name="connsiteY78" fmla="*/ 2275 h 10000"/>
                  <a:gd name="connsiteX79" fmla="*/ 4289 w 10000"/>
                  <a:gd name="connsiteY79" fmla="*/ 1641 h 10000"/>
                  <a:gd name="connsiteX80" fmla="*/ 4348 w 10000"/>
                  <a:gd name="connsiteY80" fmla="*/ 1641 h 10000"/>
                  <a:gd name="connsiteX81" fmla="*/ 4261 w 10000"/>
                  <a:gd name="connsiteY81" fmla="*/ 1534 h 10000"/>
                  <a:gd name="connsiteX82" fmla="*/ 4000 w 10000"/>
                  <a:gd name="connsiteY82" fmla="*/ 1746 h 10000"/>
                  <a:gd name="connsiteX83" fmla="*/ 3942 w 10000"/>
                  <a:gd name="connsiteY83" fmla="*/ 1323 h 10000"/>
                  <a:gd name="connsiteX84" fmla="*/ 4145 w 10000"/>
                  <a:gd name="connsiteY84" fmla="*/ 582 h 10000"/>
                  <a:gd name="connsiteX85" fmla="*/ 3972 w 10000"/>
                  <a:gd name="connsiteY85" fmla="*/ 318 h 10000"/>
                  <a:gd name="connsiteX86" fmla="*/ 3972 w 10000"/>
                  <a:gd name="connsiteY86" fmla="*/ 212 h 10000"/>
                  <a:gd name="connsiteX87" fmla="*/ 3710 w 10000"/>
                  <a:gd name="connsiteY87" fmla="*/ 0 h 10000"/>
                  <a:gd name="connsiteX88" fmla="*/ 3624 w 10000"/>
                  <a:gd name="connsiteY88" fmla="*/ 212 h 10000"/>
                  <a:gd name="connsiteX89" fmla="*/ 3536 w 10000"/>
                  <a:gd name="connsiteY89" fmla="*/ 635 h 10000"/>
                  <a:gd name="connsiteX90" fmla="*/ 3420 w 10000"/>
                  <a:gd name="connsiteY90" fmla="*/ 688 h 10000"/>
                  <a:gd name="connsiteX91" fmla="*/ 3594 w 10000"/>
                  <a:gd name="connsiteY91" fmla="*/ 900 h 10000"/>
                  <a:gd name="connsiteX92" fmla="*/ 3624 w 10000"/>
                  <a:gd name="connsiteY92" fmla="*/ 1164 h 10000"/>
                  <a:gd name="connsiteX93" fmla="*/ 3536 w 10000"/>
                  <a:gd name="connsiteY93" fmla="*/ 1323 h 10000"/>
                  <a:gd name="connsiteX94" fmla="*/ 3624 w 10000"/>
                  <a:gd name="connsiteY94" fmla="*/ 1799 h 10000"/>
                  <a:gd name="connsiteX95" fmla="*/ 3565 w 10000"/>
                  <a:gd name="connsiteY95" fmla="*/ 2223 h 10000"/>
                  <a:gd name="connsiteX96" fmla="*/ 3130 w 10000"/>
                  <a:gd name="connsiteY96" fmla="*/ 2539 h 10000"/>
                  <a:gd name="connsiteX97" fmla="*/ 3101 w 10000"/>
                  <a:gd name="connsiteY97" fmla="*/ 2381 h 10000"/>
                  <a:gd name="connsiteX98" fmla="*/ 3073 w 10000"/>
                  <a:gd name="connsiteY98" fmla="*/ 2593 h 10000"/>
                  <a:gd name="connsiteX99" fmla="*/ 3188 w 10000"/>
                  <a:gd name="connsiteY99" fmla="*/ 2804 h 10000"/>
                  <a:gd name="connsiteX100" fmla="*/ 3478 w 10000"/>
                  <a:gd name="connsiteY100" fmla="*/ 2593 h 10000"/>
                  <a:gd name="connsiteX101" fmla="*/ 3594 w 10000"/>
                  <a:gd name="connsiteY101" fmla="*/ 2752 h 10000"/>
                  <a:gd name="connsiteX102" fmla="*/ 3392 w 10000"/>
                  <a:gd name="connsiteY102" fmla="*/ 2804 h 10000"/>
                  <a:gd name="connsiteX103" fmla="*/ 1349 w 10000"/>
                  <a:gd name="connsiteY103" fmla="*/ 2289 h 10000"/>
                  <a:gd name="connsiteX104" fmla="*/ 2754 w 10000"/>
                  <a:gd name="connsiteY104" fmla="*/ 2857 h 10000"/>
                  <a:gd name="connsiteX105" fmla="*/ 1630 w 10000"/>
                  <a:gd name="connsiteY105" fmla="*/ 1022 h 10000"/>
                  <a:gd name="connsiteX106" fmla="*/ 2656 w 10000"/>
                  <a:gd name="connsiteY106" fmla="*/ 2472 h 10000"/>
                  <a:gd name="connsiteX107" fmla="*/ 2898 w 10000"/>
                  <a:gd name="connsiteY107" fmla="*/ 3545 h 10000"/>
                  <a:gd name="connsiteX108" fmla="*/ 2840 w 10000"/>
                  <a:gd name="connsiteY108" fmla="*/ 3916 h 10000"/>
                  <a:gd name="connsiteX109" fmla="*/ 1349 w 10000"/>
                  <a:gd name="connsiteY109" fmla="*/ 2289 h 10000"/>
                  <a:gd name="connsiteX110" fmla="*/ 1349 w 10000"/>
                  <a:gd name="connsiteY110" fmla="*/ 2289 h 10000"/>
                  <a:gd name="connsiteX111" fmla="*/ 2377 w 10000"/>
                  <a:gd name="connsiteY111" fmla="*/ 3598 h 10000"/>
                  <a:gd name="connsiteX112" fmla="*/ 2377 w 10000"/>
                  <a:gd name="connsiteY112" fmla="*/ 3968 h 10000"/>
                  <a:gd name="connsiteX113" fmla="*/ 2231 w 10000"/>
                  <a:gd name="connsiteY113" fmla="*/ 4445 h 10000"/>
                  <a:gd name="connsiteX114" fmla="*/ 2000 w 10000"/>
                  <a:gd name="connsiteY114" fmla="*/ 4021 h 10000"/>
                  <a:gd name="connsiteX115" fmla="*/ 1884 w 10000"/>
                  <a:gd name="connsiteY115" fmla="*/ 3545 h 10000"/>
                  <a:gd name="connsiteX116" fmla="*/ 1652 w 10000"/>
                  <a:gd name="connsiteY116" fmla="*/ 3545 h 10000"/>
                  <a:gd name="connsiteX117" fmla="*/ 1478 w 10000"/>
                  <a:gd name="connsiteY117" fmla="*/ 3757 h 10000"/>
                  <a:gd name="connsiteX118" fmla="*/ 1247 w 10000"/>
                  <a:gd name="connsiteY118" fmla="*/ 3757 h 10000"/>
                  <a:gd name="connsiteX119" fmla="*/ 1072 w 10000"/>
                  <a:gd name="connsiteY119" fmla="*/ 3968 h 10000"/>
                  <a:gd name="connsiteX120" fmla="*/ 957 w 10000"/>
                  <a:gd name="connsiteY120" fmla="*/ 3757 h 10000"/>
                  <a:gd name="connsiteX121" fmla="*/ 667 w 10000"/>
                  <a:gd name="connsiteY121" fmla="*/ 3704 h 10000"/>
                  <a:gd name="connsiteX122" fmla="*/ 406 w 10000"/>
                  <a:gd name="connsiteY122" fmla="*/ 3704 h 10000"/>
                  <a:gd name="connsiteX123" fmla="*/ 29 w 10000"/>
                  <a:gd name="connsiteY123" fmla="*/ 3439 h 10000"/>
                  <a:gd name="connsiteX124" fmla="*/ 0 w 10000"/>
                  <a:gd name="connsiteY124" fmla="*/ 3916 h 10000"/>
                  <a:gd name="connsiteX125" fmla="*/ 58 w 10000"/>
                  <a:gd name="connsiteY125" fmla="*/ 4603 h 10000"/>
                  <a:gd name="connsiteX126" fmla="*/ 116 w 10000"/>
                  <a:gd name="connsiteY126" fmla="*/ 4973 h 10000"/>
                  <a:gd name="connsiteX127" fmla="*/ 174 w 10000"/>
                  <a:gd name="connsiteY127" fmla="*/ 5239 h 10000"/>
                  <a:gd name="connsiteX128" fmla="*/ 232 w 10000"/>
                  <a:gd name="connsiteY128" fmla="*/ 5609 h 10000"/>
                  <a:gd name="connsiteX129" fmla="*/ 406 w 10000"/>
                  <a:gd name="connsiteY129" fmla="*/ 5926 h 10000"/>
                  <a:gd name="connsiteX130" fmla="*/ 638 w 10000"/>
                  <a:gd name="connsiteY130" fmla="*/ 6455 h 10000"/>
                  <a:gd name="connsiteX131" fmla="*/ 492 w 10000"/>
                  <a:gd name="connsiteY131" fmla="*/ 6350 h 10000"/>
                  <a:gd name="connsiteX132" fmla="*/ 840 w 10000"/>
                  <a:gd name="connsiteY132" fmla="*/ 6825 h 10000"/>
                  <a:gd name="connsiteX133" fmla="*/ 1043 w 10000"/>
                  <a:gd name="connsiteY133" fmla="*/ 6773 h 10000"/>
                  <a:gd name="connsiteX134" fmla="*/ 1015 w 10000"/>
                  <a:gd name="connsiteY134" fmla="*/ 6455 h 10000"/>
                  <a:gd name="connsiteX135" fmla="*/ 1188 w 10000"/>
                  <a:gd name="connsiteY135" fmla="*/ 6508 h 10000"/>
                  <a:gd name="connsiteX136" fmla="*/ 986 w 10000"/>
                  <a:gd name="connsiteY136" fmla="*/ 5873 h 10000"/>
                  <a:gd name="connsiteX137" fmla="*/ 1362 w 10000"/>
                  <a:gd name="connsiteY137" fmla="*/ 5609 h 10000"/>
                  <a:gd name="connsiteX138" fmla="*/ 1566 w 10000"/>
                  <a:gd name="connsiteY138" fmla="*/ 5609 h 10000"/>
                  <a:gd name="connsiteX139" fmla="*/ 1566 w 10000"/>
                  <a:gd name="connsiteY139" fmla="*/ 5873 h 10000"/>
                  <a:gd name="connsiteX140" fmla="*/ 1391 w 10000"/>
                  <a:gd name="connsiteY140" fmla="*/ 6032 h 10000"/>
                  <a:gd name="connsiteX141" fmla="*/ 1276 w 10000"/>
                  <a:gd name="connsiteY141" fmla="*/ 6720 h 10000"/>
                  <a:gd name="connsiteX142" fmla="*/ 1218 w 10000"/>
                  <a:gd name="connsiteY142" fmla="*/ 7037 h 10000"/>
                  <a:gd name="connsiteX143" fmla="*/ 1305 w 10000"/>
                  <a:gd name="connsiteY143" fmla="*/ 7461 h 10000"/>
                  <a:gd name="connsiteX144" fmla="*/ 1478 w 10000"/>
                  <a:gd name="connsiteY144" fmla="*/ 7778 h 10000"/>
                  <a:gd name="connsiteX145" fmla="*/ 2058 w 10000"/>
                  <a:gd name="connsiteY145" fmla="*/ 8413 h 10000"/>
                  <a:gd name="connsiteX146" fmla="*/ 2521 w 10000"/>
                  <a:gd name="connsiteY146" fmla="*/ 8889 h 10000"/>
                  <a:gd name="connsiteX147" fmla="*/ 2869 w 10000"/>
                  <a:gd name="connsiteY147" fmla="*/ 9101 h 10000"/>
                  <a:gd name="connsiteX148" fmla="*/ 3246 w 10000"/>
                  <a:gd name="connsiteY148" fmla="*/ 9312 h 10000"/>
                  <a:gd name="connsiteX149" fmla="*/ 3624 w 10000"/>
                  <a:gd name="connsiteY149" fmla="*/ 9524 h 10000"/>
                  <a:gd name="connsiteX150" fmla="*/ 3972 w 10000"/>
                  <a:gd name="connsiteY150" fmla="*/ 9630 h 10000"/>
                  <a:gd name="connsiteX151" fmla="*/ 4348 w 10000"/>
                  <a:gd name="connsiteY151" fmla="*/ 9789 h 10000"/>
                  <a:gd name="connsiteX152" fmla="*/ 4783 w 10000"/>
                  <a:gd name="connsiteY152" fmla="*/ 9948 h 10000"/>
                  <a:gd name="connsiteX153" fmla="*/ 5246 w 10000"/>
                  <a:gd name="connsiteY153" fmla="*/ 10000 h 10000"/>
                  <a:gd name="connsiteX154" fmla="*/ 5652 w 10000"/>
                  <a:gd name="connsiteY154" fmla="*/ 10000 h 10000"/>
                  <a:gd name="connsiteX155" fmla="*/ 6145 w 10000"/>
                  <a:gd name="connsiteY155" fmla="*/ 9948 h 10000"/>
                  <a:gd name="connsiteX156" fmla="*/ 6493 w 10000"/>
                  <a:gd name="connsiteY156" fmla="*/ 9841 h 10000"/>
                  <a:gd name="connsiteX157" fmla="*/ 6841 w 10000"/>
                  <a:gd name="connsiteY157" fmla="*/ 9736 h 10000"/>
                  <a:gd name="connsiteX158" fmla="*/ 7218 w 10000"/>
                  <a:gd name="connsiteY158" fmla="*/ 9577 h 10000"/>
                  <a:gd name="connsiteX159" fmla="*/ 7565 w 10000"/>
                  <a:gd name="connsiteY159" fmla="*/ 9418 h 10000"/>
                  <a:gd name="connsiteX160" fmla="*/ 7884 w 10000"/>
                  <a:gd name="connsiteY160" fmla="*/ 9207 h 10000"/>
                  <a:gd name="connsiteX161" fmla="*/ 8232 w 10000"/>
                  <a:gd name="connsiteY161" fmla="*/ 8995 h 10000"/>
                  <a:gd name="connsiteX162" fmla="*/ 8551 w 10000"/>
                  <a:gd name="connsiteY16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8734 w 10000"/>
                  <a:gd name="connsiteY30" fmla="*/ 5498 h 10000"/>
                  <a:gd name="connsiteX31" fmla="*/ 8734 w 10000"/>
                  <a:gd name="connsiteY31" fmla="*/ 5498 h 10000"/>
                  <a:gd name="connsiteX32" fmla="*/ 8607 w 10000"/>
                  <a:gd name="connsiteY32" fmla="*/ 5271 h 10000"/>
                  <a:gd name="connsiteX33" fmla="*/ 8417 w 10000"/>
                  <a:gd name="connsiteY33" fmla="*/ 5422 h 10000"/>
                  <a:gd name="connsiteX34" fmla="*/ 8291 w 10000"/>
                  <a:gd name="connsiteY34" fmla="*/ 5195 h 10000"/>
                  <a:gd name="connsiteX35" fmla="*/ 8164 w 10000"/>
                  <a:gd name="connsiteY35" fmla="*/ 4968 h 10000"/>
                  <a:gd name="connsiteX36" fmla="*/ 8671 w 10000"/>
                  <a:gd name="connsiteY36" fmla="*/ 4893 h 10000"/>
                  <a:gd name="connsiteX37" fmla="*/ 8227 w 10000"/>
                  <a:gd name="connsiteY37" fmla="*/ 4591 h 10000"/>
                  <a:gd name="connsiteX38" fmla="*/ 7657 w 10000"/>
                  <a:gd name="connsiteY38" fmla="*/ 5044 h 10000"/>
                  <a:gd name="connsiteX39" fmla="*/ 7087 w 10000"/>
                  <a:gd name="connsiteY39" fmla="*/ 5497 h 10000"/>
                  <a:gd name="connsiteX40" fmla="*/ 8037 w 10000"/>
                  <a:gd name="connsiteY40" fmla="*/ 4742 h 10000"/>
                  <a:gd name="connsiteX41" fmla="*/ 7531 w 10000"/>
                  <a:gd name="connsiteY41" fmla="*/ 4817 h 10000"/>
                  <a:gd name="connsiteX42" fmla="*/ 8069 w 10000"/>
                  <a:gd name="connsiteY42" fmla="*/ 4826 h 10000"/>
                  <a:gd name="connsiteX43" fmla="*/ 6950 w 10000"/>
                  <a:gd name="connsiteY43" fmla="*/ 3306 h 10000"/>
                  <a:gd name="connsiteX44" fmla="*/ 6962 w 10000"/>
                  <a:gd name="connsiteY44" fmla="*/ 3305 h 10000"/>
                  <a:gd name="connsiteX45" fmla="*/ 6645 w 10000"/>
                  <a:gd name="connsiteY45" fmla="*/ 3230 h 10000"/>
                  <a:gd name="connsiteX46" fmla="*/ 6519 w 10000"/>
                  <a:gd name="connsiteY46" fmla="*/ 3003 h 10000"/>
                  <a:gd name="connsiteX47" fmla="*/ 5949 w 10000"/>
                  <a:gd name="connsiteY47" fmla="*/ 2473 h 10000"/>
                  <a:gd name="connsiteX48" fmla="*/ 5015 w 10000"/>
                  <a:gd name="connsiteY48" fmla="*/ 3228 h 10000"/>
                  <a:gd name="connsiteX49" fmla="*/ 4898 w 10000"/>
                  <a:gd name="connsiteY49" fmla="*/ 3175 h 10000"/>
                  <a:gd name="connsiteX50" fmla="*/ 4754 w 10000"/>
                  <a:gd name="connsiteY50" fmla="*/ 3122 h 10000"/>
                  <a:gd name="connsiteX51" fmla="*/ 4637 w 10000"/>
                  <a:gd name="connsiteY51" fmla="*/ 3334 h 10000"/>
                  <a:gd name="connsiteX52" fmla="*/ 4464 w 10000"/>
                  <a:gd name="connsiteY52" fmla="*/ 3493 h 10000"/>
                  <a:gd name="connsiteX53" fmla="*/ 4435 w 10000"/>
                  <a:gd name="connsiteY53" fmla="*/ 3651 h 10000"/>
                  <a:gd name="connsiteX54" fmla="*/ 4579 w 10000"/>
                  <a:gd name="connsiteY54" fmla="*/ 3862 h 10000"/>
                  <a:gd name="connsiteX55" fmla="*/ 4637 w 10000"/>
                  <a:gd name="connsiteY55" fmla="*/ 4021 h 10000"/>
                  <a:gd name="connsiteX56" fmla="*/ 4783 w 10000"/>
                  <a:gd name="connsiteY56" fmla="*/ 4021 h 10000"/>
                  <a:gd name="connsiteX57" fmla="*/ 4841 w 10000"/>
                  <a:gd name="connsiteY57" fmla="*/ 4021 h 10000"/>
                  <a:gd name="connsiteX58" fmla="*/ 4927 w 10000"/>
                  <a:gd name="connsiteY58" fmla="*/ 4233 h 10000"/>
                  <a:gd name="connsiteX59" fmla="*/ 5073 w 10000"/>
                  <a:gd name="connsiteY59" fmla="*/ 4603 h 10000"/>
                  <a:gd name="connsiteX60" fmla="*/ 4898 w 10000"/>
                  <a:gd name="connsiteY60" fmla="*/ 4391 h 10000"/>
                  <a:gd name="connsiteX61" fmla="*/ 4812 w 10000"/>
                  <a:gd name="connsiteY61" fmla="*/ 4127 h 10000"/>
                  <a:gd name="connsiteX62" fmla="*/ 4725 w 10000"/>
                  <a:gd name="connsiteY62" fmla="*/ 4339 h 10000"/>
                  <a:gd name="connsiteX63" fmla="*/ 4608 w 10000"/>
                  <a:gd name="connsiteY63" fmla="*/ 4657 h 10000"/>
                  <a:gd name="connsiteX64" fmla="*/ 4608 w 10000"/>
                  <a:gd name="connsiteY64" fmla="*/ 4445 h 10000"/>
                  <a:gd name="connsiteX65" fmla="*/ 4435 w 10000"/>
                  <a:gd name="connsiteY65" fmla="*/ 4339 h 10000"/>
                  <a:gd name="connsiteX66" fmla="*/ 4406 w 10000"/>
                  <a:gd name="connsiteY66" fmla="*/ 3968 h 10000"/>
                  <a:gd name="connsiteX67" fmla="*/ 4261 w 10000"/>
                  <a:gd name="connsiteY67" fmla="*/ 4021 h 10000"/>
                  <a:gd name="connsiteX68" fmla="*/ 4319 w 10000"/>
                  <a:gd name="connsiteY68" fmla="*/ 3598 h 10000"/>
                  <a:gd name="connsiteX69" fmla="*/ 4232 w 10000"/>
                  <a:gd name="connsiteY69" fmla="*/ 3598 h 10000"/>
                  <a:gd name="connsiteX70" fmla="*/ 4319 w 10000"/>
                  <a:gd name="connsiteY70" fmla="*/ 3069 h 10000"/>
                  <a:gd name="connsiteX71" fmla="*/ 4464 w 10000"/>
                  <a:gd name="connsiteY71" fmla="*/ 3069 h 10000"/>
                  <a:gd name="connsiteX72" fmla="*/ 4522 w 10000"/>
                  <a:gd name="connsiteY72" fmla="*/ 3386 h 10000"/>
                  <a:gd name="connsiteX73" fmla="*/ 4551 w 10000"/>
                  <a:gd name="connsiteY73" fmla="*/ 3175 h 10000"/>
                  <a:gd name="connsiteX74" fmla="*/ 4493 w 10000"/>
                  <a:gd name="connsiteY74" fmla="*/ 3016 h 10000"/>
                  <a:gd name="connsiteX75" fmla="*/ 4348 w 10000"/>
                  <a:gd name="connsiteY75" fmla="*/ 2910 h 10000"/>
                  <a:gd name="connsiteX76" fmla="*/ 4377 w 10000"/>
                  <a:gd name="connsiteY76" fmla="*/ 2487 h 10000"/>
                  <a:gd name="connsiteX77" fmla="*/ 4319 w 10000"/>
                  <a:gd name="connsiteY77" fmla="*/ 2275 h 10000"/>
                  <a:gd name="connsiteX78" fmla="*/ 4289 w 10000"/>
                  <a:gd name="connsiteY78" fmla="*/ 1641 h 10000"/>
                  <a:gd name="connsiteX79" fmla="*/ 4348 w 10000"/>
                  <a:gd name="connsiteY79" fmla="*/ 1641 h 10000"/>
                  <a:gd name="connsiteX80" fmla="*/ 4261 w 10000"/>
                  <a:gd name="connsiteY80" fmla="*/ 1534 h 10000"/>
                  <a:gd name="connsiteX81" fmla="*/ 4000 w 10000"/>
                  <a:gd name="connsiteY81" fmla="*/ 1746 h 10000"/>
                  <a:gd name="connsiteX82" fmla="*/ 3942 w 10000"/>
                  <a:gd name="connsiteY82" fmla="*/ 1323 h 10000"/>
                  <a:gd name="connsiteX83" fmla="*/ 4145 w 10000"/>
                  <a:gd name="connsiteY83" fmla="*/ 582 h 10000"/>
                  <a:gd name="connsiteX84" fmla="*/ 3972 w 10000"/>
                  <a:gd name="connsiteY84" fmla="*/ 318 h 10000"/>
                  <a:gd name="connsiteX85" fmla="*/ 3972 w 10000"/>
                  <a:gd name="connsiteY85" fmla="*/ 212 h 10000"/>
                  <a:gd name="connsiteX86" fmla="*/ 3710 w 10000"/>
                  <a:gd name="connsiteY86" fmla="*/ 0 h 10000"/>
                  <a:gd name="connsiteX87" fmla="*/ 3624 w 10000"/>
                  <a:gd name="connsiteY87" fmla="*/ 212 h 10000"/>
                  <a:gd name="connsiteX88" fmla="*/ 3536 w 10000"/>
                  <a:gd name="connsiteY88" fmla="*/ 635 h 10000"/>
                  <a:gd name="connsiteX89" fmla="*/ 3420 w 10000"/>
                  <a:gd name="connsiteY89" fmla="*/ 688 h 10000"/>
                  <a:gd name="connsiteX90" fmla="*/ 3594 w 10000"/>
                  <a:gd name="connsiteY90" fmla="*/ 900 h 10000"/>
                  <a:gd name="connsiteX91" fmla="*/ 3624 w 10000"/>
                  <a:gd name="connsiteY91" fmla="*/ 1164 h 10000"/>
                  <a:gd name="connsiteX92" fmla="*/ 3536 w 10000"/>
                  <a:gd name="connsiteY92" fmla="*/ 1323 h 10000"/>
                  <a:gd name="connsiteX93" fmla="*/ 3624 w 10000"/>
                  <a:gd name="connsiteY93" fmla="*/ 1799 h 10000"/>
                  <a:gd name="connsiteX94" fmla="*/ 3565 w 10000"/>
                  <a:gd name="connsiteY94" fmla="*/ 2223 h 10000"/>
                  <a:gd name="connsiteX95" fmla="*/ 3130 w 10000"/>
                  <a:gd name="connsiteY95" fmla="*/ 2539 h 10000"/>
                  <a:gd name="connsiteX96" fmla="*/ 3101 w 10000"/>
                  <a:gd name="connsiteY96" fmla="*/ 2381 h 10000"/>
                  <a:gd name="connsiteX97" fmla="*/ 3073 w 10000"/>
                  <a:gd name="connsiteY97" fmla="*/ 2593 h 10000"/>
                  <a:gd name="connsiteX98" fmla="*/ 3188 w 10000"/>
                  <a:gd name="connsiteY98" fmla="*/ 2804 h 10000"/>
                  <a:gd name="connsiteX99" fmla="*/ 3478 w 10000"/>
                  <a:gd name="connsiteY99" fmla="*/ 2593 h 10000"/>
                  <a:gd name="connsiteX100" fmla="*/ 3594 w 10000"/>
                  <a:gd name="connsiteY100" fmla="*/ 2752 h 10000"/>
                  <a:gd name="connsiteX101" fmla="*/ 3392 w 10000"/>
                  <a:gd name="connsiteY101" fmla="*/ 2804 h 10000"/>
                  <a:gd name="connsiteX102" fmla="*/ 1349 w 10000"/>
                  <a:gd name="connsiteY102" fmla="*/ 2289 h 10000"/>
                  <a:gd name="connsiteX103" fmla="*/ 2754 w 10000"/>
                  <a:gd name="connsiteY103" fmla="*/ 2857 h 10000"/>
                  <a:gd name="connsiteX104" fmla="*/ 1630 w 10000"/>
                  <a:gd name="connsiteY104" fmla="*/ 1022 h 10000"/>
                  <a:gd name="connsiteX105" fmla="*/ 2656 w 10000"/>
                  <a:gd name="connsiteY105" fmla="*/ 2472 h 10000"/>
                  <a:gd name="connsiteX106" fmla="*/ 2898 w 10000"/>
                  <a:gd name="connsiteY106" fmla="*/ 3545 h 10000"/>
                  <a:gd name="connsiteX107" fmla="*/ 2840 w 10000"/>
                  <a:gd name="connsiteY107" fmla="*/ 3916 h 10000"/>
                  <a:gd name="connsiteX108" fmla="*/ 1349 w 10000"/>
                  <a:gd name="connsiteY108" fmla="*/ 2289 h 10000"/>
                  <a:gd name="connsiteX109" fmla="*/ 1349 w 10000"/>
                  <a:gd name="connsiteY109" fmla="*/ 2289 h 10000"/>
                  <a:gd name="connsiteX110" fmla="*/ 2377 w 10000"/>
                  <a:gd name="connsiteY110" fmla="*/ 3598 h 10000"/>
                  <a:gd name="connsiteX111" fmla="*/ 2377 w 10000"/>
                  <a:gd name="connsiteY111" fmla="*/ 3968 h 10000"/>
                  <a:gd name="connsiteX112" fmla="*/ 2231 w 10000"/>
                  <a:gd name="connsiteY112" fmla="*/ 4445 h 10000"/>
                  <a:gd name="connsiteX113" fmla="*/ 2000 w 10000"/>
                  <a:gd name="connsiteY113" fmla="*/ 4021 h 10000"/>
                  <a:gd name="connsiteX114" fmla="*/ 1884 w 10000"/>
                  <a:gd name="connsiteY114" fmla="*/ 3545 h 10000"/>
                  <a:gd name="connsiteX115" fmla="*/ 1652 w 10000"/>
                  <a:gd name="connsiteY115" fmla="*/ 3545 h 10000"/>
                  <a:gd name="connsiteX116" fmla="*/ 1478 w 10000"/>
                  <a:gd name="connsiteY116" fmla="*/ 3757 h 10000"/>
                  <a:gd name="connsiteX117" fmla="*/ 1247 w 10000"/>
                  <a:gd name="connsiteY117" fmla="*/ 3757 h 10000"/>
                  <a:gd name="connsiteX118" fmla="*/ 1072 w 10000"/>
                  <a:gd name="connsiteY118" fmla="*/ 3968 h 10000"/>
                  <a:gd name="connsiteX119" fmla="*/ 957 w 10000"/>
                  <a:gd name="connsiteY119" fmla="*/ 3757 h 10000"/>
                  <a:gd name="connsiteX120" fmla="*/ 667 w 10000"/>
                  <a:gd name="connsiteY120" fmla="*/ 3704 h 10000"/>
                  <a:gd name="connsiteX121" fmla="*/ 406 w 10000"/>
                  <a:gd name="connsiteY121" fmla="*/ 3704 h 10000"/>
                  <a:gd name="connsiteX122" fmla="*/ 29 w 10000"/>
                  <a:gd name="connsiteY122" fmla="*/ 3439 h 10000"/>
                  <a:gd name="connsiteX123" fmla="*/ 0 w 10000"/>
                  <a:gd name="connsiteY123" fmla="*/ 3916 h 10000"/>
                  <a:gd name="connsiteX124" fmla="*/ 58 w 10000"/>
                  <a:gd name="connsiteY124" fmla="*/ 4603 h 10000"/>
                  <a:gd name="connsiteX125" fmla="*/ 116 w 10000"/>
                  <a:gd name="connsiteY125" fmla="*/ 4973 h 10000"/>
                  <a:gd name="connsiteX126" fmla="*/ 174 w 10000"/>
                  <a:gd name="connsiteY126" fmla="*/ 5239 h 10000"/>
                  <a:gd name="connsiteX127" fmla="*/ 232 w 10000"/>
                  <a:gd name="connsiteY127" fmla="*/ 5609 h 10000"/>
                  <a:gd name="connsiteX128" fmla="*/ 406 w 10000"/>
                  <a:gd name="connsiteY128" fmla="*/ 5926 h 10000"/>
                  <a:gd name="connsiteX129" fmla="*/ 638 w 10000"/>
                  <a:gd name="connsiteY129" fmla="*/ 6455 h 10000"/>
                  <a:gd name="connsiteX130" fmla="*/ 492 w 10000"/>
                  <a:gd name="connsiteY130" fmla="*/ 6350 h 10000"/>
                  <a:gd name="connsiteX131" fmla="*/ 840 w 10000"/>
                  <a:gd name="connsiteY131" fmla="*/ 6825 h 10000"/>
                  <a:gd name="connsiteX132" fmla="*/ 1043 w 10000"/>
                  <a:gd name="connsiteY132" fmla="*/ 6773 h 10000"/>
                  <a:gd name="connsiteX133" fmla="*/ 1015 w 10000"/>
                  <a:gd name="connsiteY133" fmla="*/ 6455 h 10000"/>
                  <a:gd name="connsiteX134" fmla="*/ 1188 w 10000"/>
                  <a:gd name="connsiteY134" fmla="*/ 6508 h 10000"/>
                  <a:gd name="connsiteX135" fmla="*/ 986 w 10000"/>
                  <a:gd name="connsiteY135" fmla="*/ 5873 h 10000"/>
                  <a:gd name="connsiteX136" fmla="*/ 1362 w 10000"/>
                  <a:gd name="connsiteY136" fmla="*/ 5609 h 10000"/>
                  <a:gd name="connsiteX137" fmla="*/ 1566 w 10000"/>
                  <a:gd name="connsiteY137" fmla="*/ 5609 h 10000"/>
                  <a:gd name="connsiteX138" fmla="*/ 1566 w 10000"/>
                  <a:gd name="connsiteY138" fmla="*/ 5873 h 10000"/>
                  <a:gd name="connsiteX139" fmla="*/ 1391 w 10000"/>
                  <a:gd name="connsiteY139" fmla="*/ 6032 h 10000"/>
                  <a:gd name="connsiteX140" fmla="*/ 1276 w 10000"/>
                  <a:gd name="connsiteY140" fmla="*/ 6720 h 10000"/>
                  <a:gd name="connsiteX141" fmla="*/ 1218 w 10000"/>
                  <a:gd name="connsiteY141" fmla="*/ 7037 h 10000"/>
                  <a:gd name="connsiteX142" fmla="*/ 1305 w 10000"/>
                  <a:gd name="connsiteY142" fmla="*/ 7461 h 10000"/>
                  <a:gd name="connsiteX143" fmla="*/ 1478 w 10000"/>
                  <a:gd name="connsiteY143" fmla="*/ 7778 h 10000"/>
                  <a:gd name="connsiteX144" fmla="*/ 2058 w 10000"/>
                  <a:gd name="connsiteY144" fmla="*/ 8413 h 10000"/>
                  <a:gd name="connsiteX145" fmla="*/ 2521 w 10000"/>
                  <a:gd name="connsiteY145" fmla="*/ 8889 h 10000"/>
                  <a:gd name="connsiteX146" fmla="*/ 2869 w 10000"/>
                  <a:gd name="connsiteY146" fmla="*/ 9101 h 10000"/>
                  <a:gd name="connsiteX147" fmla="*/ 3246 w 10000"/>
                  <a:gd name="connsiteY147" fmla="*/ 9312 h 10000"/>
                  <a:gd name="connsiteX148" fmla="*/ 3624 w 10000"/>
                  <a:gd name="connsiteY148" fmla="*/ 9524 h 10000"/>
                  <a:gd name="connsiteX149" fmla="*/ 3972 w 10000"/>
                  <a:gd name="connsiteY149" fmla="*/ 9630 h 10000"/>
                  <a:gd name="connsiteX150" fmla="*/ 4348 w 10000"/>
                  <a:gd name="connsiteY150" fmla="*/ 9789 h 10000"/>
                  <a:gd name="connsiteX151" fmla="*/ 4783 w 10000"/>
                  <a:gd name="connsiteY151" fmla="*/ 9948 h 10000"/>
                  <a:gd name="connsiteX152" fmla="*/ 5246 w 10000"/>
                  <a:gd name="connsiteY152" fmla="*/ 10000 h 10000"/>
                  <a:gd name="connsiteX153" fmla="*/ 5652 w 10000"/>
                  <a:gd name="connsiteY153" fmla="*/ 10000 h 10000"/>
                  <a:gd name="connsiteX154" fmla="*/ 6145 w 10000"/>
                  <a:gd name="connsiteY154" fmla="*/ 9948 h 10000"/>
                  <a:gd name="connsiteX155" fmla="*/ 6493 w 10000"/>
                  <a:gd name="connsiteY155" fmla="*/ 9841 h 10000"/>
                  <a:gd name="connsiteX156" fmla="*/ 6841 w 10000"/>
                  <a:gd name="connsiteY156" fmla="*/ 9736 h 10000"/>
                  <a:gd name="connsiteX157" fmla="*/ 7218 w 10000"/>
                  <a:gd name="connsiteY157" fmla="*/ 9577 h 10000"/>
                  <a:gd name="connsiteX158" fmla="*/ 7565 w 10000"/>
                  <a:gd name="connsiteY158" fmla="*/ 9418 h 10000"/>
                  <a:gd name="connsiteX159" fmla="*/ 7884 w 10000"/>
                  <a:gd name="connsiteY159" fmla="*/ 9207 h 10000"/>
                  <a:gd name="connsiteX160" fmla="*/ 8232 w 10000"/>
                  <a:gd name="connsiteY160" fmla="*/ 8995 h 10000"/>
                  <a:gd name="connsiteX161" fmla="*/ 8551 w 10000"/>
                  <a:gd name="connsiteY16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8734 w 10000"/>
                  <a:gd name="connsiteY29" fmla="*/ 5498 h 10000"/>
                  <a:gd name="connsiteX30" fmla="*/ 8734 w 10000"/>
                  <a:gd name="connsiteY30" fmla="*/ 5498 h 10000"/>
                  <a:gd name="connsiteX31" fmla="*/ 8607 w 10000"/>
                  <a:gd name="connsiteY31" fmla="*/ 5271 h 10000"/>
                  <a:gd name="connsiteX32" fmla="*/ 8417 w 10000"/>
                  <a:gd name="connsiteY32" fmla="*/ 5422 h 10000"/>
                  <a:gd name="connsiteX33" fmla="*/ 8291 w 10000"/>
                  <a:gd name="connsiteY33" fmla="*/ 5195 h 10000"/>
                  <a:gd name="connsiteX34" fmla="*/ 8164 w 10000"/>
                  <a:gd name="connsiteY34" fmla="*/ 4968 h 10000"/>
                  <a:gd name="connsiteX35" fmla="*/ 8671 w 10000"/>
                  <a:gd name="connsiteY35" fmla="*/ 4893 h 10000"/>
                  <a:gd name="connsiteX36" fmla="*/ 8227 w 10000"/>
                  <a:gd name="connsiteY36" fmla="*/ 4591 h 10000"/>
                  <a:gd name="connsiteX37" fmla="*/ 7657 w 10000"/>
                  <a:gd name="connsiteY37" fmla="*/ 5044 h 10000"/>
                  <a:gd name="connsiteX38" fmla="*/ 7087 w 10000"/>
                  <a:gd name="connsiteY38" fmla="*/ 5497 h 10000"/>
                  <a:gd name="connsiteX39" fmla="*/ 8037 w 10000"/>
                  <a:gd name="connsiteY39" fmla="*/ 4742 h 10000"/>
                  <a:gd name="connsiteX40" fmla="*/ 7531 w 10000"/>
                  <a:gd name="connsiteY40" fmla="*/ 4817 h 10000"/>
                  <a:gd name="connsiteX41" fmla="*/ 8069 w 10000"/>
                  <a:gd name="connsiteY41" fmla="*/ 4826 h 10000"/>
                  <a:gd name="connsiteX42" fmla="*/ 6950 w 10000"/>
                  <a:gd name="connsiteY42" fmla="*/ 3306 h 10000"/>
                  <a:gd name="connsiteX43" fmla="*/ 6962 w 10000"/>
                  <a:gd name="connsiteY43" fmla="*/ 3305 h 10000"/>
                  <a:gd name="connsiteX44" fmla="*/ 6645 w 10000"/>
                  <a:gd name="connsiteY44" fmla="*/ 3230 h 10000"/>
                  <a:gd name="connsiteX45" fmla="*/ 6519 w 10000"/>
                  <a:gd name="connsiteY45" fmla="*/ 3003 h 10000"/>
                  <a:gd name="connsiteX46" fmla="*/ 5949 w 10000"/>
                  <a:gd name="connsiteY46" fmla="*/ 2473 h 10000"/>
                  <a:gd name="connsiteX47" fmla="*/ 5015 w 10000"/>
                  <a:gd name="connsiteY47" fmla="*/ 3228 h 10000"/>
                  <a:gd name="connsiteX48" fmla="*/ 4898 w 10000"/>
                  <a:gd name="connsiteY48" fmla="*/ 3175 h 10000"/>
                  <a:gd name="connsiteX49" fmla="*/ 4754 w 10000"/>
                  <a:gd name="connsiteY49" fmla="*/ 3122 h 10000"/>
                  <a:gd name="connsiteX50" fmla="*/ 4637 w 10000"/>
                  <a:gd name="connsiteY50" fmla="*/ 3334 h 10000"/>
                  <a:gd name="connsiteX51" fmla="*/ 4464 w 10000"/>
                  <a:gd name="connsiteY51" fmla="*/ 3493 h 10000"/>
                  <a:gd name="connsiteX52" fmla="*/ 4435 w 10000"/>
                  <a:gd name="connsiteY52" fmla="*/ 3651 h 10000"/>
                  <a:gd name="connsiteX53" fmla="*/ 4579 w 10000"/>
                  <a:gd name="connsiteY53" fmla="*/ 3862 h 10000"/>
                  <a:gd name="connsiteX54" fmla="*/ 4637 w 10000"/>
                  <a:gd name="connsiteY54" fmla="*/ 4021 h 10000"/>
                  <a:gd name="connsiteX55" fmla="*/ 4783 w 10000"/>
                  <a:gd name="connsiteY55" fmla="*/ 4021 h 10000"/>
                  <a:gd name="connsiteX56" fmla="*/ 4841 w 10000"/>
                  <a:gd name="connsiteY56" fmla="*/ 4021 h 10000"/>
                  <a:gd name="connsiteX57" fmla="*/ 4927 w 10000"/>
                  <a:gd name="connsiteY57" fmla="*/ 4233 h 10000"/>
                  <a:gd name="connsiteX58" fmla="*/ 5073 w 10000"/>
                  <a:gd name="connsiteY58" fmla="*/ 4603 h 10000"/>
                  <a:gd name="connsiteX59" fmla="*/ 4898 w 10000"/>
                  <a:gd name="connsiteY59" fmla="*/ 4391 h 10000"/>
                  <a:gd name="connsiteX60" fmla="*/ 4812 w 10000"/>
                  <a:gd name="connsiteY60" fmla="*/ 4127 h 10000"/>
                  <a:gd name="connsiteX61" fmla="*/ 4725 w 10000"/>
                  <a:gd name="connsiteY61" fmla="*/ 4339 h 10000"/>
                  <a:gd name="connsiteX62" fmla="*/ 4608 w 10000"/>
                  <a:gd name="connsiteY62" fmla="*/ 4657 h 10000"/>
                  <a:gd name="connsiteX63" fmla="*/ 4608 w 10000"/>
                  <a:gd name="connsiteY63" fmla="*/ 4445 h 10000"/>
                  <a:gd name="connsiteX64" fmla="*/ 4435 w 10000"/>
                  <a:gd name="connsiteY64" fmla="*/ 4339 h 10000"/>
                  <a:gd name="connsiteX65" fmla="*/ 4406 w 10000"/>
                  <a:gd name="connsiteY65" fmla="*/ 3968 h 10000"/>
                  <a:gd name="connsiteX66" fmla="*/ 4261 w 10000"/>
                  <a:gd name="connsiteY66" fmla="*/ 4021 h 10000"/>
                  <a:gd name="connsiteX67" fmla="*/ 4319 w 10000"/>
                  <a:gd name="connsiteY67" fmla="*/ 3598 h 10000"/>
                  <a:gd name="connsiteX68" fmla="*/ 4232 w 10000"/>
                  <a:gd name="connsiteY68" fmla="*/ 3598 h 10000"/>
                  <a:gd name="connsiteX69" fmla="*/ 4319 w 10000"/>
                  <a:gd name="connsiteY69" fmla="*/ 3069 h 10000"/>
                  <a:gd name="connsiteX70" fmla="*/ 4464 w 10000"/>
                  <a:gd name="connsiteY70" fmla="*/ 3069 h 10000"/>
                  <a:gd name="connsiteX71" fmla="*/ 4522 w 10000"/>
                  <a:gd name="connsiteY71" fmla="*/ 3386 h 10000"/>
                  <a:gd name="connsiteX72" fmla="*/ 4551 w 10000"/>
                  <a:gd name="connsiteY72" fmla="*/ 3175 h 10000"/>
                  <a:gd name="connsiteX73" fmla="*/ 4493 w 10000"/>
                  <a:gd name="connsiteY73" fmla="*/ 3016 h 10000"/>
                  <a:gd name="connsiteX74" fmla="*/ 4348 w 10000"/>
                  <a:gd name="connsiteY74" fmla="*/ 2910 h 10000"/>
                  <a:gd name="connsiteX75" fmla="*/ 4377 w 10000"/>
                  <a:gd name="connsiteY75" fmla="*/ 2487 h 10000"/>
                  <a:gd name="connsiteX76" fmla="*/ 4319 w 10000"/>
                  <a:gd name="connsiteY76" fmla="*/ 2275 h 10000"/>
                  <a:gd name="connsiteX77" fmla="*/ 4289 w 10000"/>
                  <a:gd name="connsiteY77" fmla="*/ 1641 h 10000"/>
                  <a:gd name="connsiteX78" fmla="*/ 4348 w 10000"/>
                  <a:gd name="connsiteY78" fmla="*/ 1641 h 10000"/>
                  <a:gd name="connsiteX79" fmla="*/ 4261 w 10000"/>
                  <a:gd name="connsiteY79" fmla="*/ 1534 h 10000"/>
                  <a:gd name="connsiteX80" fmla="*/ 4000 w 10000"/>
                  <a:gd name="connsiteY80" fmla="*/ 1746 h 10000"/>
                  <a:gd name="connsiteX81" fmla="*/ 3942 w 10000"/>
                  <a:gd name="connsiteY81" fmla="*/ 1323 h 10000"/>
                  <a:gd name="connsiteX82" fmla="*/ 4145 w 10000"/>
                  <a:gd name="connsiteY82" fmla="*/ 582 h 10000"/>
                  <a:gd name="connsiteX83" fmla="*/ 3972 w 10000"/>
                  <a:gd name="connsiteY83" fmla="*/ 318 h 10000"/>
                  <a:gd name="connsiteX84" fmla="*/ 3972 w 10000"/>
                  <a:gd name="connsiteY84" fmla="*/ 212 h 10000"/>
                  <a:gd name="connsiteX85" fmla="*/ 3710 w 10000"/>
                  <a:gd name="connsiteY85" fmla="*/ 0 h 10000"/>
                  <a:gd name="connsiteX86" fmla="*/ 3624 w 10000"/>
                  <a:gd name="connsiteY86" fmla="*/ 212 h 10000"/>
                  <a:gd name="connsiteX87" fmla="*/ 3536 w 10000"/>
                  <a:gd name="connsiteY87" fmla="*/ 635 h 10000"/>
                  <a:gd name="connsiteX88" fmla="*/ 3420 w 10000"/>
                  <a:gd name="connsiteY88" fmla="*/ 688 h 10000"/>
                  <a:gd name="connsiteX89" fmla="*/ 3594 w 10000"/>
                  <a:gd name="connsiteY89" fmla="*/ 900 h 10000"/>
                  <a:gd name="connsiteX90" fmla="*/ 3624 w 10000"/>
                  <a:gd name="connsiteY90" fmla="*/ 1164 h 10000"/>
                  <a:gd name="connsiteX91" fmla="*/ 3536 w 10000"/>
                  <a:gd name="connsiteY91" fmla="*/ 1323 h 10000"/>
                  <a:gd name="connsiteX92" fmla="*/ 3624 w 10000"/>
                  <a:gd name="connsiteY92" fmla="*/ 1799 h 10000"/>
                  <a:gd name="connsiteX93" fmla="*/ 3565 w 10000"/>
                  <a:gd name="connsiteY93" fmla="*/ 2223 h 10000"/>
                  <a:gd name="connsiteX94" fmla="*/ 3130 w 10000"/>
                  <a:gd name="connsiteY94" fmla="*/ 2539 h 10000"/>
                  <a:gd name="connsiteX95" fmla="*/ 3101 w 10000"/>
                  <a:gd name="connsiteY95" fmla="*/ 2381 h 10000"/>
                  <a:gd name="connsiteX96" fmla="*/ 3073 w 10000"/>
                  <a:gd name="connsiteY96" fmla="*/ 2593 h 10000"/>
                  <a:gd name="connsiteX97" fmla="*/ 3188 w 10000"/>
                  <a:gd name="connsiteY97" fmla="*/ 2804 h 10000"/>
                  <a:gd name="connsiteX98" fmla="*/ 3478 w 10000"/>
                  <a:gd name="connsiteY98" fmla="*/ 2593 h 10000"/>
                  <a:gd name="connsiteX99" fmla="*/ 3594 w 10000"/>
                  <a:gd name="connsiteY99" fmla="*/ 2752 h 10000"/>
                  <a:gd name="connsiteX100" fmla="*/ 3392 w 10000"/>
                  <a:gd name="connsiteY100" fmla="*/ 2804 h 10000"/>
                  <a:gd name="connsiteX101" fmla="*/ 1349 w 10000"/>
                  <a:gd name="connsiteY101" fmla="*/ 2289 h 10000"/>
                  <a:gd name="connsiteX102" fmla="*/ 2754 w 10000"/>
                  <a:gd name="connsiteY102" fmla="*/ 2857 h 10000"/>
                  <a:gd name="connsiteX103" fmla="*/ 1630 w 10000"/>
                  <a:gd name="connsiteY103" fmla="*/ 1022 h 10000"/>
                  <a:gd name="connsiteX104" fmla="*/ 2656 w 10000"/>
                  <a:gd name="connsiteY104" fmla="*/ 2472 h 10000"/>
                  <a:gd name="connsiteX105" fmla="*/ 2898 w 10000"/>
                  <a:gd name="connsiteY105" fmla="*/ 3545 h 10000"/>
                  <a:gd name="connsiteX106" fmla="*/ 2840 w 10000"/>
                  <a:gd name="connsiteY106" fmla="*/ 3916 h 10000"/>
                  <a:gd name="connsiteX107" fmla="*/ 1349 w 10000"/>
                  <a:gd name="connsiteY107" fmla="*/ 2289 h 10000"/>
                  <a:gd name="connsiteX108" fmla="*/ 1349 w 10000"/>
                  <a:gd name="connsiteY108" fmla="*/ 2289 h 10000"/>
                  <a:gd name="connsiteX109" fmla="*/ 2377 w 10000"/>
                  <a:gd name="connsiteY109" fmla="*/ 3598 h 10000"/>
                  <a:gd name="connsiteX110" fmla="*/ 2377 w 10000"/>
                  <a:gd name="connsiteY110" fmla="*/ 3968 h 10000"/>
                  <a:gd name="connsiteX111" fmla="*/ 2231 w 10000"/>
                  <a:gd name="connsiteY111" fmla="*/ 4445 h 10000"/>
                  <a:gd name="connsiteX112" fmla="*/ 2000 w 10000"/>
                  <a:gd name="connsiteY112" fmla="*/ 4021 h 10000"/>
                  <a:gd name="connsiteX113" fmla="*/ 1884 w 10000"/>
                  <a:gd name="connsiteY113" fmla="*/ 3545 h 10000"/>
                  <a:gd name="connsiteX114" fmla="*/ 1652 w 10000"/>
                  <a:gd name="connsiteY114" fmla="*/ 3545 h 10000"/>
                  <a:gd name="connsiteX115" fmla="*/ 1478 w 10000"/>
                  <a:gd name="connsiteY115" fmla="*/ 3757 h 10000"/>
                  <a:gd name="connsiteX116" fmla="*/ 1247 w 10000"/>
                  <a:gd name="connsiteY116" fmla="*/ 3757 h 10000"/>
                  <a:gd name="connsiteX117" fmla="*/ 1072 w 10000"/>
                  <a:gd name="connsiteY117" fmla="*/ 3968 h 10000"/>
                  <a:gd name="connsiteX118" fmla="*/ 957 w 10000"/>
                  <a:gd name="connsiteY118" fmla="*/ 3757 h 10000"/>
                  <a:gd name="connsiteX119" fmla="*/ 667 w 10000"/>
                  <a:gd name="connsiteY119" fmla="*/ 3704 h 10000"/>
                  <a:gd name="connsiteX120" fmla="*/ 406 w 10000"/>
                  <a:gd name="connsiteY120" fmla="*/ 3704 h 10000"/>
                  <a:gd name="connsiteX121" fmla="*/ 29 w 10000"/>
                  <a:gd name="connsiteY121" fmla="*/ 3439 h 10000"/>
                  <a:gd name="connsiteX122" fmla="*/ 0 w 10000"/>
                  <a:gd name="connsiteY122" fmla="*/ 3916 h 10000"/>
                  <a:gd name="connsiteX123" fmla="*/ 58 w 10000"/>
                  <a:gd name="connsiteY123" fmla="*/ 4603 h 10000"/>
                  <a:gd name="connsiteX124" fmla="*/ 116 w 10000"/>
                  <a:gd name="connsiteY124" fmla="*/ 4973 h 10000"/>
                  <a:gd name="connsiteX125" fmla="*/ 174 w 10000"/>
                  <a:gd name="connsiteY125" fmla="*/ 5239 h 10000"/>
                  <a:gd name="connsiteX126" fmla="*/ 232 w 10000"/>
                  <a:gd name="connsiteY126" fmla="*/ 5609 h 10000"/>
                  <a:gd name="connsiteX127" fmla="*/ 406 w 10000"/>
                  <a:gd name="connsiteY127" fmla="*/ 5926 h 10000"/>
                  <a:gd name="connsiteX128" fmla="*/ 638 w 10000"/>
                  <a:gd name="connsiteY128" fmla="*/ 6455 h 10000"/>
                  <a:gd name="connsiteX129" fmla="*/ 492 w 10000"/>
                  <a:gd name="connsiteY129" fmla="*/ 6350 h 10000"/>
                  <a:gd name="connsiteX130" fmla="*/ 840 w 10000"/>
                  <a:gd name="connsiteY130" fmla="*/ 6825 h 10000"/>
                  <a:gd name="connsiteX131" fmla="*/ 1043 w 10000"/>
                  <a:gd name="connsiteY131" fmla="*/ 6773 h 10000"/>
                  <a:gd name="connsiteX132" fmla="*/ 1015 w 10000"/>
                  <a:gd name="connsiteY132" fmla="*/ 6455 h 10000"/>
                  <a:gd name="connsiteX133" fmla="*/ 1188 w 10000"/>
                  <a:gd name="connsiteY133" fmla="*/ 6508 h 10000"/>
                  <a:gd name="connsiteX134" fmla="*/ 986 w 10000"/>
                  <a:gd name="connsiteY134" fmla="*/ 5873 h 10000"/>
                  <a:gd name="connsiteX135" fmla="*/ 1362 w 10000"/>
                  <a:gd name="connsiteY135" fmla="*/ 5609 h 10000"/>
                  <a:gd name="connsiteX136" fmla="*/ 1566 w 10000"/>
                  <a:gd name="connsiteY136" fmla="*/ 5609 h 10000"/>
                  <a:gd name="connsiteX137" fmla="*/ 1566 w 10000"/>
                  <a:gd name="connsiteY137" fmla="*/ 5873 h 10000"/>
                  <a:gd name="connsiteX138" fmla="*/ 1391 w 10000"/>
                  <a:gd name="connsiteY138" fmla="*/ 6032 h 10000"/>
                  <a:gd name="connsiteX139" fmla="*/ 1276 w 10000"/>
                  <a:gd name="connsiteY139" fmla="*/ 6720 h 10000"/>
                  <a:gd name="connsiteX140" fmla="*/ 1218 w 10000"/>
                  <a:gd name="connsiteY140" fmla="*/ 7037 h 10000"/>
                  <a:gd name="connsiteX141" fmla="*/ 1305 w 10000"/>
                  <a:gd name="connsiteY141" fmla="*/ 7461 h 10000"/>
                  <a:gd name="connsiteX142" fmla="*/ 1478 w 10000"/>
                  <a:gd name="connsiteY142" fmla="*/ 7778 h 10000"/>
                  <a:gd name="connsiteX143" fmla="*/ 2058 w 10000"/>
                  <a:gd name="connsiteY143" fmla="*/ 8413 h 10000"/>
                  <a:gd name="connsiteX144" fmla="*/ 2521 w 10000"/>
                  <a:gd name="connsiteY144" fmla="*/ 8889 h 10000"/>
                  <a:gd name="connsiteX145" fmla="*/ 2869 w 10000"/>
                  <a:gd name="connsiteY145" fmla="*/ 9101 h 10000"/>
                  <a:gd name="connsiteX146" fmla="*/ 3246 w 10000"/>
                  <a:gd name="connsiteY146" fmla="*/ 9312 h 10000"/>
                  <a:gd name="connsiteX147" fmla="*/ 3624 w 10000"/>
                  <a:gd name="connsiteY147" fmla="*/ 9524 h 10000"/>
                  <a:gd name="connsiteX148" fmla="*/ 3972 w 10000"/>
                  <a:gd name="connsiteY148" fmla="*/ 9630 h 10000"/>
                  <a:gd name="connsiteX149" fmla="*/ 4348 w 10000"/>
                  <a:gd name="connsiteY149" fmla="*/ 9789 h 10000"/>
                  <a:gd name="connsiteX150" fmla="*/ 4783 w 10000"/>
                  <a:gd name="connsiteY150" fmla="*/ 9948 h 10000"/>
                  <a:gd name="connsiteX151" fmla="*/ 5246 w 10000"/>
                  <a:gd name="connsiteY151" fmla="*/ 10000 h 10000"/>
                  <a:gd name="connsiteX152" fmla="*/ 5652 w 10000"/>
                  <a:gd name="connsiteY152" fmla="*/ 10000 h 10000"/>
                  <a:gd name="connsiteX153" fmla="*/ 6145 w 10000"/>
                  <a:gd name="connsiteY153" fmla="*/ 9948 h 10000"/>
                  <a:gd name="connsiteX154" fmla="*/ 6493 w 10000"/>
                  <a:gd name="connsiteY154" fmla="*/ 9841 h 10000"/>
                  <a:gd name="connsiteX155" fmla="*/ 6841 w 10000"/>
                  <a:gd name="connsiteY155" fmla="*/ 9736 h 10000"/>
                  <a:gd name="connsiteX156" fmla="*/ 7218 w 10000"/>
                  <a:gd name="connsiteY156" fmla="*/ 9577 h 10000"/>
                  <a:gd name="connsiteX157" fmla="*/ 7565 w 10000"/>
                  <a:gd name="connsiteY157" fmla="*/ 9418 h 10000"/>
                  <a:gd name="connsiteX158" fmla="*/ 7884 w 10000"/>
                  <a:gd name="connsiteY158" fmla="*/ 9207 h 10000"/>
                  <a:gd name="connsiteX159" fmla="*/ 8232 w 10000"/>
                  <a:gd name="connsiteY159" fmla="*/ 8995 h 10000"/>
                  <a:gd name="connsiteX160" fmla="*/ 8551 w 10000"/>
                  <a:gd name="connsiteY16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681 w 10000"/>
                  <a:gd name="connsiteY27" fmla="*/ 6984 h 10000"/>
                  <a:gd name="connsiteX28" fmla="*/ 8734 w 10000"/>
                  <a:gd name="connsiteY28" fmla="*/ 5498 h 10000"/>
                  <a:gd name="connsiteX29" fmla="*/ 8734 w 10000"/>
                  <a:gd name="connsiteY29" fmla="*/ 5498 h 10000"/>
                  <a:gd name="connsiteX30" fmla="*/ 8607 w 10000"/>
                  <a:gd name="connsiteY30" fmla="*/ 5271 h 10000"/>
                  <a:gd name="connsiteX31" fmla="*/ 8417 w 10000"/>
                  <a:gd name="connsiteY31" fmla="*/ 5422 h 10000"/>
                  <a:gd name="connsiteX32" fmla="*/ 8291 w 10000"/>
                  <a:gd name="connsiteY32" fmla="*/ 5195 h 10000"/>
                  <a:gd name="connsiteX33" fmla="*/ 8164 w 10000"/>
                  <a:gd name="connsiteY33" fmla="*/ 4968 h 10000"/>
                  <a:gd name="connsiteX34" fmla="*/ 8671 w 10000"/>
                  <a:gd name="connsiteY34" fmla="*/ 4893 h 10000"/>
                  <a:gd name="connsiteX35" fmla="*/ 8227 w 10000"/>
                  <a:gd name="connsiteY35" fmla="*/ 4591 h 10000"/>
                  <a:gd name="connsiteX36" fmla="*/ 7657 w 10000"/>
                  <a:gd name="connsiteY36" fmla="*/ 5044 h 10000"/>
                  <a:gd name="connsiteX37" fmla="*/ 7087 w 10000"/>
                  <a:gd name="connsiteY37" fmla="*/ 5497 h 10000"/>
                  <a:gd name="connsiteX38" fmla="*/ 8037 w 10000"/>
                  <a:gd name="connsiteY38" fmla="*/ 4742 h 10000"/>
                  <a:gd name="connsiteX39" fmla="*/ 7531 w 10000"/>
                  <a:gd name="connsiteY39" fmla="*/ 4817 h 10000"/>
                  <a:gd name="connsiteX40" fmla="*/ 8069 w 10000"/>
                  <a:gd name="connsiteY40" fmla="*/ 4826 h 10000"/>
                  <a:gd name="connsiteX41" fmla="*/ 6950 w 10000"/>
                  <a:gd name="connsiteY41" fmla="*/ 3306 h 10000"/>
                  <a:gd name="connsiteX42" fmla="*/ 6962 w 10000"/>
                  <a:gd name="connsiteY42" fmla="*/ 3305 h 10000"/>
                  <a:gd name="connsiteX43" fmla="*/ 6645 w 10000"/>
                  <a:gd name="connsiteY43" fmla="*/ 3230 h 10000"/>
                  <a:gd name="connsiteX44" fmla="*/ 6519 w 10000"/>
                  <a:gd name="connsiteY44" fmla="*/ 3003 h 10000"/>
                  <a:gd name="connsiteX45" fmla="*/ 5949 w 10000"/>
                  <a:gd name="connsiteY45" fmla="*/ 2473 h 10000"/>
                  <a:gd name="connsiteX46" fmla="*/ 5015 w 10000"/>
                  <a:gd name="connsiteY46" fmla="*/ 3228 h 10000"/>
                  <a:gd name="connsiteX47" fmla="*/ 4898 w 10000"/>
                  <a:gd name="connsiteY47" fmla="*/ 3175 h 10000"/>
                  <a:gd name="connsiteX48" fmla="*/ 4754 w 10000"/>
                  <a:gd name="connsiteY48" fmla="*/ 3122 h 10000"/>
                  <a:gd name="connsiteX49" fmla="*/ 4637 w 10000"/>
                  <a:gd name="connsiteY49" fmla="*/ 3334 h 10000"/>
                  <a:gd name="connsiteX50" fmla="*/ 4464 w 10000"/>
                  <a:gd name="connsiteY50" fmla="*/ 3493 h 10000"/>
                  <a:gd name="connsiteX51" fmla="*/ 4435 w 10000"/>
                  <a:gd name="connsiteY51" fmla="*/ 3651 h 10000"/>
                  <a:gd name="connsiteX52" fmla="*/ 4579 w 10000"/>
                  <a:gd name="connsiteY52" fmla="*/ 3862 h 10000"/>
                  <a:gd name="connsiteX53" fmla="*/ 4637 w 10000"/>
                  <a:gd name="connsiteY53" fmla="*/ 4021 h 10000"/>
                  <a:gd name="connsiteX54" fmla="*/ 4783 w 10000"/>
                  <a:gd name="connsiteY54" fmla="*/ 4021 h 10000"/>
                  <a:gd name="connsiteX55" fmla="*/ 4841 w 10000"/>
                  <a:gd name="connsiteY55" fmla="*/ 4021 h 10000"/>
                  <a:gd name="connsiteX56" fmla="*/ 4927 w 10000"/>
                  <a:gd name="connsiteY56" fmla="*/ 4233 h 10000"/>
                  <a:gd name="connsiteX57" fmla="*/ 5073 w 10000"/>
                  <a:gd name="connsiteY57" fmla="*/ 4603 h 10000"/>
                  <a:gd name="connsiteX58" fmla="*/ 4898 w 10000"/>
                  <a:gd name="connsiteY58" fmla="*/ 4391 h 10000"/>
                  <a:gd name="connsiteX59" fmla="*/ 4812 w 10000"/>
                  <a:gd name="connsiteY59" fmla="*/ 4127 h 10000"/>
                  <a:gd name="connsiteX60" fmla="*/ 4725 w 10000"/>
                  <a:gd name="connsiteY60" fmla="*/ 4339 h 10000"/>
                  <a:gd name="connsiteX61" fmla="*/ 4608 w 10000"/>
                  <a:gd name="connsiteY61" fmla="*/ 4657 h 10000"/>
                  <a:gd name="connsiteX62" fmla="*/ 4608 w 10000"/>
                  <a:gd name="connsiteY62" fmla="*/ 4445 h 10000"/>
                  <a:gd name="connsiteX63" fmla="*/ 4435 w 10000"/>
                  <a:gd name="connsiteY63" fmla="*/ 4339 h 10000"/>
                  <a:gd name="connsiteX64" fmla="*/ 4406 w 10000"/>
                  <a:gd name="connsiteY64" fmla="*/ 3968 h 10000"/>
                  <a:gd name="connsiteX65" fmla="*/ 4261 w 10000"/>
                  <a:gd name="connsiteY65" fmla="*/ 4021 h 10000"/>
                  <a:gd name="connsiteX66" fmla="*/ 4319 w 10000"/>
                  <a:gd name="connsiteY66" fmla="*/ 3598 h 10000"/>
                  <a:gd name="connsiteX67" fmla="*/ 4232 w 10000"/>
                  <a:gd name="connsiteY67" fmla="*/ 3598 h 10000"/>
                  <a:gd name="connsiteX68" fmla="*/ 4319 w 10000"/>
                  <a:gd name="connsiteY68" fmla="*/ 3069 h 10000"/>
                  <a:gd name="connsiteX69" fmla="*/ 4464 w 10000"/>
                  <a:gd name="connsiteY69" fmla="*/ 3069 h 10000"/>
                  <a:gd name="connsiteX70" fmla="*/ 4522 w 10000"/>
                  <a:gd name="connsiteY70" fmla="*/ 3386 h 10000"/>
                  <a:gd name="connsiteX71" fmla="*/ 4551 w 10000"/>
                  <a:gd name="connsiteY71" fmla="*/ 3175 h 10000"/>
                  <a:gd name="connsiteX72" fmla="*/ 4493 w 10000"/>
                  <a:gd name="connsiteY72" fmla="*/ 3016 h 10000"/>
                  <a:gd name="connsiteX73" fmla="*/ 4348 w 10000"/>
                  <a:gd name="connsiteY73" fmla="*/ 2910 h 10000"/>
                  <a:gd name="connsiteX74" fmla="*/ 4377 w 10000"/>
                  <a:gd name="connsiteY74" fmla="*/ 2487 h 10000"/>
                  <a:gd name="connsiteX75" fmla="*/ 4319 w 10000"/>
                  <a:gd name="connsiteY75" fmla="*/ 2275 h 10000"/>
                  <a:gd name="connsiteX76" fmla="*/ 4289 w 10000"/>
                  <a:gd name="connsiteY76" fmla="*/ 1641 h 10000"/>
                  <a:gd name="connsiteX77" fmla="*/ 4348 w 10000"/>
                  <a:gd name="connsiteY77" fmla="*/ 1641 h 10000"/>
                  <a:gd name="connsiteX78" fmla="*/ 4261 w 10000"/>
                  <a:gd name="connsiteY78" fmla="*/ 1534 h 10000"/>
                  <a:gd name="connsiteX79" fmla="*/ 4000 w 10000"/>
                  <a:gd name="connsiteY79" fmla="*/ 1746 h 10000"/>
                  <a:gd name="connsiteX80" fmla="*/ 3942 w 10000"/>
                  <a:gd name="connsiteY80" fmla="*/ 1323 h 10000"/>
                  <a:gd name="connsiteX81" fmla="*/ 4145 w 10000"/>
                  <a:gd name="connsiteY81" fmla="*/ 582 h 10000"/>
                  <a:gd name="connsiteX82" fmla="*/ 3972 w 10000"/>
                  <a:gd name="connsiteY82" fmla="*/ 318 h 10000"/>
                  <a:gd name="connsiteX83" fmla="*/ 3972 w 10000"/>
                  <a:gd name="connsiteY83" fmla="*/ 212 h 10000"/>
                  <a:gd name="connsiteX84" fmla="*/ 3710 w 10000"/>
                  <a:gd name="connsiteY84" fmla="*/ 0 h 10000"/>
                  <a:gd name="connsiteX85" fmla="*/ 3624 w 10000"/>
                  <a:gd name="connsiteY85" fmla="*/ 212 h 10000"/>
                  <a:gd name="connsiteX86" fmla="*/ 3536 w 10000"/>
                  <a:gd name="connsiteY86" fmla="*/ 635 h 10000"/>
                  <a:gd name="connsiteX87" fmla="*/ 3420 w 10000"/>
                  <a:gd name="connsiteY87" fmla="*/ 688 h 10000"/>
                  <a:gd name="connsiteX88" fmla="*/ 3594 w 10000"/>
                  <a:gd name="connsiteY88" fmla="*/ 900 h 10000"/>
                  <a:gd name="connsiteX89" fmla="*/ 3624 w 10000"/>
                  <a:gd name="connsiteY89" fmla="*/ 1164 h 10000"/>
                  <a:gd name="connsiteX90" fmla="*/ 3536 w 10000"/>
                  <a:gd name="connsiteY90" fmla="*/ 1323 h 10000"/>
                  <a:gd name="connsiteX91" fmla="*/ 3624 w 10000"/>
                  <a:gd name="connsiteY91" fmla="*/ 1799 h 10000"/>
                  <a:gd name="connsiteX92" fmla="*/ 3565 w 10000"/>
                  <a:gd name="connsiteY92" fmla="*/ 2223 h 10000"/>
                  <a:gd name="connsiteX93" fmla="*/ 3130 w 10000"/>
                  <a:gd name="connsiteY93" fmla="*/ 2539 h 10000"/>
                  <a:gd name="connsiteX94" fmla="*/ 3101 w 10000"/>
                  <a:gd name="connsiteY94" fmla="*/ 2381 h 10000"/>
                  <a:gd name="connsiteX95" fmla="*/ 3073 w 10000"/>
                  <a:gd name="connsiteY95" fmla="*/ 2593 h 10000"/>
                  <a:gd name="connsiteX96" fmla="*/ 3188 w 10000"/>
                  <a:gd name="connsiteY96" fmla="*/ 2804 h 10000"/>
                  <a:gd name="connsiteX97" fmla="*/ 3478 w 10000"/>
                  <a:gd name="connsiteY97" fmla="*/ 2593 h 10000"/>
                  <a:gd name="connsiteX98" fmla="*/ 3594 w 10000"/>
                  <a:gd name="connsiteY98" fmla="*/ 2752 h 10000"/>
                  <a:gd name="connsiteX99" fmla="*/ 3392 w 10000"/>
                  <a:gd name="connsiteY99" fmla="*/ 2804 h 10000"/>
                  <a:gd name="connsiteX100" fmla="*/ 1349 w 10000"/>
                  <a:gd name="connsiteY100" fmla="*/ 2289 h 10000"/>
                  <a:gd name="connsiteX101" fmla="*/ 2754 w 10000"/>
                  <a:gd name="connsiteY101" fmla="*/ 2857 h 10000"/>
                  <a:gd name="connsiteX102" fmla="*/ 1630 w 10000"/>
                  <a:gd name="connsiteY102" fmla="*/ 1022 h 10000"/>
                  <a:gd name="connsiteX103" fmla="*/ 2656 w 10000"/>
                  <a:gd name="connsiteY103" fmla="*/ 2472 h 10000"/>
                  <a:gd name="connsiteX104" fmla="*/ 2898 w 10000"/>
                  <a:gd name="connsiteY104" fmla="*/ 3545 h 10000"/>
                  <a:gd name="connsiteX105" fmla="*/ 2840 w 10000"/>
                  <a:gd name="connsiteY105" fmla="*/ 3916 h 10000"/>
                  <a:gd name="connsiteX106" fmla="*/ 1349 w 10000"/>
                  <a:gd name="connsiteY106" fmla="*/ 2289 h 10000"/>
                  <a:gd name="connsiteX107" fmla="*/ 1349 w 10000"/>
                  <a:gd name="connsiteY107" fmla="*/ 2289 h 10000"/>
                  <a:gd name="connsiteX108" fmla="*/ 2377 w 10000"/>
                  <a:gd name="connsiteY108" fmla="*/ 3598 h 10000"/>
                  <a:gd name="connsiteX109" fmla="*/ 2377 w 10000"/>
                  <a:gd name="connsiteY109" fmla="*/ 3968 h 10000"/>
                  <a:gd name="connsiteX110" fmla="*/ 2231 w 10000"/>
                  <a:gd name="connsiteY110" fmla="*/ 4445 h 10000"/>
                  <a:gd name="connsiteX111" fmla="*/ 2000 w 10000"/>
                  <a:gd name="connsiteY111" fmla="*/ 4021 h 10000"/>
                  <a:gd name="connsiteX112" fmla="*/ 1884 w 10000"/>
                  <a:gd name="connsiteY112" fmla="*/ 3545 h 10000"/>
                  <a:gd name="connsiteX113" fmla="*/ 1652 w 10000"/>
                  <a:gd name="connsiteY113" fmla="*/ 3545 h 10000"/>
                  <a:gd name="connsiteX114" fmla="*/ 1478 w 10000"/>
                  <a:gd name="connsiteY114" fmla="*/ 3757 h 10000"/>
                  <a:gd name="connsiteX115" fmla="*/ 1247 w 10000"/>
                  <a:gd name="connsiteY115" fmla="*/ 3757 h 10000"/>
                  <a:gd name="connsiteX116" fmla="*/ 1072 w 10000"/>
                  <a:gd name="connsiteY116" fmla="*/ 3968 h 10000"/>
                  <a:gd name="connsiteX117" fmla="*/ 957 w 10000"/>
                  <a:gd name="connsiteY117" fmla="*/ 3757 h 10000"/>
                  <a:gd name="connsiteX118" fmla="*/ 667 w 10000"/>
                  <a:gd name="connsiteY118" fmla="*/ 3704 h 10000"/>
                  <a:gd name="connsiteX119" fmla="*/ 406 w 10000"/>
                  <a:gd name="connsiteY119" fmla="*/ 3704 h 10000"/>
                  <a:gd name="connsiteX120" fmla="*/ 29 w 10000"/>
                  <a:gd name="connsiteY120" fmla="*/ 3439 h 10000"/>
                  <a:gd name="connsiteX121" fmla="*/ 0 w 10000"/>
                  <a:gd name="connsiteY121" fmla="*/ 3916 h 10000"/>
                  <a:gd name="connsiteX122" fmla="*/ 58 w 10000"/>
                  <a:gd name="connsiteY122" fmla="*/ 4603 h 10000"/>
                  <a:gd name="connsiteX123" fmla="*/ 116 w 10000"/>
                  <a:gd name="connsiteY123" fmla="*/ 4973 h 10000"/>
                  <a:gd name="connsiteX124" fmla="*/ 174 w 10000"/>
                  <a:gd name="connsiteY124" fmla="*/ 5239 h 10000"/>
                  <a:gd name="connsiteX125" fmla="*/ 232 w 10000"/>
                  <a:gd name="connsiteY125" fmla="*/ 5609 h 10000"/>
                  <a:gd name="connsiteX126" fmla="*/ 406 w 10000"/>
                  <a:gd name="connsiteY126" fmla="*/ 5926 h 10000"/>
                  <a:gd name="connsiteX127" fmla="*/ 638 w 10000"/>
                  <a:gd name="connsiteY127" fmla="*/ 6455 h 10000"/>
                  <a:gd name="connsiteX128" fmla="*/ 492 w 10000"/>
                  <a:gd name="connsiteY128" fmla="*/ 6350 h 10000"/>
                  <a:gd name="connsiteX129" fmla="*/ 840 w 10000"/>
                  <a:gd name="connsiteY129" fmla="*/ 6825 h 10000"/>
                  <a:gd name="connsiteX130" fmla="*/ 1043 w 10000"/>
                  <a:gd name="connsiteY130" fmla="*/ 6773 h 10000"/>
                  <a:gd name="connsiteX131" fmla="*/ 1015 w 10000"/>
                  <a:gd name="connsiteY131" fmla="*/ 6455 h 10000"/>
                  <a:gd name="connsiteX132" fmla="*/ 1188 w 10000"/>
                  <a:gd name="connsiteY132" fmla="*/ 6508 h 10000"/>
                  <a:gd name="connsiteX133" fmla="*/ 986 w 10000"/>
                  <a:gd name="connsiteY133" fmla="*/ 5873 h 10000"/>
                  <a:gd name="connsiteX134" fmla="*/ 1362 w 10000"/>
                  <a:gd name="connsiteY134" fmla="*/ 5609 h 10000"/>
                  <a:gd name="connsiteX135" fmla="*/ 1566 w 10000"/>
                  <a:gd name="connsiteY135" fmla="*/ 5609 h 10000"/>
                  <a:gd name="connsiteX136" fmla="*/ 1566 w 10000"/>
                  <a:gd name="connsiteY136" fmla="*/ 5873 h 10000"/>
                  <a:gd name="connsiteX137" fmla="*/ 1391 w 10000"/>
                  <a:gd name="connsiteY137" fmla="*/ 6032 h 10000"/>
                  <a:gd name="connsiteX138" fmla="*/ 1276 w 10000"/>
                  <a:gd name="connsiteY138" fmla="*/ 6720 h 10000"/>
                  <a:gd name="connsiteX139" fmla="*/ 1218 w 10000"/>
                  <a:gd name="connsiteY139" fmla="*/ 7037 h 10000"/>
                  <a:gd name="connsiteX140" fmla="*/ 1305 w 10000"/>
                  <a:gd name="connsiteY140" fmla="*/ 7461 h 10000"/>
                  <a:gd name="connsiteX141" fmla="*/ 1478 w 10000"/>
                  <a:gd name="connsiteY141" fmla="*/ 7778 h 10000"/>
                  <a:gd name="connsiteX142" fmla="*/ 2058 w 10000"/>
                  <a:gd name="connsiteY142" fmla="*/ 8413 h 10000"/>
                  <a:gd name="connsiteX143" fmla="*/ 2521 w 10000"/>
                  <a:gd name="connsiteY143" fmla="*/ 8889 h 10000"/>
                  <a:gd name="connsiteX144" fmla="*/ 2869 w 10000"/>
                  <a:gd name="connsiteY144" fmla="*/ 9101 h 10000"/>
                  <a:gd name="connsiteX145" fmla="*/ 3246 w 10000"/>
                  <a:gd name="connsiteY145" fmla="*/ 9312 h 10000"/>
                  <a:gd name="connsiteX146" fmla="*/ 3624 w 10000"/>
                  <a:gd name="connsiteY146" fmla="*/ 9524 h 10000"/>
                  <a:gd name="connsiteX147" fmla="*/ 3972 w 10000"/>
                  <a:gd name="connsiteY147" fmla="*/ 9630 h 10000"/>
                  <a:gd name="connsiteX148" fmla="*/ 4348 w 10000"/>
                  <a:gd name="connsiteY148" fmla="*/ 9789 h 10000"/>
                  <a:gd name="connsiteX149" fmla="*/ 4783 w 10000"/>
                  <a:gd name="connsiteY149" fmla="*/ 9948 h 10000"/>
                  <a:gd name="connsiteX150" fmla="*/ 5246 w 10000"/>
                  <a:gd name="connsiteY150" fmla="*/ 10000 h 10000"/>
                  <a:gd name="connsiteX151" fmla="*/ 5652 w 10000"/>
                  <a:gd name="connsiteY151" fmla="*/ 10000 h 10000"/>
                  <a:gd name="connsiteX152" fmla="*/ 6145 w 10000"/>
                  <a:gd name="connsiteY152" fmla="*/ 9948 h 10000"/>
                  <a:gd name="connsiteX153" fmla="*/ 6493 w 10000"/>
                  <a:gd name="connsiteY153" fmla="*/ 9841 h 10000"/>
                  <a:gd name="connsiteX154" fmla="*/ 6841 w 10000"/>
                  <a:gd name="connsiteY154" fmla="*/ 9736 h 10000"/>
                  <a:gd name="connsiteX155" fmla="*/ 7218 w 10000"/>
                  <a:gd name="connsiteY155" fmla="*/ 9577 h 10000"/>
                  <a:gd name="connsiteX156" fmla="*/ 7565 w 10000"/>
                  <a:gd name="connsiteY156" fmla="*/ 9418 h 10000"/>
                  <a:gd name="connsiteX157" fmla="*/ 7884 w 10000"/>
                  <a:gd name="connsiteY157" fmla="*/ 9207 h 10000"/>
                  <a:gd name="connsiteX158" fmla="*/ 8232 w 10000"/>
                  <a:gd name="connsiteY158" fmla="*/ 8995 h 10000"/>
                  <a:gd name="connsiteX159" fmla="*/ 8551 w 10000"/>
                  <a:gd name="connsiteY15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8734 w 10000"/>
                  <a:gd name="connsiteY27" fmla="*/ 5498 h 10000"/>
                  <a:gd name="connsiteX28" fmla="*/ 8734 w 10000"/>
                  <a:gd name="connsiteY28" fmla="*/ 5498 h 10000"/>
                  <a:gd name="connsiteX29" fmla="*/ 8607 w 10000"/>
                  <a:gd name="connsiteY29" fmla="*/ 5271 h 10000"/>
                  <a:gd name="connsiteX30" fmla="*/ 8417 w 10000"/>
                  <a:gd name="connsiteY30" fmla="*/ 5422 h 10000"/>
                  <a:gd name="connsiteX31" fmla="*/ 8291 w 10000"/>
                  <a:gd name="connsiteY31" fmla="*/ 5195 h 10000"/>
                  <a:gd name="connsiteX32" fmla="*/ 8164 w 10000"/>
                  <a:gd name="connsiteY32" fmla="*/ 4968 h 10000"/>
                  <a:gd name="connsiteX33" fmla="*/ 8671 w 10000"/>
                  <a:gd name="connsiteY33" fmla="*/ 4893 h 10000"/>
                  <a:gd name="connsiteX34" fmla="*/ 8227 w 10000"/>
                  <a:gd name="connsiteY34" fmla="*/ 4591 h 10000"/>
                  <a:gd name="connsiteX35" fmla="*/ 7657 w 10000"/>
                  <a:gd name="connsiteY35" fmla="*/ 5044 h 10000"/>
                  <a:gd name="connsiteX36" fmla="*/ 7087 w 10000"/>
                  <a:gd name="connsiteY36" fmla="*/ 5497 h 10000"/>
                  <a:gd name="connsiteX37" fmla="*/ 8037 w 10000"/>
                  <a:gd name="connsiteY37" fmla="*/ 4742 h 10000"/>
                  <a:gd name="connsiteX38" fmla="*/ 7531 w 10000"/>
                  <a:gd name="connsiteY38" fmla="*/ 4817 h 10000"/>
                  <a:gd name="connsiteX39" fmla="*/ 8069 w 10000"/>
                  <a:gd name="connsiteY39" fmla="*/ 4826 h 10000"/>
                  <a:gd name="connsiteX40" fmla="*/ 6950 w 10000"/>
                  <a:gd name="connsiteY40" fmla="*/ 3306 h 10000"/>
                  <a:gd name="connsiteX41" fmla="*/ 6962 w 10000"/>
                  <a:gd name="connsiteY41" fmla="*/ 3305 h 10000"/>
                  <a:gd name="connsiteX42" fmla="*/ 6645 w 10000"/>
                  <a:gd name="connsiteY42" fmla="*/ 3230 h 10000"/>
                  <a:gd name="connsiteX43" fmla="*/ 6519 w 10000"/>
                  <a:gd name="connsiteY43" fmla="*/ 3003 h 10000"/>
                  <a:gd name="connsiteX44" fmla="*/ 5949 w 10000"/>
                  <a:gd name="connsiteY44" fmla="*/ 2473 h 10000"/>
                  <a:gd name="connsiteX45" fmla="*/ 5015 w 10000"/>
                  <a:gd name="connsiteY45" fmla="*/ 3228 h 10000"/>
                  <a:gd name="connsiteX46" fmla="*/ 4898 w 10000"/>
                  <a:gd name="connsiteY46" fmla="*/ 3175 h 10000"/>
                  <a:gd name="connsiteX47" fmla="*/ 4754 w 10000"/>
                  <a:gd name="connsiteY47" fmla="*/ 3122 h 10000"/>
                  <a:gd name="connsiteX48" fmla="*/ 4637 w 10000"/>
                  <a:gd name="connsiteY48" fmla="*/ 3334 h 10000"/>
                  <a:gd name="connsiteX49" fmla="*/ 4464 w 10000"/>
                  <a:gd name="connsiteY49" fmla="*/ 3493 h 10000"/>
                  <a:gd name="connsiteX50" fmla="*/ 4435 w 10000"/>
                  <a:gd name="connsiteY50" fmla="*/ 3651 h 10000"/>
                  <a:gd name="connsiteX51" fmla="*/ 4579 w 10000"/>
                  <a:gd name="connsiteY51" fmla="*/ 3862 h 10000"/>
                  <a:gd name="connsiteX52" fmla="*/ 4637 w 10000"/>
                  <a:gd name="connsiteY52" fmla="*/ 4021 h 10000"/>
                  <a:gd name="connsiteX53" fmla="*/ 4783 w 10000"/>
                  <a:gd name="connsiteY53" fmla="*/ 4021 h 10000"/>
                  <a:gd name="connsiteX54" fmla="*/ 4841 w 10000"/>
                  <a:gd name="connsiteY54" fmla="*/ 4021 h 10000"/>
                  <a:gd name="connsiteX55" fmla="*/ 4927 w 10000"/>
                  <a:gd name="connsiteY55" fmla="*/ 4233 h 10000"/>
                  <a:gd name="connsiteX56" fmla="*/ 5073 w 10000"/>
                  <a:gd name="connsiteY56" fmla="*/ 4603 h 10000"/>
                  <a:gd name="connsiteX57" fmla="*/ 4898 w 10000"/>
                  <a:gd name="connsiteY57" fmla="*/ 4391 h 10000"/>
                  <a:gd name="connsiteX58" fmla="*/ 4812 w 10000"/>
                  <a:gd name="connsiteY58" fmla="*/ 4127 h 10000"/>
                  <a:gd name="connsiteX59" fmla="*/ 4725 w 10000"/>
                  <a:gd name="connsiteY59" fmla="*/ 4339 h 10000"/>
                  <a:gd name="connsiteX60" fmla="*/ 4608 w 10000"/>
                  <a:gd name="connsiteY60" fmla="*/ 4657 h 10000"/>
                  <a:gd name="connsiteX61" fmla="*/ 4608 w 10000"/>
                  <a:gd name="connsiteY61" fmla="*/ 4445 h 10000"/>
                  <a:gd name="connsiteX62" fmla="*/ 4435 w 10000"/>
                  <a:gd name="connsiteY62" fmla="*/ 4339 h 10000"/>
                  <a:gd name="connsiteX63" fmla="*/ 4406 w 10000"/>
                  <a:gd name="connsiteY63" fmla="*/ 3968 h 10000"/>
                  <a:gd name="connsiteX64" fmla="*/ 4261 w 10000"/>
                  <a:gd name="connsiteY64" fmla="*/ 4021 h 10000"/>
                  <a:gd name="connsiteX65" fmla="*/ 4319 w 10000"/>
                  <a:gd name="connsiteY65" fmla="*/ 3598 h 10000"/>
                  <a:gd name="connsiteX66" fmla="*/ 4232 w 10000"/>
                  <a:gd name="connsiteY66" fmla="*/ 3598 h 10000"/>
                  <a:gd name="connsiteX67" fmla="*/ 4319 w 10000"/>
                  <a:gd name="connsiteY67" fmla="*/ 3069 h 10000"/>
                  <a:gd name="connsiteX68" fmla="*/ 4464 w 10000"/>
                  <a:gd name="connsiteY68" fmla="*/ 3069 h 10000"/>
                  <a:gd name="connsiteX69" fmla="*/ 4522 w 10000"/>
                  <a:gd name="connsiteY69" fmla="*/ 3386 h 10000"/>
                  <a:gd name="connsiteX70" fmla="*/ 4551 w 10000"/>
                  <a:gd name="connsiteY70" fmla="*/ 3175 h 10000"/>
                  <a:gd name="connsiteX71" fmla="*/ 4493 w 10000"/>
                  <a:gd name="connsiteY71" fmla="*/ 3016 h 10000"/>
                  <a:gd name="connsiteX72" fmla="*/ 4348 w 10000"/>
                  <a:gd name="connsiteY72" fmla="*/ 2910 h 10000"/>
                  <a:gd name="connsiteX73" fmla="*/ 4377 w 10000"/>
                  <a:gd name="connsiteY73" fmla="*/ 2487 h 10000"/>
                  <a:gd name="connsiteX74" fmla="*/ 4319 w 10000"/>
                  <a:gd name="connsiteY74" fmla="*/ 2275 h 10000"/>
                  <a:gd name="connsiteX75" fmla="*/ 4289 w 10000"/>
                  <a:gd name="connsiteY75" fmla="*/ 1641 h 10000"/>
                  <a:gd name="connsiteX76" fmla="*/ 4348 w 10000"/>
                  <a:gd name="connsiteY76" fmla="*/ 1641 h 10000"/>
                  <a:gd name="connsiteX77" fmla="*/ 4261 w 10000"/>
                  <a:gd name="connsiteY77" fmla="*/ 1534 h 10000"/>
                  <a:gd name="connsiteX78" fmla="*/ 4000 w 10000"/>
                  <a:gd name="connsiteY78" fmla="*/ 1746 h 10000"/>
                  <a:gd name="connsiteX79" fmla="*/ 3942 w 10000"/>
                  <a:gd name="connsiteY79" fmla="*/ 1323 h 10000"/>
                  <a:gd name="connsiteX80" fmla="*/ 4145 w 10000"/>
                  <a:gd name="connsiteY80" fmla="*/ 582 h 10000"/>
                  <a:gd name="connsiteX81" fmla="*/ 3972 w 10000"/>
                  <a:gd name="connsiteY81" fmla="*/ 318 h 10000"/>
                  <a:gd name="connsiteX82" fmla="*/ 3972 w 10000"/>
                  <a:gd name="connsiteY82" fmla="*/ 212 h 10000"/>
                  <a:gd name="connsiteX83" fmla="*/ 3710 w 10000"/>
                  <a:gd name="connsiteY83" fmla="*/ 0 h 10000"/>
                  <a:gd name="connsiteX84" fmla="*/ 3624 w 10000"/>
                  <a:gd name="connsiteY84" fmla="*/ 212 h 10000"/>
                  <a:gd name="connsiteX85" fmla="*/ 3536 w 10000"/>
                  <a:gd name="connsiteY85" fmla="*/ 635 h 10000"/>
                  <a:gd name="connsiteX86" fmla="*/ 3420 w 10000"/>
                  <a:gd name="connsiteY86" fmla="*/ 688 h 10000"/>
                  <a:gd name="connsiteX87" fmla="*/ 3594 w 10000"/>
                  <a:gd name="connsiteY87" fmla="*/ 900 h 10000"/>
                  <a:gd name="connsiteX88" fmla="*/ 3624 w 10000"/>
                  <a:gd name="connsiteY88" fmla="*/ 1164 h 10000"/>
                  <a:gd name="connsiteX89" fmla="*/ 3536 w 10000"/>
                  <a:gd name="connsiteY89" fmla="*/ 1323 h 10000"/>
                  <a:gd name="connsiteX90" fmla="*/ 3624 w 10000"/>
                  <a:gd name="connsiteY90" fmla="*/ 1799 h 10000"/>
                  <a:gd name="connsiteX91" fmla="*/ 3565 w 10000"/>
                  <a:gd name="connsiteY91" fmla="*/ 2223 h 10000"/>
                  <a:gd name="connsiteX92" fmla="*/ 3130 w 10000"/>
                  <a:gd name="connsiteY92" fmla="*/ 2539 h 10000"/>
                  <a:gd name="connsiteX93" fmla="*/ 3101 w 10000"/>
                  <a:gd name="connsiteY93" fmla="*/ 2381 h 10000"/>
                  <a:gd name="connsiteX94" fmla="*/ 3073 w 10000"/>
                  <a:gd name="connsiteY94" fmla="*/ 2593 h 10000"/>
                  <a:gd name="connsiteX95" fmla="*/ 3188 w 10000"/>
                  <a:gd name="connsiteY95" fmla="*/ 2804 h 10000"/>
                  <a:gd name="connsiteX96" fmla="*/ 3478 w 10000"/>
                  <a:gd name="connsiteY96" fmla="*/ 2593 h 10000"/>
                  <a:gd name="connsiteX97" fmla="*/ 3594 w 10000"/>
                  <a:gd name="connsiteY97" fmla="*/ 2752 h 10000"/>
                  <a:gd name="connsiteX98" fmla="*/ 3392 w 10000"/>
                  <a:gd name="connsiteY98" fmla="*/ 2804 h 10000"/>
                  <a:gd name="connsiteX99" fmla="*/ 1349 w 10000"/>
                  <a:gd name="connsiteY99" fmla="*/ 2289 h 10000"/>
                  <a:gd name="connsiteX100" fmla="*/ 2754 w 10000"/>
                  <a:gd name="connsiteY100" fmla="*/ 2857 h 10000"/>
                  <a:gd name="connsiteX101" fmla="*/ 1630 w 10000"/>
                  <a:gd name="connsiteY101" fmla="*/ 1022 h 10000"/>
                  <a:gd name="connsiteX102" fmla="*/ 2656 w 10000"/>
                  <a:gd name="connsiteY102" fmla="*/ 2472 h 10000"/>
                  <a:gd name="connsiteX103" fmla="*/ 2898 w 10000"/>
                  <a:gd name="connsiteY103" fmla="*/ 3545 h 10000"/>
                  <a:gd name="connsiteX104" fmla="*/ 2840 w 10000"/>
                  <a:gd name="connsiteY104" fmla="*/ 3916 h 10000"/>
                  <a:gd name="connsiteX105" fmla="*/ 1349 w 10000"/>
                  <a:gd name="connsiteY105" fmla="*/ 2289 h 10000"/>
                  <a:gd name="connsiteX106" fmla="*/ 1349 w 10000"/>
                  <a:gd name="connsiteY106" fmla="*/ 2289 h 10000"/>
                  <a:gd name="connsiteX107" fmla="*/ 2377 w 10000"/>
                  <a:gd name="connsiteY107" fmla="*/ 3598 h 10000"/>
                  <a:gd name="connsiteX108" fmla="*/ 2377 w 10000"/>
                  <a:gd name="connsiteY108" fmla="*/ 3968 h 10000"/>
                  <a:gd name="connsiteX109" fmla="*/ 2231 w 10000"/>
                  <a:gd name="connsiteY109" fmla="*/ 4445 h 10000"/>
                  <a:gd name="connsiteX110" fmla="*/ 2000 w 10000"/>
                  <a:gd name="connsiteY110" fmla="*/ 4021 h 10000"/>
                  <a:gd name="connsiteX111" fmla="*/ 1884 w 10000"/>
                  <a:gd name="connsiteY111" fmla="*/ 3545 h 10000"/>
                  <a:gd name="connsiteX112" fmla="*/ 1652 w 10000"/>
                  <a:gd name="connsiteY112" fmla="*/ 3545 h 10000"/>
                  <a:gd name="connsiteX113" fmla="*/ 1478 w 10000"/>
                  <a:gd name="connsiteY113" fmla="*/ 3757 h 10000"/>
                  <a:gd name="connsiteX114" fmla="*/ 1247 w 10000"/>
                  <a:gd name="connsiteY114" fmla="*/ 3757 h 10000"/>
                  <a:gd name="connsiteX115" fmla="*/ 1072 w 10000"/>
                  <a:gd name="connsiteY115" fmla="*/ 3968 h 10000"/>
                  <a:gd name="connsiteX116" fmla="*/ 957 w 10000"/>
                  <a:gd name="connsiteY116" fmla="*/ 3757 h 10000"/>
                  <a:gd name="connsiteX117" fmla="*/ 667 w 10000"/>
                  <a:gd name="connsiteY117" fmla="*/ 3704 h 10000"/>
                  <a:gd name="connsiteX118" fmla="*/ 406 w 10000"/>
                  <a:gd name="connsiteY118" fmla="*/ 3704 h 10000"/>
                  <a:gd name="connsiteX119" fmla="*/ 29 w 10000"/>
                  <a:gd name="connsiteY119" fmla="*/ 3439 h 10000"/>
                  <a:gd name="connsiteX120" fmla="*/ 0 w 10000"/>
                  <a:gd name="connsiteY120" fmla="*/ 3916 h 10000"/>
                  <a:gd name="connsiteX121" fmla="*/ 58 w 10000"/>
                  <a:gd name="connsiteY121" fmla="*/ 4603 h 10000"/>
                  <a:gd name="connsiteX122" fmla="*/ 116 w 10000"/>
                  <a:gd name="connsiteY122" fmla="*/ 4973 h 10000"/>
                  <a:gd name="connsiteX123" fmla="*/ 174 w 10000"/>
                  <a:gd name="connsiteY123" fmla="*/ 5239 h 10000"/>
                  <a:gd name="connsiteX124" fmla="*/ 232 w 10000"/>
                  <a:gd name="connsiteY124" fmla="*/ 5609 h 10000"/>
                  <a:gd name="connsiteX125" fmla="*/ 406 w 10000"/>
                  <a:gd name="connsiteY125" fmla="*/ 5926 h 10000"/>
                  <a:gd name="connsiteX126" fmla="*/ 638 w 10000"/>
                  <a:gd name="connsiteY126" fmla="*/ 6455 h 10000"/>
                  <a:gd name="connsiteX127" fmla="*/ 492 w 10000"/>
                  <a:gd name="connsiteY127" fmla="*/ 6350 h 10000"/>
                  <a:gd name="connsiteX128" fmla="*/ 840 w 10000"/>
                  <a:gd name="connsiteY128" fmla="*/ 6825 h 10000"/>
                  <a:gd name="connsiteX129" fmla="*/ 1043 w 10000"/>
                  <a:gd name="connsiteY129" fmla="*/ 6773 h 10000"/>
                  <a:gd name="connsiteX130" fmla="*/ 1015 w 10000"/>
                  <a:gd name="connsiteY130" fmla="*/ 6455 h 10000"/>
                  <a:gd name="connsiteX131" fmla="*/ 1188 w 10000"/>
                  <a:gd name="connsiteY131" fmla="*/ 6508 h 10000"/>
                  <a:gd name="connsiteX132" fmla="*/ 986 w 10000"/>
                  <a:gd name="connsiteY132" fmla="*/ 5873 h 10000"/>
                  <a:gd name="connsiteX133" fmla="*/ 1362 w 10000"/>
                  <a:gd name="connsiteY133" fmla="*/ 5609 h 10000"/>
                  <a:gd name="connsiteX134" fmla="*/ 1566 w 10000"/>
                  <a:gd name="connsiteY134" fmla="*/ 5609 h 10000"/>
                  <a:gd name="connsiteX135" fmla="*/ 1566 w 10000"/>
                  <a:gd name="connsiteY135" fmla="*/ 5873 h 10000"/>
                  <a:gd name="connsiteX136" fmla="*/ 1391 w 10000"/>
                  <a:gd name="connsiteY136" fmla="*/ 6032 h 10000"/>
                  <a:gd name="connsiteX137" fmla="*/ 1276 w 10000"/>
                  <a:gd name="connsiteY137" fmla="*/ 6720 h 10000"/>
                  <a:gd name="connsiteX138" fmla="*/ 1218 w 10000"/>
                  <a:gd name="connsiteY138" fmla="*/ 7037 h 10000"/>
                  <a:gd name="connsiteX139" fmla="*/ 1305 w 10000"/>
                  <a:gd name="connsiteY139" fmla="*/ 7461 h 10000"/>
                  <a:gd name="connsiteX140" fmla="*/ 1478 w 10000"/>
                  <a:gd name="connsiteY140" fmla="*/ 7778 h 10000"/>
                  <a:gd name="connsiteX141" fmla="*/ 2058 w 10000"/>
                  <a:gd name="connsiteY141" fmla="*/ 8413 h 10000"/>
                  <a:gd name="connsiteX142" fmla="*/ 2521 w 10000"/>
                  <a:gd name="connsiteY142" fmla="*/ 8889 h 10000"/>
                  <a:gd name="connsiteX143" fmla="*/ 2869 w 10000"/>
                  <a:gd name="connsiteY143" fmla="*/ 9101 h 10000"/>
                  <a:gd name="connsiteX144" fmla="*/ 3246 w 10000"/>
                  <a:gd name="connsiteY144" fmla="*/ 9312 h 10000"/>
                  <a:gd name="connsiteX145" fmla="*/ 3624 w 10000"/>
                  <a:gd name="connsiteY145" fmla="*/ 9524 h 10000"/>
                  <a:gd name="connsiteX146" fmla="*/ 3972 w 10000"/>
                  <a:gd name="connsiteY146" fmla="*/ 9630 h 10000"/>
                  <a:gd name="connsiteX147" fmla="*/ 4348 w 10000"/>
                  <a:gd name="connsiteY147" fmla="*/ 9789 h 10000"/>
                  <a:gd name="connsiteX148" fmla="*/ 4783 w 10000"/>
                  <a:gd name="connsiteY148" fmla="*/ 9948 h 10000"/>
                  <a:gd name="connsiteX149" fmla="*/ 5246 w 10000"/>
                  <a:gd name="connsiteY149" fmla="*/ 10000 h 10000"/>
                  <a:gd name="connsiteX150" fmla="*/ 5652 w 10000"/>
                  <a:gd name="connsiteY150" fmla="*/ 10000 h 10000"/>
                  <a:gd name="connsiteX151" fmla="*/ 6145 w 10000"/>
                  <a:gd name="connsiteY151" fmla="*/ 9948 h 10000"/>
                  <a:gd name="connsiteX152" fmla="*/ 6493 w 10000"/>
                  <a:gd name="connsiteY152" fmla="*/ 9841 h 10000"/>
                  <a:gd name="connsiteX153" fmla="*/ 6841 w 10000"/>
                  <a:gd name="connsiteY153" fmla="*/ 9736 h 10000"/>
                  <a:gd name="connsiteX154" fmla="*/ 7218 w 10000"/>
                  <a:gd name="connsiteY154" fmla="*/ 9577 h 10000"/>
                  <a:gd name="connsiteX155" fmla="*/ 7565 w 10000"/>
                  <a:gd name="connsiteY155" fmla="*/ 9418 h 10000"/>
                  <a:gd name="connsiteX156" fmla="*/ 7884 w 10000"/>
                  <a:gd name="connsiteY156" fmla="*/ 9207 h 10000"/>
                  <a:gd name="connsiteX157" fmla="*/ 8232 w 10000"/>
                  <a:gd name="connsiteY157" fmla="*/ 8995 h 10000"/>
                  <a:gd name="connsiteX158" fmla="*/ 8551 w 10000"/>
                  <a:gd name="connsiteY15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734 w 10000"/>
                  <a:gd name="connsiteY26" fmla="*/ 5498 h 10000"/>
                  <a:gd name="connsiteX27" fmla="*/ 8734 w 10000"/>
                  <a:gd name="connsiteY27" fmla="*/ 5498 h 10000"/>
                  <a:gd name="connsiteX28" fmla="*/ 8607 w 10000"/>
                  <a:gd name="connsiteY28" fmla="*/ 5271 h 10000"/>
                  <a:gd name="connsiteX29" fmla="*/ 8417 w 10000"/>
                  <a:gd name="connsiteY29" fmla="*/ 5422 h 10000"/>
                  <a:gd name="connsiteX30" fmla="*/ 8291 w 10000"/>
                  <a:gd name="connsiteY30" fmla="*/ 5195 h 10000"/>
                  <a:gd name="connsiteX31" fmla="*/ 8164 w 10000"/>
                  <a:gd name="connsiteY31" fmla="*/ 4968 h 10000"/>
                  <a:gd name="connsiteX32" fmla="*/ 8671 w 10000"/>
                  <a:gd name="connsiteY32" fmla="*/ 4893 h 10000"/>
                  <a:gd name="connsiteX33" fmla="*/ 8227 w 10000"/>
                  <a:gd name="connsiteY33" fmla="*/ 4591 h 10000"/>
                  <a:gd name="connsiteX34" fmla="*/ 7657 w 10000"/>
                  <a:gd name="connsiteY34" fmla="*/ 5044 h 10000"/>
                  <a:gd name="connsiteX35" fmla="*/ 7087 w 10000"/>
                  <a:gd name="connsiteY35" fmla="*/ 5497 h 10000"/>
                  <a:gd name="connsiteX36" fmla="*/ 8037 w 10000"/>
                  <a:gd name="connsiteY36" fmla="*/ 4742 h 10000"/>
                  <a:gd name="connsiteX37" fmla="*/ 7531 w 10000"/>
                  <a:gd name="connsiteY37" fmla="*/ 4817 h 10000"/>
                  <a:gd name="connsiteX38" fmla="*/ 8069 w 10000"/>
                  <a:gd name="connsiteY38" fmla="*/ 4826 h 10000"/>
                  <a:gd name="connsiteX39" fmla="*/ 6950 w 10000"/>
                  <a:gd name="connsiteY39" fmla="*/ 3306 h 10000"/>
                  <a:gd name="connsiteX40" fmla="*/ 6962 w 10000"/>
                  <a:gd name="connsiteY40" fmla="*/ 3305 h 10000"/>
                  <a:gd name="connsiteX41" fmla="*/ 6645 w 10000"/>
                  <a:gd name="connsiteY41" fmla="*/ 3230 h 10000"/>
                  <a:gd name="connsiteX42" fmla="*/ 6519 w 10000"/>
                  <a:gd name="connsiteY42" fmla="*/ 3003 h 10000"/>
                  <a:gd name="connsiteX43" fmla="*/ 5949 w 10000"/>
                  <a:gd name="connsiteY43" fmla="*/ 2473 h 10000"/>
                  <a:gd name="connsiteX44" fmla="*/ 5015 w 10000"/>
                  <a:gd name="connsiteY44" fmla="*/ 3228 h 10000"/>
                  <a:gd name="connsiteX45" fmla="*/ 4898 w 10000"/>
                  <a:gd name="connsiteY45" fmla="*/ 3175 h 10000"/>
                  <a:gd name="connsiteX46" fmla="*/ 4754 w 10000"/>
                  <a:gd name="connsiteY46" fmla="*/ 3122 h 10000"/>
                  <a:gd name="connsiteX47" fmla="*/ 4637 w 10000"/>
                  <a:gd name="connsiteY47" fmla="*/ 3334 h 10000"/>
                  <a:gd name="connsiteX48" fmla="*/ 4464 w 10000"/>
                  <a:gd name="connsiteY48" fmla="*/ 3493 h 10000"/>
                  <a:gd name="connsiteX49" fmla="*/ 4435 w 10000"/>
                  <a:gd name="connsiteY49" fmla="*/ 3651 h 10000"/>
                  <a:gd name="connsiteX50" fmla="*/ 4579 w 10000"/>
                  <a:gd name="connsiteY50" fmla="*/ 3862 h 10000"/>
                  <a:gd name="connsiteX51" fmla="*/ 4637 w 10000"/>
                  <a:gd name="connsiteY51" fmla="*/ 4021 h 10000"/>
                  <a:gd name="connsiteX52" fmla="*/ 4783 w 10000"/>
                  <a:gd name="connsiteY52" fmla="*/ 4021 h 10000"/>
                  <a:gd name="connsiteX53" fmla="*/ 4841 w 10000"/>
                  <a:gd name="connsiteY53" fmla="*/ 4021 h 10000"/>
                  <a:gd name="connsiteX54" fmla="*/ 4927 w 10000"/>
                  <a:gd name="connsiteY54" fmla="*/ 4233 h 10000"/>
                  <a:gd name="connsiteX55" fmla="*/ 5073 w 10000"/>
                  <a:gd name="connsiteY55" fmla="*/ 4603 h 10000"/>
                  <a:gd name="connsiteX56" fmla="*/ 4898 w 10000"/>
                  <a:gd name="connsiteY56" fmla="*/ 4391 h 10000"/>
                  <a:gd name="connsiteX57" fmla="*/ 4812 w 10000"/>
                  <a:gd name="connsiteY57" fmla="*/ 4127 h 10000"/>
                  <a:gd name="connsiteX58" fmla="*/ 4725 w 10000"/>
                  <a:gd name="connsiteY58" fmla="*/ 4339 h 10000"/>
                  <a:gd name="connsiteX59" fmla="*/ 4608 w 10000"/>
                  <a:gd name="connsiteY59" fmla="*/ 4657 h 10000"/>
                  <a:gd name="connsiteX60" fmla="*/ 4608 w 10000"/>
                  <a:gd name="connsiteY60" fmla="*/ 4445 h 10000"/>
                  <a:gd name="connsiteX61" fmla="*/ 4435 w 10000"/>
                  <a:gd name="connsiteY61" fmla="*/ 4339 h 10000"/>
                  <a:gd name="connsiteX62" fmla="*/ 4406 w 10000"/>
                  <a:gd name="connsiteY62" fmla="*/ 3968 h 10000"/>
                  <a:gd name="connsiteX63" fmla="*/ 4261 w 10000"/>
                  <a:gd name="connsiteY63" fmla="*/ 4021 h 10000"/>
                  <a:gd name="connsiteX64" fmla="*/ 4319 w 10000"/>
                  <a:gd name="connsiteY64" fmla="*/ 3598 h 10000"/>
                  <a:gd name="connsiteX65" fmla="*/ 4232 w 10000"/>
                  <a:gd name="connsiteY65" fmla="*/ 3598 h 10000"/>
                  <a:gd name="connsiteX66" fmla="*/ 4319 w 10000"/>
                  <a:gd name="connsiteY66" fmla="*/ 3069 h 10000"/>
                  <a:gd name="connsiteX67" fmla="*/ 4464 w 10000"/>
                  <a:gd name="connsiteY67" fmla="*/ 3069 h 10000"/>
                  <a:gd name="connsiteX68" fmla="*/ 4522 w 10000"/>
                  <a:gd name="connsiteY68" fmla="*/ 3386 h 10000"/>
                  <a:gd name="connsiteX69" fmla="*/ 4551 w 10000"/>
                  <a:gd name="connsiteY69" fmla="*/ 3175 h 10000"/>
                  <a:gd name="connsiteX70" fmla="*/ 4493 w 10000"/>
                  <a:gd name="connsiteY70" fmla="*/ 3016 h 10000"/>
                  <a:gd name="connsiteX71" fmla="*/ 4348 w 10000"/>
                  <a:gd name="connsiteY71" fmla="*/ 2910 h 10000"/>
                  <a:gd name="connsiteX72" fmla="*/ 4377 w 10000"/>
                  <a:gd name="connsiteY72" fmla="*/ 2487 h 10000"/>
                  <a:gd name="connsiteX73" fmla="*/ 4319 w 10000"/>
                  <a:gd name="connsiteY73" fmla="*/ 2275 h 10000"/>
                  <a:gd name="connsiteX74" fmla="*/ 4289 w 10000"/>
                  <a:gd name="connsiteY74" fmla="*/ 1641 h 10000"/>
                  <a:gd name="connsiteX75" fmla="*/ 4348 w 10000"/>
                  <a:gd name="connsiteY75" fmla="*/ 1641 h 10000"/>
                  <a:gd name="connsiteX76" fmla="*/ 4261 w 10000"/>
                  <a:gd name="connsiteY76" fmla="*/ 1534 h 10000"/>
                  <a:gd name="connsiteX77" fmla="*/ 4000 w 10000"/>
                  <a:gd name="connsiteY77" fmla="*/ 1746 h 10000"/>
                  <a:gd name="connsiteX78" fmla="*/ 3942 w 10000"/>
                  <a:gd name="connsiteY78" fmla="*/ 1323 h 10000"/>
                  <a:gd name="connsiteX79" fmla="*/ 4145 w 10000"/>
                  <a:gd name="connsiteY79" fmla="*/ 582 h 10000"/>
                  <a:gd name="connsiteX80" fmla="*/ 3972 w 10000"/>
                  <a:gd name="connsiteY80" fmla="*/ 318 h 10000"/>
                  <a:gd name="connsiteX81" fmla="*/ 3972 w 10000"/>
                  <a:gd name="connsiteY81" fmla="*/ 212 h 10000"/>
                  <a:gd name="connsiteX82" fmla="*/ 3710 w 10000"/>
                  <a:gd name="connsiteY82" fmla="*/ 0 h 10000"/>
                  <a:gd name="connsiteX83" fmla="*/ 3624 w 10000"/>
                  <a:gd name="connsiteY83" fmla="*/ 212 h 10000"/>
                  <a:gd name="connsiteX84" fmla="*/ 3536 w 10000"/>
                  <a:gd name="connsiteY84" fmla="*/ 635 h 10000"/>
                  <a:gd name="connsiteX85" fmla="*/ 3420 w 10000"/>
                  <a:gd name="connsiteY85" fmla="*/ 688 h 10000"/>
                  <a:gd name="connsiteX86" fmla="*/ 3594 w 10000"/>
                  <a:gd name="connsiteY86" fmla="*/ 900 h 10000"/>
                  <a:gd name="connsiteX87" fmla="*/ 3624 w 10000"/>
                  <a:gd name="connsiteY87" fmla="*/ 1164 h 10000"/>
                  <a:gd name="connsiteX88" fmla="*/ 3536 w 10000"/>
                  <a:gd name="connsiteY88" fmla="*/ 1323 h 10000"/>
                  <a:gd name="connsiteX89" fmla="*/ 3624 w 10000"/>
                  <a:gd name="connsiteY89" fmla="*/ 1799 h 10000"/>
                  <a:gd name="connsiteX90" fmla="*/ 3565 w 10000"/>
                  <a:gd name="connsiteY90" fmla="*/ 2223 h 10000"/>
                  <a:gd name="connsiteX91" fmla="*/ 3130 w 10000"/>
                  <a:gd name="connsiteY91" fmla="*/ 2539 h 10000"/>
                  <a:gd name="connsiteX92" fmla="*/ 3101 w 10000"/>
                  <a:gd name="connsiteY92" fmla="*/ 2381 h 10000"/>
                  <a:gd name="connsiteX93" fmla="*/ 3073 w 10000"/>
                  <a:gd name="connsiteY93" fmla="*/ 2593 h 10000"/>
                  <a:gd name="connsiteX94" fmla="*/ 3188 w 10000"/>
                  <a:gd name="connsiteY94" fmla="*/ 2804 h 10000"/>
                  <a:gd name="connsiteX95" fmla="*/ 3478 w 10000"/>
                  <a:gd name="connsiteY95" fmla="*/ 2593 h 10000"/>
                  <a:gd name="connsiteX96" fmla="*/ 3594 w 10000"/>
                  <a:gd name="connsiteY96" fmla="*/ 2752 h 10000"/>
                  <a:gd name="connsiteX97" fmla="*/ 3392 w 10000"/>
                  <a:gd name="connsiteY97" fmla="*/ 2804 h 10000"/>
                  <a:gd name="connsiteX98" fmla="*/ 1349 w 10000"/>
                  <a:gd name="connsiteY98" fmla="*/ 2289 h 10000"/>
                  <a:gd name="connsiteX99" fmla="*/ 2754 w 10000"/>
                  <a:gd name="connsiteY99" fmla="*/ 2857 h 10000"/>
                  <a:gd name="connsiteX100" fmla="*/ 1630 w 10000"/>
                  <a:gd name="connsiteY100" fmla="*/ 1022 h 10000"/>
                  <a:gd name="connsiteX101" fmla="*/ 2656 w 10000"/>
                  <a:gd name="connsiteY101" fmla="*/ 2472 h 10000"/>
                  <a:gd name="connsiteX102" fmla="*/ 2898 w 10000"/>
                  <a:gd name="connsiteY102" fmla="*/ 3545 h 10000"/>
                  <a:gd name="connsiteX103" fmla="*/ 2840 w 10000"/>
                  <a:gd name="connsiteY103" fmla="*/ 3916 h 10000"/>
                  <a:gd name="connsiteX104" fmla="*/ 1349 w 10000"/>
                  <a:gd name="connsiteY104" fmla="*/ 2289 h 10000"/>
                  <a:gd name="connsiteX105" fmla="*/ 1349 w 10000"/>
                  <a:gd name="connsiteY105" fmla="*/ 2289 h 10000"/>
                  <a:gd name="connsiteX106" fmla="*/ 2377 w 10000"/>
                  <a:gd name="connsiteY106" fmla="*/ 3598 h 10000"/>
                  <a:gd name="connsiteX107" fmla="*/ 2377 w 10000"/>
                  <a:gd name="connsiteY107" fmla="*/ 3968 h 10000"/>
                  <a:gd name="connsiteX108" fmla="*/ 2231 w 10000"/>
                  <a:gd name="connsiteY108" fmla="*/ 4445 h 10000"/>
                  <a:gd name="connsiteX109" fmla="*/ 2000 w 10000"/>
                  <a:gd name="connsiteY109" fmla="*/ 4021 h 10000"/>
                  <a:gd name="connsiteX110" fmla="*/ 1884 w 10000"/>
                  <a:gd name="connsiteY110" fmla="*/ 3545 h 10000"/>
                  <a:gd name="connsiteX111" fmla="*/ 1652 w 10000"/>
                  <a:gd name="connsiteY111" fmla="*/ 3545 h 10000"/>
                  <a:gd name="connsiteX112" fmla="*/ 1478 w 10000"/>
                  <a:gd name="connsiteY112" fmla="*/ 3757 h 10000"/>
                  <a:gd name="connsiteX113" fmla="*/ 1247 w 10000"/>
                  <a:gd name="connsiteY113" fmla="*/ 3757 h 10000"/>
                  <a:gd name="connsiteX114" fmla="*/ 1072 w 10000"/>
                  <a:gd name="connsiteY114" fmla="*/ 3968 h 10000"/>
                  <a:gd name="connsiteX115" fmla="*/ 957 w 10000"/>
                  <a:gd name="connsiteY115" fmla="*/ 3757 h 10000"/>
                  <a:gd name="connsiteX116" fmla="*/ 667 w 10000"/>
                  <a:gd name="connsiteY116" fmla="*/ 3704 h 10000"/>
                  <a:gd name="connsiteX117" fmla="*/ 406 w 10000"/>
                  <a:gd name="connsiteY117" fmla="*/ 3704 h 10000"/>
                  <a:gd name="connsiteX118" fmla="*/ 29 w 10000"/>
                  <a:gd name="connsiteY118" fmla="*/ 3439 h 10000"/>
                  <a:gd name="connsiteX119" fmla="*/ 0 w 10000"/>
                  <a:gd name="connsiteY119" fmla="*/ 3916 h 10000"/>
                  <a:gd name="connsiteX120" fmla="*/ 58 w 10000"/>
                  <a:gd name="connsiteY120" fmla="*/ 4603 h 10000"/>
                  <a:gd name="connsiteX121" fmla="*/ 116 w 10000"/>
                  <a:gd name="connsiteY121" fmla="*/ 4973 h 10000"/>
                  <a:gd name="connsiteX122" fmla="*/ 174 w 10000"/>
                  <a:gd name="connsiteY122" fmla="*/ 5239 h 10000"/>
                  <a:gd name="connsiteX123" fmla="*/ 232 w 10000"/>
                  <a:gd name="connsiteY123" fmla="*/ 5609 h 10000"/>
                  <a:gd name="connsiteX124" fmla="*/ 406 w 10000"/>
                  <a:gd name="connsiteY124" fmla="*/ 5926 h 10000"/>
                  <a:gd name="connsiteX125" fmla="*/ 638 w 10000"/>
                  <a:gd name="connsiteY125" fmla="*/ 6455 h 10000"/>
                  <a:gd name="connsiteX126" fmla="*/ 492 w 10000"/>
                  <a:gd name="connsiteY126" fmla="*/ 6350 h 10000"/>
                  <a:gd name="connsiteX127" fmla="*/ 840 w 10000"/>
                  <a:gd name="connsiteY127" fmla="*/ 6825 h 10000"/>
                  <a:gd name="connsiteX128" fmla="*/ 1043 w 10000"/>
                  <a:gd name="connsiteY128" fmla="*/ 6773 h 10000"/>
                  <a:gd name="connsiteX129" fmla="*/ 1015 w 10000"/>
                  <a:gd name="connsiteY129" fmla="*/ 6455 h 10000"/>
                  <a:gd name="connsiteX130" fmla="*/ 1188 w 10000"/>
                  <a:gd name="connsiteY130" fmla="*/ 6508 h 10000"/>
                  <a:gd name="connsiteX131" fmla="*/ 986 w 10000"/>
                  <a:gd name="connsiteY131" fmla="*/ 5873 h 10000"/>
                  <a:gd name="connsiteX132" fmla="*/ 1362 w 10000"/>
                  <a:gd name="connsiteY132" fmla="*/ 5609 h 10000"/>
                  <a:gd name="connsiteX133" fmla="*/ 1566 w 10000"/>
                  <a:gd name="connsiteY133" fmla="*/ 5609 h 10000"/>
                  <a:gd name="connsiteX134" fmla="*/ 1566 w 10000"/>
                  <a:gd name="connsiteY134" fmla="*/ 5873 h 10000"/>
                  <a:gd name="connsiteX135" fmla="*/ 1391 w 10000"/>
                  <a:gd name="connsiteY135" fmla="*/ 6032 h 10000"/>
                  <a:gd name="connsiteX136" fmla="*/ 1276 w 10000"/>
                  <a:gd name="connsiteY136" fmla="*/ 6720 h 10000"/>
                  <a:gd name="connsiteX137" fmla="*/ 1218 w 10000"/>
                  <a:gd name="connsiteY137" fmla="*/ 7037 h 10000"/>
                  <a:gd name="connsiteX138" fmla="*/ 1305 w 10000"/>
                  <a:gd name="connsiteY138" fmla="*/ 7461 h 10000"/>
                  <a:gd name="connsiteX139" fmla="*/ 1478 w 10000"/>
                  <a:gd name="connsiteY139" fmla="*/ 7778 h 10000"/>
                  <a:gd name="connsiteX140" fmla="*/ 2058 w 10000"/>
                  <a:gd name="connsiteY140" fmla="*/ 8413 h 10000"/>
                  <a:gd name="connsiteX141" fmla="*/ 2521 w 10000"/>
                  <a:gd name="connsiteY141" fmla="*/ 8889 h 10000"/>
                  <a:gd name="connsiteX142" fmla="*/ 2869 w 10000"/>
                  <a:gd name="connsiteY142" fmla="*/ 9101 h 10000"/>
                  <a:gd name="connsiteX143" fmla="*/ 3246 w 10000"/>
                  <a:gd name="connsiteY143" fmla="*/ 9312 h 10000"/>
                  <a:gd name="connsiteX144" fmla="*/ 3624 w 10000"/>
                  <a:gd name="connsiteY144" fmla="*/ 9524 h 10000"/>
                  <a:gd name="connsiteX145" fmla="*/ 3972 w 10000"/>
                  <a:gd name="connsiteY145" fmla="*/ 9630 h 10000"/>
                  <a:gd name="connsiteX146" fmla="*/ 4348 w 10000"/>
                  <a:gd name="connsiteY146" fmla="*/ 9789 h 10000"/>
                  <a:gd name="connsiteX147" fmla="*/ 4783 w 10000"/>
                  <a:gd name="connsiteY147" fmla="*/ 9948 h 10000"/>
                  <a:gd name="connsiteX148" fmla="*/ 5246 w 10000"/>
                  <a:gd name="connsiteY148" fmla="*/ 10000 h 10000"/>
                  <a:gd name="connsiteX149" fmla="*/ 5652 w 10000"/>
                  <a:gd name="connsiteY149" fmla="*/ 10000 h 10000"/>
                  <a:gd name="connsiteX150" fmla="*/ 6145 w 10000"/>
                  <a:gd name="connsiteY150" fmla="*/ 9948 h 10000"/>
                  <a:gd name="connsiteX151" fmla="*/ 6493 w 10000"/>
                  <a:gd name="connsiteY151" fmla="*/ 9841 h 10000"/>
                  <a:gd name="connsiteX152" fmla="*/ 6841 w 10000"/>
                  <a:gd name="connsiteY152" fmla="*/ 9736 h 10000"/>
                  <a:gd name="connsiteX153" fmla="*/ 7218 w 10000"/>
                  <a:gd name="connsiteY153" fmla="*/ 9577 h 10000"/>
                  <a:gd name="connsiteX154" fmla="*/ 7565 w 10000"/>
                  <a:gd name="connsiteY154" fmla="*/ 9418 h 10000"/>
                  <a:gd name="connsiteX155" fmla="*/ 7884 w 10000"/>
                  <a:gd name="connsiteY155" fmla="*/ 9207 h 10000"/>
                  <a:gd name="connsiteX156" fmla="*/ 8232 w 10000"/>
                  <a:gd name="connsiteY156" fmla="*/ 8995 h 10000"/>
                  <a:gd name="connsiteX157" fmla="*/ 8551 w 10000"/>
                  <a:gd name="connsiteY15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734 w 10000"/>
                  <a:gd name="connsiteY25" fmla="*/ 5498 h 10000"/>
                  <a:gd name="connsiteX26" fmla="*/ 8734 w 10000"/>
                  <a:gd name="connsiteY26" fmla="*/ 5498 h 10000"/>
                  <a:gd name="connsiteX27" fmla="*/ 8607 w 10000"/>
                  <a:gd name="connsiteY27" fmla="*/ 5271 h 10000"/>
                  <a:gd name="connsiteX28" fmla="*/ 8417 w 10000"/>
                  <a:gd name="connsiteY28" fmla="*/ 5422 h 10000"/>
                  <a:gd name="connsiteX29" fmla="*/ 8291 w 10000"/>
                  <a:gd name="connsiteY29" fmla="*/ 5195 h 10000"/>
                  <a:gd name="connsiteX30" fmla="*/ 8164 w 10000"/>
                  <a:gd name="connsiteY30" fmla="*/ 4968 h 10000"/>
                  <a:gd name="connsiteX31" fmla="*/ 8671 w 10000"/>
                  <a:gd name="connsiteY31" fmla="*/ 4893 h 10000"/>
                  <a:gd name="connsiteX32" fmla="*/ 8227 w 10000"/>
                  <a:gd name="connsiteY32" fmla="*/ 4591 h 10000"/>
                  <a:gd name="connsiteX33" fmla="*/ 7657 w 10000"/>
                  <a:gd name="connsiteY33" fmla="*/ 5044 h 10000"/>
                  <a:gd name="connsiteX34" fmla="*/ 7087 w 10000"/>
                  <a:gd name="connsiteY34" fmla="*/ 5497 h 10000"/>
                  <a:gd name="connsiteX35" fmla="*/ 8037 w 10000"/>
                  <a:gd name="connsiteY35" fmla="*/ 4742 h 10000"/>
                  <a:gd name="connsiteX36" fmla="*/ 7531 w 10000"/>
                  <a:gd name="connsiteY36" fmla="*/ 4817 h 10000"/>
                  <a:gd name="connsiteX37" fmla="*/ 8069 w 10000"/>
                  <a:gd name="connsiteY37" fmla="*/ 4826 h 10000"/>
                  <a:gd name="connsiteX38" fmla="*/ 6950 w 10000"/>
                  <a:gd name="connsiteY38" fmla="*/ 3306 h 10000"/>
                  <a:gd name="connsiteX39" fmla="*/ 6962 w 10000"/>
                  <a:gd name="connsiteY39" fmla="*/ 3305 h 10000"/>
                  <a:gd name="connsiteX40" fmla="*/ 6645 w 10000"/>
                  <a:gd name="connsiteY40" fmla="*/ 3230 h 10000"/>
                  <a:gd name="connsiteX41" fmla="*/ 6519 w 10000"/>
                  <a:gd name="connsiteY41" fmla="*/ 3003 h 10000"/>
                  <a:gd name="connsiteX42" fmla="*/ 5949 w 10000"/>
                  <a:gd name="connsiteY42" fmla="*/ 2473 h 10000"/>
                  <a:gd name="connsiteX43" fmla="*/ 5015 w 10000"/>
                  <a:gd name="connsiteY43" fmla="*/ 3228 h 10000"/>
                  <a:gd name="connsiteX44" fmla="*/ 4898 w 10000"/>
                  <a:gd name="connsiteY44" fmla="*/ 3175 h 10000"/>
                  <a:gd name="connsiteX45" fmla="*/ 4754 w 10000"/>
                  <a:gd name="connsiteY45" fmla="*/ 3122 h 10000"/>
                  <a:gd name="connsiteX46" fmla="*/ 4637 w 10000"/>
                  <a:gd name="connsiteY46" fmla="*/ 3334 h 10000"/>
                  <a:gd name="connsiteX47" fmla="*/ 4464 w 10000"/>
                  <a:gd name="connsiteY47" fmla="*/ 3493 h 10000"/>
                  <a:gd name="connsiteX48" fmla="*/ 4435 w 10000"/>
                  <a:gd name="connsiteY48" fmla="*/ 3651 h 10000"/>
                  <a:gd name="connsiteX49" fmla="*/ 4579 w 10000"/>
                  <a:gd name="connsiteY49" fmla="*/ 3862 h 10000"/>
                  <a:gd name="connsiteX50" fmla="*/ 4637 w 10000"/>
                  <a:gd name="connsiteY50" fmla="*/ 4021 h 10000"/>
                  <a:gd name="connsiteX51" fmla="*/ 4783 w 10000"/>
                  <a:gd name="connsiteY51" fmla="*/ 4021 h 10000"/>
                  <a:gd name="connsiteX52" fmla="*/ 4841 w 10000"/>
                  <a:gd name="connsiteY52" fmla="*/ 4021 h 10000"/>
                  <a:gd name="connsiteX53" fmla="*/ 4927 w 10000"/>
                  <a:gd name="connsiteY53" fmla="*/ 4233 h 10000"/>
                  <a:gd name="connsiteX54" fmla="*/ 5073 w 10000"/>
                  <a:gd name="connsiteY54" fmla="*/ 4603 h 10000"/>
                  <a:gd name="connsiteX55" fmla="*/ 4898 w 10000"/>
                  <a:gd name="connsiteY55" fmla="*/ 4391 h 10000"/>
                  <a:gd name="connsiteX56" fmla="*/ 4812 w 10000"/>
                  <a:gd name="connsiteY56" fmla="*/ 4127 h 10000"/>
                  <a:gd name="connsiteX57" fmla="*/ 4725 w 10000"/>
                  <a:gd name="connsiteY57" fmla="*/ 4339 h 10000"/>
                  <a:gd name="connsiteX58" fmla="*/ 4608 w 10000"/>
                  <a:gd name="connsiteY58" fmla="*/ 4657 h 10000"/>
                  <a:gd name="connsiteX59" fmla="*/ 4608 w 10000"/>
                  <a:gd name="connsiteY59" fmla="*/ 4445 h 10000"/>
                  <a:gd name="connsiteX60" fmla="*/ 4435 w 10000"/>
                  <a:gd name="connsiteY60" fmla="*/ 4339 h 10000"/>
                  <a:gd name="connsiteX61" fmla="*/ 4406 w 10000"/>
                  <a:gd name="connsiteY61" fmla="*/ 3968 h 10000"/>
                  <a:gd name="connsiteX62" fmla="*/ 4261 w 10000"/>
                  <a:gd name="connsiteY62" fmla="*/ 4021 h 10000"/>
                  <a:gd name="connsiteX63" fmla="*/ 4319 w 10000"/>
                  <a:gd name="connsiteY63" fmla="*/ 3598 h 10000"/>
                  <a:gd name="connsiteX64" fmla="*/ 4232 w 10000"/>
                  <a:gd name="connsiteY64" fmla="*/ 3598 h 10000"/>
                  <a:gd name="connsiteX65" fmla="*/ 4319 w 10000"/>
                  <a:gd name="connsiteY65" fmla="*/ 3069 h 10000"/>
                  <a:gd name="connsiteX66" fmla="*/ 4464 w 10000"/>
                  <a:gd name="connsiteY66" fmla="*/ 3069 h 10000"/>
                  <a:gd name="connsiteX67" fmla="*/ 4522 w 10000"/>
                  <a:gd name="connsiteY67" fmla="*/ 3386 h 10000"/>
                  <a:gd name="connsiteX68" fmla="*/ 4551 w 10000"/>
                  <a:gd name="connsiteY68" fmla="*/ 3175 h 10000"/>
                  <a:gd name="connsiteX69" fmla="*/ 4493 w 10000"/>
                  <a:gd name="connsiteY69" fmla="*/ 3016 h 10000"/>
                  <a:gd name="connsiteX70" fmla="*/ 4348 w 10000"/>
                  <a:gd name="connsiteY70" fmla="*/ 2910 h 10000"/>
                  <a:gd name="connsiteX71" fmla="*/ 4377 w 10000"/>
                  <a:gd name="connsiteY71" fmla="*/ 2487 h 10000"/>
                  <a:gd name="connsiteX72" fmla="*/ 4319 w 10000"/>
                  <a:gd name="connsiteY72" fmla="*/ 2275 h 10000"/>
                  <a:gd name="connsiteX73" fmla="*/ 4289 w 10000"/>
                  <a:gd name="connsiteY73" fmla="*/ 1641 h 10000"/>
                  <a:gd name="connsiteX74" fmla="*/ 4348 w 10000"/>
                  <a:gd name="connsiteY74" fmla="*/ 1641 h 10000"/>
                  <a:gd name="connsiteX75" fmla="*/ 4261 w 10000"/>
                  <a:gd name="connsiteY75" fmla="*/ 1534 h 10000"/>
                  <a:gd name="connsiteX76" fmla="*/ 4000 w 10000"/>
                  <a:gd name="connsiteY76" fmla="*/ 1746 h 10000"/>
                  <a:gd name="connsiteX77" fmla="*/ 3942 w 10000"/>
                  <a:gd name="connsiteY77" fmla="*/ 1323 h 10000"/>
                  <a:gd name="connsiteX78" fmla="*/ 4145 w 10000"/>
                  <a:gd name="connsiteY78" fmla="*/ 582 h 10000"/>
                  <a:gd name="connsiteX79" fmla="*/ 3972 w 10000"/>
                  <a:gd name="connsiteY79" fmla="*/ 318 h 10000"/>
                  <a:gd name="connsiteX80" fmla="*/ 3972 w 10000"/>
                  <a:gd name="connsiteY80" fmla="*/ 212 h 10000"/>
                  <a:gd name="connsiteX81" fmla="*/ 3710 w 10000"/>
                  <a:gd name="connsiteY81" fmla="*/ 0 h 10000"/>
                  <a:gd name="connsiteX82" fmla="*/ 3624 w 10000"/>
                  <a:gd name="connsiteY82" fmla="*/ 212 h 10000"/>
                  <a:gd name="connsiteX83" fmla="*/ 3536 w 10000"/>
                  <a:gd name="connsiteY83" fmla="*/ 635 h 10000"/>
                  <a:gd name="connsiteX84" fmla="*/ 3420 w 10000"/>
                  <a:gd name="connsiteY84" fmla="*/ 688 h 10000"/>
                  <a:gd name="connsiteX85" fmla="*/ 3594 w 10000"/>
                  <a:gd name="connsiteY85" fmla="*/ 900 h 10000"/>
                  <a:gd name="connsiteX86" fmla="*/ 3624 w 10000"/>
                  <a:gd name="connsiteY86" fmla="*/ 1164 h 10000"/>
                  <a:gd name="connsiteX87" fmla="*/ 3536 w 10000"/>
                  <a:gd name="connsiteY87" fmla="*/ 1323 h 10000"/>
                  <a:gd name="connsiteX88" fmla="*/ 3624 w 10000"/>
                  <a:gd name="connsiteY88" fmla="*/ 1799 h 10000"/>
                  <a:gd name="connsiteX89" fmla="*/ 3565 w 10000"/>
                  <a:gd name="connsiteY89" fmla="*/ 2223 h 10000"/>
                  <a:gd name="connsiteX90" fmla="*/ 3130 w 10000"/>
                  <a:gd name="connsiteY90" fmla="*/ 2539 h 10000"/>
                  <a:gd name="connsiteX91" fmla="*/ 3101 w 10000"/>
                  <a:gd name="connsiteY91" fmla="*/ 2381 h 10000"/>
                  <a:gd name="connsiteX92" fmla="*/ 3073 w 10000"/>
                  <a:gd name="connsiteY92" fmla="*/ 2593 h 10000"/>
                  <a:gd name="connsiteX93" fmla="*/ 3188 w 10000"/>
                  <a:gd name="connsiteY93" fmla="*/ 2804 h 10000"/>
                  <a:gd name="connsiteX94" fmla="*/ 3478 w 10000"/>
                  <a:gd name="connsiteY94" fmla="*/ 2593 h 10000"/>
                  <a:gd name="connsiteX95" fmla="*/ 3594 w 10000"/>
                  <a:gd name="connsiteY95" fmla="*/ 2752 h 10000"/>
                  <a:gd name="connsiteX96" fmla="*/ 3392 w 10000"/>
                  <a:gd name="connsiteY96" fmla="*/ 2804 h 10000"/>
                  <a:gd name="connsiteX97" fmla="*/ 1349 w 10000"/>
                  <a:gd name="connsiteY97" fmla="*/ 2289 h 10000"/>
                  <a:gd name="connsiteX98" fmla="*/ 2754 w 10000"/>
                  <a:gd name="connsiteY98" fmla="*/ 2857 h 10000"/>
                  <a:gd name="connsiteX99" fmla="*/ 1630 w 10000"/>
                  <a:gd name="connsiteY99" fmla="*/ 1022 h 10000"/>
                  <a:gd name="connsiteX100" fmla="*/ 2656 w 10000"/>
                  <a:gd name="connsiteY100" fmla="*/ 2472 h 10000"/>
                  <a:gd name="connsiteX101" fmla="*/ 2898 w 10000"/>
                  <a:gd name="connsiteY101" fmla="*/ 3545 h 10000"/>
                  <a:gd name="connsiteX102" fmla="*/ 2840 w 10000"/>
                  <a:gd name="connsiteY102" fmla="*/ 3916 h 10000"/>
                  <a:gd name="connsiteX103" fmla="*/ 1349 w 10000"/>
                  <a:gd name="connsiteY103" fmla="*/ 2289 h 10000"/>
                  <a:gd name="connsiteX104" fmla="*/ 1349 w 10000"/>
                  <a:gd name="connsiteY104" fmla="*/ 2289 h 10000"/>
                  <a:gd name="connsiteX105" fmla="*/ 2377 w 10000"/>
                  <a:gd name="connsiteY105" fmla="*/ 3598 h 10000"/>
                  <a:gd name="connsiteX106" fmla="*/ 2377 w 10000"/>
                  <a:gd name="connsiteY106" fmla="*/ 3968 h 10000"/>
                  <a:gd name="connsiteX107" fmla="*/ 2231 w 10000"/>
                  <a:gd name="connsiteY107" fmla="*/ 4445 h 10000"/>
                  <a:gd name="connsiteX108" fmla="*/ 2000 w 10000"/>
                  <a:gd name="connsiteY108" fmla="*/ 4021 h 10000"/>
                  <a:gd name="connsiteX109" fmla="*/ 1884 w 10000"/>
                  <a:gd name="connsiteY109" fmla="*/ 3545 h 10000"/>
                  <a:gd name="connsiteX110" fmla="*/ 1652 w 10000"/>
                  <a:gd name="connsiteY110" fmla="*/ 3545 h 10000"/>
                  <a:gd name="connsiteX111" fmla="*/ 1478 w 10000"/>
                  <a:gd name="connsiteY111" fmla="*/ 3757 h 10000"/>
                  <a:gd name="connsiteX112" fmla="*/ 1247 w 10000"/>
                  <a:gd name="connsiteY112" fmla="*/ 3757 h 10000"/>
                  <a:gd name="connsiteX113" fmla="*/ 1072 w 10000"/>
                  <a:gd name="connsiteY113" fmla="*/ 3968 h 10000"/>
                  <a:gd name="connsiteX114" fmla="*/ 957 w 10000"/>
                  <a:gd name="connsiteY114" fmla="*/ 3757 h 10000"/>
                  <a:gd name="connsiteX115" fmla="*/ 667 w 10000"/>
                  <a:gd name="connsiteY115" fmla="*/ 3704 h 10000"/>
                  <a:gd name="connsiteX116" fmla="*/ 406 w 10000"/>
                  <a:gd name="connsiteY116" fmla="*/ 3704 h 10000"/>
                  <a:gd name="connsiteX117" fmla="*/ 29 w 10000"/>
                  <a:gd name="connsiteY117" fmla="*/ 3439 h 10000"/>
                  <a:gd name="connsiteX118" fmla="*/ 0 w 10000"/>
                  <a:gd name="connsiteY118" fmla="*/ 3916 h 10000"/>
                  <a:gd name="connsiteX119" fmla="*/ 58 w 10000"/>
                  <a:gd name="connsiteY119" fmla="*/ 4603 h 10000"/>
                  <a:gd name="connsiteX120" fmla="*/ 116 w 10000"/>
                  <a:gd name="connsiteY120" fmla="*/ 4973 h 10000"/>
                  <a:gd name="connsiteX121" fmla="*/ 174 w 10000"/>
                  <a:gd name="connsiteY121" fmla="*/ 5239 h 10000"/>
                  <a:gd name="connsiteX122" fmla="*/ 232 w 10000"/>
                  <a:gd name="connsiteY122" fmla="*/ 5609 h 10000"/>
                  <a:gd name="connsiteX123" fmla="*/ 406 w 10000"/>
                  <a:gd name="connsiteY123" fmla="*/ 5926 h 10000"/>
                  <a:gd name="connsiteX124" fmla="*/ 638 w 10000"/>
                  <a:gd name="connsiteY124" fmla="*/ 6455 h 10000"/>
                  <a:gd name="connsiteX125" fmla="*/ 492 w 10000"/>
                  <a:gd name="connsiteY125" fmla="*/ 6350 h 10000"/>
                  <a:gd name="connsiteX126" fmla="*/ 840 w 10000"/>
                  <a:gd name="connsiteY126" fmla="*/ 6825 h 10000"/>
                  <a:gd name="connsiteX127" fmla="*/ 1043 w 10000"/>
                  <a:gd name="connsiteY127" fmla="*/ 6773 h 10000"/>
                  <a:gd name="connsiteX128" fmla="*/ 1015 w 10000"/>
                  <a:gd name="connsiteY128" fmla="*/ 6455 h 10000"/>
                  <a:gd name="connsiteX129" fmla="*/ 1188 w 10000"/>
                  <a:gd name="connsiteY129" fmla="*/ 6508 h 10000"/>
                  <a:gd name="connsiteX130" fmla="*/ 986 w 10000"/>
                  <a:gd name="connsiteY130" fmla="*/ 5873 h 10000"/>
                  <a:gd name="connsiteX131" fmla="*/ 1362 w 10000"/>
                  <a:gd name="connsiteY131" fmla="*/ 5609 h 10000"/>
                  <a:gd name="connsiteX132" fmla="*/ 1566 w 10000"/>
                  <a:gd name="connsiteY132" fmla="*/ 5609 h 10000"/>
                  <a:gd name="connsiteX133" fmla="*/ 1566 w 10000"/>
                  <a:gd name="connsiteY133" fmla="*/ 5873 h 10000"/>
                  <a:gd name="connsiteX134" fmla="*/ 1391 w 10000"/>
                  <a:gd name="connsiteY134" fmla="*/ 6032 h 10000"/>
                  <a:gd name="connsiteX135" fmla="*/ 1276 w 10000"/>
                  <a:gd name="connsiteY135" fmla="*/ 6720 h 10000"/>
                  <a:gd name="connsiteX136" fmla="*/ 1218 w 10000"/>
                  <a:gd name="connsiteY136" fmla="*/ 7037 h 10000"/>
                  <a:gd name="connsiteX137" fmla="*/ 1305 w 10000"/>
                  <a:gd name="connsiteY137" fmla="*/ 7461 h 10000"/>
                  <a:gd name="connsiteX138" fmla="*/ 1478 w 10000"/>
                  <a:gd name="connsiteY138" fmla="*/ 7778 h 10000"/>
                  <a:gd name="connsiteX139" fmla="*/ 2058 w 10000"/>
                  <a:gd name="connsiteY139" fmla="*/ 8413 h 10000"/>
                  <a:gd name="connsiteX140" fmla="*/ 2521 w 10000"/>
                  <a:gd name="connsiteY140" fmla="*/ 8889 h 10000"/>
                  <a:gd name="connsiteX141" fmla="*/ 2869 w 10000"/>
                  <a:gd name="connsiteY141" fmla="*/ 9101 h 10000"/>
                  <a:gd name="connsiteX142" fmla="*/ 3246 w 10000"/>
                  <a:gd name="connsiteY142" fmla="*/ 9312 h 10000"/>
                  <a:gd name="connsiteX143" fmla="*/ 3624 w 10000"/>
                  <a:gd name="connsiteY143" fmla="*/ 9524 h 10000"/>
                  <a:gd name="connsiteX144" fmla="*/ 3972 w 10000"/>
                  <a:gd name="connsiteY144" fmla="*/ 9630 h 10000"/>
                  <a:gd name="connsiteX145" fmla="*/ 4348 w 10000"/>
                  <a:gd name="connsiteY145" fmla="*/ 9789 h 10000"/>
                  <a:gd name="connsiteX146" fmla="*/ 4783 w 10000"/>
                  <a:gd name="connsiteY146" fmla="*/ 9948 h 10000"/>
                  <a:gd name="connsiteX147" fmla="*/ 5246 w 10000"/>
                  <a:gd name="connsiteY147" fmla="*/ 10000 h 10000"/>
                  <a:gd name="connsiteX148" fmla="*/ 5652 w 10000"/>
                  <a:gd name="connsiteY148" fmla="*/ 10000 h 10000"/>
                  <a:gd name="connsiteX149" fmla="*/ 6145 w 10000"/>
                  <a:gd name="connsiteY149" fmla="*/ 9948 h 10000"/>
                  <a:gd name="connsiteX150" fmla="*/ 6493 w 10000"/>
                  <a:gd name="connsiteY150" fmla="*/ 9841 h 10000"/>
                  <a:gd name="connsiteX151" fmla="*/ 6841 w 10000"/>
                  <a:gd name="connsiteY151" fmla="*/ 9736 h 10000"/>
                  <a:gd name="connsiteX152" fmla="*/ 7218 w 10000"/>
                  <a:gd name="connsiteY152" fmla="*/ 9577 h 10000"/>
                  <a:gd name="connsiteX153" fmla="*/ 7565 w 10000"/>
                  <a:gd name="connsiteY153" fmla="*/ 9418 h 10000"/>
                  <a:gd name="connsiteX154" fmla="*/ 7884 w 10000"/>
                  <a:gd name="connsiteY154" fmla="*/ 9207 h 10000"/>
                  <a:gd name="connsiteX155" fmla="*/ 8232 w 10000"/>
                  <a:gd name="connsiteY155" fmla="*/ 8995 h 10000"/>
                  <a:gd name="connsiteX156" fmla="*/ 8551 w 10000"/>
                  <a:gd name="connsiteY15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734 w 10000"/>
                  <a:gd name="connsiteY24" fmla="*/ 5498 h 10000"/>
                  <a:gd name="connsiteX25" fmla="*/ 8734 w 10000"/>
                  <a:gd name="connsiteY25" fmla="*/ 5498 h 10000"/>
                  <a:gd name="connsiteX26" fmla="*/ 8607 w 10000"/>
                  <a:gd name="connsiteY26" fmla="*/ 5271 h 10000"/>
                  <a:gd name="connsiteX27" fmla="*/ 8417 w 10000"/>
                  <a:gd name="connsiteY27" fmla="*/ 5422 h 10000"/>
                  <a:gd name="connsiteX28" fmla="*/ 8291 w 10000"/>
                  <a:gd name="connsiteY28" fmla="*/ 5195 h 10000"/>
                  <a:gd name="connsiteX29" fmla="*/ 8164 w 10000"/>
                  <a:gd name="connsiteY29" fmla="*/ 4968 h 10000"/>
                  <a:gd name="connsiteX30" fmla="*/ 8671 w 10000"/>
                  <a:gd name="connsiteY30" fmla="*/ 4893 h 10000"/>
                  <a:gd name="connsiteX31" fmla="*/ 8227 w 10000"/>
                  <a:gd name="connsiteY31" fmla="*/ 4591 h 10000"/>
                  <a:gd name="connsiteX32" fmla="*/ 7657 w 10000"/>
                  <a:gd name="connsiteY32" fmla="*/ 5044 h 10000"/>
                  <a:gd name="connsiteX33" fmla="*/ 7087 w 10000"/>
                  <a:gd name="connsiteY33" fmla="*/ 5497 h 10000"/>
                  <a:gd name="connsiteX34" fmla="*/ 8037 w 10000"/>
                  <a:gd name="connsiteY34" fmla="*/ 4742 h 10000"/>
                  <a:gd name="connsiteX35" fmla="*/ 7531 w 10000"/>
                  <a:gd name="connsiteY35" fmla="*/ 4817 h 10000"/>
                  <a:gd name="connsiteX36" fmla="*/ 8069 w 10000"/>
                  <a:gd name="connsiteY36" fmla="*/ 4826 h 10000"/>
                  <a:gd name="connsiteX37" fmla="*/ 6950 w 10000"/>
                  <a:gd name="connsiteY37" fmla="*/ 3306 h 10000"/>
                  <a:gd name="connsiteX38" fmla="*/ 6962 w 10000"/>
                  <a:gd name="connsiteY38" fmla="*/ 3305 h 10000"/>
                  <a:gd name="connsiteX39" fmla="*/ 6645 w 10000"/>
                  <a:gd name="connsiteY39" fmla="*/ 3230 h 10000"/>
                  <a:gd name="connsiteX40" fmla="*/ 6519 w 10000"/>
                  <a:gd name="connsiteY40" fmla="*/ 3003 h 10000"/>
                  <a:gd name="connsiteX41" fmla="*/ 5949 w 10000"/>
                  <a:gd name="connsiteY41" fmla="*/ 2473 h 10000"/>
                  <a:gd name="connsiteX42" fmla="*/ 5015 w 10000"/>
                  <a:gd name="connsiteY42" fmla="*/ 3228 h 10000"/>
                  <a:gd name="connsiteX43" fmla="*/ 4898 w 10000"/>
                  <a:gd name="connsiteY43" fmla="*/ 3175 h 10000"/>
                  <a:gd name="connsiteX44" fmla="*/ 4754 w 10000"/>
                  <a:gd name="connsiteY44" fmla="*/ 3122 h 10000"/>
                  <a:gd name="connsiteX45" fmla="*/ 4637 w 10000"/>
                  <a:gd name="connsiteY45" fmla="*/ 3334 h 10000"/>
                  <a:gd name="connsiteX46" fmla="*/ 4464 w 10000"/>
                  <a:gd name="connsiteY46" fmla="*/ 3493 h 10000"/>
                  <a:gd name="connsiteX47" fmla="*/ 4435 w 10000"/>
                  <a:gd name="connsiteY47" fmla="*/ 3651 h 10000"/>
                  <a:gd name="connsiteX48" fmla="*/ 4579 w 10000"/>
                  <a:gd name="connsiteY48" fmla="*/ 3862 h 10000"/>
                  <a:gd name="connsiteX49" fmla="*/ 4637 w 10000"/>
                  <a:gd name="connsiteY49" fmla="*/ 4021 h 10000"/>
                  <a:gd name="connsiteX50" fmla="*/ 4783 w 10000"/>
                  <a:gd name="connsiteY50" fmla="*/ 4021 h 10000"/>
                  <a:gd name="connsiteX51" fmla="*/ 4841 w 10000"/>
                  <a:gd name="connsiteY51" fmla="*/ 4021 h 10000"/>
                  <a:gd name="connsiteX52" fmla="*/ 4927 w 10000"/>
                  <a:gd name="connsiteY52" fmla="*/ 4233 h 10000"/>
                  <a:gd name="connsiteX53" fmla="*/ 5073 w 10000"/>
                  <a:gd name="connsiteY53" fmla="*/ 4603 h 10000"/>
                  <a:gd name="connsiteX54" fmla="*/ 4898 w 10000"/>
                  <a:gd name="connsiteY54" fmla="*/ 4391 h 10000"/>
                  <a:gd name="connsiteX55" fmla="*/ 4812 w 10000"/>
                  <a:gd name="connsiteY55" fmla="*/ 4127 h 10000"/>
                  <a:gd name="connsiteX56" fmla="*/ 4725 w 10000"/>
                  <a:gd name="connsiteY56" fmla="*/ 4339 h 10000"/>
                  <a:gd name="connsiteX57" fmla="*/ 4608 w 10000"/>
                  <a:gd name="connsiteY57" fmla="*/ 4657 h 10000"/>
                  <a:gd name="connsiteX58" fmla="*/ 4608 w 10000"/>
                  <a:gd name="connsiteY58" fmla="*/ 4445 h 10000"/>
                  <a:gd name="connsiteX59" fmla="*/ 4435 w 10000"/>
                  <a:gd name="connsiteY59" fmla="*/ 4339 h 10000"/>
                  <a:gd name="connsiteX60" fmla="*/ 4406 w 10000"/>
                  <a:gd name="connsiteY60" fmla="*/ 3968 h 10000"/>
                  <a:gd name="connsiteX61" fmla="*/ 4261 w 10000"/>
                  <a:gd name="connsiteY61" fmla="*/ 4021 h 10000"/>
                  <a:gd name="connsiteX62" fmla="*/ 4319 w 10000"/>
                  <a:gd name="connsiteY62" fmla="*/ 3598 h 10000"/>
                  <a:gd name="connsiteX63" fmla="*/ 4232 w 10000"/>
                  <a:gd name="connsiteY63" fmla="*/ 3598 h 10000"/>
                  <a:gd name="connsiteX64" fmla="*/ 4319 w 10000"/>
                  <a:gd name="connsiteY64" fmla="*/ 3069 h 10000"/>
                  <a:gd name="connsiteX65" fmla="*/ 4464 w 10000"/>
                  <a:gd name="connsiteY65" fmla="*/ 3069 h 10000"/>
                  <a:gd name="connsiteX66" fmla="*/ 4522 w 10000"/>
                  <a:gd name="connsiteY66" fmla="*/ 3386 h 10000"/>
                  <a:gd name="connsiteX67" fmla="*/ 4551 w 10000"/>
                  <a:gd name="connsiteY67" fmla="*/ 3175 h 10000"/>
                  <a:gd name="connsiteX68" fmla="*/ 4493 w 10000"/>
                  <a:gd name="connsiteY68" fmla="*/ 3016 h 10000"/>
                  <a:gd name="connsiteX69" fmla="*/ 4348 w 10000"/>
                  <a:gd name="connsiteY69" fmla="*/ 2910 h 10000"/>
                  <a:gd name="connsiteX70" fmla="*/ 4377 w 10000"/>
                  <a:gd name="connsiteY70" fmla="*/ 2487 h 10000"/>
                  <a:gd name="connsiteX71" fmla="*/ 4319 w 10000"/>
                  <a:gd name="connsiteY71" fmla="*/ 2275 h 10000"/>
                  <a:gd name="connsiteX72" fmla="*/ 4289 w 10000"/>
                  <a:gd name="connsiteY72" fmla="*/ 1641 h 10000"/>
                  <a:gd name="connsiteX73" fmla="*/ 4348 w 10000"/>
                  <a:gd name="connsiteY73" fmla="*/ 1641 h 10000"/>
                  <a:gd name="connsiteX74" fmla="*/ 4261 w 10000"/>
                  <a:gd name="connsiteY74" fmla="*/ 1534 h 10000"/>
                  <a:gd name="connsiteX75" fmla="*/ 4000 w 10000"/>
                  <a:gd name="connsiteY75" fmla="*/ 1746 h 10000"/>
                  <a:gd name="connsiteX76" fmla="*/ 3942 w 10000"/>
                  <a:gd name="connsiteY76" fmla="*/ 1323 h 10000"/>
                  <a:gd name="connsiteX77" fmla="*/ 4145 w 10000"/>
                  <a:gd name="connsiteY77" fmla="*/ 582 h 10000"/>
                  <a:gd name="connsiteX78" fmla="*/ 3972 w 10000"/>
                  <a:gd name="connsiteY78" fmla="*/ 318 h 10000"/>
                  <a:gd name="connsiteX79" fmla="*/ 3972 w 10000"/>
                  <a:gd name="connsiteY79" fmla="*/ 212 h 10000"/>
                  <a:gd name="connsiteX80" fmla="*/ 3710 w 10000"/>
                  <a:gd name="connsiteY80" fmla="*/ 0 h 10000"/>
                  <a:gd name="connsiteX81" fmla="*/ 3624 w 10000"/>
                  <a:gd name="connsiteY81" fmla="*/ 212 h 10000"/>
                  <a:gd name="connsiteX82" fmla="*/ 3536 w 10000"/>
                  <a:gd name="connsiteY82" fmla="*/ 635 h 10000"/>
                  <a:gd name="connsiteX83" fmla="*/ 3420 w 10000"/>
                  <a:gd name="connsiteY83" fmla="*/ 688 h 10000"/>
                  <a:gd name="connsiteX84" fmla="*/ 3594 w 10000"/>
                  <a:gd name="connsiteY84" fmla="*/ 900 h 10000"/>
                  <a:gd name="connsiteX85" fmla="*/ 3624 w 10000"/>
                  <a:gd name="connsiteY85" fmla="*/ 1164 h 10000"/>
                  <a:gd name="connsiteX86" fmla="*/ 3536 w 10000"/>
                  <a:gd name="connsiteY86" fmla="*/ 1323 h 10000"/>
                  <a:gd name="connsiteX87" fmla="*/ 3624 w 10000"/>
                  <a:gd name="connsiteY87" fmla="*/ 1799 h 10000"/>
                  <a:gd name="connsiteX88" fmla="*/ 3565 w 10000"/>
                  <a:gd name="connsiteY88" fmla="*/ 2223 h 10000"/>
                  <a:gd name="connsiteX89" fmla="*/ 3130 w 10000"/>
                  <a:gd name="connsiteY89" fmla="*/ 2539 h 10000"/>
                  <a:gd name="connsiteX90" fmla="*/ 3101 w 10000"/>
                  <a:gd name="connsiteY90" fmla="*/ 2381 h 10000"/>
                  <a:gd name="connsiteX91" fmla="*/ 3073 w 10000"/>
                  <a:gd name="connsiteY91" fmla="*/ 2593 h 10000"/>
                  <a:gd name="connsiteX92" fmla="*/ 3188 w 10000"/>
                  <a:gd name="connsiteY92" fmla="*/ 2804 h 10000"/>
                  <a:gd name="connsiteX93" fmla="*/ 3478 w 10000"/>
                  <a:gd name="connsiteY93" fmla="*/ 2593 h 10000"/>
                  <a:gd name="connsiteX94" fmla="*/ 3594 w 10000"/>
                  <a:gd name="connsiteY94" fmla="*/ 2752 h 10000"/>
                  <a:gd name="connsiteX95" fmla="*/ 3392 w 10000"/>
                  <a:gd name="connsiteY95" fmla="*/ 2804 h 10000"/>
                  <a:gd name="connsiteX96" fmla="*/ 1349 w 10000"/>
                  <a:gd name="connsiteY96" fmla="*/ 2289 h 10000"/>
                  <a:gd name="connsiteX97" fmla="*/ 2754 w 10000"/>
                  <a:gd name="connsiteY97" fmla="*/ 2857 h 10000"/>
                  <a:gd name="connsiteX98" fmla="*/ 1630 w 10000"/>
                  <a:gd name="connsiteY98" fmla="*/ 1022 h 10000"/>
                  <a:gd name="connsiteX99" fmla="*/ 2656 w 10000"/>
                  <a:gd name="connsiteY99" fmla="*/ 2472 h 10000"/>
                  <a:gd name="connsiteX100" fmla="*/ 2898 w 10000"/>
                  <a:gd name="connsiteY100" fmla="*/ 3545 h 10000"/>
                  <a:gd name="connsiteX101" fmla="*/ 2840 w 10000"/>
                  <a:gd name="connsiteY101" fmla="*/ 3916 h 10000"/>
                  <a:gd name="connsiteX102" fmla="*/ 1349 w 10000"/>
                  <a:gd name="connsiteY102" fmla="*/ 2289 h 10000"/>
                  <a:gd name="connsiteX103" fmla="*/ 1349 w 10000"/>
                  <a:gd name="connsiteY103" fmla="*/ 2289 h 10000"/>
                  <a:gd name="connsiteX104" fmla="*/ 2377 w 10000"/>
                  <a:gd name="connsiteY104" fmla="*/ 3598 h 10000"/>
                  <a:gd name="connsiteX105" fmla="*/ 2377 w 10000"/>
                  <a:gd name="connsiteY105" fmla="*/ 3968 h 10000"/>
                  <a:gd name="connsiteX106" fmla="*/ 2231 w 10000"/>
                  <a:gd name="connsiteY106" fmla="*/ 4445 h 10000"/>
                  <a:gd name="connsiteX107" fmla="*/ 2000 w 10000"/>
                  <a:gd name="connsiteY107" fmla="*/ 4021 h 10000"/>
                  <a:gd name="connsiteX108" fmla="*/ 1884 w 10000"/>
                  <a:gd name="connsiteY108" fmla="*/ 3545 h 10000"/>
                  <a:gd name="connsiteX109" fmla="*/ 1652 w 10000"/>
                  <a:gd name="connsiteY109" fmla="*/ 3545 h 10000"/>
                  <a:gd name="connsiteX110" fmla="*/ 1478 w 10000"/>
                  <a:gd name="connsiteY110" fmla="*/ 3757 h 10000"/>
                  <a:gd name="connsiteX111" fmla="*/ 1247 w 10000"/>
                  <a:gd name="connsiteY111" fmla="*/ 3757 h 10000"/>
                  <a:gd name="connsiteX112" fmla="*/ 1072 w 10000"/>
                  <a:gd name="connsiteY112" fmla="*/ 3968 h 10000"/>
                  <a:gd name="connsiteX113" fmla="*/ 957 w 10000"/>
                  <a:gd name="connsiteY113" fmla="*/ 3757 h 10000"/>
                  <a:gd name="connsiteX114" fmla="*/ 667 w 10000"/>
                  <a:gd name="connsiteY114" fmla="*/ 3704 h 10000"/>
                  <a:gd name="connsiteX115" fmla="*/ 406 w 10000"/>
                  <a:gd name="connsiteY115" fmla="*/ 3704 h 10000"/>
                  <a:gd name="connsiteX116" fmla="*/ 29 w 10000"/>
                  <a:gd name="connsiteY116" fmla="*/ 3439 h 10000"/>
                  <a:gd name="connsiteX117" fmla="*/ 0 w 10000"/>
                  <a:gd name="connsiteY117" fmla="*/ 3916 h 10000"/>
                  <a:gd name="connsiteX118" fmla="*/ 58 w 10000"/>
                  <a:gd name="connsiteY118" fmla="*/ 4603 h 10000"/>
                  <a:gd name="connsiteX119" fmla="*/ 116 w 10000"/>
                  <a:gd name="connsiteY119" fmla="*/ 4973 h 10000"/>
                  <a:gd name="connsiteX120" fmla="*/ 174 w 10000"/>
                  <a:gd name="connsiteY120" fmla="*/ 5239 h 10000"/>
                  <a:gd name="connsiteX121" fmla="*/ 232 w 10000"/>
                  <a:gd name="connsiteY121" fmla="*/ 5609 h 10000"/>
                  <a:gd name="connsiteX122" fmla="*/ 406 w 10000"/>
                  <a:gd name="connsiteY122" fmla="*/ 5926 h 10000"/>
                  <a:gd name="connsiteX123" fmla="*/ 638 w 10000"/>
                  <a:gd name="connsiteY123" fmla="*/ 6455 h 10000"/>
                  <a:gd name="connsiteX124" fmla="*/ 492 w 10000"/>
                  <a:gd name="connsiteY124" fmla="*/ 6350 h 10000"/>
                  <a:gd name="connsiteX125" fmla="*/ 840 w 10000"/>
                  <a:gd name="connsiteY125" fmla="*/ 6825 h 10000"/>
                  <a:gd name="connsiteX126" fmla="*/ 1043 w 10000"/>
                  <a:gd name="connsiteY126" fmla="*/ 6773 h 10000"/>
                  <a:gd name="connsiteX127" fmla="*/ 1015 w 10000"/>
                  <a:gd name="connsiteY127" fmla="*/ 6455 h 10000"/>
                  <a:gd name="connsiteX128" fmla="*/ 1188 w 10000"/>
                  <a:gd name="connsiteY128" fmla="*/ 6508 h 10000"/>
                  <a:gd name="connsiteX129" fmla="*/ 986 w 10000"/>
                  <a:gd name="connsiteY129" fmla="*/ 5873 h 10000"/>
                  <a:gd name="connsiteX130" fmla="*/ 1362 w 10000"/>
                  <a:gd name="connsiteY130" fmla="*/ 5609 h 10000"/>
                  <a:gd name="connsiteX131" fmla="*/ 1566 w 10000"/>
                  <a:gd name="connsiteY131" fmla="*/ 5609 h 10000"/>
                  <a:gd name="connsiteX132" fmla="*/ 1566 w 10000"/>
                  <a:gd name="connsiteY132" fmla="*/ 5873 h 10000"/>
                  <a:gd name="connsiteX133" fmla="*/ 1391 w 10000"/>
                  <a:gd name="connsiteY133" fmla="*/ 6032 h 10000"/>
                  <a:gd name="connsiteX134" fmla="*/ 1276 w 10000"/>
                  <a:gd name="connsiteY134" fmla="*/ 6720 h 10000"/>
                  <a:gd name="connsiteX135" fmla="*/ 1218 w 10000"/>
                  <a:gd name="connsiteY135" fmla="*/ 7037 h 10000"/>
                  <a:gd name="connsiteX136" fmla="*/ 1305 w 10000"/>
                  <a:gd name="connsiteY136" fmla="*/ 7461 h 10000"/>
                  <a:gd name="connsiteX137" fmla="*/ 1478 w 10000"/>
                  <a:gd name="connsiteY137" fmla="*/ 7778 h 10000"/>
                  <a:gd name="connsiteX138" fmla="*/ 2058 w 10000"/>
                  <a:gd name="connsiteY138" fmla="*/ 8413 h 10000"/>
                  <a:gd name="connsiteX139" fmla="*/ 2521 w 10000"/>
                  <a:gd name="connsiteY139" fmla="*/ 8889 h 10000"/>
                  <a:gd name="connsiteX140" fmla="*/ 2869 w 10000"/>
                  <a:gd name="connsiteY140" fmla="*/ 9101 h 10000"/>
                  <a:gd name="connsiteX141" fmla="*/ 3246 w 10000"/>
                  <a:gd name="connsiteY141" fmla="*/ 9312 h 10000"/>
                  <a:gd name="connsiteX142" fmla="*/ 3624 w 10000"/>
                  <a:gd name="connsiteY142" fmla="*/ 9524 h 10000"/>
                  <a:gd name="connsiteX143" fmla="*/ 3972 w 10000"/>
                  <a:gd name="connsiteY143" fmla="*/ 9630 h 10000"/>
                  <a:gd name="connsiteX144" fmla="*/ 4348 w 10000"/>
                  <a:gd name="connsiteY144" fmla="*/ 9789 h 10000"/>
                  <a:gd name="connsiteX145" fmla="*/ 4783 w 10000"/>
                  <a:gd name="connsiteY145" fmla="*/ 9948 h 10000"/>
                  <a:gd name="connsiteX146" fmla="*/ 5246 w 10000"/>
                  <a:gd name="connsiteY146" fmla="*/ 10000 h 10000"/>
                  <a:gd name="connsiteX147" fmla="*/ 5652 w 10000"/>
                  <a:gd name="connsiteY147" fmla="*/ 10000 h 10000"/>
                  <a:gd name="connsiteX148" fmla="*/ 6145 w 10000"/>
                  <a:gd name="connsiteY148" fmla="*/ 9948 h 10000"/>
                  <a:gd name="connsiteX149" fmla="*/ 6493 w 10000"/>
                  <a:gd name="connsiteY149" fmla="*/ 9841 h 10000"/>
                  <a:gd name="connsiteX150" fmla="*/ 6841 w 10000"/>
                  <a:gd name="connsiteY150" fmla="*/ 9736 h 10000"/>
                  <a:gd name="connsiteX151" fmla="*/ 7218 w 10000"/>
                  <a:gd name="connsiteY151" fmla="*/ 9577 h 10000"/>
                  <a:gd name="connsiteX152" fmla="*/ 7565 w 10000"/>
                  <a:gd name="connsiteY152" fmla="*/ 9418 h 10000"/>
                  <a:gd name="connsiteX153" fmla="*/ 7884 w 10000"/>
                  <a:gd name="connsiteY153" fmla="*/ 9207 h 10000"/>
                  <a:gd name="connsiteX154" fmla="*/ 8232 w 10000"/>
                  <a:gd name="connsiteY154" fmla="*/ 8995 h 10000"/>
                  <a:gd name="connsiteX155" fmla="*/ 8551 w 10000"/>
                  <a:gd name="connsiteY15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7087 w 10000"/>
                  <a:gd name="connsiteY32" fmla="*/ 5497 h 10000"/>
                  <a:gd name="connsiteX33" fmla="*/ 8037 w 10000"/>
                  <a:gd name="connsiteY33" fmla="*/ 4742 h 10000"/>
                  <a:gd name="connsiteX34" fmla="*/ 7531 w 10000"/>
                  <a:gd name="connsiteY34" fmla="*/ 4817 h 10000"/>
                  <a:gd name="connsiteX35" fmla="*/ 8069 w 10000"/>
                  <a:gd name="connsiteY35" fmla="*/ 4826 h 10000"/>
                  <a:gd name="connsiteX36" fmla="*/ 6950 w 10000"/>
                  <a:gd name="connsiteY36" fmla="*/ 3306 h 10000"/>
                  <a:gd name="connsiteX37" fmla="*/ 6962 w 10000"/>
                  <a:gd name="connsiteY37" fmla="*/ 3305 h 10000"/>
                  <a:gd name="connsiteX38" fmla="*/ 6645 w 10000"/>
                  <a:gd name="connsiteY38" fmla="*/ 3230 h 10000"/>
                  <a:gd name="connsiteX39" fmla="*/ 6519 w 10000"/>
                  <a:gd name="connsiteY39" fmla="*/ 3003 h 10000"/>
                  <a:gd name="connsiteX40" fmla="*/ 5949 w 10000"/>
                  <a:gd name="connsiteY40" fmla="*/ 2473 h 10000"/>
                  <a:gd name="connsiteX41" fmla="*/ 5015 w 10000"/>
                  <a:gd name="connsiteY41" fmla="*/ 3228 h 10000"/>
                  <a:gd name="connsiteX42" fmla="*/ 4898 w 10000"/>
                  <a:gd name="connsiteY42" fmla="*/ 3175 h 10000"/>
                  <a:gd name="connsiteX43" fmla="*/ 4754 w 10000"/>
                  <a:gd name="connsiteY43" fmla="*/ 3122 h 10000"/>
                  <a:gd name="connsiteX44" fmla="*/ 4637 w 10000"/>
                  <a:gd name="connsiteY44" fmla="*/ 3334 h 10000"/>
                  <a:gd name="connsiteX45" fmla="*/ 4464 w 10000"/>
                  <a:gd name="connsiteY45" fmla="*/ 3493 h 10000"/>
                  <a:gd name="connsiteX46" fmla="*/ 4435 w 10000"/>
                  <a:gd name="connsiteY46" fmla="*/ 3651 h 10000"/>
                  <a:gd name="connsiteX47" fmla="*/ 4579 w 10000"/>
                  <a:gd name="connsiteY47" fmla="*/ 3862 h 10000"/>
                  <a:gd name="connsiteX48" fmla="*/ 4637 w 10000"/>
                  <a:gd name="connsiteY48" fmla="*/ 4021 h 10000"/>
                  <a:gd name="connsiteX49" fmla="*/ 4783 w 10000"/>
                  <a:gd name="connsiteY49" fmla="*/ 4021 h 10000"/>
                  <a:gd name="connsiteX50" fmla="*/ 4841 w 10000"/>
                  <a:gd name="connsiteY50" fmla="*/ 4021 h 10000"/>
                  <a:gd name="connsiteX51" fmla="*/ 4927 w 10000"/>
                  <a:gd name="connsiteY51" fmla="*/ 4233 h 10000"/>
                  <a:gd name="connsiteX52" fmla="*/ 5073 w 10000"/>
                  <a:gd name="connsiteY52" fmla="*/ 4603 h 10000"/>
                  <a:gd name="connsiteX53" fmla="*/ 4898 w 10000"/>
                  <a:gd name="connsiteY53" fmla="*/ 4391 h 10000"/>
                  <a:gd name="connsiteX54" fmla="*/ 4812 w 10000"/>
                  <a:gd name="connsiteY54" fmla="*/ 4127 h 10000"/>
                  <a:gd name="connsiteX55" fmla="*/ 4725 w 10000"/>
                  <a:gd name="connsiteY55" fmla="*/ 4339 h 10000"/>
                  <a:gd name="connsiteX56" fmla="*/ 4608 w 10000"/>
                  <a:gd name="connsiteY56" fmla="*/ 4657 h 10000"/>
                  <a:gd name="connsiteX57" fmla="*/ 4608 w 10000"/>
                  <a:gd name="connsiteY57" fmla="*/ 4445 h 10000"/>
                  <a:gd name="connsiteX58" fmla="*/ 4435 w 10000"/>
                  <a:gd name="connsiteY58" fmla="*/ 4339 h 10000"/>
                  <a:gd name="connsiteX59" fmla="*/ 4406 w 10000"/>
                  <a:gd name="connsiteY59" fmla="*/ 3968 h 10000"/>
                  <a:gd name="connsiteX60" fmla="*/ 4261 w 10000"/>
                  <a:gd name="connsiteY60" fmla="*/ 4021 h 10000"/>
                  <a:gd name="connsiteX61" fmla="*/ 4319 w 10000"/>
                  <a:gd name="connsiteY61" fmla="*/ 3598 h 10000"/>
                  <a:gd name="connsiteX62" fmla="*/ 4232 w 10000"/>
                  <a:gd name="connsiteY62" fmla="*/ 3598 h 10000"/>
                  <a:gd name="connsiteX63" fmla="*/ 4319 w 10000"/>
                  <a:gd name="connsiteY63" fmla="*/ 3069 h 10000"/>
                  <a:gd name="connsiteX64" fmla="*/ 4464 w 10000"/>
                  <a:gd name="connsiteY64" fmla="*/ 3069 h 10000"/>
                  <a:gd name="connsiteX65" fmla="*/ 4522 w 10000"/>
                  <a:gd name="connsiteY65" fmla="*/ 3386 h 10000"/>
                  <a:gd name="connsiteX66" fmla="*/ 4551 w 10000"/>
                  <a:gd name="connsiteY66" fmla="*/ 3175 h 10000"/>
                  <a:gd name="connsiteX67" fmla="*/ 4493 w 10000"/>
                  <a:gd name="connsiteY67" fmla="*/ 3016 h 10000"/>
                  <a:gd name="connsiteX68" fmla="*/ 4348 w 10000"/>
                  <a:gd name="connsiteY68" fmla="*/ 2910 h 10000"/>
                  <a:gd name="connsiteX69" fmla="*/ 4377 w 10000"/>
                  <a:gd name="connsiteY69" fmla="*/ 2487 h 10000"/>
                  <a:gd name="connsiteX70" fmla="*/ 4319 w 10000"/>
                  <a:gd name="connsiteY70" fmla="*/ 2275 h 10000"/>
                  <a:gd name="connsiteX71" fmla="*/ 4289 w 10000"/>
                  <a:gd name="connsiteY71" fmla="*/ 1641 h 10000"/>
                  <a:gd name="connsiteX72" fmla="*/ 4348 w 10000"/>
                  <a:gd name="connsiteY72" fmla="*/ 1641 h 10000"/>
                  <a:gd name="connsiteX73" fmla="*/ 4261 w 10000"/>
                  <a:gd name="connsiteY73" fmla="*/ 1534 h 10000"/>
                  <a:gd name="connsiteX74" fmla="*/ 4000 w 10000"/>
                  <a:gd name="connsiteY74" fmla="*/ 1746 h 10000"/>
                  <a:gd name="connsiteX75" fmla="*/ 3942 w 10000"/>
                  <a:gd name="connsiteY75" fmla="*/ 1323 h 10000"/>
                  <a:gd name="connsiteX76" fmla="*/ 4145 w 10000"/>
                  <a:gd name="connsiteY76" fmla="*/ 582 h 10000"/>
                  <a:gd name="connsiteX77" fmla="*/ 3972 w 10000"/>
                  <a:gd name="connsiteY77" fmla="*/ 318 h 10000"/>
                  <a:gd name="connsiteX78" fmla="*/ 3972 w 10000"/>
                  <a:gd name="connsiteY78" fmla="*/ 212 h 10000"/>
                  <a:gd name="connsiteX79" fmla="*/ 3710 w 10000"/>
                  <a:gd name="connsiteY79" fmla="*/ 0 h 10000"/>
                  <a:gd name="connsiteX80" fmla="*/ 3624 w 10000"/>
                  <a:gd name="connsiteY80" fmla="*/ 212 h 10000"/>
                  <a:gd name="connsiteX81" fmla="*/ 3536 w 10000"/>
                  <a:gd name="connsiteY81" fmla="*/ 635 h 10000"/>
                  <a:gd name="connsiteX82" fmla="*/ 3420 w 10000"/>
                  <a:gd name="connsiteY82" fmla="*/ 688 h 10000"/>
                  <a:gd name="connsiteX83" fmla="*/ 3594 w 10000"/>
                  <a:gd name="connsiteY83" fmla="*/ 900 h 10000"/>
                  <a:gd name="connsiteX84" fmla="*/ 3624 w 10000"/>
                  <a:gd name="connsiteY84" fmla="*/ 1164 h 10000"/>
                  <a:gd name="connsiteX85" fmla="*/ 3536 w 10000"/>
                  <a:gd name="connsiteY85" fmla="*/ 1323 h 10000"/>
                  <a:gd name="connsiteX86" fmla="*/ 3624 w 10000"/>
                  <a:gd name="connsiteY86" fmla="*/ 1799 h 10000"/>
                  <a:gd name="connsiteX87" fmla="*/ 3565 w 10000"/>
                  <a:gd name="connsiteY87" fmla="*/ 2223 h 10000"/>
                  <a:gd name="connsiteX88" fmla="*/ 3130 w 10000"/>
                  <a:gd name="connsiteY88" fmla="*/ 2539 h 10000"/>
                  <a:gd name="connsiteX89" fmla="*/ 3101 w 10000"/>
                  <a:gd name="connsiteY89" fmla="*/ 2381 h 10000"/>
                  <a:gd name="connsiteX90" fmla="*/ 3073 w 10000"/>
                  <a:gd name="connsiteY90" fmla="*/ 2593 h 10000"/>
                  <a:gd name="connsiteX91" fmla="*/ 3188 w 10000"/>
                  <a:gd name="connsiteY91" fmla="*/ 2804 h 10000"/>
                  <a:gd name="connsiteX92" fmla="*/ 3478 w 10000"/>
                  <a:gd name="connsiteY92" fmla="*/ 2593 h 10000"/>
                  <a:gd name="connsiteX93" fmla="*/ 3594 w 10000"/>
                  <a:gd name="connsiteY93" fmla="*/ 2752 h 10000"/>
                  <a:gd name="connsiteX94" fmla="*/ 3392 w 10000"/>
                  <a:gd name="connsiteY94" fmla="*/ 2804 h 10000"/>
                  <a:gd name="connsiteX95" fmla="*/ 1349 w 10000"/>
                  <a:gd name="connsiteY95" fmla="*/ 2289 h 10000"/>
                  <a:gd name="connsiteX96" fmla="*/ 2754 w 10000"/>
                  <a:gd name="connsiteY96" fmla="*/ 2857 h 10000"/>
                  <a:gd name="connsiteX97" fmla="*/ 1630 w 10000"/>
                  <a:gd name="connsiteY97" fmla="*/ 1022 h 10000"/>
                  <a:gd name="connsiteX98" fmla="*/ 2656 w 10000"/>
                  <a:gd name="connsiteY98" fmla="*/ 2472 h 10000"/>
                  <a:gd name="connsiteX99" fmla="*/ 2898 w 10000"/>
                  <a:gd name="connsiteY99" fmla="*/ 3545 h 10000"/>
                  <a:gd name="connsiteX100" fmla="*/ 2840 w 10000"/>
                  <a:gd name="connsiteY100" fmla="*/ 3916 h 10000"/>
                  <a:gd name="connsiteX101" fmla="*/ 1349 w 10000"/>
                  <a:gd name="connsiteY101" fmla="*/ 2289 h 10000"/>
                  <a:gd name="connsiteX102" fmla="*/ 1349 w 10000"/>
                  <a:gd name="connsiteY102" fmla="*/ 2289 h 10000"/>
                  <a:gd name="connsiteX103" fmla="*/ 2377 w 10000"/>
                  <a:gd name="connsiteY103" fmla="*/ 3598 h 10000"/>
                  <a:gd name="connsiteX104" fmla="*/ 2377 w 10000"/>
                  <a:gd name="connsiteY104" fmla="*/ 3968 h 10000"/>
                  <a:gd name="connsiteX105" fmla="*/ 2231 w 10000"/>
                  <a:gd name="connsiteY105" fmla="*/ 4445 h 10000"/>
                  <a:gd name="connsiteX106" fmla="*/ 2000 w 10000"/>
                  <a:gd name="connsiteY106" fmla="*/ 4021 h 10000"/>
                  <a:gd name="connsiteX107" fmla="*/ 1884 w 10000"/>
                  <a:gd name="connsiteY107" fmla="*/ 3545 h 10000"/>
                  <a:gd name="connsiteX108" fmla="*/ 1652 w 10000"/>
                  <a:gd name="connsiteY108" fmla="*/ 3545 h 10000"/>
                  <a:gd name="connsiteX109" fmla="*/ 1478 w 10000"/>
                  <a:gd name="connsiteY109" fmla="*/ 3757 h 10000"/>
                  <a:gd name="connsiteX110" fmla="*/ 1247 w 10000"/>
                  <a:gd name="connsiteY110" fmla="*/ 3757 h 10000"/>
                  <a:gd name="connsiteX111" fmla="*/ 1072 w 10000"/>
                  <a:gd name="connsiteY111" fmla="*/ 3968 h 10000"/>
                  <a:gd name="connsiteX112" fmla="*/ 957 w 10000"/>
                  <a:gd name="connsiteY112" fmla="*/ 3757 h 10000"/>
                  <a:gd name="connsiteX113" fmla="*/ 667 w 10000"/>
                  <a:gd name="connsiteY113" fmla="*/ 3704 h 10000"/>
                  <a:gd name="connsiteX114" fmla="*/ 406 w 10000"/>
                  <a:gd name="connsiteY114" fmla="*/ 3704 h 10000"/>
                  <a:gd name="connsiteX115" fmla="*/ 29 w 10000"/>
                  <a:gd name="connsiteY115" fmla="*/ 3439 h 10000"/>
                  <a:gd name="connsiteX116" fmla="*/ 0 w 10000"/>
                  <a:gd name="connsiteY116" fmla="*/ 3916 h 10000"/>
                  <a:gd name="connsiteX117" fmla="*/ 58 w 10000"/>
                  <a:gd name="connsiteY117" fmla="*/ 4603 h 10000"/>
                  <a:gd name="connsiteX118" fmla="*/ 116 w 10000"/>
                  <a:gd name="connsiteY118" fmla="*/ 4973 h 10000"/>
                  <a:gd name="connsiteX119" fmla="*/ 174 w 10000"/>
                  <a:gd name="connsiteY119" fmla="*/ 5239 h 10000"/>
                  <a:gd name="connsiteX120" fmla="*/ 232 w 10000"/>
                  <a:gd name="connsiteY120" fmla="*/ 5609 h 10000"/>
                  <a:gd name="connsiteX121" fmla="*/ 406 w 10000"/>
                  <a:gd name="connsiteY121" fmla="*/ 5926 h 10000"/>
                  <a:gd name="connsiteX122" fmla="*/ 638 w 10000"/>
                  <a:gd name="connsiteY122" fmla="*/ 6455 h 10000"/>
                  <a:gd name="connsiteX123" fmla="*/ 492 w 10000"/>
                  <a:gd name="connsiteY123" fmla="*/ 6350 h 10000"/>
                  <a:gd name="connsiteX124" fmla="*/ 840 w 10000"/>
                  <a:gd name="connsiteY124" fmla="*/ 6825 h 10000"/>
                  <a:gd name="connsiteX125" fmla="*/ 1043 w 10000"/>
                  <a:gd name="connsiteY125" fmla="*/ 6773 h 10000"/>
                  <a:gd name="connsiteX126" fmla="*/ 1015 w 10000"/>
                  <a:gd name="connsiteY126" fmla="*/ 6455 h 10000"/>
                  <a:gd name="connsiteX127" fmla="*/ 1188 w 10000"/>
                  <a:gd name="connsiteY127" fmla="*/ 6508 h 10000"/>
                  <a:gd name="connsiteX128" fmla="*/ 986 w 10000"/>
                  <a:gd name="connsiteY128" fmla="*/ 5873 h 10000"/>
                  <a:gd name="connsiteX129" fmla="*/ 1362 w 10000"/>
                  <a:gd name="connsiteY129" fmla="*/ 5609 h 10000"/>
                  <a:gd name="connsiteX130" fmla="*/ 1566 w 10000"/>
                  <a:gd name="connsiteY130" fmla="*/ 5609 h 10000"/>
                  <a:gd name="connsiteX131" fmla="*/ 1566 w 10000"/>
                  <a:gd name="connsiteY131" fmla="*/ 5873 h 10000"/>
                  <a:gd name="connsiteX132" fmla="*/ 1391 w 10000"/>
                  <a:gd name="connsiteY132" fmla="*/ 6032 h 10000"/>
                  <a:gd name="connsiteX133" fmla="*/ 1276 w 10000"/>
                  <a:gd name="connsiteY133" fmla="*/ 6720 h 10000"/>
                  <a:gd name="connsiteX134" fmla="*/ 1218 w 10000"/>
                  <a:gd name="connsiteY134" fmla="*/ 7037 h 10000"/>
                  <a:gd name="connsiteX135" fmla="*/ 1305 w 10000"/>
                  <a:gd name="connsiteY135" fmla="*/ 7461 h 10000"/>
                  <a:gd name="connsiteX136" fmla="*/ 1478 w 10000"/>
                  <a:gd name="connsiteY136" fmla="*/ 7778 h 10000"/>
                  <a:gd name="connsiteX137" fmla="*/ 2058 w 10000"/>
                  <a:gd name="connsiteY137" fmla="*/ 8413 h 10000"/>
                  <a:gd name="connsiteX138" fmla="*/ 2521 w 10000"/>
                  <a:gd name="connsiteY138" fmla="*/ 8889 h 10000"/>
                  <a:gd name="connsiteX139" fmla="*/ 2869 w 10000"/>
                  <a:gd name="connsiteY139" fmla="*/ 9101 h 10000"/>
                  <a:gd name="connsiteX140" fmla="*/ 3246 w 10000"/>
                  <a:gd name="connsiteY140" fmla="*/ 9312 h 10000"/>
                  <a:gd name="connsiteX141" fmla="*/ 3624 w 10000"/>
                  <a:gd name="connsiteY141" fmla="*/ 9524 h 10000"/>
                  <a:gd name="connsiteX142" fmla="*/ 3972 w 10000"/>
                  <a:gd name="connsiteY142" fmla="*/ 9630 h 10000"/>
                  <a:gd name="connsiteX143" fmla="*/ 4348 w 10000"/>
                  <a:gd name="connsiteY143" fmla="*/ 9789 h 10000"/>
                  <a:gd name="connsiteX144" fmla="*/ 4783 w 10000"/>
                  <a:gd name="connsiteY144" fmla="*/ 9948 h 10000"/>
                  <a:gd name="connsiteX145" fmla="*/ 5246 w 10000"/>
                  <a:gd name="connsiteY145" fmla="*/ 10000 h 10000"/>
                  <a:gd name="connsiteX146" fmla="*/ 5652 w 10000"/>
                  <a:gd name="connsiteY146" fmla="*/ 10000 h 10000"/>
                  <a:gd name="connsiteX147" fmla="*/ 6145 w 10000"/>
                  <a:gd name="connsiteY147" fmla="*/ 9948 h 10000"/>
                  <a:gd name="connsiteX148" fmla="*/ 6493 w 10000"/>
                  <a:gd name="connsiteY148" fmla="*/ 9841 h 10000"/>
                  <a:gd name="connsiteX149" fmla="*/ 6841 w 10000"/>
                  <a:gd name="connsiteY149" fmla="*/ 9736 h 10000"/>
                  <a:gd name="connsiteX150" fmla="*/ 7218 w 10000"/>
                  <a:gd name="connsiteY150" fmla="*/ 9577 h 10000"/>
                  <a:gd name="connsiteX151" fmla="*/ 7565 w 10000"/>
                  <a:gd name="connsiteY151" fmla="*/ 9418 h 10000"/>
                  <a:gd name="connsiteX152" fmla="*/ 7884 w 10000"/>
                  <a:gd name="connsiteY152" fmla="*/ 9207 h 10000"/>
                  <a:gd name="connsiteX153" fmla="*/ 8232 w 10000"/>
                  <a:gd name="connsiteY153" fmla="*/ 8995 h 10000"/>
                  <a:gd name="connsiteX154" fmla="*/ 8551 w 10000"/>
                  <a:gd name="connsiteY15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8037 w 10000"/>
                  <a:gd name="connsiteY32" fmla="*/ 4742 h 10000"/>
                  <a:gd name="connsiteX33" fmla="*/ 7531 w 10000"/>
                  <a:gd name="connsiteY33" fmla="*/ 4817 h 10000"/>
                  <a:gd name="connsiteX34" fmla="*/ 8069 w 10000"/>
                  <a:gd name="connsiteY34" fmla="*/ 4826 h 10000"/>
                  <a:gd name="connsiteX35" fmla="*/ 6950 w 10000"/>
                  <a:gd name="connsiteY35" fmla="*/ 3306 h 10000"/>
                  <a:gd name="connsiteX36" fmla="*/ 6962 w 10000"/>
                  <a:gd name="connsiteY36" fmla="*/ 3305 h 10000"/>
                  <a:gd name="connsiteX37" fmla="*/ 6645 w 10000"/>
                  <a:gd name="connsiteY37" fmla="*/ 3230 h 10000"/>
                  <a:gd name="connsiteX38" fmla="*/ 6519 w 10000"/>
                  <a:gd name="connsiteY38" fmla="*/ 3003 h 10000"/>
                  <a:gd name="connsiteX39" fmla="*/ 5949 w 10000"/>
                  <a:gd name="connsiteY39" fmla="*/ 2473 h 10000"/>
                  <a:gd name="connsiteX40" fmla="*/ 5015 w 10000"/>
                  <a:gd name="connsiteY40" fmla="*/ 3228 h 10000"/>
                  <a:gd name="connsiteX41" fmla="*/ 4898 w 10000"/>
                  <a:gd name="connsiteY41" fmla="*/ 3175 h 10000"/>
                  <a:gd name="connsiteX42" fmla="*/ 4754 w 10000"/>
                  <a:gd name="connsiteY42" fmla="*/ 3122 h 10000"/>
                  <a:gd name="connsiteX43" fmla="*/ 4637 w 10000"/>
                  <a:gd name="connsiteY43" fmla="*/ 3334 h 10000"/>
                  <a:gd name="connsiteX44" fmla="*/ 4464 w 10000"/>
                  <a:gd name="connsiteY44" fmla="*/ 3493 h 10000"/>
                  <a:gd name="connsiteX45" fmla="*/ 4435 w 10000"/>
                  <a:gd name="connsiteY45" fmla="*/ 3651 h 10000"/>
                  <a:gd name="connsiteX46" fmla="*/ 4579 w 10000"/>
                  <a:gd name="connsiteY46" fmla="*/ 3862 h 10000"/>
                  <a:gd name="connsiteX47" fmla="*/ 4637 w 10000"/>
                  <a:gd name="connsiteY47" fmla="*/ 4021 h 10000"/>
                  <a:gd name="connsiteX48" fmla="*/ 4783 w 10000"/>
                  <a:gd name="connsiteY48" fmla="*/ 4021 h 10000"/>
                  <a:gd name="connsiteX49" fmla="*/ 4841 w 10000"/>
                  <a:gd name="connsiteY49" fmla="*/ 4021 h 10000"/>
                  <a:gd name="connsiteX50" fmla="*/ 4927 w 10000"/>
                  <a:gd name="connsiteY50" fmla="*/ 4233 h 10000"/>
                  <a:gd name="connsiteX51" fmla="*/ 5073 w 10000"/>
                  <a:gd name="connsiteY51" fmla="*/ 4603 h 10000"/>
                  <a:gd name="connsiteX52" fmla="*/ 4898 w 10000"/>
                  <a:gd name="connsiteY52" fmla="*/ 4391 h 10000"/>
                  <a:gd name="connsiteX53" fmla="*/ 4812 w 10000"/>
                  <a:gd name="connsiteY53" fmla="*/ 4127 h 10000"/>
                  <a:gd name="connsiteX54" fmla="*/ 4725 w 10000"/>
                  <a:gd name="connsiteY54" fmla="*/ 4339 h 10000"/>
                  <a:gd name="connsiteX55" fmla="*/ 4608 w 10000"/>
                  <a:gd name="connsiteY55" fmla="*/ 4657 h 10000"/>
                  <a:gd name="connsiteX56" fmla="*/ 4608 w 10000"/>
                  <a:gd name="connsiteY56" fmla="*/ 4445 h 10000"/>
                  <a:gd name="connsiteX57" fmla="*/ 4435 w 10000"/>
                  <a:gd name="connsiteY57" fmla="*/ 4339 h 10000"/>
                  <a:gd name="connsiteX58" fmla="*/ 4406 w 10000"/>
                  <a:gd name="connsiteY58" fmla="*/ 3968 h 10000"/>
                  <a:gd name="connsiteX59" fmla="*/ 4261 w 10000"/>
                  <a:gd name="connsiteY59" fmla="*/ 4021 h 10000"/>
                  <a:gd name="connsiteX60" fmla="*/ 4319 w 10000"/>
                  <a:gd name="connsiteY60" fmla="*/ 3598 h 10000"/>
                  <a:gd name="connsiteX61" fmla="*/ 4232 w 10000"/>
                  <a:gd name="connsiteY61" fmla="*/ 3598 h 10000"/>
                  <a:gd name="connsiteX62" fmla="*/ 4319 w 10000"/>
                  <a:gd name="connsiteY62" fmla="*/ 3069 h 10000"/>
                  <a:gd name="connsiteX63" fmla="*/ 4464 w 10000"/>
                  <a:gd name="connsiteY63" fmla="*/ 3069 h 10000"/>
                  <a:gd name="connsiteX64" fmla="*/ 4522 w 10000"/>
                  <a:gd name="connsiteY64" fmla="*/ 3386 h 10000"/>
                  <a:gd name="connsiteX65" fmla="*/ 4551 w 10000"/>
                  <a:gd name="connsiteY65" fmla="*/ 3175 h 10000"/>
                  <a:gd name="connsiteX66" fmla="*/ 4493 w 10000"/>
                  <a:gd name="connsiteY66" fmla="*/ 3016 h 10000"/>
                  <a:gd name="connsiteX67" fmla="*/ 4348 w 10000"/>
                  <a:gd name="connsiteY67" fmla="*/ 2910 h 10000"/>
                  <a:gd name="connsiteX68" fmla="*/ 4377 w 10000"/>
                  <a:gd name="connsiteY68" fmla="*/ 2487 h 10000"/>
                  <a:gd name="connsiteX69" fmla="*/ 4319 w 10000"/>
                  <a:gd name="connsiteY69" fmla="*/ 2275 h 10000"/>
                  <a:gd name="connsiteX70" fmla="*/ 4289 w 10000"/>
                  <a:gd name="connsiteY70" fmla="*/ 1641 h 10000"/>
                  <a:gd name="connsiteX71" fmla="*/ 4348 w 10000"/>
                  <a:gd name="connsiteY71" fmla="*/ 1641 h 10000"/>
                  <a:gd name="connsiteX72" fmla="*/ 4261 w 10000"/>
                  <a:gd name="connsiteY72" fmla="*/ 1534 h 10000"/>
                  <a:gd name="connsiteX73" fmla="*/ 4000 w 10000"/>
                  <a:gd name="connsiteY73" fmla="*/ 1746 h 10000"/>
                  <a:gd name="connsiteX74" fmla="*/ 3942 w 10000"/>
                  <a:gd name="connsiteY74" fmla="*/ 1323 h 10000"/>
                  <a:gd name="connsiteX75" fmla="*/ 4145 w 10000"/>
                  <a:gd name="connsiteY75" fmla="*/ 582 h 10000"/>
                  <a:gd name="connsiteX76" fmla="*/ 3972 w 10000"/>
                  <a:gd name="connsiteY76" fmla="*/ 318 h 10000"/>
                  <a:gd name="connsiteX77" fmla="*/ 3972 w 10000"/>
                  <a:gd name="connsiteY77" fmla="*/ 212 h 10000"/>
                  <a:gd name="connsiteX78" fmla="*/ 3710 w 10000"/>
                  <a:gd name="connsiteY78" fmla="*/ 0 h 10000"/>
                  <a:gd name="connsiteX79" fmla="*/ 3624 w 10000"/>
                  <a:gd name="connsiteY79" fmla="*/ 212 h 10000"/>
                  <a:gd name="connsiteX80" fmla="*/ 3536 w 10000"/>
                  <a:gd name="connsiteY80" fmla="*/ 635 h 10000"/>
                  <a:gd name="connsiteX81" fmla="*/ 3420 w 10000"/>
                  <a:gd name="connsiteY81" fmla="*/ 688 h 10000"/>
                  <a:gd name="connsiteX82" fmla="*/ 3594 w 10000"/>
                  <a:gd name="connsiteY82" fmla="*/ 900 h 10000"/>
                  <a:gd name="connsiteX83" fmla="*/ 3624 w 10000"/>
                  <a:gd name="connsiteY83" fmla="*/ 1164 h 10000"/>
                  <a:gd name="connsiteX84" fmla="*/ 3536 w 10000"/>
                  <a:gd name="connsiteY84" fmla="*/ 1323 h 10000"/>
                  <a:gd name="connsiteX85" fmla="*/ 3624 w 10000"/>
                  <a:gd name="connsiteY85" fmla="*/ 1799 h 10000"/>
                  <a:gd name="connsiteX86" fmla="*/ 3565 w 10000"/>
                  <a:gd name="connsiteY86" fmla="*/ 2223 h 10000"/>
                  <a:gd name="connsiteX87" fmla="*/ 3130 w 10000"/>
                  <a:gd name="connsiteY87" fmla="*/ 2539 h 10000"/>
                  <a:gd name="connsiteX88" fmla="*/ 3101 w 10000"/>
                  <a:gd name="connsiteY88" fmla="*/ 2381 h 10000"/>
                  <a:gd name="connsiteX89" fmla="*/ 3073 w 10000"/>
                  <a:gd name="connsiteY89" fmla="*/ 2593 h 10000"/>
                  <a:gd name="connsiteX90" fmla="*/ 3188 w 10000"/>
                  <a:gd name="connsiteY90" fmla="*/ 2804 h 10000"/>
                  <a:gd name="connsiteX91" fmla="*/ 3478 w 10000"/>
                  <a:gd name="connsiteY91" fmla="*/ 2593 h 10000"/>
                  <a:gd name="connsiteX92" fmla="*/ 3594 w 10000"/>
                  <a:gd name="connsiteY92" fmla="*/ 2752 h 10000"/>
                  <a:gd name="connsiteX93" fmla="*/ 3392 w 10000"/>
                  <a:gd name="connsiteY93" fmla="*/ 2804 h 10000"/>
                  <a:gd name="connsiteX94" fmla="*/ 1349 w 10000"/>
                  <a:gd name="connsiteY94" fmla="*/ 2289 h 10000"/>
                  <a:gd name="connsiteX95" fmla="*/ 2754 w 10000"/>
                  <a:gd name="connsiteY95" fmla="*/ 2857 h 10000"/>
                  <a:gd name="connsiteX96" fmla="*/ 1630 w 10000"/>
                  <a:gd name="connsiteY96" fmla="*/ 1022 h 10000"/>
                  <a:gd name="connsiteX97" fmla="*/ 2656 w 10000"/>
                  <a:gd name="connsiteY97" fmla="*/ 2472 h 10000"/>
                  <a:gd name="connsiteX98" fmla="*/ 2898 w 10000"/>
                  <a:gd name="connsiteY98" fmla="*/ 3545 h 10000"/>
                  <a:gd name="connsiteX99" fmla="*/ 2840 w 10000"/>
                  <a:gd name="connsiteY99" fmla="*/ 3916 h 10000"/>
                  <a:gd name="connsiteX100" fmla="*/ 1349 w 10000"/>
                  <a:gd name="connsiteY100" fmla="*/ 2289 h 10000"/>
                  <a:gd name="connsiteX101" fmla="*/ 1349 w 10000"/>
                  <a:gd name="connsiteY101" fmla="*/ 2289 h 10000"/>
                  <a:gd name="connsiteX102" fmla="*/ 2377 w 10000"/>
                  <a:gd name="connsiteY102" fmla="*/ 3598 h 10000"/>
                  <a:gd name="connsiteX103" fmla="*/ 2377 w 10000"/>
                  <a:gd name="connsiteY103" fmla="*/ 3968 h 10000"/>
                  <a:gd name="connsiteX104" fmla="*/ 2231 w 10000"/>
                  <a:gd name="connsiteY104" fmla="*/ 4445 h 10000"/>
                  <a:gd name="connsiteX105" fmla="*/ 2000 w 10000"/>
                  <a:gd name="connsiteY105" fmla="*/ 4021 h 10000"/>
                  <a:gd name="connsiteX106" fmla="*/ 1884 w 10000"/>
                  <a:gd name="connsiteY106" fmla="*/ 3545 h 10000"/>
                  <a:gd name="connsiteX107" fmla="*/ 1652 w 10000"/>
                  <a:gd name="connsiteY107" fmla="*/ 3545 h 10000"/>
                  <a:gd name="connsiteX108" fmla="*/ 1478 w 10000"/>
                  <a:gd name="connsiteY108" fmla="*/ 3757 h 10000"/>
                  <a:gd name="connsiteX109" fmla="*/ 1247 w 10000"/>
                  <a:gd name="connsiteY109" fmla="*/ 3757 h 10000"/>
                  <a:gd name="connsiteX110" fmla="*/ 1072 w 10000"/>
                  <a:gd name="connsiteY110" fmla="*/ 3968 h 10000"/>
                  <a:gd name="connsiteX111" fmla="*/ 957 w 10000"/>
                  <a:gd name="connsiteY111" fmla="*/ 3757 h 10000"/>
                  <a:gd name="connsiteX112" fmla="*/ 667 w 10000"/>
                  <a:gd name="connsiteY112" fmla="*/ 3704 h 10000"/>
                  <a:gd name="connsiteX113" fmla="*/ 406 w 10000"/>
                  <a:gd name="connsiteY113" fmla="*/ 3704 h 10000"/>
                  <a:gd name="connsiteX114" fmla="*/ 29 w 10000"/>
                  <a:gd name="connsiteY114" fmla="*/ 3439 h 10000"/>
                  <a:gd name="connsiteX115" fmla="*/ 0 w 10000"/>
                  <a:gd name="connsiteY115" fmla="*/ 3916 h 10000"/>
                  <a:gd name="connsiteX116" fmla="*/ 58 w 10000"/>
                  <a:gd name="connsiteY116" fmla="*/ 4603 h 10000"/>
                  <a:gd name="connsiteX117" fmla="*/ 116 w 10000"/>
                  <a:gd name="connsiteY117" fmla="*/ 4973 h 10000"/>
                  <a:gd name="connsiteX118" fmla="*/ 174 w 10000"/>
                  <a:gd name="connsiteY118" fmla="*/ 5239 h 10000"/>
                  <a:gd name="connsiteX119" fmla="*/ 232 w 10000"/>
                  <a:gd name="connsiteY119" fmla="*/ 5609 h 10000"/>
                  <a:gd name="connsiteX120" fmla="*/ 406 w 10000"/>
                  <a:gd name="connsiteY120" fmla="*/ 5926 h 10000"/>
                  <a:gd name="connsiteX121" fmla="*/ 638 w 10000"/>
                  <a:gd name="connsiteY121" fmla="*/ 6455 h 10000"/>
                  <a:gd name="connsiteX122" fmla="*/ 492 w 10000"/>
                  <a:gd name="connsiteY122" fmla="*/ 6350 h 10000"/>
                  <a:gd name="connsiteX123" fmla="*/ 840 w 10000"/>
                  <a:gd name="connsiteY123" fmla="*/ 6825 h 10000"/>
                  <a:gd name="connsiteX124" fmla="*/ 1043 w 10000"/>
                  <a:gd name="connsiteY124" fmla="*/ 6773 h 10000"/>
                  <a:gd name="connsiteX125" fmla="*/ 1015 w 10000"/>
                  <a:gd name="connsiteY125" fmla="*/ 6455 h 10000"/>
                  <a:gd name="connsiteX126" fmla="*/ 1188 w 10000"/>
                  <a:gd name="connsiteY126" fmla="*/ 6508 h 10000"/>
                  <a:gd name="connsiteX127" fmla="*/ 986 w 10000"/>
                  <a:gd name="connsiteY127" fmla="*/ 5873 h 10000"/>
                  <a:gd name="connsiteX128" fmla="*/ 1362 w 10000"/>
                  <a:gd name="connsiteY128" fmla="*/ 5609 h 10000"/>
                  <a:gd name="connsiteX129" fmla="*/ 1566 w 10000"/>
                  <a:gd name="connsiteY129" fmla="*/ 5609 h 10000"/>
                  <a:gd name="connsiteX130" fmla="*/ 1566 w 10000"/>
                  <a:gd name="connsiteY130" fmla="*/ 5873 h 10000"/>
                  <a:gd name="connsiteX131" fmla="*/ 1391 w 10000"/>
                  <a:gd name="connsiteY131" fmla="*/ 6032 h 10000"/>
                  <a:gd name="connsiteX132" fmla="*/ 1276 w 10000"/>
                  <a:gd name="connsiteY132" fmla="*/ 6720 h 10000"/>
                  <a:gd name="connsiteX133" fmla="*/ 1218 w 10000"/>
                  <a:gd name="connsiteY133" fmla="*/ 7037 h 10000"/>
                  <a:gd name="connsiteX134" fmla="*/ 1305 w 10000"/>
                  <a:gd name="connsiteY134" fmla="*/ 7461 h 10000"/>
                  <a:gd name="connsiteX135" fmla="*/ 1478 w 10000"/>
                  <a:gd name="connsiteY135" fmla="*/ 7778 h 10000"/>
                  <a:gd name="connsiteX136" fmla="*/ 2058 w 10000"/>
                  <a:gd name="connsiteY136" fmla="*/ 8413 h 10000"/>
                  <a:gd name="connsiteX137" fmla="*/ 2521 w 10000"/>
                  <a:gd name="connsiteY137" fmla="*/ 8889 h 10000"/>
                  <a:gd name="connsiteX138" fmla="*/ 2869 w 10000"/>
                  <a:gd name="connsiteY138" fmla="*/ 9101 h 10000"/>
                  <a:gd name="connsiteX139" fmla="*/ 3246 w 10000"/>
                  <a:gd name="connsiteY139" fmla="*/ 9312 h 10000"/>
                  <a:gd name="connsiteX140" fmla="*/ 3624 w 10000"/>
                  <a:gd name="connsiteY140" fmla="*/ 9524 h 10000"/>
                  <a:gd name="connsiteX141" fmla="*/ 3972 w 10000"/>
                  <a:gd name="connsiteY141" fmla="*/ 9630 h 10000"/>
                  <a:gd name="connsiteX142" fmla="*/ 4348 w 10000"/>
                  <a:gd name="connsiteY142" fmla="*/ 9789 h 10000"/>
                  <a:gd name="connsiteX143" fmla="*/ 4783 w 10000"/>
                  <a:gd name="connsiteY143" fmla="*/ 9948 h 10000"/>
                  <a:gd name="connsiteX144" fmla="*/ 5246 w 10000"/>
                  <a:gd name="connsiteY144" fmla="*/ 10000 h 10000"/>
                  <a:gd name="connsiteX145" fmla="*/ 5652 w 10000"/>
                  <a:gd name="connsiteY145" fmla="*/ 10000 h 10000"/>
                  <a:gd name="connsiteX146" fmla="*/ 6145 w 10000"/>
                  <a:gd name="connsiteY146" fmla="*/ 9948 h 10000"/>
                  <a:gd name="connsiteX147" fmla="*/ 6493 w 10000"/>
                  <a:gd name="connsiteY147" fmla="*/ 9841 h 10000"/>
                  <a:gd name="connsiteX148" fmla="*/ 6841 w 10000"/>
                  <a:gd name="connsiteY148" fmla="*/ 9736 h 10000"/>
                  <a:gd name="connsiteX149" fmla="*/ 7218 w 10000"/>
                  <a:gd name="connsiteY149" fmla="*/ 9577 h 10000"/>
                  <a:gd name="connsiteX150" fmla="*/ 7565 w 10000"/>
                  <a:gd name="connsiteY150" fmla="*/ 9418 h 10000"/>
                  <a:gd name="connsiteX151" fmla="*/ 7884 w 10000"/>
                  <a:gd name="connsiteY151" fmla="*/ 9207 h 10000"/>
                  <a:gd name="connsiteX152" fmla="*/ 8232 w 10000"/>
                  <a:gd name="connsiteY152" fmla="*/ 8995 h 10000"/>
                  <a:gd name="connsiteX153" fmla="*/ 8551 w 10000"/>
                  <a:gd name="connsiteY15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7531 w 10000"/>
                  <a:gd name="connsiteY32" fmla="*/ 4817 h 10000"/>
                  <a:gd name="connsiteX33" fmla="*/ 8069 w 10000"/>
                  <a:gd name="connsiteY33" fmla="*/ 4826 h 10000"/>
                  <a:gd name="connsiteX34" fmla="*/ 6950 w 10000"/>
                  <a:gd name="connsiteY34" fmla="*/ 3306 h 10000"/>
                  <a:gd name="connsiteX35" fmla="*/ 6962 w 10000"/>
                  <a:gd name="connsiteY35" fmla="*/ 3305 h 10000"/>
                  <a:gd name="connsiteX36" fmla="*/ 6645 w 10000"/>
                  <a:gd name="connsiteY36" fmla="*/ 3230 h 10000"/>
                  <a:gd name="connsiteX37" fmla="*/ 6519 w 10000"/>
                  <a:gd name="connsiteY37" fmla="*/ 3003 h 10000"/>
                  <a:gd name="connsiteX38" fmla="*/ 5949 w 10000"/>
                  <a:gd name="connsiteY38" fmla="*/ 2473 h 10000"/>
                  <a:gd name="connsiteX39" fmla="*/ 5015 w 10000"/>
                  <a:gd name="connsiteY39" fmla="*/ 3228 h 10000"/>
                  <a:gd name="connsiteX40" fmla="*/ 4898 w 10000"/>
                  <a:gd name="connsiteY40" fmla="*/ 3175 h 10000"/>
                  <a:gd name="connsiteX41" fmla="*/ 4754 w 10000"/>
                  <a:gd name="connsiteY41" fmla="*/ 3122 h 10000"/>
                  <a:gd name="connsiteX42" fmla="*/ 4637 w 10000"/>
                  <a:gd name="connsiteY42" fmla="*/ 3334 h 10000"/>
                  <a:gd name="connsiteX43" fmla="*/ 4464 w 10000"/>
                  <a:gd name="connsiteY43" fmla="*/ 3493 h 10000"/>
                  <a:gd name="connsiteX44" fmla="*/ 4435 w 10000"/>
                  <a:gd name="connsiteY44" fmla="*/ 3651 h 10000"/>
                  <a:gd name="connsiteX45" fmla="*/ 4579 w 10000"/>
                  <a:gd name="connsiteY45" fmla="*/ 3862 h 10000"/>
                  <a:gd name="connsiteX46" fmla="*/ 4637 w 10000"/>
                  <a:gd name="connsiteY46" fmla="*/ 4021 h 10000"/>
                  <a:gd name="connsiteX47" fmla="*/ 4783 w 10000"/>
                  <a:gd name="connsiteY47" fmla="*/ 4021 h 10000"/>
                  <a:gd name="connsiteX48" fmla="*/ 4841 w 10000"/>
                  <a:gd name="connsiteY48" fmla="*/ 4021 h 10000"/>
                  <a:gd name="connsiteX49" fmla="*/ 4927 w 10000"/>
                  <a:gd name="connsiteY49" fmla="*/ 4233 h 10000"/>
                  <a:gd name="connsiteX50" fmla="*/ 5073 w 10000"/>
                  <a:gd name="connsiteY50" fmla="*/ 4603 h 10000"/>
                  <a:gd name="connsiteX51" fmla="*/ 4898 w 10000"/>
                  <a:gd name="connsiteY51" fmla="*/ 4391 h 10000"/>
                  <a:gd name="connsiteX52" fmla="*/ 4812 w 10000"/>
                  <a:gd name="connsiteY52" fmla="*/ 4127 h 10000"/>
                  <a:gd name="connsiteX53" fmla="*/ 4725 w 10000"/>
                  <a:gd name="connsiteY53" fmla="*/ 4339 h 10000"/>
                  <a:gd name="connsiteX54" fmla="*/ 4608 w 10000"/>
                  <a:gd name="connsiteY54" fmla="*/ 4657 h 10000"/>
                  <a:gd name="connsiteX55" fmla="*/ 4608 w 10000"/>
                  <a:gd name="connsiteY55" fmla="*/ 4445 h 10000"/>
                  <a:gd name="connsiteX56" fmla="*/ 4435 w 10000"/>
                  <a:gd name="connsiteY56" fmla="*/ 4339 h 10000"/>
                  <a:gd name="connsiteX57" fmla="*/ 4406 w 10000"/>
                  <a:gd name="connsiteY57" fmla="*/ 3968 h 10000"/>
                  <a:gd name="connsiteX58" fmla="*/ 4261 w 10000"/>
                  <a:gd name="connsiteY58" fmla="*/ 4021 h 10000"/>
                  <a:gd name="connsiteX59" fmla="*/ 4319 w 10000"/>
                  <a:gd name="connsiteY59" fmla="*/ 3598 h 10000"/>
                  <a:gd name="connsiteX60" fmla="*/ 4232 w 10000"/>
                  <a:gd name="connsiteY60" fmla="*/ 3598 h 10000"/>
                  <a:gd name="connsiteX61" fmla="*/ 4319 w 10000"/>
                  <a:gd name="connsiteY61" fmla="*/ 3069 h 10000"/>
                  <a:gd name="connsiteX62" fmla="*/ 4464 w 10000"/>
                  <a:gd name="connsiteY62" fmla="*/ 3069 h 10000"/>
                  <a:gd name="connsiteX63" fmla="*/ 4522 w 10000"/>
                  <a:gd name="connsiteY63" fmla="*/ 3386 h 10000"/>
                  <a:gd name="connsiteX64" fmla="*/ 4551 w 10000"/>
                  <a:gd name="connsiteY64" fmla="*/ 3175 h 10000"/>
                  <a:gd name="connsiteX65" fmla="*/ 4493 w 10000"/>
                  <a:gd name="connsiteY65" fmla="*/ 3016 h 10000"/>
                  <a:gd name="connsiteX66" fmla="*/ 4348 w 10000"/>
                  <a:gd name="connsiteY66" fmla="*/ 2910 h 10000"/>
                  <a:gd name="connsiteX67" fmla="*/ 4377 w 10000"/>
                  <a:gd name="connsiteY67" fmla="*/ 2487 h 10000"/>
                  <a:gd name="connsiteX68" fmla="*/ 4319 w 10000"/>
                  <a:gd name="connsiteY68" fmla="*/ 2275 h 10000"/>
                  <a:gd name="connsiteX69" fmla="*/ 4289 w 10000"/>
                  <a:gd name="connsiteY69" fmla="*/ 1641 h 10000"/>
                  <a:gd name="connsiteX70" fmla="*/ 4348 w 10000"/>
                  <a:gd name="connsiteY70" fmla="*/ 1641 h 10000"/>
                  <a:gd name="connsiteX71" fmla="*/ 4261 w 10000"/>
                  <a:gd name="connsiteY71" fmla="*/ 1534 h 10000"/>
                  <a:gd name="connsiteX72" fmla="*/ 4000 w 10000"/>
                  <a:gd name="connsiteY72" fmla="*/ 1746 h 10000"/>
                  <a:gd name="connsiteX73" fmla="*/ 3942 w 10000"/>
                  <a:gd name="connsiteY73" fmla="*/ 1323 h 10000"/>
                  <a:gd name="connsiteX74" fmla="*/ 4145 w 10000"/>
                  <a:gd name="connsiteY74" fmla="*/ 582 h 10000"/>
                  <a:gd name="connsiteX75" fmla="*/ 3972 w 10000"/>
                  <a:gd name="connsiteY75" fmla="*/ 318 h 10000"/>
                  <a:gd name="connsiteX76" fmla="*/ 3972 w 10000"/>
                  <a:gd name="connsiteY76" fmla="*/ 212 h 10000"/>
                  <a:gd name="connsiteX77" fmla="*/ 3710 w 10000"/>
                  <a:gd name="connsiteY77" fmla="*/ 0 h 10000"/>
                  <a:gd name="connsiteX78" fmla="*/ 3624 w 10000"/>
                  <a:gd name="connsiteY78" fmla="*/ 212 h 10000"/>
                  <a:gd name="connsiteX79" fmla="*/ 3536 w 10000"/>
                  <a:gd name="connsiteY79" fmla="*/ 635 h 10000"/>
                  <a:gd name="connsiteX80" fmla="*/ 3420 w 10000"/>
                  <a:gd name="connsiteY80" fmla="*/ 688 h 10000"/>
                  <a:gd name="connsiteX81" fmla="*/ 3594 w 10000"/>
                  <a:gd name="connsiteY81" fmla="*/ 900 h 10000"/>
                  <a:gd name="connsiteX82" fmla="*/ 3624 w 10000"/>
                  <a:gd name="connsiteY82" fmla="*/ 1164 h 10000"/>
                  <a:gd name="connsiteX83" fmla="*/ 3536 w 10000"/>
                  <a:gd name="connsiteY83" fmla="*/ 1323 h 10000"/>
                  <a:gd name="connsiteX84" fmla="*/ 3624 w 10000"/>
                  <a:gd name="connsiteY84" fmla="*/ 1799 h 10000"/>
                  <a:gd name="connsiteX85" fmla="*/ 3565 w 10000"/>
                  <a:gd name="connsiteY85" fmla="*/ 2223 h 10000"/>
                  <a:gd name="connsiteX86" fmla="*/ 3130 w 10000"/>
                  <a:gd name="connsiteY86" fmla="*/ 2539 h 10000"/>
                  <a:gd name="connsiteX87" fmla="*/ 3101 w 10000"/>
                  <a:gd name="connsiteY87" fmla="*/ 2381 h 10000"/>
                  <a:gd name="connsiteX88" fmla="*/ 3073 w 10000"/>
                  <a:gd name="connsiteY88" fmla="*/ 2593 h 10000"/>
                  <a:gd name="connsiteX89" fmla="*/ 3188 w 10000"/>
                  <a:gd name="connsiteY89" fmla="*/ 2804 h 10000"/>
                  <a:gd name="connsiteX90" fmla="*/ 3478 w 10000"/>
                  <a:gd name="connsiteY90" fmla="*/ 2593 h 10000"/>
                  <a:gd name="connsiteX91" fmla="*/ 3594 w 10000"/>
                  <a:gd name="connsiteY91" fmla="*/ 2752 h 10000"/>
                  <a:gd name="connsiteX92" fmla="*/ 3392 w 10000"/>
                  <a:gd name="connsiteY92" fmla="*/ 2804 h 10000"/>
                  <a:gd name="connsiteX93" fmla="*/ 1349 w 10000"/>
                  <a:gd name="connsiteY93" fmla="*/ 2289 h 10000"/>
                  <a:gd name="connsiteX94" fmla="*/ 2754 w 10000"/>
                  <a:gd name="connsiteY94" fmla="*/ 2857 h 10000"/>
                  <a:gd name="connsiteX95" fmla="*/ 1630 w 10000"/>
                  <a:gd name="connsiteY95" fmla="*/ 1022 h 10000"/>
                  <a:gd name="connsiteX96" fmla="*/ 2656 w 10000"/>
                  <a:gd name="connsiteY96" fmla="*/ 2472 h 10000"/>
                  <a:gd name="connsiteX97" fmla="*/ 2898 w 10000"/>
                  <a:gd name="connsiteY97" fmla="*/ 3545 h 10000"/>
                  <a:gd name="connsiteX98" fmla="*/ 2840 w 10000"/>
                  <a:gd name="connsiteY98" fmla="*/ 3916 h 10000"/>
                  <a:gd name="connsiteX99" fmla="*/ 1349 w 10000"/>
                  <a:gd name="connsiteY99" fmla="*/ 2289 h 10000"/>
                  <a:gd name="connsiteX100" fmla="*/ 1349 w 10000"/>
                  <a:gd name="connsiteY100" fmla="*/ 2289 h 10000"/>
                  <a:gd name="connsiteX101" fmla="*/ 2377 w 10000"/>
                  <a:gd name="connsiteY101" fmla="*/ 3598 h 10000"/>
                  <a:gd name="connsiteX102" fmla="*/ 2377 w 10000"/>
                  <a:gd name="connsiteY102" fmla="*/ 3968 h 10000"/>
                  <a:gd name="connsiteX103" fmla="*/ 2231 w 10000"/>
                  <a:gd name="connsiteY103" fmla="*/ 4445 h 10000"/>
                  <a:gd name="connsiteX104" fmla="*/ 2000 w 10000"/>
                  <a:gd name="connsiteY104" fmla="*/ 4021 h 10000"/>
                  <a:gd name="connsiteX105" fmla="*/ 1884 w 10000"/>
                  <a:gd name="connsiteY105" fmla="*/ 3545 h 10000"/>
                  <a:gd name="connsiteX106" fmla="*/ 1652 w 10000"/>
                  <a:gd name="connsiteY106" fmla="*/ 3545 h 10000"/>
                  <a:gd name="connsiteX107" fmla="*/ 1478 w 10000"/>
                  <a:gd name="connsiteY107" fmla="*/ 3757 h 10000"/>
                  <a:gd name="connsiteX108" fmla="*/ 1247 w 10000"/>
                  <a:gd name="connsiteY108" fmla="*/ 3757 h 10000"/>
                  <a:gd name="connsiteX109" fmla="*/ 1072 w 10000"/>
                  <a:gd name="connsiteY109" fmla="*/ 3968 h 10000"/>
                  <a:gd name="connsiteX110" fmla="*/ 957 w 10000"/>
                  <a:gd name="connsiteY110" fmla="*/ 3757 h 10000"/>
                  <a:gd name="connsiteX111" fmla="*/ 667 w 10000"/>
                  <a:gd name="connsiteY111" fmla="*/ 3704 h 10000"/>
                  <a:gd name="connsiteX112" fmla="*/ 406 w 10000"/>
                  <a:gd name="connsiteY112" fmla="*/ 3704 h 10000"/>
                  <a:gd name="connsiteX113" fmla="*/ 29 w 10000"/>
                  <a:gd name="connsiteY113" fmla="*/ 3439 h 10000"/>
                  <a:gd name="connsiteX114" fmla="*/ 0 w 10000"/>
                  <a:gd name="connsiteY114" fmla="*/ 3916 h 10000"/>
                  <a:gd name="connsiteX115" fmla="*/ 58 w 10000"/>
                  <a:gd name="connsiteY115" fmla="*/ 4603 h 10000"/>
                  <a:gd name="connsiteX116" fmla="*/ 116 w 10000"/>
                  <a:gd name="connsiteY116" fmla="*/ 4973 h 10000"/>
                  <a:gd name="connsiteX117" fmla="*/ 174 w 10000"/>
                  <a:gd name="connsiteY117" fmla="*/ 5239 h 10000"/>
                  <a:gd name="connsiteX118" fmla="*/ 232 w 10000"/>
                  <a:gd name="connsiteY118" fmla="*/ 5609 h 10000"/>
                  <a:gd name="connsiteX119" fmla="*/ 406 w 10000"/>
                  <a:gd name="connsiteY119" fmla="*/ 5926 h 10000"/>
                  <a:gd name="connsiteX120" fmla="*/ 638 w 10000"/>
                  <a:gd name="connsiteY120" fmla="*/ 6455 h 10000"/>
                  <a:gd name="connsiteX121" fmla="*/ 492 w 10000"/>
                  <a:gd name="connsiteY121" fmla="*/ 6350 h 10000"/>
                  <a:gd name="connsiteX122" fmla="*/ 840 w 10000"/>
                  <a:gd name="connsiteY122" fmla="*/ 6825 h 10000"/>
                  <a:gd name="connsiteX123" fmla="*/ 1043 w 10000"/>
                  <a:gd name="connsiteY123" fmla="*/ 6773 h 10000"/>
                  <a:gd name="connsiteX124" fmla="*/ 1015 w 10000"/>
                  <a:gd name="connsiteY124" fmla="*/ 6455 h 10000"/>
                  <a:gd name="connsiteX125" fmla="*/ 1188 w 10000"/>
                  <a:gd name="connsiteY125" fmla="*/ 6508 h 10000"/>
                  <a:gd name="connsiteX126" fmla="*/ 986 w 10000"/>
                  <a:gd name="connsiteY126" fmla="*/ 5873 h 10000"/>
                  <a:gd name="connsiteX127" fmla="*/ 1362 w 10000"/>
                  <a:gd name="connsiteY127" fmla="*/ 5609 h 10000"/>
                  <a:gd name="connsiteX128" fmla="*/ 1566 w 10000"/>
                  <a:gd name="connsiteY128" fmla="*/ 5609 h 10000"/>
                  <a:gd name="connsiteX129" fmla="*/ 1566 w 10000"/>
                  <a:gd name="connsiteY129" fmla="*/ 5873 h 10000"/>
                  <a:gd name="connsiteX130" fmla="*/ 1391 w 10000"/>
                  <a:gd name="connsiteY130" fmla="*/ 6032 h 10000"/>
                  <a:gd name="connsiteX131" fmla="*/ 1276 w 10000"/>
                  <a:gd name="connsiteY131" fmla="*/ 6720 h 10000"/>
                  <a:gd name="connsiteX132" fmla="*/ 1218 w 10000"/>
                  <a:gd name="connsiteY132" fmla="*/ 7037 h 10000"/>
                  <a:gd name="connsiteX133" fmla="*/ 1305 w 10000"/>
                  <a:gd name="connsiteY133" fmla="*/ 7461 h 10000"/>
                  <a:gd name="connsiteX134" fmla="*/ 1478 w 10000"/>
                  <a:gd name="connsiteY134" fmla="*/ 7778 h 10000"/>
                  <a:gd name="connsiteX135" fmla="*/ 2058 w 10000"/>
                  <a:gd name="connsiteY135" fmla="*/ 8413 h 10000"/>
                  <a:gd name="connsiteX136" fmla="*/ 2521 w 10000"/>
                  <a:gd name="connsiteY136" fmla="*/ 8889 h 10000"/>
                  <a:gd name="connsiteX137" fmla="*/ 2869 w 10000"/>
                  <a:gd name="connsiteY137" fmla="*/ 9101 h 10000"/>
                  <a:gd name="connsiteX138" fmla="*/ 3246 w 10000"/>
                  <a:gd name="connsiteY138" fmla="*/ 9312 h 10000"/>
                  <a:gd name="connsiteX139" fmla="*/ 3624 w 10000"/>
                  <a:gd name="connsiteY139" fmla="*/ 9524 h 10000"/>
                  <a:gd name="connsiteX140" fmla="*/ 3972 w 10000"/>
                  <a:gd name="connsiteY140" fmla="*/ 9630 h 10000"/>
                  <a:gd name="connsiteX141" fmla="*/ 4348 w 10000"/>
                  <a:gd name="connsiteY141" fmla="*/ 9789 h 10000"/>
                  <a:gd name="connsiteX142" fmla="*/ 4783 w 10000"/>
                  <a:gd name="connsiteY142" fmla="*/ 9948 h 10000"/>
                  <a:gd name="connsiteX143" fmla="*/ 5246 w 10000"/>
                  <a:gd name="connsiteY143" fmla="*/ 10000 h 10000"/>
                  <a:gd name="connsiteX144" fmla="*/ 5652 w 10000"/>
                  <a:gd name="connsiteY144" fmla="*/ 10000 h 10000"/>
                  <a:gd name="connsiteX145" fmla="*/ 6145 w 10000"/>
                  <a:gd name="connsiteY145" fmla="*/ 9948 h 10000"/>
                  <a:gd name="connsiteX146" fmla="*/ 6493 w 10000"/>
                  <a:gd name="connsiteY146" fmla="*/ 9841 h 10000"/>
                  <a:gd name="connsiteX147" fmla="*/ 6841 w 10000"/>
                  <a:gd name="connsiteY147" fmla="*/ 9736 h 10000"/>
                  <a:gd name="connsiteX148" fmla="*/ 7218 w 10000"/>
                  <a:gd name="connsiteY148" fmla="*/ 9577 h 10000"/>
                  <a:gd name="connsiteX149" fmla="*/ 7565 w 10000"/>
                  <a:gd name="connsiteY149" fmla="*/ 9418 h 10000"/>
                  <a:gd name="connsiteX150" fmla="*/ 7884 w 10000"/>
                  <a:gd name="connsiteY150" fmla="*/ 9207 h 10000"/>
                  <a:gd name="connsiteX151" fmla="*/ 8232 w 10000"/>
                  <a:gd name="connsiteY151" fmla="*/ 8995 h 10000"/>
                  <a:gd name="connsiteX152" fmla="*/ 8551 w 10000"/>
                  <a:gd name="connsiteY15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1630 w 10000"/>
                  <a:gd name="connsiteY94" fmla="*/ 1022 h 10000"/>
                  <a:gd name="connsiteX95" fmla="*/ 2656 w 10000"/>
                  <a:gd name="connsiteY95" fmla="*/ 2472 h 10000"/>
                  <a:gd name="connsiteX96" fmla="*/ 2898 w 10000"/>
                  <a:gd name="connsiteY96" fmla="*/ 3545 h 10000"/>
                  <a:gd name="connsiteX97" fmla="*/ 2840 w 10000"/>
                  <a:gd name="connsiteY97" fmla="*/ 3916 h 10000"/>
                  <a:gd name="connsiteX98" fmla="*/ 1349 w 10000"/>
                  <a:gd name="connsiteY98" fmla="*/ 2289 h 10000"/>
                  <a:gd name="connsiteX99" fmla="*/ 1349 w 10000"/>
                  <a:gd name="connsiteY99" fmla="*/ 2289 h 10000"/>
                  <a:gd name="connsiteX100" fmla="*/ 2377 w 10000"/>
                  <a:gd name="connsiteY100" fmla="*/ 3598 h 10000"/>
                  <a:gd name="connsiteX101" fmla="*/ 2377 w 10000"/>
                  <a:gd name="connsiteY101" fmla="*/ 3968 h 10000"/>
                  <a:gd name="connsiteX102" fmla="*/ 2231 w 10000"/>
                  <a:gd name="connsiteY102" fmla="*/ 4445 h 10000"/>
                  <a:gd name="connsiteX103" fmla="*/ 2000 w 10000"/>
                  <a:gd name="connsiteY103" fmla="*/ 4021 h 10000"/>
                  <a:gd name="connsiteX104" fmla="*/ 1884 w 10000"/>
                  <a:gd name="connsiteY104" fmla="*/ 3545 h 10000"/>
                  <a:gd name="connsiteX105" fmla="*/ 1652 w 10000"/>
                  <a:gd name="connsiteY105" fmla="*/ 3545 h 10000"/>
                  <a:gd name="connsiteX106" fmla="*/ 1478 w 10000"/>
                  <a:gd name="connsiteY106" fmla="*/ 3757 h 10000"/>
                  <a:gd name="connsiteX107" fmla="*/ 1247 w 10000"/>
                  <a:gd name="connsiteY107" fmla="*/ 3757 h 10000"/>
                  <a:gd name="connsiteX108" fmla="*/ 1072 w 10000"/>
                  <a:gd name="connsiteY108" fmla="*/ 3968 h 10000"/>
                  <a:gd name="connsiteX109" fmla="*/ 957 w 10000"/>
                  <a:gd name="connsiteY109" fmla="*/ 3757 h 10000"/>
                  <a:gd name="connsiteX110" fmla="*/ 667 w 10000"/>
                  <a:gd name="connsiteY110" fmla="*/ 3704 h 10000"/>
                  <a:gd name="connsiteX111" fmla="*/ 406 w 10000"/>
                  <a:gd name="connsiteY111" fmla="*/ 3704 h 10000"/>
                  <a:gd name="connsiteX112" fmla="*/ 29 w 10000"/>
                  <a:gd name="connsiteY112" fmla="*/ 3439 h 10000"/>
                  <a:gd name="connsiteX113" fmla="*/ 0 w 10000"/>
                  <a:gd name="connsiteY113" fmla="*/ 3916 h 10000"/>
                  <a:gd name="connsiteX114" fmla="*/ 58 w 10000"/>
                  <a:gd name="connsiteY114" fmla="*/ 4603 h 10000"/>
                  <a:gd name="connsiteX115" fmla="*/ 116 w 10000"/>
                  <a:gd name="connsiteY115" fmla="*/ 4973 h 10000"/>
                  <a:gd name="connsiteX116" fmla="*/ 174 w 10000"/>
                  <a:gd name="connsiteY116" fmla="*/ 5239 h 10000"/>
                  <a:gd name="connsiteX117" fmla="*/ 232 w 10000"/>
                  <a:gd name="connsiteY117" fmla="*/ 5609 h 10000"/>
                  <a:gd name="connsiteX118" fmla="*/ 406 w 10000"/>
                  <a:gd name="connsiteY118" fmla="*/ 5926 h 10000"/>
                  <a:gd name="connsiteX119" fmla="*/ 638 w 10000"/>
                  <a:gd name="connsiteY119" fmla="*/ 6455 h 10000"/>
                  <a:gd name="connsiteX120" fmla="*/ 492 w 10000"/>
                  <a:gd name="connsiteY120" fmla="*/ 6350 h 10000"/>
                  <a:gd name="connsiteX121" fmla="*/ 840 w 10000"/>
                  <a:gd name="connsiteY121" fmla="*/ 6825 h 10000"/>
                  <a:gd name="connsiteX122" fmla="*/ 1043 w 10000"/>
                  <a:gd name="connsiteY122" fmla="*/ 6773 h 10000"/>
                  <a:gd name="connsiteX123" fmla="*/ 1015 w 10000"/>
                  <a:gd name="connsiteY123" fmla="*/ 6455 h 10000"/>
                  <a:gd name="connsiteX124" fmla="*/ 1188 w 10000"/>
                  <a:gd name="connsiteY124" fmla="*/ 6508 h 10000"/>
                  <a:gd name="connsiteX125" fmla="*/ 986 w 10000"/>
                  <a:gd name="connsiteY125" fmla="*/ 5873 h 10000"/>
                  <a:gd name="connsiteX126" fmla="*/ 1362 w 10000"/>
                  <a:gd name="connsiteY126" fmla="*/ 5609 h 10000"/>
                  <a:gd name="connsiteX127" fmla="*/ 1566 w 10000"/>
                  <a:gd name="connsiteY127" fmla="*/ 5609 h 10000"/>
                  <a:gd name="connsiteX128" fmla="*/ 1566 w 10000"/>
                  <a:gd name="connsiteY128" fmla="*/ 5873 h 10000"/>
                  <a:gd name="connsiteX129" fmla="*/ 1391 w 10000"/>
                  <a:gd name="connsiteY129" fmla="*/ 6032 h 10000"/>
                  <a:gd name="connsiteX130" fmla="*/ 1276 w 10000"/>
                  <a:gd name="connsiteY130" fmla="*/ 6720 h 10000"/>
                  <a:gd name="connsiteX131" fmla="*/ 1218 w 10000"/>
                  <a:gd name="connsiteY131" fmla="*/ 7037 h 10000"/>
                  <a:gd name="connsiteX132" fmla="*/ 1305 w 10000"/>
                  <a:gd name="connsiteY132" fmla="*/ 7461 h 10000"/>
                  <a:gd name="connsiteX133" fmla="*/ 1478 w 10000"/>
                  <a:gd name="connsiteY133" fmla="*/ 7778 h 10000"/>
                  <a:gd name="connsiteX134" fmla="*/ 2058 w 10000"/>
                  <a:gd name="connsiteY134" fmla="*/ 8413 h 10000"/>
                  <a:gd name="connsiteX135" fmla="*/ 2521 w 10000"/>
                  <a:gd name="connsiteY135" fmla="*/ 8889 h 10000"/>
                  <a:gd name="connsiteX136" fmla="*/ 2869 w 10000"/>
                  <a:gd name="connsiteY136" fmla="*/ 9101 h 10000"/>
                  <a:gd name="connsiteX137" fmla="*/ 3246 w 10000"/>
                  <a:gd name="connsiteY137" fmla="*/ 9312 h 10000"/>
                  <a:gd name="connsiteX138" fmla="*/ 3624 w 10000"/>
                  <a:gd name="connsiteY138" fmla="*/ 9524 h 10000"/>
                  <a:gd name="connsiteX139" fmla="*/ 3972 w 10000"/>
                  <a:gd name="connsiteY139" fmla="*/ 9630 h 10000"/>
                  <a:gd name="connsiteX140" fmla="*/ 4348 w 10000"/>
                  <a:gd name="connsiteY140" fmla="*/ 9789 h 10000"/>
                  <a:gd name="connsiteX141" fmla="*/ 4783 w 10000"/>
                  <a:gd name="connsiteY141" fmla="*/ 9948 h 10000"/>
                  <a:gd name="connsiteX142" fmla="*/ 5246 w 10000"/>
                  <a:gd name="connsiteY142" fmla="*/ 10000 h 10000"/>
                  <a:gd name="connsiteX143" fmla="*/ 5652 w 10000"/>
                  <a:gd name="connsiteY143" fmla="*/ 10000 h 10000"/>
                  <a:gd name="connsiteX144" fmla="*/ 6145 w 10000"/>
                  <a:gd name="connsiteY144" fmla="*/ 9948 h 10000"/>
                  <a:gd name="connsiteX145" fmla="*/ 6493 w 10000"/>
                  <a:gd name="connsiteY145" fmla="*/ 9841 h 10000"/>
                  <a:gd name="connsiteX146" fmla="*/ 6841 w 10000"/>
                  <a:gd name="connsiteY146" fmla="*/ 9736 h 10000"/>
                  <a:gd name="connsiteX147" fmla="*/ 7218 w 10000"/>
                  <a:gd name="connsiteY147" fmla="*/ 9577 h 10000"/>
                  <a:gd name="connsiteX148" fmla="*/ 7565 w 10000"/>
                  <a:gd name="connsiteY148" fmla="*/ 9418 h 10000"/>
                  <a:gd name="connsiteX149" fmla="*/ 7884 w 10000"/>
                  <a:gd name="connsiteY149" fmla="*/ 9207 h 10000"/>
                  <a:gd name="connsiteX150" fmla="*/ 8232 w 10000"/>
                  <a:gd name="connsiteY150" fmla="*/ 8995 h 10000"/>
                  <a:gd name="connsiteX151" fmla="*/ 8551 w 10000"/>
                  <a:gd name="connsiteY15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1349 w 10000"/>
                  <a:gd name="connsiteY98" fmla="*/ 2289 h 10000"/>
                  <a:gd name="connsiteX99" fmla="*/ 2377 w 10000"/>
                  <a:gd name="connsiteY99" fmla="*/ 3598 h 10000"/>
                  <a:gd name="connsiteX100" fmla="*/ 2377 w 10000"/>
                  <a:gd name="connsiteY100" fmla="*/ 3968 h 10000"/>
                  <a:gd name="connsiteX101" fmla="*/ 2231 w 10000"/>
                  <a:gd name="connsiteY101" fmla="*/ 4445 h 10000"/>
                  <a:gd name="connsiteX102" fmla="*/ 2000 w 10000"/>
                  <a:gd name="connsiteY102" fmla="*/ 4021 h 10000"/>
                  <a:gd name="connsiteX103" fmla="*/ 1884 w 10000"/>
                  <a:gd name="connsiteY103" fmla="*/ 3545 h 10000"/>
                  <a:gd name="connsiteX104" fmla="*/ 1652 w 10000"/>
                  <a:gd name="connsiteY104" fmla="*/ 3545 h 10000"/>
                  <a:gd name="connsiteX105" fmla="*/ 1478 w 10000"/>
                  <a:gd name="connsiteY105" fmla="*/ 3757 h 10000"/>
                  <a:gd name="connsiteX106" fmla="*/ 1247 w 10000"/>
                  <a:gd name="connsiteY106" fmla="*/ 3757 h 10000"/>
                  <a:gd name="connsiteX107" fmla="*/ 1072 w 10000"/>
                  <a:gd name="connsiteY107" fmla="*/ 3968 h 10000"/>
                  <a:gd name="connsiteX108" fmla="*/ 957 w 10000"/>
                  <a:gd name="connsiteY108" fmla="*/ 3757 h 10000"/>
                  <a:gd name="connsiteX109" fmla="*/ 667 w 10000"/>
                  <a:gd name="connsiteY109" fmla="*/ 3704 h 10000"/>
                  <a:gd name="connsiteX110" fmla="*/ 406 w 10000"/>
                  <a:gd name="connsiteY110" fmla="*/ 3704 h 10000"/>
                  <a:gd name="connsiteX111" fmla="*/ 29 w 10000"/>
                  <a:gd name="connsiteY111" fmla="*/ 3439 h 10000"/>
                  <a:gd name="connsiteX112" fmla="*/ 0 w 10000"/>
                  <a:gd name="connsiteY112" fmla="*/ 3916 h 10000"/>
                  <a:gd name="connsiteX113" fmla="*/ 58 w 10000"/>
                  <a:gd name="connsiteY113" fmla="*/ 4603 h 10000"/>
                  <a:gd name="connsiteX114" fmla="*/ 116 w 10000"/>
                  <a:gd name="connsiteY114" fmla="*/ 4973 h 10000"/>
                  <a:gd name="connsiteX115" fmla="*/ 174 w 10000"/>
                  <a:gd name="connsiteY115" fmla="*/ 5239 h 10000"/>
                  <a:gd name="connsiteX116" fmla="*/ 232 w 10000"/>
                  <a:gd name="connsiteY116" fmla="*/ 5609 h 10000"/>
                  <a:gd name="connsiteX117" fmla="*/ 406 w 10000"/>
                  <a:gd name="connsiteY117" fmla="*/ 5926 h 10000"/>
                  <a:gd name="connsiteX118" fmla="*/ 638 w 10000"/>
                  <a:gd name="connsiteY118" fmla="*/ 6455 h 10000"/>
                  <a:gd name="connsiteX119" fmla="*/ 492 w 10000"/>
                  <a:gd name="connsiteY119" fmla="*/ 6350 h 10000"/>
                  <a:gd name="connsiteX120" fmla="*/ 840 w 10000"/>
                  <a:gd name="connsiteY120" fmla="*/ 6825 h 10000"/>
                  <a:gd name="connsiteX121" fmla="*/ 1043 w 10000"/>
                  <a:gd name="connsiteY121" fmla="*/ 6773 h 10000"/>
                  <a:gd name="connsiteX122" fmla="*/ 1015 w 10000"/>
                  <a:gd name="connsiteY122" fmla="*/ 6455 h 10000"/>
                  <a:gd name="connsiteX123" fmla="*/ 1188 w 10000"/>
                  <a:gd name="connsiteY123" fmla="*/ 6508 h 10000"/>
                  <a:gd name="connsiteX124" fmla="*/ 986 w 10000"/>
                  <a:gd name="connsiteY124" fmla="*/ 5873 h 10000"/>
                  <a:gd name="connsiteX125" fmla="*/ 1362 w 10000"/>
                  <a:gd name="connsiteY125" fmla="*/ 5609 h 10000"/>
                  <a:gd name="connsiteX126" fmla="*/ 1566 w 10000"/>
                  <a:gd name="connsiteY126" fmla="*/ 5609 h 10000"/>
                  <a:gd name="connsiteX127" fmla="*/ 1566 w 10000"/>
                  <a:gd name="connsiteY127" fmla="*/ 5873 h 10000"/>
                  <a:gd name="connsiteX128" fmla="*/ 1391 w 10000"/>
                  <a:gd name="connsiteY128" fmla="*/ 6032 h 10000"/>
                  <a:gd name="connsiteX129" fmla="*/ 1276 w 10000"/>
                  <a:gd name="connsiteY129" fmla="*/ 6720 h 10000"/>
                  <a:gd name="connsiteX130" fmla="*/ 1218 w 10000"/>
                  <a:gd name="connsiteY130" fmla="*/ 7037 h 10000"/>
                  <a:gd name="connsiteX131" fmla="*/ 1305 w 10000"/>
                  <a:gd name="connsiteY131" fmla="*/ 7461 h 10000"/>
                  <a:gd name="connsiteX132" fmla="*/ 1478 w 10000"/>
                  <a:gd name="connsiteY132" fmla="*/ 7778 h 10000"/>
                  <a:gd name="connsiteX133" fmla="*/ 2058 w 10000"/>
                  <a:gd name="connsiteY133" fmla="*/ 8413 h 10000"/>
                  <a:gd name="connsiteX134" fmla="*/ 2521 w 10000"/>
                  <a:gd name="connsiteY134" fmla="*/ 8889 h 10000"/>
                  <a:gd name="connsiteX135" fmla="*/ 2869 w 10000"/>
                  <a:gd name="connsiteY135" fmla="*/ 9101 h 10000"/>
                  <a:gd name="connsiteX136" fmla="*/ 3246 w 10000"/>
                  <a:gd name="connsiteY136" fmla="*/ 9312 h 10000"/>
                  <a:gd name="connsiteX137" fmla="*/ 3624 w 10000"/>
                  <a:gd name="connsiteY137" fmla="*/ 9524 h 10000"/>
                  <a:gd name="connsiteX138" fmla="*/ 3972 w 10000"/>
                  <a:gd name="connsiteY138" fmla="*/ 9630 h 10000"/>
                  <a:gd name="connsiteX139" fmla="*/ 4348 w 10000"/>
                  <a:gd name="connsiteY139" fmla="*/ 9789 h 10000"/>
                  <a:gd name="connsiteX140" fmla="*/ 4783 w 10000"/>
                  <a:gd name="connsiteY140" fmla="*/ 9948 h 10000"/>
                  <a:gd name="connsiteX141" fmla="*/ 5246 w 10000"/>
                  <a:gd name="connsiteY141" fmla="*/ 10000 h 10000"/>
                  <a:gd name="connsiteX142" fmla="*/ 5652 w 10000"/>
                  <a:gd name="connsiteY142" fmla="*/ 10000 h 10000"/>
                  <a:gd name="connsiteX143" fmla="*/ 6145 w 10000"/>
                  <a:gd name="connsiteY143" fmla="*/ 9948 h 10000"/>
                  <a:gd name="connsiteX144" fmla="*/ 6493 w 10000"/>
                  <a:gd name="connsiteY144" fmla="*/ 9841 h 10000"/>
                  <a:gd name="connsiteX145" fmla="*/ 6841 w 10000"/>
                  <a:gd name="connsiteY145" fmla="*/ 9736 h 10000"/>
                  <a:gd name="connsiteX146" fmla="*/ 7218 w 10000"/>
                  <a:gd name="connsiteY146" fmla="*/ 9577 h 10000"/>
                  <a:gd name="connsiteX147" fmla="*/ 7565 w 10000"/>
                  <a:gd name="connsiteY147" fmla="*/ 9418 h 10000"/>
                  <a:gd name="connsiteX148" fmla="*/ 7884 w 10000"/>
                  <a:gd name="connsiteY148" fmla="*/ 9207 h 10000"/>
                  <a:gd name="connsiteX149" fmla="*/ 8232 w 10000"/>
                  <a:gd name="connsiteY149" fmla="*/ 8995 h 10000"/>
                  <a:gd name="connsiteX150" fmla="*/ 8551 w 10000"/>
                  <a:gd name="connsiteY15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2377 w 10000"/>
                  <a:gd name="connsiteY98" fmla="*/ 3598 h 10000"/>
                  <a:gd name="connsiteX99" fmla="*/ 2377 w 10000"/>
                  <a:gd name="connsiteY99" fmla="*/ 3968 h 10000"/>
                  <a:gd name="connsiteX100" fmla="*/ 2231 w 10000"/>
                  <a:gd name="connsiteY100" fmla="*/ 4445 h 10000"/>
                  <a:gd name="connsiteX101" fmla="*/ 2000 w 10000"/>
                  <a:gd name="connsiteY101" fmla="*/ 4021 h 10000"/>
                  <a:gd name="connsiteX102" fmla="*/ 1884 w 10000"/>
                  <a:gd name="connsiteY102" fmla="*/ 3545 h 10000"/>
                  <a:gd name="connsiteX103" fmla="*/ 1652 w 10000"/>
                  <a:gd name="connsiteY103" fmla="*/ 3545 h 10000"/>
                  <a:gd name="connsiteX104" fmla="*/ 1478 w 10000"/>
                  <a:gd name="connsiteY104" fmla="*/ 3757 h 10000"/>
                  <a:gd name="connsiteX105" fmla="*/ 1247 w 10000"/>
                  <a:gd name="connsiteY105" fmla="*/ 3757 h 10000"/>
                  <a:gd name="connsiteX106" fmla="*/ 1072 w 10000"/>
                  <a:gd name="connsiteY106" fmla="*/ 3968 h 10000"/>
                  <a:gd name="connsiteX107" fmla="*/ 957 w 10000"/>
                  <a:gd name="connsiteY107" fmla="*/ 3757 h 10000"/>
                  <a:gd name="connsiteX108" fmla="*/ 667 w 10000"/>
                  <a:gd name="connsiteY108" fmla="*/ 3704 h 10000"/>
                  <a:gd name="connsiteX109" fmla="*/ 406 w 10000"/>
                  <a:gd name="connsiteY109" fmla="*/ 3704 h 10000"/>
                  <a:gd name="connsiteX110" fmla="*/ 29 w 10000"/>
                  <a:gd name="connsiteY110" fmla="*/ 3439 h 10000"/>
                  <a:gd name="connsiteX111" fmla="*/ 0 w 10000"/>
                  <a:gd name="connsiteY111" fmla="*/ 3916 h 10000"/>
                  <a:gd name="connsiteX112" fmla="*/ 58 w 10000"/>
                  <a:gd name="connsiteY112" fmla="*/ 4603 h 10000"/>
                  <a:gd name="connsiteX113" fmla="*/ 116 w 10000"/>
                  <a:gd name="connsiteY113" fmla="*/ 4973 h 10000"/>
                  <a:gd name="connsiteX114" fmla="*/ 174 w 10000"/>
                  <a:gd name="connsiteY114" fmla="*/ 5239 h 10000"/>
                  <a:gd name="connsiteX115" fmla="*/ 232 w 10000"/>
                  <a:gd name="connsiteY115" fmla="*/ 5609 h 10000"/>
                  <a:gd name="connsiteX116" fmla="*/ 406 w 10000"/>
                  <a:gd name="connsiteY116" fmla="*/ 5926 h 10000"/>
                  <a:gd name="connsiteX117" fmla="*/ 638 w 10000"/>
                  <a:gd name="connsiteY117" fmla="*/ 6455 h 10000"/>
                  <a:gd name="connsiteX118" fmla="*/ 492 w 10000"/>
                  <a:gd name="connsiteY118" fmla="*/ 6350 h 10000"/>
                  <a:gd name="connsiteX119" fmla="*/ 840 w 10000"/>
                  <a:gd name="connsiteY119" fmla="*/ 6825 h 10000"/>
                  <a:gd name="connsiteX120" fmla="*/ 1043 w 10000"/>
                  <a:gd name="connsiteY120" fmla="*/ 6773 h 10000"/>
                  <a:gd name="connsiteX121" fmla="*/ 1015 w 10000"/>
                  <a:gd name="connsiteY121" fmla="*/ 6455 h 10000"/>
                  <a:gd name="connsiteX122" fmla="*/ 1188 w 10000"/>
                  <a:gd name="connsiteY122" fmla="*/ 6508 h 10000"/>
                  <a:gd name="connsiteX123" fmla="*/ 986 w 10000"/>
                  <a:gd name="connsiteY123" fmla="*/ 5873 h 10000"/>
                  <a:gd name="connsiteX124" fmla="*/ 1362 w 10000"/>
                  <a:gd name="connsiteY124" fmla="*/ 5609 h 10000"/>
                  <a:gd name="connsiteX125" fmla="*/ 1566 w 10000"/>
                  <a:gd name="connsiteY125" fmla="*/ 5609 h 10000"/>
                  <a:gd name="connsiteX126" fmla="*/ 1566 w 10000"/>
                  <a:gd name="connsiteY126" fmla="*/ 5873 h 10000"/>
                  <a:gd name="connsiteX127" fmla="*/ 1391 w 10000"/>
                  <a:gd name="connsiteY127" fmla="*/ 6032 h 10000"/>
                  <a:gd name="connsiteX128" fmla="*/ 1276 w 10000"/>
                  <a:gd name="connsiteY128" fmla="*/ 6720 h 10000"/>
                  <a:gd name="connsiteX129" fmla="*/ 1218 w 10000"/>
                  <a:gd name="connsiteY129" fmla="*/ 7037 h 10000"/>
                  <a:gd name="connsiteX130" fmla="*/ 1305 w 10000"/>
                  <a:gd name="connsiteY130" fmla="*/ 7461 h 10000"/>
                  <a:gd name="connsiteX131" fmla="*/ 1478 w 10000"/>
                  <a:gd name="connsiteY131" fmla="*/ 7778 h 10000"/>
                  <a:gd name="connsiteX132" fmla="*/ 2058 w 10000"/>
                  <a:gd name="connsiteY132" fmla="*/ 8413 h 10000"/>
                  <a:gd name="connsiteX133" fmla="*/ 2521 w 10000"/>
                  <a:gd name="connsiteY133" fmla="*/ 8889 h 10000"/>
                  <a:gd name="connsiteX134" fmla="*/ 2869 w 10000"/>
                  <a:gd name="connsiteY134" fmla="*/ 9101 h 10000"/>
                  <a:gd name="connsiteX135" fmla="*/ 3246 w 10000"/>
                  <a:gd name="connsiteY135" fmla="*/ 9312 h 10000"/>
                  <a:gd name="connsiteX136" fmla="*/ 3624 w 10000"/>
                  <a:gd name="connsiteY136" fmla="*/ 9524 h 10000"/>
                  <a:gd name="connsiteX137" fmla="*/ 3972 w 10000"/>
                  <a:gd name="connsiteY137" fmla="*/ 9630 h 10000"/>
                  <a:gd name="connsiteX138" fmla="*/ 4348 w 10000"/>
                  <a:gd name="connsiteY138" fmla="*/ 9789 h 10000"/>
                  <a:gd name="connsiteX139" fmla="*/ 4783 w 10000"/>
                  <a:gd name="connsiteY139" fmla="*/ 9948 h 10000"/>
                  <a:gd name="connsiteX140" fmla="*/ 5246 w 10000"/>
                  <a:gd name="connsiteY140" fmla="*/ 10000 h 10000"/>
                  <a:gd name="connsiteX141" fmla="*/ 5652 w 10000"/>
                  <a:gd name="connsiteY141" fmla="*/ 10000 h 10000"/>
                  <a:gd name="connsiteX142" fmla="*/ 6145 w 10000"/>
                  <a:gd name="connsiteY142" fmla="*/ 9948 h 10000"/>
                  <a:gd name="connsiteX143" fmla="*/ 6493 w 10000"/>
                  <a:gd name="connsiteY143" fmla="*/ 9841 h 10000"/>
                  <a:gd name="connsiteX144" fmla="*/ 6841 w 10000"/>
                  <a:gd name="connsiteY144" fmla="*/ 9736 h 10000"/>
                  <a:gd name="connsiteX145" fmla="*/ 7218 w 10000"/>
                  <a:gd name="connsiteY145" fmla="*/ 9577 h 10000"/>
                  <a:gd name="connsiteX146" fmla="*/ 7565 w 10000"/>
                  <a:gd name="connsiteY146" fmla="*/ 9418 h 10000"/>
                  <a:gd name="connsiteX147" fmla="*/ 7884 w 10000"/>
                  <a:gd name="connsiteY147" fmla="*/ 9207 h 10000"/>
                  <a:gd name="connsiteX148" fmla="*/ 8232 w 10000"/>
                  <a:gd name="connsiteY148" fmla="*/ 8995 h 10000"/>
                  <a:gd name="connsiteX149" fmla="*/ 8551 w 10000"/>
                  <a:gd name="connsiteY14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2377 w 10000"/>
                  <a:gd name="connsiteY97" fmla="*/ 3598 h 10000"/>
                  <a:gd name="connsiteX98" fmla="*/ 2377 w 10000"/>
                  <a:gd name="connsiteY98" fmla="*/ 3968 h 10000"/>
                  <a:gd name="connsiteX99" fmla="*/ 2231 w 10000"/>
                  <a:gd name="connsiteY99" fmla="*/ 4445 h 10000"/>
                  <a:gd name="connsiteX100" fmla="*/ 2000 w 10000"/>
                  <a:gd name="connsiteY100" fmla="*/ 4021 h 10000"/>
                  <a:gd name="connsiteX101" fmla="*/ 1884 w 10000"/>
                  <a:gd name="connsiteY101" fmla="*/ 3545 h 10000"/>
                  <a:gd name="connsiteX102" fmla="*/ 1652 w 10000"/>
                  <a:gd name="connsiteY102" fmla="*/ 3545 h 10000"/>
                  <a:gd name="connsiteX103" fmla="*/ 1478 w 10000"/>
                  <a:gd name="connsiteY103" fmla="*/ 3757 h 10000"/>
                  <a:gd name="connsiteX104" fmla="*/ 1247 w 10000"/>
                  <a:gd name="connsiteY104" fmla="*/ 3757 h 10000"/>
                  <a:gd name="connsiteX105" fmla="*/ 1072 w 10000"/>
                  <a:gd name="connsiteY105" fmla="*/ 3968 h 10000"/>
                  <a:gd name="connsiteX106" fmla="*/ 957 w 10000"/>
                  <a:gd name="connsiteY106" fmla="*/ 3757 h 10000"/>
                  <a:gd name="connsiteX107" fmla="*/ 667 w 10000"/>
                  <a:gd name="connsiteY107" fmla="*/ 3704 h 10000"/>
                  <a:gd name="connsiteX108" fmla="*/ 406 w 10000"/>
                  <a:gd name="connsiteY108" fmla="*/ 3704 h 10000"/>
                  <a:gd name="connsiteX109" fmla="*/ 29 w 10000"/>
                  <a:gd name="connsiteY109" fmla="*/ 3439 h 10000"/>
                  <a:gd name="connsiteX110" fmla="*/ 0 w 10000"/>
                  <a:gd name="connsiteY110" fmla="*/ 3916 h 10000"/>
                  <a:gd name="connsiteX111" fmla="*/ 58 w 10000"/>
                  <a:gd name="connsiteY111" fmla="*/ 4603 h 10000"/>
                  <a:gd name="connsiteX112" fmla="*/ 116 w 10000"/>
                  <a:gd name="connsiteY112" fmla="*/ 4973 h 10000"/>
                  <a:gd name="connsiteX113" fmla="*/ 174 w 10000"/>
                  <a:gd name="connsiteY113" fmla="*/ 5239 h 10000"/>
                  <a:gd name="connsiteX114" fmla="*/ 232 w 10000"/>
                  <a:gd name="connsiteY114" fmla="*/ 5609 h 10000"/>
                  <a:gd name="connsiteX115" fmla="*/ 406 w 10000"/>
                  <a:gd name="connsiteY115" fmla="*/ 5926 h 10000"/>
                  <a:gd name="connsiteX116" fmla="*/ 638 w 10000"/>
                  <a:gd name="connsiteY116" fmla="*/ 6455 h 10000"/>
                  <a:gd name="connsiteX117" fmla="*/ 492 w 10000"/>
                  <a:gd name="connsiteY117" fmla="*/ 6350 h 10000"/>
                  <a:gd name="connsiteX118" fmla="*/ 840 w 10000"/>
                  <a:gd name="connsiteY118" fmla="*/ 6825 h 10000"/>
                  <a:gd name="connsiteX119" fmla="*/ 1043 w 10000"/>
                  <a:gd name="connsiteY119" fmla="*/ 6773 h 10000"/>
                  <a:gd name="connsiteX120" fmla="*/ 1015 w 10000"/>
                  <a:gd name="connsiteY120" fmla="*/ 6455 h 10000"/>
                  <a:gd name="connsiteX121" fmla="*/ 1188 w 10000"/>
                  <a:gd name="connsiteY121" fmla="*/ 6508 h 10000"/>
                  <a:gd name="connsiteX122" fmla="*/ 986 w 10000"/>
                  <a:gd name="connsiteY122" fmla="*/ 5873 h 10000"/>
                  <a:gd name="connsiteX123" fmla="*/ 1362 w 10000"/>
                  <a:gd name="connsiteY123" fmla="*/ 5609 h 10000"/>
                  <a:gd name="connsiteX124" fmla="*/ 1566 w 10000"/>
                  <a:gd name="connsiteY124" fmla="*/ 5609 h 10000"/>
                  <a:gd name="connsiteX125" fmla="*/ 1566 w 10000"/>
                  <a:gd name="connsiteY125" fmla="*/ 5873 h 10000"/>
                  <a:gd name="connsiteX126" fmla="*/ 1391 w 10000"/>
                  <a:gd name="connsiteY126" fmla="*/ 6032 h 10000"/>
                  <a:gd name="connsiteX127" fmla="*/ 1276 w 10000"/>
                  <a:gd name="connsiteY127" fmla="*/ 6720 h 10000"/>
                  <a:gd name="connsiteX128" fmla="*/ 1218 w 10000"/>
                  <a:gd name="connsiteY128" fmla="*/ 7037 h 10000"/>
                  <a:gd name="connsiteX129" fmla="*/ 1305 w 10000"/>
                  <a:gd name="connsiteY129" fmla="*/ 7461 h 10000"/>
                  <a:gd name="connsiteX130" fmla="*/ 1478 w 10000"/>
                  <a:gd name="connsiteY130" fmla="*/ 7778 h 10000"/>
                  <a:gd name="connsiteX131" fmla="*/ 2058 w 10000"/>
                  <a:gd name="connsiteY131" fmla="*/ 8413 h 10000"/>
                  <a:gd name="connsiteX132" fmla="*/ 2521 w 10000"/>
                  <a:gd name="connsiteY132" fmla="*/ 8889 h 10000"/>
                  <a:gd name="connsiteX133" fmla="*/ 2869 w 10000"/>
                  <a:gd name="connsiteY133" fmla="*/ 9101 h 10000"/>
                  <a:gd name="connsiteX134" fmla="*/ 3246 w 10000"/>
                  <a:gd name="connsiteY134" fmla="*/ 9312 h 10000"/>
                  <a:gd name="connsiteX135" fmla="*/ 3624 w 10000"/>
                  <a:gd name="connsiteY135" fmla="*/ 9524 h 10000"/>
                  <a:gd name="connsiteX136" fmla="*/ 3972 w 10000"/>
                  <a:gd name="connsiteY136" fmla="*/ 9630 h 10000"/>
                  <a:gd name="connsiteX137" fmla="*/ 4348 w 10000"/>
                  <a:gd name="connsiteY137" fmla="*/ 9789 h 10000"/>
                  <a:gd name="connsiteX138" fmla="*/ 4783 w 10000"/>
                  <a:gd name="connsiteY138" fmla="*/ 9948 h 10000"/>
                  <a:gd name="connsiteX139" fmla="*/ 5246 w 10000"/>
                  <a:gd name="connsiteY139" fmla="*/ 10000 h 10000"/>
                  <a:gd name="connsiteX140" fmla="*/ 5652 w 10000"/>
                  <a:gd name="connsiteY140" fmla="*/ 10000 h 10000"/>
                  <a:gd name="connsiteX141" fmla="*/ 6145 w 10000"/>
                  <a:gd name="connsiteY141" fmla="*/ 9948 h 10000"/>
                  <a:gd name="connsiteX142" fmla="*/ 6493 w 10000"/>
                  <a:gd name="connsiteY142" fmla="*/ 9841 h 10000"/>
                  <a:gd name="connsiteX143" fmla="*/ 6841 w 10000"/>
                  <a:gd name="connsiteY143" fmla="*/ 9736 h 10000"/>
                  <a:gd name="connsiteX144" fmla="*/ 7218 w 10000"/>
                  <a:gd name="connsiteY144" fmla="*/ 9577 h 10000"/>
                  <a:gd name="connsiteX145" fmla="*/ 7565 w 10000"/>
                  <a:gd name="connsiteY145" fmla="*/ 9418 h 10000"/>
                  <a:gd name="connsiteX146" fmla="*/ 7884 w 10000"/>
                  <a:gd name="connsiteY146" fmla="*/ 9207 h 10000"/>
                  <a:gd name="connsiteX147" fmla="*/ 8232 w 10000"/>
                  <a:gd name="connsiteY147" fmla="*/ 8995 h 10000"/>
                  <a:gd name="connsiteX148" fmla="*/ 8551 w 10000"/>
                  <a:gd name="connsiteY14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2754 w 10000"/>
                  <a:gd name="connsiteY92" fmla="*/ 2857 h 10000"/>
                  <a:gd name="connsiteX93" fmla="*/ 2656 w 10000"/>
                  <a:gd name="connsiteY93" fmla="*/ 2472 h 10000"/>
                  <a:gd name="connsiteX94" fmla="*/ 2898 w 10000"/>
                  <a:gd name="connsiteY94" fmla="*/ 3545 h 10000"/>
                  <a:gd name="connsiteX95" fmla="*/ 2840 w 10000"/>
                  <a:gd name="connsiteY95" fmla="*/ 3916 h 10000"/>
                  <a:gd name="connsiteX96" fmla="*/ 2377 w 10000"/>
                  <a:gd name="connsiteY96" fmla="*/ 3598 h 10000"/>
                  <a:gd name="connsiteX97" fmla="*/ 2377 w 10000"/>
                  <a:gd name="connsiteY97" fmla="*/ 3968 h 10000"/>
                  <a:gd name="connsiteX98" fmla="*/ 2231 w 10000"/>
                  <a:gd name="connsiteY98" fmla="*/ 4445 h 10000"/>
                  <a:gd name="connsiteX99" fmla="*/ 2000 w 10000"/>
                  <a:gd name="connsiteY99" fmla="*/ 4021 h 10000"/>
                  <a:gd name="connsiteX100" fmla="*/ 1884 w 10000"/>
                  <a:gd name="connsiteY100" fmla="*/ 3545 h 10000"/>
                  <a:gd name="connsiteX101" fmla="*/ 1652 w 10000"/>
                  <a:gd name="connsiteY101" fmla="*/ 3545 h 10000"/>
                  <a:gd name="connsiteX102" fmla="*/ 1478 w 10000"/>
                  <a:gd name="connsiteY102" fmla="*/ 3757 h 10000"/>
                  <a:gd name="connsiteX103" fmla="*/ 1247 w 10000"/>
                  <a:gd name="connsiteY103" fmla="*/ 3757 h 10000"/>
                  <a:gd name="connsiteX104" fmla="*/ 1072 w 10000"/>
                  <a:gd name="connsiteY104" fmla="*/ 3968 h 10000"/>
                  <a:gd name="connsiteX105" fmla="*/ 957 w 10000"/>
                  <a:gd name="connsiteY105" fmla="*/ 3757 h 10000"/>
                  <a:gd name="connsiteX106" fmla="*/ 667 w 10000"/>
                  <a:gd name="connsiteY106" fmla="*/ 3704 h 10000"/>
                  <a:gd name="connsiteX107" fmla="*/ 406 w 10000"/>
                  <a:gd name="connsiteY107" fmla="*/ 3704 h 10000"/>
                  <a:gd name="connsiteX108" fmla="*/ 29 w 10000"/>
                  <a:gd name="connsiteY108" fmla="*/ 3439 h 10000"/>
                  <a:gd name="connsiteX109" fmla="*/ 0 w 10000"/>
                  <a:gd name="connsiteY109" fmla="*/ 3916 h 10000"/>
                  <a:gd name="connsiteX110" fmla="*/ 58 w 10000"/>
                  <a:gd name="connsiteY110" fmla="*/ 4603 h 10000"/>
                  <a:gd name="connsiteX111" fmla="*/ 116 w 10000"/>
                  <a:gd name="connsiteY111" fmla="*/ 4973 h 10000"/>
                  <a:gd name="connsiteX112" fmla="*/ 174 w 10000"/>
                  <a:gd name="connsiteY112" fmla="*/ 5239 h 10000"/>
                  <a:gd name="connsiteX113" fmla="*/ 232 w 10000"/>
                  <a:gd name="connsiteY113" fmla="*/ 5609 h 10000"/>
                  <a:gd name="connsiteX114" fmla="*/ 406 w 10000"/>
                  <a:gd name="connsiteY114" fmla="*/ 5926 h 10000"/>
                  <a:gd name="connsiteX115" fmla="*/ 638 w 10000"/>
                  <a:gd name="connsiteY115" fmla="*/ 6455 h 10000"/>
                  <a:gd name="connsiteX116" fmla="*/ 492 w 10000"/>
                  <a:gd name="connsiteY116" fmla="*/ 6350 h 10000"/>
                  <a:gd name="connsiteX117" fmla="*/ 840 w 10000"/>
                  <a:gd name="connsiteY117" fmla="*/ 6825 h 10000"/>
                  <a:gd name="connsiteX118" fmla="*/ 1043 w 10000"/>
                  <a:gd name="connsiteY118" fmla="*/ 6773 h 10000"/>
                  <a:gd name="connsiteX119" fmla="*/ 1015 w 10000"/>
                  <a:gd name="connsiteY119" fmla="*/ 6455 h 10000"/>
                  <a:gd name="connsiteX120" fmla="*/ 1188 w 10000"/>
                  <a:gd name="connsiteY120" fmla="*/ 6508 h 10000"/>
                  <a:gd name="connsiteX121" fmla="*/ 986 w 10000"/>
                  <a:gd name="connsiteY121" fmla="*/ 5873 h 10000"/>
                  <a:gd name="connsiteX122" fmla="*/ 1362 w 10000"/>
                  <a:gd name="connsiteY122" fmla="*/ 5609 h 10000"/>
                  <a:gd name="connsiteX123" fmla="*/ 1566 w 10000"/>
                  <a:gd name="connsiteY123" fmla="*/ 5609 h 10000"/>
                  <a:gd name="connsiteX124" fmla="*/ 1566 w 10000"/>
                  <a:gd name="connsiteY124" fmla="*/ 5873 h 10000"/>
                  <a:gd name="connsiteX125" fmla="*/ 1391 w 10000"/>
                  <a:gd name="connsiteY125" fmla="*/ 6032 h 10000"/>
                  <a:gd name="connsiteX126" fmla="*/ 1276 w 10000"/>
                  <a:gd name="connsiteY126" fmla="*/ 6720 h 10000"/>
                  <a:gd name="connsiteX127" fmla="*/ 1218 w 10000"/>
                  <a:gd name="connsiteY127" fmla="*/ 7037 h 10000"/>
                  <a:gd name="connsiteX128" fmla="*/ 1305 w 10000"/>
                  <a:gd name="connsiteY128" fmla="*/ 7461 h 10000"/>
                  <a:gd name="connsiteX129" fmla="*/ 1478 w 10000"/>
                  <a:gd name="connsiteY129" fmla="*/ 7778 h 10000"/>
                  <a:gd name="connsiteX130" fmla="*/ 2058 w 10000"/>
                  <a:gd name="connsiteY130" fmla="*/ 8413 h 10000"/>
                  <a:gd name="connsiteX131" fmla="*/ 2521 w 10000"/>
                  <a:gd name="connsiteY131" fmla="*/ 8889 h 10000"/>
                  <a:gd name="connsiteX132" fmla="*/ 2869 w 10000"/>
                  <a:gd name="connsiteY132" fmla="*/ 9101 h 10000"/>
                  <a:gd name="connsiteX133" fmla="*/ 3246 w 10000"/>
                  <a:gd name="connsiteY133" fmla="*/ 9312 h 10000"/>
                  <a:gd name="connsiteX134" fmla="*/ 3624 w 10000"/>
                  <a:gd name="connsiteY134" fmla="*/ 9524 h 10000"/>
                  <a:gd name="connsiteX135" fmla="*/ 3972 w 10000"/>
                  <a:gd name="connsiteY135" fmla="*/ 9630 h 10000"/>
                  <a:gd name="connsiteX136" fmla="*/ 4348 w 10000"/>
                  <a:gd name="connsiteY136" fmla="*/ 9789 h 10000"/>
                  <a:gd name="connsiteX137" fmla="*/ 4783 w 10000"/>
                  <a:gd name="connsiteY137" fmla="*/ 9948 h 10000"/>
                  <a:gd name="connsiteX138" fmla="*/ 5246 w 10000"/>
                  <a:gd name="connsiteY138" fmla="*/ 10000 h 10000"/>
                  <a:gd name="connsiteX139" fmla="*/ 5652 w 10000"/>
                  <a:gd name="connsiteY139" fmla="*/ 10000 h 10000"/>
                  <a:gd name="connsiteX140" fmla="*/ 6145 w 10000"/>
                  <a:gd name="connsiteY140" fmla="*/ 9948 h 10000"/>
                  <a:gd name="connsiteX141" fmla="*/ 6493 w 10000"/>
                  <a:gd name="connsiteY141" fmla="*/ 9841 h 10000"/>
                  <a:gd name="connsiteX142" fmla="*/ 6841 w 10000"/>
                  <a:gd name="connsiteY142" fmla="*/ 9736 h 10000"/>
                  <a:gd name="connsiteX143" fmla="*/ 7218 w 10000"/>
                  <a:gd name="connsiteY143" fmla="*/ 9577 h 10000"/>
                  <a:gd name="connsiteX144" fmla="*/ 7565 w 10000"/>
                  <a:gd name="connsiteY144" fmla="*/ 9418 h 10000"/>
                  <a:gd name="connsiteX145" fmla="*/ 7884 w 10000"/>
                  <a:gd name="connsiteY145" fmla="*/ 9207 h 10000"/>
                  <a:gd name="connsiteX146" fmla="*/ 8232 w 10000"/>
                  <a:gd name="connsiteY146" fmla="*/ 8995 h 10000"/>
                  <a:gd name="connsiteX147" fmla="*/ 8551 w 10000"/>
                  <a:gd name="connsiteY147" fmla="*/ 8678 h 10000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754 w 10000"/>
                  <a:gd name="connsiteY92" fmla="*/ 2878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231 w 10000"/>
                  <a:gd name="connsiteY97" fmla="*/ 4466 h 10021"/>
                  <a:gd name="connsiteX98" fmla="*/ 2000 w 10000"/>
                  <a:gd name="connsiteY98" fmla="*/ 4042 h 10021"/>
                  <a:gd name="connsiteX99" fmla="*/ 1884 w 10000"/>
                  <a:gd name="connsiteY99" fmla="*/ 3566 h 10021"/>
                  <a:gd name="connsiteX100" fmla="*/ 1652 w 10000"/>
                  <a:gd name="connsiteY100" fmla="*/ 3566 h 10021"/>
                  <a:gd name="connsiteX101" fmla="*/ 1478 w 10000"/>
                  <a:gd name="connsiteY101" fmla="*/ 3778 h 10021"/>
                  <a:gd name="connsiteX102" fmla="*/ 1247 w 10000"/>
                  <a:gd name="connsiteY102" fmla="*/ 3778 h 10021"/>
                  <a:gd name="connsiteX103" fmla="*/ 1072 w 10000"/>
                  <a:gd name="connsiteY103" fmla="*/ 3989 h 10021"/>
                  <a:gd name="connsiteX104" fmla="*/ 957 w 10000"/>
                  <a:gd name="connsiteY104" fmla="*/ 3778 h 10021"/>
                  <a:gd name="connsiteX105" fmla="*/ 667 w 10000"/>
                  <a:gd name="connsiteY105" fmla="*/ 3725 h 10021"/>
                  <a:gd name="connsiteX106" fmla="*/ 406 w 10000"/>
                  <a:gd name="connsiteY106" fmla="*/ 3725 h 10021"/>
                  <a:gd name="connsiteX107" fmla="*/ 29 w 10000"/>
                  <a:gd name="connsiteY107" fmla="*/ 3460 h 10021"/>
                  <a:gd name="connsiteX108" fmla="*/ 0 w 10000"/>
                  <a:gd name="connsiteY108" fmla="*/ 3937 h 10021"/>
                  <a:gd name="connsiteX109" fmla="*/ 58 w 10000"/>
                  <a:gd name="connsiteY109" fmla="*/ 4624 h 10021"/>
                  <a:gd name="connsiteX110" fmla="*/ 116 w 10000"/>
                  <a:gd name="connsiteY110" fmla="*/ 4994 h 10021"/>
                  <a:gd name="connsiteX111" fmla="*/ 174 w 10000"/>
                  <a:gd name="connsiteY111" fmla="*/ 5260 h 10021"/>
                  <a:gd name="connsiteX112" fmla="*/ 232 w 10000"/>
                  <a:gd name="connsiteY112" fmla="*/ 5630 h 10021"/>
                  <a:gd name="connsiteX113" fmla="*/ 406 w 10000"/>
                  <a:gd name="connsiteY113" fmla="*/ 5947 h 10021"/>
                  <a:gd name="connsiteX114" fmla="*/ 638 w 10000"/>
                  <a:gd name="connsiteY114" fmla="*/ 6476 h 10021"/>
                  <a:gd name="connsiteX115" fmla="*/ 492 w 10000"/>
                  <a:gd name="connsiteY115" fmla="*/ 6371 h 10021"/>
                  <a:gd name="connsiteX116" fmla="*/ 840 w 10000"/>
                  <a:gd name="connsiteY116" fmla="*/ 6846 h 10021"/>
                  <a:gd name="connsiteX117" fmla="*/ 1043 w 10000"/>
                  <a:gd name="connsiteY117" fmla="*/ 6794 h 10021"/>
                  <a:gd name="connsiteX118" fmla="*/ 1015 w 10000"/>
                  <a:gd name="connsiteY118" fmla="*/ 6476 h 10021"/>
                  <a:gd name="connsiteX119" fmla="*/ 1188 w 10000"/>
                  <a:gd name="connsiteY119" fmla="*/ 6529 h 10021"/>
                  <a:gd name="connsiteX120" fmla="*/ 986 w 10000"/>
                  <a:gd name="connsiteY120" fmla="*/ 5894 h 10021"/>
                  <a:gd name="connsiteX121" fmla="*/ 1362 w 10000"/>
                  <a:gd name="connsiteY121" fmla="*/ 5630 h 10021"/>
                  <a:gd name="connsiteX122" fmla="*/ 1566 w 10000"/>
                  <a:gd name="connsiteY122" fmla="*/ 5630 h 10021"/>
                  <a:gd name="connsiteX123" fmla="*/ 1566 w 10000"/>
                  <a:gd name="connsiteY123" fmla="*/ 5894 h 10021"/>
                  <a:gd name="connsiteX124" fmla="*/ 1391 w 10000"/>
                  <a:gd name="connsiteY124" fmla="*/ 6053 h 10021"/>
                  <a:gd name="connsiteX125" fmla="*/ 1276 w 10000"/>
                  <a:gd name="connsiteY125" fmla="*/ 6741 h 10021"/>
                  <a:gd name="connsiteX126" fmla="*/ 1218 w 10000"/>
                  <a:gd name="connsiteY126" fmla="*/ 7058 h 10021"/>
                  <a:gd name="connsiteX127" fmla="*/ 1305 w 10000"/>
                  <a:gd name="connsiteY127" fmla="*/ 7482 h 10021"/>
                  <a:gd name="connsiteX128" fmla="*/ 1478 w 10000"/>
                  <a:gd name="connsiteY128" fmla="*/ 7799 h 10021"/>
                  <a:gd name="connsiteX129" fmla="*/ 2058 w 10000"/>
                  <a:gd name="connsiteY129" fmla="*/ 8434 h 10021"/>
                  <a:gd name="connsiteX130" fmla="*/ 2521 w 10000"/>
                  <a:gd name="connsiteY130" fmla="*/ 8910 h 10021"/>
                  <a:gd name="connsiteX131" fmla="*/ 2869 w 10000"/>
                  <a:gd name="connsiteY131" fmla="*/ 9122 h 10021"/>
                  <a:gd name="connsiteX132" fmla="*/ 3246 w 10000"/>
                  <a:gd name="connsiteY132" fmla="*/ 9333 h 10021"/>
                  <a:gd name="connsiteX133" fmla="*/ 3624 w 10000"/>
                  <a:gd name="connsiteY133" fmla="*/ 9545 h 10021"/>
                  <a:gd name="connsiteX134" fmla="*/ 3972 w 10000"/>
                  <a:gd name="connsiteY134" fmla="*/ 9651 h 10021"/>
                  <a:gd name="connsiteX135" fmla="*/ 4348 w 10000"/>
                  <a:gd name="connsiteY135" fmla="*/ 9810 h 10021"/>
                  <a:gd name="connsiteX136" fmla="*/ 4783 w 10000"/>
                  <a:gd name="connsiteY136" fmla="*/ 9969 h 10021"/>
                  <a:gd name="connsiteX137" fmla="*/ 5246 w 10000"/>
                  <a:gd name="connsiteY137" fmla="*/ 10021 h 10021"/>
                  <a:gd name="connsiteX138" fmla="*/ 5652 w 10000"/>
                  <a:gd name="connsiteY138" fmla="*/ 10021 h 10021"/>
                  <a:gd name="connsiteX139" fmla="*/ 6145 w 10000"/>
                  <a:gd name="connsiteY139" fmla="*/ 9969 h 10021"/>
                  <a:gd name="connsiteX140" fmla="*/ 6493 w 10000"/>
                  <a:gd name="connsiteY140" fmla="*/ 9862 h 10021"/>
                  <a:gd name="connsiteX141" fmla="*/ 6841 w 10000"/>
                  <a:gd name="connsiteY141" fmla="*/ 9757 h 10021"/>
                  <a:gd name="connsiteX142" fmla="*/ 7218 w 10000"/>
                  <a:gd name="connsiteY142" fmla="*/ 9598 h 10021"/>
                  <a:gd name="connsiteX143" fmla="*/ 7565 w 10000"/>
                  <a:gd name="connsiteY143" fmla="*/ 9439 h 10021"/>
                  <a:gd name="connsiteX144" fmla="*/ 7884 w 10000"/>
                  <a:gd name="connsiteY144" fmla="*/ 9228 h 10021"/>
                  <a:gd name="connsiteX145" fmla="*/ 8232 w 10000"/>
                  <a:gd name="connsiteY145" fmla="*/ 9016 h 10021"/>
                  <a:gd name="connsiteX146" fmla="*/ 8551 w 10000"/>
                  <a:gd name="connsiteY146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000 w 10000"/>
                  <a:gd name="connsiteY97" fmla="*/ 4042 h 10021"/>
                  <a:gd name="connsiteX98" fmla="*/ 1884 w 10000"/>
                  <a:gd name="connsiteY98" fmla="*/ 3566 h 10021"/>
                  <a:gd name="connsiteX99" fmla="*/ 1652 w 10000"/>
                  <a:gd name="connsiteY99" fmla="*/ 3566 h 10021"/>
                  <a:gd name="connsiteX100" fmla="*/ 1478 w 10000"/>
                  <a:gd name="connsiteY100" fmla="*/ 3778 h 10021"/>
                  <a:gd name="connsiteX101" fmla="*/ 1247 w 10000"/>
                  <a:gd name="connsiteY101" fmla="*/ 3778 h 10021"/>
                  <a:gd name="connsiteX102" fmla="*/ 1072 w 10000"/>
                  <a:gd name="connsiteY102" fmla="*/ 3989 h 10021"/>
                  <a:gd name="connsiteX103" fmla="*/ 957 w 10000"/>
                  <a:gd name="connsiteY103" fmla="*/ 3778 h 10021"/>
                  <a:gd name="connsiteX104" fmla="*/ 667 w 10000"/>
                  <a:gd name="connsiteY104" fmla="*/ 3725 h 10021"/>
                  <a:gd name="connsiteX105" fmla="*/ 406 w 10000"/>
                  <a:gd name="connsiteY105" fmla="*/ 3725 h 10021"/>
                  <a:gd name="connsiteX106" fmla="*/ 29 w 10000"/>
                  <a:gd name="connsiteY106" fmla="*/ 3460 h 10021"/>
                  <a:gd name="connsiteX107" fmla="*/ 0 w 10000"/>
                  <a:gd name="connsiteY107" fmla="*/ 3937 h 10021"/>
                  <a:gd name="connsiteX108" fmla="*/ 58 w 10000"/>
                  <a:gd name="connsiteY108" fmla="*/ 4624 h 10021"/>
                  <a:gd name="connsiteX109" fmla="*/ 116 w 10000"/>
                  <a:gd name="connsiteY109" fmla="*/ 4994 h 10021"/>
                  <a:gd name="connsiteX110" fmla="*/ 174 w 10000"/>
                  <a:gd name="connsiteY110" fmla="*/ 5260 h 10021"/>
                  <a:gd name="connsiteX111" fmla="*/ 232 w 10000"/>
                  <a:gd name="connsiteY111" fmla="*/ 5630 h 10021"/>
                  <a:gd name="connsiteX112" fmla="*/ 406 w 10000"/>
                  <a:gd name="connsiteY112" fmla="*/ 5947 h 10021"/>
                  <a:gd name="connsiteX113" fmla="*/ 638 w 10000"/>
                  <a:gd name="connsiteY113" fmla="*/ 6476 h 10021"/>
                  <a:gd name="connsiteX114" fmla="*/ 492 w 10000"/>
                  <a:gd name="connsiteY114" fmla="*/ 6371 h 10021"/>
                  <a:gd name="connsiteX115" fmla="*/ 840 w 10000"/>
                  <a:gd name="connsiteY115" fmla="*/ 6846 h 10021"/>
                  <a:gd name="connsiteX116" fmla="*/ 1043 w 10000"/>
                  <a:gd name="connsiteY116" fmla="*/ 6794 h 10021"/>
                  <a:gd name="connsiteX117" fmla="*/ 1015 w 10000"/>
                  <a:gd name="connsiteY117" fmla="*/ 6476 h 10021"/>
                  <a:gd name="connsiteX118" fmla="*/ 1188 w 10000"/>
                  <a:gd name="connsiteY118" fmla="*/ 6529 h 10021"/>
                  <a:gd name="connsiteX119" fmla="*/ 986 w 10000"/>
                  <a:gd name="connsiteY119" fmla="*/ 5894 h 10021"/>
                  <a:gd name="connsiteX120" fmla="*/ 1362 w 10000"/>
                  <a:gd name="connsiteY120" fmla="*/ 5630 h 10021"/>
                  <a:gd name="connsiteX121" fmla="*/ 1566 w 10000"/>
                  <a:gd name="connsiteY121" fmla="*/ 5630 h 10021"/>
                  <a:gd name="connsiteX122" fmla="*/ 1566 w 10000"/>
                  <a:gd name="connsiteY122" fmla="*/ 5894 h 10021"/>
                  <a:gd name="connsiteX123" fmla="*/ 1391 w 10000"/>
                  <a:gd name="connsiteY123" fmla="*/ 6053 h 10021"/>
                  <a:gd name="connsiteX124" fmla="*/ 1276 w 10000"/>
                  <a:gd name="connsiteY124" fmla="*/ 6741 h 10021"/>
                  <a:gd name="connsiteX125" fmla="*/ 1218 w 10000"/>
                  <a:gd name="connsiteY125" fmla="*/ 7058 h 10021"/>
                  <a:gd name="connsiteX126" fmla="*/ 1305 w 10000"/>
                  <a:gd name="connsiteY126" fmla="*/ 7482 h 10021"/>
                  <a:gd name="connsiteX127" fmla="*/ 1478 w 10000"/>
                  <a:gd name="connsiteY127" fmla="*/ 7799 h 10021"/>
                  <a:gd name="connsiteX128" fmla="*/ 2058 w 10000"/>
                  <a:gd name="connsiteY128" fmla="*/ 8434 h 10021"/>
                  <a:gd name="connsiteX129" fmla="*/ 2521 w 10000"/>
                  <a:gd name="connsiteY129" fmla="*/ 8910 h 10021"/>
                  <a:gd name="connsiteX130" fmla="*/ 2869 w 10000"/>
                  <a:gd name="connsiteY130" fmla="*/ 9122 h 10021"/>
                  <a:gd name="connsiteX131" fmla="*/ 3246 w 10000"/>
                  <a:gd name="connsiteY131" fmla="*/ 9333 h 10021"/>
                  <a:gd name="connsiteX132" fmla="*/ 3624 w 10000"/>
                  <a:gd name="connsiteY132" fmla="*/ 9545 h 10021"/>
                  <a:gd name="connsiteX133" fmla="*/ 3972 w 10000"/>
                  <a:gd name="connsiteY133" fmla="*/ 9651 h 10021"/>
                  <a:gd name="connsiteX134" fmla="*/ 4348 w 10000"/>
                  <a:gd name="connsiteY134" fmla="*/ 9810 h 10021"/>
                  <a:gd name="connsiteX135" fmla="*/ 4783 w 10000"/>
                  <a:gd name="connsiteY135" fmla="*/ 9969 h 10021"/>
                  <a:gd name="connsiteX136" fmla="*/ 5246 w 10000"/>
                  <a:gd name="connsiteY136" fmla="*/ 10021 h 10021"/>
                  <a:gd name="connsiteX137" fmla="*/ 5652 w 10000"/>
                  <a:gd name="connsiteY137" fmla="*/ 10021 h 10021"/>
                  <a:gd name="connsiteX138" fmla="*/ 6145 w 10000"/>
                  <a:gd name="connsiteY138" fmla="*/ 9969 h 10021"/>
                  <a:gd name="connsiteX139" fmla="*/ 6493 w 10000"/>
                  <a:gd name="connsiteY139" fmla="*/ 9862 h 10021"/>
                  <a:gd name="connsiteX140" fmla="*/ 6841 w 10000"/>
                  <a:gd name="connsiteY140" fmla="*/ 9757 h 10021"/>
                  <a:gd name="connsiteX141" fmla="*/ 7218 w 10000"/>
                  <a:gd name="connsiteY141" fmla="*/ 9598 h 10021"/>
                  <a:gd name="connsiteX142" fmla="*/ 7565 w 10000"/>
                  <a:gd name="connsiteY142" fmla="*/ 9439 h 10021"/>
                  <a:gd name="connsiteX143" fmla="*/ 7884 w 10000"/>
                  <a:gd name="connsiteY143" fmla="*/ 9228 h 10021"/>
                  <a:gd name="connsiteX144" fmla="*/ 8232 w 10000"/>
                  <a:gd name="connsiteY144" fmla="*/ 9016 h 10021"/>
                  <a:gd name="connsiteX145" fmla="*/ 8551 w 10000"/>
                  <a:gd name="connsiteY145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406 w 10000"/>
                  <a:gd name="connsiteY104" fmla="*/ 3725 h 10021"/>
                  <a:gd name="connsiteX105" fmla="*/ 29 w 10000"/>
                  <a:gd name="connsiteY105" fmla="*/ 3460 h 10021"/>
                  <a:gd name="connsiteX106" fmla="*/ 0 w 10000"/>
                  <a:gd name="connsiteY106" fmla="*/ 3937 h 10021"/>
                  <a:gd name="connsiteX107" fmla="*/ 58 w 10000"/>
                  <a:gd name="connsiteY107" fmla="*/ 4624 h 10021"/>
                  <a:gd name="connsiteX108" fmla="*/ 116 w 10000"/>
                  <a:gd name="connsiteY108" fmla="*/ 4994 h 10021"/>
                  <a:gd name="connsiteX109" fmla="*/ 174 w 10000"/>
                  <a:gd name="connsiteY109" fmla="*/ 5260 h 10021"/>
                  <a:gd name="connsiteX110" fmla="*/ 232 w 10000"/>
                  <a:gd name="connsiteY110" fmla="*/ 5630 h 10021"/>
                  <a:gd name="connsiteX111" fmla="*/ 406 w 10000"/>
                  <a:gd name="connsiteY111" fmla="*/ 5947 h 10021"/>
                  <a:gd name="connsiteX112" fmla="*/ 638 w 10000"/>
                  <a:gd name="connsiteY112" fmla="*/ 6476 h 10021"/>
                  <a:gd name="connsiteX113" fmla="*/ 492 w 10000"/>
                  <a:gd name="connsiteY113" fmla="*/ 6371 h 10021"/>
                  <a:gd name="connsiteX114" fmla="*/ 840 w 10000"/>
                  <a:gd name="connsiteY114" fmla="*/ 6846 h 10021"/>
                  <a:gd name="connsiteX115" fmla="*/ 1043 w 10000"/>
                  <a:gd name="connsiteY115" fmla="*/ 6794 h 10021"/>
                  <a:gd name="connsiteX116" fmla="*/ 1015 w 10000"/>
                  <a:gd name="connsiteY116" fmla="*/ 6476 h 10021"/>
                  <a:gd name="connsiteX117" fmla="*/ 1188 w 10000"/>
                  <a:gd name="connsiteY117" fmla="*/ 6529 h 10021"/>
                  <a:gd name="connsiteX118" fmla="*/ 986 w 10000"/>
                  <a:gd name="connsiteY118" fmla="*/ 5894 h 10021"/>
                  <a:gd name="connsiteX119" fmla="*/ 1362 w 10000"/>
                  <a:gd name="connsiteY119" fmla="*/ 5630 h 10021"/>
                  <a:gd name="connsiteX120" fmla="*/ 1566 w 10000"/>
                  <a:gd name="connsiteY120" fmla="*/ 5630 h 10021"/>
                  <a:gd name="connsiteX121" fmla="*/ 1566 w 10000"/>
                  <a:gd name="connsiteY121" fmla="*/ 5894 h 10021"/>
                  <a:gd name="connsiteX122" fmla="*/ 1391 w 10000"/>
                  <a:gd name="connsiteY122" fmla="*/ 6053 h 10021"/>
                  <a:gd name="connsiteX123" fmla="*/ 1276 w 10000"/>
                  <a:gd name="connsiteY123" fmla="*/ 6741 h 10021"/>
                  <a:gd name="connsiteX124" fmla="*/ 1218 w 10000"/>
                  <a:gd name="connsiteY124" fmla="*/ 7058 h 10021"/>
                  <a:gd name="connsiteX125" fmla="*/ 1305 w 10000"/>
                  <a:gd name="connsiteY125" fmla="*/ 7482 h 10021"/>
                  <a:gd name="connsiteX126" fmla="*/ 1478 w 10000"/>
                  <a:gd name="connsiteY126" fmla="*/ 7799 h 10021"/>
                  <a:gd name="connsiteX127" fmla="*/ 2058 w 10000"/>
                  <a:gd name="connsiteY127" fmla="*/ 8434 h 10021"/>
                  <a:gd name="connsiteX128" fmla="*/ 2521 w 10000"/>
                  <a:gd name="connsiteY128" fmla="*/ 8910 h 10021"/>
                  <a:gd name="connsiteX129" fmla="*/ 2869 w 10000"/>
                  <a:gd name="connsiteY129" fmla="*/ 9122 h 10021"/>
                  <a:gd name="connsiteX130" fmla="*/ 3246 w 10000"/>
                  <a:gd name="connsiteY130" fmla="*/ 9333 h 10021"/>
                  <a:gd name="connsiteX131" fmla="*/ 3624 w 10000"/>
                  <a:gd name="connsiteY131" fmla="*/ 9545 h 10021"/>
                  <a:gd name="connsiteX132" fmla="*/ 3972 w 10000"/>
                  <a:gd name="connsiteY132" fmla="*/ 9651 h 10021"/>
                  <a:gd name="connsiteX133" fmla="*/ 4348 w 10000"/>
                  <a:gd name="connsiteY133" fmla="*/ 9810 h 10021"/>
                  <a:gd name="connsiteX134" fmla="*/ 4783 w 10000"/>
                  <a:gd name="connsiteY134" fmla="*/ 9969 h 10021"/>
                  <a:gd name="connsiteX135" fmla="*/ 5246 w 10000"/>
                  <a:gd name="connsiteY135" fmla="*/ 10021 h 10021"/>
                  <a:gd name="connsiteX136" fmla="*/ 5652 w 10000"/>
                  <a:gd name="connsiteY136" fmla="*/ 10021 h 10021"/>
                  <a:gd name="connsiteX137" fmla="*/ 6145 w 10000"/>
                  <a:gd name="connsiteY137" fmla="*/ 9969 h 10021"/>
                  <a:gd name="connsiteX138" fmla="*/ 6493 w 10000"/>
                  <a:gd name="connsiteY138" fmla="*/ 9862 h 10021"/>
                  <a:gd name="connsiteX139" fmla="*/ 6841 w 10000"/>
                  <a:gd name="connsiteY139" fmla="*/ 9757 h 10021"/>
                  <a:gd name="connsiteX140" fmla="*/ 7218 w 10000"/>
                  <a:gd name="connsiteY140" fmla="*/ 9598 h 10021"/>
                  <a:gd name="connsiteX141" fmla="*/ 7565 w 10000"/>
                  <a:gd name="connsiteY141" fmla="*/ 9439 h 10021"/>
                  <a:gd name="connsiteX142" fmla="*/ 7884 w 10000"/>
                  <a:gd name="connsiteY142" fmla="*/ 9228 h 10021"/>
                  <a:gd name="connsiteX143" fmla="*/ 8232 w 10000"/>
                  <a:gd name="connsiteY143" fmla="*/ 9016 h 10021"/>
                  <a:gd name="connsiteX144" fmla="*/ 8551 w 10000"/>
                  <a:gd name="connsiteY144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29 w 10000"/>
                  <a:gd name="connsiteY104" fmla="*/ 3460 h 10021"/>
                  <a:gd name="connsiteX105" fmla="*/ 0 w 10000"/>
                  <a:gd name="connsiteY105" fmla="*/ 3937 h 10021"/>
                  <a:gd name="connsiteX106" fmla="*/ 58 w 10000"/>
                  <a:gd name="connsiteY106" fmla="*/ 4624 h 10021"/>
                  <a:gd name="connsiteX107" fmla="*/ 116 w 10000"/>
                  <a:gd name="connsiteY107" fmla="*/ 4994 h 10021"/>
                  <a:gd name="connsiteX108" fmla="*/ 174 w 10000"/>
                  <a:gd name="connsiteY108" fmla="*/ 5260 h 10021"/>
                  <a:gd name="connsiteX109" fmla="*/ 232 w 10000"/>
                  <a:gd name="connsiteY109" fmla="*/ 5630 h 10021"/>
                  <a:gd name="connsiteX110" fmla="*/ 406 w 10000"/>
                  <a:gd name="connsiteY110" fmla="*/ 5947 h 10021"/>
                  <a:gd name="connsiteX111" fmla="*/ 638 w 10000"/>
                  <a:gd name="connsiteY111" fmla="*/ 6476 h 10021"/>
                  <a:gd name="connsiteX112" fmla="*/ 492 w 10000"/>
                  <a:gd name="connsiteY112" fmla="*/ 6371 h 10021"/>
                  <a:gd name="connsiteX113" fmla="*/ 840 w 10000"/>
                  <a:gd name="connsiteY113" fmla="*/ 6846 h 10021"/>
                  <a:gd name="connsiteX114" fmla="*/ 1043 w 10000"/>
                  <a:gd name="connsiteY114" fmla="*/ 6794 h 10021"/>
                  <a:gd name="connsiteX115" fmla="*/ 1015 w 10000"/>
                  <a:gd name="connsiteY115" fmla="*/ 6476 h 10021"/>
                  <a:gd name="connsiteX116" fmla="*/ 1188 w 10000"/>
                  <a:gd name="connsiteY116" fmla="*/ 6529 h 10021"/>
                  <a:gd name="connsiteX117" fmla="*/ 986 w 10000"/>
                  <a:gd name="connsiteY117" fmla="*/ 5894 h 10021"/>
                  <a:gd name="connsiteX118" fmla="*/ 1362 w 10000"/>
                  <a:gd name="connsiteY118" fmla="*/ 5630 h 10021"/>
                  <a:gd name="connsiteX119" fmla="*/ 1566 w 10000"/>
                  <a:gd name="connsiteY119" fmla="*/ 5630 h 10021"/>
                  <a:gd name="connsiteX120" fmla="*/ 1566 w 10000"/>
                  <a:gd name="connsiteY120" fmla="*/ 5894 h 10021"/>
                  <a:gd name="connsiteX121" fmla="*/ 1391 w 10000"/>
                  <a:gd name="connsiteY121" fmla="*/ 6053 h 10021"/>
                  <a:gd name="connsiteX122" fmla="*/ 1276 w 10000"/>
                  <a:gd name="connsiteY122" fmla="*/ 6741 h 10021"/>
                  <a:gd name="connsiteX123" fmla="*/ 1218 w 10000"/>
                  <a:gd name="connsiteY123" fmla="*/ 7058 h 10021"/>
                  <a:gd name="connsiteX124" fmla="*/ 1305 w 10000"/>
                  <a:gd name="connsiteY124" fmla="*/ 7482 h 10021"/>
                  <a:gd name="connsiteX125" fmla="*/ 1478 w 10000"/>
                  <a:gd name="connsiteY125" fmla="*/ 7799 h 10021"/>
                  <a:gd name="connsiteX126" fmla="*/ 2058 w 10000"/>
                  <a:gd name="connsiteY126" fmla="*/ 8434 h 10021"/>
                  <a:gd name="connsiteX127" fmla="*/ 2521 w 10000"/>
                  <a:gd name="connsiteY127" fmla="*/ 8910 h 10021"/>
                  <a:gd name="connsiteX128" fmla="*/ 2869 w 10000"/>
                  <a:gd name="connsiteY128" fmla="*/ 9122 h 10021"/>
                  <a:gd name="connsiteX129" fmla="*/ 3246 w 10000"/>
                  <a:gd name="connsiteY129" fmla="*/ 9333 h 10021"/>
                  <a:gd name="connsiteX130" fmla="*/ 3624 w 10000"/>
                  <a:gd name="connsiteY130" fmla="*/ 9545 h 10021"/>
                  <a:gd name="connsiteX131" fmla="*/ 3972 w 10000"/>
                  <a:gd name="connsiteY131" fmla="*/ 9651 h 10021"/>
                  <a:gd name="connsiteX132" fmla="*/ 4348 w 10000"/>
                  <a:gd name="connsiteY132" fmla="*/ 9810 h 10021"/>
                  <a:gd name="connsiteX133" fmla="*/ 4783 w 10000"/>
                  <a:gd name="connsiteY133" fmla="*/ 9969 h 10021"/>
                  <a:gd name="connsiteX134" fmla="*/ 5246 w 10000"/>
                  <a:gd name="connsiteY134" fmla="*/ 10021 h 10021"/>
                  <a:gd name="connsiteX135" fmla="*/ 5652 w 10000"/>
                  <a:gd name="connsiteY135" fmla="*/ 10021 h 10021"/>
                  <a:gd name="connsiteX136" fmla="*/ 6145 w 10000"/>
                  <a:gd name="connsiteY136" fmla="*/ 9969 h 10021"/>
                  <a:gd name="connsiteX137" fmla="*/ 6493 w 10000"/>
                  <a:gd name="connsiteY137" fmla="*/ 9862 h 10021"/>
                  <a:gd name="connsiteX138" fmla="*/ 6841 w 10000"/>
                  <a:gd name="connsiteY138" fmla="*/ 9757 h 10021"/>
                  <a:gd name="connsiteX139" fmla="*/ 7218 w 10000"/>
                  <a:gd name="connsiteY139" fmla="*/ 9598 h 10021"/>
                  <a:gd name="connsiteX140" fmla="*/ 7565 w 10000"/>
                  <a:gd name="connsiteY140" fmla="*/ 9439 h 10021"/>
                  <a:gd name="connsiteX141" fmla="*/ 7884 w 10000"/>
                  <a:gd name="connsiteY141" fmla="*/ 9228 h 10021"/>
                  <a:gd name="connsiteX142" fmla="*/ 8232 w 10000"/>
                  <a:gd name="connsiteY142" fmla="*/ 9016 h 10021"/>
                  <a:gd name="connsiteX143" fmla="*/ 8551 w 10000"/>
                  <a:gd name="connsiteY143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0 w 10000"/>
                  <a:gd name="connsiteY104" fmla="*/ 3937 h 10021"/>
                  <a:gd name="connsiteX105" fmla="*/ 58 w 10000"/>
                  <a:gd name="connsiteY105" fmla="*/ 4624 h 10021"/>
                  <a:gd name="connsiteX106" fmla="*/ 116 w 10000"/>
                  <a:gd name="connsiteY106" fmla="*/ 4994 h 10021"/>
                  <a:gd name="connsiteX107" fmla="*/ 174 w 10000"/>
                  <a:gd name="connsiteY107" fmla="*/ 5260 h 10021"/>
                  <a:gd name="connsiteX108" fmla="*/ 232 w 10000"/>
                  <a:gd name="connsiteY108" fmla="*/ 5630 h 10021"/>
                  <a:gd name="connsiteX109" fmla="*/ 406 w 10000"/>
                  <a:gd name="connsiteY109" fmla="*/ 5947 h 10021"/>
                  <a:gd name="connsiteX110" fmla="*/ 638 w 10000"/>
                  <a:gd name="connsiteY110" fmla="*/ 6476 h 10021"/>
                  <a:gd name="connsiteX111" fmla="*/ 492 w 10000"/>
                  <a:gd name="connsiteY111" fmla="*/ 6371 h 10021"/>
                  <a:gd name="connsiteX112" fmla="*/ 840 w 10000"/>
                  <a:gd name="connsiteY112" fmla="*/ 6846 h 10021"/>
                  <a:gd name="connsiteX113" fmla="*/ 1043 w 10000"/>
                  <a:gd name="connsiteY113" fmla="*/ 6794 h 10021"/>
                  <a:gd name="connsiteX114" fmla="*/ 1015 w 10000"/>
                  <a:gd name="connsiteY114" fmla="*/ 6476 h 10021"/>
                  <a:gd name="connsiteX115" fmla="*/ 1188 w 10000"/>
                  <a:gd name="connsiteY115" fmla="*/ 6529 h 10021"/>
                  <a:gd name="connsiteX116" fmla="*/ 986 w 10000"/>
                  <a:gd name="connsiteY116" fmla="*/ 5894 h 10021"/>
                  <a:gd name="connsiteX117" fmla="*/ 1362 w 10000"/>
                  <a:gd name="connsiteY117" fmla="*/ 5630 h 10021"/>
                  <a:gd name="connsiteX118" fmla="*/ 1566 w 10000"/>
                  <a:gd name="connsiteY118" fmla="*/ 5630 h 10021"/>
                  <a:gd name="connsiteX119" fmla="*/ 1566 w 10000"/>
                  <a:gd name="connsiteY119" fmla="*/ 5894 h 10021"/>
                  <a:gd name="connsiteX120" fmla="*/ 1391 w 10000"/>
                  <a:gd name="connsiteY120" fmla="*/ 6053 h 10021"/>
                  <a:gd name="connsiteX121" fmla="*/ 1276 w 10000"/>
                  <a:gd name="connsiteY121" fmla="*/ 6741 h 10021"/>
                  <a:gd name="connsiteX122" fmla="*/ 1218 w 10000"/>
                  <a:gd name="connsiteY122" fmla="*/ 7058 h 10021"/>
                  <a:gd name="connsiteX123" fmla="*/ 1305 w 10000"/>
                  <a:gd name="connsiteY123" fmla="*/ 7482 h 10021"/>
                  <a:gd name="connsiteX124" fmla="*/ 1478 w 10000"/>
                  <a:gd name="connsiteY124" fmla="*/ 7799 h 10021"/>
                  <a:gd name="connsiteX125" fmla="*/ 2058 w 10000"/>
                  <a:gd name="connsiteY125" fmla="*/ 8434 h 10021"/>
                  <a:gd name="connsiteX126" fmla="*/ 2521 w 10000"/>
                  <a:gd name="connsiteY126" fmla="*/ 8910 h 10021"/>
                  <a:gd name="connsiteX127" fmla="*/ 2869 w 10000"/>
                  <a:gd name="connsiteY127" fmla="*/ 9122 h 10021"/>
                  <a:gd name="connsiteX128" fmla="*/ 3246 w 10000"/>
                  <a:gd name="connsiteY128" fmla="*/ 9333 h 10021"/>
                  <a:gd name="connsiteX129" fmla="*/ 3624 w 10000"/>
                  <a:gd name="connsiteY129" fmla="*/ 9545 h 10021"/>
                  <a:gd name="connsiteX130" fmla="*/ 3972 w 10000"/>
                  <a:gd name="connsiteY130" fmla="*/ 9651 h 10021"/>
                  <a:gd name="connsiteX131" fmla="*/ 4348 w 10000"/>
                  <a:gd name="connsiteY131" fmla="*/ 9810 h 10021"/>
                  <a:gd name="connsiteX132" fmla="*/ 4783 w 10000"/>
                  <a:gd name="connsiteY132" fmla="*/ 9969 h 10021"/>
                  <a:gd name="connsiteX133" fmla="*/ 5246 w 10000"/>
                  <a:gd name="connsiteY133" fmla="*/ 10021 h 10021"/>
                  <a:gd name="connsiteX134" fmla="*/ 5652 w 10000"/>
                  <a:gd name="connsiteY134" fmla="*/ 10021 h 10021"/>
                  <a:gd name="connsiteX135" fmla="*/ 6145 w 10000"/>
                  <a:gd name="connsiteY135" fmla="*/ 9969 h 10021"/>
                  <a:gd name="connsiteX136" fmla="*/ 6493 w 10000"/>
                  <a:gd name="connsiteY136" fmla="*/ 9862 h 10021"/>
                  <a:gd name="connsiteX137" fmla="*/ 6841 w 10000"/>
                  <a:gd name="connsiteY137" fmla="*/ 9757 h 10021"/>
                  <a:gd name="connsiteX138" fmla="*/ 7218 w 10000"/>
                  <a:gd name="connsiteY138" fmla="*/ 9598 h 10021"/>
                  <a:gd name="connsiteX139" fmla="*/ 7565 w 10000"/>
                  <a:gd name="connsiteY139" fmla="*/ 9439 h 10021"/>
                  <a:gd name="connsiteX140" fmla="*/ 7884 w 10000"/>
                  <a:gd name="connsiteY140" fmla="*/ 9228 h 10021"/>
                  <a:gd name="connsiteX141" fmla="*/ 8232 w 10000"/>
                  <a:gd name="connsiteY141" fmla="*/ 9016 h 10021"/>
                  <a:gd name="connsiteX142" fmla="*/ 8551 w 10000"/>
                  <a:gd name="connsiteY142" fmla="*/ 8699 h 10021"/>
                  <a:gd name="connsiteX0" fmla="*/ 8493 w 9942"/>
                  <a:gd name="connsiteY0" fmla="*/ 8699 h 10021"/>
                  <a:gd name="connsiteX1" fmla="*/ 8841 w 9942"/>
                  <a:gd name="connsiteY1" fmla="*/ 8381 h 10021"/>
                  <a:gd name="connsiteX2" fmla="*/ 9014 w 9942"/>
                  <a:gd name="connsiteY2" fmla="*/ 7958 h 10021"/>
                  <a:gd name="connsiteX3" fmla="*/ 9362 w 9942"/>
                  <a:gd name="connsiteY3" fmla="*/ 7640 h 10021"/>
                  <a:gd name="connsiteX4" fmla="*/ 9246 w 9942"/>
                  <a:gd name="connsiteY4" fmla="*/ 7164 h 10021"/>
                  <a:gd name="connsiteX5" fmla="*/ 9450 w 9942"/>
                  <a:gd name="connsiteY5" fmla="*/ 6899 h 10021"/>
                  <a:gd name="connsiteX6" fmla="*/ 9594 w 9942"/>
                  <a:gd name="connsiteY6" fmla="*/ 6635 h 10021"/>
                  <a:gd name="connsiteX7" fmla="*/ 9652 w 9942"/>
                  <a:gd name="connsiteY7" fmla="*/ 7058 h 10021"/>
                  <a:gd name="connsiteX8" fmla="*/ 9594 w 9942"/>
                  <a:gd name="connsiteY8" fmla="*/ 7535 h 10021"/>
                  <a:gd name="connsiteX9" fmla="*/ 9913 w 9942"/>
                  <a:gd name="connsiteY9" fmla="*/ 7058 h 10021"/>
                  <a:gd name="connsiteX10" fmla="*/ 9942 w 9942"/>
                  <a:gd name="connsiteY10" fmla="*/ 6688 h 10021"/>
                  <a:gd name="connsiteX11" fmla="*/ 9826 w 9942"/>
                  <a:gd name="connsiteY11" fmla="*/ 6741 h 10021"/>
                  <a:gd name="connsiteX12" fmla="*/ 9739 w 9942"/>
                  <a:gd name="connsiteY12" fmla="*/ 6371 h 10021"/>
                  <a:gd name="connsiteX13" fmla="*/ 9855 w 9942"/>
                  <a:gd name="connsiteY13" fmla="*/ 5947 h 10021"/>
                  <a:gd name="connsiteX14" fmla="*/ 9798 w 9942"/>
                  <a:gd name="connsiteY14" fmla="*/ 5471 h 10021"/>
                  <a:gd name="connsiteX15" fmla="*/ 9508 w 9942"/>
                  <a:gd name="connsiteY15" fmla="*/ 5312 h 10021"/>
                  <a:gd name="connsiteX16" fmla="*/ 9884 w 9942"/>
                  <a:gd name="connsiteY16" fmla="*/ 4519 h 10021"/>
                  <a:gd name="connsiteX17" fmla="*/ 9479 w 9942"/>
                  <a:gd name="connsiteY17" fmla="*/ 4783 h 10021"/>
                  <a:gd name="connsiteX18" fmla="*/ 9391 w 9942"/>
                  <a:gd name="connsiteY18" fmla="*/ 5206 h 10021"/>
                  <a:gd name="connsiteX19" fmla="*/ 9043 w 9942"/>
                  <a:gd name="connsiteY19" fmla="*/ 5260 h 10021"/>
                  <a:gd name="connsiteX20" fmla="*/ 9014 w 9942"/>
                  <a:gd name="connsiteY20" fmla="*/ 5841 h 10021"/>
                  <a:gd name="connsiteX21" fmla="*/ 9043 w 9942"/>
                  <a:gd name="connsiteY21" fmla="*/ 5947 h 10021"/>
                  <a:gd name="connsiteX22" fmla="*/ 8870 w 9942"/>
                  <a:gd name="connsiteY22" fmla="*/ 6159 h 10021"/>
                  <a:gd name="connsiteX23" fmla="*/ 8676 w 9942"/>
                  <a:gd name="connsiteY23" fmla="*/ 5519 h 10021"/>
                  <a:gd name="connsiteX24" fmla="*/ 8676 w 9942"/>
                  <a:gd name="connsiteY24" fmla="*/ 5519 h 10021"/>
                  <a:gd name="connsiteX25" fmla="*/ 8549 w 9942"/>
                  <a:gd name="connsiteY25" fmla="*/ 5292 h 10021"/>
                  <a:gd name="connsiteX26" fmla="*/ 8359 w 9942"/>
                  <a:gd name="connsiteY26" fmla="*/ 5443 h 10021"/>
                  <a:gd name="connsiteX27" fmla="*/ 8233 w 9942"/>
                  <a:gd name="connsiteY27" fmla="*/ 5216 h 10021"/>
                  <a:gd name="connsiteX28" fmla="*/ 8106 w 9942"/>
                  <a:gd name="connsiteY28" fmla="*/ 4989 h 10021"/>
                  <a:gd name="connsiteX29" fmla="*/ 8613 w 9942"/>
                  <a:gd name="connsiteY29" fmla="*/ 4914 h 10021"/>
                  <a:gd name="connsiteX30" fmla="*/ 8169 w 9942"/>
                  <a:gd name="connsiteY30" fmla="*/ 4612 h 10021"/>
                  <a:gd name="connsiteX31" fmla="*/ 7979 w 9942"/>
                  <a:gd name="connsiteY31" fmla="*/ 4763 h 10021"/>
                  <a:gd name="connsiteX32" fmla="*/ 8011 w 9942"/>
                  <a:gd name="connsiteY32" fmla="*/ 4847 h 10021"/>
                  <a:gd name="connsiteX33" fmla="*/ 6892 w 9942"/>
                  <a:gd name="connsiteY33" fmla="*/ 3327 h 10021"/>
                  <a:gd name="connsiteX34" fmla="*/ 6904 w 9942"/>
                  <a:gd name="connsiteY34" fmla="*/ 3326 h 10021"/>
                  <a:gd name="connsiteX35" fmla="*/ 6587 w 9942"/>
                  <a:gd name="connsiteY35" fmla="*/ 3251 h 10021"/>
                  <a:gd name="connsiteX36" fmla="*/ 6461 w 9942"/>
                  <a:gd name="connsiteY36" fmla="*/ 3024 h 10021"/>
                  <a:gd name="connsiteX37" fmla="*/ 5891 w 9942"/>
                  <a:gd name="connsiteY37" fmla="*/ 2494 h 10021"/>
                  <a:gd name="connsiteX38" fmla="*/ 4957 w 9942"/>
                  <a:gd name="connsiteY38" fmla="*/ 3249 h 10021"/>
                  <a:gd name="connsiteX39" fmla="*/ 4840 w 9942"/>
                  <a:gd name="connsiteY39" fmla="*/ 3196 h 10021"/>
                  <a:gd name="connsiteX40" fmla="*/ 4696 w 9942"/>
                  <a:gd name="connsiteY40" fmla="*/ 3143 h 10021"/>
                  <a:gd name="connsiteX41" fmla="*/ 4579 w 9942"/>
                  <a:gd name="connsiteY41" fmla="*/ 3355 h 10021"/>
                  <a:gd name="connsiteX42" fmla="*/ 4406 w 9942"/>
                  <a:gd name="connsiteY42" fmla="*/ 3514 h 10021"/>
                  <a:gd name="connsiteX43" fmla="*/ 4377 w 9942"/>
                  <a:gd name="connsiteY43" fmla="*/ 3672 h 10021"/>
                  <a:gd name="connsiteX44" fmla="*/ 4521 w 9942"/>
                  <a:gd name="connsiteY44" fmla="*/ 3883 h 10021"/>
                  <a:gd name="connsiteX45" fmla="*/ 4579 w 9942"/>
                  <a:gd name="connsiteY45" fmla="*/ 4042 h 10021"/>
                  <a:gd name="connsiteX46" fmla="*/ 4725 w 9942"/>
                  <a:gd name="connsiteY46" fmla="*/ 4042 h 10021"/>
                  <a:gd name="connsiteX47" fmla="*/ 4783 w 9942"/>
                  <a:gd name="connsiteY47" fmla="*/ 4042 h 10021"/>
                  <a:gd name="connsiteX48" fmla="*/ 4869 w 9942"/>
                  <a:gd name="connsiteY48" fmla="*/ 4254 h 10021"/>
                  <a:gd name="connsiteX49" fmla="*/ 5015 w 9942"/>
                  <a:gd name="connsiteY49" fmla="*/ 4624 h 10021"/>
                  <a:gd name="connsiteX50" fmla="*/ 4840 w 9942"/>
                  <a:gd name="connsiteY50" fmla="*/ 4412 h 10021"/>
                  <a:gd name="connsiteX51" fmla="*/ 4754 w 9942"/>
                  <a:gd name="connsiteY51" fmla="*/ 4148 h 10021"/>
                  <a:gd name="connsiteX52" fmla="*/ 4667 w 9942"/>
                  <a:gd name="connsiteY52" fmla="*/ 4360 h 10021"/>
                  <a:gd name="connsiteX53" fmla="*/ 4550 w 9942"/>
                  <a:gd name="connsiteY53" fmla="*/ 4678 h 10021"/>
                  <a:gd name="connsiteX54" fmla="*/ 4550 w 9942"/>
                  <a:gd name="connsiteY54" fmla="*/ 4466 h 10021"/>
                  <a:gd name="connsiteX55" fmla="*/ 4377 w 9942"/>
                  <a:gd name="connsiteY55" fmla="*/ 4360 h 10021"/>
                  <a:gd name="connsiteX56" fmla="*/ 4348 w 9942"/>
                  <a:gd name="connsiteY56" fmla="*/ 3989 h 10021"/>
                  <a:gd name="connsiteX57" fmla="*/ 4203 w 9942"/>
                  <a:gd name="connsiteY57" fmla="*/ 4042 h 10021"/>
                  <a:gd name="connsiteX58" fmla="*/ 4261 w 9942"/>
                  <a:gd name="connsiteY58" fmla="*/ 3619 h 10021"/>
                  <a:gd name="connsiteX59" fmla="*/ 4174 w 9942"/>
                  <a:gd name="connsiteY59" fmla="*/ 3619 h 10021"/>
                  <a:gd name="connsiteX60" fmla="*/ 4261 w 9942"/>
                  <a:gd name="connsiteY60" fmla="*/ 3090 h 10021"/>
                  <a:gd name="connsiteX61" fmla="*/ 4406 w 9942"/>
                  <a:gd name="connsiteY61" fmla="*/ 3090 h 10021"/>
                  <a:gd name="connsiteX62" fmla="*/ 4464 w 9942"/>
                  <a:gd name="connsiteY62" fmla="*/ 3407 h 10021"/>
                  <a:gd name="connsiteX63" fmla="*/ 4493 w 9942"/>
                  <a:gd name="connsiteY63" fmla="*/ 3196 h 10021"/>
                  <a:gd name="connsiteX64" fmla="*/ 4435 w 9942"/>
                  <a:gd name="connsiteY64" fmla="*/ 3037 h 10021"/>
                  <a:gd name="connsiteX65" fmla="*/ 4290 w 9942"/>
                  <a:gd name="connsiteY65" fmla="*/ 2931 h 10021"/>
                  <a:gd name="connsiteX66" fmla="*/ 4319 w 9942"/>
                  <a:gd name="connsiteY66" fmla="*/ 2508 h 10021"/>
                  <a:gd name="connsiteX67" fmla="*/ 4261 w 9942"/>
                  <a:gd name="connsiteY67" fmla="*/ 2296 h 10021"/>
                  <a:gd name="connsiteX68" fmla="*/ 4231 w 9942"/>
                  <a:gd name="connsiteY68" fmla="*/ 1662 h 10021"/>
                  <a:gd name="connsiteX69" fmla="*/ 4290 w 9942"/>
                  <a:gd name="connsiteY69" fmla="*/ 1662 h 10021"/>
                  <a:gd name="connsiteX70" fmla="*/ 4203 w 9942"/>
                  <a:gd name="connsiteY70" fmla="*/ 1555 h 10021"/>
                  <a:gd name="connsiteX71" fmla="*/ 3942 w 9942"/>
                  <a:gd name="connsiteY71" fmla="*/ 1767 h 10021"/>
                  <a:gd name="connsiteX72" fmla="*/ 3884 w 9942"/>
                  <a:gd name="connsiteY72" fmla="*/ 1344 h 10021"/>
                  <a:gd name="connsiteX73" fmla="*/ 4087 w 9942"/>
                  <a:gd name="connsiteY73" fmla="*/ 603 h 10021"/>
                  <a:gd name="connsiteX74" fmla="*/ 3914 w 9942"/>
                  <a:gd name="connsiteY74" fmla="*/ 339 h 10021"/>
                  <a:gd name="connsiteX75" fmla="*/ 4499 w 9942"/>
                  <a:gd name="connsiteY75" fmla="*/ 0 h 10021"/>
                  <a:gd name="connsiteX76" fmla="*/ 3652 w 9942"/>
                  <a:gd name="connsiteY76" fmla="*/ 21 h 10021"/>
                  <a:gd name="connsiteX77" fmla="*/ 3566 w 9942"/>
                  <a:gd name="connsiteY77" fmla="*/ 233 h 10021"/>
                  <a:gd name="connsiteX78" fmla="*/ 3478 w 9942"/>
                  <a:gd name="connsiteY78" fmla="*/ 656 h 10021"/>
                  <a:gd name="connsiteX79" fmla="*/ 3362 w 9942"/>
                  <a:gd name="connsiteY79" fmla="*/ 709 h 10021"/>
                  <a:gd name="connsiteX80" fmla="*/ 3536 w 9942"/>
                  <a:gd name="connsiteY80" fmla="*/ 921 h 10021"/>
                  <a:gd name="connsiteX81" fmla="*/ 3566 w 9942"/>
                  <a:gd name="connsiteY81" fmla="*/ 1185 h 10021"/>
                  <a:gd name="connsiteX82" fmla="*/ 3478 w 9942"/>
                  <a:gd name="connsiteY82" fmla="*/ 1344 h 10021"/>
                  <a:gd name="connsiteX83" fmla="*/ 3566 w 9942"/>
                  <a:gd name="connsiteY83" fmla="*/ 1820 h 10021"/>
                  <a:gd name="connsiteX84" fmla="*/ 3507 w 9942"/>
                  <a:gd name="connsiteY84" fmla="*/ 2244 h 10021"/>
                  <a:gd name="connsiteX85" fmla="*/ 3072 w 9942"/>
                  <a:gd name="connsiteY85" fmla="*/ 2560 h 10021"/>
                  <a:gd name="connsiteX86" fmla="*/ 3043 w 9942"/>
                  <a:gd name="connsiteY86" fmla="*/ 2402 h 10021"/>
                  <a:gd name="connsiteX87" fmla="*/ 3015 w 9942"/>
                  <a:gd name="connsiteY87" fmla="*/ 2614 h 10021"/>
                  <a:gd name="connsiteX88" fmla="*/ 3130 w 9942"/>
                  <a:gd name="connsiteY88" fmla="*/ 2825 h 10021"/>
                  <a:gd name="connsiteX89" fmla="*/ 3420 w 9942"/>
                  <a:gd name="connsiteY89" fmla="*/ 2614 h 10021"/>
                  <a:gd name="connsiteX90" fmla="*/ 3536 w 9942"/>
                  <a:gd name="connsiteY90" fmla="*/ 2773 h 10021"/>
                  <a:gd name="connsiteX91" fmla="*/ 3334 w 9942"/>
                  <a:gd name="connsiteY91" fmla="*/ 2825 h 10021"/>
                  <a:gd name="connsiteX92" fmla="*/ 2408 w 9942"/>
                  <a:gd name="connsiteY92" fmla="*/ 2644 h 10021"/>
                  <a:gd name="connsiteX93" fmla="*/ 2598 w 9942"/>
                  <a:gd name="connsiteY93" fmla="*/ 2493 h 10021"/>
                  <a:gd name="connsiteX94" fmla="*/ 2028 w 9942"/>
                  <a:gd name="connsiteY94" fmla="*/ 2946 h 10021"/>
                  <a:gd name="connsiteX95" fmla="*/ 1965 w 9942"/>
                  <a:gd name="connsiteY95" fmla="*/ 3324 h 10021"/>
                  <a:gd name="connsiteX96" fmla="*/ 1965 w 9942"/>
                  <a:gd name="connsiteY96" fmla="*/ 3324 h 10021"/>
                  <a:gd name="connsiteX97" fmla="*/ 1826 w 9942"/>
                  <a:gd name="connsiteY97" fmla="*/ 3566 h 10021"/>
                  <a:gd name="connsiteX98" fmla="*/ 1594 w 9942"/>
                  <a:gd name="connsiteY98" fmla="*/ 3566 h 10021"/>
                  <a:gd name="connsiteX99" fmla="*/ 1420 w 9942"/>
                  <a:gd name="connsiteY99" fmla="*/ 3778 h 10021"/>
                  <a:gd name="connsiteX100" fmla="*/ 1189 w 9942"/>
                  <a:gd name="connsiteY100" fmla="*/ 3778 h 10021"/>
                  <a:gd name="connsiteX101" fmla="*/ 1014 w 9942"/>
                  <a:gd name="connsiteY101" fmla="*/ 3989 h 10021"/>
                  <a:gd name="connsiteX102" fmla="*/ 899 w 9942"/>
                  <a:gd name="connsiteY102" fmla="*/ 3778 h 10021"/>
                  <a:gd name="connsiteX103" fmla="*/ 609 w 9942"/>
                  <a:gd name="connsiteY103" fmla="*/ 3725 h 10021"/>
                  <a:gd name="connsiteX104" fmla="*/ 0 w 9942"/>
                  <a:gd name="connsiteY104" fmla="*/ 4624 h 10021"/>
                  <a:gd name="connsiteX105" fmla="*/ 58 w 9942"/>
                  <a:gd name="connsiteY105" fmla="*/ 4994 h 10021"/>
                  <a:gd name="connsiteX106" fmla="*/ 116 w 9942"/>
                  <a:gd name="connsiteY106" fmla="*/ 5260 h 10021"/>
                  <a:gd name="connsiteX107" fmla="*/ 174 w 9942"/>
                  <a:gd name="connsiteY107" fmla="*/ 5630 h 10021"/>
                  <a:gd name="connsiteX108" fmla="*/ 348 w 9942"/>
                  <a:gd name="connsiteY108" fmla="*/ 5947 h 10021"/>
                  <a:gd name="connsiteX109" fmla="*/ 580 w 9942"/>
                  <a:gd name="connsiteY109" fmla="*/ 6476 h 10021"/>
                  <a:gd name="connsiteX110" fmla="*/ 434 w 9942"/>
                  <a:gd name="connsiteY110" fmla="*/ 6371 h 10021"/>
                  <a:gd name="connsiteX111" fmla="*/ 782 w 9942"/>
                  <a:gd name="connsiteY111" fmla="*/ 6846 h 10021"/>
                  <a:gd name="connsiteX112" fmla="*/ 985 w 9942"/>
                  <a:gd name="connsiteY112" fmla="*/ 6794 h 10021"/>
                  <a:gd name="connsiteX113" fmla="*/ 957 w 9942"/>
                  <a:gd name="connsiteY113" fmla="*/ 6476 h 10021"/>
                  <a:gd name="connsiteX114" fmla="*/ 1130 w 9942"/>
                  <a:gd name="connsiteY114" fmla="*/ 6529 h 10021"/>
                  <a:gd name="connsiteX115" fmla="*/ 928 w 9942"/>
                  <a:gd name="connsiteY115" fmla="*/ 5894 h 10021"/>
                  <a:gd name="connsiteX116" fmla="*/ 1304 w 9942"/>
                  <a:gd name="connsiteY116" fmla="*/ 5630 h 10021"/>
                  <a:gd name="connsiteX117" fmla="*/ 1508 w 9942"/>
                  <a:gd name="connsiteY117" fmla="*/ 5630 h 10021"/>
                  <a:gd name="connsiteX118" fmla="*/ 1508 w 9942"/>
                  <a:gd name="connsiteY118" fmla="*/ 5894 h 10021"/>
                  <a:gd name="connsiteX119" fmla="*/ 1333 w 9942"/>
                  <a:gd name="connsiteY119" fmla="*/ 6053 h 10021"/>
                  <a:gd name="connsiteX120" fmla="*/ 1218 w 9942"/>
                  <a:gd name="connsiteY120" fmla="*/ 6741 h 10021"/>
                  <a:gd name="connsiteX121" fmla="*/ 1160 w 9942"/>
                  <a:gd name="connsiteY121" fmla="*/ 7058 h 10021"/>
                  <a:gd name="connsiteX122" fmla="*/ 1247 w 9942"/>
                  <a:gd name="connsiteY122" fmla="*/ 7482 h 10021"/>
                  <a:gd name="connsiteX123" fmla="*/ 1420 w 9942"/>
                  <a:gd name="connsiteY123" fmla="*/ 7799 h 10021"/>
                  <a:gd name="connsiteX124" fmla="*/ 2000 w 9942"/>
                  <a:gd name="connsiteY124" fmla="*/ 8434 h 10021"/>
                  <a:gd name="connsiteX125" fmla="*/ 2463 w 9942"/>
                  <a:gd name="connsiteY125" fmla="*/ 8910 h 10021"/>
                  <a:gd name="connsiteX126" fmla="*/ 2811 w 9942"/>
                  <a:gd name="connsiteY126" fmla="*/ 9122 h 10021"/>
                  <a:gd name="connsiteX127" fmla="*/ 3188 w 9942"/>
                  <a:gd name="connsiteY127" fmla="*/ 9333 h 10021"/>
                  <a:gd name="connsiteX128" fmla="*/ 3566 w 9942"/>
                  <a:gd name="connsiteY128" fmla="*/ 9545 h 10021"/>
                  <a:gd name="connsiteX129" fmla="*/ 3914 w 9942"/>
                  <a:gd name="connsiteY129" fmla="*/ 9651 h 10021"/>
                  <a:gd name="connsiteX130" fmla="*/ 4290 w 9942"/>
                  <a:gd name="connsiteY130" fmla="*/ 9810 h 10021"/>
                  <a:gd name="connsiteX131" fmla="*/ 4725 w 9942"/>
                  <a:gd name="connsiteY131" fmla="*/ 9969 h 10021"/>
                  <a:gd name="connsiteX132" fmla="*/ 5188 w 9942"/>
                  <a:gd name="connsiteY132" fmla="*/ 10021 h 10021"/>
                  <a:gd name="connsiteX133" fmla="*/ 5594 w 9942"/>
                  <a:gd name="connsiteY133" fmla="*/ 10021 h 10021"/>
                  <a:gd name="connsiteX134" fmla="*/ 6087 w 9942"/>
                  <a:gd name="connsiteY134" fmla="*/ 9969 h 10021"/>
                  <a:gd name="connsiteX135" fmla="*/ 6435 w 9942"/>
                  <a:gd name="connsiteY135" fmla="*/ 9862 h 10021"/>
                  <a:gd name="connsiteX136" fmla="*/ 6783 w 9942"/>
                  <a:gd name="connsiteY136" fmla="*/ 9757 h 10021"/>
                  <a:gd name="connsiteX137" fmla="*/ 7160 w 9942"/>
                  <a:gd name="connsiteY137" fmla="*/ 9598 h 10021"/>
                  <a:gd name="connsiteX138" fmla="*/ 7507 w 9942"/>
                  <a:gd name="connsiteY138" fmla="*/ 9439 h 10021"/>
                  <a:gd name="connsiteX139" fmla="*/ 7826 w 9942"/>
                  <a:gd name="connsiteY139" fmla="*/ 9228 h 10021"/>
                  <a:gd name="connsiteX140" fmla="*/ 8174 w 9942"/>
                  <a:gd name="connsiteY140" fmla="*/ 9016 h 10021"/>
                  <a:gd name="connsiteX141" fmla="*/ 8493 w 9942"/>
                  <a:gd name="connsiteY141" fmla="*/ 8699 h 10021"/>
                  <a:gd name="connsiteX0" fmla="*/ 8485 w 9942"/>
                  <a:gd name="connsiteY0" fmla="*/ 8681 h 10000"/>
                  <a:gd name="connsiteX1" fmla="*/ 8835 w 9942"/>
                  <a:gd name="connsiteY1" fmla="*/ 8363 h 10000"/>
                  <a:gd name="connsiteX2" fmla="*/ 9009 w 9942"/>
                  <a:gd name="connsiteY2" fmla="*/ 7941 h 10000"/>
                  <a:gd name="connsiteX3" fmla="*/ 9359 w 9942"/>
                  <a:gd name="connsiteY3" fmla="*/ 7624 h 10000"/>
                  <a:gd name="connsiteX4" fmla="*/ 9242 w 9942"/>
                  <a:gd name="connsiteY4" fmla="*/ 7149 h 10000"/>
                  <a:gd name="connsiteX5" fmla="*/ 9447 w 9942"/>
                  <a:gd name="connsiteY5" fmla="*/ 6885 h 10000"/>
                  <a:gd name="connsiteX6" fmla="*/ 9592 w 9942"/>
                  <a:gd name="connsiteY6" fmla="*/ 6621 h 10000"/>
                  <a:gd name="connsiteX7" fmla="*/ 9650 w 9942"/>
                  <a:gd name="connsiteY7" fmla="*/ 7043 h 10000"/>
                  <a:gd name="connsiteX8" fmla="*/ 9592 w 9942"/>
                  <a:gd name="connsiteY8" fmla="*/ 7519 h 10000"/>
                  <a:gd name="connsiteX9" fmla="*/ 9913 w 9942"/>
                  <a:gd name="connsiteY9" fmla="*/ 7043 h 10000"/>
                  <a:gd name="connsiteX10" fmla="*/ 9942 w 9942"/>
                  <a:gd name="connsiteY10" fmla="*/ 6674 h 10000"/>
                  <a:gd name="connsiteX11" fmla="*/ 9825 w 9942"/>
                  <a:gd name="connsiteY11" fmla="*/ 6727 h 10000"/>
                  <a:gd name="connsiteX12" fmla="*/ 9738 w 9942"/>
                  <a:gd name="connsiteY12" fmla="*/ 6358 h 10000"/>
                  <a:gd name="connsiteX13" fmla="*/ 9854 w 9942"/>
                  <a:gd name="connsiteY13" fmla="*/ 5935 h 10000"/>
                  <a:gd name="connsiteX14" fmla="*/ 9797 w 9942"/>
                  <a:gd name="connsiteY14" fmla="*/ 5460 h 10000"/>
                  <a:gd name="connsiteX15" fmla="*/ 9505 w 9942"/>
                  <a:gd name="connsiteY15" fmla="*/ 5301 h 10000"/>
                  <a:gd name="connsiteX16" fmla="*/ 9884 w 9942"/>
                  <a:gd name="connsiteY16" fmla="*/ 4510 h 10000"/>
                  <a:gd name="connsiteX17" fmla="*/ 9476 w 9942"/>
                  <a:gd name="connsiteY17" fmla="*/ 4773 h 10000"/>
                  <a:gd name="connsiteX18" fmla="*/ 9388 w 9942"/>
                  <a:gd name="connsiteY18" fmla="*/ 5195 h 10000"/>
                  <a:gd name="connsiteX19" fmla="*/ 9038 w 9942"/>
                  <a:gd name="connsiteY19" fmla="*/ 5249 h 10000"/>
                  <a:gd name="connsiteX20" fmla="*/ 9009 w 9942"/>
                  <a:gd name="connsiteY20" fmla="*/ 5829 h 10000"/>
                  <a:gd name="connsiteX21" fmla="*/ 9038 w 9942"/>
                  <a:gd name="connsiteY21" fmla="*/ 5935 h 10000"/>
                  <a:gd name="connsiteX22" fmla="*/ 8864 w 9942"/>
                  <a:gd name="connsiteY22" fmla="*/ 6146 h 10000"/>
                  <a:gd name="connsiteX23" fmla="*/ 8669 w 9942"/>
                  <a:gd name="connsiteY23" fmla="*/ 5507 h 10000"/>
                  <a:gd name="connsiteX24" fmla="*/ 8669 w 9942"/>
                  <a:gd name="connsiteY24" fmla="*/ 5507 h 10000"/>
                  <a:gd name="connsiteX25" fmla="*/ 8541 w 9942"/>
                  <a:gd name="connsiteY25" fmla="*/ 5281 h 10000"/>
                  <a:gd name="connsiteX26" fmla="*/ 8350 w 9942"/>
                  <a:gd name="connsiteY26" fmla="*/ 5432 h 10000"/>
                  <a:gd name="connsiteX27" fmla="*/ 8223 w 9942"/>
                  <a:gd name="connsiteY27" fmla="*/ 5205 h 10000"/>
                  <a:gd name="connsiteX28" fmla="*/ 8095 w 9942"/>
                  <a:gd name="connsiteY28" fmla="*/ 4979 h 10000"/>
                  <a:gd name="connsiteX29" fmla="*/ 8605 w 9942"/>
                  <a:gd name="connsiteY29" fmla="*/ 4904 h 10000"/>
                  <a:gd name="connsiteX30" fmla="*/ 8159 w 9942"/>
                  <a:gd name="connsiteY30" fmla="*/ 4602 h 10000"/>
                  <a:gd name="connsiteX31" fmla="*/ 7968 w 9942"/>
                  <a:gd name="connsiteY31" fmla="*/ 4753 h 10000"/>
                  <a:gd name="connsiteX32" fmla="*/ 8000 w 9942"/>
                  <a:gd name="connsiteY32" fmla="*/ 4837 h 10000"/>
                  <a:gd name="connsiteX33" fmla="*/ 6874 w 9942"/>
                  <a:gd name="connsiteY33" fmla="*/ 3320 h 10000"/>
                  <a:gd name="connsiteX34" fmla="*/ 6886 w 9942"/>
                  <a:gd name="connsiteY34" fmla="*/ 3319 h 10000"/>
                  <a:gd name="connsiteX35" fmla="*/ 6567 w 9942"/>
                  <a:gd name="connsiteY35" fmla="*/ 3244 h 10000"/>
                  <a:gd name="connsiteX36" fmla="*/ 6441 w 9942"/>
                  <a:gd name="connsiteY36" fmla="*/ 3018 h 10000"/>
                  <a:gd name="connsiteX37" fmla="*/ 5867 w 9942"/>
                  <a:gd name="connsiteY37" fmla="*/ 2489 h 10000"/>
                  <a:gd name="connsiteX38" fmla="*/ 4928 w 9942"/>
                  <a:gd name="connsiteY38" fmla="*/ 3242 h 10000"/>
                  <a:gd name="connsiteX39" fmla="*/ 4810 w 9942"/>
                  <a:gd name="connsiteY39" fmla="*/ 3189 h 10000"/>
                  <a:gd name="connsiteX40" fmla="*/ 4665 w 9942"/>
                  <a:gd name="connsiteY40" fmla="*/ 3136 h 10000"/>
                  <a:gd name="connsiteX41" fmla="*/ 4548 w 9942"/>
                  <a:gd name="connsiteY41" fmla="*/ 3348 h 10000"/>
                  <a:gd name="connsiteX42" fmla="*/ 4374 w 9942"/>
                  <a:gd name="connsiteY42" fmla="*/ 3507 h 10000"/>
                  <a:gd name="connsiteX43" fmla="*/ 4345 w 9942"/>
                  <a:gd name="connsiteY43" fmla="*/ 3664 h 10000"/>
                  <a:gd name="connsiteX44" fmla="*/ 4489 w 9942"/>
                  <a:gd name="connsiteY44" fmla="*/ 3875 h 10000"/>
                  <a:gd name="connsiteX45" fmla="*/ 4548 w 9942"/>
                  <a:gd name="connsiteY45" fmla="*/ 4034 h 10000"/>
                  <a:gd name="connsiteX46" fmla="*/ 4695 w 9942"/>
                  <a:gd name="connsiteY46" fmla="*/ 4034 h 10000"/>
                  <a:gd name="connsiteX47" fmla="*/ 4753 w 9942"/>
                  <a:gd name="connsiteY47" fmla="*/ 4034 h 10000"/>
                  <a:gd name="connsiteX48" fmla="*/ 4839 w 9942"/>
                  <a:gd name="connsiteY48" fmla="*/ 4245 h 10000"/>
                  <a:gd name="connsiteX49" fmla="*/ 4986 w 9942"/>
                  <a:gd name="connsiteY49" fmla="*/ 4614 h 10000"/>
                  <a:gd name="connsiteX50" fmla="*/ 4810 w 9942"/>
                  <a:gd name="connsiteY50" fmla="*/ 4403 h 10000"/>
                  <a:gd name="connsiteX51" fmla="*/ 4724 w 9942"/>
                  <a:gd name="connsiteY51" fmla="*/ 4139 h 10000"/>
                  <a:gd name="connsiteX52" fmla="*/ 4636 w 9942"/>
                  <a:gd name="connsiteY52" fmla="*/ 4351 h 10000"/>
                  <a:gd name="connsiteX53" fmla="*/ 4519 w 9942"/>
                  <a:gd name="connsiteY53" fmla="*/ 4668 h 10000"/>
                  <a:gd name="connsiteX54" fmla="*/ 4519 w 9942"/>
                  <a:gd name="connsiteY54" fmla="*/ 4457 h 10000"/>
                  <a:gd name="connsiteX55" fmla="*/ 4345 w 9942"/>
                  <a:gd name="connsiteY55" fmla="*/ 4351 h 10000"/>
                  <a:gd name="connsiteX56" fmla="*/ 4315 w 9942"/>
                  <a:gd name="connsiteY56" fmla="*/ 3981 h 10000"/>
                  <a:gd name="connsiteX57" fmla="*/ 4170 w 9942"/>
                  <a:gd name="connsiteY57" fmla="*/ 4034 h 10000"/>
                  <a:gd name="connsiteX58" fmla="*/ 4228 w 9942"/>
                  <a:gd name="connsiteY58" fmla="*/ 3611 h 10000"/>
                  <a:gd name="connsiteX59" fmla="*/ 4140 w 9942"/>
                  <a:gd name="connsiteY59" fmla="*/ 3611 h 10000"/>
                  <a:gd name="connsiteX60" fmla="*/ 4228 w 9942"/>
                  <a:gd name="connsiteY60" fmla="*/ 3084 h 10000"/>
                  <a:gd name="connsiteX61" fmla="*/ 4374 w 9942"/>
                  <a:gd name="connsiteY61" fmla="*/ 3084 h 10000"/>
                  <a:gd name="connsiteX62" fmla="*/ 4432 w 9942"/>
                  <a:gd name="connsiteY62" fmla="*/ 3400 h 10000"/>
                  <a:gd name="connsiteX63" fmla="*/ 4461 w 9942"/>
                  <a:gd name="connsiteY63" fmla="*/ 3189 h 10000"/>
                  <a:gd name="connsiteX64" fmla="*/ 4403 w 9942"/>
                  <a:gd name="connsiteY64" fmla="*/ 3031 h 10000"/>
                  <a:gd name="connsiteX65" fmla="*/ 4257 w 9942"/>
                  <a:gd name="connsiteY65" fmla="*/ 2925 h 10000"/>
                  <a:gd name="connsiteX66" fmla="*/ 4286 w 9942"/>
                  <a:gd name="connsiteY66" fmla="*/ 2503 h 10000"/>
                  <a:gd name="connsiteX67" fmla="*/ 4228 w 9942"/>
                  <a:gd name="connsiteY67" fmla="*/ 2291 h 10000"/>
                  <a:gd name="connsiteX68" fmla="*/ 4198 w 9942"/>
                  <a:gd name="connsiteY68" fmla="*/ 1659 h 10000"/>
                  <a:gd name="connsiteX69" fmla="*/ 4257 w 9942"/>
                  <a:gd name="connsiteY69" fmla="*/ 1659 h 10000"/>
                  <a:gd name="connsiteX70" fmla="*/ 4170 w 9942"/>
                  <a:gd name="connsiteY70" fmla="*/ 1552 h 10000"/>
                  <a:gd name="connsiteX71" fmla="*/ 3907 w 9942"/>
                  <a:gd name="connsiteY71" fmla="*/ 1763 h 10000"/>
                  <a:gd name="connsiteX72" fmla="*/ 3849 w 9942"/>
                  <a:gd name="connsiteY72" fmla="*/ 1341 h 10000"/>
                  <a:gd name="connsiteX73" fmla="*/ 4053 w 9942"/>
                  <a:gd name="connsiteY73" fmla="*/ 602 h 10000"/>
                  <a:gd name="connsiteX74" fmla="*/ 3879 w 9942"/>
                  <a:gd name="connsiteY74" fmla="*/ 338 h 10000"/>
                  <a:gd name="connsiteX75" fmla="*/ 4467 w 9942"/>
                  <a:gd name="connsiteY75" fmla="*/ 0 h 10000"/>
                  <a:gd name="connsiteX76" fmla="*/ 3615 w 9942"/>
                  <a:gd name="connsiteY76" fmla="*/ 21 h 10000"/>
                  <a:gd name="connsiteX77" fmla="*/ 3529 w 9942"/>
                  <a:gd name="connsiteY77" fmla="*/ 233 h 10000"/>
                  <a:gd name="connsiteX78" fmla="*/ 3440 w 9942"/>
                  <a:gd name="connsiteY78" fmla="*/ 655 h 10000"/>
                  <a:gd name="connsiteX79" fmla="*/ 3324 w 9942"/>
                  <a:gd name="connsiteY79" fmla="*/ 708 h 10000"/>
                  <a:gd name="connsiteX80" fmla="*/ 3499 w 9942"/>
                  <a:gd name="connsiteY80" fmla="*/ 919 h 10000"/>
                  <a:gd name="connsiteX81" fmla="*/ 3529 w 9942"/>
                  <a:gd name="connsiteY81" fmla="*/ 1183 h 10000"/>
                  <a:gd name="connsiteX82" fmla="*/ 3440 w 9942"/>
                  <a:gd name="connsiteY82" fmla="*/ 1341 h 10000"/>
                  <a:gd name="connsiteX83" fmla="*/ 3529 w 9942"/>
                  <a:gd name="connsiteY83" fmla="*/ 1816 h 10000"/>
                  <a:gd name="connsiteX84" fmla="*/ 3469 w 9942"/>
                  <a:gd name="connsiteY84" fmla="*/ 2239 h 10000"/>
                  <a:gd name="connsiteX85" fmla="*/ 3032 w 9942"/>
                  <a:gd name="connsiteY85" fmla="*/ 2555 h 10000"/>
                  <a:gd name="connsiteX86" fmla="*/ 3003 w 9942"/>
                  <a:gd name="connsiteY86" fmla="*/ 2397 h 10000"/>
                  <a:gd name="connsiteX87" fmla="*/ 2975 w 9942"/>
                  <a:gd name="connsiteY87" fmla="*/ 2609 h 10000"/>
                  <a:gd name="connsiteX88" fmla="*/ 3090 w 9942"/>
                  <a:gd name="connsiteY88" fmla="*/ 2819 h 10000"/>
                  <a:gd name="connsiteX89" fmla="*/ 3382 w 9942"/>
                  <a:gd name="connsiteY89" fmla="*/ 2609 h 10000"/>
                  <a:gd name="connsiteX90" fmla="*/ 3499 w 9942"/>
                  <a:gd name="connsiteY90" fmla="*/ 2767 h 10000"/>
                  <a:gd name="connsiteX91" fmla="*/ 3295 w 9942"/>
                  <a:gd name="connsiteY91" fmla="*/ 2819 h 10000"/>
                  <a:gd name="connsiteX92" fmla="*/ 2364 w 9942"/>
                  <a:gd name="connsiteY92" fmla="*/ 2638 h 10000"/>
                  <a:gd name="connsiteX93" fmla="*/ 2555 w 9942"/>
                  <a:gd name="connsiteY93" fmla="*/ 2488 h 10000"/>
                  <a:gd name="connsiteX94" fmla="*/ 1982 w 9942"/>
                  <a:gd name="connsiteY94" fmla="*/ 2940 h 10000"/>
                  <a:gd name="connsiteX95" fmla="*/ 1918 w 9942"/>
                  <a:gd name="connsiteY95" fmla="*/ 3317 h 10000"/>
                  <a:gd name="connsiteX96" fmla="*/ 1918 w 9942"/>
                  <a:gd name="connsiteY96" fmla="*/ 3317 h 10000"/>
                  <a:gd name="connsiteX97" fmla="*/ 1779 w 9942"/>
                  <a:gd name="connsiteY97" fmla="*/ 3559 h 10000"/>
                  <a:gd name="connsiteX98" fmla="*/ 1545 w 9942"/>
                  <a:gd name="connsiteY98" fmla="*/ 3559 h 10000"/>
                  <a:gd name="connsiteX99" fmla="*/ 1370 w 9942"/>
                  <a:gd name="connsiteY99" fmla="*/ 3770 h 10000"/>
                  <a:gd name="connsiteX100" fmla="*/ 1138 w 9942"/>
                  <a:gd name="connsiteY100" fmla="*/ 3770 h 10000"/>
                  <a:gd name="connsiteX101" fmla="*/ 962 w 9942"/>
                  <a:gd name="connsiteY101" fmla="*/ 3981 h 10000"/>
                  <a:gd name="connsiteX102" fmla="*/ 846 w 9942"/>
                  <a:gd name="connsiteY102" fmla="*/ 3770 h 10000"/>
                  <a:gd name="connsiteX103" fmla="*/ 555 w 9942"/>
                  <a:gd name="connsiteY103" fmla="*/ 3717 h 10000"/>
                  <a:gd name="connsiteX104" fmla="*/ 0 w 9942"/>
                  <a:gd name="connsiteY104" fmla="*/ 4984 h 10000"/>
                  <a:gd name="connsiteX105" fmla="*/ 59 w 9942"/>
                  <a:gd name="connsiteY105" fmla="*/ 5249 h 10000"/>
                  <a:gd name="connsiteX106" fmla="*/ 117 w 9942"/>
                  <a:gd name="connsiteY106" fmla="*/ 5618 h 10000"/>
                  <a:gd name="connsiteX107" fmla="*/ 292 w 9942"/>
                  <a:gd name="connsiteY107" fmla="*/ 5935 h 10000"/>
                  <a:gd name="connsiteX108" fmla="*/ 525 w 9942"/>
                  <a:gd name="connsiteY108" fmla="*/ 6462 h 10000"/>
                  <a:gd name="connsiteX109" fmla="*/ 379 w 9942"/>
                  <a:gd name="connsiteY109" fmla="*/ 6358 h 10000"/>
                  <a:gd name="connsiteX110" fmla="*/ 729 w 9942"/>
                  <a:gd name="connsiteY110" fmla="*/ 6832 h 10000"/>
                  <a:gd name="connsiteX111" fmla="*/ 933 w 9942"/>
                  <a:gd name="connsiteY111" fmla="*/ 6780 h 10000"/>
                  <a:gd name="connsiteX112" fmla="*/ 905 w 9942"/>
                  <a:gd name="connsiteY112" fmla="*/ 6462 h 10000"/>
                  <a:gd name="connsiteX113" fmla="*/ 1079 w 9942"/>
                  <a:gd name="connsiteY113" fmla="*/ 6515 h 10000"/>
                  <a:gd name="connsiteX114" fmla="*/ 875 w 9942"/>
                  <a:gd name="connsiteY114" fmla="*/ 5882 h 10000"/>
                  <a:gd name="connsiteX115" fmla="*/ 1254 w 9942"/>
                  <a:gd name="connsiteY115" fmla="*/ 5618 h 10000"/>
                  <a:gd name="connsiteX116" fmla="*/ 1459 w 9942"/>
                  <a:gd name="connsiteY116" fmla="*/ 5618 h 10000"/>
                  <a:gd name="connsiteX117" fmla="*/ 1459 w 9942"/>
                  <a:gd name="connsiteY117" fmla="*/ 5882 h 10000"/>
                  <a:gd name="connsiteX118" fmla="*/ 1283 w 9942"/>
                  <a:gd name="connsiteY118" fmla="*/ 6040 h 10000"/>
                  <a:gd name="connsiteX119" fmla="*/ 1167 w 9942"/>
                  <a:gd name="connsiteY119" fmla="*/ 6727 h 10000"/>
                  <a:gd name="connsiteX120" fmla="*/ 1109 w 9942"/>
                  <a:gd name="connsiteY120" fmla="*/ 7043 h 10000"/>
                  <a:gd name="connsiteX121" fmla="*/ 1196 w 9942"/>
                  <a:gd name="connsiteY121" fmla="*/ 7466 h 10000"/>
                  <a:gd name="connsiteX122" fmla="*/ 1370 w 9942"/>
                  <a:gd name="connsiteY122" fmla="*/ 7783 h 10000"/>
                  <a:gd name="connsiteX123" fmla="*/ 1954 w 9942"/>
                  <a:gd name="connsiteY123" fmla="*/ 8416 h 10000"/>
                  <a:gd name="connsiteX124" fmla="*/ 2419 w 9942"/>
                  <a:gd name="connsiteY124" fmla="*/ 8891 h 10000"/>
                  <a:gd name="connsiteX125" fmla="*/ 2769 w 9942"/>
                  <a:gd name="connsiteY125" fmla="*/ 9103 h 10000"/>
                  <a:gd name="connsiteX126" fmla="*/ 3149 w 9942"/>
                  <a:gd name="connsiteY126" fmla="*/ 9313 h 10000"/>
                  <a:gd name="connsiteX127" fmla="*/ 3529 w 9942"/>
                  <a:gd name="connsiteY127" fmla="*/ 9525 h 10000"/>
                  <a:gd name="connsiteX128" fmla="*/ 3879 w 9942"/>
                  <a:gd name="connsiteY128" fmla="*/ 9631 h 10000"/>
                  <a:gd name="connsiteX129" fmla="*/ 4257 w 9942"/>
                  <a:gd name="connsiteY129" fmla="*/ 9789 h 10000"/>
                  <a:gd name="connsiteX130" fmla="*/ 4695 w 9942"/>
                  <a:gd name="connsiteY130" fmla="*/ 9948 h 10000"/>
                  <a:gd name="connsiteX131" fmla="*/ 5160 w 9942"/>
                  <a:gd name="connsiteY131" fmla="*/ 10000 h 10000"/>
                  <a:gd name="connsiteX132" fmla="*/ 5569 w 9942"/>
                  <a:gd name="connsiteY132" fmla="*/ 10000 h 10000"/>
                  <a:gd name="connsiteX133" fmla="*/ 6065 w 9942"/>
                  <a:gd name="connsiteY133" fmla="*/ 9948 h 10000"/>
                  <a:gd name="connsiteX134" fmla="*/ 6415 w 9942"/>
                  <a:gd name="connsiteY134" fmla="*/ 9841 h 10000"/>
                  <a:gd name="connsiteX135" fmla="*/ 6765 w 9942"/>
                  <a:gd name="connsiteY135" fmla="*/ 9737 h 10000"/>
                  <a:gd name="connsiteX136" fmla="*/ 7144 w 9942"/>
                  <a:gd name="connsiteY136" fmla="*/ 9578 h 10000"/>
                  <a:gd name="connsiteX137" fmla="*/ 7493 w 9942"/>
                  <a:gd name="connsiteY137" fmla="*/ 9419 h 10000"/>
                  <a:gd name="connsiteX138" fmla="*/ 7814 w 9942"/>
                  <a:gd name="connsiteY138" fmla="*/ 9209 h 10000"/>
                  <a:gd name="connsiteX139" fmla="*/ 8164 w 9942"/>
                  <a:gd name="connsiteY139" fmla="*/ 8997 h 10000"/>
                  <a:gd name="connsiteX140" fmla="*/ 8485 w 9942"/>
                  <a:gd name="connsiteY14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194 w 10000"/>
                  <a:gd name="connsiteY56" fmla="*/ 4034 h 10000"/>
                  <a:gd name="connsiteX57" fmla="*/ 4253 w 10000"/>
                  <a:gd name="connsiteY57" fmla="*/ 3611 h 10000"/>
                  <a:gd name="connsiteX58" fmla="*/ 4164 w 10000"/>
                  <a:gd name="connsiteY58" fmla="*/ 3611 h 10000"/>
                  <a:gd name="connsiteX59" fmla="*/ 4253 w 10000"/>
                  <a:gd name="connsiteY59" fmla="*/ 3084 h 10000"/>
                  <a:gd name="connsiteX60" fmla="*/ 4400 w 10000"/>
                  <a:gd name="connsiteY60" fmla="*/ 3084 h 10000"/>
                  <a:gd name="connsiteX61" fmla="*/ 4458 w 10000"/>
                  <a:gd name="connsiteY61" fmla="*/ 3400 h 10000"/>
                  <a:gd name="connsiteX62" fmla="*/ 4487 w 10000"/>
                  <a:gd name="connsiteY62" fmla="*/ 3189 h 10000"/>
                  <a:gd name="connsiteX63" fmla="*/ 4429 w 10000"/>
                  <a:gd name="connsiteY63" fmla="*/ 3031 h 10000"/>
                  <a:gd name="connsiteX64" fmla="*/ 4282 w 10000"/>
                  <a:gd name="connsiteY64" fmla="*/ 2925 h 10000"/>
                  <a:gd name="connsiteX65" fmla="*/ 4311 w 10000"/>
                  <a:gd name="connsiteY65" fmla="*/ 2503 h 10000"/>
                  <a:gd name="connsiteX66" fmla="*/ 4253 w 10000"/>
                  <a:gd name="connsiteY66" fmla="*/ 2291 h 10000"/>
                  <a:gd name="connsiteX67" fmla="*/ 4222 w 10000"/>
                  <a:gd name="connsiteY67" fmla="*/ 1659 h 10000"/>
                  <a:gd name="connsiteX68" fmla="*/ 4282 w 10000"/>
                  <a:gd name="connsiteY68" fmla="*/ 1659 h 10000"/>
                  <a:gd name="connsiteX69" fmla="*/ 4194 w 10000"/>
                  <a:gd name="connsiteY69" fmla="*/ 1552 h 10000"/>
                  <a:gd name="connsiteX70" fmla="*/ 3930 w 10000"/>
                  <a:gd name="connsiteY70" fmla="*/ 1763 h 10000"/>
                  <a:gd name="connsiteX71" fmla="*/ 3871 w 10000"/>
                  <a:gd name="connsiteY71" fmla="*/ 1341 h 10000"/>
                  <a:gd name="connsiteX72" fmla="*/ 4077 w 10000"/>
                  <a:gd name="connsiteY72" fmla="*/ 602 h 10000"/>
                  <a:gd name="connsiteX73" fmla="*/ 3902 w 10000"/>
                  <a:gd name="connsiteY73" fmla="*/ 338 h 10000"/>
                  <a:gd name="connsiteX74" fmla="*/ 4493 w 10000"/>
                  <a:gd name="connsiteY74" fmla="*/ 0 h 10000"/>
                  <a:gd name="connsiteX75" fmla="*/ 3636 w 10000"/>
                  <a:gd name="connsiteY75" fmla="*/ 21 h 10000"/>
                  <a:gd name="connsiteX76" fmla="*/ 3550 w 10000"/>
                  <a:gd name="connsiteY76" fmla="*/ 233 h 10000"/>
                  <a:gd name="connsiteX77" fmla="*/ 3460 w 10000"/>
                  <a:gd name="connsiteY77" fmla="*/ 655 h 10000"/>
                  <a:gd name="connsiteX78" fmla="*/ 3343 w 10000"/>
                  <a:gd name="connsiteY78" fmla="*/ 708 h 10000"/>
                  <a:gd name="connsiteX79" fmla="*/ 3519 w 10000"/>
                  <a:gd name="connsiteY79" fmla="*/ 919 h 10000"/>
                  <a:gd name="connsiteX80" fmla="*/ 3550 w 10000"/>
                  <a:gd name="connsiteY80" fmla="*/ 1183 h 10000"/>
                  <a:gd name="connsiteX81" fmla="*/ 3460 w 10000"/>
                  <a:gd name="connsiteY81" fmla="*/ 1341 h 10000"/>
                  <a:gd name="connsiteX82" fmla="*/ 3550 w 10000"/>
                  <a:gd name="connsiteY82" fmla="*/ 1816 h 10000"/>
                  <a:gd name="connsiteX83" fmla="*/ 3489 w 10000"/>
                  <a:gd name="connsiteY83" fmla="*/ 2239 h 10000"/>
                  <a:gd name="connsiteX84" fmla="*/ 3050 w 10000"/>
                  <a:gd name="connsiteY84" fmla="*/ 2555 h 10000"/>
                  <a:gd name="connsiteX85" fmla="*/ 3021 w 10000"/>
                  <a:gd name="connsiteY85" fmla="*/ 2397 h 10000"/>
                  <a:gd name="connsiteX86" fmla="*/ 2992 w 10000"/>
                  <a:gd name="connsiteY86" fmla="*/ 2609 h 10000"/>
                  <a:gd name="connsiteX87" fmla="*/ 3108 w 10000"/>
                  <a:gd name="connsiteY87" fmla="*/ 2819 h 10000"/>
                  <a:gd name="connsiteX88" fmla="*/ 3402 w 10000"/>
                  <a:gd name="connsiteY88" fmla="*/ 2609 h 10000"/>
                  <a:gd name="connsiteX89" fmla="*/ 3519 w 10000"/>
                  <a:gd name="connsiteY89" fmla="*/ 2767 h 10000"/>
                  <a:gd name="connsiteX90" fmla="*/ 3314 w 10000"/>
                  <a:gd name="connsiteY90" fmla="*/ 2819 h 10000"/>
                  <a:gd name="connsiteX91" fmla="*/ 2378 w 10000"/>
                  <a:gd name="connsiteY91" fmla="*/ 2638 h 10000"/>
                  <a:gd name="connsiteX92" fmla="*/ 2570 w 10000"/>
                  <a:gd name="connsiteY92" fmla="*/ 2488 h 10000"/>
                  <a:gd name="connsiteX93" fmla="*/ 1994 w 10000"/>
                  <a:gd name="connsiteY93" fmla="*/ 2940 h 10000"/>
                  <a:gd name="connsiteX94" fmla="*/ 1929 w 10000"/>
                  <a:gd name="connsiteY94" fmla="*/ 3317 h 10000"/>
                  <a:gd name="connsiteX95" fmla="*/ 1929 w 10000"/>
                  <a:gd name="connsiteY95" fmla="*/ 3317 h 10000"/>
                  <a:gd name="connsiteX96" fmla="*/ 1789 w 10000"/>
                  <a:gd name="connsiteY96" fmla="*/ 3559 h 10000"/>
                  <a:gd name="connsiteX97" fmla="*/ 1554 w 10000"/>
                  <a:gd name="connsiteY97" fmla="*/ 3559 h 10000"/>
                  <a:gd name="connsiteX98" fmla="*/ 1378 w 10000"/>
                  <a:gd name="connsiteY98" fmla="*/ 3770 h 10000"/>
                  <a:gd name="connsiteX99" fmla="*/ 1145 w 10000"/>
                  <a:gd name="connsiteY99" fmla="*/ 3770 h 10000"/>
                  <a:gd name="connsiteX100" fmla="*/ 968 w 10000"/>
                  <a:gd name="connsiteY100" fmla="*/ 3981 h 10000"/>
                  <a:gd name="connsiteX101" fmla="*/ 851 w 10000"/>
                  <a:gd name="connsiteY101" fmla="*/ 3770 h 10000"/>
                  <a:gd name="connsiteX102" fmla="*/ 558 w 10000"/>
                  <a:gd name="connsiteY102" fmla="*/ 3717 h 10000"/>
                  <a:gd name="connsiteX103" fmla="*/ 0 w 10000"/>
                  <a:gd name="connsiteY103" fmla="*/ 4984 h 10000"/>
                  <a:gd name="connsiteX104" fmla="*/ 59 w 10000"/>
                  <a:gd name="connsiteY104" fmla="*/ 5249 h 10000"/>
                  <a:gd name="connsiteX105" fmla="*/ 118 w 10000"/>
                  <a:gd name="connsiteY105" fmla="*/ 5618 h 10000"/>
                  <a:gd name="connsiteX106" fmla="*/ 294 w 10000"/>
                  <a:gd name="connsiteY106" fmla="*/ 5935 h 10000"/>
                  <a:gd name="connsiteX107" fmla="*/ 528 w 10000"/>
                  <a:gd name="connsiteY107" fmla="*/ 6462 h 10000"/>
                  <a:gd name="connsiteX108" fmla="*/ 381 w 10000"/>
                  <a:gd name="connsiteY108" fmla="*/ 6358 h 10000"/>
                  <a:gd name="connsiteX109" fmla="*/ 733 w 10000"/>
                  <a:gd name="connsiteY109" fmla="*/ 6832 h 10000"/>
                  <a:gd name="connsiteX110" fmla="*/ 938 w 10000"/>
                  <a:gd name="connsiteY110" fmla="*/ 6780 h 10000"/>
                  <a:gd name="connsiteX111" fmla="*/ 910 w 10000"/>
                  <a:gd name="connsiteY111" fmla="*/ 6462 h 10000"/>
                  <a:gd name="connsiteX112" fmla="*/ 1085 w 10000"/>
                  <a:gd name="connsiteY112" fmla="*/ 6515 h 10000"/>
                  <a:gd name="connsiteX113" fmla="*/ 880 w 10000"/>
                  <a:gd name="connsiteY113" fmla="*/ 5882 h 10000"/>
                  <a:gd name="connsiteX114" fmla="*/ 1261 w 10000"/>
                  <a:gd name="connsiteY114" fmla="*/ 5618 h 10000"/>
                  <a:gd name="connsiteX115" fmla="*/ 1468 w 10000"/>
                  <a:gd name="connsiteY115" fmla="*/ 5618 h 10000"/>
                  <a:gd name="connsiteX116" fmla="*/ 1468 w 10000"/>
                  <a:gd name="connsiteY116" fmla="*/ 5882 h 10000"/>
                  <a:gd name="connsiteX117" fmla="*/ 1290 w 10000"/>
                  <a:gd name="connsiteY117" fmla="*/ 6040 h 10000"/>
                  <a:gd name="connsiteX118" fmla="*/ 1174 w 10000"/>
                  <a:gd name="connsiteY118" fmla="*/ 6727 h 10000"/>
                  <a:gd name="connsiteX119" fmla="*/ 1115 w 10000"/>
                  <a:gd name="connsiteY119" fmla="*/ 7043 h 10000"/>
                  <a:gd name="connsiteX120" fmla="*/ 1203 w 10000"/>
                  <a:gd name="connsiteY120" fmla="*/ 7466 h 10000"/>
                  <a:gd name="connsiteX121" fmla="*/ 1378 w 10000"/>
                  <a:gd name="connsiteY121" fmla="*/ 7783 h 10000"/>
                  <a:gd name="connsiteX122" fmla="*/ 1965 w 10000"/>
                  <a:gd name="connsiteY122" fmla="*/ 8416 h 10000"/>
                  <a:gd name="connsiteX123" fmla="*/ 2433 w 10000"/>
                  <a:gd name="connsiteY123" fmla="*/ 8891 h 10000"/>
                  <a:gd name="connsiteX124" fmla="*/ 2785 w 10000"/>
                  <a:gd name="connsiteY124" fmla="*/ 9103 h 10000"/>
                  <a:gd name="connsiteX125" fmla="*/ 3167 w 10000"/>
                  <a:gd name="connsiteY125" fmla="*/ 9313 h 10000"/>
                  <a:gd name="connsiteX126" fmla="*/ 3550 w 10000"/>
                  <a:gd name="connsiteY126" fmla="*/ 9525 h 10000"/>
                  <a:gd name="connsiteX127" fmla="*/ 3902 w 10000"/>
                  <a:gd name="connsiteY127" fmla="*/ 9631 h 10000"/>
                  <a:gd name="connsiteX128" fmla="*/ 4282 w 10000"/>
                  <a:gd name="connsiteY128" fmla="*/ 9789 h 10000"/>
                  <a:gd name="connsiteX129" fmla="*/ 4722 w 10000"/>
                  <a:gd name="connsiteY129" fmla="*/ 9948 h 10000"/>
                  <a:gd name="connsiteX130" fmla="*/ 5190 w 10000"/>
                  <a:gd name="connsiteY130" fmla="*/ 10000 h 10000"/>
                  <a:gd name="connsiteX131" fmla="*/ 5601 w 10000"/>
                  <a:gd name="connsiteY131" fmla="*/ 10000 h 10000"/>
                  <a:gd name="connsiteX132" fmla="*/ 6100 w 10000"/>
                  <a:gd name="connsiteY132" fmla="*/ 9948 h 10000"/>
                  <a:gd name="connsiteX133" fmla="*/ 6452 w 10000"/>
                  <a:gd name="connsiteY133" fmla="*/ 9841 h 10000"/>
                  <a:gd name="connsiteX134" fmla="*/ 6804 w 10000"/>
                  <a:gd name="connsiteY134" fmla="*/ 9737 h 10000"/>
                  <a:gd name="connsiteX135" fmla="*/ 7186 w 10000"/>
                  <a:gd name="connsiteY135" fmla="*/ 9578 h 10000"/>
                  <a:gd name="connsiteX136" fmla="*/ 7537 w 10000"/>
                  <a:gd name="connsiteY136" fmla="*/ 9419 h 10000"/>
                  <a:gd name="connsiteX137" fmla="*/ 7860 w 10000"/>
                  <a:gd name="connsiteY137" fmla="*/ 9209 h 10000"/>
                  <a:gd name="connsiteX138" fmla="*/ 8212 w 10000"/>
                  <a:gd name="connsiteY138" fmla="*/ 8997 h 10000"/>
                  <a:gd name="connsiteX139" fmla="*/ 8535 w 10000"/>
                  <a:gd name="connsiteY13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253 w 10000"/>
                  <a:gd name="connsiteY56" fmla="*/ 3611 h 10000"/>
                  <a:gd name="connsiteX57" fmla="*/ 4164 w 10000"/>
                  <a:gd name="connsiteY57" fmla="*/ 3611 h 10000"/>
                  <a:gd name="connsiteX58" fmla="*/ 4253 w 10000"/>
                  <a:gd name="connsiteY58" fmla="*/ 3084 h 10000"/>
                  <a:gd name="connsiteX59" fmla="*/ 4400 w 10000"/>
                  <a:gd name="connsiteY59" fmla="*/ 3084 h 10000"/>
                  <a:gd name="connsiteX60" fmla="*/ 4458 w 10000"/>
                  <a:gd name="connsiteY60" fmla="*/ 3400 h 10000"/>
                  <a:gd name="connsiteX61" fmla="*/ 4487 w 10000"/>
                  <a:gd name="connsiteY61" fmla="*/ 3189 h 10000"/>
                  <a:gd name="connsiteX62" fmla="*/ 4429 w 10000"/>
                  <a:gd name="connsiteY62" fmla="*/ 3031 h 10000"/>
                  <a:gd name="connsiteX63" fmla="*/ 4282 w 10000"/>
                  <a:gd name="connsiteY63" fmla="*/ 2925 h 10000"/>
                  <a:gd name="connsiteX64" fmla="*/ 4311 w 10000"/>
                  <a:gd name="connsiteY64" fmla="*/ 2503 h 10000"/>
                  <a:gd name="connsiteX65" fmla="*/ 4253 w 10000"/>
                  <a:gd name="connsiteY65" fmla="*/ 2291 h 10000"/>
                  <a:gd name="connsiteX66" fmla="*/ 4222 w 10000"/>
                  <a:gd name="connsiteY66" fmla="*/ 1659 h 10000"/>
                  <a:gd name="connsiteX67" fmla="*/ 4282 w 10000"/>
                  <a:gd name="connsiteY67" fmla="*/ 1659 h 10000"/>
                  <a:gd name="connsiteX68" fmla="*/ 4194 w 10000"/>
                  <a:gd name="connsiteY68" fmla="*/ 1552 h 10000"/>
                  <a:gd name="connsiteX69" fmla="*/ 3930 w 10000"/>
                  <a:gd name="connsiteY69" fmla="*/ 1763 h 10000"/>
                  <a:gd name="connsiteX70" fmla="*/ 3871 w 10000"/>
                  <a:gd name="connsiteY70" fmla="*/ 1341 h 10000"/>
                  <a:gd name="connsiteX71" fmla="*/ 4077 w 10000"/>
                  <a:gd name="connsiteY71" fmla="*/ 602 h 10000"/>
                  <a:gd name="connsiteX72" fmla="*/ 3902 w 10000"/>
                  <a:gd name="connsiteY72" fmla="*/ 338 h 10000"/>
                  <a:gd name="connsiteX73" fmla="*/ 4493 w 10000"/>
                  <a:gd name="connsiteY73" fmla="*/ 0 h 10000"/>
                  <a:gd name="connsiteX74" fmla="*/ 3636 w 10000"/>
                  <a:gd name="connsiteY74" fmla="*/ 21 h 10000"/>
                  <a:gd name="connsiteX75" fmla="*/ 3550 w 10000"/>
                  <a:gd name="connsiteY75" fmla="*/ 233 h 10000"/>
                  <a:gd name="connsiteX76" fmla="*/ 3460 w 10000"/>
                  <a:gd name="connsiteY76" fmla="*/ 655 h 10000"/>
                  <a:gd name="connsiteX77" fmla="*/ 3343 w 10000"/>
                  <a:gd name="connsiteY77" fmla="*/ 708 h 10000"/>
                  <a:gd name="connsiteX78" fmla="*/ 3519 w 10000"/>
                  <a:gd name="connsiteY78" fmla="*/ 919 h 10000"/>
                  <a:gd name="connsiteX79" fmla="*/ 3550 w 10000"/>
                  <a:gd name="connsiteY79" fmla="*/ 1183 h 10000"/>
                  <a:gd name="connsiteX80" fmla="*/ 3460 w 10000"/>
                  <a:gd name="connsiteY80" fmla="*/ 1341 h 10000"/>
                  <a:gd name="connsiteX81" fmla="*/ 3550 w 10000"/>
                  <a:gd name="connsiteY81" fmla="*/ 1816 h 10000"/>
                  <a:gd name="connsiteX82" fmla="*/ 3489 w 10000"/>
                  <a:gd name="connsiteY82" fmla="*/ 2239 h 10000"/>
                  <a:gd name="connsiteX83" fmla="*/ 3050 w 10000"/>
                  <a:gd name="connsiteY83" fmla="*/ 2555 h 10000"/>
                  <a:gd name="connsiteX84" fmla="*/ 3021 w 10000"/>
                  <a:gd name="connsiteY84" fmla="*/ 2397 h 10000"/>
                  <a:gd name="connsiteX85" fmla="*/ 2992 w 10000"/>
                  <a:gd name="connsiteY85" fmla="*/ 2609 h 10000"/>
                  <a:gd name="connsiteX86" fmla="*/ 3108 w 10000"/>
                  <a:gd name="connsiteY86" fmla="*/ 2819 h 10000"/>
                  <a:gd name="connsiteX87" fmla="*/ 3402 w 10000"/>
                  <a:gd name="connsiteY87" fmla="*/ 2609 h 10000"/>
                  <a:gd name="connsiteX88" fmla="*/ 3519 w 10000"/>
                  <a:gd name="connsiteY88" fmla="*/ 2767 h 10000"/>
                  <a:gd name="connsiteX89" fmla="*/ 3314 w 10000"/>
                  <a:gd name="connsiteY89" fmla="*/ 2819 h 10000"/>
                  <a:gd name="connsiteX90" fmla="*/ 2378 w 10000"/>
                  <a:gd name="connsiteY90" fmla="*/ 2638 h 10000"/>
                  <a:gd name="connsiteX91" fmla="*/ 2570 w 10000"/>
                  <a:gd name="connsiteY91" fmla="*/ 2488 h 10000"/>
                  <a:gd name="connsiteX92" fmla="*/ 1994 w 10000"/>
                  <a:gd name="connsiteY92" fmla="*/ 2940 h 10000"/>
                  <a:gd name="connsiteX93" fmla="*/ 1929 w 10000"/>
                  <a:gd name="connsiteY93" fmla="*/ 3317 h 10000"/>
                  <a:gd name="connsiteX94" fmla="*/ 1929 w 10000"/>
                  <a:gd name="connsiteY94" fmla="*/ 3317 h 10000"/>
                  <a:gd name="connsiteX95" fmla="*/ 1789 w 10000"/>
                  <a:gd name="connsiteY95" fmla="*/ 3559 h 10000"/>
                  <a:gd name="connsiteX96" fmla="*/ 1554 w 10000"/>
                  <a:gd name="connsiteY96" fmla="*/ 3559 h 10000"/>
                  <a:gd name="connsiteX97" fmla="*/ 1378 w 10000"/>
                  <a:gd name="connsiteY97" fmla="*/ 3770 h 10000"/>
                  <a:gd name="connsiteX98" fmla="*/ 1145 w 10000"/>
                  <a:gd name="connsiteY98" fmla="*/ 3770 h 10000"/>
                  <a:gd name="connsiteX99" fmla="*/ 968 w 10000"/>
                  <a:gd name="connsiteY99" fmla="*/ 3981 h 10000"/>
                  <a:gd name="connsiteX100" fmla="*/ 851 w 10000"/>
                  <a:gd name="connsiteY100" fmla="*/ 3770 h 10000"/>
                  <a:gd name="connsiteX101" fmla="*/ 558 w 10000"/>
                  <a:gd name="connsiteY101" fmla="*/ 3717 h 10000"/>
                  <a:gd name="connsiteX102" fmla="*/ 0 w 10000"/>
                  <a:gd name="connsiteY102" fmla="*/ 4984 h 10000"/>
                  <a:gd name="connsiteX103" fmla="*/ 59 w 10000"/>
                  <a:gd name="connsiteY103" fmla="*/ 5249 h 10000"/>
                  <a:gd name="connsiteX104" fmla="*/ 118 w 10000"/>
                  <a:gd name="connsiteY104" fmla="*/ 5618 h 10000"/>
                  <a:gd name="connsiteX105" fmla="*/ 294 w 10000"/>
                  <a:gd name="connsiteY105" fmla="*/ 5935 h 10000"/>
                  <a:gd name="connsiteX106" fmla="*/ 528 w 10000"/>
                  <a:gd name="connsiteY106" fmla="*/ 6462 h 10000"/>
                  <a:gd name="connsiteX107" fmla="*/ 381 w 10000"/>
                  <a:gd name="connsiteY107" fmla="*/ 6358 h 10000"/>
                  <a:gd name="connsiteX108" fmla="*/ 733 w 10000"/>
                  <a:gd name="connsiteY108" fmla="*/ 6832 h 10000"/>
                  <a:gd name="connsiteX109" fmla="*/ 938 w 10000"/>
                  <a:gd name="connsiteY109" fmla="*/ 6780 h 10000"/>
                  <a:gd name="connsiteX110" fmla="*/ 910 w 10000"/>
                  <a:gd name="connsiteY110" fmla="*/ 6462 h 10000"/>
                  <a:gd name="connsiteX111" fmla="*/ 1085 w 10000"/>
                  <a:gd name="connsiteY111" fmla="*/ 6515 h 10000"/>
                  <a:gd name="connsiteX112" fmla="*/ 880 w 10000"/>
                  <a:gd name="connsiteY112" fmla="*/ 5882 h 10000"/>
                  <a:gd name="connsiteX113" fmla="*/ 1261 w 10000"/>
                  <a:gd name="connsiteY113" fmla="*/ 5618 h 10000"/>
                  <a:gd name="connsiteX114" fmla="*/ 1468 w 10000"/>
                  <a:gd name="connsiteY114" fmla="*/ 5618 h 10000"/>
                  <a:gd name="connsiteX115" fmla="*/ 1468 w 10000"/>
                  <a:gd name="connsiteY115" fmla="*/ 5882 h 10000"/>
                  <a:gd name="connsiteX116" fmla="*/ 1290 w 10000"/>
                  <a:gd name="connsiteY116" fmla="*/ 6040 h 10000"/>
                  <a:gd name="connsiteX117" fmla="*/ 1174 w 10000"/>
                  <a:gd name="connsiteY117" fmla="*/ 6727 h 10000"/>
                  <a:gd name="connsiteX118" fmla="*/ 1115 w 10000"/>
                  <a:gd name="connsiteY118" fmla="*/ 7043 h 10000"/>
                  <a:gd name="connsiteX119" fmla="*/ 1203 w 10000"/>
                  <a:gd name="connsiteY119" fmla="*/ 7466 h 10000"/>
                  <a:gd name="connsiteX120" fmla="*/ 1378 w 10000"/>
                  <a:gd name="connsiteY120" fmla="*/ 7783 h 10000"/>
                  <a:gd name="connsiteX121" fmla="*/ 1965 w 10000"/>
                  <a:gd name="connsiteY121" fmla="*/ 8416 h 10000"/>
                  <a:gd name="connsiteX122" fmla="*/ 2433 w 10000"/>
                  <a:gd name="connsiteY122" fmla="*/ 8891 h 10000"/>
                  <a:gd name="connsiteX123" fmla="*/ 2785 w 10000"/>
                  <a:gd name="connsiteY123" fmla="*/ 9103 h 10000"/>
                  <a:gd name="connsiteX124" fmla="*/ 3167 w 10000"/>
                  <a:gd name="connsiteY124" fmla="*/ 9313 h 10000"/>
                  <a:gd name="connsiteX125" fmla="*/ 3550 w 10000"/>
                  <a:gd name="connsiteY125" fmla="*/ 9525 h 10000"/>
                  <a:gd name="connsiteX126" fmla="*/ 3902 w 10000"/>
                  <a:gd name="connsiteY126" fmla="*/ 9631 h 10000"/>
                  <a:gd name="connsiteX127" fmla="*/ 4282 w 10000"/>
                  <a:gd name="connsiteY127" fmla="*/ 9789 h 10000"/>
                  <a:gd name="connsiteX128" fmla="*/ 4722 w 10000"/>
                  <a:gd name="connsiteY128" fmla="*/ 9948 h 10000"/>
                  <a:gd name="connsiteX129" fmla="*/ 5190 w 10000"/>
                  <a:gd name="connsiteY129" fmla="*/ 10000 h 10000"/>
                  <a:gd name="connsiteX130" fmla="*/ 5601 w 10000"/>
                  <a:gd name="connsiteY130" fmla="*/ 10000 h 10000"/>
                  <a:gd name="connsiteX131" fmla="*/ 6100 w 10000"/>
                  <a:gd name="connsiteY131" fmla="*/ 9948 h 10000"/>
                  <a:gd name="connsiteX132" fmla="*/ 6452 w 10000"/>
                  <a:gd name="connsiteY132" fmla="*/ 9841 h 10000"/>
                  <a:gd name="connsiteX133" fmla="*/ 6804 w 10000"/>
                  <a:gd name="connsiteY133" fmla="*/ 9737 h 10000"/>
                  <a:gd name="connsiteX134" fmla="*/ 7186 w 10000"/>
                  <a:gd name="connsiteY134" fmla="*/ 9578 h 10000"/>
                  <a:gd name="connsiteX135" fmla="*/ 7537 w 10000"/>
                  <a:gd name="connsiteY135" fmla="*/ 9419 h 10000"/>
                  <a:gd name="connsiteX136" fmla="*/ 7860 w 10000"/>
                  <a:gd name="connsiteY136" fmla="*/ 9209 h 10000"/>
                  <a:gd name="connsiteX137" fmla="*/ 8212 w 10000"/>
                  <a:gd name="connsiteY137" fmla="*/ 8997 h 10000"/>
                  <a:gd name="connsiteX138" fmla="*/ 8535 w 10000"/>
                  <a:gd name="connsiteY13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40 w 10000"/>
                  <a:gd name="connsiteY54" fmla="*/ 3981 h 10000"/>
                  <a:gd name="connsiteX55" fmla="*/ 4253 w 10000"/>
                  <a:gd name="connsiteY55" fmla="*/ 3611 h 10000"/>
                  <a:gd name="connsiteX56" fmla="*/ 4164 w 10000"/>
                  <a:gd name="connsiteY56" fmla="*/ 3611 h 10000"/>
                  <a:gd name="connsiteX57" fmla="*/ 4253 w 10000"/>
                  <a:gd name="connsiteY57" fmla="*/ 3084 h 10000"/>
                  <a:gd name="connsiteX58" fmla="*/ 4400 w 10000"/>
                  <a:gd name="connsiteY58" fmla="*/ 3084 h 10000"/>
                  <a:gd name="connsiteX59" fmla="*/ 4458 w 10000"/>
                  <a:gd name="connsiteY59" fmla="*/ 3400 h 10000"/>
                  <a:gd name="connsiteX60" fmla="*/ 4487 w 10000"/>
                  <a:gd name="connsiteY60" fmla="*/ 3189 h 10000"/>
                  <a:gd name="connsiteX61" fmla="*/ 4429 w 10000"/>
                  <a:gd name="connsiteY61" fmla="*/ 3031 h 10000"/>
                  <a:gd name="connsiteX62" fmla="*/ 4282 w 10000"/>
                  <a:gd name="connsiteY62" fmla="*/ 2925 h 10000"/>
                  <a:gd name="connsiteX63" fmla="*/ 4311 w 10000"/>
                  <a:gd name="connsiteY63" fmla="*/ 2503 h 10000"/>
                  <a:gd name="connsiteX64" fmla="*/ 4253 w 10000"/>
                  <a:gd name="connsiteY64" fmla="*/ 2291 h 10000"/>
                  <a:gd name="connsiteX65" fmla="*/ 4222 w 10000"/>
                  <a:gd name="connsiteY65" fmla="*/ 1659 h 10000"/>
                  <a:gd name="connsiteX66" fmla="*/ 4282 w 10000"/>
                  <a:gd name="connsiteY66" fmla="*/ 1659 h 10000"/>
                  <a:gd name="connsiteX67" fmla="*/ 4194 w 10000"/>
                  <a:gd name="connsiteY67" fmla="*/ 1552 h 10000"/>
                  <a:gd name="connsiteX68" fmla="*/ 3930 w 10000"/>
                  <a:gd name="connsiteY68" fmla="*/ 1763 h 10000"/>
                  <a:gd name="connsiteX69" fmla="*/ 3871 w 10000"/>
                  <a:gd name="connsiteY69" fmla="*/ 1341 h 10000"/>
                  <a:gd name="connsiteX70" fmla="*/ 4077 w 10000"/>
                  <a:gd name="connsiteY70" fmla="*/ 602 h 10000"/>
                  <a:gd name="connsiteX71" fmla="*/ 3902 w 10000"/>
                  <a:gd name="connsiteY71" fmla="*/ 338 h 10000"/>
                  <a:gd name="connsiteX72" fmla="*/ 4493 w 10000"/>
                  <a:gd name="connsiteY72" fmla="*/ 0 h 10000"/>
                  <a:gd name="connsiteX73" fmla="*/ 3636 w 10000"/>
                  <a:gd name="connsiteY73" fmla="*/ 21 h 10000"/>
                  <a:gd name="connsiteX74" fmla="*/ 3550 w 10000"/>
                  <a:gd name="connsiteY74" fmla="*/ 233 h 10000"/>
                  <a:gd name="connsiteX75" fmla="*/ 3460 w 10000"/>
                  <a:gd name="connsiteY75" fmla="*/ 655 h 10000"/>
                  <a:gd name="connsiteX76" fmla="*/ 3343 w 10000"/>
                  <a:gd name="connsiteY76" fmla="*/ 708 h 10000"/>
                  <a:gd name="connsiteX77" fmla="*/ 3519 w 10000"/>
                  <a:gd name="connsiteY77" fmla="*/ 919 h 10000"/>
                  <a:gd name="connsiteX78" fmla="*/ 3550 w 10000"/>
                  <a:gd name="connsiteY78" fmla="*/ 1183 h 10000"/>
                  <a:gd name="connsiteX79" fmla="*/ 3460 w 10000"/>
                  <a:gd name="connsiteY79" fmla="*/ 1341 h 10000"/>
                  <a:gd name="connsiteX80" fmla="*/ 3550 w 10000"/>
                  <a:gd name="connsiteY80" fmla="*/ 1816 h 10000"/>
                  <a:gd name="connsiteX81" fmla="*/ 3489 w 10000"/>
                  <a:gd name="connsiteY81" fmla="*/ 2239 h 10000"/>
                  <a:gd name="connsiteX82" fmla="*/ 3050 w 10000"/>
                  <a:gd name="connsiteY82" fmla="*/ 2555 h 10000"/>
                  <a:gd name="connsiteX83" fmla="*/ 3021 w 10000"/>
                  <a:gd name="connsiteY83" fmla="*/ 2397 h 10000"/>
                  <a:gd name="connsiteX84" fmla="*/ 2992 w 10000"/>
                  <a:gd name="connsiteY84" fmla="*/ 2609 h 10000"/>
                  <a:gd name="connsiteX85" fmla="*/ 3108 w 10000"/>
                  <a:gd name="connsiteY85" fmla="*/ 2819 h 10000"/>
                  <a:gd name="connsiteX86" fmla="*/ 3402 w 10000"/>
                  <a:gd name="connsiteY86" fmla="*/ 2609 h 10000"/>
                  <a:gd name="connsiteX87" fmla="*/ 3519 w 10000"/>
                  <a:gd name="connsiteY87" fmla="*/ 2767 h 10000"/>
                  <a:gd name="connsiteX88" fmla="*/ 3314 w 10000"/>
                  <a:gd name="connsiteY88" fmla="*/ 2819 h 10000"/>
                  <a:gd name="connsiteX89" fmla="*/ 2378 w 10000"/>
                  <a:gd name="connsiteY89" fmla="*/ 2638 h 10000"/>
                  <a:gd name="connsiteX90" fmla="*/ 2570 w 10000"/>
                  <a:gd name="connsiteY90" fmla="*/ 2488 h 10000"/>
                  <a:gd name="connsiteX91" fmla="*/ 1994 w 10000"/>
                  <a:gd name="connsiteY91" fmla="*/ 2940 h 10000"/>
                  <a:gd name="connsiteX92" fmla="*/ 1929 w 10000"/>
                  <a:gd name="connsiteY92" fmla="*/ 3317 h 10000"/>
                  <a:gd name="connsiteX93" fmla="*/ 1929 w 10000"/>
                  <a:gd name="connsiteY93" fmla="*/ 3317 h 10000"/>
                  <a:gd name="connsiteX94" fmla="*/ 1789 w 10000"/>
                  <a:gd name="connsiteY94" fmla="*/ 3559 h 10000"/>
                  <a:gd name="connsiteX95" fmla="*/ 1554 w 10000"/>
                  <a:gd name="connsiteY95" fmla="*/ 3559 h 10000"/>
                  <a:gd name="connsiteX96" fmla="*/ 1378 w 10000"/>
                  <a:gd name="connsiteY96" fmla="*/ 3770 h 10000"/>
                  <a:gd name="connsiteX97" fmla="*/ 1145 w 10000"/>
                  <a:gd name="connsiteY97" fmla="*/ 3770 h 10000"/>
                  <a:gd name="connsiteX98" fmla="*/ 968 w 10000"/>
                  <a:gd name="connsiteY98" fmla="*/ 3981 h 10000"/>
                  <a:gd name="connsiteX99" fmla="*/ 851 w 10000"/>
                  <a:gd name="connsiteY99" fmla="*/ 3770 h 10000"/>
                  <a:gd name="connsiteX100" fmla="*/ 558 w 10000"/>
                  <a:gd name="connsiteY100" fmla="*/ 3717 h 10000"/>
                  <a:gd name="connsiteX101" fmla="*/ 0 w 10000"/>
                  <a:gd name="connsiteY101" fmla="*/ 4984 h 10000"/>
                  <a:gd name="connsiteX102" fmla="*/ 59 w 10000"/>
                  <a:gd name="connsiteY102" fmla="*/ 5249 h 10000"/>
                  <a:gd name="connsiteX103" fmla="*/ 118 w 10000"/>
                  <a:gd name="connsiteY103" fmla="*/ 5618 h 10000"/>
                  <a:gd name="connsiteX104" fmla="*/ 294 w 10000"/>
                  <a:gd name="connsiteY104" fmla="*/ 5935 h 10000"/>
                  <a:gd name="connsiteX105" fmla="*/ 528 w 10000"/>
                  <a:gd name="connsiteY105" fmla="*/ 6462 h 10000"/>
                  <a:gd name="connsiteX106" fmla="*/ 381 w 10000"/>
                  <a:gd name="connsiteY106" fmla="*/ 6358 h 10000"/>
                  <a:gd name="connsiteX107" fmla="*/ 733 w 10000"/>
                  <a:gd name="connsiteY107" fmla="*/ 6832 h 10000"/>
                  <a:gd name="connsiteX108" fmla="*/ 938 w 10000"/>
                  <a:gd name="connsiteY108" fmla="*/ 6780 h 10000"/>
                  <a:gd name="connsiteX109" fmla="*/ 910 w 10000"/>
                  <a:gd name="connsiteY109" fmla="*/ 6462 h 10000"/>
                  <a:gd name="connsiteX110" fmla="*/ 1085 w 10000"/>
                  <a:gd name="connsiteY110" fmla="*/ 6515 h 10000"/>
                  <a:gd name="connsiteX111" fmla="*/ 880 w 10000"/>
                  <a:gd name="connsiteY111" fmla="*/ 5882 h 10000"/>
                  <a:gd name="connsiteX112" fmla="*/ 1261 w 10000"/>
                  <a:gd name="connsiteY112" fmla="*/ 5618 h 10000"/>
                  <a:gd name="connsiteX113" fmla="*/ 1468 w 10000"/>
                  <a:gd name="connsiteY113" fmla="*/ 5618 h 10000"/>
                  <a:gd name="connsiteX114" fmla="*/ 1468 w 10000"/>
                  <a:gd name="connsiteY114" fmla="*/ 5882 h 10000"/>
                  <a:gd name="connsiteX115" fmla="*/ 1290 w 10000"/>
                  <a:gd name="connsiteY115" fmla="*/ 6040 h 10000"/>
                  <a:gd name="connsiteX116" fmla="*/ 1174 w 10000"/>
                  <a:gd name="connsiteY116" fmla="*/ 6727 h 10000"/>
                  <a:gd name="connsiteX117" fmla="*/ 1115 w 10000"/>
                  <a:gd name="connsiteY117" fmla="*/ 7043 h 10000"/>
                  <a:gd name="connsiteX118" fmla="*/ 1203 w 10000"/>
                  <a:gd name="connsiteY118" fmla="*/ 7466 h 10000"/>
                  <a:gd name="connsiteX119" fmla="*/ 1378 w 10000"/>
                  <a:gd name="connsiteY119" fmla="*/ 7783 h 10000"/>
                  <a:gd name="connsiteX120" fmla="*/ 1965 w 10000"/>
                  <a:gd name="connsiteY120" fmla="*/ 8416 h 10000"/>
                  <a:gd name="connsiteX121" fmla="*/ 2433 w 10000"/>
                  <a:gd name="connsiteY121" fmla="*/ 8891 h 10000"/>
                  <a:gd name="connsiteX122" fmla="*/ 2785 w 10000"/>
                  <a:gd name="connsiteY122" fmla="*/ 9103 h 10000"/>
                  <a:gd name="connsiteX123" fmla="*/ 3167 w 10000"/>
                  <a:gd name="connsiteY123" fmla="*/ 9313 h 10000"/>
                  <a:gd name="connsiteX124" fmla="*/ 3550 w 10000"/>
                  <a:gd name="connsiteY124" fmla="*/ 9525 h 10000"/>
                  <a:gd name="connsiteX125" fmla="*/ 3902 w 10000"/>
                  <a:gd name="connsiteY125" fmla="*/ 9631 h 10000"/>
                  <a:gd name="connsiteX126" fmla="*/ 4282 w 10000"/>
                  <a:gd name="connsiteY126" fmla="*/ 9789 h 10000"/>
                  <a:gd name="connsiteX127" fmla="*/ 4722 w 10000"/>
                  <a:gd name="connsiteY127" fmla="*/ 9948 h 10000"/>
                  <a:gd name="connsiteX128" fmla="*/ 5190 w 10000"/>
                  <a:gd name="connsiteY128" fmla="*/ 10000 h 10000"/>
                  <a:gd name="connsiteX129" fmla="*/ 5601 w 10000"/>
                  <a:gd name="connsiteY129" fmla="*/ 10000 h 10000"/>
                  <a:gd name="connsiteX130" fmla="*/ 6100 w 10000"/>
                  <a:gd name="connsiteY130" fmla="*/ 9948 h 10000"/>
                  <a:gd name="connsiteX131" fmla="*/ 6452 w 10000"/>
                  <a:gd name="connsiteY131" fmla="*/ 9841 h 10000"/>
                  <a:gd name="connsiteX132" fmla="*/ 6804 w 10000"/>
                  <a:gd name="connsiteY132" fmla="*/ 9737 h 10000"/>
                  <a:gd name="connsiteX133" fmla="*/ 7186 w 10000"/>
                  <a:gd name="connsiteY133" fmla="*/ 9578 h 10000"/>
                  <a:gd name="connsiteX134" fmla="*/ 7537 w 10000"/>
                  <a:gd name="connsiteY134" fmla="*/ 9419 h 10000"/>
                  <a:gd name="connsiteX135" fmla="*/ 7860 w 10000"/>
                  <a:gd name="connsiteY135" fmla="*/ 9209 h 10000"/>
                  <a:gd name="connsiteX136" fmla="*/ 8212 w 10000"/>
                  <a:gd name="connsiteY136" fmla="*/ 8997 h 10000"/>
                  <a:gd name="connsiteX137" fmla="*/ 8535 w 10000"/>
                  <a:gd name="connsiteY13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340 w 10000"/>
                  <a:gd name="connsiteY53" fmla="*/ 3981 h 10000"/>
                  <a:gd name="connsiteX54" fmla="*/ 4253 w 10000"/>
                  <a:gd name="connsiteY54" fmla="*/ 3611 h 10000"/>
                  <a:gd name="connsiteX55" fmla="*/ 4164 w 10000"/>
                  <a:gd name="connsiteY55" fmla="*/ 3611 h 10000"/>
                  <a:gd name="connsiteX56" fmla="*/ 4253 w 10000"/>
                  <a:gd name="connsiteY56" fmla="*/ 3084 h 10000"/>
                  <a:gd name="connsiteX57" fmla="*/ 4400 w 10000"/>
                  <a:gd name="connsiteY57" fmla="*/ 3084 h 10000"/>
                  <a:gd name="connsiteX58" fmla="*/ 4458 w 10000"/>
                  <a:gd name="connsiteY58" fmla="*/ 3400 h 10000"/>
                  <a:gd name="connsiteX59" fmla="*/ 4487 w 10000"/>
                  <a:gd name="connsiteY59" fmla="*/ 3189 h 10000"/>
                  <a:gd name="connsiteX60" fmla="*/ 4429 w 10000"/>
                  <a:gd name="connsiteY60" fmla="*/ 3031 h 10000"/>
                  <a:gd name="connsiteX61" fmla="*/ 4282 w 10000"/>
                  <a:gd name="connsiteY61" fmla="*/ 2925 h 10000"/>
                  <a:gd name="connsiteX62" fmla="*/ 4311 w 10000"/>
                  <a:gd name="connsiteY62" fmla="*/ 2503 h 10000"/>
                  <a:gd name="connsiteX63" fmla="*/ 4253 w 10000"/>
                  <a:gd name="connsiteY63" fmla="*/ 2291 h 10000"/>
                  <a:gd name="connsiteX64" fmla="*/ 4222 w 10000"/>
                  <a:gd name="connsiteY64" fmla="*/ 1659 h 10000"/>
                  <a:gd name="connsiteX65" fmla="*/ 4282 w 10000"/>
                  <a:gd name="connsiteY65" fmla="*/ 1659 h 10000"/>
                  <a:gd name="connsiteX66" fmla="*/ 4194 w 10000"/>
                  <a:gd name="connsiteY66" fmla="*/ 1552 h 10000"/>
                  <a:gd name="connsiteX67" fmla="*/ 3930 w 10000"/>
                  <a:gd name="connsiteY67" fmla="*/ 1763 h 10000"/>
                  <a:gd name="connsiteX68" fmla="*/ 3871 w 10000"/>
                  <a:gd name="connsiteY68" fmla="*/ 1341 h 10000"/>
                  <a:gd name="connsiteX69" fmla="*/ 4077 w 10000"/>
                  <a:gd name="connsiteY69" fmla="*/ 602 h 10000"/>
                  <a:gd name="connsiteX70" fmla="*/ 3902 w 10000"/>
                  <a:gd name="connsiteY70" fmla="*/ 338 h 10000"/>
                  <a:gd name="connsiteX71" fmla="*/ 4493 w 10000"/>
                  <a:gd name="connsiteY71" fmla="*/ 0 h 10000"/>
                  <a:gd name="connsiteX72" fmla="*/ 3636 w 10000"/>
                  <a:gd name="connsiteY72" fmla="*/ 21 h 10000"/>
                  <a:gd name="connsiteX73" fmla="*/ 3550 w 10000"/>
                  <a:gd name="connsiteY73" fmla="*/ 233 h 10000"/>
                  <a:gd name="connsiteX74" fmla="*/ 3460 w 10000"/>
                  <a:gd name="connsiteY74" fmla="*/ 655 h 10000"/>
                  <a:gd name="connsiteX75" fmla="*/ 3343 w 10000"/>
                  <a:gd name="connsiteY75" fmla="*/ 708 h 10000"/>
                  <a:gd name="connsiteX76" fmla="*/ 3519 w 10000"/>
                  <a:gd name="connsiteY76" fmla="*/ 919 h 10000"/>
                  <a:gd name="connsiteX77" fmla="*/ 3550 w 10000"/>
                  <a:gd name="connsiteY77" fmla="*/ 1183 h 10000"/>
                  <a:gd name="connsiteX78" fmla="*/ 3460 w 10000"/>
                  <a:gd name="connsiteY78" fmla="*/ 1341 h 10000"/>
                  <a:gd name="connsiteX79" fmla="*/ 3550 w 10000"/>
                  <a:gd name="connsiteY79" fmla="*/ 1816 h 10000"/>
                  <a:gd name="connsiteX80" fmla="*/ 3489 w 10000"/>
                  <a:gd name="connsiteY80" fmla="*/ 2239 h 10000"/>
                  <a:gd name="connsiteX81" fmla="*/ 3050 w 10000"/>
                  <a:gd name="connsiteY81" fmla="*/ 2555 h 10000"/>
                  <a:gd name="connsiteX82" fmla="*/ 3021 w 10000"/>
                  <a:gd name="connsiteY82" fmla="*/ 2397 h 10000"/>
                  <a:gd name="connsiteX83" fmla="*/ 2992 w 10000"/>
                  <a:gd name="connsiteY83" fmla="*/ 2609 h 10000"/>
                  <a:gd name="connsiteX84" fmla="*/ 3108 w 10000"/>
                  <a:gd name="connsiteY84" fmla="*/ 2819 h 10000"/>
                  <a:gd name="connsiteX85" fmla="*/ 3402 w 10000"/>
                  <a:gd name="connsiteY85" fmla="*/ 2609 h 10000"/>
                  <a:gd name="connsiteX86" fmla="*/ 3519 w 10000"/>
                  <a:gd name="connsiteY86" fmla="*/ 2767 h 10000"/>
                  <a:gd name="connsiteX87" fmla="*/ 3314 w 10000"/>
                  <a:gd name="connsiteY87" fmla="*/ 2819 h 10000"/>
                  <a:gd name="connsiteX88" fmla="*/ 2378 w 10000"/>
                  <a:gd name="connsiteY88" fmla="*/ 2638 h 10000"/>
                  <a:gd name="connsiteX89" fmla="*/ 2570 w 10000"/>
                  <a:gd name="connsiteY89" fmla="*/ 2488 h 10000"/>
                  <a:gd name="connsiteX90" fmla="*/ 1994 w 10000"/>
                  <a:gd name="connsiteY90" fmla="*/ 2940 h 10000"/>
                  <a:gd name="connsiteX91" fmla="*/ 1929 w 10000"/>
                  <a:gd name="connsiteY91" fmla="*/ 3317 h 10000"/>
                  <a:gd name="connsiteX92" fmla="*/ 1929 w 10000"/>
                  <a:gd name="connsiteY92" fmla="*/ 3317 h 10000"/>
                  <a:gd name="connsiteX93" fmla="*/ 1789 w 10000"/>
                  <a:gd name="connsiteY93" fmla="*/ 3559 h 10000"/>
                  <a:gd name="connsiteX94" fmla="*/ 1554 w 10000"/>
                  <a:gd name="connsiteY94" fmla="*/ 3559 h 10000"/>
                  <a:gd name="connsiteX95" fmla="*/ 1378 w 10000"/>
                  <a:gd name="connsiteY95" fmla="*/ 3770 h 10000"/>
                  <a:gd name="connsiteX96" fmla="*/ 1145 w 10000"/>
                  <a:gd name="connsiteY96" fmla="*/ 3770 h 10000"/>
                  <a:gd name="connsiteX97" fmla="*/ 968 w 10000"/>
                  <a:gd name="connsiteY97" fmla="*/ 3981 h 10000"/>
                  <a:gd name="connsiteX98" fmla="*/ 851 w 10000"/>
                  <a:gd name="connsiteY98" fmla="*/ 3770 h 10000"/>
                  <a:gd name="connsiteX99" fmla="*/ 558 w 10000"/>
                  <a:gd name="connsiteY99" fmla="*/ 3717 h 10000"/>
                  <a:gd name="connsiteX100" fmla="*/ 0 w 10000"/>
                  <a:gd name="connsiteY100" fmla="*/ 4984 h 10000"/>
                  <a:gd name="connsiteX101" fmla="*/ 59 w 10000"/>
                  <a:gd name="connsiteY101" fmla="*/ 5249 h 10000"/>
                  <a:gd name="connsiteX102" fmla="*/ 118 w 10000"/>
                  <a:gd name="connsiteY102" fmla="*/ 5618 h 10000"/>
                  <a:gd name="connsiteX103" fmla="*/ 294 w 10000"/>
                  <a:gd name="connsiteY103" fmla="*/ 5935 h 10000"/>
                  <a:gd name="connsiteX104" fmla="*/ 528 w 10000"/>
                  <a:gd name="connsiteY104" fmla="*/ 6462 h 10000"/>
                  <a:gd name="connsiteX105" fmla="*/ 381 w 10000"/>
                  <a:gd name="connsiteY105" fmla="*/ 6358 h 10000"/>
                  <a:gd name="connsiteX106" fmla="*/ 733 w 10000"/>
                  <a:gd name="connsiteY106" fmla="*/ 6832 h 10000"/>
                  <a:gd name="connsiteX107" fmla="*/ 938 w 10000"/>
                  <a:gd name="connsiteY107" fmla="*/ 6780 h 10000"/>
                  <a:gd name="connsiteX108" fmla="*/ 910 w 10000"/>
                  <a:gd name="connsiteY108" fmla="*/ 6462 h 10000"/>
                  <a:gd name="connsiteX109" fmla="*/ 1085 w 10000"/>
                  <a:gd name="connsiteY109" fmla="*/ 6515 h 10000"/>
                  <a:gd name="connsiteX110" fmla="*/ 880 w 10000"/>
                  <a:gd name="connsiteY110" fmla="*/ 5882 h 10000"/>
                  <a:gd name="connsiteX111" fmla="*/ 1261 w 10000"/>
                  <a:gd name="connsiteY111" fmla="*/ 5618 h 10000"/>
                  <a:gd name="connsiteX112" fmla="*/ 1468 w 10000"/>
                  <a:gd name="connsiteY112" fmla="*/ 5618 h 10000"/>
                  <a:gd name="connsiteX113" fmla="*/ 1468 w 10000"/>
                  <a:gd name="connsiteY113" fmla="*/ 5882 h 10000"/>
                  <a:gd name="connsiteX114" fmla="*/ 1290 w 10000"/>
                  <a:gd name="connsiteY114" fmla="*/ 6040 h 10000"/>
                  <a:gd name="connsiteX115" fmla="*/ 1174 w 10000"/>
                  <a:gd name="connsiteY115" fmla="*/ 6727 h 10000"/>
                  <a:gd name="connsiteX116" fmla="*/ 1115 w 10000"/>
                  <a:gd name="connsiteY116" fmla="*/ 7043 h 10000"/>
                  <a:gd name="connsiteX117" fmla="*/ 1203 w 10000"/>
                  <a:gd name="connsiteY117" fmla="*/ 7466 h 10000"/>
                  <a:gd name="connsiteX118" fmla="*/ 1378 w 10000"/>
                  <a:gd name="connsiteY118" fmla="*/ 7783 h 10000"/>
                  <a:gd name="connsiteX119" fmla="*/ 1965 w 10000"/>
                  <a:gd name="connsiteY119" fmla="*/ 8416 h 10000"/>
                  <a:gd name="connsiteX120" fmla="*/ 2433 w 10000"/>
                  <a:gd name="connsiteY120" fmla="*/ 8891 h 10000"/>
                  <a:gd name="connsiteX121" fmla="*/ 2785 w 10000"/>
                  <a:gd name="connsiteY121" fmla="*/ 9103 h 10000"/>
                  <a:gd name="connsiteX122" fmla="*/ 3167 w 10000"/>
                  <a:gd name="connsiteY122" fmla="*/ 9313 h 10000"/>
                  <a:gd name="connsiteX123" fmla="*/ 3550 w 10000"/>
                  <a:gd name="connsiteY123" fmla="*/ 9525 h 10000"/>
                  <a:gd name="connsiteX124" fmla="*/ 3902 w 10000"/>
                  <a:gd name="connsiteY124" fmla="*/ 9631 h 10000"/>
                  <a:gd name="connsiteX125" fmla="*/ 4282 w 10000"/>
                  <a:gd name="connsiteY125" fmla="*/ 9789 h 10000"/>
                  <a:gd name="connsiteX126" fmla="*/ 4722 w 10000"/>
                  <a:gd name="connsiteY126" fmla="*/ 9948 h 10000"/>
                  <a:gd name="connsiteX127" fmla="*/ 5190 w 10000"/>
                  <a:gd name="connsiteY127" fmla="*/ 10000 h 10000"/>
                  <a:gd name="connsiteX128" fmla="*/ 5601 w 10000"/>
                  <a:gd name="connsiteY128" fmla="*/ 10000 h 10000"/>
                  <a:gd name="connsiteX129" fmla="*/ 6100 w 10000"/>
                  <a:gd name="connsiteY129" fmla="*/ 9948 h 10000"/>
                  <a:gd name="connsiteX130" fmla="*/ 6452 w 10000"/>
                  <a:gd name="connsiteY130" fmla="*/ 9841 h 10000"/>
                  <a:gd name="connsiteX131" fmla="*/ 6804 w 10000"/>
                  <a:gd name="connsiteY131" fmla="*/ 9737 h 10000"/>
                  <a:gd name="connsiteX132" fmla="*/ 7186 w 10000"/>
                  <a:gd name="connsiteY132" fmla="*/ 9578 h 10000"/>
                  <a:gd name="connsiteX133" fmla="*/ 7537 w 10000"/>
                  <a:gd name="connsiteY133" fmla="*/ 9419 h 10000"/>
                  <a:gd name="connsiteX134" fmla="*/ 7860 w 10000"/>
                  <a:gd name="connsiteY134" fmla="*/ 9209 h 10000"/>
                  <a:gd name="connsiteX135" fmla="*/ 8212 w 10000"/>
                  <a:gd name="connsiteY135" fmla="*/ 8997 h 10000"/>
                  <a:gd name="connsiteX136" fmla="*/ 8535 w 10000"/>
                  <a:gd name="connsiteY13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545 w 10000"/>
                  <a:gd name="connsiteY51" fmla="*/ 4668 h 10000"/>
                  <a:gd name="connsiteX52" fmla="*/ 4340 w 10000"/>
                  <a:gd name="connsiteY52" fmla="*/ 3981 h 10000"/>
                  <a:gd name="connsiteX53" fmla="*/ 4253 w 10000"/>
                  <a:gd name="connsiteY53" fmla="*/ 3611 h 10000"/>
                  <a:gd name="connsiteX54" fmla="*/ 4164 w 10000"/>
                  <a:gd name="connsiteY54" fmla="*/ 3611 h 10000"/>
                  <a:gd name="connsiteX55" fmla="*/ 4253 w 10000"/>
                  <a:gd name="connsiteY55" fmla="*/ 3084 h 10000"/>
                  <a:gd name="connsiteX56" fmla="*/ 4400 w 10000"/>
                  <a:gd name="connsiteY56" fmla="*/ 3084 h 10000"/>
                  <a:gd name="connsiteX57" fmla="*/ 4458 w 10000"/>
                  <a:gd name="connsiteY57" fmla="*/ 3400 h 10000"/>
                  <a:gd name="connsiteX58" fmla="*/ 4487 w 10000"/>
                  <a:gd name="connsiteY58" fmla="*/ 3189 h 10000"/>
                  <a:gd name="connsiteX59" fmla="*/ 4429 w 10000"/>
                  <a:gd name="connsiteY59" fmla="*/ 3031 h 10000"/>
                  <a:gd name="connsiteX60" fmla="*/ 4282 w 10000"/>
                  <a:gd name="connsiteY60" fmla="*/ 2925 h 10000"/>
                  <a:gd name="connsiteX61" fmla="*/ 4311 w 10000"/>
                  <a:gd name="connsiteY61" fmla="*/ 2503 h 10000"/>
                  <a:gd name="connsiteX62" fmla="*/ 4253 w 10000"/>
                  <a:gd name="connsiteY62" fmla="*/ 2291 h 10000"/>
                  <a:gd name="connsiteX63" fmla="*/ 4222 w 10000"/>
                  <a:gd name="connsiteY63" fmla="*/ 1659 h 10000"/>
                  <a:gd name="connsiteX64" fmla="*/ 4282 w 10000"/>
                  <a:gd name="connsiteY64" fmla="*/ 1659 h 10000"/>
                  <a:gd name="connsiteX65" fmla="*/ 4194 w 10000"/>
                  <a:gd name="connsiteY65" fmla="*/ 1552 h 10000"/>
                  <a:gd name="connsiteX66" fmla="*/ 3930 w 10000"/>
                  <a:gd name="connsiteY66" fmla="*/ 1763 h 10000"/>
                  <a:gd name="connsiteX67" fmla="*/ 3871 w 10000"/>
                  <a:gd name="connsiteY67" fmla="*/ 1341 h 10000"/>
                  <a:gd name="connsiteX68" fmla="*/ 4077 w 10000"/>
                  <a:gd name="connsiteY68" fmla="*/ 602 h 10000"/>
                  <a:gd name="connsiteX69" fmla="*/ 3902 w 10000"/>
                  <a:gd name="connsiteY69" fmla="*/ 338 h 10000"/>
                  <a:gd name="connsiteX70" fmla="*/ 4493 w 10000"/>
                  <a:gd name="connsiteY70" fmla="*/ 0 h 10000"/>
                  <a:gd name="connsiteX71" fmla="*/ 3636 w 10000"/>
                  <a:gd name="connsiteY71" fmla="*/ 21 h 10000"/>
                  <a:gd name="connsiteX72" fmla="*/ 3550 w 10000"/>
                  <a:gd name="connsiteY72" fmla="*/ 233 h 10000"/>
                  <a:gd name="connsiteX73" fmla="*/ 3460 w 10000"/>
                  <a:gd name="connsiteY73" fmla="*/ 655 h 10000"/>
                  <a:gd name="connsiteX74" fmla="*/ 3343 w 10000"/>
                  <a:gd name="connsiteY74" fmla="*/ 708 h 10000"/>
                  <a:gd name="connsiteX75" fmla="*/ 3519 w 10000"/>
                  <a:gd name="connsiteY75" fmla="*/ 919 h 10000"/>
                  <a:gd name="connsiteX76" fmla="*/ 3550 w 10000"/>
                  <a:gd name="connsiteY76" fmla="*/ 1183 h 10000"/>
                  <a:gd name="connsiteX77" fmla="*/ 3460 w 10000"/>
                  <a:gd name="connsiteY77" fmla="*/ 1341 h 10000"/>
                  <a:gd name="connsiteX78" fmla="*/ 3550 w 10000"/>
                  <a:gd name="connsiteY78" fmla="*/ 1816 h 10000"/>
                  <a:gd name="connsiteX79" fmla="*/ 3489 w 10000"/>
                  <a:gd name="connsiteY79" fmla="*/ 2239 h 10000"/>
                  <a:gd name="connsiteX80" fmla="*/ 3050 w 10000"/>
                  <a:gd name="connsiteY80" fmla="*/ 2555 h 10000"/>
                  <a:gd name="connsiteX81" fmla="*/ 3021 w 10000"/>
                  <a:gd name="connsiteY81" fmla="*/ 2397 h 10000"/>
                  <a:gd name="connsiteX82" fmla="*/ 2992 w 10000"/>
                  <a:gd name="connsiteY82" fmla="*/ 2609 h 10000"/>
                  <a:gd name="connsiteX83" fmla="*/ 3108 w 10000"/>
                  <a:gd name="connsiteY83" fmla="*/ 2819 h 10000"/>
                  <a:gd name="connsiteX84" fmla="*/ 3402 w 10000"/>
                  <a:gd name="connsiteY84" fmla="*/ 2609 h 10000"/>
                  <a:gd name="connsiteX85" fmla="*/ 3519 w 10000"/>
                  <a:gd name="connsiteY85" fmla="*/ 2767 h 10000"/>
                  <a:gd name="connsiteX86" fmla="*/ 3314 w 10000"/>
                  <a:gd name="connsiteY86" fmla="*/ 2819 h 10000"/>
                  <a:gd name="connsiteX87" fmla="*/ 2378 w 10000"/>
                  <a:gd name="connsiteY87" fmla="*/ 2638 h 10000"/>
                  <a:gd name="connsiteX88" fmla="*/ 2570 w 10000"/>
                  <a:gd name="connsiteY88" fmla="*/ 2488 h 10000"/>
                  <a:gd name="connsiteX89" fmla="*/ 1994 w 10000"/>
                  <a:gd name="connsiteY89" fmla="*/ 2940 h 10000"/>
                  <a:gd name="connsiteX90" fmla="*/ 1929 w 10000"/>
                  <a:gd name="connsiteY90" fmla="*/ 3317 h 10000"/>
                  <a:gd name="connsiteX91" fmla="*/ 1929 w 10000"/>
                  <a:gd name="connsiteY91" fmla="*/ 3317 h 10000"/>
                  <a:gd name="connsiteX92" fmla="*/ 1789 w 10000"/>
                  <a:gd name="connsiteY92" fmla="*/ 3559 h 10000"/>
                  <a:gd name="connsiteX93" fmla="*/ 1554 w 10000"/>
                  <a:gd name="connsiteY93" fmla="*/ 3559 h 10000"/>
                  <a:gd name="connsiteX94" fmla="*/ 1378 w 10000"/>
                  <a:gd name="connsiteY94" fmla="*/ 3770 h 10000"/>
                  <a:gd name="connsiteX95" fmla="*/ 1145 w 10000"/>
                  <a:gd name="connsiteY95" fmla="*/ 3770 h 10000"/>
                  <a:gd name="connsiteX96" fmla="*/ 968 w 10000"/>
                  <a:gd name="connsiteY96" fmla="*/ 3981 h 10000"/>
                  <a:gd name="connsiteX97" fmla="*/ 851 w 10000"/>
                  <a:gd name="connsiteY97" fmla="*/ 3770 h 10000"/>
                  <a:gd name="connsiteX98" fmla="*/ 558 w 10000"/>
                  <a:gd name="connsiteY98" fmla="*/ 3717 h 10000"/>
                  <a:gd name="connsiteX99" fmla="*/ 0 w 10000"/>
                  <a:gd name="connsiteY99" fmla="*/ 4984 h 10000"/>
                  <a:gd name="connsiteX100" fmla="*/ 59 w 10000"/>
                  <a:gd name="connsiteY100" fmla="*/ 5249 h 10000"/>
                  <a:gd name="connsiteX101" fmla="*/ 118 w 10000"/>
                  <a:gd name="connsiteY101" fmla="*/ 5618 h 10000"/>
                  <a:gd name="connsiteX102" fmla="*/ 294 w 10000"/>
                  <a:gd name="connsiteY102" fmla="*/ 5935 h 10000"/>
                  <a:gd name="connsiteX103" fmla="*/ 528 w 10000"/>
                  <a:gd name="connsiteY103" fmla="*/ 6462 h 10000"/>
                  <a:gd name="connsiteX104" fmla="*/ 381 w 10000"/>
                  <a:gd name="connsiteY104" fmla="*/ 6358 h 10000"/>
                  <a:gd name="connsiteX105" fmla="*/ 733 w 10000"/>
                  <a:gd name="connsiteY105" fmla="*/ 6832 h 10000"/>
                  <a:gd name="connsiteX106" fmla="*/ 938 w 10000"/>
                  <a:gd name="connsiteY106" fmla="*/ 6780 h 10000"/>
                  <a:gd name="connsiteX107" fmla="*/ 910 w 10000"/>
                  <a:gd name="connsiteY107" fmla="*/ 6462 h 10000"/>
                  <a:gd name="connsiteX108" fmla="*/ 1085 w 10000"/>
                  <a:gd name="connsiteY108" fmla="*/ 6515 h 10000"/>
                  <a:gd name="connsiteX109" fmla="*/ 880 w 10000"/>
                  <a:gd name="connsiteY109" fmla="*/ 5882 h 10000"/>
                  <a:gd name="connsiteX110" fmla="*/ 1261 w 10000"/>
                  <a:gd name="connsiteY110" fmla="*/ 5618 h 10000"/>
                  <a:gd name="connsiteX111" fmla="*/ 1468 w 10000"/>
                  <a:gd name="connsiteY111" fmla="*/ 5618 h 10000"/>
                  <a:gd name="connsiteX112" fmla="*/ 1468 w 10000"/>
                  <a:gd name="connsiteY112" fmla="*/ 5882 h 10000"/>
                  <a:gd name="connsiteX113" fmla="*/ 1290 w 10000"/>
                  <a:gd name="connsiteY113" fmla="*/ 6040 h 10000"/>
                  <a:gd name="connsiteX114" fmla="*/ 1174 w 10000"/>
                  <a:gd name="connsiteY114" fmla="*/ 6727 h 10000"/>
                  <a:gd name="connsiteX115" fmla="*/ 1115 w 10000"/>
                  <a:gd name="connsiteY115" fmla="*/ 7043 h 10000"/>
                  <a:gd name="connsiteX116" fmla="*/ 1203 w 10000"/>
                  <a:gd name="connsiteY116" fmla="*/ 7466 h 10000"/>
                  <a:gd name="connsiteX117" fmla="*/ 1378 w 10000"/>
                  <a:gd name="connsiteY117" fmla="*/ 7783 h 10000"/>
                  <a:gd name="connsiteX118" fmla="*/ 1965 w 10000"/>
                  <a:gd name="connsiteY118" fmla="*/ 8416 h 10000"/>
                  <a:gd name="connsiteX119" fmla="*/ 2433 w 10000"/>
                  <a:gd name="connsiteY119" fmla="*/ 8891 h 10000"/>
                  <a:gd name="connsiteX120" fmla="*/ 2785 w 10000"/>
                  <a:gd name="connsiteY120" fmla="*/ 9103 h 10000"/>
                  <a:gd name="connsiteX121" fmla="*/ 3167 w 10000"/>
                  <a:gd name="connsiteY121" fmla="*/ 9313 h 10000"/>
                  <a:gd name="connsiteX122" fmla="*/ 3550 w 10000"/>
                  <a:gd name="connsiteY122" fmla="*/ 9525 h 10000"/>
                  <a:gd name="connsiteX123" fmla="*/ 3902 w 10000"/>
                  <a:gd name="connsiteY123" fmla="*/ 9631 h 10000"/>
                  <a:gd name="connsiteX124" fmla="*/ 4282 w 10000"/>
                  <a:gd name="connsiteY124" fmla="*/ 9789 h 10000"/>
                  <a:gd name="connsiteX125" fmla="*/ 4722 w 10000"/>
                  <a:gd name="connsiteY125" fmla="*/ 9948 h 10000"/>
                  <a:gd name="connsiteX126" fmla="*/ 5190 w 10000"/>
                  <a:gd name="connsiteY126" fmla="*/ 10000 h 10000"/>
                  <a:gd name="connsiteX127" fmla="*/ 5601 w 10000"/>
                  <a:gd name="connsiteY127" fmla="*/ 10000 h 10000"/>
                  <a:gd name="connsiteX128" fmla="*/ 6100 w 10000"/>
                  <a:gd name="connsiteY128" fmla="*/ 9948 h 10000"/>
                  <a:gd name="connsiteX129" fmla="*/ 6452 w 10000"/>
                  <a:gd name="connsiteY129" fmla="*/ 9841 h 10000"/>
                  <a:gd name="connsiteX130" fmla="*/ 6804 w 10000"/>
                  <a:gd name="connsiteY130" fmla="*/ 9737 h 10000"/>
                  <a:gd name="connsiteX131" fmla="*/ 7186 w 10000"/>
                  <a:gd name="connsiteY131" fmla="*/ 9578 h 10000"/>
                  <a:gd name="connsiteX132" fmla="*/ 7537 w 10000"/>
                  <a:gd name="connsiteY132" fmla="*/ 9419 h 10000"/>
                  <a:gd name="connsiteX133" fmla="*/ 7860 w 10000"/>
                  <a:gd name="connsiteY133" fmla="*/ 9209 h 10000"/>
                  <a:gd name="connsiteX134" fmla="*/ 8212 w 10000"/>
                  <a:gd name="connsiteY134" fmla="*/ 8997 h 10000"/>
                  <a:gd name="connsiteX135" fmla="*/ 8535 w 10000"/>
                  <a:gd name="connsiteY13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340 w 10000"/>
                  <a:gd name="connsiteY51" fmla="*/ 3981 h 10000"/>
                  <a:gd name="connsiteX52" fmla="*/ 4253 w 10000"/>
                  <a:gd name="connsiteY52" fmla="*/ 3611 h 10000"/>
                  <a:gd name="connsiteX53" fmla="*/ 4164 w 10000"/>
                  <a:gd name="connsiteY53" fmla="*/ 3611 h 10000"/>
                  <a:gd name="connsiteX54" fmla="*/ 4253 w 10000"/>
                  <a:gd name="connsiteY54" fmla="*/ 3084 h 10000"/>
                  <a:gd name="connsiteX55" fmla="*/ 4400 w 10000"/>
                  <a:gd name="connsiteY55" fmla="*/ 3084 h 10000"/>
                  <a:gd name="connsiteX56" fmla="*/ 4458 w 10000"/>
                  <a:gd name="connsiteY56" fmla="*/ 3400 h 10000"/>
                  <a:gd name="connsiteX57" fmla="*/ 4487 w 10000"/>
                  <a:gd name="connsiteY57" fmla="*/ 3189 h 10000"/>
                  <a:gd name="connsiteX58" fmla="*/ 4429 w 10000"/>
                  <a:gd name="connsiteY58" fmla="*/ 3031 h 10000"/>
                  <a:gd name="connsiteX59" fmla="*/ 4282 w 10000"/>
                  <a:gd name="connsiteY59" fmla="*/ 2925 h 10000"/>
                  <a:gd name="connsiteX60" fmla="*/ 4311 w 10000"/>
                  <a:gd name="connsiteY60" fmla="*/ 2503 h 10000"/>
                  <a:gd name="connsiteX61" fmla="*/ 4253 w 10000"/>
                  <a:gd name="connsiteY61" fmla="*/ 2291 h 10000"/>
                  <a:gd name="connsiteX62" fmla="*/ 4222 w 10000"/>
                  <a:gd name="connsiteY62" fmla="*/ 1659 h 10000"/>
                  <a:gd name="connsiteX63" fmla="*/ 4282 w 10000"/>
                  <a:gd name="connsiteY63" fmla="*/ 1659 h 10000"/>
                  <a:gd name="connsiteX64" fmla="*/ 4194 w 10000"/>
                  <a:gd name="connsiteY64" fmla="*/ 1552 h 10000"/>
                  <a:gd name="connsiteX65" fmla="*/ 3930 w 10000"/>
                  <a:gd name="connsiteY65" fmla="*/ 1763 h 10000"/>
                  <a:gd name="connsiteX66" fmla="*/ 3871 w 10000"/>
                  <a:gd name="connsiteY66" fmla="*/ 1341 h 10000"/>
                  <a:gd name="connsiteX67" fmla="*/ 4077 w 10000"/>
                  <a:gd name="connsiteY67" fmla="*/ 602 h 10000"/>
                  <a:gd name="connsiteX68" fmla="*/ 3902 w 10000"/>
                  <a:gd name="connsiteY68" fmla="*/ 338 h 10000"/>
                  <a:gd name="connsiteX69" fmla="*/ 4493 w 10000"/>
                  <a:gd name="connsiteY69" fmla="*/ 0 h 10000"/>
                  <a:gd name="connsiteX70" fmla="*/ 3636 w 10000"/>
                  <a:gd name="connsiteY70" fmla="*/ 21 h 10000"/>
                  <a:gd name="connsiteX71" fmla="*/ 3550 w 10000"/>
                  <a:gd name="connsiteY71" fmla="*/ 233 h 10000"/>
                  <a:gd name="connsiteX72" fmla="*/ 3460 w 10000"/>
                  <a:gd name="connsiteY72" fmla="*/ 655 h 10000"/>
                  <a:gd name="connsiteX73" fmla="*/ 3343 w 10000"/>
                  <a:gd name="connsiteY73" fmla="*/ 708 h 10000"/>
                  <a:gd name="connsiteX74" fmla="*/ 3519 w 10000"/>
                  <a:gd name="connsiteY74" fmla="*/ 919 h 10000"/>
                  <a:gd name="connsiteX75" fmla="*/ 3550 w 10000"/>
                  <a:gd name="connsiteY75" fmla="*/ 1183 h 10000"/>
                  <a:gd name="connsiteX76" fmla="*/ 3460 w 10000"/>
                  <a:gd name="connsiteY76" fmla="*/ 1341 h 10000"/>
                  <a:gd name="connsiteX77" fmla="*/ 3550 w 10000"/>
                  <a:gd name="connsiteY77" fmla="*/ 1816 h 10000"/>
                  <a:gd name="connsiteX78" fmla="*/ 3489 w 10000"/>
                  <a:gd name="connsiteY78" fmla="*/ 2239 h 10000"/>
                  <a:gd name="connsiteX79" fmla="*/ 3050 w 10000"/>
                  <a:gd name="connsiteY79" fmla="*/ 2555 h 10000"/>
                  <a:gd name="connsiteX80" fmla="*/ 3021 w 10000"/>
                  <a:gd name="connsiteY80" fmla="*/ 2397 h 10000"/>
                  <a:gd name="connsiteX81" fmla="*/ 2992 w 10000"/>
                  <a:gd name="connsiteY81" fmla="*/ 2609 h 10000"/>
                  <a:gd name="connsiteX82" fmla="*/ 3108 w 10000"/>
                  <a:gd name="connsiteY82" fmla="*/ 2819 h 10000"/>
                  <a:gd name="connsiteX83" fmla="*/ 3402 w 10000"/>
                  <a:gd name="connsiteY83" fmla="*/ 2609 h 10000"/>
                  <a:gd name="connsiteX84" fmla="*/ 3519 w 10000"/>
                  <a:gd name="connsiteY84" fmla="*/ 2767 h 10000"/>
                  <a:gd name="connsiteX85" fmla="*/ 3314 w 10000"/>
                  <a:gd name="connsiteY85" fmla="*/ 2819 h 10000"/>
                  <a:gd name="connsiteX86" fmla="*/ 2378 w 10000"/>
                  <a:gd name="connsiteY86" fmla="*/ 2638 h 10000"/>
                  <a:gd name="connsiteX87" fmla="*/ 2570 w 10000"/>
                  <a:gd name="connsiteY87" fmla="*/ 2488 h 10000"/>
                  <a:gd name="connsiteX88" fmla="*/ 1994 w 10000"/>
                  <a:gd name="connsiteY88" fmla="*/ 2940 h 10000"/>
                  <a:gd name="connsiteX89" fmla="*/ 1929 w 10000"/>
                  <a:gd name="connsiteY89" fmla="*/ 3317 h 10000"/>
                  <a:gd name="connsiteX90" fmla="*/ 1929 w 10000"/>
                  <a:gd name="connsiteY90" fmla="*/ 3317 h 10000"/>
                  <a:gd name="connsiteX91" fmla="*/ 1789 w 10000"/>
                  <a:gd name="connsiteY91" fmla="*/ 3559 h 10000"/>
                  <a:gd name="connsiteX92" fmla="*/ 1554 w 10000"/>
                  <a:gd name="connsiteY92" fmla="*/ 3559 h 10000"/>
                  <a:gd name="connsiteX93" fmla="*/ 1378 w 10000"/>
                  <a:gd name="connsiteY93" fmla="*/ 3770 h 10000"/>
                  <a:gd name="connsiteX94" fmla="*/ 1145 w 10000"/>
                  <a:gd name="connsiteY94" fmla="*/ 3770 h 10000"/>
                  <a:gd name="connsiteX95" fmla="*/ 968 w 10000"/>
                  <a:gd name="connsiteY95" fmla="*/ 3981 h 10000"/>
                  <a:gd name="connsiteX96" fmla="*/ 851 w 10000"/>
                  <a:gd name="connsiteY96" fmla="*/ 3770 h 10000"/>
                  <a:gd name="connsiteX97" fmla="*/ 558 w 10000"/>
                  <a:gd name="connsiteY97" fmla="*/ 3717 h 10000"/>
                  <a:gd name="connsiteX98" fmla="*/ 0 w 10000"/>
                  <a:gd name="connsiteY98" fmla="*/ 4984 h 10000"/>
                  <a:gd name="connsiteX99" fmla="*/ 59 w 10000"/>
                  <a:gd name="connsiteY99" fmla="*/ 5249 h 10000"/>
                  <a:gd name="connsiteX100" fmla="*/ 118 w 10000"/>
                  <a:gd name="connsiteY100" fmla="*/ 5618 h 10000"/>
                  <a:gd name="connsiteX101" fmla="*/ 294 w 10000"/>
                  <a:gd name="connsiteY101" fmla="*/ 5935 h 10000"/>
                  <a:gd name="connsiteX102" fmla="*/ 528 w 10000"/>
                  <a:gd name="connsiteY102" fmla="*/ 6462 h 10000"/>
                  <a:gd name="connsiteX103" fmla="*/ 381 w 10000"/>
                  <a:gd name="connsiteY103" fmla="*/ 6358 h 10000"/>
                  <a:gd name="connsiteX104" fmla="*/ 733 w 10000"/>
                  <a:gd name="connsiteY104" fmla="*/ 6832 h 10000"/>
                  <a:gd name="connsiteX105" fmla="*/ 938 w 10000"/>
                  <a:gd name="connsiteY105" fmla="*/ 6780 h 10000"/>
                  <a:gd name="connsiteX106" fmla="*/ 910 w 10000"/>
                  <a:gd name="connsiteY106" fmla="*/ 6462 h 10000"/>
                  <a:gd name="connsiteX107" fmla="*/ 1085 w 10000"/>
                  <a:gd name="connsiteY107" fmla="*/ 6515 h 10000"/>
                  <a:gd name="connsiteX108" fmla="*/ 880 w 10000"/>
                  <a:gd name="connsiteY108" fmla="*/ 5882 h 10000"/>
                  <a:gd name="connsiteX109" fmla="*/ 1261 w 10000"/>
                  <a:gd name="connsiteY109" fmla="*/ 5618 h 10000"/>
                  <a:gd name="connsiteX110" fmla="*/ 1468 w 10000"/>
                  <a:gd name="connsiteY110" fmla="*/ 5618 h 10000"/>
                  <a:gd name="connsiteX111" fmla="*/ 1468 w 10000"/>
                  <a:gd name="connsiteY111" fmla="*/ 5882 h 10000"/>
                  <a:gd name="connsiteX112" fmla="*/ 1290 w 10000"/>
                  <a:gd name="connsiteY112" fmla="*/ 6040 h 10000"/>
                  <a:gd name="connsiteX113" fmla="*/ 1174 w 10000"/>
                  <a:gd name="connsiteY113" fmla="*/ 6727 h 10000"/>
                  <a:gd name="connsiteX114" fmla="*/ 1115 w 10000"/>
                  <a:gd name="connsiteY114" fmla="*/ 7043 h 10000"/>
                  <a:gd name="connsiteX115" fmla="*/ 1203 w 10000"/>
                  <a:gd name="connsiteY115" fmla="*/ 7466 h 10000"/>
                  <a:gd name="connsiteX116" fmla="*/ 1378 w 10000"/>
                  <a:gd name="connsiteY116" fmla="*/ 7783 h 10000"/>
                  <a:gd name="connsiteX117" fmla="*/ 1965 w 10000"/>
                  <a:gd name="connsiteY117" fmla="*/ 8416 h 10000"/>
                  <a:gd name="connsiteX118" fmla="*/ 2433 w 10000"/>
                  <a:gd name="connsiteY118" fmla="*/ 8891 h 10000"/>
                  <a:gd name="connsiteX119" fmla="*/ 2785 w 10000"/>
                  <a:gd name="connsiteY119" fmla="*/ 9103 h 10000"/>
                  <a:gd name="connsiteX120" fmla="*/ 3167 w 10000"/>
                  <a:gd name="connsiteY120" fmla="*/ 9313 h 10000"/>
                  <a:gd name="connsiteX121" fmla="*/ 3550 w 10000"/>
                  <a:gd name="connsiteY121" fmla="*/ 9525 h 10000"/>
                  <a:gd name="connsiteX122" fmla="*/ 3902 w 10000"/>
                  <a:gd name="connsiteY122" fmla="*/ 9631 h 10000"/>
                  <a:gd name="connsiteX123" fmla="*/ 4282 w 10000"/>
                  <a:gd name="connsiteY123" fmla="*/ 9789 h 10000"/>
                  <a:gd name="connsiteX124" fmla="*/ 4722 w 10000"/>
                  <a:gd name="connsiteY124" fmla="*/ 9948 h 10000"/>
                  <a:gd name="connsiteX125" fmla="*/ 5190 w 10000"/>
                  <a:gd name="connsiteY125" fmla="*/ 10000 h 10000"/>
                  <a:gd name="connsiteX126" fmla="*/ 5601 w 10000"/>
                  <a:gd name="connsiteY126" fmla="*/ 10000 h 10000"/>
                  <a:gd name="connsiteX127" fmla="*/ 6100 w 10000"/>
                  <a:gd name="connsiteY127" fmla="*/ 9948 h 10000"/>
                  <a:gd name="connsiteX128" fmla="*/ 6452 w 10000"/>
                  <a:gd name="connsiteY128" fmla="*/ 9841 h 10000"/>
                  <a:gd name="connsiteX129" fmla="*/ 6804 w 10000"/>
                  <a:gd name="connsiteY129" fmla="*/ 9737 h 10000"/>
                  <a:gd name="connsiteX130" fmla="*/ 7186 w 10000"/>
                  <a:gd name="connsiteY130" fmla="*/ 9578 h 10000"/>
                  <a:gd name="connsiteX131" fmla="*/ 7537 w 10000"/>
                  <a:gd name="connsiteY131" fmla="*/ 9419 h 10000"/>
                  <a:gd name="connsiteX132" fmla="*/ 7860 w 10000"/>
                  <a:gd name="connsiteY132" fmla="*/ 9209 h 10000"/>
                  <a:gd name="connsiteX133" fmla="*/ 8212 w 10000"/>
                  <a:gd name="connsiteY133" fmla="*/ 8997 h 10000"/>
                  <a:gd name="connsiteX134" fmla="*/ 8535 w 10000"/>
                  <a:gd name="connsiteY13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838 w 10000"/>
                  <a:gd name="connsiteY48" fmla="*/ 4403 h 10000"/>
                  <a:gd name="connsiteX49" fmla="*/ 4752 w 10000"/>
                  <a:gd name="connsiteY49" fmla="*/ 4139 h 10000"/>
                  <a:gd name="connsiteX50" fmla="*/ 4340 w 10000"/>
                  <a:gd name="connsiteY50" fmla="*/ 3981 h 10000"/>
                  <a:gd name="connsiteX51" fmla="*/ 4253 w 10000"/>
                  <a:gd name="connsiteY51" fmla="*/ 3611 h 10000"/>
                  <a:gd name="connsiteX52" fmla="*/ 4164 w 10000"/>
                  <a:gd name="connsiteY52" fmla="*/ 3611 h 10000"/>
                  <a:gd name="connsiteX53" fmla="*/ 4253 w 10000"/>
                  <a:gd name="connsiteY53" fmla="*/ 3084 h 10000"/>
                  <a:gd name="connsiteX54" fmla="*/ 4400 w 10000"/>
                  <a:gd name="connsiteY54" fmla="*/ 3084 h 10000"/>
                  <a:gd name="connsiteX55" fmla="*/ 4458 w 10000"/>
                  <a:gd name="connsiteY55" fmla="*/ 3400 h 10000"/>
                  <a:gd name="connsiteX56" fmla="*/ 4487 w 10000"/>
                  <a:gd name="connsiteY56" fmla="*/ 3189 h 10000"/>
                  <a:gd name="connsiteX57" fmla="*/ 4429 w 10000"/>
                  <a:gd name="connsiteY57" fmla="*/ 3031 h 10000"/>
                  <a:gd name="connsiteX58" fmla="*/ 4282 w 10000"/>
                  <a:gd name="connsiteY58" fmla="*/ 2925 h 10000"/>
                  <a:gd name="connsiteX59" fmla="*/ 4311 w 10000"/>
                  <a:gd name="connsiteY59" fmla="*/ 2503 h 10000"/>
                  <a:gd name="connsiteX60" fmla="*/ 4253 w 10000"/>
                  <a:gd name="connsiteY60" fmla="*/ 2291 h 10000"/>
                  <a:gd name="connsiteX61" fmla="*/ 4222 w 10000"/>
                  <a:gd name="connsiteY61" fmla="*/ 1659 h 10000"/>
                  <a:gd name="connsiteX62" fmla="*/ 4282 w 10000"/>
                  <a:gd name="connsiteY62" fmla="*/ 1659 h 10000"/>
                  <a:gd name="connsiteX63" fmla="*/ 4194 w 10000"/>
                  <a:gd name="connsiteY63" fmla="*/ 1552 h 10000"/>
                  <a:gd name="connsiteX64" fmla="*/ 3930 w 10000"/>
                  <a:gd name="connsiteY64" fmla="*/ 1763 h 10000"/>
                  <a:gd name="connsiteX65" fmla="*/ 3871 w 10000"/>
                  <a:gd name="connsiteY65" fmla="*/ 1341 h 10000"/>
                  <a:gd name="connsiteX66" fmla="*/ 4077 w 10000"/>
                  <a:gd name="connsiteY66" fmla="*/ 602 h 10000"/>
                  <a:gd name="connsiteX67" fmla="*/ 3902 w 10000"/>
                  <a:gd name="connsiteY67" fmla="*/ 338 h 10000"/>
                  <a:gd name="connsiteX68" fmla="*/ 4493 w 10000"/>
                  <a:gd name="connsiteY68" fmla="*/ 0 h 10000"/>
                  <a:gd name="connsiteX69" fmla="*/ 3636 w 10000"/>
                  <a:gd name="connsiteY69" fmla="*/ 21 h 10000"/>
                  <a:gd name="connsiteX70" fmla="*/ 3550 w 10000"/>
                  <a:gd name="connsiteY70" fmla="*/ 233 h 10000"/>
                  <a:gd name="connsiteX71" fmla="*/ 3460 w 10000"/>
                  <a:gd name="connsiteY71" fmla="*/ 655 h 10000"/>
                  <a:gd name="connsiteX72" fmla="*/ 3343 w 10000"/>
                  <a:gd name="connsiteY72" fmla="*/ 708 h 10000"/>
                  <a:gd name="connsiteX73" fmla="*/ 3519 w 10000"/>
                  <a:gd name="connsiteY73" fmla="*/ 919 h 10000"/>
                  <a:gd name="connsiteX74" fmla="*/ 3550 w 10000"/>
                  <a:gd name="connsiteY74" fmla="*/ 1183 h 10000"/>
                  <a:gd name="connsiteX75" fmla="*/ 3460 w 10000"/>
                  <a:gd name="connsiteY75" fmla="*/ 1341 h 10000"/>
                  <a:gd name="connsiteX76" fmla="*/ 3550 w 10000"/>
                  <a:gd name="connsiteY76" fmla="*/ 1816 h 10000"/>
                  <a:gd name="connsiteX77" fmla="*/ 3489 w 10000"/>
                  <a:gd name="connsiteY77" fmla="*/ 2239 h 10000"/>
                  <a:gd name="connsiteX78" fmla="*/ 3050 w 10000"/>
                  <a:gd name="connsiteY78" fmla="*/ 2555 h 10000"/>
                  <a:gd name="connsiteX79" fmla="*/ 3021 w 10000"/>
                  <a:gd name="connsiteY79" fmla="*/ 2397 h 10000"/>
                  <a:gd name="connsiteX80" fmla="*/ 2992 w 10000"/>
                  <a:gd name="connsiteY80" fmla="*/ 2609 h 10000"/>
                  <a:gd name="connsiteX81" fmla="*/ 3108 w 10000"/>
                  <a:gd name="connsiteY81" fmla="*/ 2819 h 10000"/>
                  <a:gd name="connsiteX82" fmla="*/ 3402 w 10000"/>
                  <a:gd name="connsiteY82" fmla="*/ 2609 h 10000"/>
                  <a:gd name="connsiteX83" fmla="*/ 3519 w 10000"/>
                  <a:gd name="connsiteY83" fmla="*/ 2767 h 10000"/>
                  <a:gd name="connsiteX84" fmla="*/ 3314 w 10000"/>
                  <a:gd name="connsiteY84" fmla="*/ 2819 h 10000"/>
                  <a:gd name="connsiteX85" fmla="*/ 2378 w 10000"/>
                  <a:gd name="connsiteY85" fmla="*/ 2638 h 10000"/>
                  <a:gd name="connsiteX86" fmla="*/ 2570 w 10000"/>
                  <a:gd name="connsiteY86" fmla="*/ 2488 h 10000"/>
                  <a:gd name="connsiteX87" fmla="*/ 1994 w 10000"/>
                  <a:gd name="connsiteY87" fmla="*/ 2940 h 10000"/>
                  <a:gd name="connsiteX88" fmla="*/ 1929 w 10000"/>
                  <a:gd name="connsiteY88" fmla="*/ 3317 h 10000"/>
                  <a:gd name="connsiteX89" fmla="*/ 1929 w 10000"/>
                  <a:gd name="connsiteY89" fmla="*/ 3317 h 10000"/>
                  <a:gd name="connsiteX90" fmla="*/ 1789 w 10000"/>
                  <a:gd name="connsiteY90" fmla="*/ 3559 h 10000"/>
                  <a:gd name="connsiteX91" fmla="*/ 1554 w 10000"/>
                  <a:gd name="connsiteY91" fmla="*/ 3559 h 10000"/>
                  <a:gd name="connsiteX92" fmla="*/ 1378 w 10000"/>
                  <a:gd name="connsiteY92" fmla="*/ 3770 h 10000"/>
                  <a:gd name="connsiteX93" fmla="*/ 1145 w 10000"/>
                  <a:gd name="connsiteY93" fmla="*/ 3770 h 10000"/>
                  <a:gd name="connsiteX94" fmla="*/ 968 w 10000"/>
                  <a:gd name="connsiteY94" fmla="*/ 3981 h 10000"/>
                  <a:gd name="connsiteX95" fmla="*/ 851 w 10000"/>
                  <a:gd name="connsiteY95" fmla="*/ 3770 h 10000"/>
                  <a:gd name="connsiteX96" fmla="*/ 558 w 10000"/>
                  <a:gd name="connsiteY96" fmla="*/ 3717 h 10000"/>
                  <a:gd name="connsiteX97" fmla="*/ 0 w 10000"/>
                  <a:gd name="connsiteY97" fmla="*/ 4984 h 10000"/>
                  <a:gd name="connsiteX98" fmla="*/ 59 w 10000"/>
                  <a:gd name="connsiteY98" fmla="*/ 5249 h 10000"/>
                  <a:gd name="connsiteX99" fmla="*/ 118 w 10000"/>
                  <a:gd name="connsiteY99" fmla="*/ 5618 h 10000"/>
                  <a:gd name="connsiteX100" fmla="*/ 294 w 10000"/>
                  <a:gd name="connsiteY100" fmla="*/ 5935 h 10000"/>
                  <a:gd name="connsiteX101" fmla="*/ 528 w 10000"/>
                  <a:gd name="connsiteY101" fmla="*/ 6462 h 10000"/>
                  <a:gd name="connsiteX102" fmla="*/ 381 w 10000"/>
                  <a:gd name="connsiteY102" fmla="*/ 6358 h 10000"/>
                  <a:gd name="connsiteX103" fmla="*/ 733 w 10000"/>
                  <a:gd name="connsiteY103" fmla="*/ 6832 h 10000"/>
                  <a:gd name="connsiteX104" fmla="*/ 938 w 10000"/>
                  <a:gd name="connsiteY104" fmla="*/ 6780 h 10000"/>
                  <a:gd name="connsiteX105" fmla="*/ 910 w 10000"/>
                  <a:gd name="connsiteY105" fmla="*/ 6462 h 10000"/>
                  <a:gd name="connsiteX106" fmla="*/ 1085 w 10000"/>
                  <a:gd name="connsiteY106" fmla="*/ 6515 h 10000"/>
                  <a:gd name="connsiteX107" fmla="*/ 880 w 10000"/>
                  <a:gd name="connsiteY107" fmla="*/ 5882 h 10000"/>
                  <a:gd name="connsiteX108" fmla="*/ 1261 w 10000"/>
                  <a:gd name="connsiteY108" fmla="*/ 5618 h 10000"/>
                  <a:gd name="connsiteX109" fmla="*/ 1468 w 10000"/>
                  <a:gd name="connsiteY109" fmla="*/ 5618 h 10000"/>
                  <a:gd name="connsiteX110" fmla="*/ 1468 w 10000"/>
                  <a:gd name="connsiteY110" fmla="*/ 5882 h 10000"/>
                  <a:gd name="connsiteX111" fmla="*/ 1290 w 10000"/>
                  <a:gd name="connsiteY111" fmla="*/ 6040 h 10000"/>
                  <a:gd name="connsiteX112" fmla="*/ 1174 w 10000"/>
                  <a:gd name="connsiteY112" fmla="*/ 6727 h 10000"/>
                  <a:gd name="connsiteX113" fmla="*/ 1115 w 10000"/>
                  <a:gd name="connsiteY113" fmla="*/ 7043 h 10000"/>
                  <a:gd name="connsiteX114" fmla="*/ 1203 w 10000"/>
                  <a:gd name="connsiteY114" fmla="*/ 7466 h 10000"/>
                  <a:gd name="connsiteX115" fmla="*/ 1378 w 10000"/>
                  <a:gd name="connsiteY115" fmla="*/ 7783 h 10000"/>
                  <a:gd name="connsiteX116" fmla="*/ 1965 w 10000"/>
                  <a:gd name="connsiteY116" fmla="*/ 8416 h 10000"/>
                  <a:gd name="connsiteX117" fmla="*/ 2433 w 10000"/>
                  <a:gd name="connsiteY117" fmla="*/ 8891 h 10000"/>
                  <a:gd name="connsiteX118" fmla="*/ 2785 w 10000"/>
                  <a:gd name="connsiteY118" fmla="*/ 9103 h 10000"/>
                  <a:gd name="connsiteX119" fmla="*/ 3167 w 10000"/>
                  <a:gd name="connsiteY119" fmla="*/ 9313 h 10000"/>
                  <a:gd name="connsiteX120" fmla="*/ 3550 w 10000"/>
                  <a:gd name="connsiteY120" fmla="*/ 9525 h 10000"/>
                  <a:gd name="connsiteX121" fmla="*/ 3902 w 10000"/>
                  <a:gd name="connsiteY121" fmla="*/ 9631 h 10000"/>
                  <a:gd name="connsiteX122" fmla="*/ 4282 w 10000"/>
                  <a:gd name="connsiteY122" fmla="*/ 9789 h 10000"/>
                  <a:gd name="connsiteX123" fmla="*/ 4722 w 10000"/>
                  <a:gd name="connsiteY123" fmla="*/ 9948 h 10000"/>
                  <a:gd name="connsiteX124" fmla="*/ 5190 w 10000"/>
                  <a:gd name="connsiteY124" fmla="*/ 10000 h 10000"/>
                  <a:gd name="connsiteX125" fmla="*/ 5601 w 10000"/>
                  <a:gd name="connsiteY125" fmla="*/ 10000 h 10000"/>
                  <a:gd name="connsiteX126" fmla="*/ 6100 w 10000"/>
                  <a:gd name="connsiteY126" fmla="*/ 9948 h 10000"/>
                  <a:gd name="connsiteX127" fmla="*/ 6452 w 10000"/>
                  <a:gd name="connsiteY127" fmla="*/ 9841 h 10000"/>
                  <a:gd name="connsiteX128" fmla="*/ 6804 w 10000"/>
                  <a:gd name="connsiteY128" fmla="*/ 9737 h 10000"/>
                  <a:gd name="connsiteX129" fmla="*/ 7186 w 10000"/>
                  <a:gd name="connsiteY129" fmla="*/ 9578 h 10000"/>
                  <a:gd name="connsiteX130" fmla="*/ 7537 w 10000"/>
                  <a:gd name="connsiteY130" fmla="*/ 9419 h 10000"/>
                  <a:gd name="connsiteX131" fmla="*/ 7860 w 10000"/>
                  <a:gd name="connsiteY131" fmla="*/ 9209 h 10000"/>
                  <a:gd name="connsiteX132" fmla="*/ 8212 w 10000"/>
                  <a:gd name="connsiteY132" fmla="*/ 8997 h 10000"/>
                  <a:gd name="connsiteX133" fmla="*/ 8535 w 10000"/>
                  <a:gd name="connsiteY13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752 w 10000"/>
                  <a:gd name="connsiteY48" fmla="*/ 4139 h 10000"/>
                  <a:gd name="connsiteX49" fmla="*/ 4340 w 10000"/>
                  <a:gd name="connsiteY49" fmla="*/ 3981 h 10000"/>
                  <a:gd name="connsiteX50" fmla="*/ 4253 w 10000"/>
                  <a:gd name="connsiteY50" fmla="*/ 3611 h 10000"/>
                  <a:gd name="connsiteX51" fmla="*/ 4164 w 10000"/>
                  <a:gd name="connsiteY51" fmla="*/ 3611 h 10000"/>
                  <a:gd name="connsiteX52" fmla="*/ 4253 w 10000"/>
                  <a:gd name="connsiteY52" fmla="*/ 3084 h 10000"/>
                  <a:gd name="connsiteX53" fmla="*/ 4400 w 10000"/>
                  <a:gd name="connsiteY53" fmla="*/ 3084 h 10000"/>
                  <a:gd name="connsiteX54" fmla="*/ 4458 w 10000"/>
                  <a:gd name="connsiteY54" fmla="*/ 3400 h 10000"/>
                  <a:gd name="connsiteX55" fmla="*/ 4487 w 10000"/>
                  <a:gd name="connsiteY55" fmla="*/ 3189 h 10000"/>
                  <a:gd name="connsiteX56" fmla="*/ 4429 w 10000"/>
                  <a:gd name="connsiteY56" fmla="*/ 3031 h 10000"/>
                  <a:gd name="connsiteX57" fmla="*/ 4282 w 10000"/>
                  <a:gd name="connsiteY57" fmla="*/ 2925 h 10000"/>
                  <a:gd name="connsiteX58" fmla="*/ 4311 w 10000"/>
                  <a:gd name="connsiteY58" fmla="*/ 2503 h 10000"/>
                  <a:gd name="connsiteX59" fmla="*/ 4253 w 10000"/>
                  <a:gd name="connsiteY59" fmla="*/ 2291 h 10000"/>
                  <a:gd name="connsiteX60" fmla="*/ 4222 w 10000"/>
                  <a:gd name="connsiteY60" fmla="*/ 1659 h 10000"/>
                  <a:gd name="connsiteX61" fmla="*/ 4282 w 10000"/>
                  <a:gd name="connsiteY61" fmla="*/ 1659 h 10000"/>
                  <a:gd name="connsiteX62" fmla="*/ 4194 w 10000"/>
                  <a:gd name="connsiteY62" fmla="*/ 1552 h 10000"/>
                  <a:gd name="connsiteX63" fmla="*/ 3930 w 10000"/>
                  <a:gd name="connsiteY63" fmla="*/ 1763 h 10000"/>
                  <a:gd name="connsiteX64" fmla="*/ 3871 w 10000"/>
                  <a:gd name="connsiteY64" fmla="*/ 1341 h 10000"/>
                  <a:gd name="connsiteX65" fmla="*/ 4077 w 10000"/>
                  <a:gd name="connsiteY65" fmla="*/ 602 h 10000"/>
                  <a:gd name="connsiteX66" fmla="*/ 3902 w 10000"/>
                  <a:gd name="connsiteY66" fmla="*/ 338 h 10000"/>
                  <a:gd name="connsiteX67" fmla="*/ 4493 w 10000"/>
                  <a:gd name="connsiteY67" fmla="*/ 0 h 10000"/>
                  <a:gd name="connsiteX68" fmla="*/ 3636 w 10000"/>
                  <a:gd name="connsiteY68" fmla="*/ 21 h 10000"/>
                  <a:gd name="connsiteX69" fmla="*/ 3550 w 10000"/>
                  <a:gd name="connsiteY69" fmla="*/ 233 h 10000"/>
                  <a:gd name="connsiteX70" fmla="*/ 3460 w 10000"/>
                  <a:gd name="connsiteY70" fmla="*/ 655 h 10000"/>
                  <a:gd name="connsiteX71" fmla="*/ 3343 w 10000"/>
                  <a:gd name="connsiteY71" fmla="*/ 708 h 10000"/>
                  <a:gd name="connsiteX72" fmla="*/ 3519 w 10000"/>
                  <a:gd name="connsiteY72" fmla="*/ 919 h 10000"/>
                  <a:gd name="connsiteX73" fmla="*/ 3550 w 10000"/>
                  <a:gd name="connsiteY73" fmla="*/ 1183 h 10000"/>
                  <a:gd name="connsiteX74" fmla="*/ 3460 w 10000"/>
                  <a:gd name="connsiteY74" fmla="*/ 1341 h 10000"/>
                  <a:gd name="connsiteX75" fmla="*/ 3550 w 10000"/>
                  <a:gd name="connsiteY75" fmla="*/ 1816 h 10000"/>
                  <a:gd name="connsiteX76" fmla="*/ 3489 w 10000"/>
                  <a:gd name="connsiteY76" fmla="*/ 2239 h 10000"/>
                  <a:gd name="connsiteX77" fmla="*/ 3050 w 10000"/>
                  <a:gd name="connsiteY77" fmla="*/ 2555 h 10000"/>
                  <a:gd name="connsiteX78" fmla="*/ 3021 w 10000"/>
                  <a:gd name="connsiteY78" fmla="*/ 2397 h 10000"/>
                  <a:gd name="connsiteX79" fmla="*/ 2992 w 10000"/>
                  <a:gd name="connsiteY79" fmla="*/ 2609 h 10000"/>
                  <a:gd name="connsiteX80" fmla="*/ 3108 w 10000"/>
                  <a:gd name="connsiteY80" fmla="*/ 2819 h 10000"/>
                  <a:gd name="connsiteX81" fmla="*/ 3402 w 10000"/>
                  <a:gd name="connsiteY81" fmla="*/ 2609 h 10000"/>
                  <a:gd name="connsiteX82" fmla="*/ 3519 w 10000"/>
                  <a:gd name="connsiteY82" fmla="*/ 2767 h 10000"/>
                  <a:gd name="connsiteX83" fmla="*/ 3314 w 10000"/>
                  <a:gd name="connsiteY83" fmla="*/ 2819 h 10000"/>
                  <a:gd name="connsiteX84" fmla="*/ 2378 w 10000"/>
                  <a:gd name="connsiteY84" fmla="*/ 2638 h 10000"/>
                  <a:gd name="connsiteX85" fmla="*/ 2570 w 10000"/>
                  <a:gd name="connsiteY85" fmla="*/ 2488 h 10000"/>
                  <a:gd name="connsiteX86" fmla="*/ 1994 w 10000"/>
                  <a:gd name="connsiteY86" fmla="*/ 2940 h 10000"/>
                  <a:gd name="connsiteX87" fmla="*/ 1929 w 10000"/>
                  <a:gd name="connsiteY87" fmla="*/ 3317 h 10000"/>
                  <a:gd name="connsiteX88" fmla="*/ 1929 w 10000"/>
                  <a:gd name="connsiteY88" fmla="*/ 3317 h 10000"/>
                  <a:gd name="connsiteX89" fmla="*/ 1789 w 10000"/>
                  <a:gd name="connsiteY89" fmla="*/ 3559 h 10000"/>
                  <a:gd name="connsiteX90" fmla="*/ 1554 w 10000"/>
                  <a:gd name="connsiteY90" fmla="*/ 3559 h 10000"/>
                  <a:gd name="connsiteX91" fmla="*/ 1378 w 10000"/>
                  <a:gd name="connsiteY91" fmla="*/ 3770 h 10000"/>
                  <a:gd name="connsiteX92" fmla="*/ 1145 w 10000"/>
                  <a:gd name="connsiteY92" fmla="*/ 3770 h 10000"/>
                  <a:gd name="connsiteX93" fmla="*/ 968 w 10000"/>
                  <a:gd name="connsiteY93" fmla="*/ 3981 h 10000"/>
                  <a:gd name="connsiteX94" fmla="*/ 851 w 10000"/>
                  <a:gd name="connsiteY94" fmla="*/ 3770 h 10000"/>
                  <a:gd name="connsiteX95" fmla="*/ 558 w 10000"/>
                  <a:gd name="connsiteY95" fmla="*/ 3717 h 10000"/>
                  <a:gd name="connsiteX96" fmla="*/ 0 w 10000"/>
                  <a:gd name="connsiteY96" fmla="*/ 4984 h 10000"/>
                  <a:gd name="connsiteX97" fmla="*/ 59 w 10000"/>
                  <a:gd name="connsiteY97" fmla="*/ 5249 h 10000"/>
                  <a:gd name="connsiteX98" fmla="*/ 118 w 10000"/>
                  <a:gd name="connsiteY98" fmla="*/ 5618 h 10000"/>
                  <a:gd name="connsiteX99" fmla="*/ 294 w 10000"/>
                  <a:gd name="connsiteY99" fmla="*/ 5935 h 10000"/>
                  <a:gd name="connsiteX100" fmla="*/ 528 w 10000"/>
                  <a:gd name="connsiteY100" fmla="*/ 6462 h 10000"/>
                  <a:gd name="connsiteX101" fmla="*/ 381 w 10000"/>
                  <a:gd name="connsiteY101" fmla="*/ 6358 h 10000"/>
                  <a:gd name="connsiteX102" fmla="*/ 733 w 10000"/>
                  <a:gd name="connsiteY102" fmla="*/ 6832 h 10000"/>
                  <a:gd name="connsiteX103" fmla="*/ 938 w 10000"/>
                  <a:gd name="connsiteY103" fmla="*/ 6780 h 10000"/>
                  <a:gd name="connsiteX104" fmla="*/ 910 w 10000"/>
                  <a:gd name="connsiteY104" fmla="*/ 6462 h 10000"/>
                  <a:gd name="connsiteX105" fmla="*/ 1085 w 10000"/>
                  <a:gd name="connsiteY105" fmla="*/ 6515 h 10000"/>
                  <a:gd name="connsiteX106" fmla="*/ 880 w 10000"/>
                  <a:gd name="connsiteY106" fmla="*/ 5882 h 10000"/>
                  <a:gd name="connsiteX107" fmla="*/ 1261 w 10000"/>
                  <a:gd name="connsiteY107" fmla="*/ 5618 h 10000"/>
                  <a:gd name="connsiteX108" fmla="*/ 1468 w 10000"/>
                  <a:gd name="connsiteY108" fmla="*/ 5618 h 10000"/>
                  <a:gd name="connsiteX109" fmla="*/ 1468 w 10000"/>
                  <a:gd name="connsiteY109" fmla="*/ 5882 h 10000"/>
                  <a:gd name="connsiteX110" fmla="*/ 1290 w 10000"/>
                  <a:gd name="connsiteY110" fmla="*/ 6040 h 10000"/>
                  <a:gd name="connsiteX111" fmla="*/ 1174 w 10000"/>
                  <a:gd name="connsiteY111" fmla="*/ 6727 h 10000"/>
                  <a:gd name="connsiteX112" fmla="*/ 1115 w 10000"/>
                  <a:gd name="connsiteY112" fmla="*/ 7043 h 10000"/>
                  <a:gd name="connsiteX113" fmla="*/ 1203 w 10000"/>
                  <a:gd name="connsiteY113" fmla="*/ 7466 h 10000"/>
                  <a:gd name="connsiteX114" fmla="*/ 1378 w 10000"/>
                  <a:gd name="connsiteY114" fmla="*/ 7783 h 10000"/>
                  <a:gd name="connsiteX115" fmla="*/ 1965 w 10000"/>
                  <a:gd name="connsiteY115" fmla="*/ 8416 h 10000"/>
                  <a:gd name="connsiteX116" fmla="*/ 2433 w 10000"/>
                  <a:gd name="connsiteY116" fmla="*/ 8891 h 10000"/>
                  <a:gd name="connsiteX117" fmla="*/ 2785 w 10000"/>
                  <a:gd name="connsiteY117" fmla="*/ 9103 h 10000"/>
                  <a:gd name="connsiteX118" fmla="*/ 3167 w 10000"/>
                  <a:gd name="connsiteY118" fmla="*/ 9313 h 10000"/>
                  <a:gd name="connsiteX119" fmla="*/ 3550 w 10000"/>
                  <a:gd name="connsiteY119" fmla="*/ 9525 h 10000"/>
                  <a:gd name="connsiteX120" fmla="*/ 3902 w 10000"/>
                  <a:gd name="connsiteY120" fmla="*/ 9631 h 10000"/>
                  <a:gd name="connsiteX121" fmla="*/ 4282 w 10000"/>
                  <a:gd name="connsiteY121" fmla="*/ 9789 h 10000"/>
                  <a:gd name="connsiteX122" fmla="*/ 4722 w 10000"/>
                  <a:gd name="connsiteY122" fmla="*/ 9948 h 10000"/>
                  <a:gd name="connsiteX123" fmla="*/ 5190 w 10000"/>
                  <a:gd name="connsiteY123" fmla="*/ 10000 h 10000"/>
                  <a:gd name="connsiteX124" fmla="*/ 5601 w 10000"/>
                  <a:gd name="connsiteY124" fmla="*/ 10000 h 10000"/>
                  <a:gd name="connsiteX125" fmla="*/ 6100 w 10000"/>
                  <a:gd name="connsiteY125" fmla="*/ 9948 h 10000"/>
                  <a:gd name="connsiteX126" fmla="*/ 6452 w 10000"/>
                  <a:gd name="connsiteY126" fmla="*/ 9841 h 10000"/>
                  <a:gd name="connsiteX127" fmla="*/ 6804 w 10000"/>
                  <a:gd name="connsiteY127" fmla="*/ 9737 h 10000"/>
                  <a:gd name="connsiteX128" fmla="*/ 7186 w 10000"/>
                  <a:gd name="connsiteY128" fmla="*/ 9578 h 10000"/>
                  <a:gd name="connsiteX129" fmla="*/ 7537 w 10000"/>
                  <a:gd name="connsiteY129" fmla="*/ 9419 h 10000"/>
                  <a:gd name="connsiteX130" fmla="*/ 7860 w 10000"/>
                  <a:gd name="connsiteY130" fmla="*/ 9209 h 10000"/>
                  <a:gd name="connsiteX131" fmla="*/ 8212 w 10000"/>
                  <a:gd name="connsiteY131" fmla="*/ 8997 h 10000"/>
                  <a:gd name="connsiteX132" fmla="*/ 8535 w 10000"/>
                  <a:gd name="connsiteY13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752 w 10000"/>
                  <a:gd name="connsiteY47" fmla="*/ 4139 h 10000"/>
                  <a:gd name="connsiteX48" fmla="*/ 4340 w 10000"/>
                  <a:gd name="connsiteY48" fmla="*/ 3981 h 10000"/>
                  <a:gd name="connsiteX49" fmla="*/ 4253 w 10000"/>
                  <a:gd name="connsiteY49" fmla="*/ 3611 h 10000"/>
                  <a:gd name="connsiteX50" fmla="*/ 4164 w 10000"/>
                  <a:gd name="connsiteY50" fmla="*/ 3611 h 10000"/>
                  <a:gd name="connsiteX51" fmla="*/ 4253 w 10000"/>
                  <a:gd name="connsiteY51" fmla="*/ 3084 h 10000"/>
                  <a:gd name="connsiteX52" fmla="*/ 4400 w 10000"/>
                  <a:gd name="connsiteY52" fmla="*/ 3084 h 10000"/>
                  <a:gd name="connsiteX53" fmla="*/ 4458 w 10000"/>
                  <a:gd name="connsiteY53" fmla="*/ 3400 h 10000"/>
                  <a:gd name="connsiteX54" fmla="*/ 4487 w 10000"/>
                  <a:gd name="connsiteY54" fmla="*/ 3189 h 10000"/>
                  <a:gd name="connsiteX55" fmla="*/ 4429 w 10000"/>
                  <a:gd name="connsiteY55" fmla="*/ 3031 h 10000"/>
                  <a:gd name="connsiteX56" fmla="*/ 4282 w 10000"/>
                  <a:gd name="connsiteY56" fmla="*/ 2925 h 10000"/>
                  <a:gd name="connsiteX57" fmla="*/ 4311 w 10000"/>
                  <a:gd name="connsiteY57" fmla="*/ 2503 h 10000"/>
                  <a:gd name="connsiteX58" fmla="*/ 4253 w 10000"/>
                  <a:gd name="connsiteY58" fmla="*/ 2291 h 10000"/>
                  <a:gd name="connsiteX59" fmla="*/ 4222 w 10000"/>
                  <a:gd name="connsiteY59" fmla="*/ 1659 h 10000"/>
                  <a:gd name="connsiteX60" fmla="*/ 4282 w 10000"/>
                  <a:gd name="connsiteY60" fmla="*/ 1659 h 10000"/>
                  <a:gd name="connsiteX61" fmla="*/ 4194 w 10000"/>
                  <a:gd name="connsiteY61" fmla="*/ 1552 h 10000"/>
                  <a:gd name="connsiteX62" fmla="*/ 3930 w 10000"/>
                  <a:gd name="connsiteY62" fmla="*/ 1763 h 10000"/>
                  <a:gd name="connsiteX63" fmla="*/ 3871 w 10000"/>
                  <a:gd name="connsiteY63" fmla="*/ 1341 h 10000"/>
                  <a:gd name="connsiteX64" fmla="*/ 4077 w 10000"/>
                  <a:gd name="connsiteY64" fmla="*/ 602 h 10000"/>
                  <a:gd name="connsiteX65" fmla="*/ 3902 w 10000"/>
                  <a:gd name="connsiteY65" fmla="*/ 338 h 10000"/>
                  <a:gd name="connsiteX66" fmla="*/ 4493 w 10000"/>
                  <a:gd name="connsiteY66" fmla="*/ 0 h 10000"/>
                  <a:gd name="connsiteX67" fmla="*/ 3636 w 10000"/>
                  <a:gd name="connsiteY67" fmla="*/ 21 h 10000"/>
                  <a:gd name="connsiteX68" fmla="*/ 3550 w 10000"/>
                  <a:gd name="connsiteY68" fmla="*/ 233 h 10000"/>
                  <a:gd name="connsiteX69" fmla="*/ 3460 w 10000"/>
                  <a:gd name="connsiteY69" fmla="*/ 655 h 10000"/>
                  <a:gd name="connsiteX70" fmla="*/ 3343 w 10000"/>
                  <a:gd name="connsiteY70" fmla="*/ 708 h 10000"/>
                  <a:gd name="connsiteX71" fmla="*/ 3519 w 10000"/>
                  <a:gd name="connsiteY71" fmla="*/ 919 h 10000"/>
                  <a:gd name="connsiteX72" fmla="*/ 3550 w 10000"/>
                  <a:gd name="connsiteY72" fmla="*/ 1183 h 10000"/>
                  <a:gd name="connsiteX73" fmla="*/ 3460 w 10000"/>
                  <a:gd name="connsiteY73" fmla="*/ 1341 h 10000"/>
                  <a:gd name="connsiteX74" fmla="*/ 3550 w 10000"/>
                  <a:gd name="connsiteY74" fmla="*/ 1816 h 10000"/>
                  <a:gd name="connsiteX75" fmla="*/ 3489 w 10000"/>
                  <a:gd name="connsiteY75" fmla="*/ 2239 h 10000"/>
                  <a:gd name="connsiteX76" fmla="*/ 3050 w 10000"/>
                  <a:gd name="connsiteY76" fmla="*/ 2555 h 10000"/>
                  <a:gd name="connsiteX77" fmla="*/ 3021 w 10000"/>
                  <a:gd name="connsiteY77" fmla="*/ 2397 h 10000"/>
                  <a:gd name="connsiteX78" fmla="*/ 2992 w 10000"/>
                  <a:gd name="connsiteY78" fmla="*/ 2609 h 10000"/>
                  <a:gd name="connsiteX79" fmla="*/ 3108 w 10000"/>
                  <a:gd name="connsiteY79" fmla="*/ 2819 h 10000"/>
                  <a:gd name="connsiteX80" fmla="*/ 3402 w 10000"/>
                  <a:gd name="connsiteY80" fmla="*/ 2609 h 10000"/>
                  <a:gd name="connsiteX81" fmla="*/ 3519 w 10000"/>
                  <a:gd name="connsiteY81" fmla="*/ 2767 h 10000"/>
                  <a:gd name="connsiteX82" fmla="*/ 3314 w 10000"/>
                  <a:gd name="connsiteY82" fmla="*/ 2819 h 10000"/>
                  <a:gd name="connsiteX83" fmla="*/ 2378 w 10000"/>
                  <a:gd name="connsiteY83" fmla="*/ 2638 h 10000"/>
                  <a:gd name="connsiteX84" fmla="*/ 2570 w 10000"/>
                  <a:gd name="connsiteY84" fmla="*/ 2488 h 10000"/>
                  <a:gd name="connsiteX85" fmla="*/ 1994 w 10000"/>
                  <a:gd name="connsiteY85" fmla="*/ 2940 h 10000"/>
                  <a:gd name="connsiteX86" fmla="*/ 1929 w 10000"/>
                  <a:gd name="connsiteY86" fmla="*/ 3317 h 10000"/>
                  <a:gd name="connsiteX87" fmla="*/ 1929 w 10000"/>
                  <a:gd name="connsiteY87" fmla="*/ 3317 h 10000"/>
                  <a:gd name="connsiteX88" fmla="*/ 1789 w 10000"/>
                  <a:gd name="connsiteY88" fmla="*/ 3559 h 10000"/>
                  <a:gd name="connsiteX89" fmla="*/ 1554 w 10000"/>
                  <a:gd name="connsiteY89" fmla="*/ 3559 h 10000"/>
                  <a:gd name="connsiteX90" fmla="*/ 1378 w 10000"/>
                  <a:gd name="connsiteY90" fmla="*/ 3770 h 10000"/>
                  <a:gd name="connsiteX91" fmla="*/ 1145 w 10000"/>
                  <a:gd name="connsiteY91" fmla="*/ 3770 h 10000"/>
                  <a:gd name="connsiteX92" fmla="*/ 968 w 10000"/>
                  <a:gd name="connsiteY92" fmla="*/ 3981 h 10000"/>
                  <a:gd name="connsiteX93" fmla="*/ 851 w 10000"/>
                  <a:gd name="connsiteY93" fmla="*/ 3770 h 10000"/>
                  <a:gd name="connsiteX94" fmla="*/ 558 w 10000"/>
                  <a:gd name="connsiteY94" fmla="*/ 3717 h 10000"/>
                  <a:gd name="connsiteX95" fmla="*/ 0 w 10000"/>
                  <a:gd name="connsiteY95" fmla="*/ 4984 h 10000"/>
                  <a:gd name="connsiteX96" fmla="*/ 59 w 10000"/>
                  <a:gd name="connsiteY96" fmla="*/ 5249 h 10000"/>
                  <a:gd name="connsiteX97" fmla="*/ 118 w 10000"/>
                  <a:gd name="connsiteY97" fmla="*/ 5618 h 10000"/>
                  <a:gd name="connsiteX98" fmla="*/ 294 w 10000"/>
                  <a:gd name="connsiteY98" fmla="*/ 5935 h 10000"/>
                  <a:gd name="connsiteX99" fmla="*/ 528 w 10000"/>
                  <a:gd name="connsiteY99" fmla="*/ 6462 h 10000"/>
                  <a:gd name="connsiteX100" fmla="*/ 381 w 10000"/>
                  <a:gd name="connsiteY100" fmla="*/ 6358 h 10000"/>
                  <a:gd name="connsiteX101" fmla="*/ 733 w 10000"/>
                  <a:gd name="connsiteY101" fmla="*/ 6832 h 10000"/>
                  <a:gd name="connsiteX102" fmla="*/ 938 w 10000"/>
                  <a:gd name="connsiteY102" fmla="*/ 6780 h 10000"/>
                  <a:gd name="connsiteX103" fmla="*/ 910 w 10000"/>
                  <a:gd name="connsiteY103" fmla="*/ 6462 h 10000"/>
                  <a:gd name="connsiteX104" fmla="*/ 1085 w 10000"/>
                  <a:gd name="connsiteY104" fmla="*/ 6515 h 10000"/>
                  <a:gd name="connsiteX105" fmla="*/ 880 w 10000"/>
                  <a:gd name="connsiteY105" fmla="*/ 5882 h 10000"/>
                  <a:gd name="connsiteX106" fmla="*/ 1261 w 10000"/>
                  <a:gd name="connsiteY106" fmla="*/ 5618 h 10000"/>
                  <a:gd name="connsiteX107" fmla="*/ 1468 w 10000"/>
                  <a:gd name="connsiteY107" fmla="*/ 5618 h 10000"/>
                  <a:gd name="connsiteX108" fmla="*/ 1468 w 10000"/>
                  <a:gd name="connsiteY108" fmla="*/ 5882 h 10000"/>
                  <a:gd name="connsiteX109" fmla="*/ 1290 w 10000"/>
                  <a:gd name="connsiteY109" fmla="*/ 6040 h 10000"/>
                  <a:gd name="connsiteX110" fmla="*/ 1174 w 10000"/>
                  <a:gd name="connsiteY110" fmla="*/ 6727 h 10000"/>
                  <a:gd name="connsiteX111" fmla="*/ 1115 w 10000"/>
                  <a:gd name="connsiteY111" fmla="*/ 7043 h 10000"/>
                  <a:gd name="connsiteX112" fmla="*/ 1203 w 10000"/>
                  <a:gd name="connsiteY112" fmla="*/ 7466 h 10000"/>
                  <a:gd name="connsiteX113" fmla="*/ 1378 w 10000"/>
                  <a:gd name="connsiteY113" fmla="*/ 7783 h 10000"/>
                  <a:gd name="connsiteX114" fmla="*/ 1965 w 10000"/>
                  <a:gd name="connsiteY114" fmla="*/ 8416 h 10000"/>
                  <a:gd name="connsiteX115" fmla="*/ 2433 w 10000"/>
                  <a:gd name="connsiteY115" fmla="*/ 8891 h 10000"/>
                  <a:gd name="connsiteX116" fmla="*/ 2785 w 10000"/>
                  <a:gd name="connsiteY116" fmla="*/ 9103 h 10000"/>
                  <a:gd name="connsiteX117" fmla="*/ 3167 w 10000"/>
                  <a:gd name="connsiteY117" fmla="*/ 9313 h 10000"/>
                  <a:gd name="connsiteX118" fmla="*/ 3550 w 10000"/>
                  <a:gd name="connsiteY118" fmla="*/ 9525 h 10000"/>
                  <a:gd name="connsiteX119" fmla="*/ 3902 w 10000"/>
                  <a:gd name="connsiteY119" fmla="*/ 9631 h 10000"/>
                  <a:gd name="connsiteX120" fmla="*/ 4282 w 10000"/>
                  <a:gd name="connsiteY120" fmla="*/ 9789 h 10000"/>
                  <a:gd name="connsiteX121" fmla="*/ 4722 w 10000"/>
                  <a:gd name="connsiteY121" fmla="*/ 9948 h 10000"/>
                  <a:gd name="connsiteX122" fmla="*/ 5190 w 10000"/>
                  <a:gd name="connsiteY122" fmla="*/ 10000 h 10000"/>
                  <a:gd name="connsiteX123" fmla="*/ 5601 w 10000"/>
                  <a:gd name="connsiteY123" fmla="*/ 10000 h 10000"/>
                  <a:gd name="connsiteX124" fmla="*/ 6100 w 10000"/>
                  <a:gd name="connsiteY124" fmla="*/ 9948 h 10000"/>
                  <a:gd name="connsiteX125" fmla="*/ 6452 w 10000"/>
                  <a:gd name="connsiteY125" fmla="*/ 9841 h 10000"/>
                  <a:gd name="connsiteX126" fmla="*/ 6804 w 10000"/>
                  <a:gd name="connsiteY126" fmla="*/ 9737 h 10000"/>
                  <a:gd name="connsiteX127" fmla="*/ 7186 w 10000"/>
                  <a:gd name="connsiteY127" fmla="*/ 9578 h 10000"/>
                  <a:gd name="connsiteX128" fmla="*/ 7537 w 10000"/>
                  <a:gd name="connsiteY128" fmla="*/ 9419 h 10000"/>
                  <a:gd name="connsiteX129" fmla="*/ 7860 w 10000"/>
                  <a:gd name="connsiteY129" fmla="*/ 9209 h 10000"/>
                  <a:gd name="connsiteX130" fmla="*/ 8212 w 10000"/>
                  <a:gd name="connsiteY130" fmla="*/ 8997 h 10000"/>
                  <a:gd name="connsiteX131" fmla="*/ 8535 w 10000"/>
                  <a:gd name="connsiteY13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340 w 10000"/>
                  <a:gd name="connsiteY47" fmla="*/ 3981 h 10000"/>
                  <a:gd name="connsiteX48" fmla="*/ 4253 w 10000"/>
                  <a:gd name="connsiteY48" fmla="*/ 3611 h 10000"/>
                  <a:gd name="connsiteX49" fmla="*/ 4164 w 10000"/>
                  <a:gd name="connsiteY49" fmla="*/ 3611 h 10000"/>
                  <a:gd name="connsiteX50" fmla="*/ 4253 w 10000"/>
                  <a:gd name="connsiteY50" fmla="*/ 3084 h 10000"/>
                  <a:gd name="connsiteX51" fmla="*/ 4400 w 10000"/>
                  <a:gd name="connsiteY51" fmla="*/ 3084 h 10000"/>
                  <a:gd name="connsiteX52" fmla="*/ 4458 w 10000"/>
                  <a:gd name="connsiteY52" fmla="*/ 3400 h 10000"/>
                  <a:gd name="connsiteX53" fmla="*/ 4487 w 10000"/>
                  <a:gd name="connsiteY53" fmla="*/ 3189 h 10000"/>
                  <a:gd name="connsiteX54" fmla="*/ 4429 w 10000"/>
                  <a:gd name="connsiteY54" fmla="*/ 3031 h 10000"/>
                  <a:gd name="connsiteX55" fmla="*/ 4282 w 10000"/>
                  <a:gd name="connsiteY55" fmla="*/ 2925 h 10000"/>
                  <a:gd name="connsiteX56" fmla="*/ 4311 w 10000"/>
                  <a:gd name="connsiteY56" fmla="*/ 2503 h 10000"/>
                  <a:gd name="connsiteX57" fmla="*/ 4253 w 10000"/>
                  <a:gd name="connsiteY57" fmla="*/ 2291 h 10000"/>
                  <a:gd name="connsiteX58" fmla="*/ 4222 w 10000"/>
                  <a:gd name="connsiteY58" fmla="*/ 1659 h 10000"/>
                  <a:gd name="connsiteX59" fmla="*/ 4282 w 10000"/>
                  <a:gd name="connsiteY59" fmla="*/ 1659 h 10000"/>
                  <a:gd name="connsiteX60" fmla="*/ 4194 w 10000"/>
                  <a:gd name="connsiteY60" fmla="*/ 1552 h 10000"/>
                  <a:gd name="connsiteX61" fmla="*/ 3930 w 10000"/>
                  <a:gd name="connsiteY61" fmla="*/ 1763 h 10000"/>
                  <a:gd name="connsiteX62" fmla="*/ 3871 w 10000"/>
                  <a:gd name="connsiteY62" fmla="*/ 1341 h 10000"/>
                  <a:gd name="connsiteX63" fmla="*/ 4077 w 10000"/>
                  <a:gd name="connsiteY63" fmla="*/ 602 h 10000"/>
                  <a:gd name="connsiteX64" fmla="*/ 3902 w 10000"/>
                  <a:gd name="connsiteY64" fmla="*/ 338 h 10000"/>
                  <a:gd name="connsiteX65" fmla="*/ 4493 w 10000"/>
                  <a:gd name="connsiteY65" fmla="*/ 0 h 10000"/>
                  <a:gd name="connsiteX66" fmla="*/ 3636 w 10000"/>
                  <a:gd name="connsiteY66" fmla="*/ 21 h 10000"/>
                  <a:gd name="connsiteX67" fmla="*/ 3550 w 10000"/>
                  <a:gd name="connsiteY67" fmla="*/ 233 h 10000"/>
                  <a:gd name="connsiteX68" fmla="*/ 3460 w 10000"/>
                  <a:gd name="connsiteY68" fmla="*/ 655 h 10000"/>
                  <a:gd name="connsiteX69" fmla="*/ 3343 w 10000"/>
                  <a:gd name="connsiteY69" fmla="*/ 708 h 10000"/>
                  <a:gd name="connsiteX70" fmla="*/ 3519 w 10000"/>
                  <a:gd name="connsiteY70" fmla="*/ 919 h 10000"/>
                  <a:gd name="connsiteX71" fmla="*/ 3550 w 10000"/>
                  <a:gd name="connsiteY71" fmla="*/ 1183 h 10000"/>
                  <a:gd name="connsiteX72" fmla="*/ 3460 w 10000"/>
                  <a:gd name="connsiteY72" fmla="*/ 1341 h 10000"/>
                  <a:gd name="connsiteX73" fmla="*/ 3550 w 10000"/>
                  <a:gd name="connsiteY73" fmla="*/ 1816 h 10000"/>
                  <a:gd name="connsiteX74" fmla="*/ 3489 w 10000"/>
                  <a:gd name="connsiteY74" fmla="*/ 2239 h 10000"/>
                  <a:gd name="connsiteX75" fmla="*/ 3050 w 10000"/>
                  <a:gd name="connsiteY75" fmla="*/ 2555 h 10000"/>
                  <a:gd name="connsiteX76" fmla="*/ 3021 w 10000"/>
                  <a:gd name="connsiteY76" fmla="*/ 2397 h 10000"/>
                  <a:gd name="connsiteX77" fmla="*/ 2992 w 10000"/>
                  <a:gd name="connsiteY77" fmla="*/ 2609 h 10000"/>
                  <a:gd name="connsiteX78" fmla="*/ 3108 w 10000"/>
                  <a:gd name="connsiteY78" fmla="*/ 2819 h 10000"/>
                  <a:gd name="connsiteX79" fmla="*/ 3402 w 10000"/>
                  <a:gd name="connsiteY79" fmla="*/ 2609 h 10000"/>
                  <a:gd name="connsiteX80" fmla="*/ 3519 w 10000"/>
                  <a:gd name="connsiteY80" fmla="*/ 2767 h 10000"/>
                  <a:gd name="connsiteX81" fmla="*/ 3314 w 10000"/>
                  <a:gd name="connsiteY81" fmla="*/ 2819 h 10000"/>
                  <a:gd name="connsiteX82" fmla="*/ 2378 w 10000"/>
                  <a:gd name="connsiteY82" fmla="*/ 2638 h 10000"/>
                  <a:gd name="connsiteX83" fmla="*/ 2570 w 10000"/>
                  <a:gd name="connsiteY83" fmla="*/ 2488 h 10000"/>
                  <a:gd name="connsiteX84" fmla="*/ 1994 w 10000"/>
                  <a:gd name="connsiteY84" fmla="*/ 2940 h 10000"/>
                  <a:gd name="connsiteX85" fmla="*/ 1929 w 10000"/>
                  <a:gd name="connsiteY85" fmla="*/ 3317 h 10000"/>
                  <a:gd name="connsiteX86" fmla="*/ 1929 w 10000"/>
                  <a:gd name="connsiteY86" fmla="*/ 3317 h 10000"/>
                  <a:gd name="connsiteX87" fmla="*/ 1789 w 10000"/>
                  <a:gd name="connsiteY87" fmla="*/ 3559 h 10000"/>
                  <a:gd name="connsiteX88" fmla="*/ 1554 w 10000"/>
                  <a:gd name="connsiteY88" fmla="*/ 3559 h 10000"/>
                  <a:gd name="connsiteX89" fmla="*/ 1378 w 10000"/>
                  <a:gd name="connsiteY89" fmla="*/ 3770 h 10000"/>
                  <a:gd name="connsiteX90" fmla="*/ 1145 w 10000"/>
                  <a:gd name="connsiteY90" fmla="*/ 3770 h 10000"/>
                  <a:gd name="connsiteX91" fmla="*/ 968 w 10000"/>
                  <a:gd name="connsiteY91" fmla="*/ 3981 h 10000"/>
                  <a:gd name="connsiteX92" fmla="*/ 851 w 10000"/>
                  <a:gd name="connsiteY92" fmla="*/ 3770 h 10000"/>
                  <a:gd name="connsiteX93" fmla="*/ 558 w 10000"/>
                  <a:gd name="connsiteY93" fmla="*/ 3717 h 10000"/>
                  <a:gd name="connsiteX94" fmla="*/ 0 w 10000"/>
                  <a:gd name="connsiteY94" fmla="*/ 4984 h 10000"/>
                  <a:gd name="connsiteX95" fmla="*/ 59 w 10000"/>
                  <a:gd name="connsiteY95" fmla="*/ 5249 h 10000"/>
                  <a:gd name="connsiteX96" fmla="*/ 118 w 10000"/>
                  <a:gd name="connsiteY96" fmla="*/ 5618 h 10000"/>
                  <a:gd name="connsiteX97" fmla="*/ 294 w 10000"/>
                  <a:gd name="connsiteY97" fmla="*/ 5935 h 10000"/>
                  <a:gd name="connsiteX98" fmla="*/ 528 w 10000"/>
                  <a:gd name="connsiteY98" fmla="*/ 6462 h 10000"/>
                  <a:gd name="connsiteX99" fmla="*/ 381 w 10000"/>
                  <a:gd name="connsiteY99" fmla="*/ 6358 h 10000"/>
                  <a:gd name="connsiteX100" fmla="*/ 733 w 10000"/>
                  <a:gd name="connsiteY100" fmla="*/ 6832 h 10000"/>
                  <a:gd name="connsiteX101" fmla="*/ 938 w 10000"/>
                  <a:gd name="connsiteY101" fmla="*/ 6780 h 10000"/>
                  <a:gd name="connsiteX102" fmla="*/ 910 w 10000"/>
                  <a:gd name="connsiteY102" fmla="*/ 6462 h 10000"/>
                  <a:gd name="connsiteX103" fmla="*/ 1085 w 10000"/>
                  <a:gd name="connsiteY103" fmla="*/ 6515 h 10000"/>
                  <a:gd name="connsiteX104" fmla="*/ 880 w 10000"/>
                  <a:gd name="connsiteY104" fmla="*/ 5882 h 10000"/>
                  <a:gd name="connsiteX105" fmla="*/ 1261 w 10000"/>
                  <a:gd name="connsiteY105" fmla="*/ 5618 h 10000"/>
                  <a:gd name="connsiteX106" fmla="*/ 1468 w 10000"/>
                  <a:gd name="connsiteY106" fmla="*/ 5618 h 10000"/>
                  <a:gd name="connsiteX107" fmla="*/ 1468 w 10000"/>
                  <a:gd name="connsiteY107" fmla="*/ 5882 h 10000"/>
                  <a:gd name="connsiteX108" fmla="*/ 1290 w 10000"/>
                  <a:gd name="connsiteY108" fmla="*/ 6040 h 10000"/>
                  <a:gd name="connsiteX109" fmla="*/ 1174 w 10000"/>
                  <a:gd name="connsiteY109" fmla="*/ 6727 h 10000"/>
                  <a:gd name="connsiteX110" fmla="*/ 1115 w 10000"/>
                  <a:gd name="connsiteY110" fmla="*/ 7043 h 10000"/>
                  <a:gd name="connsiteX111" fmla="*/ 1203 w 10000"/>
                  <a:gd name="connsiteY111" fmla="*/ 7466 h 10000"/>
                  <a:gd name="connsiteX112" fmla="*/ 1378 w 10000"/>
                  <a:gd name="connsiteY112" fmla="*/ 7783 h 10000"/>
                  <a:gd name="connsiteX113" fmla="*/ 1965 w 10000"/>
                  <a:gd name="connsiteY113" fmla="*/ 8416 h 10000"/>
                  <a:gd name="connsiteX114" fmla="*/ 2433 w 10000"/>
                  <a:gd name="connsiteY114" fmla="*/ 8891 h 10000"/>
                  <a:gd name="connsiteX115" fmla="*/ 2785 w 10000"/>
                  <a:gd name="connsiteY115" fmla="*/ 9103 h 10000"/>
                  <a:gd name="connsiteX116" fmla="*/ 3167 w 10000"/>
                  <a:gd name="connsiteY116" fmla="*/ 9313 h 10000"/>
                  <a:gd name="connsiteX117" fmla="*/ 3550 w 10000"/>
                  <a:gd name="connsiteY117" fmla="*/ 9525 h 10000"/>
                  <a:gd name="connsiteX118" fmla="*/ 3902 w 10000"/>
                  <a:gd name="connsiteY118" fmla="*/ 9631 h 10000"/>
                  <a:gd name="connsiteX119" fmla="*/ 4282 w 10000"/>
                  <a:gd name="connsiteY119" fmla="*/ 9789 h 10000"/>
                  <a:gd name="connsiteX120" fmla="*/ 4722 w 10000"/>
                  <a:gd name="connsiteY120" fmla="*/ 9948 h 10000"/>
                  <a:gd name="connsiteX121" fmla="*/ 5190 w 10000"/>
                  <a:gd name="connsiteY121" fmla="*/ 10000 h 10000"/>
                  <a:gd name="connsiteX122" fmla="*/ 5601 w 10000"/>
                  <a:gd name="connsiteY122" fmla="*/ 10000 h 10000"/>
                  <a:gd name="connsiteX123" fmla="*/ 6100 w 10000"/>
                  <a:gd name="connsiteY123" fmla="*/ 9948 h 10000"/>
                  <a:gd name="connsiteX124" fmla="*/ 6452 w 10000"/>
                  <a:gd name="connsiteY124" fmla="*/ 9841 h 10000"/>
                  <a:gd name="connsiteX125" fmla="*/ 6804 w 10000"/>
                  <a:gd name="connsiteY125" fmla="*/ 9737 h 10000"/>
                  <a:gd name="connsiteX126" fmla="*/ 7186 w 10000"/>
                  <a:gd name="connsiteY126" fmla="*/ 9578 h 10000"/>
                  <a:gd name="connsiteX127" fmla="*/ 7537 w 10000"/>
                  <a:gd name="connsiteY127" fmla="*/ 9419 h 10000"/>
                  <a:gd name="connsiteX128" fmla="*/ 7860 w 10000"/>
                  <a:gd name="connsiteY128" fmla="*/ 9209 h 10000"/>
                  <a:gd name="connsiteX129" fmla="*/ 8212 w 10000"/>
                  <a:gd name="connsiteY129" fmla="*/ 8997 h 10000"/>
                  <a:gd name="connsiteX130" fmla="*/ 8535 w 10000"/>
                  <a:gd name="connsiteY13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81 w 10000"/>
                  <a:gd name="connsiteY45" fmla="*/ 4034 h 10000"/>
                  <a:gd name="connsiteX46" fmla="*/ 4340 w 10000"/>
                  <a:gd name="connsiteY46" fmla="*/ 3981 h 10000"/>
                  <a:gd name="connsiteX47" fmla="*/ 4253 w 10000"/>
                  <a:gd name="connsiteY47" fmla="*/ 3611 h 10000"/>
                  <a:gd name="connsiteX48" fmla="*/ 4164 w 10000"/>
                  <a:gd name="connsiteY48" fmla="*/ 3611 h 10000"/>
                  <a:gd name="connsiteX49" fmla="*/ 4253 w 10000"/>
                  <a:gd name="connsiteY49" fmla="*/ 3084 h 10000"/>
                  <a:gd name="connsiteX50" fmla="*/ 4400 w 10000"/>
                  <a:gd name="connsiteY50" fmla="*/ 3084 h 10000"/>
                  <a:gd name="connsiteX51" fmla="*/ 4458 w 10000"/>
                  <a:gd name="connsiteY51" fmla="*/ 3400 h 10000"/>
                  <a:gd name="connsiteX52" fmla="*/ 4487 w 10000"/>
                  <a:gd name="connsiteY52" fmla="*/ 3189 h 10000"/>
                  <a:gd name="connsiteX53" fmla="*/ 4429 w 10000"/>
                  <a:gd name="connsiteY53" fmla="*/ 3031 h 10000"/>
                  <a:gd name="connsiteX54" fmla="*/ 4282 w 10000"/>
                  <a:gd name="connsiteY54" fmla="*/ 2925 h 10000"/>
                  <a:gd name="connsiteX55" fmla="*/ 4311 w 10000"/>
                  <a:gd name="connsiteY55" fmla="*/ 2503 h 10000"/>
                  <a:gd name="connsiteX56" fmla="*/ 4253 w 10000"/>
                  <a:gd name="connsiteY56" fmla="*/ 2291 h 10000"/>
                  <a:gd name="connsiteX57" fmla="*/ 4222 w 10000"/>
                  <a:gd name="connsiteY57" fmla="*/ 1659 h 10000"/>
                  <a:gd name="connsiteX58" fmla="*/ 4282 w 10000"/>
                  <a:gd name="connsiteY58" fmla="*/ 1659 h 10000"/>
                  <a:gd name="connsiteX59" fmla="*/ 4194 w 10000"/>
                  <a:gd name="connsiteY59" fmla="*/ 1552 h 10000"/>
                  <a:gd name="connsiteX60" fmla="*/ 3930 w 10000"/>
                  <a:gd name="connsiteY60" fmla="*/ 1763 h 10000"/>
                  <a:gd name="connsiteX61" fmla="*/ 3871 w 10000"/>
                  <a:gd name="connsiteY61" fmla="*/ 1341 h 10000"/>
                  <a:gd name="connsiteX62" fmla="*/ 4077 w 10000"/>
                  <a:gd name="connsiteY62" fmla="*/ 602 h 10000"/>
                  <a:gd name="connsiteX63" fmla="*/ 3902 w 10000"/>
                  <a:gd name="connsiteY63" fmla="*/ 338 h 10000"/>
                  <a:gd name="connsiteX64" fmla="*/ 4493 w 10000"/>
                  <a:gd name="connsiteY64" fmla="*/ 0 h 10000"/>
                  <a:gd name="connsiteX65" fmla="*/ 3636 w 10000"/>
                  <a:gd name="connsiteY65" fmla="*/ 21 h 10000"/>
                  <a:gd name="connsiteX66" fmla="*/ 3550 w 10000"/>
                  <a:gd name="connsiteY66" fmla="*/ 233 h 10000"/>
                  <a:gd name="connsiteX67" fmla="*/ 3460 w 10000"/>
                  <a:gd name="connsiteY67" fmla="*/ 655 h 10000"/>
                  <a:gd name="connsiteX68" fmla="*/ 3343 w 10000"/>
                  <a:gd name="connsiteY68" fmla="*/ 708 h 10000"/>
                  <a:gd name="connsiteX69" fmla="*/ 3519 w 10000"/>
                  <a:gd name="connsiteY69" fmla="*/ 919 h 10000"/>
                  <a:gd name="connsiteX70" fmla="*/ 3550 w 10000"/>
                  <a:gd name="connsiteY70" fmla="*/ 1183 h 10000"/>
                  <a:gd name="connsiteX71" fmla="*/ 3460 w 10000"/>
                  <a:gd name="connsiteY71" fmla="*/ 1341 h 10000"/>
                  <a:gd name="connsiteX72" fmla="*/ 3550 w 10000"/>
                  <a:gd name="connsiteY72" fmla="*/ 1816 h 10000"/>
                  <a:gd name="connsiteX73" fmla="*/ 3489 w 10000"/>
                  <a:gd name="connsiteY73" fmla="*/ 2239 h 10000"/>
                  <a:gd name="connsiteX74" fmla="*/ 3050 w 10000"/>
                  <a:gd name="connsiteY74" fmla="*/ 2555 h 10000"/>
                  <a:gd name="connsiteX75" fmla="*/ 3021 w 10000"/>
                  <a:gd name="connsiteY75" fmla="*/ 2397 h 10000"/>
                  <a:gd name="connsiteX76" fmla="*/ 2992 w 10000"/>
                  <a:gd name="connsiteY76" fmla="*/ 2609 h 10000"/>
                  <a:gd name="connsiteX77" fmla="*/ 3108 w 10000"/>
                  <a:gd name="connsiteY77" fmla="*/ 2819 h 10000"/>
                  <a:gd name="connsiteX78" fmla="*/ 3402 w 10000"/>
                  <a:gd name="connsiteY78" fmla="*/ 2609 h 10000"/>
                  <a:gd name="connsiteX79" fmla="*/ 3519 w 10000"/>
                  <a:gd name="connsiteY79" fmla="*/ 2767 h 10000"/>
                  <a:gd name="connsiteX80" fmla="*/ 3314 w 10000"/>
                  <a:gd name="connsiteY80" fmla="*/ 2819 h 10000"/>
                  <a:gd name="connsiteX81" fmla="*/ 2378 w 10000"/>
                  <a:gd name="connsiteY81" fmla="*/ 2638 h 10000"/>
                  <a:gd name="connsiteX82" fmla="*/ 2570 w 10000"/>
                  <a:gd name="connsiteY82" fmla="*/ 2488 h 10000"/>
                  <a:gd name="connsiteX83" fmla="*/ 1994 w 10000"/>
                  <a:gd name="connsiteY83" fmla="*/ 2940 h 10000"/>
                  <a:gd name="connsiteX84" fmla="*/ 1929 w 10000"/>
                  <a:gd name="connsiteY84" fmla="*/ 3317 h 10000"/>
                  <a:gd name="connsiteX85" fmla="*/ 1929 w 10000"/>
                  <a:gd name="connsiteY85" fmla="*/ 3317 h 10000"/>
                  <a:gd name="connsiteX86" fmla="*/ 1789 w 10000"/>
                  <a:gd name="connsiteY86" fmla="*/ 3559 h 10000"/>
                  <a:gd name="connsiteX87" fmla="*/ 1554 w 10000"/>
                  <a:gd name="connsiteY87" fmla="*/ 3559 h 10000"/>
                  <a:gd name="connsiteX88" fmla="*/ 1378 w 10000"/>
                  <a:gd name="connsiteY88" fmla="*/ 3770 h 10000"/>
                  <a:gd name="connsiteX89" fmla="*/ 1145 w 10000"/>
                  <a:gd name="connsiteY89" fmla="*/ 3770 h 10000"/>
                  <a:gd name="connsiteX90" fmla="*/ 968 w 10000"/>
                  <a:gd name="connsiteY90" fmla="*/ 3981 h 10000"/>
                  <a:gd name="connsiteX91" fmla="*/ 851 w 10000"/>
                  <a:gd name="connsiteY91" fmla="*/ 3770 h 10000"/>
                  <a:gd name="connsiteX92" fmla="*/ 558 w 10000"/>
                  <a:gd name="connsiteY92" fmla="*/ 3717 h 10000"/>
                  <a:gd name="connsiteX93" fmla="*/ 0 w 10000"/>
                  <a:gd name="connsiteY93" fmla="*/ 4984 h 10000"/>
                  <a:gd name="connsiteX94" fmla="*/ 59 w 10000"/>
                  <a:gd name="connsiteY94" fmla="*/ 5249 h 10000"/>
                  <a:gd name="connsiteX95" fmla="*/ 118 w 10000"/>
                  <a:gd name="connsiteY95" fmla="*/ 5618 h 10000"/>
                  <a:gd name="connsiteX96" fmla="*/ 294 w 10000"/>
                  <a:gd name="connsiteY96" fmla="*/ 5935 h 10000"/>
                  <a:gd name="connsiteX97" fmla="*/ 528 w 10000"/>
                  <a:gd name="connsiteY97" fmla="*/ 6462 h 10000"/>
                  <a:gd name="connsiteX98" fmla="*/ 381 w 10000"/>
                  <a:gd name="connsiteY98" fmla="*/ 6358 h 10000"/>
                  <a:gd name="connsiteX99" fmla="*/ 733 w 10000"/>
                  <a:gd name="connsiteY99" fmla="*/ 6832 h 10000"/>
                  <a:gd name="connsiteX100" fmla="*/ 938 w 10000"/>
                  <a:gd name="connsiteY100" fmla="*/ 6780 h 10000"/>
                  <a:gd name="connsiteX101" fmla="*/ 910 w 10000"/>
                  <a:gd name="connsiteY101" fmla="*/ 6462 h 10000"/>
                  <a:gd name="connsiteX102" fmla="*/ 1085 w 10000"/>
                  <a:gd name="connsiteY102" fmla="*/ 6515 h 10000"/>
                  <a:gd name="connsiteX103" fmla="*/ 880 w 10000"/>
                  <a:gd name="connsiteY103" fmla="*/ 5882 h 10000"/>
                  <a:gd name="connsiteX104" fmla="*/ 1261 w 10000"/>
                  <a:gd name="connsiteY104" fmla="*/ 5618 h 10000"/>
                  <a:gd name="connsiteX105" fmla="*/ 1468 w 10000"/>
                  <a:gd name="connsiteY105" fmla="*/ 5618 h 10000"/>
                  <a:gd name="connsiteX106" fmla="*/ 1468 w 10000"/>
                  <a:gd name="connsiteY106" fmla="*/ 5882 h 10000"/>
                  <a:gd name="connsiteX107" fmla="*/ 1290 w 10000"/>
                  <a:gd name="connsiteY107" fmla="*/ 6040 h 10000"/>
                  <a:gd name="connsiteX108" fmla="*/ 1174 w 10000"/>
                  <a:gd name="connsiteY108" fmla="*/ 6727 h 10000"/>
                  <a:gd name="connsiteX109" fmla="*/ 1115 w 10000"/>
                  <a:gd name="connsiteY109" fmla="*/ 7043 h 10000"/>
                  <a:gd name="connsiteX110" fmla="*/ 1203 w 10000"/>
                  <a:gd name="connsiteY110" fmla="*/ 7466 h 10000"/>
                  <a:gd name="connsiteX111" fmla="*/ 1378 w 10000"/>
                  <a:gd name="connsiteY111" fmla="*/ 7783 h 10000"/>
                  <a:gd name="connsiteX112" fmla="*/ 1965 w 10000"/>
                  <a:gd name="connsiteY112" fmla="*/ 8416 h 10000"/>
                  <a:gd name="connsiteX113" fmla="*/ 2433 w 10000"/>
                  <a:gd name="connsiteY113" fmla="*/ 8891 h 10000"/>
                  <a:gd name="connsiteX114" fmla="*/ 2785 w 10000"/>
                  <a:gd name="connsiteY114" fmla="*/ 9103 h 10000"/>
                  <a:gd name="connsiteX115" fmla="*/ 3167 w 10000"/>
                  <a:gd name="connsiteY115" fmla="*/ 9313 h 10000"/>
                  <a:gd name="connsiteX116" fmla="*/ 3550 w 10000"/>
                  <a:gd name="connsiteY116" fmla="*/ 9525 h 10000"/>
                  <a:gd name="connsiteX117" fmla="*/ 3902 w 10000"/>
                  <a:gd name="connsiteY117" fmla="*/ 9631 h 10000"/>
                  <a:gd name="connsiteX118" fmla="*/ 4282 w 10000"/>
                  <a:gd name="connsiteY118" fmla="*/ 9789 h 10000"/>
                  <a:gd name="connsiteX119" fmla="*/ 4722 w 10000"/>
                  <a:gd name="connsiteY119" fmla="*/ 9948 h 10000"/>
                  <a:gd name="connsiteX120" fmla="*/ 5190 w 10000"/>
                  <a:gd name="connsiteY120" fmla="*/ 10000 h 10000"/>
                  <a:gd name="connsiteX121" fmla="*/ 5601 w 10000"/>
                  <a:gd name="connsiteY121" fmla="*/ 10000 h 10000"/>
                  <a:gd name="connsiteX122" fmla="*/ 6100 w 10000"/>
                  <a:gd name="connsiteY122" fmla="*/ 9948 h 10000"/>
                  <a:gd name="connsiteX123" fmla="*/ 6452 w 10000"/>
                  <a:gd name="connsiteY123" fmla="*/ 9841 h 10000"/>
                  <a:gd name="connsiteX124" fmla="*/ 6804 w 10000"/>
                  <a:gd name="connsiteY124" fmla="*/ 9737 h 10000"/>
                  <a:gd name="connsiteX125" fmla="*/ 7186 w 10000"/>
                  <a:gd name="connsiteY125" fmla="*/ 9578 h 10000"/>
                  <a:gd name="connsiteX126" fmla="*/ 7537 w 10000"/>
                  <a:gd name="connsiteY126" fmla="*/ 9419 h 10000"/>
                  <a:gd name="connsiteX127" fmla="*/ 7860 w 10000"/>
                  <a:gd name="connsiteY127" fmla="*/ 9209 h 10000"/>
                  <a:gd name="connsiteX128" fmla="*/ 8212 w 10000"/>
                  <a:gd name="connsiteY128" fmla="*/ 8997 h 10000"/>
                  <a:gd name="connsiteX129" fmla="*/ 8535 w 10000"/>
                  <a:gd name="connsiteY12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340 w 10000"/>
                  <a:gd name="connsiteY45" fmla="*/ 3981 h 10000"/>
                  <a:gd name="connsiteX46" fmla="*/ 4253 w 10000"/>
                  <a:gd name="connsiteY46" fmla="*/ 3611 h 10000"/>
                  <a:gd name="connsiteX47" fmla="*/ 4164 w 10000"/>
                  <a:gd name="connsiteY47" fmla="*/ 3611 h 10000"/>
                  <a:gd name="connsiteX48" fmla="*/ 4253 w 10000"/>
                  <a:gd name="connsiteY48" fmla="*/ 3084 h 10000"/>
                  <a:gd name="connsiteX49" fmla="*/ 4400 w 10000"/>
                  <a:gd name="connsiteY49" fmla="*/ 3084 h 10000"/>
                  <a:gd name="connsiteX50" fmla="*/ 4458 w 10000"/>
                  <a:gd name="connsiteY50" fmla="*/ 3400 h 10000"/>
                  <a:gd name="connsiteX51" fmla="*/ 4487 w 10000"/>
                  <a:gd name="connsiteY51" fmla="*/ 3189 h 10000"/>
                  <a:gd name="connsiteX52" fmla="*/ 4429 w 10000"/>
                  <a:gd name="connsiteY52" fmla="*/ 3031 h 10000"/>
                  <a:gd name="connsiteX53" fmla="*/ 4282 w 10000"/>
                  <a:gd name="connsiteY53" fmla="*/ 2925 h 10000"/>
                  <a:gd name="connsiteX54" fmla="*/ 4311 w 10000"/>
                  <a:gd name="connsiteY54" fmla="*/ 2503 h 10000"/>
                  <a:gd name="connsiteX55" fmla="*/ 4253 w 10000"/>
                  <a:gd name="connsiteY55" fmla="*/ 2291 h 10000"/>
                  <a:gd name="connsiteX56" fmla="*/ 4222 w 10000"/>
                  <a:gd name="connsiteY56" fmla="*/ 1659 h 10000"/>
                  <a:gd name="connsiteX57" fmla="*/ 4282 w 10000"/>
                  <a:gd name="connsiteY57" fmla="*/ 1659 h 10000"/>
                  <a:gd name="connsiteX58" fmla="*/ 4194 w 10000"/>
                  <a:gd name="connsiteY58" fmla="*/ 1552 h 10000"/>
                  <a:gd name="connsiteX59" fmla="*/ 3930 w 10000"/>
                  <a:gd name="connsiteY59" fmla="*/ 1763 h 10000"/>
                  <a:gd name="connsiteX60" fmla="*/ 3871 w 10000"/>
                  <a:gd name="connsiteY60" fmla="*/ 1341 h 10000"/>
                  <a:gd name="connsiteX61" fmla="*/ 4077 w 10000"/>
                  <a:gd name="connsiteY61" fmla="*/ 602 h 10000"/>
                  <a:gd name="connsiteX62" fmla="*/ 3902 w 10000"/>
                  <a:gd name="connsiteY62" fmla="*/ 338 h 10000"/>
                  <a:gd name="connsiteX63" fmla="*/ 4493 w 10000"/>
                  <a:gd name="connsiteY63" fmla="*/ 0 h 10000"/>
                  <a:gd name="connsiteX64" fmla="*/ 3636 w 10000"/>
                  <a:gd name="connsiteY64" fmla="*/ 21 h 10000"/>
                  <a:gd name="connsiteX65" fmla="*/ 3550 w 10000"/>
                  <a:gd name="connsiteY65" fmla="*/ 233 h 10000"/>
                  <a:gd name="connsiteX66" fmla="*/ 3460 w 10000"/>
                  <a:gd name="connsiteY66" fmla="*/ 655 h 10000"/>
                  <a:gd name="connsiteX67" fmla="*/ 3343 w 10000"/>
                  <a:gd name="connsiteY67" fmla="*/ 708 h 10000"/>
                  <a:gd name="connsiteX68" fmla="*/ 3519 w 10000"/>
                  <a:gd name="connsiteY68" fmla="*/ 919 h 10000"/>
                  <a:gd name="connsiteX69" fmla="*/ 3550 w 10000"/>
                  <a:gd name="connsiteY69" fmla="*/ 1183 h 10000"/>
                  <a:gd name="connsiteX70" fmla="*/ 3460 w 10000"/>
                  <a:gd name="connsiteY70" fmla="*/ 1341 h 10000"/>
                  <a:gd name="connsiteX71" fmla="*/ 3550 w 10000"/>
                  <a:gd name="connsiteY71" fmla="*/ 1816 h 10000"/>
                  <a:gd name="connsiteX72" fmla="*/ 3489 w 10000"/>
                  <a:gd name="connsiteY72" fmla="*/ 2239 h 10000"/>
                  <a:gd name="connsiteX73" fmla="*/ 3050 w 10000"/>
                  <a:gd name="connsiteY73" fmla="*/ 2555 h 10000"/>
                  <a:gd name="connsiteX74" fmla="*/ 3021 w 10000"/>
                  <a:gd name="connsiteY74" fmla="*/ 2397 h 10000"/>
                  <a:gd name="connsiteX75" fmla="*/ 2992 w 10000"/>
                  <a:gd name="connsiteY75" fmla="*/ 2609 h 10000"/>
                  <a:gd name="connsiteX76" fmla="*/ 3108 w 10000"/>
                  <a:gd name="connsiteY76" fmla="*/ 2819 h 10000"/>
                  <a:gd name="connsiteX77" fmla="*/ 3402 w 10000"/>
                  <a:gd name="connsiteY77" fmla="*/ 2609 h 10000"/>
                  <a:gd name="connsiteX78" fmla="*/ 3519 w 10000"/>
                  <a:gd name="connsiteY78" fmla="*/ 2767 h 10000"/>
                  <a:gd name="connsiteX79" fmla="*/ 3314 w 10000"/>
                  <a:gd name="connsiteY79" fmla="*/ 2819 h 10000"/>
                  <a:gd name="connsiteX80" fmla="*/ 2378 w 10000"/>
                  <a:gd name="connsiteY80" fmla="*/ 2638 h 10000"/>
                  <a:gd name="connsiteX81" fmla="*/ 2570 w 10000"/>
                  <a:gd name="connsiteY81" fmla="*/ 2488 h 10000"/>
                  <a:gd name="connsiteX82" fmla="*/ 1994 w 10000"/>
                  <a:gd name="connsiteY82" fmla="*/ 2940 h 10000"/>
                  <a:gd name="connsiteX83" fmla="*/ 1929 w 10000"/>
                  <a:gd name="connsiteY83" fmla="*/ 3317 h 10000"/>
                  <a:gd name="connsiteX84" fmla="*/ 1929 w 10000"/>
                  <a:gd name="connsiteY84" fmla="*/ 3317 h 10000"/>
                  <a:gd name="connsiteX85" fmla="*/ 1789 w 10000"/>
                  <a:gd name="connsiteY85" fmla="*/ 3559 h 10000"/>
                  <a:gd name="connsiteX86" fmla="*/ 1554 w 10000"/>
                  <a:gd name="connsiteY86" fmla="*/ 3559 h 10000"/>
                  <a:gd name="connsiteX87" fmla="*/ 1378 w 10000"/>
                  <a:gd name="connsiteY87" fmla="*/ 3770 h 10000"/>
                  <a:gd name="connsiteX88" fmla="*/ 1145 w 10000"/>
                  <a:gd name="connsiteY88" fmla="*/ 3770 h 10000"/>
                  <a:gd name="connsiteX89" fmla="*/ 968 w 10000"/>
                  <a:gd name="connsiteY89" fmla="*/ 3981 h 10000"/>
                  <a:gd name="connsiteX90" fmla="*/ 851 w 10000"/>
                  <a:gd name="connsiteY90" fmla="*/ 3770 h 10000"/>
                  <a:gd name="connsiteX91" fmla="*/ 558 w 10000"/>
                  <a:gd name="connsiteY91" fmla="*/ 3717 h 10000"/>
                  <a:gd name="connsiteX92" fmla="*/ 0 w 10000"/>
                  <a:gd name="connsiteY92" fmla="*/ 4984 h 10000"/>
                  <a:gd name="connsiteX93" fmla="*/ 59 w 10000"/>
                  <a:gd name="connsiteY93" fmla="*/ 5249 h 10000"/>
                  <a:gd name="connsiteX94" fmla="*/ 118 w 10000"/>
                  <a:gd name="connsiteY94" fmla="*/ 5618 h 10000"/>
                  <a:gd name="connsiteX95" fmla="*/ 294 w 10000"/>
                  <a:gd name="connsiteY95" fmla="*/ 5935 h 10000"/>
                  <a:gd name="connsiteX96" fmla="*/ 528 w 10000"/>
                  <a:gd name="connsiteY96" fmla="*/ 6462 h 10000"/>
                  <a:gd name="connsiteX97" fmla="*/ 381 w 10000"/>
                  <a:gd name="connsiteY97" fmla="*/ 6358 h 10000"/>
                  <a:gd name="connsiteX98" fmla="*/ 733 w 10000"/>
                  <a:gd name="connsiteY98" fmla="*/ 6832 h 10000"/>
                  <a:gd name="connsiteX99" fmla="*/ 938 w 10000"/>
                  <a:gd name="connsiteY99" fmla="*/ 6780 h 10000"/>
                  <a:gd name="connsiteX100" fmla="*/ 910 w 10000"/>
                  <a:gd name="connsiteY100" fmla="*/ 6462 h 10000"/>
                  <a:gd name="connsiteX101" fmla="*/ 1085 w 10000"/>
                  <a:gd name="connsiteY101" fmla="*/ 6515 h 10000"/>
                  <a:gd name="connsiteX102" fmla="*/ 880 w 10000"/>
                  <a:gd name="connsiteY102" fmla="*/ 5882 h 10000"/>
                  <a:gd name="connsiteX103" fmla="*/ 1261 w 10000"/>
                  <a:gd name="connsiteY103" fmla="*/ 5618 h 10000"/>
                  <a:gd name="connsiteX104" fmla="*/ 1468 w 10000"/>
                  <a:gd name="connsiteY104" fmla="*/ 5618 h 10000"/>
                  <a:gd name="connsiteX105" fmla="*/ 1468 w 10000"/>
                  <a:gd name="connsiteY105" fmla="*/ 5882 h 10000"/>
                  <a:gd name="connsiteX106" fmla="*/ 1290 w 10000"/>
                  <a:gd name="connsiteY106" fmla="*/ 6040 h 10000"/>
                  <a:gd name="connsiteX107" fmla="*/ 1174 w 10000"/>
                  <a:gd name="connsiteY107" fmla="*/ 6727 h 10000"/>
                  <a:gd name="connsiteX108" fmla="*/ 1115 w 10000"/>
                  <a:gd name="connsiteY108" fmla="*/ 7043 h 10000"/>
                  <a:gd name="connsiteX109" fmla="*/ 1203 w 10000"/>
                  <a:gd name="connsiteY109" fmla="*/ 7466 h 10000"/>
                  <a:gd name="connsiteX110" fmla="*/ 1378 w 10000"/>
                  <a:gd name="connsiteY110" fmla="*/ 7783 h 10000"/>
                  <a:gd name="connsiteX111" fmla="*/ 1965 w 10000"/>
                  <a:gd name="connsiteY111" fmla="*/ 8416 h 10000"/>
                  <a:gd name="connsiteX112" fmla="*/ 2433 w 10000"/>
                  <a:gd name="connsiteY112" fmla="*/ 8891 h 10000"/>
                  <a:gd name="connsiteX113" fmla="*/ 2785 w 10000"/>
                  <a:gd name="connsiteY113" fmla="*/ 9103 h 10000"/>
                  <a:gd name="connsiteX114" fmla="*/ 3167 w 10000"/>
                  <a:gd name="connsiteY114" fmla="*/ 9313 h 10000"/>
                  <a:gd name="connsiteX115" fmla="*/ 3550 w 10000"/>
                  <a:gd name="connsiteY115" fmla="*/ 9525 h 10000"/>
                  <a:gd name="connsiteX116" fmla="*/ 3902 w 10000"/>
                  <a:gd name="connsiteY116" fmla="*/ 9631 h 10000"/>
                  <a:gd name="connsiteX117" fmla="*/ 4282 w 10000"/>
                  <a:gd name="connsiteY117" fmla="*/ 9789 h 10000"/>
                  <a:gd name="connsiteX118" fmla="*/ 4722 w 10000"/>
                  <a:gd name="connsiteY118" fmla="*/ 9948 h 10000"/>
                  <a:gd name="connsiteX119" fmla="*/ 5190 w 10000"/>
                  <a:gd name="connsiteY119" fmla="*/ 10000 h 10000"/>
                  <a:gd name="connsiteX120" fmla="*/ 5601 w 10000"/>
                  <a:gd name="connsiteY120" fmla="*/ 10000 h 10000"/>
                  <a:gd name="connsiteX121" fmla="*/ 6100 w 10000"/>
                  <a:gd name="connsiteY121" fmla="*/ 9948 h 10000"/>
                  <a:gd name="connsiteX122" fmla="*/ 6452 w 10000"/>
                  <a:gd name="connsiteY122" fmla="*/ 9841 h 10000"/>
                  <a:gd name="connsiteX123" fmla="*/ 6804 w 10000"/>
                  <a:gd name="connsiteY123" fmla="*/ 9737 h 10000"/>
                  <a:gd name="connsiteX124" fmla="*/ 7186 w 10000"/>
                  <a:gd name="connsiteY124" fmla="*/ 9578 h 10000"/>
                  <a:gd name="connsiteX125" fmla="*/ 7537 w 10000"/>
                  <a:gd name="connsiteY125" fmla="*/ 9419 h 10000"/>
                  <a:gd name="connsiteX126" fmla="*/ 7860 w 10000"/>
                  <a:gd name="connsiteY126" fmla="*/ 9209 h 10000"/>
                  <a:gd name="connsiteX127" fmla="*/ 8212 w 10000"/>
                  <a:gd name="connsiteY127" fmla="*/ 8997 h 10000"/>
                  <a:gd name="connsiteX128" fmla="*/ 8535 w 10000"/>
                  <a:gd name="connsiteY12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340 w 10000"/>
                  <a:gd name="connsiteY44" fmla="*/ 3981 h 10000"/>
                  <a:gd name="connsiteX45" fmla="*/ 4253 w 10000"/>
                  <a:gd name="connsiteY45" fmla="*/ 3611 h 10000"/>
                  <a:gd name="connsiteX46" fmla="*/ 4164 w 10000"/>
                  <a:gd name="connsiteY46" fmla="*/ 3611 h 10000"/>
                  <a:gd name="connsiteX47" fmla="*/ 4253 w 10000"/>
                  <a:gd name="connsiteY47" fmla="*/ 3084 h 10000"/>
                  <a:gd name="connsiteX48" fmla="*/ 4400 w 10000"/>
                  <a:gd name="connsiteY48" fmla="*/ 3084 h 10000"/>
                  <a:gd name="connsiteX49" fmla="*/ 4458 w 10000"/>
                  <a:gd name="connsiteY49" fmla="*/ 3400 h 10000"/>
                  <a:gd name="connsiteX50" fmla="*/ 4487 w 10000"/>
                  <a:gd name="connsiteY50" fmla="*/ 3189 h 10000"/>
                  <a:gd name="connsiteX51" fmla="*/ 4429 w 10000"/>
                  <a:gd name="connsiteY51" fmla="*/ 3031 h 10000"/>
                  <a:gd name="connsiteX52" fmla="*/ 4282 w 10000"/>
                  <a:gd name="connsiteY52" fmla="*/ 2925 h 10000"/>
                  <a:gd name="connsiteX53" fmla="*/ 4311 w 10000"/>
                  <a:gd name="connsiteY53" fmla="*/ 2503 h 10000"/>
                  <a:gd name="connsiteX54" fmla="*/ 4253 w 10000"/>
                  <a:gd name="connsiteY54" fmla="*/ 2291 h 10000"/>
                  <a:gd name="connsiteX55" fmla="*/ 4222 w 10000"/>
                  <a:gd name="connsiteY55" fmla="*/ 1659 h 10000"/>
                  <a:gd name="connsiteX56" fmla="*/ 4282 w 10000"/>
                  <a:gd name="connsiteY56" fmla="*/ 1659 h 10000"/>
                  <a:gd name="connsiteX57" fmla="*/ 4194 w 10000"/>
                  <a:gd name="connsiteY57" fmla="*/ 1552 h 10000"/>
                  <a:gd name="connsiteX58" fmla="*/ 3930 w 10000"/>
                  <a:gd name="connsiteY58" fmla="*/ 1763 h 10000"/>
                  <a:gd name="connsiteX59" fmla="*/ 3871 w 10000"/>
                  <a:gd name="connsiteY59" fmla="*/ 1341 h 10000"/>
                  <a:gd name="connsiteX60" fmla="*/ 4077 w 10000"/>
                  <a:gd name="connsiteY60" fmla="*/ 602 h 10000"/>
                  <a:gd name="connsiteX61" fmla="*/ 3902 w 10000"/>
                  <a:gd name="connsiteY61" fmla="*/ 338 h 10000"/>
                  <a:gd name="connsiteX62" fmla="*/ 4493 w 10000"/>
                  <a:gd name="connsiteY62" fmla="*/ 0 h 10000"/>
                  <a:gd name="connsiteX63" fmla="*/ 3636 w 10000"/>
                  <a:gd name="connsiteY63" fmla="*/ 21 h 10000"/>
                  <a:gd name="connsiteX64" fmla="*/ 3550 w 10000"/>
                  <a:gd name="connsiteY64" fmla="*/ 233 h 10000"/>
                  <a:gd name="connsiteX65" fmla="*/ 3460 w 10000"/>
                  <a:gd name="connsiteY65" fmla="*/ 655 h 10000"/>
                  <a:gd name="connsiteX66" fmla="*/ 3343 w 10000"/>
                  <a:gd name="connsiteY66" fmla="*/ 708 h 10000"/>
                  <a:gd name="connsiteX67" fmla="*/ 3519 w 10000"/>
                  <a:gd name="connsiteY67" fmla="*/ 919 h 10000"/>
                  <a:gd name="connsiteX68" fmla="*/ 3550 w 10000"/>
                  <a:gd name="connsiteY68" fmla="*/ 1183 h 10000"/>
                  <a:gd name="connsiteX69" fmla="*/ 3460 w 10000"/>
                  <a:gd name="connsiteY69" fmla="*/ 1341 h 10000"/>
                  <a:gd name="connsiteX70" fmla="*/ 3550 w 10000"/>
                  <a:gd name="connsiteY70" fmla="*/ 1816 h 10000"/>
                  <a:gd name="connsiteX71" fmla="*/ 3489 w 10000"/>
                  <a:gd name="connsiteY71" fmla="*/ 2239 h 10000"/>
                  <a:gd name="connsiteX72" fmla="*/ 3050 w 10000"/>
                  <a:gd name="connsiteY72" fmla="*/ 2555 h 10000"/>
                  <a:gd name="connsiteX73" fmla="*/ 3021 w 10000"/>
                  <a:gd name="connsiteY73" fmla="*/ 2397 h 10000"/>
                  <a:gd name="connsiteX74" fmla="*/ 2992 w 10000"/>
                  <a:gd name="connsiteY74" fmla="*/ 2609 h 10000"/>
                  <a:gd name="connsiteX75" fmla="*/ 3108 w 10000"/>
                  <a:gd name="connsiteY75" fmla="*/ 2819 h 10000"/>
                  <a:gd name="connsiteX76" fmla="*/ 3402 w 10000"/>
                  <a:gd name="connsiteY76" fmla="*/ 2609 h 10000"/>
                  <a:gd name="connsiteX77" fmla="*/ 3519 w 10000"/>
                  <a:gd name="connsiteY77" fmla="*/ 2767 h 10000"/>
                  <a:gd name="connsiteX78" fmla="*/ 3314 w 10000"/>
                  <a:gd name="connsiteY78" fmla="*/ 2819 h 10000"/>
                  <a:gd name="connsiteX79" fmla="*/ 2378 w 10000"/>
                  <a:gd name="connsiteY79" fmla="*/ 2638 h 10000"/>
                  <a:gd name="connsiteX80" fmla="*/ 2570 w 10000"/>
                  <a:gd name="connsiteY80" fmla="*/ 2488 h 10000"/>
                  <a:gd name="connsiteX81" fmla="*/ 1994 w 10000"/>
                  <a:gd name="connsiteY81" fmla="*/ 2940 h 10000"/>
                  <a:gd name="connsiteX82" fmla="*/ 1929 w 10000"/>
                  <a:gd name="connsiteY82" fmla="*/ 3317 h 10000"/>
                  <a:gd name="connsiteX83" fmla="*/ 1929 w 10000"/>
                  <a:gd name="connsiteY83" fmla="*/ 3317 h 10000"/>
                  <a:gd name="connsiteX84" fmla="*/ 1789 w 10000"/>
                  <a:gd name="connsiteY84" fmla="*/ 3559 h 10000"/>
                  <a:gd name="connsiteX85" fmla="*/ 1554 w 10000"/>
                  <a:gd name="connsiteY85" fmla="*/ 3559 h 10000"/>
                  <a:gd name="connsiteX86" fmla="*/ 1378 w 10000"/>
                  <a:gd name="connsiteY86" fmla="*/ 3770 h 10000"/>
                  <a:gd name="connsiteX87" fmla="*/ 1145 w 10000"/>
                  <a:gd name="connsiteY87" fmla="*/ 3770 h 10000"/>
                  <a:gd name="connsiteX88" fmla="*/ 968 w 10000"/>
                  <a:gd name="connsiteY88" fmla="*/ 3981 h 10000"/>
                  <a:gd name="connsiteX89" fmla="*/ 851 w 10000"/>
                  <a:gd name="connsiteY89" fmla="*/ 3770 h 10000"/>
                  <a:gd name="connsiteX90" fmla="*/ 558 w 10000"/>
                  <a:gd name="connsiteY90" fmla="*/ 3717 h 10000"/>
                  <a:gd name="connsiteX91" fmla="*/ 0 w 10000"/>
                  <a:gd name="connsiteY91" fmla="*/ 4984 h 10000"/>
                  <a:gd name="connsiteX92" fmla="*/ 59 w 10000"/>
                  <a:gd name="connsiteY92" fmla="*/ 5249 h 10000"/>
                  <a:gd name="connsiteX93" fmla="*/ 118 w 10000"/>
                  <a:gd name="connsiteY93" fmla="*/ 5618 h 10000"/>
                  <a:gd name="connsiteX94" fmla="*/ 294 w 10000"/>
                  <a:gd name="connsiteY94" fmla="*/ 5935 h 10000"/>
                  <a:gd name="connsiteX95" fmla="*/ 528 w 10000"/>
                  <a:gd name="connsiteY95" fmla="*/ 6462 h 10000"/>
                  <a:gd name="connsiteX96" fmla="*/ 381 w 10000"/>
                  <a:gd name="connsiteY96" fmla="*/ 6358 h 10000"/>
                  <a:gd name="connsiteX97" fmla="*/ 733 w 10000"/>
                  <a:gd name="connsiteY97" fmla="*/ 6832 h 10000"/>
                  <a:gd name="connsiteX98" fmla="*/ 938 w 10000"/>
                  <a:gd name="connsiteY98" fmla="*/ 6780 h 10000"/>
                  <a:gd name="connsiteX99" fmla="*/ 910 w 10000"/>
                  <a:gd name="connsiteY99" fmla="*/ 6462 h 10000"/>
                  <a:gd name="connsiteX100" fmla="*/ 1085 w 10000"/>
                  <a:gd name="connsiteY100" fmla="*/ 6515 h 10000"/>
                  <a:gd name="connsiteX101" fmla="*/ 880 w 10000"/>
                  <a:gd name="connsiteY101" fmla="*/ 5882 h 10000"/>
                  <a:gd name="connsiteX102" fmla="*/ 1261 w 10000"/>
                  <a:gd name="connsiteY102" fmla="*/ 5618 h 10000"/>
                  <a:gd name="connsiteX103" fmla="*/ 1468 w 10000"/>
                  <a:gd name="connsiteY103" fmla="*/ 5618 h 10000"/>
                  <a:gd name="connsiteX104" fmla="*/ 1468 w 10000"/>
                  <a:gd name="connsiteY104" fmla="*/ 5882 h 10000"/>
                  <a:gd name="connsiteX105" fmla="*/ 1290 w 10000"/>
                  <a:gd name="connsiteY105" fmla="*/ 6040 h 10000"/>
                  <a:gd name="connsiteX106" fmla="*/ 1174 w 10000"/>
                  <a:gd name="connsiteY106" fmla="*/ 6727 h 10000"/>
                  <a:gd name="connsiteX107" fmla="*/ 1115 w 10000"/>
                  <a:gd name="connsiteY107" fmla="*/ 7043 h 10000"/>
                  <a:gd name="connsiteX108" fmla="*/ 1203 w 10000"/>
                  <a:gd name="connsiteY108" fmla="*/ 7466 h 10000"/>
                  <a:gd name="connsiteX109" fmla="*/ 1378 w 10000"/>
                  <a:gd name="connsiteY109" fmla="*/ 7783 h 10000"/>
                  <a:gd name="connsiteX110" fmla="*/ 1965 w 10000"/>
                  <a:gd name="connsiteY110" fmla="*/ 8416 h 10000"/>
                  <a:gd name="connsiteX111" fmla="*/ 2433 w 10000"/>
                  <a:gd name="connsiteY111" fmla="*/ 8891 h 10000"/>
                  <a:gd name="connsiteX112" fmla="*/ 2785 w 10000"/>
                  <a:gd name="connsiteY112" fmla="*/ 9103 h 10000"/>
                  <a:gd name="connsiteX113" fmla="*/ 3167 w 10000"/>
                  <a:gd name="connsiteY113" fmla="*/ 9313 h 10000"/>
                  <a:gd name="connsiteX114" fmla="*/ 3550 w 10000"/>
                  <a:gd name="connsiteY114" fmla="*/ 9525 h 10000"/>
                  <a:gd name="connsiteX115" fmla="*/ 3902 w 10000"/>
                  <a:gd name="connsiteY115" fmla="*/ 9631 h 10000"/>
                  <a:gd name="connsiteX116" fmla="*/ 4282 w 10000"/>
                  <a:gd name="connsiteY116" fmla="*/ 9789 h 10000"/>
                  <a:gd name="connsiteX117" fmla="*/ 4722 w 10000"/>
                  <a:gd name="connsiteY117" fmla="*/ 9948 h 10000"/>
                  <a:gd name="connsiteX118" fmla="*/ 5190 w 10000"/>
                  <a:gd name="connsiteY118" fmla="*/ 10000 h 10000"/>
                  <a:gd name="connsiteX119" fmla="*/ 5601 w 10000"/>
                  <a:gd name="connsiteY119" fmla="*/ 10000 h 10000"/>
                  <a:gd name="connsiteX120" fmla="*/ 6100 w 10000"/>
                  <a:gd name="connsiteY120" fmla="*/ 9948 h 10000"/>
                  <a:gd name="connsiteX121" fmla="*/ 6452 w 10000"/>
                  <a:gd name="connsiteY121" fmla="*/ 9841 h 10000"/>
                  <a:gd name="connsiteX122" fmla="*/ 6804 w 10000"/>
                  <a:gd name="connsiteY122" fmla="*/ 9737 h 10000"/>
                  <a:gd name="connsiteX123" fmla="*/ 7186 w 10000"/>
                  <a:gd name="connsiteY123" fmla="*/ 9578 h 10000"/>
                  <a:gd name="connsiteX124" fmla="*/ 7537 w 10000"/>
                  <a:gd name="connsiteY124" fmla="*/ 9419 h 10000"/>
                  <a:gd name="connsiteX125" fmla="*/ 7860 w 10000"/>
                  <a:gd name="connsiteY125" fmla="*/ 9209 h 10000"/>
                  <a:gd name="connsiteX126" fmla="*/ 8212 w 10000"/>
                  <a:gd name="connsiteY126" fmla="*/ 8997 h 10000"/>
                  <a:gd name="connsiteX127" fmla="*/ 8535 w 10000"/>
                  <a:gd name="connsiteY12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164 w 10000"/>
                  <a:gd name="connsiteY45" fmla="*/ 3611 h 10000"/>
                  <a:gd name="connsiteX46" fmla="*/ 4253 w 10000"/>
                  <a:gd name="connsiteY46" fmla="*/ 3084 h 10000"/>
                  <a:gd name="connsiteX47" fmla="*/ 4400 w 10000"/>
                  <a:gd name="connsiteY47" fmla="*/ 3084 h 10000"/>
                  <a:gd name="connsiteX48" fmla="*/ 4458 w 10000"/>
                  <a:gd name="connsiteY48" fmla="*/ 3400 h 10000"/>
                  <a:gd name="connsiteX49" fmla="*/ 4487 w 10000"/>
                  <a:gd name="connsiteY49" fmla="*/ 3189 h 10000"/>
                  <a:gd name="connsiteX50" fmla="*/ 4429 w 10000"/>
                  <a:gd name="connsiteY50" fmla="*/ 3031 h 10000"/>
                  <a:gd name="connsiteX51" fmla="*/ 4282 w 10000"/>
                  <a:gd name="connsiteY51" fmla="*/ 2925 h 10000"/>
                  <a:gd name="connsiteX52" fmla="*/ 4311 w 10000"/>
                  <a:gd name="connsiteY52" fmla="*/ 2503 h 10000"/>
                  <a:gd name="connsiteX53" fmla="*/ 4253 w 10000"/>
                  <a:gd name="connsiteY53" fmla="*/ 2291 h 10000"/>
                  <a:gd name="connsiteX54" fmla="*/ 4222 w 10000"/>
                  <a:gd name="connsiteY54" fmla="*/ 1659 h 10000"/>
                  <a:gd name="connsiteX55" fmla="*/ 4282 w 10000"/>
                  <a:gd name="connsiteY55" fmla="*/ 1659 h 10000"/>
                  <a:gd name="connsiteX56" fmla="*/ 4194 w 10000"/>
                  <a:gd name="connsiteY56" fmla="*/ 1552 h 10000"/>
                  <a:gd name="connsiteX57" fmla="*/ 3930 w 10000"/>
                  <a:gd name="connsiteY57" fmla="*/ 1763 h 10000"/>
                  <a:gd name="connsiteX58" fmla="*/ 3871 w 10000"/>
                  <a:gd name="connsiteY58" fmla="*/ 1341 h 10000"/>
                  <a:gd name="connsiteX59" fmla="*/ 4077 w 10000"/>
                  <a:gd name="connsiteY59" fmla="*/ 602 h 10000"/>
                  <a:gd name="connsiteX60" fmla="*/ 3902 w 10000"/>
                  <a:gd name="connsiteY60" fmla="*/ 338 h 10000"/>
                  <a:gd name="connsiteX61" fmla="*/ 4493 w 10000"/>
                  <a:gd name="connsiteY61" fmla="*/ 0 h 10000"/>
                  <a:gd name="connsiteX62" fmla="*/ 3636 w 10000"/>
                  <a:gd name="connsiteY62" fmla="*/ 21 h 10000"/>
                  <a:gd name="connsiteX63" fmla="*/ 3550 w 10000"/>
                  <a:gd name="connsiteY63" fmla="*/ 233 h 10000"/>
                  <a:gd name="connsiteX64" fmla="*/ 3460 w 10000"/>
                  <a:gd name="connsiteY64" fmla="*/ 655 h 10000"/>
                  <a:gd name="connsiteX65" fmla="*/ 3343 w 10000"/>
                  <a:gd name="connsiteY65" fmla="*/ 708 h 10000"/>
                  <a:gd name="connsiteX66" fmla="*/ 3519 w 10000"/>
                  <a:gd name="connsiteY66" fmla="*/ 919 h 10000"/>
                  <a:gd name="connsiteX67" fmla="*/ 3550 w 10000"/>
                  <a:gd name="connsiteY67" fmla="*/ 1183 h 10000"/>
                  <a:gd name="connsiteX68" fmla="*/ 3460 w 10000"/>
                  <a:gd name="connsiteY68" fmla="*/ 1341 h 10000"/>
                  <a:gd name="connsiteX69" fmla="*/ 3550 w 10000"/>
                  <a:gd name="connsiteY69" fmla="*/ 1816 h 10000"/>
                  <a:gd name="connsiteX70" fmla="*/ 3489 w 10000"/>
                  <a:gd name="connsiteY70" fmla="*/ 2239 h 10000"/>
                  <a:gd name="connsiteX71" fmla="*/ 3050 w 10000"/>
                  <a:gd name="connsiteY71" fmla="*/ 2555 h 10000"/>
                  <a:gd name="connsiteX72" fmla="*/ 3021 w 10000"/>
                  <a:gd name="connsiteY72" fmla="*/ 2397 h 10000"/>
                  <a:gd name="connsiteX73" fmla="*/ 2992 w 10000"/>
                  <a:gd name="connsiteY73" fmla="*/ 2609 h 10000"/>
                  <a:gd name="connsiteX74" fmla="*/ 3108 w 10000"/>
                  <a:gd name="connsiteY74" fmla="*/ 2819 h 10000"/>
                  <a:gd name="connsiteX75" fmla="*/ 3402 w 10000"/>
                  <a:gd name="connsiteY75" fmla="*/ 2609 h 10000"/>
                  <a:gd name="connsiteX76" fmla="*/ 3519 w 10000"/>
                  <a:gd name="connsiteY76" fmla="*/ 2767 h 10000"/>
                  <a:gd name="connsiteX77" fmla="*/ 3314 w 10000"/>
                  <a:gd name="connsiteY77" fmla="*/ 2819 h 10000"/>
                  <a:gd name="connsiteX78" fmla="*/ 2378 w 10000"/>
                  <a:gd name="connsiteY78" fmla="*/ 2638 h 10000"/>
                  <a:gd name="connsiteX79" fmla="*/ 2570 w 10000"/>
                  <a:gd name="connsiteY79" fmla="*/ 2488 h 10000"/>
                  <a:gd name="connsiteX80" fmla="*/ 1994 w 10000"/>
                  <a:gd name="connsiteY80" fmla="*/ 2940 h 10000"/>
                  <a:gd name="connsiteX81" fmla="*/ 1929 w 10000"/>
                  <a:gd name="connsiteY81" fmla="*/ 3317 h 10000"/>
                  <a:gd name="connsiteX82" fmla="*/ 1929 w 10000"/>
                  <a:gd name="connsiteY82" fmla="*/ 3317 h 10000"/>
                  <a:gd name="connsiteX83" fmla="*/ 1789 w 10000"/>
                  <a:gd name="connsiteY83" fmla="*/ 3559 h 10000"/>
                  <a:gd name="connsiteX84" fmla="*/ 1554 w 10000"/>
                  <a:gd name="connsiteY84" fmla="*/ 3559 h 10000"/>
                  <a:gd name="connsiteX85" fmla="*/ 1378 w 10000"/>
                  <a:gd name="connsiteY85" fmla="*/ 3770 h 10000"/>
                  <a:gd name="connsiteX86" fmla="*/ 1145 w 10000"/>
                  <a:gd name="connsiteY86" fmla="*/ 3770 h 10000"/>
                  <a:gd name="connsiteX87" fmla="*/ 968 w 10000"/>
                  <a:gd name="connsiteY87" fmla="*/ 3981 h 10000"/>
                  <a:gd name="connsiteX88" fmla="*/ 851 w 10000"/>
                  <a:gd name="connsiteY88" fmla="*/ 3770 h 10000"/>
                  <a:gd name="connsiteX89" fmla="*/ 558 w 10000"/>
                  <a:gd name="connsiteY89" fmla="*/ 3717 h 10000"/>
                  <a:gd name="connsiteX90" fmla="*/ 0 w 10000"/>
                  <a:gd name="connsiteY90" fmla="*/ 4984 h 10000"/>
                  <a:gd name="connsiteX91" fmla="*/ 59 w 10000"/>
                  <a:gd name="connsiteY91" fmla="*/ 5249 h 10000"/>
                  <a:gd name="connsiteX92" fmla="*/ 118 w 10000"/>
                  <a:gd name="connsiteY92" fmla="*/ 5618 h 10000"/>
                  <a:gd name="connsiteX93" fmla="*/ 294 w 10000"/>
                  <a:gd name="connsiteY93" fmla="*/ 5935 h 10000"/>
                  <a:gd name="connsiteX94" fmla="*/ 528 w 10000"/>
                  <a:gd name="connsiteY94" fmla="*/ 6462 h 10000"/>
                  <a:gd name="connsiteX95" fmla="*/ 381 w 10000"/>
                  <a:gd name="connsiteY95" fmla="*/ 6358 h 10000"/>
                  <a:gd name="connsiteX96" fmla="*/ 733 w 10000"/>
                  <a:gd name="connsiteY96" fmla="*/ 6832 h 10000"/>
                  <a:gd name="connsiteX97" fmla="*/ 938 w 10000"/>
                  <a:gd name="connsiteY97" fmla="*/ 6780 h 10000"/>
                  <a:gd name="connsiteX98" fmla="*/ 910 w 10000"/>
                  <a:gd name="connsiteY98" fmla="*/ 6462 h 10000"/>
                  <a:gd name="connsiteX99" fmla="*/ 1085 w 10000"/>
                  <a:gd name="connsiteY99" fmla="*/ 6515 h 10000"/>
                  <a:gd name="connsiteX100" fmla="*/ 880 w 10000"/>
                  <a:gd name="connsiteY100" fmla="*/ 5882 h 10000"/>
                  <a:gd name="connsiteX101" fmla="*/ 1261 w 10000"/>
                  <a:gd name="connsiteY101" fmla="*/ 5618 h 10000"/>
                  <a:gd name="connsiteX102" fmla="*/ 1468 w 10000"/>
                  <a:gd name="connsiteY102" fmla="*/ 5618 h 10000"/>
                  <a:gd name="connsiteX103" fmla="*/ 1468 w 10000"/>
                  <a:gd name="connsiteY103" fmla="*/ 5882 h 10000"/>
                  <a:gd name="connsiteX104" fmla="*/ 1290 w 10000"/>
                  <a:gd name="connsiteY104" fmla="*/ 6040 h 10000"/>
                  <a:gd name="connsiteX105" fmla="*/ 1174 w 10000"/>
                  <a:gd name="connsiteY105" fmla="*/ 6727 h 10000"/>
                  <a:gd name="connsiteX106" fmla="*/ 1115 w 10000"/>
                  <a:gd name="connsiteY106" fmla="*/ 7043 h 10000"/>
                  <a:gd name="connsiteX107" fmla="*/ 1203 w 10000"/>
                  <a:gd name="connsiteY107" fmla="*/ 7466 h 10000"/>
                  <a:gd name="connsiteX108" fmla="*/ 1378 w 10000"/>
                  <a:gd name="connsiteY108" fmla="*/ 7783 h 10000"/>
                  <a:gd name="connsiteX109" fmla="*/ 1965 w 10000"/>
                  <a:gd name="connsiteY109" fmla="*/ 8416 h 10000"/>
                  <a:gd name="connsiteX110" fmla="*/ 2433 w 10000"/>
                  <a:gd name="connsiteY110" fmla="*/ 8891 h 10000"/>
                  <a:gd name="connsiteX111" fmla="*/ 2785 w 10000"/>
                  <a:gd name="connsiteY111" fmla="*/ 9103 h 10000"/>
                  <a:gd name="connsiteX112" fmla="*/ 3167 w 10000"/>
                  <a:gd name="connsiteY112" fmla="*/ 9313 h 10000"/>
                  <a:gd name="connsiteX113" fmla="*/ 3550 w 10000"/>
                  <a:gd name="connsiteY113" fmla="*/ 9525 h 10000"/>
                  <a:gd name="connsiteX114" fmla="*/ 3902 w 10000"/>
                  <a:gd name="connsiteY114" fmla="*/ 9631 h 10000"/>
                  <a:gd name="connsiteX115" fmla="*/ 4282 w 10000"/>
                  <a:gd name="connsiteY115" fmla="*/ 9789 h 10000"/>
                  <a:gd name="connsiteX116" fmla="*/ 4722 w 10000"/>
                  <a:gd name="connsiteY116" fmla="*/ 9948 h 10000"/>
                  <a:gd name="connsiteX117" fmla="*/ 5190 w 10000"/>
                  <a:gd name="connsiteY117" fmla="*/ 10000 h 10000"/>
                  <a:gd name="connsiteX118" fmla="*/ 5601 w 10000"/>
                  <a:gd name="connsiteY118" fmla="*/ 10000 h 10000"/>
                  <a:gd name="connsiteX119" fmla="*/ 6100 w 10000"/>
                  <a:gd name="connsiteY119" fmla="*/ 9948 h 10000"/>
                  <a:gd name="connsiteX120" fmla="*/ 6452 w 10000"/>
                  <a:gd name="connsiteY120" fmla="*/ 9841 h 10000"/>
                  <a:gd name="connsiteX121" fmla="*/ 6804 w 10000"/>
                  <a:gd name="connsiteY121" fmla="*/ 9737 h 10000"/>
                  <a:gd name="connsiteX122" fmla="*/ 7186 w 10000"/>
                  <a:gd name="connsiteY122" fmla="*/ 9578 h 10000"/>
                  <a:gd name="connsiteX123" fmla="*/ 7537 w 10000"/>
                  <a:gd name="connsiteY123" fmla="*/ 9419 h 10000"/>
                  <a:gd name="connsiteX124" fmla="*/ 7860 w 10000"/>
                  <a:gd name="connsiteY124" fmla="*/ 9209 h 10000"/>
                  <a:gd name="connsiteX125" fmla="*/ 8212 w 10000"/>
                  <a:gd name="connsiteY125" fmla="*/ 8997 h 10000"/>
                  <a:gd name="connsiteX126" fmla="*/ 8535 w 10000"/>
                  <a:gd name="connsiteY12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253 w 10000"/>
                  <a:gd name="connsiteY45" fmla="*/ 3084 h 10000"/>
                  <a:gd name="connsiteX46" fmla="*/ 4400 w 10000"/>
                  <a:gd name="connsiteY46" fmla="*/ 3084 h 10000"/>
                  <a:gd name="connsiteX47" fmla="*/ 4458 w 10000"/>
                  <a:gd name="connsiteY47" fmla="*/ 3400 h 10000"/>
                  <a:gd name="connsiteX48" fmla="*/ 4487 w 10000"/>
                  <a:gd name="connsiteY48" fmla="*/ 3189 h 10000"/>
                  <a:gd name="connsiteX49" fmla="*/ 4429 w 10000"/>
                  <a:gd name="connsiteY49" fmla="*/ 3031 h 10000"/>
                  <a:gd name="connsiteX50" fmla="*/ 4282 w 10000"/>
                  <a:gd name="connsiteY50" fmla="*/ 2925 h 10000"/>
                  <a:gd name="connsiteX51" fmla="*/ 4311 w 10000"/>
                  <a:gd name="connsiteY51" fmla="*/ 2503 h 10000"/>
                  <a:gd name="connsiteX52" fmla="*/ 4253 w 10000"/>
                  <a:gd name="connsiteY52" fmla="*/ 2291 h 10000"/>
                  <a:gd name="connsiteX53" fmla="*/ 4222 w 10000"/>
                  <a:gd name="connsiteY53" fmla="*/ 1659 h 10000"/>
                  <a:gd name="connsiteX54" fmla="*/ 4282 w 10000"/>
                  <a:gd name="connsiteY54" fmla="*/ 1659 h 10000"/>
                  <a:gd name="connsiteX55" fmla="*/ 4194 w 10000"/>
                  <a:gd name="connsiteY55" fmla="*/ 1552 h 10000"/>
                  <a:gd name="connsiteX56" fmla="*/ 3930 w 10000"/>
                  <a:gd name="connsiteY56" fmla="*/ 1763 h 10000"/>
                  <a:gd name="connsiteX57" fmla="*/ 3871 w 10000"/>
                  <a:gd name="connsiteY57" fmla="*/ 1341 h 10000"/>
                  <a:gd name="connsiteX58" fmla="*/ 4077 w 10000"/>
                  <a:gd name="connsiteY58" fmla="*/ 602 h 10000"/>
                  <a:gd name="connsiteX59" fmla="*/ 3902 w 10000"/>
                  <a:gd name="connsiteY59" fmla="*/ 338 h 10000"/>
                  <a:gd name="connsiteX60" fmla="*/ 4493 w 10000"/>
                  <a:gd name="connsiteY60" fmla="*/ 0 h 10000"/>
                  <a:gd name="connsiteX61" fmla="*/ 3636 w 10000"/>
                  <a:gd name="connsiteY61" fmla="*/ 21 h 10000"/>
                  <a:gd name="connsiteX62" fmla="*/ 3550 w 10000"/>
                  <a:gd name="connsiteY62" fmla="*/ 233 h 10000"/>
                  <a:gd name="connsiteX63" fmla="*/ 3460 w 10000"/>
                  <a:gd name="connsiteY63" fmla="*/ 655 h 10000"/>
                  <a:gd name="connsiteX64" fmla="*/ 3343 w 10000"/>
                  <a:gd name="connsiteY64" fmla="*/ 708 h 10000"/>
                  <a:gd name="connsiteX65" fmla="*/ 3519 w 10000"/>
                  <a:gd name="connsiteY65" fmla="*/ 919 h 10000"/>
                  <a:gd name="connsiteX66" fmla="*/ 3550 w 10000"/>
                  <a:gd name="connsiteY66" fmla="*/ 1183 h 10000"/>
                  <a:gd name="connsiteX67" fmla="*/ 3460 w 10000"/>
                  <a:gd name="connsiteY67" fmla="*/ 1341 h 10000"/>
                  <a:gd name="connsiteX68" fmla="*/ 3550 w 10000"/>
                  <a:gd name="connsiteY68" fmla="*/ 1816 h 10000"/>
                  <a:gd name="connsiteX69" fmla="*/ 3489 w 10000"/>
                  <a:gd name="connsiteY69" fmla="*/ 2239 h 10000"/>
                  <a:gd name="connsiteX70" fmla="*/ 3050 w 10000"/>
                  <a:gd name="connsiteY70" fmla="*/ 2555 h 10000"/>
                  <a:gd name="connsiteX71" fmla="*/ 3021 w 10000"/>
                  <a:gd name="connsiteY71" fmla="*/ 2397 h 10000"/>
                  <a:gd name="connsiteX72" fmla="*/ 2992 w 10000"/>
                  <a:gd name="connsiteY72" fmla="*/ 2609 h 10000"/>
                  <a:gd name="connsiteX73" fmla="*/ 3108 w 10000"/>
                  <a:gd name="connsiteY73" fmla="*/ 2819 h 10000"/>
                  <a:gd name="connsiteX74" fmla="*/ 3402 w 10000"/>
                  <a:gd name="connsiteY74" fmla="*/ 2609 h 10000"/>
                  <a:gd name="connsiteX75" fmla="*/ 3519 w 10000"/>
                  <a:gd name="connsiteY75" fmla="*/ 2767 h 10000"/>
                  <a:gd name="connsiteX76" fmla="*/ 3314 w 10000"/>
                  <a:gd name="connsiteY76" fmla="*/ 2819 h 10000"/>
                  <a:gd name="connsiteX77" fmla="*/ 2378 w 10000"/>
                  <a:gd name="connsiteY77" fmla="*/ 2638 h 10000"/>
                  <a:gd name="connsiteX78" fmla="*/ 2570 w 10000"/>
                  <a:gd name="connsiteY78" fmla="*/ 2488 h 10000"/>
                  <a:gd name="connsiteX79" fmla="*/ 1994 w 10000"/>
                  <a:gd name="connsiteY79" fmla="*/ 2940 h 10000"/>
                  <a:gd name="connsiteX80" fmla="*/ 1929 w 10000"/>
                  <a:gd name="connsiteY80" fmla="*/ 3317 h 10000"/>
                  <a:gd name="connsiteX81" fmla="*/ 1929 w 10000"/>
                  <a:gd name="connsiteY81" fmla="*/ 3317 h 10000"/>
                  <a:gd name="connsiteX82" fmla="*/ 1789 w 10000"/>
                  <a:gd name="connsiteY82" fmla="*/ 3559 h 10000"/>
                  <a:gd name="connsiteX83" fmla="*/ 1554 w 10000"/>
                  <a:gd name="connsiteY83" fmla="*/ 3559 h 10000"/>
                  <a:gd name="connsiteX84" fmla="*/ 1378 w 10000"/>
                  <a:gd name="connsiteY84" fmla="*/ 3770 h 10000"/>
                  <a:gd name="connsiteX85" fmla="*/ 1145 w 10000"/>
                  <a:gd name="connsiteY85" fmla="*/ 3770 h 10000"/>
                  <a:gd name="connsiteX86" fmla="*/ 968 w 10000"/>
                  <a:gd name="connsiteY86" fmla="*/ 3981 h 10000"/>
                  <a:gd name="connsiteX87" fmla="*/ 851 w 10000"/>
                  <a:gd name="connsiteY87" fmla="*/ 3770 h 10000"/>
                  <a:gd name="connsiteX88" fmla="*/ 558 w 10000"/>
                  <a:gd name="connsiteY88" fmla="*/ 3717 h 10000"/>
                  <a:gd name="connsiteX89" fmla="*/ 0 w 10000"/>
                  <a:gd name="connsiteY89" fmla="*/ 4984 h 10000"/>
                  <a:gd name="connsiteX90" fmla="*/ 59 w 10000"/>
                  <a:gd name="connsiteY90" fmla="*/ 5249 h 10000"/>
                  <a:gd name="connsiteX91" fmla="*/ 118 w 10000"/>
                  <a:gd name="connsiteY91" fmla="*/ 5618 h 10000"/>
                  <a:gd name="connsiteX92" fmla="*/ 294 w 10000"/>
                  <a:gd name="connsiteY92" fmla="*/ 5935 h 10000"/>
                  <a:gd name="connsiteX93" fmla="*/ 528 w 10000"/>
                  <a:gd name="connsiteY93" fmla="*/ 6462 h 10000"/>
                  <a:gd name="connsiteX94" fmla="*/ 381 w 10000"/>
                  <a:gd name="connsiteY94" fmla="*/ 6358 h 10000"/>
                  <a:gd name="connsiteX95" fmla="*/ 733 w 10000"/>
                  <a:gd name="connsiteY95" fmla="*/ 6832 h 10000"/>
                  <a:gd name="connsiteX96" fmla="*/ 938 w 10000"/>
                  <a:gd name="connsiteY96" fmla="*/ 6780 h 10000"/>
                  <a:gd name="connsiteX97" fmla="*/ 910 w 10000"/>
                  <a:gd name="connsiteY97" fmla="*/ 6462 h 10000"/>
                  <a:gd name="connsiteX98" fmla="*/ 1085 w 10000"/>
                  <a:gd name="connsiteY98" fmla="*/ 6515 h 10000"/>
                  <a:gd name="connsiteX99" fmla="*/ 880 w 10000"/>
                  <a:gd name="connsiteY99" fmla="*/ 5882 h 10000"/>
                  <a:gd name="connsiteX100" fmla="*/ 1261 w 10000"/>
                  <a:gd name="connsiteY100" fmla="*/ 5618 h 10000"/>
                  <a:gd name="connsiteX101" fmla="*/ 1468 w 10000"/>
                  <a:gd name="connsiteY101" fmla="*/ 5618 h 10000"/>
                  <a:gd name="connsiteX102" fmla="*/ 1468 w 10000"/>
                  <a:gd name="connsiteY102" fmla="*/ 5882 h 10000"/>
                  <a:gd name="connsiteX103" fmla="*/ 1290 w 10000"/>
                  <a:gd name="connsiteY103" fmla="*/ 6040 h 10000"/>
                  <a:gd name="connsiteX104" fmla="*/ 1174 w 10000"/>
                  <a:gd name="connsiteY104" fmla="*/ 6727 h 10000"/>
                  <a:gd name="connsiteX105" fmla="*/ 1115 w 10000"/>
                  <a:gd name="connsiteY105" fmla="*/ 7043 h 10000"/>
                  <a:gd name="connsiteX106" fmla="*/ 1203 w 10000"/>
                  <a:gd name="connsiteY106" fmla="*/ 7466 h 10000"/>
                  <a:gd name="connsiteX107" fmla="*/ 1378 w 10000"/>
                  <a:gd name="connsiteY107" fmla="*/ 7783 h 10000"/>
                  <a:gd name="connsiteX108" fmla="*/ 1965 w 10000"/>
                  <a:gd name="connsiteY108" fmla="*/ 8416 h 10000"/>
                  <a:gd name="connsiteX109" fmla="*/ 2433 w 10000"/>
                  <a:gd name="connsiteY109" fmla="*/ 8891 h 10000"/>
                  <a:gd name="connsiteX110" fmla="*/ 2785 w 10000"/>
                  <a:gd name="connsiteY110" fmla="*/ 9103 h 10000"/>
                  <a:gd name="connsiteX111" fmla="*/ 3167 w 10000"/>
                  <a:gd name="connsiteY111" fmla="*/ 9313 h 10000"/>
                  <a:gd name="connsiteX112" fmla="*/ 3550 w 10000"/>
                  <a:gd name="connsiteY112" fmla="*/ 9525 h 10000"/>
                  <a:gd name="connsiteX113" fmla="*/ 3902 w 10000"/>
                  <a:gd name="connsiteY113" fmla="*/ 9631 h 10000"/>
                  <a:gd name="connsiteX114" fmla="*/ 4282 w 10000"/>
                  <a:gd name="connsiteY114" fmla="*/ 9789 h 10000"/>
                  <a:gd name="connsiteX115" fmla="*/ 4722 w 10000"/>
                  <a:gd name="connsiteY115" fmla="*/ 9948 h 10000"/>
                  <a:gd name="connsiteX116" fmla="*/ 5190 w 10000"/>
                  <a:gd name="connsiteY116" fmla="*/ 10000 h 10000"/>
                  <a:gd name="connsiteX117" fmla="*/ 5601 w 10000"/>
                  <a:gd name="connsiteY117" fmla="*/ 10000 h 10000"/>
                  <a:gd name="connsiteX118" fmla="*/ 6100 w 10000"/>
                  <a:gd name="connsiteY118" fmla="*/ 9948 h 10000"/>
                  <a:gd name="connsiteX119" fmla="*/ 6452 w 10000"/>
                  <a:gd name="connsiteY119" fmla="*/ 9841 h 10000"/>
                  <a:gd name="connsiteX120" fmla="*/ 6804 w 10000"/>
                  <a:gd name="connsiteY120" fmla="*/ 9737 h 10000"/>
                  <a:gd name="connsiteX121" fmla="*/ 7186 w 10000"/>
                  <a:gd name="connsiteY121" fmla="*/ 9578 h 10000"/>
                  <a:gd name="connsiteX122" fmla="*/ 7537 w 10000"/>
                  <a:gd name="connsiteY122" fmla="*/ 9419 h 10000"/>
                  <a:gd name="connsiteX123" fmla="*/ 7860 w 10000"/>
                  <a:gd name="connsiteY123" fmla="*/ 9209 h 10000"/>
                  <a:gd name="connsiteX124" fmla="*/ 8212 w 10000"/>
                  <a:gd name="connsiteY124" fmla="*/ 8997 h 10000"/>
                  <a:gd name="connsiteX125" fmla="*/ 8535 w 10000"/>
                  <a:gd name="connsiteY12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58 w 10000"/>
                  <a:gd name="connsiteY46" fmla="*/ 3400 h 10000"/>
                  <a:gd name="connsiteX47" fmla="*/ 4487 w 10000"/>
                  <a:gd name="connsiteY47" fmla="*/ 3189 h 10000"/>
                  <a:gd name="connsiteX48" fmla="*/ 4429 w 10000"/>
                  <a:gd name="connsiteY48" fmla="*/ 3031 h 10000"/>
                  <a:gd name="connsiteX49" fmla="*/ 4282 w 10000"/>
                  <a:gd name="connsiteY49" fmla="*/ 2925 h 10000"/>
                  <a:gd name="connsiteX50" fmla="*/ 4311 w 10000"/>
                  <a:gd name="connsiteY50" fmla="*/ 2503 h 10000"/>
                  <a:gd name="connsiteX51" fmla="*/ 4253 w 10000"/>
                  <a:gd name="connsiteY51" fmla="*/ 2291 h 10000"/>
                  <a:gd name="connsiteX52" fmla="*/ 4222 w 10000"/>
                  <a:gd name="connsiteY52" fmla="*/ 1659 h 10000"/>
                  <a:gd name="connsiteX53" fmla="*/ 4282 w 10000"/>
                  <a:gd name="connsiteY53" fmla="*/ 1659 h 10000"/>
                  <a:gd name="connsiteX54" fmla="*/ 4194 w 10000"/>
                  <a:gd name="connsiteY54" fmla="*/ 1552 h 10000"/>
                  <a:gd name="connsiteX55" fmla="*/ 3930 w 10000"/>
                  <a:gd name="connsiteY55" fmla="*/ 1763 h 10000"/>
                  <a:gd name="connsiteX56" fmla="*/ 3871 w 10000"/>
                  <a:gd name="connsiteY56" fmla="*/ 1341 h 10000"/>
                  <a:gd name="connsiteX57" fmla="*/ 4077 w 10000"/>
                  <a:gd name="connsiteY57" fmla="*/ 602 h 10000"/>
                  <a:gd name="connsiteX58" fmla="*/ 3902 w 10000"/>
                  <a:gd name="connsiteY58" fmla="*/ 338 h 10000"/>
                  <a:gd name="connsiteX59" fmla="*/ 4493 w 10000"/>
                  <a:gd name="connsiteY59" fmla="*/ 0 h 10000"/>
                  <a:gd name="connsiteX60" fmla="*/ 3636 w 10000"/>
                  <a:gd name="connsiteY60" fmla="*/ 21 h 10000"/>
                  <a:gd name="connsiteX61" fmla="*/ 3550 w 10000"/>
                  <a:gd name="connsiteY61" fmla="*/ 233 h 10000"/>
                  <a:gd name="connsiteX62" fmla="*/ 3460 w 10000"/>
                  <a:gd name="connsiteY62" fmla="*/ 655 h 10000"/>
                  <a:gd name="connsiteX63" fmla="*/ 3343 w 10000"/>
                  <a:gd name="connsiteY63" fmla="*/ 708 h 10000"/>
                  <a:gd name="connsiteX64" fmla="*/ 3519 w 10000"/>
                  <a:gd name="connsiteY64" fmla="*/ 919 h 10000"/>
                  <a:gd name="connsiteX65" fmla="*/ 3550 w 10000"/>
                  <a:gd name="connsiteY65" fmla="*/ 1183 h 10000"/>
                  <a:gd name="connsiteX66" fmla="*/ 3460 w 10000"/>
                  <a:gd name="connsiteY66" fmla="*/ 1341 h 10000"/>
                  <a:gd name="connsiteX67" fmla="*/ 3550 w 10000"/>
                  <a:gd name="connsiteY67" fmla="*/ 1816 h 10000"/>
                  <a:gd name="connsiteX68" fmla="*/ 3489 w 10000"/>
                  <a:gd name="connsiteY68" fmla="*/ 2239 h 10000"/>
                  <a:gd name="connsiteX69" fmla="*/ 3050 w 10000"/>
                  <a:gd name="connsiteY69" fmla="*/ 2555 h 10000"/>
                  <a:gd name="connsiteX70" fmla="*/ 3021 w 10000"/>
                  <a:gd name="connsiteY70" fmla="*/ 2397 h 10000"/>
                  <a:gd name="connsiteX71" fmla="*/ 2992 w 10000"/>
                  <a:gd name="connsiteY71" fmla="*/ 2609 h 10000"/>
                  <a:gd name="connsiteX72" fmla="*/ 3108 w 10000"/>
                  <a:gd name="connsiteY72" fmla="*/ 2819 h 10000"/>
                  <a:gd name="connsiteX73" fmla="*/ 3402 w 10000"/>
                  <a:gd name="connsiteY73" fmla="*/ 2609 h 10000"/>
                  <a:gd name="connsiteX74" fmla="*/ 3519 w 10000"/>
                  <a:gd name="connsiteY74" fmla="*/ 2767 h 10000"/>
                  <a:gd name="connsiteX75" fmla="*/ 3314 w 10000"/>
                  <a:gd name="connsiteY75" fmla="*/ 2819 h 10000"/>
                  <a:gd name="connsiteX76" fmla="*/ 2378 w 10000"/>
                  <a:gd name="connsiteY76" fmla="*/ 2638 h 10000"/>
                  <a:gd name="connsiteX77" fmla="*/ 2570 w 10000"/>
                  <a:gd name="connsiteY77" fmla="*/ 2488 h 10000"/>
                  <a:gd name="connsiteX78" fmla="*/ 1994 w 10000"/>
                  <a:gd name="connsiteY78" fmla="*/ 2940 h 10000"/>
                  <a:gd name="connsiteX79" fmla="*/ 1929 w 10000"/>
                  <a:gd name="connsiteY79" fmla="*/ 3317 h 10000"/>
                  <a:gd name="connsiteX80" fmla="*/ 1929 w 10000"/>
                  <a:gd name="connsiteY80" fmla="*/ 3317 h 10000"/>
                  <a:gd name="connsiteX81" fmla="*/ 1789 w 10000"/>
                  <a:gd name="connsiteY81" fmla="*/ 3559 h 10000"/>
                  <a:gd name="connsiteX82" fmla="*/ 1554 w 10000"/>
                  <a:gd name="connsiteY82" fmla="*/ 3559 h 10000"/>
                  <a:gd name="connsiteX83" fmla="*/ 1378 w 10000"/>
                  <a:gd name="connsiteY83" fmla="*/ 3770 h 10000"/>
                  <a:gd name="connsiteX84" fmla="*/ 1145 w 10000"/>
                  <a:gd name="connsiteY84" fmla="*/ 3770 h 10000"/>
                  <a:gd name="connsiteX85" fmla="*/ 968 w 10000"/>
                  <a:gd name="connsiteY85" fmla="*/ 3981 h 10000"/>
                  <a:gd name="connsiteX86" fmla="*/ 851 w 10000"/>
                  <a:gd name="connsiteY86" fmla="*/ 3770 h 10000"/>
                  <a:gd name="connsiteX87" fmla="*/ 558 w 10000"/>
                  <a:gd name="connsiteY87" fmla="*/ 3717 h 10000"/>
                  <a:gd name="connsiteX88" fmla="*/ 0 w 10000"/>
                  <a:gd name="connsiteY88" fmla="*/ 4984 h 10000"/>
                  <a:gd name="connsiteX89" fmla="*/ 59 w 10000"/>
                  <a:gd name="connsiteY89" fmla="*/ 5249 h 10000"/>
                  <a:gd name="connsiteX90" fmla="*/ 118 w 10000"/>
                  <a:gd name="connsiteY90" fmla="*/ 5618 h 10000"/>
                  <a:gd name="connsiteX91" fmla="*/ 294 w 10000"/>
                  <a:gd name="connsiteY91" fmla="*/ 5935 h 10000"/>
                  <a:gd name="connsiteX92" fmla="*/ 528 w 10000"/>
                  <a:gd name="connsiteY92" fmla="*/ 6462 h 10000"/>
                  <a:gd name="connsiteX93" fmla="*/ 381 w 10000"/>
                  <a:gd name="connsiteY93" fmla="*/ 6358 h 10000"/>
                  <a:gd name="connsiteX94" fmla="*/ 733 w 10000"/>
                  <a:gd name="connsiteY94" fmla="*/ 6832 h 10000"/>
                  <a:gd name="connsiteX95" fmla="*/ 938 w 10000"/>
                  <a:gd name="connsiteY95" fmla="*/ 6780 h 10000"/>
                  <a:gd name="connsiteX96" fmla="*/ 910 w 10000"/>
                  <a:gd name="connsiteY96" fmla="*/ 6462 h 10000"/>
                  <a:gd name="connsiteX97" fmla="*/ 1085 w 10000"/>
                  <a:gd name="connsiteY97" fmla="*/ 6515 h 10000"/>
                  <a:gd name="connsiteX98" fmla="*/ 880 w 10000"/>
                  <a:gd name="connsiteY98" fmla="*/ 5882 h 10000"/>
                  <a:gd name="connsiteX99" fmla="*/ 1261 w 10000"/>
                  <a:gd name="connsiteY99" fmla="*/ 5618 h 10000"/>
                  <a:gd name="connsiteX100" fmla="*/ 1468 w 10000"/>
                  <a:gd name="connsiteY100" fmla="*/ 5618 h 10000"/>
                  <a:gd name="connsiteX101" fmla="*/ 1468 w 10000"/>
                  <a:gd name="connsiteY101" fmla="*/ 5882 h 10000"/>
                  <a:gd name="connsiteX102" fmla="*/ 1290 w 10000"/>
                  <a:gd name="connsiteY102" fmla="*/ 6040 h 10000"/>
                  <a:gd name="connsiteX103" fmla="*/ 1174 w 10000"/>
                  <a:gd name="connsiteY103" fmla="*/ 6727 h 10000"/>
                  <a:gd name="connsiteX104" fmla="*/ 1115 w 10000"/>
                  <a:gd name="connsiteY104" fmla="*/ 7043 h 10000"/>
                  <a:gd name="connsiteX105" fmla="*/ 1203 w 10000"/>
                  <a:gd name="connsiteY105" fmla="*/ 7466 h 10000"/>
                  <a:gd name="connsiteX106" fmla="*/ 1378 w 10000"/>
                  <a:gd name="connsiteY106" fmla="*/ 7783 h 10000"/>
                  <a:gd name="connsiteX107" fmla="*/ 1965 w 10000"/>
                  <a:gd name="connsiteY107" fmla="*/ 8416 h 10000"/>
                  <a:gd name="connsiteX108" fmla="*/ 2433 w 10000"/>
                  <a:gd name="connsiteY108" fmla="*/ 8891 h 10000"/>
                  <a:gd name="connsiteX109" fmla="*/ 2785 w 10000"/>
                  <a:gd name="connsiteY109" fmla="*/ 9103 h 10000"/>
                  <a:gd name="connsiteX110" fmla="*/ 3167 w 10000"/>
                  <a:gd name="connsiteY110" fmla="*/ 9313 h 10000"/>
                  <a:gd name="connsiteX111" fmla="*/ 3550 w 10000"/>
                  <a:gd name="connsiteY111" fmla="*/ 9525 h 10000"/>
                  <a:gd name="connsiteX112" fmla="*/ 3902 w 10000"/>
                  <a:gd name="connsiteY112" fmla="*/ 9631 h 10000"/>
                  <a:gd name="connsiteX113" fmla="*/ 4282 w 10000"/>
                  <a:gd name="connsiteY113" fmla="*/ 9789 h 10000"/>
                  <a:gd name="connsiteX114" fmla="*/ 4722 w 10000"/>
                  <a:gd name="connsiteY114" fmla="*/ 9948 h 10000"/>
                  <a:gd name="connsiteX115" fmla="*/ 5190 w 10000"/>
                  <a:gd name="connsiteY115" fmla="*/ 10000 h 10000"/>
                  <a:gd name="connsiteX116" fmla="*/ 5601 w 10000"/>
                  <a:gd name="connsiteY116" fmla="*/ 10000 h 10000"/>
                  <a:gd name="connsiteX117" fmla="*/ 6100 w 10000"/>
                  <a:gd name="connsiteY117" fmla="*/ 9948 h 10000"/>
                  <a:gd name="connsiteX118" fmla="*/ 6452 w 10000"/>
                  <a:gd name="connsiteY118" fmla="*/ 9841 h 10000"/>
                  <a:gd name="connsiteX119" fmla="*/ 6804 w 10000"/>
                  <a:gd name="connsiteY119" fmla="*/ 9737 h 10000"/>
                  <a:gd name="connsiteX120" fmla="*/ 7186 w 10000"/>
                  <a:gd name="connsiteY120" fmla="*/ 9578 h 10000"/>
                  <a:gd name="connsiteX121" fmla="*/ 7537 w 10000"/>
                  <a:gd name="connsiteY121" fmla="*/ 9419 h 10000"/>
                  <a:gd name="connsiteX122" fmla="*/ 7860 w 10000"/>
                  <a:gd name="connsiteY122" fmla="*/ 9209 h 10000"/>
                  <a:gd name="connsiteX123" fmla="*/ 8212 w 10000"/>
                  <a:gd name="connsiteY123" fmla="*/ 8997 h 10000"/>
                  <a:gd name="connsiteX124" fmla="*/ 8535 w 10000"/>
                  <a:gd name="connsiteY12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87 w 10000"/>
                  <a:gd name="connsiteY46" fmla="*/ 3189 h 10000"/>
                  <a:gd name="connsiteX47" fmla="*/ 4429 w 10000"/>
                  <a:gd name="connsiteY47" fmla="*/ 3031 h 10000"/>
                  <a:gd name="connsiteX48" fmla="*/ 4282 w 10000"/>
                  <a:gd name="connsiteY48" fmla="*/ 2925 h 10000"/>
                  <a:gd name="connsiteX49" fmla="*/ 4311 w 10000"/>
                  <a:gd name="connsiteY49" fmla="*/ 2503 h 10000"/>
                  <a:gd name="connsiteX50" fmla="*/ 4253 w 10000"/>
                  <a:gd name="connsiteY50" fmla="*/ 2291 h 10000"/>
                  <a:gd name="connsiteX51" fmla="*/ 4222 w 10000"/>
                  <a:gd name="connsiteY51" fmla="*/ 1659 h 10000"/>
                  <a:gd name="connsiteX52" fmla="*/ 4282 w 10000"/>
                  <a:gd name="connsiteY52" fmla="*/ 1659 h 10000"/>
                  <a:gd name="connsiteX53" fmla="*/ 4194 w 10000"/>
                  <a:gd name="connsiteY53" fmla="*/ 1552 h 10000"/>
                  <a:gd name="connsiteX54" fmla="*/ 3930 w 10000"/>
                  <a:gd name="connsiteY54" fmla="*/ 1763 h 10000"/>
                  <a:gd name="connsiteX55" fmla="*/ 3871 w 10000"/>
                  <a:gd name="connsiteY55" fmla="*/ 1341 h 10000"/>
                  <a:gd name="connsiteX56" fmla="*/ 4077 w 10000"/>
                  <a:gd name="connsiteY56" fmla="*/ 602 h 10000"/>
                  <a:gd name="connsiteX57" fmla="*/ 3902 w 10000"/>
                  <a:gd name="connsiteY57" fmla="*/ 338 h 10000"/>
                  <a:gd name="connsiteX58" fmla="*/ 4493 w 10000"/>
                  <a:gd name="connsiteY58" fmla="*/ 0 h 10000"/>
                  <a:gd name="connsiteX59" fmla="*/ 3636 w 10000"/>
                  <a:gd name="connsiteY59" fmla="*/ 21 h 10000"/>
                  <a:gd name="connsiteX60" fmla="*/ 3550 w 10000"/>
                  <a:gd name="connsiteY60" fmla="*/ 233 h 10000"/>
                  <a:gd name="connsiteX61" fmla="*/ 3460 w 10000"/>
                  <a:gd name="connsiteY61" fmla="*/ 655 h 10000"/>
                  <a:gd name="connsiteX62" fmla="*/ 3343 w 10000"/>
                  <a:gd name="connsiteY62" fmla="*/ 708 h 10000"/>
                  <a:gd name="connsiteX63" fmla="*/ 3519 w 10000"/>
                  <a:gd name="connsiteY63" fmla="*/ 919 h 10000"/>
                  <a:gd name="connsiteX64" fmla="*/ 3550 w 10000"/>
                  <a:gd name="connsiteY64" fmla="*/ 1183 h 10000"/>
                  <a:gd name="connsiteX65" fmla="*/ 3460 w 10000"/>
                  <a:gd name="connsiteY65" fmla="*/ 1341 h 10000"/>
                  <a:gd name="connsiteX66" fmla="*/ 3550 w 10000"/>
                  <a:gd name="connsiteY66" fmla="*/ 1816 h 10000"/>
                  <a:gd name="connsiteX67" fmla="*/ 3489 w 10000"/>
                  <a:gd name="connsiteY67" fmla="*/ 2239 h 10000"/>
                  <a:gd name="connsiteX68" fmla="*/ 3050 w 10000"/>
                  <a:gd name="connsiteY68" fmla="*/ 2555 h 10000"/>
                  <a:gd name="connsiteX69" fmla="*/ 3021 w 10000"/>
                  <a:gd name="connsiteY69" fmla="*/ 2397 h 10000"/>
                  <a:gd name="connsiteX70" fmla="*/ 2992 w 10000"/>
                  <a:gd name="connsiteY70" fmla="*/ 2609 h 10000"/>
                  <a:gd name="connsiteX71" fmla="*/ 3108 w 10000"/>
                  <a:gd name="connsiteY71" fmla="*/ 2819 h 10000"/>
                  <a:gd name="connsiteX72" fmla="*/ 3402 w 10000"/>
                  <a:gd name="connsiteY72" fmla="*/ 2609 h 10000"/>
                  <a:gd name="connsiteX73" fmla="*/ 3519 w 10000"/>
                  <a:gd name="connsiteY73" fmla="*/ 2767 h 10000"/>
                  <a:gd name="connsiteX74" fmla="*/ 3314 w 10000"/>
                  <a:gd name="connsiteY74" fmla="*/ 2819 h 10000"/>
                  <a:gd name="connsiteX75" fmla="*/ 2378 w 10000"/>
                  <a:gd name="connsiteY75" fmla="*/ 2638 h 10000"/>
                  <a:gd name="connsiteX76" fmla="*/ 2570 w 10000"/>
                  <a:gd name="connsiteY76" fmla="*/ 2488 h 10000"/>
                  <a:gd name="connsiteX77" fmla="*/ 1994 w 10000"/>
                  <a:gd name="connsiteY77" fmla="*/ 2940 h 10000"/>
                  <a:gd name="connsiteX78" fmla="*/ 1929 w 10000"/>
                  <a:gd name="connsiteY78" fmla="*/ 3317 h 10000"/>
                  <a:gd name="connsiteX79" fmla="*/ 1929 w 10000"/>
                  <a:gd name="connsiteY79" fmla="*/ 3317 h 10000"/>
                  <a:gd name="connsiteX80" fmla="*/ 1789 w 10000"/>
                  <a:gd name="connsiteY80" fmla="*/ 3559 h 10000"/>
                  <a:gd name="connsiteX81" fmla="*/ 1554 w 10000"/>
                  <a:gd name="connsiteY81" fmla="*/ 3559 h 10000"/>
                  <a:gd name="connsiteX82" fmla="*/ 1378 w 10000"/>
                  <a:gd name="connsiteY82" fmla="*/ 3770 h 10000"/>
                  <a:gd name="connsiteX83" fmla="*/ 1145 w 10000"/>
                  <a:gd name="connsiteY83" fmla="*/ 3770 h 10000"/>
                  <a:gd name="connsiteX84" fmla="*/ 968 w 10000"/>
                  <a:gd name="connsiteY84" fmla="*/ 3981 h 10000"/>
                  <a:gd name="connsiteX85" fmla="*/ 851 w 10000"/>
                  <a:gd name="connsiteY85" fmla="*/ 3770 h 10000"/>
                  <a:gd name="connsiteX86" fmla="*/ 558 w 10000"/>
                  <a:gd name="connsiteY86" fmla="*/ 3717 h 10000"/>
                  <a:gd name="connsiteX87" fmla="*/ 0 w 10000"/>
                  <a:gd name="connsiteY87" fmla="*/ 4984 h 10000"/>
                  <a:gd name="connsiteX88" fmla="*/ 59 w 10000"/>
                  <a:gd name="connsiteY88" fmla="*/ 5249 h 10000"/>
                  <a:gd name="connsiteX89" fmla="*/ 118 w 10000"/>
                  <a:gd name="connsiteY89" fmla="*/ 5618 h 10000"/>
                  <a:gd name="connsiteX90" fmla="*/ 294 w 10000"/>
                  <a:gd name="connsiteY90" fmla="*/ 5935 h 10000"/>
                  <a:gd name="connsiteX91" fmla="*/ 528 w 10000"/>
                  <a:gd name="connsiteY91" fmla="*/ 6462 h 10000"/>
                  <a:gd name="connsiteX92" fmla="*/ 381 w 10000"/>
                  <a:gd name="connsiteY92" fmla="*/ 6358 h 10000"/>
                  <a:gd name="connsiteX93" fmla="*/ 733 w 10000"/>
                  <a:gd name="connsiteY93" fmla="*/ 6832 h 10000"/>
                  <a:gd name="connsiteX94" fmla="*/ 938 w 10000"/>
                  <a:gd name="connsiteY94" fmla="*/ 6780 h 10000"/>
                  <a:gd name="connsiteX95" fmla="*/ 910 w 10000"/>
                  <a:gd name="connsiteY95" fmla="*/ 6462 h 10000"/>
                  <a:gd name="connsiteX96" fmla="*/ 1085 w 10000"/>
                  <a:gd name="connsiteY96" fmla="*/ 6515 h 10000"/>
                  <a:gd name="connsiteX97" fmla="*/ 880 w 10000"/>
                  <a:gd name="connsiteY97" fmla="*/ 5882 h 10000"/>
                  <a:gd name="connsiteX98" fmla="*/ 1261 w 10000"/>
                  <a:gd name="connsiteY98" fmla="*/ 5618 h 10000"/>
                  <a:gd name="connsiteX99" fmla="*/ 1468 w 10000"/>
                  <a:gd name="connsiteY99" fmla="*/ 5618 h 10000"/>
                  <a:gd name="connsiteX100" fmla="*/ 1468 w 10000"/>
                  <a:gd name="connsiteY100" fmla="*/ 5882 h 10000"/>
                  <a:gd name="connsiteX101" fmla="*/ 1290 w 10000"/>
                  <a:gd name="connsiteY101" fmla="*/ 6040 h 10000"/>
                  <a:gd name="connsiteX102" fmla="*/ 1174 w 10000"/>
                  <a:gd name="connsiteY102" fmla="*/ 6727 h 10000"/>
                  <a:gd name="connsiteX103" fmla="*/ 1115 w 10000"/>
                  <a:gd name="connsiteY103" fmla="*/ 7043 h 10000"/>
                  <a:gd name="connsiteX104" fmla="*/ 1203 w 10000"/>
                  <a:gd name="connsiteY104" fmla="*/ 7466 h 10000"/>
                  <a:gd name="connsiteX105" fmla="*/ 1378 w 10000"/>
                  <a:gd name="connsiteY105" fmla="*/ 7783 h 10000"/>
                  <a:gd name="connsiteX106" fmla="*/ 1965 w 10000"/>
                  <a:gd name="connsiteY106" fmla="*/ 8416 h 10000"/>
                  <a:gd name="connsiteX107" fmla="*/ 2433 w 10000"/>
                  <a:gd name="connsiteY107" fmla="*/ 8891 h 10000"/>
                  <a:gd name="connsiteX108" fmla="*/ 2785 w 10000"/>
                  <a:gd name="connsiteY108" fmla="*/ 9103 h 10000"/>
                  <a:gd name="connsiteX109" fmla="*/ 3167 w 10000"/>
                  <a:gd name="connsiteY109" fmla="*/ 9313 h 10000"/>
                  <a:gd name="connsiteX110" fmla="*/ 3550 w 10000"/>
                  <a:gd name="connsiteY110" fmla="*/ 9525 h 10000"/>
                  <a:gd name="connsiteX111" fmla="*/ 3902 w 10000"/>
                  <a:gd name="connsiteY111" fmla="*/ 9631 h 10000"/>
                  <a:gd name="connsiteX112" fmla="*/ 4282 w 10000"/>
                  <a:gd name="connsiteY112" fmla="*/ 9789 h 10000"/>
                  <a:gd name="connsiteX113" fmla="*/ 4722 w 10000"/>
                  <a:gd name="connsiteY113" fmla="*/ 9948 h 10000"/>
                  <a:gd name="connsiteX114" fmla="*/ 5190 w 10000"/>
                  <a:gd name="connsiteY114" fmla="*/ 10000 h 10000"/>
                  <a:gd name="connsiteX115" fmla="*/ 5601 w 10000"/>
                  <a:gd name="connsiteY115" fmla="*/ 10000 h 10000"/>
                  <a:gd name="connsiteX116" fmla="*/ 6100 w 10000"/>
                  <a:gd name="connsiteY116" fmla="*/ 9948 h 10000"/>
                  <a:gd name="connsiteX117" fmla="*/ 6452 w 10000"/>
                  <a:gd name="connsiteY117" fmla="*/ 9841 h 10000"/>
                  <a:gd name="connsiteX118" fmla="*/ 6804 w 10000"/>
                  <a:gd name="connsiteY118" fmla="*/ 9737 h 10000"/>
                  <a:gd name="connsiteX119" fmla="*/ 7186 w 10000"/>
                  <a:gd name="connsiteY119" fmla="*/ 9578 h 10000"/>
                  <a:gd name="connsiteX120" fmla="*/ 7537 w 10000"/>
                  <a:gd name="connsiteY120" fmla="*/ 9419 h 10000"/>
                  <a:gd name="connsiteX121" fmla="*/ 7860 w 10000"/>
                  <a:gd name="connsiteY121" fmla="*/ 9209 h 10000"/>
                  <a:gd name="connsiteX122" fmla="*/ 8212 w 10000"/>
                  <a:gd name="connsiteY122" fmla="*/ 8997 h 10000"/>
                  <a:gd name="connsiteX123" fmla="*/ 8535 w 10000"/>
                  <a:gd name="connsiteY12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253 w 10000"/>
                  <a:gd name="connsiteY43" fmla="*/ 3084 h 10000"/>
                  <a:gd name="connsiteX44" fmla="*/ 4400 w 10000"/>
                  <a:gd name="connsiteY44" fmla="*/ 3084 h 10000"/>
                  <a:gd name="connsiteX45" fmla="*/ 4487 w 10000"/>
                  <a:gd name="connsiteY45" fmla="*/ 3189 h 10000"/>
                  <a:gd name="connsiteX46" fmla="*/ 4429 w 10000"/>
                  <a:gd name="connsiteY46" fmla="*/ 3031 h 10000"/>
                  <a:gd name="connsiteX47" fmla="*/ 4282 w 10000"/>
                  <a:gd name="connsiteY47" fmla="*/ 2925 h 10000"/>
                  <a:gd name="connsiteX48" fmla="*/ 4311 w 10000"/>
                  <a:gd name="connsiteY48" fmla="*/ 2503 h 10000"/>
                  <a:gd name="connsiteX49" fmla="*/ 4253 w 10000"/>
                  <a:gd name="connsiteY49" fmla="*/ 2291 h 10000"/>
                  <a:gd name="connsiteX50" fmla="*/ 4222 w 10000"/>
                  <a:gd name="connsiteY50" fmla="*/ 1659 h 10000"/>
                  <a:gd name="connsiteX51" fmla="*/ 4282 w 10000"/>
                  <a:gd name="connsiteY51" fmla="*/ 1659 h 10000"/>
                  <a:gd name="connsiteX52" fmla="*/ 4194 w 10000"/>
                  <a:gd name="connsiteY52" fmla="*/ 1552 h 10000"/>
                  <a:gd name="connsiteX53" fmla="*/ 3930 w 10000"/>
                  <a:gd name="connsiteY53" fmla="*/ 1763 h 10000"/>
                  <a:gd name="connsiteX54" fmla="*/ 3871 w 10000"/>
                  <a:gd name="connsiteY54" fmla="*/ 1341 h 10000"/>
                  <a:gd name="connsiteX55" fmla="*/ 4077 w 10000"/>
                  <a:gd name="connsiteY55" fmla="*/ 602 h 10000"/>
                  <a:gd name="connsiteX56" fmla="*/ 3902 w 10000"/>
                  <a:gd name="connsiteY56" fmla="*/ 338 h 10000"/>
                  <a:gd name="connsiteX57" fmla="*/ 4493 w 10000"/>
                  <a:gd name="connsiteY57" fmla="*/ 0 h 10000"/>
                  <a:gd name="connsiteX58" fmla="*/ 3636 w 10000"/>
                  <a:gd name="connsiteY58" fmla="*/ 21 h 10000"/>
                  <a:gd name="connsiteX59" fmla="*/ 3550 w 10000"/>
                  <a:gd name="connsiteY59" fmla="*/ 233 h 10000"/>
                  <a:gd name="connsiteX60" fmla="*/ 3460 w 10000"/>
                  <a:gd name="connsiteY60" fmla="*/ 655 h 10000"/>
                  <a:gd name="connsiteX61" fmla="*/ 3343 w 10000"/>
                  <a:gd name="connsiteY61" fmla="*/ 708 h 10000"/>
                  <a:gd name="connsiteX62" fmla="*/ 3519 w 10000"/>
                  <a:gd name="connsiteY62" fmla="*/ 919 h 10000"/>
                  <a:gd name="connsiteX63" fmla="*/ 3550 w 10000"/>
                  <a:gd name="connsiteY63" fmla="*/ 1183 h 10000"/>
                  <a:gd name="connsiteX64" fmla="*/ 3460 w 10000"/>
                  <a:gd name="connsiteY64" fmla="*/ 1341 h 10000"/>
                  <a:gd name="connsiteX65" fmla="*/ 3550 w 10000"/>
                  <a:gd name="connsiteY65" fmla="*/ 1816 h 10000"/>
                  <a:gd name="connsiteX66" fmla="*/ 3489 w 10000"/>
                  <a:gd name="connsiteY66" fmla="*/ 2239 h 10000"/>
                  <a:gd name="connsiteX67" fmla="*/ 3050 w 10000"/>
                  <a:gd name="connsiteY67" fmla="*/ 2555 h 10000"/>
                  <a:gd name="connsiteX68" fmla="*/ 3021 w 10000"/>
                  <a:gd name="connsiteY68" fmla="*/ 2397 h 10000"/>
                  <a:gd name="connsiteX69" fmla="*/ 2992 w 10000"/>
                  <a:gd name="connsiteY69" fmla="*/ 2609 h 10000"/>
                  <a:gd name="connsiteX70" fmla="*/ 3108 w 10000"/>
                  <a:gd name="connsiteY70" fmla="*/ 2819 h 10000"/>
                  <a:gd name="connsiteX71" fmla="*/ 3402 w 10000"/>
                  <a:gd name="connsiteY71" fmla="*/ 2609 h 10000"/>
                  <a:gd name="connsiteX72" fmla="*/ 3519 w 10000"/>
                  <a:gd name="connsiteY72" fmla="*/ 2767 h 10000"/>
                  <a:gd name="connsiteX73" fmla="*/ 3314 w 10000"/>
                  <a:gd name="connsiteY73" fmla="*/ 2819 h 10000"/>
                  <a:gd name="connsiteX74" fmla="*/ 2378 w 10000"/>
                  <a:gd name="connsiteY74" fmla="*/ 2638 h 10000"/>
                  <a:gd name="connsiteX75" fmla="*/ 2570 w 10000"/>
                  <a:gd name="connsiteY75" fmla="*/ 2488 h 10000"/>
                  <a:gd name="connsiteX76" fmla="*/ 1994 w 10000"/>
                  <a:gd name="connsiteY76" fmla="*/ 2940 h 10000"/>
                  <a:gd name="connsiteX77" fmla="*/ 1929 w 10000"/>
                  <a:gd name="connsiteY77" fmla="*/ 3317 h 10000"/>
                  <a:gd name="connsiteX78" fmla="*/ 1929 w 10000"/>
                  <a:gd name="connsiteY78" fmla="*/ 3317 h 10000"/>
                  <a:gd name="connsiteX79" fmla="*/ 1789 w 10000"/>
                  <a:gd name="connsiteY79" fmla="*/ 3559 h 10000"/>
                  <a:gd name="connsiteX80" fmla="*/ 1554 w 10000"/>
                  <a:gd name="connsiteY80" fmla="*/ 3559 h 10000"/>
                  <a:gd name="connsiteX81" fmla="*/ 1378 w 10000"/>
                  <a:gd name="connsiteY81" fmla="*/ 3770 h 10000"/>
                  <a:gd name="connsiteX82" fmla="*/ 1145 w 10000"/>
                  <a:gd name="connsiteY82" fmla="*/ 3770 h 10000"/>
                  <a:gd name="connsiteX83" fmla="*/ 968 w 10000"/>
                  <a:gd name="connsiteY83" fmla="*/ 3981 h 10000"/>
                  <a:gd name="connsiteX84" fmla="*/ 851 w 10000"/>
                  <a:gd name="connsiteY84" fmla="*/ 3770 h 10000"/>
                  <a:gd name="connsiteX85" fmla="*/ 558 w 10000"/>
                  <a:gd name="connsiteY85" fmla="*/ 3717 h 10000"/>
                  <a:gd name="connsiteX86" fmla="*/ 0 w 10000"/>
                  <a:gd name="connsiteY86" fmla="*/ 4984 h 10000"/>
                  <a:gd name="connsiteX87" fmla="*/ 59 w 10000"/>
                  <a:gd name="connsiteY87" fmla="*/ 5249 h 10000"/>
                  <a:gd name="connsiteX88" fmla="*/ 118 w 10000"/>
                  <a:gd name="connsiteY88" fmla="*/ 5618 h 10000"/>
                  <a:gd name="connsiteX89" fmla="*/ 294 w 10000"/>
                  <a:gd name="connsiteY89" fmla="*/ 5935 h 10000"/>
                  <a:gd name="connsiteX90" fmla="*/ 528 w 10000"/>
                  <a:gd name="connsiteY90" fmla="*/ 6462 h 10000"/>
                  <a:gd name="connsiteX91" fmla="*/ 381 w 10000"/>
                  <a:gd name="connsiteY91" fmla="*/ 6358 h 10000"/>
                  <a:gd name="connsiteX92" fmla="*/ 733 w 10000"/>
                  <a:gd name="connsiteY92" fmla="*/ 6832 h 10000"/>
                  <a:gd name="connsiteX93" fmla="*/ 938 w 10000"/>
                  <a:gd name="connsiteY93" fmla="*/ 6780 h 10000"/>
                  <a:gd name="connsiteX94" fmla="*/ 910 w 10000"/>
                  <a:gd name="connsiteY94" fmla="*/ 6462 h 10000"/>
                  <a:gd name="connsiteX95" fmla="*/ 1085 w 10000"/>
                  <a:gd name="connsiteY95" fmla="*/ 6515 h 10000"/>
                  <a:gd name="connsiteX96" fmla="*/ 880 w 10000"/>
                  <a:gd name="connsiteY96" fmla="*/ 5882 h 10000"/>
                  <a:gd name="connsiteX97" fmla="*/ 1261 w 10000"/>
                  <a:gd name="connsiteY97" fmla="*/ 5618 h 10000"/>
                  <a:gd name="connsiteX98" fmla="*/ 1468 w 10000"/>
                  <a:gd name="connsiteY98" fmla="*/ 5618 h 10000"/>
                  <a:gd name="connsiteX99" fmla="*/ 1468 w 10000"/>
                  <a:gd name="connsiteY99" fmla="*/ 5882 h 10000"/>
                  <a:gd name="connsiteX100" fmla="*/ 1290 w 10000"/>
                  <a:gd name="connsiteY100" fmla="*/ 6040 h 10000"/>
                  <a:gd name="connsiteX101" fmla="*/ 1174 w 10000"/>
                  <a:gd name="connsiteY101" fmla="*/ 6727 h 10000"/>
                  <a:gd name="connsiteX102" fmla="*/ 1115 w 10000"/>
                  <a:gd name="connsiteY102" fmla="*/ 7043 h 10000"/>
                  <a:gd name="connsiteX103" fmla="*/ 1203 w 10000"/>
                  <a:gd name="connsiteY103" fmla="*/ 7466 h 10000"/>
                  <a:gd name="connsiteX104" fmla="*/ 1378 w 10000"/>
                  <a:gd name="connsiteY104" fmla="*/ 7783 h 10000"/>
                  <a:gd name="connsiteX105" fmla="*/ 1965 w 10000"/>
                  <a:gd name="connsiteY105" fmla="*/ 8416 h 10000"/>
                  <a:gd name="connsiteX106" fmla="*/ 2433 w 10000"/>
                  <a:gd name="connsiteY106" fmla="*/ 8891 h 10000"/>
                  <a:gd name="connsiteX107" fmla="*/ 2785 w 10000"/>
                  <a:gd name="connsiteY107" fmla="*/ 9103 h 10000"/>
                  <a:gd name="connsiteX108" fmla="*/ 3167 w 10000"/>
                  <a:gd name="connsiteY108" fmla="*/ 9313 h 10000"/>
                  <a:gd name="connsiteX109" fmla="*/ 3550 w 10000"/>
                  <a:gd name="connsiteY109" fmla="*/ 9525 h 10000"/>
                  <a:gd name="connsiteX110" fmla="*/ 3902 w 10000"/>
                  <a:gd name="connsiteY110" fmla="*/ 9631 h 10000"/>
                  <a:gd name="connsiteX111" fmla="*/ 4282 w 10000"/>
                  <a:gd name="connsiteY111" fmla="*/ 9789 h 10000"/>
                  <a:gd name="connsiteX112" fmla="*/ 4722 w 10000"/>
                  <a:gd name="connsiteY112" fmla="*/ 9948 h 10000"/>
                  <a:gd name="connsiteX113" fmla="*/ 5190 w 10000"/>
                  <a:gd name="connsiteY113" fmla="*/ 10000 h 10000"/>
                  <a:gd name="connsiteX114" fmla="*/ 5601 w 10000"/>
                  <a:gd name="connsiteY114" fmla="*/ 10000 h 10000"/>
                  <a:gd name="connsiteX115" fmla="*/ 6100 w 10000"/>
                  <a:gd name="connsiteY115" fmla="*/ 9948 h 10000"/>
                  <a:gd name="connsiteX116" fmla="*/ 6452 w 10000"/>
                  <a:gd name="connsiteY116" fmla="*/ 9841 h 10000"/>
                  <a:gd name="connsiteX117" fmla="*/ 6804 w 10000"/>
                  <a:gd name="connsiteY117" fmla="*/ 9737 h 10000"/>
                  <a:gd name="connsiteX118" fmla="*/ 7186 w 10000"/>
                  <a:gd name="connsiteY118" fmla="*/ 9578 h 10000"/>
                  <a:gd name="connsiteX119" fmla="*/ 7537 w 10000"/>
                  <a:gd name="connsiteY119" fmla="*/ 9419 h 10000"/>
                  <a:gd name="connsiteX120" fmla="*/ 7860 w 10000"/>
                  <a:gd name="connsiteY120" fmla="*/ 9209 h 10000"/>
                  <a:gd name="connsiteX121" fmla="*/ 8212 w 10000"/>
                  <a:gd name="connsiteY121" fmla="*/ 8997 h 10000"/>
                  <a:gd name="connsiteX122" fmla="*/ 8535 w 10000"/>
                  <a:gd name="connsiteY12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253 w 10000"/>
                  <a:gd name="connsiteY42" fmla="*/ 3084 h 10000"/>
                  <a:gd name="connsiteX43" fmla="*/ 4400 w 10000"/>
                  <a:gd name="connsiteY43" fmla="*/ 3084 h 10000"/>
                  <a:gd name="connsiteX44" fmla="*/ 4487 w 10000"/>
                  <a:gd name="connsiteY44" fmla="*/ 3189 h 10000"/>
                  <a:gd name="connsiteX45" fmla="*/ 4429 w 10000"/>
                  <a:gd name="connsiteY45" fmla="*/ 3031 h 10000"/>
                  <a:gd name="connsiteX46" fmla="*/ 4282 w 10000"/>
                  <a:gd name="connsiteY46" fmla="*/ 2925 h 10000"/>
                  <a:gd name="connsiteX47" fmla="*/ 4311 w 10000"/>
                  <a:gd name="connsiteY47" fmla="*/ 2503 h 10000"/>
                  <a:gd name="connsiteX48" fmla="*/ 4253 w 10000"/>
                  <a:gd name="connsiteY48" fmla="*/ 2291 h 10000"/>
                  <a:gd name="connsiteX49" fmla="*/ 4222 w 10000"/>
                  <a:gd name="connsiteY49" fmla="*/ 1659 h 10000"/>
                  <a:gd name="connsiteX50" fmla="*/ 4282 w 10000"/>
                  <a:gd name="connsiteY50" fmla="*/ 1659 h 10000"/>
                  <a:gd name="connsiteX51" fmla="*/ 4194 w 10000"/>
                  <a:gd name="connsiteY51" fmla="*/ 1552 h 10000"/>
                  <a:gd name="connsiteX52" fmla="*/ 3930 w 10000"/>
                  <a:gd name="connsiteY52" fmla="*/ 1763 h 10000"/>
                  <a:gd name="connsiteX53" fmla="*/ 3871 w 10000"/>
                  <a:gd name="connsiteY53" fmla="*/ 1341 h 10000"/>
                  <a:gd name="connsiteX54" fmla="*/ 4077 w 10000"/>
                  <a:gd name="connsiteY54" fmla="*/ 602 h 10000"/>
                  <a:gd name="connsiteX55" fmla="*/ 3902 w 10000"/>
                  <a:gd name="connsiteY55" fmla="*/ 338 h 10000"/>
                  <a:gd name="connsiteX56" fmla="*/ 4493 w 10000"/>
                  <a:gd name="connsiteY56" fmla="*/ 0 h 10000"/>
                  <a:gd name="connsiteX57" fmla="*/ 3636 w 10000"/>
                  <a:gd name="connsiteY57" fmla="*/ 21 h 10000"/>
                  <a:gd name="connsiteX58" fmla="*/ 3550 w 10000"/>
                  <a:gd name="connsiteY58" fmla="*/ 233 h 10000"/>
                  <a:gd name="connsiteX59" fmla="*/ 3460 w 10000"/>
                  <a:gd name="connsiteY59" fmla="*/ 655 h 10000"/>
                  <a:gd name="connsiteX60" fmla="*/ 3343 w 10000"/>
                  <a:gd name="connsiteY60" fmla="*/ 708 h 10000"/>
                  <a:gd name="connsiteX61" fmla="*/ 3519 w 10000"/>
                  <a:gd name="connsiteY61" fmla="*/ 919 h 10000"/>
                  <a:gd name="connsiteX62" fmla="*/ 3550 w 10000"/>
                  <a:gd name="connsiteY62" fmla="*/ 1183 h 10000"/>
                  <a:gd name="connsiteX63" fmla="*/ 3460 w 10000"/>
                  <a:gd name="connsiteY63" fmla="*/ 1341 h 10000"/>
                  <a:gd name="connsiteX64" fmla="*/ 3550 w 10000"/>
                  <a:gd name="connsiteY64" fmla="*/ 1816 h 10000"/>
                  <a:gd name="connsiteX65" fmla="*/ 3489 w 10000"/>
                  <a:gd name="connsiteY65" fmla="*/ 2239 h 10000"/>
                  <a:gd name="connsiteX66" fmla="*/ 3050 w 10000"/>
                  <a:gd name="connsiteY66" fmla="*/ 2555 h 10000"/>
                  <a:gd name="connsiteX67" fmla="*/ 3021 w 10000"/>
                  <a:gd name="connsiteY67" fmla="*/ 2397 h 10000"/>
                  <a:gd name="connsiteX68" fmla="*/ 2992 w 10000"/>
                  <a:gd name="connsiteY68" fmla="*/ 2609 h 10000"/>
                  <a:gd name="connsiteX69" fmla="*/ 3108 w 10000"/>
                  <a:gd name="connsiteY69" fmla="*/ 2819 h 10000"/>
                  <a:gd name="connsiteX70" fmla="*/ 3402 w 10000"/>
                  <a:gd name="connsiteY70" fmla="*/ 2609 h 10000"/>
                  <a:gd name="connsiteX71" fmla="*/ 3519 w 10000"/>
                  <a:gd name="connsiteY71" fmla="*/ 2767 h 10000"/>
                  <a:gd name="connsiteX72" fmla="*/ 3314 w 10000"/>
                  <a:gd name="connsiteY72" fmla="*/ 2819 h 10000"/>
                  <a:gd name="connsiteX73" fmla="*/ 2378 w 10000"/>
                  <a:gd name="connsiteY73" fmla="*/ 2638 h 10000"/>
                  <a:gd name="connsiteX74" fmla="*/ 2570 w 10000"/>
                  <a:gd name="connsiteY74" fmla="*/ 2488 h 10000"/>
                  <a:gd name="connsiteX75" fmla="*/ 1994 w 10000"/>
                  <a:gd name="connsiteY75" fmla="*/ 2940 h 10000"/>
                  <a:gd name="connsiteX76" fmla="*/ 1929 w 10000"/>
                  <a:gd name="connsiteY76" fmla="*/ 3317 h 10000"/>
                  <a:gd name="connsiteX77" fmla="*/ 1929 w 10000"/>
                  <a:gd name="connsiteY77" fmla="*/ 3317 h 10000"/>
                  <a:gd name="connsiteX78" fmla="*/ 1789 w 10000"/>
                  <a:gd name="connsiteY78" fmla="*/ 3559 h 10000"/>
                  <a:gd name="connsiteX79" fmla="*/ 1554 w 10000"/>
                  <a:gd name="connsiteY79" fmla="*/ 3559 h 10000"/>
                  <a:gd name="connsiteX80" fmla="*/ 1378 w 10000"/>
                  <a:gd name="connsiteY80" fmla="*/ 3770 h 10000"/>
                  <a:gd name="connsiteX81" fmla="*/ 1145 w 10000"/>
                  <a:gd name="connsiteY81" fmla="*/ 3770 h 10000"/>
                  <a:gd name="connsiteX82" fmla="*/ 968 w 10000"/>
                  <a:gd name="connsiteY82" fmla="*/ 3981 h 10000"/>
                  <a:gd name="connsiteX83" fmla="*/ 851 w 10000"/>
                  <a:gd name="connsiteY83" fmla="*/ 3770 h 10000"/>
                  <a:gd name="connsiteX84" fmla="*/ 558 w 10000"/>
                  <a:gd name="connsiteY84" fmla="*/ 3717 h 10000"/>
                  <a:gd name="connsiteX85" fmla="*/ 0 w 10000"/>
                  <a:gd name="connsiteY85" fmla="*/ 4984 h 10000"/>
                  <a:gd name="connsiteX86" fmla="*/ 59 w 10000"/>
                  <a:gd name="connsiteY86" fmla="*/ 5249 h 10000"/>
                  <a:gd name="connsiteX87" fmla="*/ 118 w 10000"/>
                  <a:gd name="connsiteY87" fmla="*/ 5618 h 10000"/>
                  <a:gd name="connsiteX88" fmla="*/ 294 w 10000"/>
                  <a:gd name="connsiteY88" fmla="*/ 5935 h 10000"/>
                  <a:gd name="connsiteX89" fmla="*/ 528 w 10000"/>
                  <a:gd name="connsiteY89" fmla="*/ 6462 h 10000"/>
                  <a:gd name="connsiteX90" fmla="*/ 381 w 10000"/>
                  <a:gd name="connsiteY90" fmla="*/ 6358 h 10000"/>
                  <a:gd name="connsiteX91" fmla="*/ 733 w 10000"/>
                  <a:gd name="connsiteY91" fmla="*/ 6832 h 10000"/>
                  <a:gd name="connsiteX92" fmla="*/ 938 w 10000"/>
                  <a:gd name="connsiteY92" fmla="*/ 6780 h 10000"/>
                  <a:gd name="connsiteX93" fmla="*/ 910 w 10000"/>
                  <a:gd name="connsiteY93" fmla="*/ 6462 h 10000"/>
                  <a:gd name="connsiteX94" fmla="*/ 1085 w 10000"/>
                  <a:gd name="connsiteY94" fmla="*/ 6515 h 10000"/>
                  <a:gd name="connsiteX95" fmla="*/ 880 w 10000"/>
                  <a:gd name="connsiteY95" fmla="*/ 5882 h 10000"/>
                  <a:gd name="connsiteX96" fmla="*/ 1261 w 10000"/>
                  <a:gd name="connsiteY96" fmla="*/ 5618 h 10000"/>
                  <a:gd name="connsiteX97" fmla="*/ 1468 w 10000"/>
                  <a:gd name="connsiteY97" fmla="*/ 5618 h 10000"/>
                  <a:gd name="connsiteX98" fmla="*/ 1468 w 10000"/>
                  <a:gd name="connsiteY98" fmla="*/ 5882 h 10000"/>
                  <a:gd name="connsiteX99" fmla="*/ 1290 w 10000"/>
                  <a:gd name="connsiteY99" fmla="*/ 6040 h 10000"/>
                  <a:gd name="connsiteX100" fmla="*/ 1174 w 10000"/>
                  <a:gd name="connsiteY100" fmla="*/ 6727 h 10000"/>
                  <a:gd name="connsiteX101" fmla="*/ 1115 w 10000"/>
                  <a:gd name="connsiteY101" fmla="*/ 7043 h 10000"/>
                  <a:gd name="connsiteX102" fmla="*/ 1203 w 10000"/>
                  <a:gd name="connsiteY102" fmla="*/ 7466 h 10000"/>
                  <a:gd name="connsiteX103" fmla="*/ 1378 w 10000"/>
                  <a:gd name="connsiteY103" fmla="*/ 7783 h 10000"/>
                  <a:gd name="connsiteX104" fmla="*/ 1965 w 10000"/>
                  <a:gd name="connsiteY104" fmla="*/ 8416 h 10000"/>
                  <a:gd name="connsiteX105" fmla="*/ 2433 w 10000"/>
                  <a:gd name="connsiteY105" fmla="*/ 8891 h 10000"/>
                  <a:gd name="connsiteX106" fmla="*/ 2785 w 10000"/>
                  <a:gd name="connsiteY106" fmla="*/ 9103 h 10000"/>
                  <a:gd name="connsiteX107" fmla="*/ 3167 w 10000"/>
                  <a:gd name="connsiteY107" fmla="*/ 9313 h 10000"/>
                  <a:gd name="connsiteX108" fmla="*/ 3550 w 10000"/>
                  <a:gd name="connsiteY108" fmla="*/ 9525 h 10000"/>
                  <a:gd name="connsiteX109" fmla="*/ 3902 w 10000"/>
                  <a:gd name="connsiteY109" fmla="*/ 9631 h 10000"/>
                  <a:gd name="connsiteX110" fmla="*/ 4282 w 10000"/>
                  <a:gd name="connsiteY110" fmla="*/ 9789 h 10000"/>
                  <a:gd name="connsiteX111" fmla="*/ 4722 w 10000"/>
                  <a:gd name="connsiteY111" fmla="*/ 9948 h 10000"/>
                  <a:gd name="connsiteX112" fmla="*/ 5190 w 10000"/>
                  <a:gd name="connsiteY112" fmla="*/ 10000 h 10000"/>
                  <a:gd name="connsiteX113" fmla="*/ 5601 w 10000"/>
                  <a:gd name="connsiteY113" fmla="*/ 10000 h 10000"/>
                  <a:gd name="connsiteX114" fmla="*/ 6100 w 10000"/>
                  <a:gd name="connsiteY114" fmla="*/ 9948 h 10000"/>
                  <a:gd name="connsiteX115" fmla="*/ 6452 w 10000"/>
                  <a:gd name="connsiteY115" fmla="*/ 9841 h 10000"/>
                  <a:gd name="connsiteX116" fmla="*/ 6804 w 10000"/>
                  <a:gd name="connsiteY116" fmla="*/ 9737 h 10000"/>
                  <a:gd name="connsiteX117" fmla="*/ 7186 w 10000"/>
                  <a:gd name="connsiteY117" fmla="*/ 9578 h 10000"/>
                  <a:gd name="connsiteX118" fmla="*/ 7537 w 10000"/>
                  <a:gd name="connsiteY118" fmla="*/ 9419 h 10000"/>
                  <a:gd name="connsiteX119" fmla="*/ 7860 w 10000"/>
                  <a:gd name="connsiteY119" fmla="*/ 9209 h 10000"/>
                  <a:gd name="connsiteX120" fmla="*/ 8212 w 10000"/>
                  <a:gd name="connsiteY120" fmla="*/ 8997 h 10000"/>
                  <a:gd name="connsiteX121" fmla="*/ 8535 w 10000"/>
                  <a:gd name="connsiteY12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87 w 10000"/>
                  <a:gd name="connsiteY43" fmla="*/ 3189 h 10000"/>
                  <a:gd name="connsiteX44" fmla="*/ 4429 w 10000"/>
                  <a:gd name="connsiteY44" fmla="*/ 3031 h 10000"/>
                  <a:gd name="connsiteX45" fmla="*/ 4282 w 10000"/>
                  <a:gd name="connsiteY45" fmla="*/ 2925 h 10000"/>
                  <a:gd name="connsiteX46" fmla="*/ 4311 w 10000"/>
                  <a:gd name="connsiteY46" fmla="*/ 2503 h 10000"/>
                  <a:gd name="connsiteX47" fmla="*/ 4253 w 10000"/>
                  <a:gd name="connsiteY47" fmla="*/ 2291 h 10000"/>
                  <a:gd name="connsiteX48" fmla="*/ 4222 w 10000"/>
                  <a:gd name="connsiteY48" fmla="*/ 1659 h 10000"/>
                  <a:gd name="connsiteX49" fmla="*/ 4282 w 10000"/>
                  <a:gd name="connsiteY49" fmla="*/ 1659 h 10000"/>
                  <a:gd name="connsiteX50" fmla="*/ 4194 w 10000"/>
                  <a:gd name="connsiteY50" fmla="*/ 1552 h 10000"/>
                  <a:gd name="connsiteX51" fmla="*/ 3930 w 10000"/>
                  <a:gd name="connsiteY51" fmla="*/ 1763 h 10000"/>
                  <a:gd name="connsiteX52" fmla="*/ 3871 w 10000"/>
                  <a:gd name="connsiteY52" fmla="*/ 1341 h 10000"/>
                  <a:gd name="connsiteX53" fmla="*/ 4077 w 10000"/>
                  <a:gd name="connsiteY53" fmla="*/ 602 h 10000"/>
                  <a:gd name="connsiteX54" fmla="*/ 3902 w 10000"/>
                  <a:gd name="connsiteY54" fmla="*/ 338 h 10000"/>
                  <a:gd name="connsiteX55" fmla="*/ 4493 w 10000"/>
                  <a:gd name="connsiteY55" fmla="*/ 0 h 10000"/>
                  <a:gd name="connsiteX56" fmla="*/ 3636 w 10000"/>
                  <a:gd name="connsiteY56" fmla="*/ 21 h 10000"/>
                  <a:gd name="connsiteX57" fmla="*/ 3550 w 10000"/>
                  <a:gd name="connsiteY57" fmla="*/ 233 h 10000"/>
                  <a:gd name="connsiteX58" fmla="*/ 3460 w 10000"/>
                  <a:gd name="connsiteY58" fmla="*/ 655 h 10000"/>
                  <a:gd name="connsiteX59" fmla="*/ 3343 w 10000"/>
                  <a:gd name="connsiteY59" fmla="*/ 708 h 10000"/>
                  <a:gd name="connsiteX60" fmla="*/ 3519 w 10000"/>
                  <a:gd name="connsiteY60" fmla="*/ 919 h 10000"/>
                  <a:gd name="connsiteX61" fmla="*/ 3550 w 10000"/>
                  <a:gd name="connsiteY61" fmla="*/ 1183 h 10000"/>
                  <a:gd name="connsiteX62" fmla="*/ 3460 w 10000"/>
                  <a:gd name="connsiteY62" fmla="*/ 1341 h 10000"/>
                  <a:gd name="connsiteX63" fmla="*/ 3550 w 10000"/>
                  <a:gd name="connsiteY63" fmla="*/ 1816 h 10000"/>
                  <a:gd name="connsiteX64" fmla="*/ 3489 w 10000"/>
                  <a:gd name="connsiteY64" fmla="*/ 2239 h 10000"/>
                  <a:gd name="connsiteX65" fmla="*/ 3050 w 10000"/>
                  <a:gd name="connsiteY65" fmla="*/ 2555 h 10000"/>
                  <a:gd name="connsiteX66" fmla="*/ 3021 w 10000"/>
                  <a:gd name="connsiteY66" fmla="*/ 2397 h 10000"/>
                  <a:gd name="connsiteX67" fmla="*/ 2992 w 10000"/>
                  <a:gd name="connsiteY67" fmla="*/ 2609 h 10000"/>
                  <a:gd name="connsiteX68" fmla="*/ 3108 w 10000"/>
                  <a:gd name="connsiteY68" fmla="*/ 2819 h 10000"/>
                  <a:gd name="connsiteX69" fmla="*/ 3402 w 10000"/>
                  <a:gd name="connsiteY69" fmla="*/ 2609 h 10000"/>
                  <a:gd name="connsiteX70" fmla="*/ 3519 w 10000"/>
                  <a:gd name="connsiteY70" fmla="*/ 2767 h 10000"/>
                  <a:gd name="connsiteX71" fmla="*/ 3314 w 10000"/>
                  <a:gd name="connsiteY71" fmla="*/ 2819 h 10000"/>
                  <a:gd name="connsiteX72" fmla="*/ 2378 w 10000"/>
                  <a:gd name="connsiteY72" fmla="*/ 2638 h 10000"/>
                  <a:gd name="connsiteX73" fmla="*/ 2570 w 10000"/>
                  <a:gd name="connsiteY73" fmla="*/ 2488 h 10000"/>
                  <a:gd name="connsiteX74" fmla="*/ 1994 w 10000"/>
                  <a:gd name="connsiteY74" fmla="*/ 2940 h 10000"/>
                  <a:gd name="connsiteX75" fmla="*/ 1929 w 10000"/>
                  <a:gd name="connsiteY75" fmla="*/ 3317 h 10000"/>
                  <a:gd name="connsiteX76" fmla="*/ 1929 w 10000"/>
                  <a:gd name="connsiteY76" fmla="*/ 3317 h 10000"/>
                  <a:gd name="connsiteX77" fmla="*/ 1789 w 10000"/>
                  <a:gd name="connsiteY77" fmla="*/ 3559 h 10000"/>
                  <a:gd name="connsiteX78" fmla="*/ 1554 w 10000"/>
                  <a:gd name="connsiteY78" fmla="*/ 3559 h 10000"/>
                  <a:gd name="connsiteX79" fmla="*/ 1378 w 10000"/>
                  <a:gd name="connsiteY79" fmla="*/ 3770 h 10000"/>
                  <a:gd name="connsiteX80" fmla="*/ 1145 w 10000"/>
                  <a:gd name="connsiteY80" fmla="*/ 3770 h 10000"/>
                  <a:gd name="connsiteX81" fmla="*/ 968 w 10000"/>
                  <a:gd name="connsiteY81" fmla="*/ 3981 h 10000"/>
                  <a:gd name="connsiteX82" fmla="*/ 851 w 10000"/>
                  <a:gd name="connsiteY82" fmla="*/ 3770 h 10000"/>
                  <a:gd name="connsiteX83" fmla="*/ 558 w 10000"/>
                  <a:gd name="connsiteY83" fmla="*/ 3717 h 10000"/>
                  <a:gd name="connsiteX84" fmla="*/ 0 w 10000"/>
                  <a:gd name="connsiteY84" fmla="*/ 4984 h 10000"/>
                  <a:gd name="connsiteX85" fmla="*/ 59 w 10000"/>
                  <a:gd name="connsiteY85" fmla="*/ 5249 h 10000"/>
                  <a:gd name="connsiteX86" fmla="*/ 118 w 10000"/>
                  <a:gd name="connsiteY86" fmla="*/ 5618 h 10000"/>
                  <a:gd name="connsiteX87" fmla="*/ 294 w 10000"/>
                  <a:gd name="connsiteY87" fmla="*/ 5935 h 10000"/>
                  <a:gd name="connsiteX88" fmla="*/ 528 w 10000"/>
                  <a:gd name="connsiteY88" fmla="*/ 6462 h 10000"/>
                  <a:gd name="connsiteX89" fmla="*/ 381 w 10000"/>
                  <a:gd name="connsiteY89" fmla="*/ 6358 h 10000"/>
                  <a:gd name="connsiteX90" fmla="*/ 733 w 10000"/>
                  <a:gd name="connsiteY90" fmla="*/ 6832 h 10000"/>
                  <a:gd name="connsiteX91" fmla="*/ 938 w 10000"/>
                  <a:gd name="connsiteY91" fmla="*/ 6780 h 10000"/>
                  <a:gd name="connsiteX92" fmla="*/ 910 w 10000"/>
                  <a:gd name="connsiteY92" fmla="*/ 6462 h 10000"/>
                  <a:gd name="connsiteX93" fmla="*/ 1085 w 10000"/>
                  <a:gd name="connsiteY93" fmla="*/ 6515 h 10000"/>
                  <a:gd name="connsiteX94" fmla="*/ 880 w 10000"/>
                  <a:gd name="connsiteY94" fmla="*/ 5882 h 10000"/>
                  <a:gd name="connsiteX95" fmla="*/ 1261 w 10000"/>
                  <a:gd name="connsiteY95" fmla="*/ 5618 h 10000"/>
                  <a:gd name="connsiteX96" fmla="*/ 1468 w 10000"/>
                  <a:gd name="connsiteY96" fmla="*/ 5618 h 10000"/>
                  <a:gd name="connsiteX97" fmla="*/ 1468 w 10000"/>
                  <a:gd name="connsiteY97" fmla="*/ 5882 h 10000"/>
                  <a:gd name="connsiteX98" fmla="*/ 1290 w 10000"/>
                  <a:gd name="connsiteY98" fmla="*/ 6040 h 10000"/>
                  <a:gd name="connsiteX99" fmla="*/ 1174 w 10000"/>
                  <a:gd name="connsiteY99" fmla="*/ 6727 h 10000"/>
                  <a:gd name="connsiteX100" fmla="*/ 1115 w 10000"/>
                  <a:gd name="connsiteY100" fmla="*/ 7043 h 10000"/>
                  <a:gd name="connsiteX101" fmla="*/ 1203 w 10000"/>
                  <a:gd name="connsiteY101" fmla="*/ 7466 h 10000"/>
                  <a:gd name="connsiteX102" fmla="*/ 1378 w 10000"/>
                  <a:gd name="connsiteY102" fmla="*/ 7783 h 10000"/>
                  <a:gd name="connsiteX103" fmla="*/ 1965 w 10000"/>
                  <a:gd name="connsiteY103" fmla="*/ 8416 h 10000"/>
                  <a:gd name="connsiteX104" fmla="*/ 2433 w 10000"/>
                  <a:gd name="connsiteY104" fmla="*/ 8891 h 10000"/>
                  <a:gd name="connsiteX105" fmla="*/ 2785 w 10000"/>
                  <a:gd name="connsiteY105" fmla="*/ 9103 h 10000"/>
                  <a:gd name="connsiteX106" fmla="*/ 3167 w 10000"/>
                  <a:gd name="connsiteY106" fmla="*/ 9313 h 10000"/>
                  <a:gd name="connsiteX107" fmla="*/ 3550 w 10000"/>
                  <a:gd name="connsiteY107" fmla="*/ 9525 h 10000"/>
                  <a:gd name="connsiteX108" fmla="*/ 3902 w 10000"/>
                  <a:gd name="connsiteY108" fmla="*/ 9631 h 10000"/>
                  <a:gd name="connsiteX109" fmla="*/ 4282 w 10000"/>
                  <a:gd name="connsiteY109" fmla="*/ 9789 h 10000"/>
                  <a:gd name="connsiteX110" fmla="*/ 4722 w 10000"/>
                  <a:gd name="connsiteY110" fmla="*/ 9948 h 10000"/>
                  <a:gd name="connsiteX111" fmla="*/ 5190 w 10000"/>
                  <a:gd name="connsiteY111" fmla="*/ 10000 h 10000"/>
                  <a:gd name="connsiteX112" fmla="*/ 5601 w 10000"/>
                  <a:gd name="connsiteY112" fmla="*/ 10000 h 10000"/>
                  <a:gd name="connsiteX113" fmla="*/ 6100 w 10000"/>
                  <a:gd name="connsiteY113" fmla="*/ 9948 h 10000"/>
                  <a:gd name="connsiteX114" fmla="*/ 6452 w 10000"/>
                  <a:gd name="connsiteY114" fmla="*/ 9841 h 10000"/>
                  <a:gd name="connsiteX115" fmla="*/ 6804 w 10000"/>
                  <a:gd name="connsiteY115" fmla="*/ 9737 h 10000"/>
                  <a:gd name="connsiteX116" fmla="*/ 7186 w 10000"/>
                  <a:gd name="connsiteY116" fmla="*/ 9578 h 10000"/>
                  <a:gd name="connsiteX117" fmla="*/ 7537 w 10000"/>
                  <a:gd name="connsiteY117" fmla="*/ 9419 h 10000"/>
                  <a:gd name="connsiteX118" fmla="*/ 7860 w 10000"/>
                  <a:gd name="connsiteY118" fmla="*/ 9209 h 10000"/>
                  <a:gd name="connsiteX119" fmla="*/ 8212 w 10000"/>
                  <a:gd name="connsiteY119" fmla="*/ 8997 h 10000"/>
                  <a:gd name="connsiteX120" fmla="*/ 8535 w 10000"/>
                  <a:gd name="connsiteY12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29 w 10000"/>
                  <a:gd name="connsiteY43" fmla="*/ 3031 h 10000"/>
                  <a:gd name="connsiteX44" fmla="*/ 4282 w 10000"/>
                  <a:gd name="connsiteY44" fmla="*/ 2925 h 10000"/>
                  <a:gd name="connsiteX45" fmla="*/ 4311 w 10000"/>
                  <a:gd name="connsiteY45" fmla="*/ 2503 h 10000"/>
                  <a:gd name="connsiteX46" fmla="*/ 4253 w 10000"/>
                  <a:gd name="connsiteY46" fmla="*/ 2291 h 10000"/>
                  <a:gd name="connsiteX47" fmla="*/ 4222 w 10000"/>
                  <a:gd name="connsiteY47" fmla="*/ 1659 h 10000"/>
                  <a:gd name="connsiteX48" fmla="*/ 4282 w 10000"/>
                  <a:gd name="connsiteY48" fmla="*/ 1659 h 10000"/>
                  <a:gd name="connsiteX49" fmla="*/ 4194 w 10000"/>
                  <a:gd name="connsiteY49" fmla="*/ 1552 h 10000"/>
                  <a:gd name="connsiteX50" fmla="*/ 3930 w 10000"/>
                  <a:gd name="connsiteY50" fmla="*/ 1763 h 10000"/>
                  <a:gd name="connsiteX51" fmla="*/ 3871 w 10000"/>
                  <a:gd name="connsiteY51" fmla="*/ 1341 h 10000"/>
                  <a:gd name="connsiteX52" fmla="*/ 4077 w 10000"/>
                  <a:gd name="connsiteY52" fmla="*/ 602 h 10000"/>
                  <a:gd name="connsiteX53" fmla="*/ 3902 w 10000"/>
                  <a:gd name="connsiteY53" fmla="*/ 338 h 10000"/>
                  <a:gd name="connsiteX54" fmla="*/ 4493 w 10000"/>
                  <a:gd name="connsiteY54" fmla="*/ 0 h 10000"/>
                  <a:gd name="connsiteX55" fmla="*/ 3636 w 10000"/>
                  <a:gd name="connsiteY55" fmla="*/ 21 h 10000"/>
                  <a:gd name="connsiteX56" fmla="*/ 3550 w 10000"/>
                  <a:gd name="connsiteY56" fmla="*/ 233 h 10000"/>
                  <a:gd name="connsiteX57" fmla="*/ 3460 w 10000"/>
                  <a:gd name="connsiteY57" fmla="*/ 655 h 10000"/>
                  <a:gd name="connsiteX58" fmla="*/ 3343 w 10000"/>
                  <a:gd name="connsiteY58" fmla="*/ 708 h 10000"/>
                  <a:gd name="connsiteX59" fmla="*/ 3519 w 10000"/>
                  <a:gd name="connsiteY59" fmla="*/ 919 h 10000"/>
                  <a:gd name="connsiteX60" fmla="*/ 3550 w 10000"/>
                  <a:gd name="connsiteY60" fmla="*/ 1183 h 10000"/>
                  <a:gd name="connsiteX61" fmla="*/ 3460 w 10000"/>
                  <a:gd name="connsiteY61" fmla="*/ 1341 h 10000"/>
                  <a:gd name="connsiteX62" fmla="*/ 3550 w 10000"/>
                  <a:gd name="connsiteY62" fmla="*/ 1816 h 10000"/>
                  <a:gd name="connsiteX63" fmla="*/ 3489 w 10000"/>
                  <a:gd name="connsiteY63" fmla="*/ 2239 h 10000"/>
                  <a:gd name="connsiteX64" fmla="*/ 3050 w 10000"/>
                  <a:gd name="connsiteY64" fmla="*/ 2555 h 10000"/>
                  <a:gd name="connsiteX65" fmla="*/ 3021 w 10000"/>
                  <a:gd name="connsiteY65" fmla="*/ 2397 h 10000"/>
                  <a:gd name="connsiteX66" fmla="*/ 2992 w 10000"/>
                  <a:gd name="connsiteY66" fmla="*/ 2609 h 10000"/>
                  <a:gd name="connsiteX67" fmla="*/ 3108 w 10000"/>
                  <a:gd name="connsiteY67" fmla="*/ 2819 h 10000"/>
                  <a:gd name="connsiteX68" fmla="*/ 3402 w 10000"/>
                  <a:gd name="connsiteY68" fmla="*/ 2609 h 10000"/>
                  <a:gd name="connsiteX69" fmla="*/ 3519 w 10000"/>
                  <a:gd name="connsiteY69" fmla="*/ 2767 h 10000"/>
                  <a:gd name="connsiteX70" fmla="*/ 3314 w 10000"/>
                  <a:gd name="connsiteY70" fmla="*/ 2819 h 10000"/>
                  <a:gd name="connsiteX71" fmla="*/ 2378 w 10000"/>
                  <a:gd name="connsiteY71" fmla="*/ 2638 h 10000"/>
                  <a:gd name="connsiteX72" fmla="*/ 2570 w 10000"/>
                  <a:gd name="connsiteY72" fmla="*/ 2488 h 10000"/>
                  <a:gd name="connsiteX73" fmla="*/ 1994 w 10000"/>
                  <a:gd name="connsiteY73" fmla="*/ 2940 h 10000"/>
                  <a:gd name="connsiteX74" fmla="*/ 1929 w 10000"/>
                  <a:gd name="connsiteY74" fmla="*/ 3317 h 10000"/>
                  <a:gd name="connsiteX75" fmla="*/ 1929 w 10000"/>
                  <a:gd name="connsiteY75" fmla="*/ 3317 h 10000"/>
                  <a:gd name="connsiteX76" fmla="*/ 1789 w 10000"/>
                  <a:gd name="connsiteY76" fmla="*/ 3559 h 10000"/>
                  <a:gd name="connsiteX77" fmla="*/ 1554 w 10000"/>
                  <a:gd name="connsiteY77" fmla="*/ 3559 h 10000"/>
                  <a:gd name="connsiteX78" fmla="*/ 1378 w 10000"/>
                  <a:gd name="connsiteY78" fmla="*/ 3770 h 10000"/>
                  <a:gd name="connsiteX79" fmla="*/ 1145 w 10000"/>
                  <a:gd name="connsiteY79" fmla="*/ 3770 h 10000"/>
                  <a:gd name="connsiteX80" fmla="*/ 968 w 10000"/>
                  <a:gd name="connsiteY80" fmla="*/ 3981 h 10000"/>
                  <a:gd name="connsiteX81" fmla="*/ 851 w 10000"/>
                  <a:gd name="connsiteY81" fmla="*/ 3770 h 10000"/>
                  <a:gd name="connsiteX82" fmla="*/ 558 w 10000"/>
                  <a:gd name="connsiteY82" fmla="*/ 3717 h 10000"/>
                  <a:gd name="connsiteX83" fmla="*/ 0 w 10000"/>
                  <a:gd name="connsiteY83" fmla="*/ 4984 h 10000"/>
                  <a:gd name="connsiteX84" fmla="*/ 59 w 10000"/>
                  <a:gd name="connsiteY84" fmla="*/ 5249 h 10000"/>
                  <a:gd name="connsiteX85" fmla="*/ 118 w 10000"/>
                  <a:gd name="connsiteY85" fmla="*/ 5618 h 10000"/>
                  <a:gd name="connsiteX86" fmla="*/ 294 w 10000"/>
                  <a:gd name="connsiteY86" fmla="*/ 5935 h 10000"/>
                  <a:gd name="connsiteX87" fmla="*/ 528 w 10000"/>
                  <a:gd name="connsiteY87" fmla="*/ 6462 h 10000"/>
                  <a:gd name="connsiteX88" fmla="*/ 381 w 10000"/>
                  <a:gd name="connsiteY88" fmla="*/ 6358 h 10000"/>
                  <a:gd name="connsiteX89" fmla="*/ 733 w 10000"/>
                  <a:gd name="connsiteY89" fmla="*/ 6832 h 10000"/>
                  <a:gd name="connsiteX90" fmla="*/ 938 w 10000"/>
                  <a:gd name="connsiteY90" fmla="*/ 6780 h 10000"/>
                  <a:gd name="connsiteX91" fmla="*/ 910 w 10000"/>
                  <a:gd name="connsiteY91" fmla="*/ 6462 h 10000"/>
                  <a:gd name="connsiteX92" fmla="*/ 1085 w 10000"/>
                  <a:gd name="connsiteY92" fmla="*/ 6515 h 10000"/>
                  <a:gd name="connsiteX93" fmla="*/ 880 w 10000"/>
                  <a:gd name="connsiteY93" fmla="*/ 5882 h 10000"/>
                  <a:gd name="connsiteX94" fmla="*/ 1261 w 10000"/>
                  <a:gd name="connsiteY94" fmla="*/ 5618 h 10000"/>
                  <a:gd name="connsiteX95" fmla="*/ 1468 w 10000"/>
                  <a:gd name="connsiteY95" fmla="*/ 5618 h 10000"/>
                  <a:gd name="connsiteX96" fmla="*/ 1468 w 10000"/>
                  <a:gd name="connsiteY96" fmla="*/ 5882 h 10000"/>
                  <a:gd name="connsiteX97" fmla="*/ 1290 w 10000"/>
                  <a:gd name="connsiteY97" fmla="*/ 6040 h 10000"/>
                  <a:gd name="connsiteX98" fmla="*/ 1174 w 10000"/>
                  <a:gd name="connsiteY98" fmla="*/ 6727 h 10000"/>
                  <a:gd name="connsiteX99" fmla="*/ 1115 w 10000"/>
                  <a:gd name="connsiteY99" fmla="*/ 7043 h 10000"/>
                  <a:gd name="connsiteX100" fmla="*/ 1203 w 10000"/>
                  <a:gd name="connsiteY100" fmla="*/ 7466 h 10000"/>
                  <a:gd name="connsiteX101" fmla="*/ 1378 w 10000"/>
                  <a:gd name="connsiteY101" fmla="*/ 7783 h 10000"/>
                  <a:gd name="connsiteX102" fmla="*/ 1965 w 10000"/>
                  <a:gd name="connsiteY102" fmla="*/ 8416 h 10000"/>
                  <a:gd name="connsiteX103" fmla="*/ 2433 w 10000"/>
                  <a:gd name="connsiteY103" fmla="*/ 8891 h 10000"/>
                  <a:gd name="connsiteX104" fmla="*/ 2785 w 10000"/>
                  <a:gd name="connsiteY104" fmla="*/ 9103 h 10000"/>
                  <a:gd name="connsiteX105" fmla="*/ 3167 w 10000"/>
                  <a:gd name="connsiteY105" fmla="*/ 9313 h 10000"/>
                  <a:gd name="connsiteX106" fmla="*/ 3550 w 10000"/>
                  <a:gd name="connsiteY106" fmla="*/ 9525 h 10000"/>
                  <a:gd name="connsiteX107" fmla="*/ 3902 w 10000"/>
                  <a:gd name="connsiteY107" fmla="*/ 9631 h 10000"/>
                  <a:gd name="connsiteX108" fmla="*/ 4282 w 10000"/>
                  <a:gd name="connsiteY108" fmla="*/ 9789 h 10000"/>
                  <a:gd name="connsiteX109" fmla="*/ 4722 w 10000"/>
                  <a:gd name="connsiteY109" fmla="*/ 9948 h 10000"/>
                  <a:gd name="connsiteX110" fmla="*/ 5190 w 10000"/>
                  <a:gd name="connsiteY110" fmla="*/ 10000 h 10000"/>
                  <a:gd name="connsiteX111" fmla="*/ 5601 w 10000"/>
                  <a:gd name="connsiteY111" fmla="*/ 10000 h 10000"/>
                  <a:gd name="connsiteX112" fmla="*/ 6100 w 10000"/>
                  <a:gd name="connsiteY112" fmla="*/ 9948 h 10000"/>
                  <a:gd name="connsiteX113" fmla="*/ 6452 w 10000"/>
                  <a:gd name="connsiteY113" fmla="*/ 9841 h 10000"/>
                  <a:gd name="connsiteX114" fmla="*/ 6804 w 10000"/>
                  <a:gd name="connsiteY114" fmla="*/ 9737 h 10000"/>
                  <a:gd name="connsiteX115" fmla="*/ 7186 w 10000"/>
                  <a:gd name="connsiteY115" fmla="*/ 9578 h 10000"/>
                  <a:gd name="connsiteX116" fmla="*/ 7537 w 10000"/>
                  <a:gd name="connsiteY116" fmla="*/ 9419 h 10000"/>
                  <a:gd name="connsiteX117" fmla="*/ 7860 w 10000"/>
                  <a:gd name="connsiteY117" fmla="*/ 9209 h 10000"/>
                  <a:gd name="connsiteX118" fmla="*/ 8212 w 10000"/>
                  <a:gd name="connsiteY118" fmla="*/ 8997 h 10000"/>
                  <a:gd name="connsiteX119" fmla="*/ 8535 w 10000"/>
                  <a:gd name="connsiteY11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8916 w 10000"/>
                  <a:gd name="connsiteY21" fmla="*/ 6146 h 10000"/>
                  <a:gd name="connsiteX22" fmla="*/ 8720 w 10000"/>
                  <a:gd name="connsiteY22" fmla="*/ 5507 h 10000"/>
                  <a:gd name="connsiteX23" fmla="*/ 8720 w 10000"/>
                  <a:gd name="connsiteY23" fmla="*/ 5507 h 10000"/>
                  <a:gd name="connsiteX24" fmla="*/ 8591 w 10000"/>
                  <a:gd name="connsiteY24" fmla="*/ 5281 h 10000"/>
                  <a:gd name="connsiteX25" fmla="*/ 8399 w 10000"/>
                  <a:gd name="connsiteY25" fmla="*/ 5432 h 10000"/>
                  <a:gd name="connsiteX26" fmla="*/ 8271 w 10000"/>
                  <a:gd name="connsiteY26" fmla="*/ 5205 h 10000"/>
                  <a:gd name="connsiteX27" fmla="*/ 8142 w 10000"/>
                  <a:gd name="connsiteY27" fmla="*/ 4979 h 10000"/>
                  <a:gd name="connsiteX28" fmla="*/ 8655 w 10000"/>
                  <a:gd name="connsiteY28" fmla="*/ 4904 h 10000"/>
                  <a:gd name="connsiteX29" fmla="*/ 8207 w 10000"/>
                  <a:gd name="connsiteY29" fmla="*/ 4602 h 10000"/>
                  <a:gd name="connsiteX30" fmla="*/ 8014 w 10000"/>
                  <a:gd name="connsiteY30" fmla="*/ 4753 h 10000"/>
                  <a:gd name="connsiteX31" fmla="*/ 8047 w 10000"/>
                  <a:gd name="connsiteY31" fmla="*/ 4837 h 10000"/>
                  <a:gd name="connsiteX32" fmla="*/ 6914 w 10000"/>
                  <a:gd name="connsiteY32" fmla="*/ 3320 h 10000"/>
                  <a:gd name="connsiteX33" fmla="*/ 6926 w 10000"/>
                  <a:gd name="connsiteY33" fmla="*/ 3319 h 10000"/>
                  <a:gd name="connsiteX34" fmla="*/ 6605 w 10000"/>
                  <a:gd name="connsiteY34" fmla="*/ 3244 h 10000"/>
                  <a:gd name="connsiteX35" fmla="*/ 6479 w 10000"/>
                  <a:gd name="connsiteY35" fmla="*/ 3018 h 10000"/>
                  <a:gd name="connsiteX36" fmla="*/ 4957 w 10000"/>
                  <a:gd name="connsiteY36" fmla="*/ 3242 h 10000"/>
                  <a:gd name="connsiteX37" fmla="*/ 4838 w 10000"/>
                  <a:gd name="connsiteY37" fmla="*/ 3189 h 10000"/>
                  <a:gd name="connsiteX38" fmla="*/ 4692 w 10000"/>
                  <a:gd name="connsiteY38" fmla="*/ 3136 h 10000"/>
                  <a:gd name="connsiteX39" fmla="*/ 4575 w 10000"/>
                  <a:gd name="connsiteY39" fmla="*/ 3348 h 10000"/>
                  <a:gd name="connsiteX40" fmla="*/ 4253 w 10000"/>
                  <a:gd name="connsiteY40" fmla="*/ 3084 h 10000"/>
                  <a:gd name="connsiteX41" fmla="*/ 4400 w 10000"/>
                  <a:gd name="connsiteY41" fmla="*/ 3084 h 10000"/>
                  <a:gd name="connsiteX42" fmla="*/ 4429 w 10000"/>
                  <a:gd name="connsiteY42" fmla="*/ 3031 h 10000"/>
                  <a:gd name="connsiteX43" fmla="*/ 4282 w 10000"/>
                  <a:gd name="connsiteY43" fmla="*/ 2925 h 10000"/>
                  <a:gd name="connsiteX44" fmla="*/ 4311 w 10000"/>
                  <a:gd name="connsiteY44" fmla="*/ 2503 h 10000"/>
                  <a:gd name="connsiteX45" fmla="*/ 4253 w 10000"/>
                  <a:gd name="connsiteY45" fmla="*/ 2291 h 10000"/>
                  <a:gd name="connsiteX46" fmla="*/ 4222 w 10000"/>
                  <a:gd name="connsiteY46" fmla="*/ 1659 h 10000"/>
                  <a:gd name="connsiteX47" fmla="*/ 4282 w 10000"/>
                  <a:gd name="connsiteY47" fmla="*/ 1659 h 10000"/>
                  <a:gd name="connsiteX48" fmla="*/ 4194 w 10000"/>
                  <a:gd name="connsiteY48" fmla="*/ 1552 h 10000"/>
                  <a:gd name="connsiteX49" fmla="*/ 3930 w 10000"/>
                  <a:gd name="connsiteY49" fmla="*/ 1763 h 10000"/>
                  <a:gd name="connsiteX50" fmla="*/ 3871 w 10000"/>
                  <a:gd name="connsiteY50" fmla="*/ 1341 h 10000"/>
                  <a:gd name="connsiteX51" fmla="*/ 4077 w 10000"/>
                  <a:gd name="connsiteY51" fmla="*/ 602 h 10000"/>
                  <a:gd name="connsiteX52" fmla="*/ 3902 w 10000"/>
                  <a:gd name="connsiteY52" fmla="*/ 338 h 10000"/>
                  <a:gd name="connsiteX53" fmla="*/ 4493 w 10000"/>
                  <a:gd name="connsiteY53" fmla="*/ 0 h 10000"/>
                  <a:gd name="connsiteX54" fmla="*/ 3636 w 10000"/>
                  <a:gd name="connsiteY54" fmla="*/ 21 h 10000"/>
                  <a:gd name="connsiteX55" fmla="*/ 3550 w 10000"/>
                  <a:gd name="connsiteY55" fmla="*/ 233 h 10000"/>
                  <a:gd name="connsiteX56" fmla="*/ 3460 w 10000"/>
                  <a:gd name="connsiteY56" fmla="*/ 655 h 10000"/>
                  <a:gd name="connsiteX57" fmla="*/ 3343 w 10000"/>
                  <a:gd name="connsiteY57" fmla="*/ 708 h 10000"/>
                  <a:gd name="connsiteX58" fmla="*/ 3519 w 10000"/>
                  <a:gd name="connsiteY58" fmla="*/ 919 h 10000"/>
                  <a:gd name="connsiteX59" fmla="*/ 3550 w 10000"/>
                  <a:gd name="connsiteY59" fmla="*/ 1183 h 10000"/>
                  <a:gd name="connsiteX60" fmla="*/ 3460 w 10000"/>
                  <a:gd name="connsiteY60" fmla="*/ 1341 h 10000"/>
                  <a:gd name="connsiteX61" fmla="*/ 3550 w 10000"/>
                  <a:gd name="connsiteY61" fmla="*/ 1816 h 10000"/>
                  <a:gd name="connsiteX62" fmla="*/ 3489 w 10000"/>
                  <a:gd name="connsiteY62" fmla="*/ 2239 h 10000"/>
                  <a:gd name="connsiteX63" fmla="*/ 3050 w 10000"/>
                  <a:gd name="connsiteY63" fmla="*/ 2555 h 10000"/>
                  <a:gd name="connsiteX64" fmla="*/ 3021 w 10000"/>
                  <a:gd name="connsiteY64" fmla="*/ 2397 h 10000"/>
                  <a:gd name="connsiteX65" fmla="*/ 2992 w 10000"/>
                  <a:gd name="connsiteY65" fmla="*/ 2609 h 10000"/>
                  <a:gd name="connsiteX66" fmla="*/ 3108 w 10000"/>
                  <a:gd name="connsiteY66" fmla="*/ 2819 h 10000"/>
                  <a:gd name="connsiteX67" fmla="*/ 3402 w 10000"/>
                  <a:gd name="connsiteY67" fmla="*/ 2609 h 10000"/>
                  <a:gd name="connsiteX68" fmla="*/ 3519 w 10000"/>
                  <a:gd name="connsiteY68" fmla="*/ 2767 h 10000"/>
                  <a:gd name="connsiteX69" fmla="*/ 3314 w 10000"/>
                  <a:gd name="connsiteY69" fmla="*/ 2819 h 10000"/>
                  <a:gd name="connsiteX70" fmla="*/ 2378 w 10000"/>
                  <a:gd name="connsiteY70" fmla="*/ 2638 h 10000"/>
                  <a:gd name="connsiteX71" fmla="*/ 2570 w 10000"/>
                  <a:gd name="connsiteY71" fmla="*/ 2488 h 10000"/>
                  <a:gd name="connsiteX72" fmla="*/ 1994 w 10000"/>
                  <a:gd name="connsiteY72" fmla="*/ 2940 h 10000"/>
                  <a:gd name="connsiteX73" fmla="*/ 1929 w 10000"/>
                  <a:gd name="connsiteY73" fmla="*/ 3317 h 10000"/>
                  <a:gd name="connsiteX74" fmla="*/ 1929 w 10000"/>
                  <a:gd name="connsiteY74" fmla="*/ 3317 h 10000"/>
                  <a:gd name="connsiteX75" fmla="*/ 1789 w 10000"/>
                  <a:gd name="connsiteY75" fmla="*/ 3559 h 10000"/>
                  <a:gd name="connsiteX76" fmla="*/ 1554 w 10000"/>
                  <a:gd name="connsiteY76" fmla="*/ 3559 h 10000"/>
                  <a:gd name="connsiteX77" fmla="*/ 1378 w 10000"/>
                  <a:gd name="connsiteY77" fmla="*/ 3770 h 10000"/>
                  <a:gd name="connsiteX78" fmla="*/ 1145 w 10000"/>
                  <a:gd name="connsiteY78" fmla="*/ 3770 h 10000"/>
                  <a:gd name="connsiteX79" fmla="*/ 968 w 10000"/>
                  <a:gd name="connsiteY79" fmla="*/ 3981 h 10000"/>
                  <a:gd name="connsiteX80" fmla="*/ 851 w 10000"/>
                  <a:gd name="connsiteY80" fmla="*/ 3770 h 10000"/>
                  <a:gd name="connsiteX81" fmla="*/ 558 w 10000"/>
                  <a:gd name="connsiteY81" fmla="*/ 3717 h 10000"/>
                  <a:gd name="connsiteX82" fmla="*/ 0 w 10000"/>
                  <a:gd name="connsiteY82" fmla="*/ 4984 h 10000"/>
                  <a:gd name="connsiteX83" fmla="*/ 59 w 10000"/>
                  <a:gd name="connsiteY83" fmla="*/ 5249 h 10000"/>
                  <a:gd name="connsiteX84" fmla="*/ 118 w 10000"/>
                  <a:gd name="connsiteY84" fmla="*/ 5618 h 10000"/>
                  <a:gd name="connsiteX85" fmla="*/ 294 w 10000"/>
                  <a:gd name="connsiteY85" fmla="*/ 5935 h 10000"/>
                  <a:gd name="connsiteX86" fmla="*/ 528 w 10000"/>
                  <a:gd name="connsiteY86" fmla="*/ 6462 h 10000"/>
                  <a:gd name="connsiteX87" fmla="*/ 381 w 10000"/>
                  <a:gd name="connsiteY87" fmla="*/ 6358 h 10000"/>
                  <a:gd name="connsiteX88" fmla="*/ 733 w 10000"/>
                  <a:gd name="connsiteY88" fmla="*/ 6832 h 10000"/>
                  <a:gd name="connsiteX89" fmla="*/ 938 w 10000"/>
                  <a:gd name="connsiteY89" fmla="*/ 6780 h 10000"/>
                  <a:gd name="connsiteX90" fmla="*/ 910 w 10000"/>
                  <a:gd name="connsiteY90" fmla="*/ 6462 h 10000"/>
                  <a:gd name="connsiteX91" fmla="*/ 1085 w 10000"/>
                  <a:gd name="connsiteY91" fmla="*/ 6515 h 10000"/>
                  <a:gd name="connsiteX92" fmla="*/ 880 w 10000"/>
                  <a:gd name="connsiteY92" fmla="*/ 5882 h 10000"/>
                  <a:gd name="connsiteX93" fmla="*/ 1261 w 10000"/>
                  <a:gd name="connsiteY93" fmla="*/ 5618 h 10000"/>
                  <a:gd name="connsiteX94" fmla="*/ 1468 w 10000"/>
                  <a:gd name="connsiteY94" fmla="*/ 5618 h 10000"/>
                  <a:gd name="connsiteX95" fmla="*/ 1468 w 10000"/>
                  <a:gd name="connsiteY95" fmla="*/ 5882 h 10000"/>
                  <a:gd name="connsiteX96" fmla="*/ 1290 w 10000"/>
                  <a:gd name="connsiteY96" fmla="*/ 6040 h 10000"/>
                  <a:gd name="connsiteX97" fmla="*/ 1174 w 10000"/>
                  <a:gd name="connsiteY97" fmla="*/ 6727 h 10000"/>
                  <a:gd name="connsiteX98" fmla="*/ 1115 w 10000"/>
                  <a:gd name="connsiteY98" fmla="*/ 7043 h 10000"/>
                  <a:gd name="connsiteX99" fmla="*/ 1203 w 10000"/>
                  <a:gd name="connsiteY99" fmla="*/ 7466 h 10000"/>
                  <a:gd name="connsiteX100" fmla="*/ 1378 w 10000"/>
                  <a:gd name="connsiteY100" fmla="*/ 7783 h 10000"/>
                  <a:gd name="connsiteX101" fmla="*/ 1965 w 10000"/>
                  <a:gd name="connsiteY101" fmla="*/ 8416 h 10000"/>
                  <a:gd name="connsiteX102" fmla="*/ 2433 w 10000"/>
                  <a:gd name="connsiteY102" fmla="*/ 8891 h 10000"/>
                  <a:gd name="connsiteX103" fmla="*/ 2785 w 10000"/>
                  <a:gd name="connsiteY103" fmla="*/ 9103 h 10000"/>
                  <a:gd name="connsiteX104" fmla="*/ 3167 w 10000"/>
                  <a:gd name="connsiteY104" fmla="*/ 9313 h 10000"/>
                  <a:gd name="connsiteX105" fmla="*/ 3550 w 10000"/>
                  <a:gd name="connsiteY105" fmla="*/ 9525 h 10000"/>
                  <a:gd name="connsiteX106" fmla="*/ 3902 w 10000"/>
                  <a:gd name="connsiteY106" fmla="*/ 9631 h 10000"/>
                  <a:gd name="connsiteX107" fmla="*/ 4282 w 10000"/>
                  <a:gd name="connsiteY107" fmla="*/ 9789 h 10000"/>
                  <a:gd name="connsiteX108" fmla="*/ 4722 w 10000"/>
                  <a:gd name="connsiteY108" fmla="*/ 9948 h 10000"/>
                  <a:gd name="connsiteX109" fmla="*/ 5190 w 10000"/>
                  <a:gd name="connsiteY109" fmla="*/ 10000 h 10000"/>
                  <a:gd name="connsiteX110" fmla="*/ 5601 w 10000"/>
                  <a:gd name="connsiteY110" fmla="*/ 10000 h 10000"/>
                  <a:gd name="connsiteX111" fmla="*/ 6100 w 10000"/>
                  <a:gd name="connsiteY111" fmla="*/ 9948 h 10000"/>
                  <a:gd name="connsiteX112" fmla="*/ 6452 w 10000"/>
                  <a:gd name="connsiteY112" fmla="*/ 9841 h 10000"/>
                  <a:gd name="connsiteX113" fmla="*/ 6804 w 10000"/>
                  <a:gd name="connsiteY113" fmla="*/ 9737 h 10000"/>
                  <a:gd name="connsiteX114" fmla="*/ 7186 w 10000"/>
                  <a:gd name="connsiteY114" fmla="*/ 9578 h 10000"/>
                  <a:gd name="connsiteX115" fmla="*/ 7537 w 10000"/>
                  <a:gd name="connsiteY115" fmla="*/ 9419 h 10000"/>
                  <a:gd name="connsiteX116" fmla="*/ 7860 w 10000"/>
                  <a:gd name="connsiteY116" fmla="*/ 9209 h 10000"/>
                  <a:gd name="connsiteX117" fmla="*/ 8212 w 10000"/>
                  <a:gd name="connsiteY117" fmla="*/ 8997 h 10000"/>
                  <a:gd name="connsiteX118" fmla="*/ 8535 w 10000"/>
                  <a:gd name="connsiteY11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8916 w 10000"/>
                  <a:gd name="connsiteY20" fmla="*/ 6146 h 10000"/>
                  <a:gd name="connsiteX21" fmla="*/ 8720 w 10000"/>
                  <a:gd name="connsiteY21" fmla="*/ 5507 h 10000"/>
                  <a:gd name="connsiteX22" fmla="*/ 8720 w 10000"/>
                  <a:gd name="connsiteY22" fmla="*/ 5507 h 10000"/>
                  <a:gd name="connsiteX23" fmla="*/ 8591 w 10000"/>
                  <a:gd name="connsiteY23" fmla="*/ 5281 h 10000"/>
                  <a:gd name="connsiteX24" fmla="*/ 8399 w 10000"/>
                  <a:gd name="connsiteY24" fmla="*/ 5432 h 10000"/>
                  <a:gd name="connsiteX25" fmla="*/ 8271 w 10000"/>
                  <a:gd name="connsiteY25" fmla="*/ 5205 h 10000"/>
                  <a:gd name="connsiteX26" fmla="*/ 8142 w 10000"/>
                  <a:gd name="connsiteY26" fmla="*/ 4979 h 10000"/>
                  <a:gd name="connsiteX27" fmla="*/ 8655 w 10000"/>
                  <a:gd name="connsiteY27" fmla="*/ 4904 h 10000"/>
                  <a:gd name="connsiteX28" fmla="*/ 8207 w 10000"/>
                  <a:gd name="connsiteY28" fmla="*/ 4602 h 10000"/>
                  <a:gd name="connsiteX29" fmla="*/ 8014 w 10000"/>
                  <a:gd name="connsiteY29" fmla="*/ 4753 h 10000"/>
                  <a:gd name="connsiteX30" fmla="*/ 8047 w 10000"/>
                  <a:gd name="connsiteY30" fmla="*/ 4837 h 10000"/>
                  <a:gd name="connsiteX31" fmla="*/ 6914 w 10000"/>
                  <a:gd name="connsiteY31" fmla="*/ 3320 h 10000"/>
                  <a:gd name="connsiteX32" fmla="*/ 6926 w 10000"/>
                  <a:gd name="connsiteY32" fmla="*/ 3319 h 10000"/>
                  <a:gd name="connsiteX33" fmla="*/ 6605 w 10000"/>
                  <a:gd name="connsiteY33" fmla="*/ 3244 h 10000"/>
                  <a:gd name="connsiteX34" fmla="*/ 6479 w 10000"/>
                  <a:gd name="connsiteY34" fmla="*/ 3018 h 10000"/>
                  <a:gd name="connsiteX35" fmla="*/ 4957 w 10000"/>
                  <a:gd name="connsiteY35" fmla="*/ 3242 h 10000"/>
                  <a:gd name="connsiteX36" fmla="*/ 4838 w 10000"/>
                  <a:gd name="connsiteY36" fmla="*/ 3189 h 10000"/>
                  <a:gd name="connsiteX37" fmla="*/ 4692 w 10000"/>
                  <a:gd name="connsiteY37" fmla="*/ 3136 h 10000"/>
                  <a:gd name="connsiteX38" fmla="*/ 4575 w 10000"/>
                  <a:gd name="connsiteY38" fmla="*/ 3348 h 10000"/>
                  <a:gd name="connsiteX39" fmla="*/ 4253 w 10000"/>
                  <a:gd name="connsiteY39" fmla="*/ 3084 h 10000"/>
                  <a:gd name="connsiteX40" fmla="*/ 4400 w 10000"/>
                  <a:gd name="connsiteY40" fmla="*/ 3084 h 10000"/>
                  <a:gd name="connsiteX41" fmla="*/ 4429 w 10000"/>
                  <a:gd name="connsiteY41" fmla="*/ 3031 h 10000"/>
                  <a:gd name="connsiteX42" fmla="*/ 4282 w 10000"/>
                  <a:gd name="connsiteY42" fmla="*/ 2925 h 10000"/>
                  <a:gd name="connsiteX43" fmla="*/ 4311 w 10000"/>
                  <a:gd name="connsiteY43" fmla="*/ 2503 h 10000"/>
                  <a:gd name="connsiteX44" fmla="*/ 4253 w 10000"/>
                  <a:gd name="connsiteY44" fmla="*/ 2291 h 10000"/>
                  <a:gd name="connsiteX45" fmla="*/ 4222 w 10000"/>
                  <a:gd name="connsiteY45" fmla="*/ 1659 h 10000"/>
                  <a:gd name="connsiteX46" fmla="*/ 4282 w 10000"/>
                  <a:gd name="connsiteY46" fmla="*/ 1659 h 10000"/>
                  <a:gd name="connsiteX47" fmla="*/ 4194 w 10000"/>
                  <a:gd name="connsiteY47" fmla="*/ 1552 h 10000"/>
                  <a:gd name="connsiteX48" fmla="*/ 3930 w 10000"/>
                  <a:gd name="connsiteY48" fmla="*/ 1763 h 10000"/>
                  <a:gd name="connsiteX49" fmla="*/ 3871 w 10000"/>
                  <a:gd name="connsiteY49" fmla="*/ 1341 h 10000"/>
                  <a:gd name="connsiteX50" fmla="*/ 4077 w 10000"/>
                  <a:gd name="connsiteY50" fmla="*/ 602 h 10000"/>
                  <a:gd name="connsiteX51" fmla="*/ 3902 w 10000"/>
                  <a:gd name="connsiteY51" fmla="*/ 338 h 10000"/>
                  <a:gd name="connsiteX52" fmla="*/ 4493 w 10000"/>
                  <a:gd name="connsiteY52" fmla="*/ 0 h 10000"/>
                  <a:gd name="connsiteX53" fmla="*/ 3636 w 10000"/>
                  <a:gd name="connsiteY53" fmla="*/ 21 h 10000"/>
                  <a:gd name="connsiteX54" fmla="*/ 3550 w 10000"/>
                  <a:gd name="connsiteY54" fmla="*/ 233 h 10000"/>
                  <a:gd name="connsiteX55" fmla="*/ 3460 w 10000"/>
                  <a:gd name="connsiteY55" fmla="*/ 655 h 10000"/>
                  <a:gd name="connsiteX56" fmla="*/ 3343 w 10000"/>
                  <a:gd name="connsiteY56" fmla="*/ 708 h 10000"/>
                  <a:gd name="connsiteX57" fmla="*/ 3519 w 10000"/>
                  <a:gd name="connsiteY57" fmla="*/ 919 h 10000"/>
                  <a:gd name="connsiteX58" fmla="*/ 3550 w 10000"/>
                  <a:gd name="connsiteY58" fmla="*/ 1183 h 10000"/>
                  <a:gd name="connsiteX59" fmla="*/ 3460 w 10000"/>
                  <a:gd name="connsiteY59" fmla="*/ 1341 h 10000"/>
                  <a:gd name="connsiteX60" fmla="*/ 3550 w 10000"/>
                  <a:gd name="connsiteY60" fmla="*/ 1816 h 10000"/>
                  <a:gd name="connsiteX61" fmla="*/ 3489 w 10000"/>
                  <a:gd name="connsiteY61" fmla="*/ 2239 h 10000"/>
                  <a:gd name="connsiteX62" fmla="*/ 3050 w 10000"/>
                  <a:gd name="connsiteY62" fmla="*/ 2555 h 10000"/>
                  <a:gd name="connsiteX63" fmla="*/ 3021 w 10000"/>
                  <a:gd name="connsiteY63" fmla="*/ 2397 h 10000"/>
                  <a:gd name="connsiteX64" fmla="*/ 2992 w 10000"/>
                  <a:gd name="connsiteY64" fmla="*/ 2609 h 10000"/>
                  <a:gd name="connsiteX65" fmla="*/ 3108 w 10000"/>
                  <a:gd name="connsiteY65" fmla="*/ 2819 h 10000"/>
                  <a:gd name="connsiteX66" fmla="*/ 3402 w 10000"/>
                  <a:gd name="connsiteY66" fmla="*/ 2609 h 10000"/>
                  <a:gd name="connsiteX67" fmla="*/ 3519 w 10000"/>
                  <a:gd name="connsiteY67" fmla="*/ 2767 h 10000"/>
                  <a:gd name="connsiteX68" fmla="*/ 3314 w 10000"/>
                  <a:gd name="connsiteY68" fmla="*/ 2819 h 10000"/>
                  <a:gd name="connsiteX69" fmla="*/ 2378 w 10000"/>
                  <a:gd name="connsiteY69" fmla="*/ 2638 h 10000"/>
                  <a:gd name="connsiteX70" fmla="*/ 2570 w 10000"/>
                  <a:gd name="connsiteY70" fmla="*/ 2488 h 10000"/>
                  <a:gd name="connsiteX71" fmla="*/ 1994 w 10000"/>
                  <a:gd name="connsiteY71" fmla="*/ 2940 h 10000"/>
                  <a:gd name="connsiteX72" fmla="*/ 1929 w 10000"/>
                  <a:gd name="connsiteY72" fmla="*/ 3317 h 10000"/>
                  <a:gd name="connsiteX73" fmla="*/ 1929 w 10000"/>
                  <a:gd name="connsiteY73" fmla="*/ 3317 h 10000"/>
                  <a:gd name="connsiteX74" fmla="*/ 1789 w 10000"/>
                  <a:gd name="connsiteY74" fmla="*/ 3559 h 10000"/>
                  <a:gd name="connsiteX75" fmla="*/ 1554 w 10000"/>
                  <a:gd name="connsiteY75" fmla="*/ 3559 h 10000"/>
                  <a:gd name="connsiteX76" fmla="*/ 1378 w 10000"/>
                  <a:gd name="connsiteY76" fmla="*/ 3770 h 10000"/>
                  <a:gd name="connsiteX77" fmla="*/ 1145 w 10000"/>
                  <a:gd name="connsiteY77" fmla="*/ 3770 h 10000"/>
                  <a:gd name="connsiteX78" fmla="*/ 968 w 10000"/>
                  <a:gd name="connsiteY78" fmla="*/ 3981 h 10000"/>
                  <a:gd name="connsiteX79" fmla="*/ 851 w 10000"/>
                  <a:gd name="connsiteY79" fmla="*/ 3770 h 10000"/>
                  <a:gd name="connsiteX80" fmla="*/ 558 w 10000"/>
                  <a:gd name="connsiteY80" fmla="*/ 3717 h 10000"/>
                  <a:gd name="connsiteX81" fmla="*/ 0 w 10000"/>
                  <a:gd name="connsiteY81" fmla="*/ 4984 h 10000"/>
                  <a:gd name="connsiteX82" fmla="*/ 59 w 10000"/>
                  <a:gd name="connsiteY82" fmla="*/ 5249 h 10000"/>
                  <a:gd name="connsiteX83" fmla="*/ 118 w 10000"/>
                  <a:gd name="connsiteY83" fmla="*/ 5618 h 10000"/>
                  <a:gd name="connsiteX84" fmla="*/ 294 w 10000"/>
                  <a:gd name="connsiteY84" fmla="*/ 5935 h 10000"/>
                  <a:gd name="connsiteX85" fmla="*/ 528 w 10000"/>
                  <a:gd name="connsiteY85" fmla="*/ 6462 h 10000"/>
                  <a:gd name="connsiteX86" fmla="*/ 381 w 10000"/>
                  <a:gd name="connsiteY86" fmla="*/ 6358 h 10000"/>
                  <a:gd name="connsiteX87" fmla="*/ 733 w 10000"/>
                  <a:gd name="connsiteY87" fmla="*/ 6832 h 10000"/>
                  <a:gd name="connsiteX88" fmla="*/ 938 w 10000"/>
                  <a:gd name="connsiteY88" fmla="*/ 6780 h 10000"/>
                  <a:gd name="connsiteX89" fmla="*/ 910 w 10000"/>
                  <a:gd name="connsiteY89" fmla="*/ 6462 h 10000"/>
                  <a:gd name="connsiteX90" fmla="*/ 1085 w 10000"/>
                  <a:gd name="connsiteY90" fmla="*/ 6515 h 10000"/>
                  <a:gd name="connsiteX91" fmla="*/ 880 w 10000"/>
                  <a:gd name="connsiteY91" fmla="*/ 5882 h 10000"/>
                  <a:gd name="connsiteX92" fmla="*/ 1261 w 10000"/>
                  <a:gd name="connsiteY92" fmla="*/ 5618 h 10000"/>
                  <a:gd name="connsiteX93" fmla="*/ 1468 w 10000"/>
                  <a:gd name="connsiteY93" fmla="*/ 5618 h 10000"/>
                  <a:gd name="connsiteX94" fmla="*/ 1468 w 10000"/>
                  <a:gd name="connsiteY94" fmla="*/ 5882 h 10000"/>
                  <a:gd name="connsiteX95" fmla="*/ 1290 w 10000"/>
                  <a:gd name="connsiteY95" fmla="*/ 6040 h 10000"/>
                  <a:gd name="connsiteX96" fmla="*/ 1174 w 10000"/>
                  <a:gd name="connsiteY96" fmla="*/ 6727 h 10000"/>
                  <a:gd name="connsiteX97" fmla="*/ 1115 w 10000"/>
                  <a:gd name="connsiteY97" fmla="*/ 7043 h 10000"/>
                  <a:gd name="connsiteX98" fmla="*/ 1203 w 10000"/>
                  <a:gd name="connsiteY98" fmla="*/ 7466 h 10000"/>
                  <a:gd name="connsiteX99" fmla="*/ 1378 w 10000"/>
                  <a:gd name="connsiteY99" fmla="*/ 7783 h 10000"/>
                  <a:gd name="connsiteX100" fmla="*/ 1965 w 10000"/>
                  <a:gd name="connsiteY100" fmla="*/ 8416 h 10000"/>
                  <a:gd name="connsiteX101" fmla="*/ 2433 w 10000"/>
                  <a:gd name="connsiteY101" fmla="*/ 8891 h 10000"/>
                  <a:gd name="connsiteX102" fmla="*/ 2785 w 10000"/>
                  <a:gd name="connsiteY102" fmla="*/ 9103 h 10000"/>
                  <a:gd name="connsiteX103" fmla="*/ 3167 w 10000"/>
                  <a:gd name="connsiteY103" fmla="*/ 9313 h 10000"/>
                  <a:gd name="connsiteX104" fmla="*/ 3550 w 10000"/>
                  <a:gd name="connsiteY104" fmla="*/ 9525 h 10000"/>
                  <a:gd name="connsiteX105" fmla="*/ 3902 w 10000"/>
                  <a:gd name="connsiteY105" fmla="*/ 9631 h 10000"/>
                  <a:gd name="connsiteX106" fmla="*/ 4282 w 10000"/>
                  <a:gd name="connsiteY106" fmla="*/ 9789 h 10000"/>
                  <a:gd name="connsiteX107" fmla="*/ 4722 w 10000"/>
                  <a:gd name="connsiteY107" fmla="*/ 9948 h 10000"/>
                  <a:gd name="connsiteX108" fmla="*/ 5190 w 10000"/>
                  <a:gd name="connsiteY108" fmla="*/ 10000 h 10000"/>
                  <a:gd name="connsiteX109" fmla="*/ 5601 w 10000"/>
                  <a:gd name="connsiteY109" fmla="*/ 10000 h 10000"/>
                  <a:gd name="connsiteX110" fmla="*/ 6100 w 10000"/>
                  <a:gd name="connsiteY110" fmla="*/ 9948 h 10000"/>
                  <a:gd name="connsiteX111" fmla="*/ 6452 w 10000"/>
                  <a:gd name="connsiteY111" fmla="*/ 9841 h 10000"/>
                  <a:gd name="connsiteX112" fmla="*/ 6804 w 10000"/>
                  <a:gd name="connsiteY112" fmla="*/ 9737 h 10000"/>
                  <a:gd name="connsiteX113" fmla="*/ 7186 w 10000"/>
                  <a:gd name="connsiteY113" fmla="*/ 9578 h 10000"/>
                  <a:gd name="connsiteX114" fmla="*/ 7537 w 10000"/>
                  <a:gd name="connsiteY114" fmla="*/ 9419 h 10000"/>
                  <a:gd name="connsiteX115" fmla="*/ 7860 w 10000"/>
                  <a:gd name="connsiteY115" fmla="*/ 9209 h 10000"/>
                  <a:gd name="connsiteX116" fmla="*/ 8212 w 10000"/>
                  <a:gd name="connsiteY116" fmla="*/ 8997 h 10000"/>
                  <a:gd name="connsiteX117" fmla="*/ 8535 w 10000"/>
                  <a:gd name="connsiteY11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443 w 10000"/>
                  <a:gd name="connsiteY17" fmla="*/ 5195 h 10000"/>
                  <a:gd name="connsiteX18" fmla="*/ 9091 w 10000"/>
                  <a:gd name="connsiteY18" fmla="*/ 5249 h 10000"/>
                  <a:gd name="connsiteX19" fmla="*/ 8916 w 10000"/>
                  <a:gd name="connsiteY19" fmla="*/ 6146 h 10000"/>
                  <a:gd name="connsiteX20" fmla="*/ 8720 w 10000"/>
                  <a:gd name="connsiteY20" fmla="*/ 5507 h 10000"/>
                  <a:gd name="connsiteX21" fmla="*/ 8720 w 10000"/>
                  <a:gd name="connsiteY21" fmla="*/ 5507 h 10000"/>
                  <a:gd name="connsiteX22" fmla="*/ 8591 w 10000"/>
                  <a:gd name="connsiteY22" fmla="*/ 5281 h 10000"/>
                  <a:gd name="connsiteX23" fmla="*/ 8399 w 10000"/>
                  <a:gd name="connsiteY23" fmla="*/ 5432 h 10000"/>
                  <a:gd name="connsiteX24" fmla="*/ 8271 w 10000"/>
                  <a:gd name="connsiteY24" fmla="*/ 5205 h 10000"/>
                  <a:gd name="connsiteX25" fmla="*/ 8142 w 10000"/>
                  <a:gd name="connsiteY25" fmla="*/ 4979 h 10000"/>
                  <a:gd name="connsiteX26" fmla="*/ 8655 w 10000"/>
                  <a:gd name="connsiteY26" fmla="*/ 4904 h 10000"/>
                  <a:gd name="connsiteX27" fmla="*/ 8207 w 10000"/>
                  <a:gd name="connsiteY27" fmla="*/ 4602 h 10000"/>
                  <a:gd name="connsiteX28" fmla="*/ 8014 w 10000"/>
                  <a:gd name="connsiteY28" fmla="*/ 4753 h 10000"/>
                  <a:gd name="connsiteX29" fmla="*/ 8047 w 10000"/>
                  <a:gd name="connsiteY29" fmla="*/ 4837 h 10000"/>
                  <a:gd name="connsiteX30" fmla="*/ 6914 w 10000"/>
                  <a:gd name="connsiteY30" fmla="*/ 3320 h 10000"/>
                  <a:gd name="connsiteX31" fmla="*/ 6926 w 10000"/>
                  <a:gd name="connsiteY31" fmla="*/ 3319 h 10000"/>
                  <a:gd name="connsiteX32" fmla="*/ 6605 w 10000"/>
                  <a:gd name="connsiteY32" fmla="*/ 3244 h 10000"/>
                  <a:gd name="connsiteX33" fmla="*/ 6479 w 10000"/>
                  <a:gd name="connsiteY33" fmla="*/ 3018 h 10000"/>
                  <a:gd name="connsiteX34" fmla="*/ 4957 w 10000"/>
                  <a:gd name="connsiteY34" fmla="*/ 3242 h 10000"/>
                  <a:gd name="connsiteX35" fmla="*/ 4838 w 10000"/>
                  <a:gd name="connsiteY35" fmla="*/ 3189 h 10000"/>
                  <a:gd name="connsiteX36" fmla="*/ 4692 w 10000"/>
                  <a:gd name="connsiteY36" fmla="*/ 3136 h 10000"/>
                  <a:gd name="connsiteX37" fmla="*/ 4575 w 10000"/>
                  <a:gd name="connsiteY37" fmla="*/ 3348 h 10000"/>
                  <a:gd name="connsiteX38" fmla="*/ 4253 w 10000"/>
                  <a:gd name="connsiteY38" fmla="*/ 3084 h 10000"/>
                  <a:gd name="connsiteX39" fmla="*/ 4400 w 10000"/>
                  <a:gd name="connsiteY39" fmla="*/ 3084 h 10000"/>
                  <a:gd name="connsiteX40" fmla="*/ 4429 w 10000"/>
                  <a:gd name="connsiteY40" fmla="*/ 3031 h 10000"/>
                  <a:gd name="connsiteX41" fmla="*/ 4282 w 10000"/>
                  <a:gd name="connsiteY41" fmla="*/ 2925 h 10000"/>
                  <a:gd name="connsiteX42" fmla="*/ 4311 w 10000"/>
                  <a:gd name="connsiteY42" fmla="*/ 2503 h 10000"/>
                  <a:gd name="connsiteX43" fmla="*/ 4253 w 10000"/>
                  <a:gd name="connsiteY43" fmla="*/ 2291 h 10000"/>
                  <a:gd name="connsiteX44" fmla="*/ 4222 w 10000"/>
                  <a:gd name="connsiteY44" fmla="*/ 1659 h 10000"/>
                  <a:gd name="connsiteX45" fmla="*/ 4282 w 10000"/>
                  <a:gd name="connsiteY45" fmla="*/ 1659 h 10000"/>
                  <a:gd name="connsiteX46" fmla="*/ 4194 w 10000"/>
                  <a:gd name="connsiteY46" fmla="*/ 1552 h 10000"/>
                  <a:gd name="connsiteX47" fmla="*/ 3930 w 10000"/>
                  <a:gd name="connsiteY47" fmla="*/ 1763 h 10000"/>
                  <a:gd name="connsiteX48" fmla="*/ 3871 w 10000"/>
                  <a:gd name="connsiteY48" fmla="*/ 1341 h 10000"/>
                  <a:gd name="connsiteX49" fmla="*/ 4077 w 10000"/>
                  <a:gd name="connsiteY49" fmla="*/ 602 h 10000"/>
                  <a:gd name="connsiteX50" fmla="*/ 3902 w 10000"/>
                  <a:gd name="connsiteY50" fmla="*/ 338 h 10000"/>
                  <a:gd name="connsiteX51" fmla="*/ 4493 w 10000"/>
                  <a:gd name="connsiteY51" fmla="*/ 0 h 10000"/>
                  <a:gd name="connsiteX52" fmla="*/ 3636 w 10000"/>
                  <a:gd name="connsiteY52" fmla="*/ 21 h 10000"/>
                  <a:gd name="connsiteX53" fmla="*/ 3550 w 10000"/>
                  <a:gd name="connsiteY53" fmla="*/ 233 h 10000"/>
                  <a:gd name="connsiteX54" fmla="*/ 3460 w 10000"/>
                  <a:gd name="connsiteY54" fmla="*/ 655 h 10000"/>
                  <a:gd name="connsiteX55" fmla="*/ 3343 w 10000"/>
                  <a:gd name="connsiteY55" fmla="*/ 708 h 10000"/>
                  <a:gd name="connsiteX56" fmla="*/ 3519 w 10000"/>
                  <a:gd name="connsiteY56" fmla="*/ 919 h 10000"/>
                  <a:gd name="connsiteX57" fmla="*/ 3550 w 10000"/>
                  <a:gd name="connsiteY57" fmla="*/ 1183 h 10000"/>
                  <a:gd name="connsiteX58" fmla="*/ 3460 w 10000"/>
                  <a:gd name="connsiteY58" fmla="*/ 1341 h 10000"/>
                  <a:gd name="connsiteX59" fmla="*/ 3550 w 10000"/>
                  <a:gd name="connsiteY59" fmla="*/ 1816 h 10000"/>
                  <a:gd name="connsiteX60" fmla="*/ 3489 w 10000"/>
                  <a:gd name="connsiteY60" fmla="*/ 2239 h 10000"/>
                  <a:gd name="connsiteX61" fmla="*/ 3050 w 10000"/>
                  <a:gd name="connsiteY61" fmla="*/ 2555 h 10000"/>
                  <a:gd name="connsiteX62" fmla="*/ 3021 w 10000"/>
                  <a:gd name="connsiteY62" fmla="*/ 2397 h 10000"/>
                  <a:gd name="connsiteX63" fmla="*/ 2992 w 10000"/>
                  <a:gd name="connsiteY63" fmla="*/ 2609 h 10000"/>
                  <a:gd name="connsiteX64" fmla="*/ 3108 w 10000"/>
                  <a:gd name="connsiteY64" fmla="*/ 2819 h 10000"/>
                  <a:gd name="connsiteX65" fmla="*/ 3402 w 10000"/>
                  <a:gd name="connsiteY65" fmla="*/ 2609 h 10000"/>
                  <a:gd name="connsiteX66" fmla="*/ 3519 w 10000"/>
                  <a:gd name="connsiteY66" fmla="*/ 2767 h 10000"/>
                  <a:gd name="connsiteX67" fmla="*/ 3314 w 10000"/>
                  <a:gd name="connsiteY67" fmla="*/ 2819 h 10000"/>
                  <a:gd name="connsiteX68" fmla="*/ 2378 w 10000"/>
                  <a:gd name="connsiteY68" fmla="*/ 2638 h 10000"/>
                  <a:gd name="connsiteX69" fmla="*/ 2570 w 10000"/>
                  <a:gd name="connsiteY69" fmla="*/ 2488 h 10000"/>
                  <a:gd name="connsiteX70" fmla="*/ 1994 w 10000"/>
                  <a:gd name="connsiteY70" fmla="*/ 2940 h 10000"/>
                  <a:gd name="connsiteX71" fmla="*/ 1929 w 10000"/>
                  <a:gd name="connsiteY71" fmla="*/ 3317 h 10000"/>
                  <a:gd name="connsiteX72" fmla="*/ 1929 w 10000"/>
                  <a:gd name="connsiteY72" fmla="*/ 3317 h 10000"/>
                  <a:gd name="connsiteX73" fmla="*/ 1789 w 10000"/>
                  <a:gd name="connsiteY73" fmla="*/ 3559 h 10000"/>
                  <a:gd name="connsiteX74" fmla="*/ 1554 w 10000"/>
                  <a:gd name="connsiteY74" fmla="*/ 3559 h 10000"/>
                  <a:gd name="connsiteX75" fmla="*/ 1378 w 10000"/>
                  <a:gd name="connsiteY75" fmla="*/ 3770 h 10000"/>
                  <a:gd name="connsiteX76" fmla="*/ 1145 w 10000"/>
                  <a:gd name="connsiteY76" fmla="*/ 3770 h 10000"/>
                  <a:gd name="connsiteX77" fmla="*/ 968 w 10000"/>
                  <a:gd name="connsiteY77" fmla="*/ 3981 h 10000"/>
                  <a:gd name="connsiteX78" fmla="*/ 851 w 10000"/>
                  <a:gd name="connsiteY78" fmla="*/ 3770 h 10000"/>
                  <a:gd name="connsiteX79" fmla="*/ 558 w 10000"/>
                  <a:gd name="connsiteY79" fmla="*/ 3717 h 10000"/>
                  <a:gd name="connsiteX80" fmla="*/ 0 w 10000"/>
                  <a:gd name="connsiteY80" fmla="*/ 4984 h 10000"/>
                  <a:gd name="connsiteX81" fmla="*/ 59 w 10000"/>
                  <a:gd name="connsiteY81" fmla="*/ 5249 h 10000"/>
                  <a:gd name="connsiteX82" fmla="*/ 118 w 10000"/>
                  <a:gd name="connsiteY82" fmla="*/ 5618 h 10000"/>
                  <a:gd name="connsiteX83" fmla="*/ 294 w 10000"/>
                  <a:gd name="connsiteY83" fmla="*/ 5935 h 10000"/>
                  <a:gd name="connsiteX84" fmla="*/ 528 w 10000"/>
                  <a:gd name="connsiteY84" fmla="*/ 6462 h 10000"/>
                  <a:gd name="connsiteX85" fmla="*/ 381 w 10000"/>
                  <a:gd name="connsiteY85" fmla="*/ 6358 h 10000"/>
                  <a:gd name="connsiteX86" fmla="*/ 733 w 10000"/>
                  <a:gd name="connsiteY86" fmla="*/ 6832 h 10000"/>
                  <a:gd name="connsiteX87" fmla="*/ 938 w 10000"/>
                  <a:gd name="connsiteY87" fmla="*/ 6780 h 10000"/>
                  <a:gd name="connsiteX88" fmla="*/ 910 w 10000"/>
                  <a:gd name="connsiteY88" fmla="*/ 6462 h 10000"/>
                  <a:gd name="connsiteX89" fmla="*/ 1085 w 10000"/>
                  <a:gd name="connsiteY89" fmla="*/ 6515 h 10000"/>
                  <a:gd name="connsiteX90" fmla="*/ 880 w 10000"/>
                  <a:gd name="connsiteY90" fmla="*/ 5882 h 10000"/>
                  <a:gd name="connsiteX91" fmla="*/ 1261 w 10000"/>
                  <a:gd name="connsiteY91" fmla="*/ 5618 h 10000"/>
                  <a:gd name="connsiteX92" fmla="*/ 1468 w 10000"/>
                  <a:gd name="connsiteY92" fmla="*/ 5618 h 10000"/>
                  <a:gd name="connsiteX93" fmla="*/ 1468 w 10000"/>
                  <a:gd name="connsiteY93" fmla="*/ 5882 h 10000"/>
                  <a:gd name="connsiteX94" fmla="*/ 1290 w 10000"/>
                  <a:gd name="connsiteY94" fmla="*/ 6040 h 10000"/>
                  <a:gd name="connsiteX95" fmla="*/ 1174 w 10000"/>
                  <a:gd name="connsiteY95" fmla="*/ 6727 h 10000"/>
                  <a:gd name="connsiteX96" fmla="*/ 1115 w 10000"/>
                  <a:gd name="connsiteY96" fmla="*/ 7043 h 10000"/>
                  <a:gd name="connsiteX97" fmla="*/ 1203 w 10000"/>
                  <a:gd name="connsiteY97" fmla="*/ 7466 h 10000"/>
                  <a:gd name="connsiteX98" fmla="*/ 1378 w 10000"/>
                  <a:gd name="connsiteY98" fmla="*/ 7783 h 10000"/>
                  <a:gd name="connsiteX99" fmla="*/ 1965 w 10000"/>
                  <a:gd name="connsiteY99" fmla="*/ 8416 h 10000"/>
                  <a:gd name="connsiteX100" fmla="*/ 2433 w 10000"/>
                  <a:gd name="connsiteY100" fmla="*/ 8891 h 10000"/>
                  <a:gd name="connsiteX101" fmla="*/ 2785 w 10000"/>
                  <a:gd name="connsiteY101" fmla="*/ 9103 h 10000"/>
                  <a:gd name="connsiteX102" fmla="*/ 3167 w 10000"/>
                  <a:gd name="connsiteY102" fmla="*/ 9313 h 10000"/>
                  <a:gd name="connsiteX103" fmla="*/ 3550 w 10000"/>
                  <a:gd name="connsiteY103" fmla="*/ 9525 h 10000"/>
                  <a:gd name="connsiteX104" fmla="*/ 3902 w 10000"/>
                  <a:gd name="connsiteY104" fmla="*/ 9631 h 10000"/>
                  <a:gd name="connsiteX105" fmla="*/ 4282 w 10000"/>
                  <a:gd name="connsiteY105" fmla="*/ 9789 h 10000"/>
                  <a:gd name="connsiteX106" fmla="*/ 4722 w 10000"/>
                  <a:gd name="connsiteY106" fmla="*/ 9948 h 10000"/>
                  <a:gd name="connsiteX107" fmla="*/ 5190 w 10000"/>
                  <a:gd name="connsiteY107" fmla="*/ 10000 h 10000"/>
                  <a:gd name="connsiteX108" fmla="*/ 5601 w 10000"/>
                  <a:gd name="connsiteY108" fmla="*/ 10000 h 10000"/>
                  <a:gd name="connsiteX109" fmla="*/ 6100 w 10000"/>
                  <a:gd name="connsiteY109" fmla="*/ 9948 h 10000"/>
                  <a:gd name="connsiteX110" fmla="*/ 6452 w 10000"/>
                  <a:gd name="connsiteY110" fmla="*/ 9841 h 10000"/>
                  <a:gd name="connsiteX111" fmla="*/ 6804 w 10000"/>
                  <a:gd name="connsiteY111" fmla="*/ 9737 h 10000"/>
                  <a:gd name="connsiteX112" fmla="*/ 7186 w 10000"/>
                  <a:gd name="connsiteY112" fmla="*/ 9578 h 10000"/>
                  <a:gd name="connsiteX113" fmla="*/ 7537 w 10000"/>
                  <a:gd name="connsiteY113" fmla="*/ 9419 h 10000"/>
                  <a:gd name="connsiteX114" fmla="*/ 7860 w 10000"/>
                  <a:gd name="connsiteY114" fmla="*/ 9209 h 10000"/>
                  <a:gd name="connsiteX115" fmla="*/ 8212 w 10000"/>
                  <a:gd name="connsiteY115" fmla="*/ 8997 h 10000"/>
                  <a:gd name="connsiteX116" fmla="*/ 8535 w 10000"/>
                  <a:gd name="connsiteY11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091 w 10000"/>
                  <a:gd name="connsiteY17" fmla="*/ 5249 h 10000"/>
                  <a:gd name="connsiteX18" fmla="*/ 8916 w 10000"/>
                  <a:gd name="connsiteY18" fmla="*/ 6146 h 10000"/>
                  <a:gd name="connsiteX19" fmla="*/ 8720 w 10000"/>
                  <a:gd name="connsiteY19" fmla="*/ 5507 h 10000"/>
                  <a:gd name="connsiteX20" fmla="*/ 8720 w 10000"/>
                  <a:gd name="connsiteY20" fmla="*/ 5507 h 10000"/>
                  <a:gd name="connsiteX21" fmla="*/ 8591 w 10000"/>
                  <a:gd name="connsiteY21" fmla="*/ 5281 h 10000"/>
                  <a:gd name="connsiteX22" fmla="*/ 8399 w 10000"/>
                  <a:gd name="connsiteY22" fmla="*/ 5432 h 10000"/>
                  <a:gd name="connsiteX23" fmla="*/ 8271 w 10000"/>
                  <a:gd name="connsiteY23" fmla="*/ 5205 h 10000"/>
                  <a:gd name="connsiteX24" fmla="*/ 8142 w 10000"/>
                  <a:gd name="connsiteY24" fmla="*/ 4979 h 10000"/>
                  <a:gd name="connsiteX25" fmla="*/ 8655 w 10000"/>
                  <a:gd name="connsiteY25" fmla="*/ 4904 h 10000"/>
                  <a:gd name="connsiteX26" fmla="*/ 8207 w 10000"/>
                  <a:gd name="connsiteY26" fmla="*/ 4602 h 10000"/>
                  <a:gd name="connsiteX27" fmla="*/ 8014 w 10000"/>
                  <a:gd name="connsiteY27" fmla="*/ 4753 h 10000"/>
                  <a:gd name="connsiteX28" fmla="*/ 8047 w 10000"/>
                  <a:gd name="connsiteY28" fmla="*/ 4837 h 10000"/>
                  <a:gd name="connsiteX29" fmla="*/ 6914 w 10000"/>
                  <a:gd name="connsiteY29" fmla="*/ 3320 h 10000"/>
                  <a:gd name="connsiteX30" fmla="*/ 6926 w 10000"/>
                  <a:gd name="connsiteY30" fmla="*/ 3319 h 10000"/>
                  <a:gd name="connsiteX31" fmla="*/ 6605 w 10000"/>
                  <a:gd name="connsiteY31" fmla="*/ 3244 h 10000"/>
                  <a:gd name="connsiteX32" fmla="*/ 6479 w 10000"/>
                  <a:gd name="connsiteY32" fmla="*/ 3018 h 10000"/>
                  <a:gd name="connsiteX33" fmla="*/ 4957 w 10000"/>
                  <a:gd name="connsiteY33" fmla="*/ 3242 h 10000"/>
                  <a:gd name="connsiteX34" fmla="*/ 4838 w 10000"/>
                  <a:gd name="connsiteY34" fmla="*/ 3189 h 10000"/>
                  <a:gd name="connsiteX35" fmla="*/ 4692 w 10000"/>
                  <a:gd name="connsiteY35" fmla="*/ 3136 h 10000"/>
                  <a:gd name="connsiteX36" fmla="*/ 4575 w 10000"/>
                  <a:gd name="connsiteY36" fmla="*/ 3348 h 10000"/>
                  <a:gd name="connsiteX37" fmla="*/ 4253 w 10000"/>
                  <a:gd name="connsiteY37" fmla="*/ 3084 h 10000"/>
                  <a:gd name="connsiteX38" fmla="*/ 4400 w 10000"/>
                  <a:gd name="connsiteY38" fmla="*/ 3084 h 10000"/>
                  <a:gd name="connsiteX39" fmla="*/ 4429 w 10000"/>
                  <a:gd name="connsiteY39" fmla="*/ 3031 h 10000"/>
                  <a:gd name="connsiteX40" fmla="*/ 4282 w 10000"/>
                  <a:gd name="connsiteY40" fmla="*/ 2925 h 10000"/>
                  <a:gd name="connsiteX41" fmla="*/ 4311 w 10000"/>
                  <a:gd name="connsiteY41" fmla="*/ 2503 h 10000"/>
                  <a:gd name="connsiteX42" fmla="*/ 4253 w 10000"/>
                  <a:gd name="connsiteY42" fmla="*/ 2291 h 10000"/>
                  <a:gd name="connsiteX43" fmla="*/ 4222 w 10000"/>
                  <a:gd name="connsiteY43" fmla="*/ 1659 h 10000"/>
                  <a:gd name="connsiteX44" fmla="*/ 4282 w 10000"/>
                  <a:gd name="connsiteY44" fmla="*/ 1659 h 10000"/>
                  <a:gd name="connsiteX45" fmla="*/ 4194 w 10000"/>
                  <a:gd name="connsiteY45" fmla="*/ 1552 h 10000"/>
                  <a:gd name="connsiteX46" fmla="*/ 3930 w 10000"/>
                  <a:gd name="connsiteY46" fmla="*/ 1763 h 10000"/>
                  <a:gd name="connsiteX47" fmla="*/ 3871 w 10000"/>
                  <a:gd name="connsiteY47" fmla="*/ 1341 h 10000"/>
                  <a:gd name="connsiteX48" fmla="*/ 4077 w 10000"/>
                  <a:gd name="connsiteY48" fmla="*/ 602 h 10000"/>
                  <a:gd name="connsiteX49" fmla="*/ 3902 w 10000"/>
                  <a:gd name="connsiteY49" fmla="*/ 338 h 10000"/>
                  <a:gd name="connsiteX50" fmla="*/ 4493 w 10000"/>
                  <a:gd name="connsiteY50" fmla="*/ 0 h 10000"/>
                  <a:gd name="connsiteX51" fmla="*/ 3636 w 10000"/>
                  <a:gd name="connsiteY51" fmla="*/ 21 h 10000"/>
                  <a:gd name="connsiteX52" fmla="*/ 3550 w 10000"/>
                  <a:gd name="connsiteY52" fmla="*/ 233 h 10000"/>
                  <a:gd name="connsiteX53" fmla="*/ 3460 w 10000"/>
                  <a:gd name="connsiteY53" fmla="*/ 655 h 10000"/>
                  <a:gd name="connsiteX54" fmla="*/ 3343 w 10000"/>
                  <a:gd name="connsiteY54" fmla="*/ 708 h 10000"/>
                  <a:gd name="connsiteX55" fmla="*/ 3519 w 10000"/>
                  <a:gd name="connsiteY55" fmla="*/ 919 h 10000"/>
                  <a:gd name="connsiteX56" fmla="*/ 3550 w 10000"/>
                  <a:gd name="connsiteY56" fmla="*/ 1183 h 10000"/>
                  <a:gd name="connsiteX57" fmla="*/ 3460 w 10000"/>
                  <a:gd name="connsiteY57" fmla="*/ 1341 h 10000"/>
                  <a:gd name="connsiteX58" fmla="*/ 3550 w 10000"/>
                  <a:gd name="connsiteY58" fmla="*/ 1816 h 10000"/>
                  <a:gd name="connsiteX59" fmla="*/ 3489 w 10000"/>
                  <a:gd name="connsiteY59" fmla="*/ 2239 h 10000"/>
                  <a:gd name="connsiteX60" fmla="*/ 3050 w 10000"/>
                  <a:gd name="connsiteY60" fmla="*/ 2555 h 10000"/>
                  <a:gd name="connsiteX61" fmla="*/ 3021 w 10000"/>
                  <a:gd name="connsiteY61" fmla="*/ 2397 h 10000"/>
                  <a:gd name="connsiteX62" fmla="*/ 2992 w 10000"/>
                  <a:gd name="connsiteY62" fmla="*/ 2609 h 10000"/>
                  <a:gd name="connsiteX63" fmla="*/ 3108 w 10000"/>
                  <a:gd name="connsiteY63" fmla="*/ 2819 h 10000"/>
                  <a:gd name="connsiteX64" fmla="*/ 3402 w 10000"/>
                  <a:gd name="connsiteY64" fmla="*/ 2609 h 10000"/>
                  <a:gd name="connsiteX65" fmla="*/ 3519 w 10000"/>
                  <a:gd name="connsiteY65" fmla="*/ 2767 h 10000"/>
                  <a:gd name="connsiteX66" fmla="*/ 3314 w 10000"/>
                  <a:gd name="connsiteY66" fmla="*/ 2819 h 10000"/>
                  <a:gd name="connsiteX67" fmla="*/ 2378 w 10000"/>
                  <a:gd name="connsiteY67" fmla="*/ 2638 h 10000"/>
                  <a:gd name="connsiteX68" fmla="*/ 2570 w 10000"/>
                  <a:gd name="connsiteY68" fmla="*/ 2488 h 10000"/>
                  <a:gd name="connsiteX69" fmla="*/ 1994 w 10000"/>
                  <a:gd name="connsiteY69" fmla="*/ 2940 h 10000"/>
                  <a:gd name="connsiteX70" fmla="*/ 1929 w 10000"/>
                  <a:gd name="connsiteY70" fmla="*/ 3317 h 10000"/>
                  <a:gd name="connsiteX71" fmla="*/ 1929 w 10000"/>
                  <a:gd name="connsiteY71" fmla="*/ 3317 h 10000"/>
                  <a:gd name="connsiteX72" fmla="*/ 1789 w 10000"/>
                  <a:gd name="connsiteY72" fmla="*/ 3559 h 10000"/>
                  <a:gd name="connsiteX73" fmla="*/ 1554 w 10000"/>
                  <a:gd name="connsiteY73" fmla="*/ 3559 h 10000"/>
                  <a:gd name="connsiteX74" fmla="*/ 1378 w 10000"/>
                  <a:gd name="connsiteY74" fmla="*/ 3770 h 10000"/>
                  <a:gd name="connsiteX75" fmla="*/ 1145 w 10000"/>
                  <a:gd name="connsiteY75" fmla="*/ 3770 h 10000"/>
                  <a:gd name="connsiteX76" fmla="*/ 968 w 10000"/>
                  <a:gd name="connsiteY76" fmla="*/ 3981 h 10000"/>
                  <a:gd name="connsiteX77" fmla="*/ 851 w 10000"/>
                  <a:gd name="connsiteY77" fmla="*/ 3770 h 10000"/>
                  <a:gd name="connsiteX78" fmla="*/ 558 w 10000"/>
                  <a:gd name="connsiteY78" fmla="*/ 3717 h 10000"/>
                  <a:gd name="connsiteX79" fmla="*/ 0 w 10000"/>
                  <a:gd name="connsiteY79" fmla="*/ 4984 h 10000"/>
                  <a:gd name="connsiteX80" fmla="*/ 59 w 10000"/>
                  <a:gd name="connsiteY80" fmla="*/ 5249 h 10000"/>
                  <a:gd name="connsiteX81" fmla="*/ 118 w 10000"/>
                  <a:gd name="connsiteY81" fmla="*/ 5618 h 10000"/>
                  <a:gd name="connsiteX82" fmla="*/ 294 w 10000"/>
                  <a:gd name="connsiteY82" fmla="*/ 5935 h 10000"/>
                  <a:gd name="connsiteX83" fmla="*/ 528 w 10000"/>
                  <a:gd name="connsiteY83" fmla="*/ 6462 h 10000"/>
                  <a:gd name="connsiteX84" fmla="*/ 381 w 10000"/>
                  <a:gd name="connsiteY84" fmla="*/ 6358 h 10000"/>
                  <a:gd name="connsiteX85" fmla="*/ 733 w 10000"/>
                  <a:gd name="connsiteY85" fmla="*/ 6832 h 10000"/>
                  <a:gd name="connsiteX86" fmla="*/ 938 w 10000"/>
                  <a:gd name="connsiteY86" fmla="*/ 6780 h 10000"/>
                  <a:gd name="connsiteX87" fmla="*/ 910 w 10000"/>
                  <a:gd name="connsiteY87" fmla="*/ 6462 h 10000"/>
                  <a:gd name="connsiteX88" fmla="*/ 1085 w 10000"/>
                  <a:gd name="connsiteY88" fmla="*/ 6515 h 10000"/>
                  <a:gd name="connsiteX89" fmla="*/ 880 w 10000"/>
                  <a:gd name="connsiteY89" fmla="*/ 5882 h 10000"/>
                  <a:gd name="connsiteX90" fmla="*/ 1261 w 10000"/>
                  <a:gd name="connsiteY90" fmla="*/ 5618 h 10000"/>
                  <a:gd name="connsiteX91" fmla="*/ 1468 w 10000"/>
                  <a:gd name="connsiteY91" fmla="*/ 5618 h 10000"/>
                  <a:gd name="connsiteX92" fmla="*/ 1468 w 10000"/>
                  <a:gd name="connsiteY92" fmla="*/ 5882 h 10000"/>
                  <a:gd name="connsiteX93" fmla="*/ 1290 w 10000"/>
                  <a:gd name="connsiteY93" fmla="*/ 6040 h 10000"/>
                  <a:gd name="connsiteX94" fmla="*/ 1174 w 10000"/>
                  <a:gd name="connsiteY94" fmla="*/ 6727 h 10000"/>
                  <a:gd name="connsiteX95" fmla="*/ 1115 w 10000"/>
                  <a:gd name="connsiteY95" fmla="*/ 7043 h 10000"/>
                  <a:gd name="connsiteX96" fmla="*/ 1203 w 10000"/>
                  <a:gd name="connsiteY96" fmla="*/ 7466 h 10000"/>
                  <a:gd name="connsiteX97" fmla="*/ 1378 w 10000"/>
                  <a:gd name="connsiteY97" fmla="*/ 7783 h 10000"/>
                  <a:gd name="connsiteX98" fmla="*/ 1965 w 10000"/>
                  <a:gd name="connsiteY98" fmla="*/ 8416 h 10000"/>
                  <a:gd name="connsiteX99" fmla="*/ 2433 w 10000"/>
                  <a:gd name="connsiteY99" fmla="*/ 8891 h 10000"/>
                  <a:gd name="connsiteX100" fmla="*/ 2785 w 10000"/>
                  <a:gd name="connsiteY100" fmla="*/ 9103 h 10000"/>
                  <a:gd name="connsiteX101" fmla="*/ 3167 w 10000"/>
                  <a:gd name="connsiteY101" fmla="*/ 9313 h 10000"/>
                  <a:gd name="connsiteX102" fmla="*/ 3550 w 10000"/>
                  <a:gd name="connsiteY102" fmla="*/ 9525 h 10000"/>
                  <a:gd name="connsiteX103" fmla="*/ 3902 w 10000"/>
                  <a:gd name="connsiteY103" fmla="*/ 9631 h 10000"/>
                  <a:gd name="connsiteX104" fmla="*/ 4282 w 10000"/>
                  <a:gd name="connsiteY104" fmla="*/ 9789 h 10000"/>
                  <a:gd name="connsiteX105" fmla="*/ 4722 w 10000"/>
                  <a:gd name="connsiteY105" fmla="*/ 9948 h 10000"/>
                  <a:gd name="connsiteX106" fmla="*/ 5190 w 10000"/>
                  <a:gd name="connsiteY106" fmla="*/ 10000 h 10000"/>
                  <a:gd name="connsiteX107" fmla="*/ 5601 w 10000"/>
                  <a:gd name="connsiteY107" fmla="*/ 10000 h 10000"/>
                  <a:gd name="connsiteX108" fmla="*/ 6100 w 10000"/>
                  <a:gd name="connsiteY108" fmla="*/ 9948 h 10000"/>
                  <a:gd name="connsiteX109" fmla="*/ 6452 w 10000"/>
                  <a:gd name="connsiteY109" fmla="*/ 9841 h 10000"/>
                  <a:gd name="connsiteX110" fmla="*/ 6804 w 10000"/>
                  <a:gd name="connsiteY110" fmla="*/ 9737 h 10000"/>
                  <a:gd name="connsiteX111" fmla="*/ 7186 w 10000"/>
                  <a:gd name="connsiteY111" fmla="*/ 9578 h 10000"/>
                  <a:gd name="connsiteX112" fmla="*/ 7537 w 10000"/>
                  <a:gd name="connsiteY112" fmla="*/ 9419 h 10000"/>
                  <a:gd name="connsiteX113" fmla="*/ 7860 w 10000"/>
                  <a:gd name="connsiteY113" fmla="*/ 9209 h 10000"/>
                  <a:gd name="connsiteX114" fmla="*/ 8212 w 10000"/>
                  <a:gd name="connsiteY114" fmla="*/ 8997 h 10000"/>
                  <a:gd name="connsiteX115" fmla="*/ 8535 w 10000"/>
                  <a:gd name="connsiteY11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091 w 10000"/>
                  <a:gd name="connsiteY16" fmla="*/ 5249 h 10000"/>
                  <a:gd name="connsiteX17" fmla="*/ 8916 w 10000"/>
                  <a:gd name="connsiteY17" fmla="*/ 6146 h 10000"/>
                  <a:gd name="connsiteX18" fmla="*/ 8720 w 10000"/>
                  <a:gd name="connsiteY18" fmla="*/ 5507 h 10000"/>
                  <a:gd name="connsiteX19" fmla="*/ 8720 w 10000"/>
                  <a:gd name="connsiteY19" fmla="*/ 5507 h 10000"/>
                  <a:gd name="connsiteX20" fmla="*/ 8591 w 10000"/>
                  <a:gd name="connsiteY20" fmla="*/ 5281 h 10000"/>
                  <a:gd name="connsiteX21" fmla="*/ 8399 w 10000"/>
                  <a:gd name="connsiteY21" fmla="*/ 5432 h 10000"/>
                  <a:gd name="connsiteX22" fmla="*/ 8271 w 10000"/>
                  <a:gd name="connsiteY22" fmla="*/ 5205 h 10000"/>
                  <a:gd name="connsiteX23" fmla="*/ 8142 w 10000"/>
                  <a:gd name="connsiteY23" fmla="*/ 4979 h 10000"/>
                  <a:gd name="connsiteX24" fmla="*/ 8655 w 10000"/>
                  <a:gd name="connsiteY24" fmla="*/ 4904 h 10000"/>
                  <a:gd name="connsiteX25" fmla="*/ 8207 w 10000"/>
                  <a:gd name="connsiteY25" fmla="*/ 4602 h 10000"/>
                  <a:gd name="connsiteX26" fmla="*/ 8014 w 10000"/>
                  <a:gd name="connsiteY26" fmla="*/ 4753 h 10000"/>
                  <a:gd name="connsiteX27" fmla="*/ 8047 w 10000"/>
                  <a:gd name="connsiteY27" fmla="*/ 4837 h 10000"/>
                  <a:gd name="connsiteX28" fmla="*/ 6914 w 10000"/>
                  <a:gd name="connsiteY28" fmla="*/ 3320 h 10000"/>
                  <a:gd name="connsiteX29" fmla="*/ 6926 w 10000"/>
                  <a:gd name="connsiteY29" fmla="*/ 3319 h 10000"/>
                  <a:gd name="connsiteX30" fmla="*/ 6605 w 10000"/>
                  <a:gd name="connsiteY30" fmla="*/ 3244 h 10000"/>
                  <a:gd name="connsiteX31" fmla="*/ 6479 w 10000"/>
                  <a:gd name="connsiteY31" fmla="*/ 3018 h 10000"/>
                  <a:gd name="connsiteX32" fmla="*/ 4957 w 10000"/>
                  <a:gd name="connsiteY32" fmla="*/ 3242 h 10000"/>
                  <a:gd name="connsiteX33" fmla="*/ 4838 w 10000"/>
                  <a:gd name="connsiteY33" fmla="*/ 3189 h 10000"/>
                  <a:gd name="connsiteX34" fmla="*/ 4692 w 10000"/>
                  <a:gd name="connsiteY34" fmla="*/ 3136 h 10000"/>
                  <a:gd name="connsiteX35" fmla="*/ 4575 w 10000"/>
                  <a:gd name="connsiteY35" fmla="*/ 3348 h 10000"/>
                  <a:gd name="connsiteX36" fmla="*/ 4253 w 10000"/>
                  <a:gd name="connsiteY36" fmla="*/ 3084 h 10000"/>
                  <a:gd name="connsiteX37" fmla="*/ 4400 w 10000"/>
                  <a:gd name="connsiteY37" fmla="*/ 3084 h 10000"/>
                  <a:gd name="connsiteX38" fmla="*/ 4429 w 10000"/>
                  <a:gd name="connsiteY38" fmla="*/ 3031 h 10000"/>
                  <a:gd name="connsiteX39" fmla="*/ 4282 w 10000"/>
                  <a:gd name="connsiteY39" fmla="*/ 2925 h 10000"/>
                  <a:gd name="connsiteX40" fmla="*/ 4311 w 10000"/>
                  <a:gd name="connsiteY40" fmla="*/ 2503 h 10000"/>
                  <a:gd name="connsiteX41" fmla="*/ 4253 w 10000"/>
                  <a:gd name="connsiteY41" fmla="*/ 2291 h 10000"/>
                  <a:gd name="connsiteX42" fmla="*/ 4222 w 10000"/>
                  <a:gd name="connsiteY42" fmla="*/ 1659 h 10000"/>
                  <a:gd name="connsiteX43" fmla="*/ 4282 w 10000"/>
                  <a:gd name="connsiteY43" fmla="*/ 1659 h 10000"/>
                  <a:gd name="connsiteX44" fmla="*/ 4194 w 10000"/>
                  <a:gd name="connsiteY44" fmla="*/ 1552 h 10000"/>
                  <a:gd name="connsiteX45" fmla="*/ 3930 w 10000"/>
                  <a:gd name="connsiteY45" fmla="*/ 1763 h 10000"/>
                  <a:gd name="connsiteX46" fmla="*/ 3871 w 10000"/>
                  <a:gd name="connsiteY46" fmla="*/ 1341 h 10000"/>
                  <a:gd name="connsiteX47" fmla="*/ 4077 w 10000"/>
                  <a:gd name="connsiteY47" fmla="*/ 602 h 10000"/>
                  <a:gd name="connsiteX48" fmla="*/ 3902 w 10000"/>
                  <a:gd name="connsiteY48" fmla="*/ 338 h 10000"/>
                  <a:gd name="connsiteX49" fmla="*/ 4493 w 10000"/>
                  <a:gd name="connsiteY49" fmla="*/ 0 h 10000"/>
                  <a:gd name="connsiteX50" fmla="*/ 3636 w 10000"/>
                  <a:gd name="connsiteY50" fmla="*/ 21 h 10000"/>
                  <a:gd name="connsiteX51" fmla="*/ 3550 w 10000"/>
                  <a:gd name="connsiteY51" fmla="*/ 233 h 10000"/>
                  <a:gd name="connsiteX52" fmla="*/ 3460 w 10000"/>
                  <a:gd name="connsiteY52" fmla="*/ 655 h 10000"/>
                  <a:gd name="connsiteX53" fmla="*/ 3343 w 10000"/>
                  <a:gd name="connsiteY53" fmla="*/ 708 h 10000"/>
                  <a:gd name="connsiteX54" fmla="*/ 3519 w 10000"/>
                  <a:gd name="connsiteY54" fmla="*/ 919 h 10000"/>
                  <a:gd name="connsiteX55" fmla="*/ 3550 w 10000"/>
                  <a:gd name="connsiteY55" fmla="*/ 1183 h 10000"/>
                  <a:gd name="connsiteX56" fmla="*/ 3460 w 10000"/>
                  <a:gd name="connsiteY56" fmla="*/ 1341 h 10000"/>
                  <a:gd name="connsiteX57" fmla="*/ 3550 w 10000"/>
                  <a:gd name="connsiteY57" fmla="*/ 1816 h 10000"/>
                  <a:gd name="connsiteX58" fmla="*/ 3489 w 10000"/>
                  <a:gd name="connsiteY58" fmla="*/ 2239 h 10000"/>
                  <a:gd name="connsiteX59" fmla="*/ 3050 w 10000"/>
                  <a:gd name="connsiteY59" fmla="*/ 2555 h 10000"/>
                  <a:gd name="connsiteX60" fmla="*/ 3021 w 10000"/>
                  <a:gd name="connsiteY60" fmla="*/ 2397 h 10000"/>
                  <a:gd name="connsiteX61" fmla="*/ 2992 w 10000"/>
                  <a:gd name="connsiteY61" fmla="*/ 2609 h 10000"/>
                  <a:gd name="connsiteX62" fmla="*/ 3108 w 10000"/>
                  <a:gd name="connsiteY62" fmla="*/ 2819 h 10000"/>
                  <a:gd name="connsiteX63" fmla="*/ 3402 w 10000"/>
                  <a:gd name="connsiteY63" fmla="*/ 2609 h 10000"/>
                  <a:gd name="connsiteX64" fmla="*/ 3519 w 10000"/>
                  <a:gd name="connsiteY64" fmla="*/ 2767 h 10000"/>
                  <a:gd name="connsiteX65" fmla="*/ 3314 w 10000"/>
                  <a:gd name="connsiteY65" fmla="*/ 2819 h 10000"/>
                  <a:gd name="connsiteX66" fmla="*/ 2378 w 10000"/>
                  <a:gd name="connsiteY66" fmla="*/ 2638 h 10000"/>
                  <a:gd name="connsiteX67" fmla="*/ 2570 w 10000"/>
                  <a:gd name="connsiteY67" fmla="*/ 2488 h 10000"/>
                  <a:gd name="connsiteX68" fmla="*/ 1994 w 10000"/>
                  <a:gd name="connsiteY68" fmla="*/ 2940 h 10000"/>
                  <a:gd name="connsiteX69" fmla="*/ 1929 w 10000"/>
                  <a:gd name="connsiteY69" fmla="*/ 3317 h 10000"/>
                  <a:gd name="connsiteX70" fmla="*/ 1929 w 10000"/>
                  <a:gd name="connsiteY70" fmla="*/ 3317 h 10000"/>
                  <a:gd name="connsiteX71" fmla="*/ 1789 w 10000"/>
                  <a:gd name="connsiteY71" fmla="*/ 3559 h 10000"/>
                  <a:gd name="connsiteX72" fmla="*/ 1554 w 10000"/>
                  <a:gd name="connsiteY72" fmla="*/ 3559 h 10000"/>
                  <a:gd name="connsiteX73" fmla="*/ 1378 w 10000"/>
                  <a:gd name="connsiteY73" fmla="*/ 3770 h 10000"/>
                  <a:gd name="connsiteX74" fmla="*/ 1145 w 10000"/>
                  <a:gd name="connsiteY74" fmla="*/ 3770 h 10000"/>
                  <a:gd name="connsiteX75" fmla="*/ 968 w 10000"/>
                  <a:gd name="connsiteY75" fmla="*/ 3981 h 10000"/>
                  <a:gd name="connsiteX76" fmla="*/ 851 w 10000"/>
                  <a:gd name="connsiteY76" fmla="*/ 3770 h 10000"/>
                  <a:gd name="connsiteX77" fmla="*/ 558 w 10000"/>
                  <a:gd name="connsiteY77" fmla="*/ 3717 h 10000"/>
                  <a:gd name="connsiteX78" fmla="*/ 0 w 10000"/>
                  <a:gd name="connsiteY78" fmla="*/ 4984 h 10000"/>
                  <a:gd name="connsiteX79" fmla="*/ 59 w 10000"/>
                  <a:gd name="connsiteY79" fmla="*/ 5249 h 10000"/>
                  <a:gd name="connsiteX80" fmla="*/ 118 w 10000"/>
                  <a:gd name="connsiteY80" fmla="*/ 5618 h 10000"/>
                  <a:gd name="connsiteX81" fmla="*/ 294 w 10000"/>
                  <a:gd name="connsiteY81" fmla="*/ 5935 h 10000"/>
                  <a:gd name="connsiteX82" fmla="*/ 528 w 10000"/>
                  <a:gd name="connsiteY82" fmla="*/ 6462 h 10000"/>
                  <a:gd name="connsiteX83" fmla="*/ 381 w 10000"/>
                  <a:gd name="connsiteY83" fmla="*/ 6358 h 10000"/>
                  <a:gd name="connsiteX84" fmla="*/ 733 w 10000"/>
                  <a:gd name="connsiteY84" fmla="*/ 6832 h 10000"/>
                  <a:gd name="connsiteX85" fmla="*/ 938 w 10000"/>
                  <a:gd name="connsiteY85" fmla="*/ 6780 h 10000"/>
                  <a:gd name="connsiteX86" fmla="*/ 910 w 10000"/>
                  <a:gd name="connsiteY86" fmla="*/ 6462 h 10000"/>
                  <a:gd name="connsiteX87" fmla="*/ 1085 w 10000"/>
                  <a:gd name="connsiteY87" fmla="*/ 6515 h 10000"/>
                  <a:gd name="connsiteX88" fmla="*/ 880 w 10000"/>
                  <a:gd name="connsiteY88" fmla="*/ 5882 h 10000"/>
                  <a:gd name="connsiteX89" fmla="*/ 1261 w 10000"/>
                  <a:gd name="connsiteY89" fmla="*/ 5618 h 10000"/>
                  <a:gd name="connsiteX90" fmla="*/ 1468 w 10000"/>
                  <a:gd name="connsiteY90" fmla="*/ 5618 h 10000"/>
                  <a:gd name="connsiteX91" fmla="*/ 1468 w 10000"/>
                  <a:gd name="connsiteY91" fmla="*/ 5882 h 10000"/>
                  <a:gd name="connsiteX92" fmla="*/ 1290 w 10000"/>
                  <a:gd name="connsiteY92" fmla="*/ 6040 h 10000"/>
                  <a:gd name="connsiteX93" fmla="*/ 1174 w 10000"/>
                  <a:gd name="connsiteY93" fmla="*/ 6727 h 10000"/>
                  <a:gd name="connsiteX94" fmla="*/ 1115 w 10000"/>
                  <a:gd name="connsiteY94" fmla="*/ 7043 h 10000"/>
                  <a:gd name="connsiteX95" fmla="*/ 1203 w 10000"/>
                  <a:gd name="connsiteY95" fmla="*/ 7466 h 10000"/>
                  <a:gd name="connsiteX96" fmla="*/ 1378 w 10000"/>
                  <a:gd name="connsiteY96" fmla="*/ 7783 h 10000"/>
                  <a:gd name="connsiteX97" fmla="*/ 1965 w 10000"/>
                  <a:gd name="connsiteY97" fmla="*/ 8416 h 10000"/>
                  <a:gd name="connsiteX98" fmla="*/ 2433 w 10000"/>
                  <a:gd name="connsiteY98" fmla="*/ 8891 h 10000"/>
                  <a:gd name="connsiteX99" fmla="*/ 2785 w 10000"/>
                  <a:gd name="connsiteY99" fmla="*/ 9103 h 10000"/>
                  <a:gd name="connsiteX100" fmla="*/ 3167 w 10000"/>
                  <a:gd name="connsiteY100" fmla="*/ 9313 h 10000"/>
                  <a:gd name="connsiteX101" fmla="*/ 3550 w 10000"/>
                  <a:gd name="connsiteY101" fmla="*/ 9525 h 10000"/>
                  <a:gd name="connsiteX102" fmla="*/ 3902 w 10000"/>
                  <a:gd name="connsiteY102" fmla="*/ 9631 h 10000"/>
                  <a:gd name="connsiteX103" fmla="*/ 4282 w 10000"/>
                  <a:gd name="connsiteY103" fmla="*/ 9789 h 10000"/>
                  <a:gd name="connsiteX104" fmla="*/ 4722 w 10000"/>
                  <a:gd name="connsiteY104" fmla="*/ 9948 h 10000"/>
                  <a:gd name="connsiteX105" fmla="*/ 5190 w 10000"/>
                  <a:gd name="connsiteY105" fmla="*/ 10000 h 10000"/>
                  <a:gd name="connsiteX106" fmla="*/ 5601 w 10000"/>
                  <a:gd name="connsiteY106" fmla="*/ 10000 h 10000"/>
                  <a:gd name="connsiteX107" fmla="*/ 6100 w 10000"/>
                  <a:gd name="connsiteY107" fmla="*/ 9948 h 10000"/>
                  <a:gd name="connsiteX108" fmla="*/ 6452 w 10000"/>
                  <a:gd name="connsiteY108" fmla="*/ 9841 h 10000"/>
                  <a:gd name="connsiteX109" fmla="*/ 6804 w 10000"/>
                  <a:gd name="connsiteY109" fmla="*/ 9737 h 10000"/>
                  <a:gd name="connsiteX110" fmla="*/ 7186 w 10000"/>
                  <a:gd name="connsiteY110" fmla="*/ 9578 h 10000"/>
                  <a:gd name="connsiteX111" fmla="*/ 7537 w 10000"/>
                  <a:gd name="connsiteY111" fmla="*/ 9419 h 10000"/>
                  <a:gd name="connsiteX112" fmla="*/ 7860 w 10000"/>
                  <a:gd name="connsiteY112" fmla="*/ 9209 h 10000"/>
                  <a:gd name="connsiteX113" fmla="*/ 8212 w 10000"/>
                  <a:gd name="connsiteY113" fmla="*/ 8997 h 10000"/>
                  <a:gd name="connsiteX114" fmla="*/ 8535 w 10000"/>
                  <a:gd name="connsiteY11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091 w 10000"/>
                  <a:gd name="connsiteY15" fmla="*/ 5249 h 10000"/>
                  <a:gd name="connsiteX16" fmla="*/ 8916 w 10000"/>
                  <a:gd name="connsiteY16" fmla="*/ 6146 h 10000"/>
                  <a:gd name="connsiteX17" fmla="*/ 8720 w 10000"/>
                  <a:gd name="connsiteY17" fmla="*/ 5507 h 10000"/>
                  <a:gd name="connsiteX18" fmla="*/ 8720 w 10000"/>
                  <a:gd name="connsiteY18" fmla="*/ 5507 h 10000"/>
                  <a:gd name="connsiteX19" fmla="*/ 8591 w 10000"/>
                  <a:gd name="connsiteY19" fmla="*/ 5281 h 10000"/>
                  <a:gd name="connsiteX20" fmla="*/ 8399 w 10000"/>
                  <a:gd name="connsiteY20" fmla="*/ 5432 h 10000"/>
                  <a:gd name="connsiteX21" fmla="*/ 8271 w 10000"/>
                  <a:gd name="connsiteY21" fmla="*/ 5205 h 10000"/>
                  <a:gd name="connsiteX22" fmla="*/ 8142 w 10000"/>
                  <a:gd name="connsiteY22" fmla="*/ 4979 h 10000"/>
                  <a:gd name="connsiteX23" fmla="*/ 8655 w 10000"/>
                  <a:gd name="connsiteY23" fmla="*/ 4904 h 10000"/>
                  <a:gd name="connsiteX24" fmla="*/ 8207 w 10000"/>
                  <a:gd name="connsiteY24" fmla="*/ 4602 h 10000"/>
                  <a:gd name="connsiteX25" fmla="*/ 8014 w 10000"/>
                  <a:gd name="connsiteY25" fmla="*/ 4753 h 10000"/>
                  <a:gd name="connsiteX26" fmla="*/ 8047 w 10000"/>
                  <a:gd name="connsiteY26" fmla="*/ 4837 h 10000"/>
                  <a:gd name="connsiteX27" fmla="*/ 6914 w 10000"/>
                  <a:gd name="connsiteY27" fmla="*/ 3320 h 10000"/>
                  <a:gd name="connsiteX28" fmla="*/ 6926 w 10000"/>
                  <a:gd name="connsiteY28" fmla="*/ 3319 h 10000"/>
                  <a:gd name="connsiteX29" fmla="*/ 6605 w 10000"/>
                  <a:gd name="connsiteY29" fmla="*/ 3244 h 10000"/>
                  <a:gd name="connsiteX30" fmla="*/ 6479 w 10000"/>
                  <a:gd name="connsiteY30" fmla="*/ 3018 h 10000"/>
                  <a:gd name="connsiteX31" fmla="*/ 4957 w 10000"/>
                  <a:gd name="connsiteY31" fmla="*/ 3242 h 10000"/>
                  <a:gd name="connsiteX32" fmla="*/ 4838 w 10000"/>
                  <a:gd name="connsiteY32" fmla="*/ 3189 h 10000"/>
                  <a:gd name="connsiteX33" fmla="*/ 4692 w 10000"/>
                  <a:gd name="connsiteY33" fmla="*/ 3136 h 10000"/>
                  <a:gd name="connsiteX34" fmla="*/ 4575 w 10000"/>
                  <a:gd name="connsiteY34" fmla="*/ 3348 h 10000"/>
                  <a:gd name="connsiteX35" fmla="*/ 4253 w 10000"/>
                  <a:gd name="connsiteY35" fmla="*/ 3084 h 10000"/>
                  <a:gd name="connsiteX36" fmla="*/ 4400 w 10000"/>
                  <a:gd name="connsiteY36" fmla="*/ 3084 h 10000"/>
                  <a:gd name="connsiteX37" fmla="*/ 4429 w 10000"/>
                  <a:gd name="connsiteY37" fmla="*/ 3031 h 10000"/>
                  <a:gd name="connsiteX38" fmla="*/ 4282 w 10000"/>
                  <a:gd name="connsiteY38" fmla="*/ 2925 h 10000"/>
                  <a:gd name="connsiteX39" fmla="*/ 4311 w 10000"/>
                  <a:gd name="connsiteY39" fmla="*/ 2503 h 10000"/>
                  <a:gd name="connsiteX40" fmla="*/ 4253 w 10000"/>
                  <a:gd name="connsiteY40" fmla="*/ 2291 h 10000"/>
                  <a:gd name="connsiteX41" fmla="*/ 4222 w 10000"/>
                  <a:gd name="connsiteY41" fmla="*/ 1659 h 10000"/>
                  <a:gd name="connsiteX42" fmla="*/ 4282 w 10000"/>
                  <a:gd name="connsiteY42" fmla="*/ 1659 h 10000"/>
                  <a:gd name="connsiteX43" fmla="*/ 4194 w 10000"/>
                  <a:gd name="connsiteY43" fmla="*/ 1552 h 10000"/>
                  <a:gd name="connsiteX44" fmla="*/ 3930 w 10000"/>
                  <a:gd name="connsiteY44" fmla="*/ 1763 h 10000"/>
                  <a:gd name="connsiteX45" fmla="*/ 3871 w 10000"/>
                  <a:gd name="connsiteY45" fmla="*/ 1341 h 10000"/>
                  <a:gd name="connsiteX46" fmla="*/ 4077 w 10000"/>
                  <a:gd name="connsiteY46" fmla="*/ 602 h 10000"/>
                  <a:gd name="connsiteX47" fmla="*/ 3902 w 10000"/>
                  <a:gd name="connsiteY47" fmla="*/ 338 h 10000"/>
                  <a:gd name="connsiteX48" fmla="*/ 4493 w 10000"/>
                  <a:gd name="connsiteY48" fmla="*/ 0 h 10000"/>
                  <a:gd name="connsiteX49" fmla="*/ 3636 w 10000"/>
                  <a:gd name="connsiteY49" fmla="*/ 21 h 10000"/>
                  <a:gd name="connsiteX50" fmla="*/ 3550 w 10000"/>
                  <a:gd name="connsiteY50" fmla="*/ 233 h 10000"/>
                  <a:gd name="connsiteX51" fmla="*/ 3460 w 10000"/>
                  <a:gd name="connsiteY51" fmla="*/ 655 h 10000"/>
                  <a:gd name="connsiteX52" fmla="*/ 3343 w 10000"/>
                  <a:gd name="connsiteY52" fmla="*/ 708 h 10000"/>
                  <a:gd name="connsiteX53" fmla="*/ 3519 w 10000"/>
                  <a:gd name="connsiteY53" fmla="*/ 919 h 10000"/>
                  <a:gd name="connsiteX54" fmla="*/ 3550 w 10000"/>
                  <a:gd name="connsiteY54" fmla="*/ 1183 h 10000"/>
                  <a:gd name="connsiteX55" fmla="*/ 3460 w 10000"/>
                  <a:gd name="connsiteY55" fmla="*/ 1341 h 10000"/>
                  <a:gd name="connsiteX56" fmla="*/ 3550 w 10000"/>
                  <a:gd name="connsiteY56" fmla="*/ 1816 h 10000"/>
                  <a:gd name="connsiteX57" fmla="*/ 3489 w 10000"/>
                  <a:gd name="connsiteY57" fmla="*/ 2239 h 10000"/>
                  <a:gd name="connsiteX58" fmla="*/ 3050 w 10000"/>
                  <a:gd name="connsiteY58" fmla="*/ 2555 h 10000"/>
                  <a:gd name="connsiteX59" fmla="*/ 3021 w 10000"/>
                  <a:gd name="connsiteY59" fmla="*/ 2397 h 10000"/>
                  <a:gd name="connsiteX60" fmla="*/ 2992 w 10000"/>
                  <a:gd name="connsiteY60" fmla="*/ 2609 h 10000"/>
                  <a:gd name="connsiteX61" fmla="*/ 3108 w 10000"/>
                  <a:gd name="connsiteY61" fmla="*/ 2819 h 10000"/>
                  <a:gd name="connsiteX62" fmla="*/ 3402 w 10000"/>
                  <a:gd name="connsiteY62" fmla="*/ 2609 h 10000"/>
                  <a:gd name="connsiteX63" fmla="*/ 3519 w 10000"/>
                  <a:gd name="connsiteY63" fmla="*/ 2767 h 10000"/>
                  <a:gd name="connsiteX64" fmla="*/ 3314 w 10000"/>
                  <a:gd name="connsiteY64" fmla="*/ 2819 h 10000"/>
                  <a:gd name="connsiteX65" fmla="*/ 2378 w 10000"/>
                  <a:gd name="connsiteY65" fmla="*/ 2638 h 10000"/>
                  <a:gd name="connsiteX66" fmla="*/ 2570 w 10000"/>
                  <a:gd name="connsiteY66" fmla="*/ 2488 h 10000"/>
                  <a:gd name="connsiteX67" fmla="*/ 1994 w 10000"/>
                  <a:gd name="connsiteY67" fmla="*/ 2940 h 10000"/>
                  <a:gd name="connsiteX68" fmla="*/ 1929 w 10000"/>
                  <a:gd name="connsiteY68" fmla="*/ 3317 h 10000"/>
                  <a:gd name="connsiteX69" fmla="*/ 1929 w 10000"/>
                  <a:gd name="connsiteY69" fmla="*/ 3317 h 10000"/>
                  <a:gd name="connsiteX70" fmla="*/ 1789 w 10000"/>
                  <a:gd name="connsiteY70" fmla="*/ 3559 h 10000"/>
                  <a:gd name="connsiteX71" fmla="*/ 1554 w 10000"/>
                  <a:gd name="connsiteY71" fmla="*/ 3559 h 10000"/>
                  <a:gd name="connsiteX72" fmla="*/ 1378 w 10000"/>
                  <a:gd name="connsiteY72" fmla="*/ 3770 h 10000"/>
                  <a:gd name="connsiteX73" fmla="*/ 1145 w 10000"/>
                  <a:gd name="connsiteY73" fmla="*/ 3770 h 10000"/>
                  <a:gd name="connsiteX74" fmla="*/ 968 w 10000"/>
                  <a:gd name="connsiteY74" fmla="*/ 3981 h 10000"/>
                  <a:gd name="connsiteX75" fmla="*/ 851 w 10000"/>
                  <a:gd name="connsiteY75" fmla="*/ 3770 h 10000"/>
                  <a:gd name="connsiteX76" fmla="*/ 558 w 10000"/>
                  <a:gd name="connsiteY76" fmla="*/ 3717 h 10000"/>
                  <a:gd name="connsiteX77" fmla="*/ 0 w 10000"/>
                  <a:gd name="connsiteY77" fmla="*/ 4984 h 10000"/>
                  <a:gd name="connsiteX78" fmla="*/ 59 w 10000"/>
                  <a:gd name="connsiteY78" fmla="*/ 5249 h 10000"/>
                  <a:gd name="connsiteX79" fmla="*/ 118 w 10000"/>
                  <a:gd name="connsiteY79" fmla="*/ 5618 h 10000"/>
                  <a:gd name="connsiteX80" fmla="*/ 294 w 10000"/>
                  <a:gd name="connsiteY80" fmla="*/ 5935 h 10000"/>
                  <a:gd name="connsiteX81" fmla="*/ 528 w 10000"/>
                  <a:gd name="connsiteY81" fmla="*/ 6462 h 10000"/>
                  <a:gd name="connsiteX82" fmla="*/ 381 w 10000"/>
                  <a:gd name="connsiteY82" fmla="*/ 6358 h 10000"/>
                  <a:gd name="connsiteX83" fmla="*/ 733 w 10000"/>
                  <a:gd name="connsiteY83" fmla="*/ 6832 h 10000"/>
                  <a:gd name="connsiteX84" fmla="*/ 938 w 10000"/>
                  <a:gd name="connsiteY84" fmla="*/ 6780 h 10000"/>
                  <a:gd name="connsiteX85" fmla="*/ 910 w 10000"/>
                  <a:gd name="connsiteY85" fmla="*/ 6462 h 10000"/>
                  <a:gd name="connsiteX86" fmla="*/ 1085 w 10000"/>
                  <a:gd name="connsiteY86" fmla="*/ 6515 h 10000"/>
                  <a:gd name="connsiteX87" fmla="*/ 880 w 10000"/>
                  <a:gd name="connsiteY87" fmla="*/ 5882 h 10000"/>
                  <a:gd name="connsiteX88" fmla="*/ 1261 w 10000"/>
                  <a:gd name="connsiteY88" fmla="*/ 5618 h 10000"/>
                  <a:gd name="connsiteX89" fmla="*/ 1468 w 10000"/>
                  <a:gd name="connsiteY89" fmla="*/ 5618 h 10000"/>
                  <a:gd name="connsiteX90" fmla="*/ 1468 w 10000"/>
                  <a:gd name="connsiteY90" fmla="*/ 5882 h 10000"/>
                  <a:gd name="connsiteX91" fmla="*/ 1290 w 10000"/>
                  <a:gd name="connsiteY91" fmla="*/ 6040 h 10000"/>
                  <a:gd name="connsiteX92" fmla="*/ 1174 w 10000"/>
                  <a:gd name="connsiteY92" fmla="*/ 6727 h 10000"/>
                  <a:gd name="connsiteX93" fmla="*/ 1115 w 10000"/>
                  <a:gd name="connsiteY93" fmla="*/ 7043 h 10000"/>
                  <a:gd name="connsiteX94" fmla="*/ 1203 w 10000"/>
                  <a:gd name="connsiteY94" fmla="*/ 7466 h 10000"/>
                  <a:gd name="connsiteX95" fmla="*/ 1378 w 10000"/>
                  <a:gd name="connsiteY95" fmla="*/ 7783 h 10000"/>
                  <a:gd name="connsiteX96" fmla="*/ 1965 w 10000"/>
                  <a:gd name="connsiteY96" fmla="*/ 8416 h 10000"/>
                  <a:gd name="connsiteX97" fmla="*/ 2433 w 10000"/>
                  <a:gd name="connsiteY97" fmla="*/ 8891 h 10000"/>
                  <a:gd name="connsiteX98" fmla="*/ 2785 w 10000"/>
                  <a:gd name="connsiteY98" fmla="*/ 9103 h 10000"/>
                  <a:gd name="connsiteX99" fmla="*/ 3167 w 10000"/>
                  <a:gd name="connsiteY99" fmla="*/ 9313 h 10000"/>
                  <a:gd name="connsiteX100" fmla="*/ 3550 w 10000"/>
                  <a:gd name="connsiteY100" fmla="*/ 9525 h 10000"/>
                  <a:gd name="connsiteX101" fmla="*/ 3902 w 10000"/>
                  <a:gd name="connsiteY101" fmla="*/ 9631 h 10000"/>
                  <a:gd name="connsiteX102" fmla="*/ 4282 w 10000"/>
                  <a:gd name="connsiteY102" fmla="*/ 9789 h 10000"/>
                  <a:gd name="connsiteX103" fmla="*/ 4722 w 10000"/>
                  <a:gd name="connsiteY103" fmla="*/ 9948 h 10000"/>
                  <a:gd name="connsiteX104" fmla="*/ 5190 w 10000"/>
                  <a:gd name="connsiteY104" fmla="*/ 10000 h 10000"/>
                  <a:gd name="connsiteX105" fmla="*/ 5601 w 10000"/>
                  <a:gd name="connsiteY105" fmla="*/ 10000 h 10000"/>
                  <a:gd name="connsiteX106" fmla="*/ 6100 w 10000"/>
                  <a:gd name="connsiteY106" fmla="*/ 9948 h 10000"/>
                  <a:gd name="connsiteX107" fmla="*/ 6452 w 10000"/>
                  <a:gd name="connsiteY107" fmla="*/ 9841 h 10000"/>
                  <a:gd name="connsiteX108" fmla="*/ 6804 w 10000"/>
                  <a:gd name="connsiteY108" fmla="*/ 9737 h 10000"/>
                  <a:gd name="connsiteX109" fmla="*/ 7186 w 10000"/>
                  <a:gd name="connsiteY109" fmla="*/ 9578 h 10000"/>
                  <a:gd name="connsiteX110" fmla="*/ 7537 w 10000"/>
                  <a:gd name="connsiteY110" fmla="*/ 9419 h 10000"/>
                  <a:gd name="connsiteX111" fmla="*/ 7860 w 10000"/>
                  <a:gd name="connsiteY111" fmla="*/ 9209 h 10000"/>
                  <a:gd name="connsiteX112" fmla="*/ 8212 w 10000"/>
                  <a:gd name="connsiteY112" fmla="*/ 8997 h 10000"/>
                  <a:gd name="connsiteX113" fmla="*/ 8535 w 10000"/>
                  <a:gd name="connsiteY11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399 w 10000"/>
                  <a:gd name="connsiteY19" fmla="*/ 5432 h 10000"/>
                  <a:gd name="connsiteX20" fmla="*/ 8271 w 10000"/>
                  <a:gd name="connsiteY20" fmla="*/ 5205 h 10000"/>
                  <a:gd name="connsiteX21" fmla="*/ 8142 w 10000"/>
                  <a:gd name="connsiteY21" fmla="*/ 4979 h 10000"/>
                  <a:gd name="connsiteX22" fmla="*/ 8655 w 10000"/>
                  <a:gd name="connsiteY22" fmla="*/ 4904 h 10000"/>
                  <a:gd name="connsiteX23" fmla="*/ 8207 w 10000"/>
                  <a:gd name="connsiteY23" fmla="*/ 4602 h 10000"/>
                  <a:gd name="connsiteX24" fmla="*/ 8014 w 10000"/>
                  <a:gd name="connsiteY24" fmla="*/ 4753 h 10000"/>
                  <a:gd name="connsiteX25" fmla="*/ 8047 w 10000"/>
                  <a:gd name="connsiteY25" fmla="*/ 4837 h 10000"/>
                  <a:gd name="connsiteX26" fmla="*/ 6914 w 10000"/>
                  <a:gd name="connsiteY26" fmla="*/ 3320 h 10000"/>
                  <a:gd name="connsiteX27" fmla="*/ 6926 w 10000"/>
                  <a:gd name="connsiteY27" fmla="*/ 3319 h 10000"/>
                  <a:gd name="connsiteX28" fmla="*/ 6605 w 10000"/>
                  <a:gd name="connsiteY28" fmla="*/ 3244 h 10000"/>
                  <a:gd name="connsiteX29" fmla="*/ 6479 w 10000"/>
                  <a:gd name="connsiteY29" fmla="*/ 3018 h 10000"/>
                  <a:gd name="connsiteX30" fmla="*/ 4957 w 10000"/>
                  <a:gd name="connsiteY30" fmla="*/ 3242 h 10000"/>
                  <a:gd name="connsiteX31" fmla="*/ 4838 w 10000"/>
                  <a:gd name="connsiteY31" fmla="*/ 3189 h 10000"/>
                  <a:gd name="connsiteX32" fmla="*/ 4692 w 10000"/>
                  <a:gd name="connsiteY32" fmla="*/ 3136 h 10000"/>
                  <a:gd name="connsiteX33" fmla="*/ 4575 w 10000"/>
                  <a:gd name="connsiteY33" fmla="*/ 3348 h 10000"/>
                  <a:gd name="connsiteX34" fmla="*/ 4253 w 10000"/>
                  <a:gd name="connsiteY34" fmla="*/ 3084 h 10000"/>
                  <a:gd name="connsiteX35" fmla="*/ 4400 w 10000"/>
                  <a:gd name="connsiteY35" fmla="*/ 3084 h 10000"/>
                  <a:gd name="connsiteX36" fmla="*/ 4429 w 10000"/>
                  <a:gd name="connsiteY36" fmla="*/ 3031 h 10000"/>
                  <a:gd name="connsiteX37" fmla="*/ 4282 w 10000"/>
                  <a:gd name="connsiteY37" fmla="*/ 2925 h 10000"/>
                  <a:gd name="connsiteX38" fmla="*/ 4311 w 10000"/>
                  <a:gd name="connsiteY38" fmla="*/ 2503 h 10000"/>
                  <a:gd name="connsiteX39" fmla="*/ 4253 w 10000"/>
                  <a:gd name="connsiteY39" fmla="*/ 2291 h 10000"/>
                  <a:gd name="connsiteX40" fmla="*/ 4222 w 10000"/>
                  <a:gd name="connsiteY40" fmla="*/ 1659 h 10000"/>
                  <a:gd name="connsiteX41" fmla="*/ 4282 w 10000"/>
                  <a:gd name="connsiteY41" fmla="*/ 1659 h 10000"/>
                  <a:gd name="connsiteX42" fmla="*/ 4194 w 10000"/>
                  <a:gd name="connsiteY42" fmla="*/ 1552 h 10000"/>
                  <a:gd name="connsiteX43" fmla="*/ 3930 w 10000"/>
                  <a:gd name="connsiteY43" fmla="*/ 1763 h 10000"/>
                  <a:gd name="connsiteX44" fmla="*/ 3871 w 10000"/>
                  <a:gd name="connsiteY44" fmla="*/ 1341 h 10000"/>
                  <a:gd name="connsiteX45" fmla="*/ 4077 w 10000"/>
                  <a:gd name="connsiteY45" fmla="*/ 602 h 10000"/>
                  <a:gd name="connsiteX46" fmla="*/ 3902 w 10000"/>
                  <a:gd name="connsiteY46" fmla="*/ 338 h 10000"/>
                  <a:gd name="connsiteX47" fmla="*/ 4493 w 10000"/>
                  <a:gd name="connsiteY47" fmla="*/ 0 h 10000"/>
                  <a:gd name="connsiteX48" fmla="*/ 3636 w 10000"/>
                  <a:gd name="connsiteY48" fmla="*/ 21 h 10000"/>
                  <a:gd name="connsiteX49" fmla="*/ 3550 w 10000"/>
                  <a:gd name="connsiteY49" fmla="*/ 233 h 10000"/>
                  <a:gd name="connsiteX50" fmla="*/ 3460 w 10000"/>
                  <a:gd name="connsiteY50" fmla="*/ 655 h 10000"/>
                  <a:gd name="connsiteX51" fmla="*/ 3343 w 10000"/>
                  <a:gd name="connsiteY51" fmla="*/ 708 h 10000"/>
                  <a:gd name="connsiteX52" fmla="*/ 3519 w 10000"/>
                  <a:gd name="connsiteY52" fmla="*/ 919 h 10000"/>
                  <a:gd name="connsiteX53" fmla="*/ 3550 w 10000"/>
                  <a:gd name="connsiteY53" fmla="*/ 1183 h 10000"/>
                  <a:gd name="connsiteX54" fmla="*/ 3460 w 10000"/>
                  <a:gd name="connsiteY54" fmla="*/ 1341 h 10000"/>
                  <a:gd name="connsiteX55" fmla="*/ 3550 w 10000"/>
                  <a:gd name="connsiteY55" fmla="*/ 1816 h 10000"/>
                  <a:gd name="connsiteX56" fmla="*/ 3489 w 10000"/>
                  <a:gd name="connsiteY56" fmla="*/ 2239 h 10000"/>
                  <a:gd name="connsiteX57" fmla="*/ 3050 w 10000"/>
                  <a:gd name="connsiteY57" fmla="*/ 2555 h 10000"/>
                  <a:gd name="connsiteX58" fmla="*/ 3021 w 10000"/>
                  <a:gd name="connsiteY58" fmla="*/ 2397 h 10000"/>
                  <a:gd name="connsiteX59" fmla="*/ 2992 w 10000"/>
                  <a:gd name="connsiteY59" fmla="*/ 2609 h 10000"/>
                  <a:gd name="connsiteX60" fmla="*/ 3108 w 10000"/>
                  <a:gd name="connsiteY60" fmla="*/ 2819 h 10000"/>
                  <a:gd name="connsiteX61" fmla="*/ 3402 w 10000"/>
                  <a:gd name="connsiteY61" fmla="*/ 2609 h 10000"/>
                  <a:gd name="connsiteX62" fmla="*/ 3519 w 10000"/>
                  <a:gd name="connsiteY62" fmla="*/ 2767 h 10000"/>
                  <a:gd name="connsiteX63" fmla="*/ 3314 w 10000"/>
                  <a:gd name="connsiteY63" fmla="*/ 2819 h 10000"/>
                  <a:gd name="connsiteX64" fmla="*/ 2378 w 10000"/>
                  <a:gd name="connsiteY64" fmla="*/ 2638 h 10000"/>
                  <a:gd name="connsiteX65" fmla="*/ 2570 w 10000"/>
                  <a:gd name="connsiteY65" fmla="*/ 2488 h 10000"/>
                  <a:gd name="connsiteX66" fmla="*/ 1994 w 10000"/>
                  <a:gd name="connsiteY66" fmla="*/ 2940 h 10000"/>
                  <a:gd name="connsiteX67" fmla="*/ 1929 w 10000"/>
                  <a:gd name="connsiteY67" fmla="*/ 3317 h 10000"/>
                  <a:gd name="connsiteX68" fmla="*/ 1929 w 10000"/>
                  <a:gd name="connsiteY68" fmla="*/ 3317 h 10000"/>
                  <a:gd name="connsiteX69" fmla="*/ 1789 w 10000"/>
                  <a:gd name="connsiteY69" fmla="*/ 3559 h 10000"/>
                  <a:gd name="connsiteX70" fmla="*/ 1554 w 10000"/>
                  <a:gd name="connsiteY70" fmla="*/ 3559 h 10000"/>
                  <a:gd name="connsiteX71" fmla="*/ 1378 w 10000"/>
                  <a:gd name="connsiteY71" fmla="*/ 3770 h 10000"/>
                  <a:gd name="connsiteX72" fmla="*/ 1145 w 10000"/>
                  <a:gd name="connsiteY72" fmla="*/ 3770 h 10000"/>
                  <a:gd name="connsiteX73" fmla="*/ 968 w 10000"/>
                  <a:gd name="connsiteY73" fmla="*/ 3981 h 10000"/>
                  <a:gd name="connsiteX74" fmla="*/ 851 w 10000"/>
                  <a:gd name="connsiteY74" fmla="*/ 3770 h 10000"/>
                  <a:gd name="connsiteX75" fmla="*/ 558 w 10000"/>
                  <a:gd name="connsiteY75" fmla="*/ 3717 h 10000"/>
                  <a:gd name="connsiteX76" fmla="*/ 0 w 10000"/>
                  <a:gd name="connsiteY76" fmla="*/ 4984 h 10000"/>
                  <a:gd name="connsiteX77" fmla="*/ 59 w 10000"/>
                  <a:gd name="connsiteY77" fmla="*/ 5249 h 10000"/>
                  <a:gd name="connsiteX78" fmla="*/ 118 w 10000"/>
                  <a:gd name="connsiteY78" fmla="*/ 5618 h 10000"/>
                  <a:gd name="connsiteX79" fmla="*/ 294 w 10000"/>
                  <a:gd name="connsiteY79" fmla="*/ 5935 h 10000"/>
                  <a:gd name="connsiteX80" fmla="*/ 528 w 10000"/>
                  <a:gd name="connsiteY80" fmla="*/ 6462 h 10000"/>
                  <a:gd name="connsiteX81" fmla="*/ 381 w 10000"/>
                  <a:gd name="connsiteY81" fmla="*/ 6358 h 10000"/>
                  <a:gd name="connsiteX82" fmla="*/ 733 w 10000"/>
                  <a:gd name="connsiteY82" fmla="*/ 6832 h 10000"/>
                  <a:gd name="connsiteX83" fmla="*/ 938 w 10000"/>
                  <a:gd name="connsiteY83" fmla="*/ 6780 h 10000"/>
                  <a:gd name="connsiteX84" fmla="*/ 910 w 10000"/>
                  <a:gd name="connsiteY84" fmla="*/ 6462 h 10000"/>
                  <a:gd name="connsiteX85" fmla="*/ 1085 w 10000"/>
                  <a:gd name="connsiteY85" fmla="*/ 6515 h 10000"/>
                  <a:gd name="connsiteX86" fmla="*/ 880 w 10000"/>
                  <a:gd name="connsiteY86" fmla="*/ 5882 h 10000"/>
                  <a:gd name="connsiteX87" fmla="*/ 1261 w 10000"/>
                  <a:gd name="connsiteY87" fmla="*/ 5618 h 10000"/>
                  <a:gd name="connsiteX88" fmla="*/ 1468 w 10000"/>
                  <a:gd name="connsiteY88" fmla="*/ 5618 h 10000"/>
                  <a:gd name="connsiteX89" fmla="*/ 1468 w 10000"/>
                  <a:gd name="connsiteY89" fmla="*/ 5882 h 10000"/>
                  <a:gd name="connsiteX90" fmla="*/ 1290 w 10000"/>
                  <a:gd name="connsiteY90" fmla="*/ 6040 h 10000"/>
                  <a:gd name="connsiteX91" fmla="*/ 1174 w 10000"/>
                  <a:gd name="connsiteY91" fmla="*/ 6727 h 10000"/>
                  <a:gd name="connsiteX92" fmla="*/ 1115 w 10000"/>
                  <a:gd name="connsiteY92" fmla="*/ 7043 h 10000"/>
                  <a:gd name="connsiteX93" fmla="*/ 1203 w 10000"/>
                  <a:gd name="connsiteY93" fmla="*/ 7466 h 10000"/>
                  <a:gd name="connsiteX94" fmla="*/ 1378 w 10000"/>
                  <a:gd name="connsiteY94" fmla="*/ 7783 h 10000"/>
                  <a:gd name="connsiteX95" fmla="*/ 1965 w 10000"/>
                  <a:gd name="connsiteY95" fmla="*/ 8416 h 10000"/>
                  <a:gd name="connsiteX96" fmla="*/ 2433 w 10000"/>
                  <a:gd name="connsiteY96" fmla="*/ 8891 h 10000"/>
                  <a:gd name="connsiteX97" fmla="*/ 2785 w 10000"/>
                  <a:gd name="connsiteY97" fmla="*/ 9103 h 10000"/>
                  <a:gd name="connsiteX98" fmla="*/ 3167 w 10000"/>
                  <a:gd name="connsiteY98" fmla="*/ 9313 h 10000"/>
                  <a:gd name="connsiteX99" fmla="*/ 3550 w 10000"/>
                  <a:gd name="connsiteY99" fmla="*/ 9525 h 10000"/>
                  <a:gd name="connsiteX100" fmla="*/ 3902 w 10000"/>
                  <a:gd name="connsiteY100" fmla="*/ 9631 h 10000"/>
                  <a:gd name="connsiteX101" fmla="*/ 4282 w 10000"/>
                  <a:gd name="connsiteY101" fmla="*/ 9789 h 10000"/>
                  <a:gd name="connsiteX102" fmla="*/ 4722 w 10000"/>
                  <a:gd name="connsiteY102" fmla="*/ 9948 h 10000"/>
                  <a:gd name="connsiteX103" fmla="*/ 5190 w 10000"/>
                  <a:gd name="connsiteY103" fmla="*/ 10000 h 10000"/>
                  <a:gd name="connsiteX104" fmla="*/ 5601 w 10000"/>
                  <a:gd name="connsiteY104" fmla="*/ 10000 h 10000"/>
                  <a:gd name="connsiteX105" fmla="*/ 6100 w 10000"/>
                  <a:gd name="connsiteY105" fmla="*/ 9948 h 10000"/>
                  <a:gd name="connsiteX106" fmla="*/ 6452 w 10000"/>
                  <a:gd name="connsiteY106" fmla="*/ 9841 h 10000"/>
                  <a:gd name="connsiteX107" fmla="*/ 6804 w 10000"/>
                  <a:gd name="connsiteY107" fmla="*/ 9737 h 10000"/>
                  <a:gd name="connsiteX108" fmla="*/ 7186 w 10000"/>
                  <a:gd name="connsiteY108" fmla="*/ 9578 h 10000"/>
                  <a:gd name="connsiteX109" fmla="*/ 7537 w 10000"/>
                  <a:gd name="connsiteY109" fmla="*/ 9419 h 10000"/>
                  <a:gd name="connsiteX110" fmla="*/ 7860 w 10000"/>
                  <a:gd name="connsiteY110" fmla="*/ 9209 h 10000"/>
                  <a:gd name="connsiteX111" fmla="*/ 8212 w 10000"/>
                  <a:gd name="connsiteY111" fmla="*/ 8997 h 10000"/>
                  <a:gd name="connsiteX112" fmla="*/ 8535 w 10000"/>
                  <a:gd name="connsiteY11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271 w 10000"/>
                  <a:gd name="connsiteY19" fmla="*/ 5205 h 10000"/>
                  <a:gd name="connsiteX20" fmla="*/ 8142 w 10000"/>
                  <a:gd name="connsiteY20" fmla="*/ 4979 h 10000"/>
                  <a:gd name="connsiteX21" fmla="*/ 8655 w 10000"/>
                  <a:gd name="connsiteY21" fmla="*/ 4904 h 10000"/>
                  <a:gd name="connsiteX22" fmla="*/ 8207 w 10000"/>
                  <a:gd name="connsiteY22" fmla="*/ 4602 h 10000"/>
                  <a:gd name="connsiteX23" fmla="*/ 8014 w 10000"/>
                  <a:gd name="connsiteY23" fmla="*/ 4753 h 10000"/>
                  <a:gd name="connsiteX24" fmla="*/ 8047 w 10000"/>
                  <a:gd name="connsiteY24" fmla="*/ 4837 h 10000"/>
                  <a:gd name="connsiteX25" fmla="*/ 6914 w 10000"/>
                  <a:gd name="connsiteY25" fmla="*/ 3320 h 10000"/>
                  <a:gd name="connsiteX26" fmla="*/ 6926 w 10000"/>
                  <a:gd name="connsiteY26" fmla="*/ 3319 h 10000"/>
                  <a:gd name="connsiteX27" fmla="*/ 6605 w 10000"/>
                  <a:gd name="connsiteY27" fmla="*/ 3244 h 10000"/>
                  <a:gd name="connsiteX28" fmla="*/ 6479 w 10000"/>
                  <a:gd name="connsiteY28" fmla="*/ 3018 h 10000"/>
                  <a:gd name="connsiteX29" fmla="*/ 4957 w 10000"/>
                  <a:gd name="connsiteY29" fmla="*/ 3242 h 10000"/>
                  <a:gd name="connsiteX30" fmla="*/ 4838 w 10000"/>
                  <a:gd name="connsiteY30" fmla="*/ 3189 h 10000"/>
                  <a:gd name="connsiteX31" fmla="*/ 4692 w 10000"/>
                  <a:gd name="connsiteY31" fmla="*/ 3136 h 10000"/>
                  <a:gd name="connsiteX32" fmla="*/ 4575 w 10000"/>
                  <a:gd name="connsiteY32" fmla="*/ 3348 h 10000"/>
                  <a:gd name="connsiteX33" fmla="*/ 4253 w 10000"/>
                  <a:gd name="connsiteY33" fmla="*/ 3084 h 10000"/>
                  <a:gd name="connsiteX34" fmla="*/ 4400 w 10000"/>
                  <a:gd name="connsiteY34" fmla="*/ 3084 h 10000"/>
                  <a:gd name="connsiteX35" fmla="*/ 4429 w 10000"/>
                  <a:gd name="connsiteY35" fmla="*/ 3031 h 10000"/>
                  <a:gd name="connsiteX36" fmla="*/ 4282 w 10000"/>
                  <a:gd name="connsiteY36" fmla="*/ 2925 h 10000"/>
                  <a:gd name="connsiteX37" fmla="*/ 4311 w 10000"/>
                  <a:gd name="connsiteY37" fmla="*/ 2503 h 10000"/>
                  <a:gd name="connsiteX38" fmla="*/ 4253 w 10000"/>
                  <a:gd name="connsiteY38" fmla="*/ 2291 h 10000"/>
                  <a:gd name="connsiteX39" fmla="*/ 4222 w 10000"/>
                  <a:gd name="connsiteY39" fmla="*/ 1659 h 10000"/>
                  <a:gd name="connsiteX40" fmla="*/ 4282 w 10000"/>
                  <a:gd name="connsiteY40" fmla="*/ 1659 h 10000"/>
                  <a:gd name="connsiteX41" fmla="*/ 4194 w 10000"/>
                  <a:gd name="connsiteY41" fmla="*/ 1552 h 10000"/>
                  <a:gd name="connsiteX42" fmla="*/ 3930 w 10000"/>
                  <a:gd name="connsiteY42" fmla="*/ 1763 h 10000"/>
                  <a:gd name="connsiteX43" fmla="*/ 3871 w 10000"/>
                  <a:gd name="connsiteY43" fmla="*/ 1341 h 10000"/>
                  <a:gd name="connsiteX44" fmla="*/ 4077 w 10000"/>
                  <a:gd name="connsiteY44" fmla="*/ 602 h 10000"/>
                  <a:gd name="connsiteX45" fmla="*/ 3902 w 10000"/>
                  <a:gd name="connsiteY45" fmla="*/ 338 h 10000"/>
                  <a:gd name="connsiteX46" fmla="*/ 4493 w 10000"/>
                  <a:gd name="connsiteY46" fmla="*/ 0 h 10000"/>
                  <a:gd name="connsiteX47" fmla="*/ 3636 w 10000"/>
                  <a:gd name="connsiteY47" fmla="*/ 21 h 10000"/>
                  <a:gd name="connsiteX48" fmla="*/ 3550 w 10000"/>
                  <a:gd name="connsiteY48" fmla="*/ 233 h 10000"/>
                  <a:gd name="connsiteX49" fmla="*/ 3460 w 10000"/>
                  <a:gd name="connsiteY49" fmla="*/ 655 h 10000"/>
                  <a:gd name="connsiteX50" fmla="*/ 3343 w 10000"/>
                  <a:gd name="connsiteY50" fmla="*/ 708 h 10000"/>
                  <a:gd name="connsiteX51" fmla="*/ 3519 w 10000"/>
                  <a:gd name="connsiteY51" fmla="*/ 919 h 10000"/>
                  <a:gd name="connsiteX52" fmla="*/ 3550 w 10000"/>
                  <a:gd name="connsiteY52" fmla="*/ 1183 h 10000"/>
                  <a:gd name="connsiteX53" fmla="*/ 3460 w 10000"/>
                  <a:gd name="connsiteY53" fmla="*/ 1341 h 10000"/>
                  <a:gd name="connsiteX54" fmla="*/ 3550 w 10000"/>
                  <a:gd name="connsiteY54" fmla="*/ 1816 h 10000"/>
                  <a:gd name="connsiteX55" fmla="*/ 3489 w 10000"/>
                  <a:gd name="connsiteY55" fmla="*/ 2239 h 10000"/>
                  <a:gd name="connsiteX56" fmla="*/ 3050 w 10000"/>
                  <a:gd name="connsiteY56" fmla="*/ 2555 h 10000"/>
                  <a:gd name="connsiteX57" fmla="*/ 3021 w 10000"/>
                  <a:gd name="connsiteY57" fmla="*/ 2397 h 10000"/>
                  <a:gd name="connsiteX58" fmla="*/ 2992 w 10000"/>
                  <a:gd name="connsiteY58" fmla="*/ 2609 h 10000"/>
                  <a:gd name="connsiteX59" fmla="*/ 3108 w 10000"/>
                  <a:gd name="connsiteY59" fmla="*/ 2819 h 10000"/>
                  <a:gd name="connsiteX60" fmla="*/ 3402 w 10000"/>
                  <a:gd name="connsiteY60" fmla="*/ 2609 h 10000"/>
                  <a:gd name="connsiteX61" fmla="*/ 3519 w 10000"/>
                  <a:gd name="connsiteY61" fmla="*/ 2767 h 10000"/>
                  <a:gd name="connsiteX62" fmla="*/ 3314 w 10000"/>
                  <a:gd name="connsiteY62" fmla="*/ 2819 h 10000"/>
                  <a:gd name="connsiteX63" fmla="*/ 2378 w 10000"/>
                  <a:gd name="connsiteY63" fmla="*/ 2638 h 10000"/>
                  <a:gd name="connsiteX64" fmla="*/ 2570 w 10000"/>
                  <a:gd name="connsiteY64" fmla="*/ 2488 h 10000"/>
                  <a:gd name="connsiteX65" fmla="*/ 1994 w 10000"/>
                  <a:gd name="connsiteY65" fmla="*/ 2940 h 10000"/>
                  <a:gd name="connsiteX66" fmla="*/ 1929 w 10000"/>
                  <a:gd name="connsiteY66" fmla="*/ 3317 h 10000"/>
                  <a:gd name="connsiteX67" fmla="*/ 1929 w 10000"/>
                  <a:gd name="connsiteY67" fmla="*/ 3317 h 10000"/>
                  <a:gd name="connsiteX68" fmla="*/ 1789 w 10000"/>
                  <a:gd name="connsiteY68" fmla="*/ 3559 h 10000"/>
                  <a:gd name="connsiteX69" fmla="*/ 1554 w 10000"/>
                  <a:gd name="connsiteY69" fmla="*/ 3559 h 10000"/>
                  <a:gd name="connsiteX70" fmla="*/ 1378 w 10000"/>
                  <a:gd name="connsiteY70" fmla="*/ 3770 h 10000"/>
                  <a:gd name="connsiteX71" fmla="*/ 1145 w 10000"/>
                  <a:gd name="connsiteY71" fmla="*/ 3770 h 10000"/>
                  <a:gd name="connsiteX72" fmla="*/ 968 w 10000"/>
                  <a:gd name="connsiteY72" fmla="*/ 3981 h 10000"/>
                  <a:gd name="connsiteX73" fmla="*/ 851 w 10000"/>
                  <a:gd name="connsiteY73" fmla="*/ 3770 h 10000"/>
                  <a:gd name="connsiteX74" fmla="*/ 558 w 10000"/>
                  <a:gd name="connsiteY74" fmla="*/ 3717 h 10000"/>
                  <a:gd name="connsiteX75" fmla="*/ 0 w 10000"/>
                  <a:gd name="connsiteY75" fmla="*/ 4984 h 10000"/>
                  <a:gd name="connsiteX76" fmla="*/ 59 w 10000"/>
                  <a:gd name="connsiteY76" fmla="*/ 5249 h 10000"/>
                  <a:gd name="connsiteX77" fmla="*/ 118 w 10000"/>
                  <a:gd name="connsiteY77" fmla="*/ 5618 h 10000"/>
                  <a:gd name="connsiteX78" fmla="*/ 294 w 10000"/>
                  <a:gd name="connsiteY78" fmla="*/ 5935 h 10000"/>
                  <a:gd name="connsiteX79" fmla="*/ 528 w 10000"/>
                  <a:gd name="connsiteY79" fmla="*/ 6462 h 10000"/>
                  <a:gd name="connsiteX80" fmla="*/ 381 w 10000"/>
                  <a:gd name="connsiteY80" fmla="*/ 6358 h 10000"/>
                  <a:gd name="connsiteX81" fmla="*/ 733 w 10000"/>
                  <a:gd name="connsiteY81" fmla="*/ 6832 h 10000"/>
                  <a:gd name="connsiteX82" fmla="*/ 938 w 10000"/>
                  <a:gd name="connsiteY82" fmla="*/ 6780 h 10000"/>
                  <a:gd name="connsiteX83" fmla="*/ 910 w 10000"/>
                  <a:gd name="connsiteY83" fmla="*/ 6462 h 10000"/>
                  <a:gd name="connsiteX84" fmla="*/ 1085 w 10000"/>
                  <a:gd name="connsiteY84" fmla="*/ 6515 h 10000"/>
                  <a:gd name="connsiteX85" fmla="*/ 880 w 10000"/>
                  <a:gd name="connsiteY85" fmla="*/ 5882 h 10000"/>
                  <a:gd name="connsiteX86" fmla="*/ 1261 w 10000"/>
                  <a:gd name="connsiteY86" fmla="*/ 5618 h 10000"/>
                  <a:gd name="connsiteX87" fmla="*/ 1468 w 10000"/>
                  <a:gd name="connsiteY87" fmla="*/ 5618 h 10000"/>
                  <a:gd name="connsiteX88" fmla="*/ 1468 w 10000"/>
                  <a:gd name="connsiteY88" fmla="*/ 5882 h 10000"/>
                  <a:gd name="connsiteX89" fmla="*/ 1290 w 10000"/>
                  <a:gd name="connsiteY89" fmla="*/ 6040 h 10000"/>
                  <a:gd name="connsiteX90" fmla="*/ 1174 w 10000"/>
                  <a:gd name="connsiteY90" fmla="*/ 6727 h 10000"/>
                  <a:gd name="connsiteX91" fmla="*/ 1115 w 10000"/>
                  <a:gd name="connsiteY91" fmla="*/ 7043 h 10000"/>
                  <a:gd name="connsiteX92" fmla="*/ 1203 w 10000"/>
                  <a:gd name="connsiteY92" fmla="*/ 7466 h 10000"/>
                  <a:gd name="connsiteX93" fmla="*/ 1378 w 10000"/>
                  <a:gd name="connsiteY93" fmla="*/ 7783 h 10000"/>
                  <a:gd name="connsiteX94" fmla="*/ 1965 w 10000"/>
                  <a:gd name="connsiteY94" fmla="*/ 8416 h 10000"/>
                  <a:gd name="connsiteX95" fmla="*/ 2433 w 10000"/>
                  <a:gd name="connsiteY95" fmla="*/ 8891 h 10000"/>
                  <a:gd name="connsiteX96" fmla="*/ 2785 w 10000"/>
                  <a:gd name="connsiteY96" fmla="*/ 9103 h 10000"/>
                  <a:gd name="connsiteX97" fmla="*/ 3167 w 10000"/>
                  <a:gd name="connsiteY97" fmla="*/ 9313 h 10000"/>
                  <a:gd name="connsiteX98" fmla="*/ 3550 w 10000"/>
                  <a:gd name="connsiteY98" fmla="*/ 9525 h 10000"/>
                  <a:gd name="connsiteX99" fmla="*/ 3902 w 10000"/>
                  <a:gd name="connsiteY99" fmla="*/ 9631 h 10000"/>
                  <a:gd name="connsiteX100" fmla="*/ 4282 w 10000"/>
                  <a:gd name="connsiteY100" fmla="*/ 9789 h 10000"/>
                  <a:gd name="connsiteX101" fmla="*/ 4722 w 10000"/>
                  <a:gd name="connsiteY101" fmla="*/ 9948 h 10000"/>
                  <a:gd name="connsiteX102" fmla="*/ 5190 w 10000"/>
                  <a:gd name="connsiteY102" fmla="*/ 10000 h 10000"/>
                  <a:gd name="connsiteX103" fmla="*/ 5601 w 10000"/>
                  <a:gd name="connsiteY103" fmla="*/ 10000 h 10000"/>
                  <a:gd name="connsiteX104" fmla="*/ 6100 w 10000"/>
                  <a:gd name="connsiteY104" fmla="*/ 9948 h 10000"/>
                  <a:gd name="connsiteX105" fmla="*/ 6452 w 10000"/>
                  <a:gd name="connsiteY105" fmla="*/ 9841 h 10000"/>
                  <a:gd name="connsiteX106" fmla="*/ 6804 w 10000"/>
                  <a:gd name="connsiteY106" fmla="*/ 9737 h 10000"/>
                  <a:gd name="connsiteX107" fmla="*/ 7186 w 10000"/>
                  <a:gd name="connsiteY107" fmla="*/ 9578 h 10000"/>
                  <a:gd name="connsiteX108" fmla="*/ 7537 w 10000"/>
                  <a:gd name="connsiteY108" fmla="*/ 9419 h 10000"/>
                  <a:gd name="connsiteX109" fmla="*/ 7860 w 10000"/>
                  <a:gd name="connsiteY109" fmla="*/ 9209 h 10000"/>
                  <a:gd name="connsiteX110" fmla="*/ 8212 w 10000"/>
                  <a:gd name="connsiteY110" fmla="*/ 8997 h 10000"/>
                  <a:gd name="connsiteX111" fmla="*/ 8535 w 10000"/>
                  <a:gd name="connsiteY11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142 w 10000"/>
                  <a:gd name="connsiteY19" fmla="*/ 4979 h 10000"/>
                  <a:gd name="connsiteX20" fmla="*/ 8655 w 10000"/>
                  <a:gd name="connsiteY20" fmla="*/ 4904 h 10000"/>
                  <a:gd name="connsiteX21" fmla="*/ 8207 w 10000"/>
                  <a:gd name="connsiteY21" fmla="*/ 4602 h 10000"/>
                  <a:gd name="connsiteX22" fmla="*/ 8014 w 10000"/>
                  <a:gd name="connsiteY22" fmla="*/ 4753 h 10000"/>
                  <a:gd name="connsiteX23" fmla="*/ 8047 w 10000"/>
                  <a:gd name="connsiteY23" fmla="*/ 4837 h 10000"/>
                  <a:gd name="connsiteX24" fmla="*/ 6914 w 10000"/>
                  <a:gd name="connsiteY24" fmla="*/ 3320 h 10000"/>
                  <a:gd name="connsiteX25" fmla="*/ 6926 w 10000"/>
                  <a:gd name="connsiteY25" fmla="*/ 3319 h 10000"/>
                  <a:gd name="connsiteX26" fmla="*/ 6605 w 10000"/>
                  <a:gd name="connsiteY26" fmla="*/ 3244 h 10000"/>
                  <a:gd name="connsiteX27" fmla="*/ 6479 w 10000"/>
                  <a:gd name="connsiteY27" fmla="*/ 3018 h 10000"/>
                  <a:gd name="connsiteX28" fmla="*/ 4957 w 10000"/>
                  <a:gd name="connsiteY28" fmla="*/ 3242 h 10000"/>
                  <a:gd name="connsiteX29" fmla="*/ 4838 w 10000"/>
                  <a:gd name="connsiteY29" fmla="*/ 3189 h 10000"/>
                  <a:gd name="connsiteX30" fmla="*/ 4692 w 10000"/>
                  <a:gd name="connsiteY30" fmla="*/ 3136 h 10000"/>
                  <a:gd name="connsiteX31" fmla="*/ 4575 w 10000"/>
                  <a:gd name="connsiteY31" fmla="*/ 3348 h 10000"/>
                  <a:gd name="connsiteX32" fmla="*/ 4253 w 10000"/>
                  <a:gd name="connsiteY32" fmla="*/ 3084 h 10000"/>
                  <a:gd name="connsiteX33" fmla="*/ 4400 w 10000"/>
                  <a:gd name="connsiteY33" fmla="*/ 3084 h 10000"/>
                  <a:gd name="connsiteX34" fmla="*/ 4429 w 10000"/>
                  <a:gd name="connsiteY34" fmla="*/ 3031 h 10000"/>
                  <a:gd name="connsiteX35" fmla="*/ 4282 w 10000"/>
                  <a:gd name="connsiteY35" fmla="*/ 2925 h 10000"/>
                  <a:gd name="connsiteX36" fmla="*/ 4311 w 10000"/>
                  <a:gd name="connsiteY36" fmla="*/ 2503 h 10000"/>
                  <a:gd name="connsiteX37" fmla="*/ 4253 w 10000"/>
                  <a:gd name="connsiteY37" fmla="*/ 2291 h 10000"/>
                  <a:gd name="connsiteX38" fmla="*/ 4222 w 10000"/>
                  <a:gd name="connsiteY38" fmla="*/ 1659 h 10000"/>
                  <a:gd name="connsiteX39" fmla="*/ 4282 w 10000"/>
                  <a:gd name="connsiteY39" fmla="*/ 1659 h 10000"/>
                  <a:gd name="connsiteX40" fmla="*/ 4194 w 10000"/>
                  <a:gd name="connsiteY40" fmla="*/ 1552 h 10000"/>
                  <a:gd name="connsiteX41" fmla="*/ 3930 w 10000"/>
                  <a:gd name="connsiteY41" fmla="*/ 1763 h 10000"/>
                  <a:gd name="connsiteX42" fmla="*/ 3871 w 10000"/>
                  <a:gd name="connsiteY42" fmla="*/ 1341 h 10000"/>
                  <a:gd name="connsiteX43" fmla="*/ 4077 w 10000"/>
                  <a:gd name="connsiteY43" fmla="*/ 602 h 10000"/>
                  <a:gd name="connsiteX44" fmla="*/ 3902 w 10000"/>
                  <a:gd name="connsiteY44" fmla="*/ 338 h 10000"/>
                  <a:gd name="connsiteX45" fmla="*/ 4493 w 10000"/>
                  <a:gd name="connsiteY45" fmla="*/ 0 h 10000"/>
                  <a:gd name="connsiteX46" fmla="*/ 3636 w 10000"/>
                  <a:gd name="connsiteY46" fmla="*/ 21 h 10000"/>
                  <a:gd name="connsiteX47" fmla="*/ 3550 w 10000"/>
                  <a:gd name="connsiteY47" fmla="*/ 233 h 10000"/>
                  <a:gd name="connsiteX48" fmla="*/ 3460 w 10000"/>
                  <a:gd name="connsiteY48" fmla="*/ 655 h 10000"/>
                  <a:gd name="connsiteX49" fmla="*/ 3343 w 10000"/>
                  <a:gd name="connsiteY49" fmla="*/ 708 h 10000"/>
                  <a:gd name="connsiteX50" fmla="*/ 3519 w 10000"/>
                  <a:gd name="connsiteY50" fmla="*/ 919 h 10000"/>
                  <a:gd name="connsiteX51" fmla="*/ 3550 w 10000"/>
                  <a:gd name="connsiteY51" fmla="*/ 1183 h 10000"/>
                  <a:gd name="connsiteX52" fmla="*/ 3460 w 10000"/>
                  <a:gd name="connsiteY52" fmla="*/ 1341 h 10000"/>
                  <a:gd name="connsiteX53" fmla="*/ 3550 w 10000"/>
                  <a:gd name="connsiteY53" fmla="*/ 1816 h 10000"/>
                  <a:gd name="connsiteX54" fmla="*/ 3489 w 10000"/>
                  <a:gd name="connsiteY54" fmla="*/ 2239 h 10000"/>
                  <a:gd name="connsiteX55" fmla="*/ 3050 w 10000"/>
                  <a:gd name="connsiteY55" fmla="*/ 2555 h 10000"/>
                  <a:gd name="connsiteX56" fmla="*/ 3021 w 10000"/>
                  <a:gd name="connsiteY56" fmla="*/ 2397 h 10000"/>
                  <a:gd name="connsiteX57" fmla="*/ 2992 w 10000"/>
                  <a:gd name="connsiteY57" fmla="*/ 2609 h 10000"/>
                  <a:gd name="connsiteX58" fmla="*/ 3108 w 10000"/>
                  <a:gd name="connsiteY58" fmla="*/ 2819 h 10000"/>
                  <a:gd name="connsiteX59" fmla="*/ 3402 w 10000"/>
                  <a:gd name="connsiteY59" fmla="*/ 2609 h 10000"/>
                  <a:gd name="connsiteX60" fmla="*/ 3519 w 10000"/>
                  <a:gd name="connsiteY60" fmla="*/ 2767 h 10000"/>
                  <a:gd name="connsiteX61" fmla="*/ 3314 w 10000"/>
                  <a:gd name="connsiteY61" fmla="*/ 2819 h 10000"/>
                  <a:gd name="connsiteX62" fmla="*/ 2378 w 10000"/>
                  <a:gd name="connsiteY62" fmla="*/ 2638 h 10000"/>
                  <a:gd name="connsiteX63" fmla="*/ 2570 w 10000"/>
                  <a:gd name="connsiteY63" fmla="*/ 2488 h 10000"/>
                  <a:gd name="connsiteX64" fmla="*/ 1994 w 10000"/>
                  <a:gd name="connsiteY64" fmla="*/ 2940 h 10000"/>
                  <a:gd name="connsiteX65" fmla="*/ 1929 w 10000"/>
                  <a:gd name="connsiteY65" fmla="*/ 3317 h 10000"/>
                  <a:gd name="connsiteX66" fmla="*/ 1929 w 10000"/>
                  <a:gd name="connsiteY66" fmla="*/ 3317 h 10000"/>
                  <a:gd name="connsiteX67" fmla="*/ 1789 w 10000"/>
                  <a:gd name="connsiteY67" fmla="*/ 3559 h 10000"/>
                  <a:gd name="connsiteX68" fmla="*/ 1554 w 10000"/>
                  <a:gd name="connsiteY68" fmla="*/ 3559 h 10000"/>
                  <a:gd name="connsiteX69" fmla="*/ 1378 w 10000"/>
                  <a:gd name="connsiteY69" fmla="*/ 3770 h 10000"/>
                  <a:gd name="connsiteX70" fmla="*/ 1145 w 10000"/>
                  <a:gd name="connsiteY70" fmla="*/ 3770 h 10000"/>
                  <a:gd name="connsiteX71" fmla="*/ 968 w 10000"/>
                  <a:gd name="connsiteY71" fmla="*/ 3981 h 10000"/>
                  <a:gd name="connsiteX72" fmla="*/ 851 w 10000"/>
                  <a:gd name="connsiteY72" fmla="*/ 3770 h 10000"/>
                  <a:gd name="connsiteX73" fmla="*/ 558 w 10000"/>
                  <a:gd name="connsiteY73" fmla="*/ 3717 h 10000"/>
                  <a:gd name="connsiteX74" fmla="*/ 0 w 10000"/>
                  <a:gd name="connsiteY74" fmla="*/ 4984 h 10000"/>
                  <a:gd name="connsiteX75" fmla="*/ 59 w 10000"/>
                  <a:gd name="connsiteY75" fmla="*/ 5249 h 10000"/>
                  <a:gd name="connsiteX76" fmla="*/ 118 w 10000"/>
                  <a:gd name="connsiteY76" fmla="*/ 5618 h 10000"/>
                  <a:gd name="connsiteX77" fmla="*/ 294 w 10000"/>
                  <a:gd name="connsiteY77" fmla="*/ 5935 h 10000"/>
                  <a:gd name="connsiteX78" fmla="*/ 528 w 10000"/>
                  <a:gd name="connsiteY78" fmla="*/ 6462 h 10000"/>
                  <a:gd name="connsiteX79" fmla="*/ 381 w 10000"/>
                  <a:gd name="connsiteY79" fmla="*/ 6358 h 10000"/>
                  <a:gd name="connsiteX80" fmla="*/ 733 w 10000"/>
                  <a:gd name="connsiteY80" fmla="*/ 6832 h 10000"/>
                  <a:gd name="connsiteX81" fmla="*/ 938 w 10000"/>
                  <a:gd name="connsiteY81" fmla="*/ 6780 h 10000"/>
                  <a:gd name="connsiteX82" fmla="*/ 910 w 10000"/>
                  <a:gd name="connsiteY82" fmla="*/ 6462 h 10000"/>
                  <a:gd name="connsiteX83" fmla="*/ 1085 w 10000"/>
                  <a:gd name="connsiteY83" fmla="*/ 6515 h 10000"/>
                  <a:gd name="connsiteX84" fmla="*/ 880 w 10000"/>
                  <a:gd name="connsiteY84" fmla="*/ 5882 h 10000"/>
                  <a:gd name="connsiteX85" fmla="*/ 1261 w 10000"/>
                  <a:gd name="connsiteY85" fmla="*/ 5618 h 10000"/>
                  <a:gd name="connsiteX86" fmla="*/ 1468 w 10000"/>
                  <a:gd name="connsiteY86" fmla="*/ 5618 h 10000"/>
                  <a:gd name="connsiteX87" fmla="*/ 1468 w 10000"/>
                  <a:gd name="connsiteY87" fmla="*/ 5882 h 10000"/>
                  <a:gd name="connsiteX88" fmla="*/ 1290 w 10000"/>
                  <a:gd name="connsiteY88" fmla="*/ 6040 h 10000"/>
                  <a:gd name="connsiteX89" fmla="*/ 1174 w 10000"/>
                  <a:gd name="connsiteY89" fmla="*/ 6727 h 10000"/>
                  <a:gd name="connsiteX90" fmla="*/ 1115 w 10000"/>
                  <a:gd name="connsiteY90" fmla="*/ 7043 h 10000"/>
                  <a:gd name="connsiteX91" fmla="*/ 1203 w 10000"/>
                  <a:gd name="connsiteY91" fmla="*/ 7466 h 10000"/>
                  <a:gd name="connsiteX92" fmla="*/ 1378 w 10000"/>
                  <a:gd name="connsiteY92" fmla="*/ 7783 h 10000"/>
                  <a:gd name="connsiteX93" fmla="*/ 1965 w 10000"/>
                  <a:gd name="connsiteY93" fmla="*/ 8416 h 10000"/>
                  <a:gd name="connsiteX94" fmla="*/ 2433 w 10000"/>
                  <a:gd name="connsiteY94" fmla="*/ 8891 h 10000"/>
                  <a:gd name="connsiteX95" fmla="*/ 2785 w 10000"/>
                  <a:gd name="connsiteY95" fmla="*/ 9103 h 10000"/>
                  <a:gd name="connsiteX96" fmla="*/ 3167 w 10000"/>
                  <a:gd name="connsiteY96" fmla="*/ 9313 h 10000"/>
                  <a:gd name="connsiteX97" fmla="*/ 3550 w 10000"/>
                  <a:gd name="connsiteY97" fmla="*/ 9525 h 10000"/>
                  <a:gd name="connsiteX98" fmla="*/ 3902 w 10000"/>
                  <a:gd name="connsiteY98" fmla="*/ 9631 h 10000"/>
                  <a:gd name="connsiteX99" fmla="*/ 4282 w 10000"/>
                  <a:gd name="connsiteY99" fmla="*/ 9789 h 10000"/>
                  <a:gd name="connsiteX100" fmla="*/ 4722 w 10000"/>
                  <a:gd name="connsiteY100" fmla="*/ 9948 h 10000"/>
                  <a:gd name="connsiteX101" fmla="*/ 5190 w 10000"/>
                  <a:gd name="connsiteY101" fmla="*/ 10000 h 10000"/>
                  <a:gd name="connsiteX102" fmla="*/ 5601 w 10000"/>
                  <a:gd name="connsiteY102" fmla="*/ 10000 h 10000"/>
                  <a:gd name="connsiteX103" fmla="*/ 6100 w 10000"/>
                  <a:gd name="connsiteY103" fmla="*/ 9948 h 10000"/>
                  <a:gd name="connsiteX104" fmla="*/ 6452 w 10000"/>
                  <a:gd name="connsiteY104" fmla="*/ 9841 h 10000"/>
                  <a:gd name="connsiteX105" fmla="*/ 6804 w 10000"/>
                  <a:gd name="connsiteY105" fmla="*/ 9737 h 10000"/>
                  <a:gd name="connsiteX106" fmla="*/ 7186 w 10000"/>
                  <a:gd name="connsiteY106" fmla="*/ 9578 h 10000"/>
                  <a:gd name="connsiteX107" fmla="*/ 7537 w 10000"/>
                  <a:gd name="connsiteY107" fmla="*/ 9419 h 10000"/>
                  <a:gd name="connsiteX108" fmla="*/ 7860 w 10000"/>
                  <a:gd name="connsiteY108" fmla="*/ 9209 h 10000"/>
                  <a:gd name="connsiteX109" fmla="*/ 8212 w 10000"/>
                  <a:gd name="connsiteY109" fmla="*/ 8997 h 10000"/>
                  <a:gd name="connsiteX110" fmla="*/ 8535 w 10000"/>
                  <a:gd name="connsiteY11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142 w 10000"/>
                  <a:gd name="connsiteY18" fmla="*/ 4979 h 10000"/>
                  <a:gd name="connsiteX19" fmla="*/ 8655 w 10000"/>
                  <a:gd name="connsiteY19" fmla="*/ 4904 h 10000"/>
                  <a:gd name="connsiteX20" fmla="*/ 8207 w 10000"/>
                  <a:gd name="connsiteY20" fmla="*/ 4602 h 10000"/>
                  <a:gd name="connsiteX21" fmla="*/ 8014 w 10000"/>
                  <a:gd name="connsiteY21" fmla="*/ 4753 h 10000"/>
                  <a:gd name="connsiteX22" fmla="*/ 8047 w 10000"/>
                  <a:gd name="connsiteY22" fmla="*/ 4837 h 10000"/>
                  <a:gd name="connsiteX23" fmla="*/ 6914 w 10000"/>
                  <a:gd name="connsiteY23" fmla="*/ 3320 h 10000"/>
                  <a:gd name="connsiteX24" fmla="*/ 6926 w 10000"/>
                  <a:gd name="connsiteY24" fmla="*/ 3319 h 10000"/>
                  <a:gd name="connsiteX25" fmla="*/ 6605 w 10000"/>
                  <a:gd name="connsiteY25" fmla="*/ 3244 h 10000"/>
                  <a:gd name="connsiteX26" fmla="*/ 6479 w 10000"/>
                  <a:gd name="connsiteY26" fmla="*/ 3018 h 10000"/>
                  <a:gd name="connsiteX27" fmla="*/ 4957 w 10000"/>
                  <a:gd name="connsiteY27" fmla="*/ 3242 h 10000"/>
                  <a:gd name="connsiteX28" fmla="*/ 4838 w 10000"/>
                  <a:gd name="connsiteY28" fmla="*/ 3189 h 10000"/>
                  <a:gd name="connsiteX29" fmla="*/ 4692 w 10000"/>
                  <a:gd name="connsiteY29" fmla="*/ 3136 h 10000"/>
                  <a:gd name="connsiteX30" fmla="*/ 4575 w 10000"/>
                  <a:gd name="connsiteY30" fmla="*/ 3348 h 10000"/>
                  <a:gd name="connsiteX31" fmla="*/ 4253 w 10000"/>
                  <a:gd name="connsiteY31" fmla="*/ 3084 h 10000"/>
                  <a:gd name="connsiteX32" fmla="*/ 4400 w 10000"/>
                  <a:gd name="connsiteY32" fmla="*/ 3084 h 10000"/>
                  <a:gd name="connsiteX33" fmla="*/ 4429 w 10000"/>
                  <a:gd name="connsiteY33" fmla="*/ 3031 h 10000"/>
                  <a:gd name="connsiteX34" fmla="*/ 4282 w 10000"/>
                  <a:gd name="connsiteY34" fmla="*/ 2925 h 10000"/>
                  <a:gd name="connsiteX35" fmla="*/ 4311 w 10000"/>
                  <a:gd name="connsiteY35" fmla="*/ 2503 h 10000"/>
                  <a:gd name="connsiteX36" fmla="*/ 4253 w 10000"/>
                  <a:gd name="connsiteY36" fmla="*/ 2291 h 10000"/>
                  <a:gd name="connsiteX37" fmla="*/ 4222 w 10000"/>
                  <a:gd name="connsiteY37" fmla="*/ 1659 h 10000"/>
                  <a:gd name="connsiteX38" fmla="*/ 4282 w 10000"/>
                  <a:gd name="connsiteY38" fmla="*/ 1659 h 10000"/>
                  <a:gd name="connsiteX39" fmla="*/ 4194 w 10000"/>
                  <a:gd name="connsiteY39" fmla="*/ 1552 h 10000"/>
                  <a:gd name="connsiteX40" fmla="*/ 3930 w 10000"/>
                  <a:gd name="connsiteY40" fmla="*/ 1763 h 10000"/>
                  <a:gd name="connsiteX41" fmla="*/ 3871 w 10000"/>
                  <a:gd name="connsiteY41" fmla="*/ 1341 h 10000"/>
                  <a:gd name="connsiteX42" fmla="*/ 4077 w 10000"/>
                  <a:gd name="connsiteY42" fmla="*/ 602 h 10000"/>
                  <a:gd name="connsiteX43" fmla="*/ 3902 w 10000"/>
                  <a:gd name="connsiteY43" fmla="*/ 338 h 10000"/>
                  <a:gd name="connsiteX44" fmla="*/ 4493 w 10000"/>
                  <a:gd name="connsiteY44" fmla="*/ 0 h 10000"/>
                  <a:gd name="connsiteX45" fmla="*/ 3636 w 10000"/>
                  <a:gd name="connsiteY45" fmla="*/ 21 h 10000"/>
                  <a:gd name="connsiteX46" fmla="*/ 3550 w 10000"/>
                  <a:gd name="connsiteY46" fmla="*/ 233 h 10000"/>
                  <a:gd name="connsiteX47" fmla="*/ 3460 w 10000"/>
                  <a:gd name="connsiteY47" fmla="*/ 655 h 10000"/>
                  <a:gd name="connsiteX48" fmla="*/ 3343 w 10000"/>
                  <a:gd name="connsiteY48" fmla="*/ 708 h 10000"/>
                  <a:gd name="connsiteX49" fmla="*/ 3519 w 10000"/>
                  <a:gd name="connsiteY49" fmla="*/ 919 h 10000"/>
                  <a:gd name="connsiteX50" fmla="*/ 3550 w 10000"/>
                  <a:gd name="connsiteY50" fmla="*/ 1183 h 10000"/>
                  <a:gd name="connsiteX51" fmla="*/ 3460 w 10000"/>
                  <a:gd name="connsiteY51" fmla="*/ 1341 h 10000"/>
                  <a:gd name="connsiteX52" fmla="*/ 3550 w 10000"/>
                  <a:gd name="connsiteY52" fmla="*/ 1816 h 10000"/>
                  <a:gd name="connsiteX53" fmla="*/ 3489 w 10000"/>
                  <a:gd name="connsiteY53" fmla="*/ 2239 h 10000"/>
                  <a:gd name="connsiteX54" fmla="*/ 3050 w 10000"/>
                  <a:gd name="connsiteY54" fmla="*/ 2555 h 10000"/>
                  <a:gd name="connsiteX55" fmla="*/ 3021 w 10000"/>
                  <a:gd name="connsiteY55" fmla="*/ 2397 h 10000"/>
                  <a:gd name="connsiteX56" fmla="*/ 2992 w 10000"/>
                  <a:gd name="connsiteY56" fmla="*/ 2609 h 10000"/>
                  <a:gd name="connsiteX57" fmla="*/ 3108 w 10000"/>
                  <a:gd name="connsiteY57" fmla="*/ 2819 h 10000"/>
                  <a:gd name="connsiteX58" fmla="*/ 3402 w 10000"/>
                  <a:gd name="connsiteY58" fmla="*/ 2609 h 10000"/>
                  <a:gd name="connsiteX59" fmla="*/ 3519 w 10000"/>
                  <a:gd name="connsiteY59" fmla="*/ 2767 h 10000"/>
                  <a:gd name="connsiteX60" fmla="*/ 3314 w 10000"/>
                  <a:gd name="connsiteY60" fmla="*/ 2819 h 10000"/>
                  <a:gd name="connsiteX61" fmla="*/ 2378 w 10000"/>
                  <a:gd name="connsiteY61" fmla="*/ 2638 h 10000"/>
                  <a:gd name="connsiteX62" fmla="*/ 2570 w 10000"/>
                  <a:gd name="connsiteY62" fmla="*/ 2488 h 10000"/>
                  <a:gd name="connsiteX63" fmla="*/ 1994 w 10000"/>
                  <a:gd name="connsiteY63" fmla="*/ 2940 h 10000"/>
                  <a:gd name="connsiteX64" fmla="*/ 1929 w 10000"/>
                  <a:gd name="connsiteY64" fmla="*/ 3317 h 10000"/>
                  <a:gd name="connsiteX65" fmla="*/ 1929 w 10000"/>
                  <a:gd name="connsiteY65" fmla="*/ 3317 h 10000"/>
                  <a:gd name="connsiteX66" fmla="*/ 1789 w 10000"/>
                  <a:gd name="connsiteY66" fmla="*/ 3559 h 10000"/>
                  <a:gd name="connsiteX67" fmla="*/ 1554 w 10000"/>
                  <a:gd name="connsiteY67" fmla="*/ 3559 h 10000"/>
                  <a:gd name="connsiteX68" fmla="*/ 1378 w 10000"/>
                  <a:gd name="connsiteY68" fmla="*/ 3770 h 10000"/>
                  <a:gd name="connsiteX69" fmla="*/ 1145 w 10000"/>
                  <a:gd name="connsiteY69" fmla="*/ 3770 h 10000"/>
                  <a:gd name="connsiteX70" fmla="*/ 968 w 10000"/>
                  <a:gd name="connsiteY70" fmla="*/ 3981 h 10000"/>
                  <a:gd name="connsiteX71" fmla="*/ 851 w 10000"/>
                  <a:gd name="connsiteY71" fmla="*/ 3770 h 10000"/>
                  <a:gd name="connsiteX72" fmla="*/ 558 w 10000"/>
                  <a:gd name="connsiteY72" fmla="*/ 3717 h 10000"/>
                  <a:gd name="connsiteX73" fmla="*/ 0 w 10000"/>
                  <a:gd name="connsiteY73" fmla="*/ 4984 h 10000"/>
                  <a:gd name="connsiteX74" fmla="*/ 59 w 10000"/>
                  <a:gd name="connsiteY74" fmla="*/ 5249 h 10000"/>
                  <a:gd name="connsiteX75" fmla="*/ 118 w 10000"/>
                  <a:gd name="connsiteY75" fmla="*/ 5618 h 10000"/>
                  <a:gd name="connsiteX76" fmla="*/ 294 w 10000"/>
                  <a:gd name="connsiteY76" fmla="*/ 5935 h 10000"/>
                  <a:gd name="connsiteX77" fmla="*/ 528 w 10000"/>
                  <a:gd name="connsiteY77" fmla="*/ 6462 h 10000"/>
                  <a:gd name="connsiteX78" fmla="*/ 381 w 10000"/>
                  <a:gd name="connsiteY78" fmla="*/ 6358 h 10000"/>
                  <a:gd name="connsiteX79" fmla="*/ 733 w 10000"/>
                  <a:gd name="connsiteY79" fmla="*/ 6832 h 10000"/>
                  <a:gd name="connsiteX80" fmla="*/ 938 w 10000"/>
                  <a:gd name="connsiteY80" fmla="*/ 6780 h 10000"/>
                  <a:gd name="connsiteX81" fmla="*/ 910 w 10000"/>
                  <a:gd name="connsiteY81" fmla="*/ 6462 h 10000"/>
                  <a:gd name="connsiteX82" fmla="*/ 1085 w 10000"/>
                  <a:gd name="connsiteY82" fmla="*/ 6515 h 10000"/>
                  <a:gd name="connsiteX83" fmla="*/ 880 w 10000"/>
                  <a:gd name="connsiteY83" fmla="*/ 5882 h 10000"/>
                  <a:gd name="connsiteX84" fmla="*/ 1261 w 10000"/>
                  <a:gd name="connsiteY84" fmla="*/ 5618 h 10000"/>
                  <a:gd name="connsiteX85" fmla="*/ 1468 w 10000"/>
                  <a:gd name="connsiteY85" fmla="*/ 5618 h 10000"/>
                  <a:gd name="connsiteX86" fmla="*/ 1468 w 10000"/>
                  <a:gd name="connsiteY86" fmla="*/ 5882 h 10000"/>
                  <a:gd name="connsiteX87" fmla="*/ 1290 w 10000"/>
                  <a:gd name="connsiteY87" fmla="*/ 6040 h 10000"/>
                  <a:gd name="connsiteX88" fmla="*/ 1174 w 10000"/>
                  <a:gd name="connsiteY88" fmla="*/ 6727 h 10000"/>
                  <a:gd name="connsiteX89" fmla="*/ 1115 w 10000"/>
                  <a:gd name="connsiteY89" fmla="*/ 7043 h 10000"/>
                  <a:gd name="connsiteX90" fmla="*/ 1203 w 10000"/>
                  <a:gd name="connsiteY90" fmla="*/ 7466 h 10000"/>
                  <a:gd name="connsiteX91" fmla="*/ 1378 w 10000"/>
                  <a:gd name="connsiteY91" fmla="*/ 7783 h 10000"/>
                  <a:gd name="connsiteX92" fmla="*/ 1965 w 10000"/>
                  <a:gd name="connsiteY92" fmla="*/ 8416 h 10000"/>
                  <a:gd name="connsiteX93" fmla="*/ 2433 w 10000"/>
                  <a:gd name="connsiteY93" fmla="*/ 8891 h 10000"/>
                  <a:gd name="connsiteX94" fmla="*/ 2785 w 10000"/>
                  <a:gd name="connsiteY94" fmla="*/ 9103 h 10000"/>
                  <a:gd name="connsiteX95" fmla="*/ 3167 w 10000"/>
                  <a:gd name="connsiteY95" fmla="*/ 9313 h 10000"/>
                  <a:gd name="connsiteX96" fmla="*/ 3550 w 10000"/>
                  <a:gd name="connsiteY96" fmla="*/ 9525 h 10000"/>
                  <a:gd name="connsiteX97" fmla="*/ 3902 w 10000"/>
                  <a:gd name="connsiteY97" fmla="*/ 9631 h 10000"/>
                  <a:gd name="connsiteX98" fmla="*/ 4282 w 10000"/>
                  <a:gd name="connsiteY98" fmla="*/ 9789 h 10000"/>
                  <a:gd name="connsiteX99" fmla="*/ 4722 w 10000"/>
                  <a:gd name="connsiteY99" fmla="*/ 9948 h 10000"/>
                  <a:gd name="connsiteX100" fmla="*/ 5190 w 10000"/>
                  <a:gd name="connsiteY100" fmla="*/ 10000 h 10000"/>
                  <a:gd name="connsiteX101" fmla="*/ 5601 w 10000"/>
                  <a:gd name="connsiteY101" fmla="*/ 10000 h 10000"/>
                  <a:gd name="connsiteX102" fmla="*/ 6100 w 10000"/>
                  <a:gd name="connsiteY102" fmla="*/ 9948 h 10000"/>
                  <a:gd name="connsiteX103" fmla="*/ 6452 w 10000"/>
                  <a:gd name="connsiteY103" fmla="*/ 9841 h 10000"/>
                  <a:gd name="connsiteX104" fmla="*/ 6804 w 10000"/>
                  <a:gd name="connsiteY104" fmla="*/ 9737 h 10000"/>
                  <a:gd name="connsiteX105" fmla="*/ 7186 w 10000"/>
                  <a:gd name="connsiteY105" fmla="*/ 9578 h 10000"/>
                  <a:gd name="connsiteX106" fmla="*/ 7537 w 10000"/>
                  <a:gd name="connsiteY106" fmla="*/ 9419 h 10000"/>
                  <a:gd name="connsiteX107" fmla="*/ 7860 w 10000"/>
                  <a:gd name="connsiteY107" fmla="*/ 9209 h 10000"/>
                  <a:gd name="connsiteX108" fmla="*/ 8212 w 10000"/>
                  <a:gd name="connsiteY108" fmla="*/ 8997 h 10000"/>
                  <a:gd name="connsiteX109" fmla="*/ 8535 w 10000"/>
                  <a:gd name="connsiteY10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142 w 10000"/>
                  <a:gd name="connsiteY17" fmla="*/ 4979 h 10000"/>
                  <a:gd name="connsiteX18" fmla="*/ 8655 w 10000"/>
                  <a:gd name="connsiteY18" fmla="*/ 4904 h 10000"/>
                  <a:gd name="connsiteX19" fmla="*/ 8207 w 10000"/>
                  <a:gd name="connsiteY19" fmla="*/ 4602 h 10000"/>
                  <a:gd name="connsiteX20" fmla="*/ 8014 w 10000"/>
                  <a:gd name="connsiteY20" fmla="*/ 4753 h 10000"/>
                  <a:gd name="connsiteX21" fmla="*/ 8047 w 10000"/>
                  <a:gd name="connsiteY21" fmla="*/ 4837 h 10000"/>
                  <a:gd name="connsiteX22" fmla="*/ 6914 w 10000"/>
                  <a:gd name="connsiteY22" fmla="*/ 3320 h 10000"/>
                  <a:gd name="connsiteX23" fmla="*/ 6926 w 10000"/>
                  <a:gd name="connsiteY23" fmla="*/ 3319 h 10000"/>
                  <a:gd name="connsiteX24" fmla="*/ 6605 w 10000"/>
                  <a:gd name="connsiteY24" fmla="*/ 3244 h 10000"/>
                  <a:gd name="connsiteX25" fmla="*/ 6479 w 10000"/>
                  <a:gd name="connsiteY25" fmla="*/ 3018 h 10000"/>
                  <a:gd name="connsiteX26" fmla="*/ 4957 w 10000"/>
                  <a:gd name="connsiteY26" fmla="*/ 3242 h 10000"/>
                  <a:gd name="connsiteX27" fmla="*/ 4838 w 10000"/>
                  <a:gd name="connsiteY27" fmla="*/ 3189 h 10000"/>
                  <a:gd name="connsiteX28" fmla="*/ 4692 w 10000"/>
                  <a:gd name="connsiteY28" fmla="*/ 3136 h 10000"/>
                  <a:gd name="connsiteX29" fmla="*/ 4575 w 10000"/>
                  <a:gd name="connsiteY29" fmla="*/ 3348 h 10000"/>
                  <a:gd name="connsiteX30" fmla="*/ 4253 w 10000"/>
                  <a:gd name="connsiteY30" fmla="*/ 3084 h 10000"/>
                  <a:gd name="connsiteX31" fmla="*/ 4400 w 10000"/>
                  <a:gd name="connsiteY31" fmla="*/ 3084 h 10000"/>
                  <a:gd name="connsiteX32" fmla="*/ 4429 w 10000"/>
                  <a:gd name="connsiteY32" fmla="*/ 3031 h 10000"/>
                  <a:gd name="connsiteX33" fmla="*/ 4282 w 10000"/>
                  <a:gd name="connsiteY33" fmla="*/ 2925 h 10000"/>
                  <a:gd name="connsiteX34" fmla="*/ 4311 w 10000"/>
                  <a:gd name="connsiteY34" fmla="*/ 2503 h 10000"/>
                  <a:gd name="connsiteX35" fmla="*/ 4253 w 10000"/>
                  <a:gd name="connsiteY35" fmla="*/ 2291 h 10000"/>
                  <a:gd name="connsiteX36" fmla="*/ 4222 w 10000"/>
                  <a:gd name="connsiteY36" fmla="*/ 1659 h 10000"/>
                  <a:gd name="connsiteX37" fmla="*/ 4282 w 10000"/>
                  <a:gd name="connsiteY37" fmla="*/ 1659 h 10000"/>
                  <a:gd name="connsiteX38" fmla="*/ 4194 w 10000"/>
                  <a:gd name="connsiteY38" fmla="*/ 1552 h 10000"/>
                  <a:gd name="connsiteX39" fmla="*/ 3930 w 10000"/>
                  <a:gd name="connsiteY39" fmla="*/ 1763 h 10000"/>
                  <a:gd name="connsiteX40" fmla="*/ 3871 w 10000"/>
                  <a:gd name="connsiteY40" fmla="*/ 1341 h 10000"/>
                  <a:gd name="connsiteX41" fmla="*/ 4077 w 10000"/>
                  <a:gd name="connsiteY41" fmla="*/ 602 h 10000"/>
                  <a:gd name="connsiteX42" fmla="*/ 3902 w 10000"/>
                  <a:gd name="connsiteY42" fmla="*/ 338 h 10000"/>
                  <a:gd name="connsiteX43" fmla="*/ 4493 w 10000"/>
                  <a:gd name="connsiteY43" fmla="*/ 0 h 10000"/>
                  <a:gd name="connsiteX44" fmla="*/ 3636 w 10000"/>
                  <a:gd name="connsiteY44" fmla="*/ 21 h 10000"/>
                  <a:gd name="connsiteX45" fmla="*/ 3550 w 10000"/>
                  <a:gd name="connsiteY45" fmla="*/ 233 h 10000"/>
                  <a:gd name="connsiteX46" fmla="*/ 3460 w 10000"/>
                  <a:gd name="connsiteY46" fmla="*/ 655 h 10000"/>
                  <a:gd name="connsiteX47" fmla="*/ 3343 w 10000"/>
                  <a:gd name="connsiteY47" fmla="*/ 708 h 10000"/>
                  <a:gd name="connsiteX48" fmla="*/ 3519 w 10000"/>
                  <a:gd name="connsiteY48" fmla="*/ 919 h 10000"/>
                  <a:gd name="connsiteX49" fmla="*/ 3550 w 10000"/>
                  <a:gd name="connsiteY49" fmla="*/ 1183 h 10000"/>
                  <a:gd name="connsiteX50" fmla="*/ 3460 w 10000"/>
                  <a:gd name="connsiteY50" fmla="*/ 1341 h 10000"/>
                  <a:gd name="connsiteX51" fmla="*/ 3550 w 10000"/>
                  <a:gd name="connsiteY51" fmla="*/ 1816 h 10000"/>
                  <a:gd name="connsiteX52" fmla="*/ 3489 w 10000"/>
                  <a:gd name="connsiteY52" fmla="*/ 2239 h 10000"/>
                  <a:gd name="connsiteX53" fmla="*/ 3050 w 10000"/>
                  <a:gd name="connsiteY53" fmla="*/ 2555 h 10000"/>
                  <a:gd name="connsiteX54" fmla="*/ 3021 w 10000"/>
                  <a:gd name="connsiteY54" fmla="*/ 2397 h 10000"/>
                  <a:gd name="connsiteX55" fmla="*/ 2992 w 10000"/>
                  <a:gd name="connsiteY55" fmla="*/ 2609 h 10000"/>
                  <a:gd name="connsiteX56" fmla="*/ 3108 w 10000"/>
                  <a:gd name="connsiteY56" fmla="*/ 2819 h 10000"/>
                  <a:gd name="connsiteX57" fmla="*/ 3402 w 10000"/>
                  <a:gd name="connsiteY57" fmla="*/ 2609 h 10000"/>
                  <a:gd name="connsiteX58" fmla="*/ 3519 w 10000"/>
                  <a:gd name="connsiteY58" fmla="*/ 2767 h 10000"/>
                  <a:gd name="connsiteX59" fmla="*/ 3314 w 10000"/>
                  <a:gd name="connsiteY59" fmla="*/ 2819 h 10000"/>
                  <a:gd name="connsiteX60" fmla="*/ 2378 w 10000"/>
                  <a:gd name="connsiteY60" fmla="*/ 2638 h 10000"/>
                  <a:gd name="connsiteX61" fmla="*/ 2570 w 10000"/>
                  <a:gd name="connsiteY61" fmla="*/ 2488 h 10000"/>
                  <a:gd name="connsiteX62" fmla="*/ 1994 w 10000"/>
                  <a:gd name="connsiteY62" fmla="*/ 2940 h 10000"/>
                  <a:gd name="connsiteX63" fmla="*/ 1929 w 10000"/>
                  <a:gd name="connsiteY63" fmla="*/ 3317 h 10000"/>
                  <a:gd name="connsiteX64" fmla="*/ 1929 w 10000"/>
                  <a:gd name="connsiteY64" fmla="*/ 3317 h 10000"/>
                  <a:gd name="connsiteX65" fmla="*/ 1789 w 10000"/>
                  <a:gd name="connsiteY65" fmla="*/ 3559 h 10000"/>
                  <a:gd name="connsiteX66" fmla="*/ 1554 w 10000"/>
                  <a:gd name="connsiteY66" fmla="*/ 3559 h 10000"/>
                  <a:gd name="connsiteX67" fmla="*/ 1378 w 10000"/>
                  <a:gd name="connsiteY67" fmla="*/ 3770 h 10000"/>
                  <a:gd name="connsiteX68" fmla="*/ 1145 w 10000"/>
                  <a:gd name="connsiteY68" fmla="*/ 3770 h 10000"/>
                  <a:gd name="connsiteX69" fmla="*/ 968 w 10000"/>
                  <a:gd name="connsiteY69" fmla="*/ 3981 h 10000"/>
                  <a:gd name="connsiteX70" fmla="*/ 851 w 10000"/>
                  <a:gd name="connsiteY70" fmla="*/ 3770 h 10000"/>
                  <a:gd name="connsiteX71" fmla="*/ 558 w 10000"/>
                  <a:gd name="connsiteY71" fmla="*/ 3717 h 10000"/>
                  <a:gd name="connsiteX72" fmla="*/ 0 w 10000"/>
                  <a:gd name="connsiteY72" fmla="*/ 4984 h 10000"/>
                  <a:gd name="connsiteX73" fmla="*/ 59 w 10000"/>
                  <a:gd name="connsiteY73" fmla="*/ 5249 h 10000"/>
                  <a:gd name="connsiteX74" fmla="*/ 118 w 10000"/>
                  <a:gd name="connsiteY74" fmla="*/ 5618 h 10000"/>
                  <a:gd name="connsiteX75" fmla="*/ 294 w 10000"/>
                  <a:gd name="connsiteY75" fmla="*/ 5935 h 10000"/>
                  <a:gd name="connsiteX76" fmla="*/ 528 w 10000"/>
                  <a:gd name="connsiteY76" fmla="*/ 6462 h 10000"/>
                  <a:gd name="connsiteX77" fmla="*/ 381 w 10000"/>
                  <a:gd name="connsiteY77" fmla="*/ 6358 h 10000"/>
                  <a:gd name="connsiteX78" fmla="*/ 733 w 10000"/>
                  <a:gd name="connsiteY78" fmla="*/ 6832 h 10000"/>
                  <a:gd name="connsiteX79" fmla="*/ 938 w 10000"/>
                  <a:gd name="connsiteY79" fmla="*/ 6780 h 10000"/>
                  <a:gd name="connsiteX80" fmla="*/ 910 w 10000"/>
                  <a:gd name="connsiteY80" fmla="*/ 6462 h 10000"/>
                  <a:gd name="connsiteX81" fmla="*/ 1085 w 10000"/>
                  <a:gd name="connsiteY81" fmla="*/ 6515 h 10000"/>
                  <a:gd name="connsiteX82" fmla="*/ 880 w 10000"/>
                  <a:gd name="connsiteY82" fmla="*/ 5882 h 10000"/>
                  <a:gd name="connsiteX83" fmla="*/ 1261 w 10000"/>
                  <a:gd name="connsiteY83" fmla="*/ 5618 h 10000"/>
                  <a:gd name="connsiteX84" fmla="*/ 1468 w 10000"/>
                  <a:gd name="connsiteY84" fmla="*/ 5618 h 10000"/>
                  <a:gd name="connsiteX85" fmla="*/ 1468 w 10000"/>
                  <a:gd name="connsiteY85" fmla="*/ 5882 h 10000"/>
                  <a:gd name="connsiteX86" fmla="*/ 1290 w 10000"/>
                  <a:gd name="connsiteY86" fmla="*/ 6040 h 10000"/>
                  <a:gd name="connsiteX87" fmla="*/ 1174 w 10000"/>
                  <a:gd name="connsiteY87" fmla="*/ 6727 h 10000"/>
                  <a:gd name="connsiteX88" fmla="*/ 1115 w 10000"/>
                  <a:gd name="connsiteY88" fmla="*/ 7043 h 10000"/>
                  <a:gd name="connsiteX89" fmla="*/ 1203 w 10000"/>
                  <a:gd name="connsiteY89" fmla="*/ 7466 h 10000"/>
                  <a:gd name="connsiteX90" fmla="*/ 1378 w 10000"/>
                  <a:gd name="connsiteY90" fmla="*/ 7783 h 10000"/>
                  <a:gd name="connsiteX91" fmla="*/ 1965 w 10000"/>
                  <a:gd name="connsiteY91" fmla="*/ 8416 h 10000"/>
                  <a:gd name="connsiteX92" fmla="*/ 2433 w 10000"/>
                  <a:gd name="connsiteY92" fmla="*/ 8891 h 10000"/>
                  <a:gd name="connsiteX93" fmla="*/ 2785 w 10000"/>
                  <a:gd name="connsiteY93" fmla="*/ 9103 h 10000"/>
                  <a:gd name="connsiteX94" fmla="*/ 3167 w 10000"/>
                  <a:gd name="connsiteY94" fmla="*/ 9313 h 10000"/>
                  <a:gd name="connsiteX95" fmla="*/ 3550 w 10000"/>
                  <a:gd name="connsiteY95" fmla="*/ 9525 h 10000"/>
                  <a:gd name="connsiteX96" fmla="*/ 3902 w 10000"/>
                  <a:gd name="connsiteY96" fmla="*/ 9631 h 10000"/>
                  <a:gd name="connsiteX97" fmla="*/ 4282 w 10000"/>
                  <a:gd name="connsiteY97" fmla="*/ 9789 h 10000"/>
                  <a:gd name="connsiteX98" fmla="*/ 4722 w 10000"/>
                  <a:gd name="connsiteY98" fmla="*/ 9948 h 10000"/>
                  <a:gd name="connsiteX99" fmla="*/ 5190 w 10000"/>
                  <a:gd name="connsiteY99" fmla="*/ 10000 h 10000"/>
                  <a:gd name="connsiteX100" fmla="*/ 5601 w 10000"/>
                  <a:gd name="connsiteY100" fmla="*/ 10000 h 10000"/>
                  <a:gd name="connsiteX101" fmla="*/ 6100 w 10000"/>
                  <a:gd name="connsiteY101" fmla="*/ 9948 h 10000"/>
                  <a:gd name="connsiteX102" fmla="*/ 6452 w 10000"/>
                  <a:gd name="connsiteY102" fmla="*/ 9841 h 10000"/>
                  <a:gd name="connsiteX103" fmla="*/ 6804 w 10000"/>
                  <a:gd name="connsiteY103" fmla="*/ 9737 h 10000"/>
                  <a:gd name="connsiteX104" fmla="*/ 7186 w 10000"/>
                  <a:gd name="connsiteY104" fmla="*/ 9578 h 10000"/>
                  <a:gd name="connsiteX105" fmla="*/ 7537 w 10000"/>
                  <a:gd name="connsiteY105" fmla="*/ 9419 h 10000"/>
                  <a:gd name="connsiteX106" fmla="*/ 7860 w 10000"/>
                  <a:gd name="connsiteY106" fmla="*/ 9209 h 10000"/>
                  <a:gd name="connsiteX107" fmla="*/ 8212 w 10000"/>
                  <a:gd name="connsiteY107" fmla="*/ 8997 h 10000"/>
                  <a:gd name="connsiteX108" fmla="*/ 8535 w 10000"/>
                  <a:gd name="connsiteY10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8047 w 10000"/>
                  <a:gd name="connsiteY20" fmla="*/ 4837 h 10000"/>
                  <a:gd name="connsiteX21" fmla="*/ 6914 w 10000"/>
                  <a:gd name="connsiteY21" fmla="*/ 3320 h 10000"/>
                  <a:gd name="connsiteX22" fmla="*/ 6926 w 10000"/>
                  <a:gd name="connsiteY22" fmla="*/ 3319 h 10000"/>
                  <a:gd name="connsiteX23" fmla="*/ 6605 w 10000"/>
                  <a:gd name="connsiteY23" fmla="*/ 3244 h 10000"/>
                  <a:gd name="connsiteX24" fmla="*/ 6479 w 10000"/>
                  <a:gd name="connsiteY24" fmla="*/ 3018 h 10000"/>
                  <a:gd name="connsiteX25" fmla="*/ 4957 w 10000"/>
                  <a:gd name="connsiteY25" fmla="*/ 3242 h 10000"/>
                  <a:gd name="connsiteX26" fmla="*/ 4838 w 10000"/>
                  <a:gd name="connsiteY26" fmla="*/ 3189 h 10000"/>
                  <a:gd name="connsiteX27" fmla="*/ 4692 w 10000"/>
                  <a:gd name="connsiteY27" fmla="*/ 3136 h 10000"/>
                  <a:gd name="connsiteX28" fmla="*/ 4575 w 10000"/>
                  <a:gd name="connsiteY28" fmla="*/ 3348 h 10000"/>
                  <a:gd name="connsiteX29" fmla="*/ 4253 w 10000"/>
                  <a:gd name="connsiteY29" fmla="*/ 3084 h 10000"/>
                  <a:gd name="connsiteX30" fmla="*/ 4400 w 10000"/>
                  <a:gd name="connsiteY30" fmla="*/ 3084 h 10000"/>
                  <a:gd name="connsiteX31" fmla="*/ 4429 w 10000"/>
                  <a:gd name="connsiteY31" fmla="*/ 3031 h 10000"/>
                  <a:gd name="connsiteX32" fmla="*/ 4282 w 10000"/>
                  <a:gd name="connsiteY32" fmla="*/ 2925 h 10000"/>
                  <a:gd name="connsiteX33" fmla="*/ 4311 w 10000"/>
                  <a:gd name="connsiteY33" fmla="*/ 2503 h 10000"/>
                  <a:gd name="connsiteX34" fmla="*/ 4253 w 10000"/>
                  <a:gd name="connsiteY34" fmla="*/ 2291 h 10000"/>
                  <a:gd name="connsiteX35" fmla="*/ 4222 w 10000"/>
                  <a:gd name="connsiteY35" fmla="*/ 1659 h 10000"/>
                  <a:gd name="connsiteX36" fmla="*/ 4282 w 10000"/>
                  <a:gd name="connsiteY36" fmla="*/ 1659 h 10000"/>
                  <a:gd name="connsiteX37" fmla="*/ 4194 w 10000"/>
                  <a:gd name="connsiteY37" fmla="*/ 1552 h 10000"/>
                  <a:gd name="connsiteX38" fmla="*/ 3930 w 10000"/>
                  <a:gd name="connsiteY38" fmla="*/ 1763 h 10000"/>
                  <a:gd name="connsiteX39" fmla="*/ 3871 w 10000"/>
                  <a:gd name="connsiteY39" fmla="*/ 1341 h 10000"/>
                  <a:gd name="connsiteX40" fmla="*/ 4077 w 10000"/>
                  <a:gd name="connsiteY40" fmla="*/ 602 h 10000"/>
                  <a:gd name="connsiteX41" fmla="*/ 3902 w 10000"/>
                  <a:gd name="connsiteY41" fmla="*/ 338 h 10000"/>
                  <a:gd name="connsiteX42" fmla="*/ 4493 w 10000"/>
                  <a:gd name="connsiteY42" fmla="*/ 0 h 10000"/>
                  <a:gd name="connsiteX43" fmla="*/ 3636 w 10000"/>
                  <a:gd name="connsiteY43" fmla="*/ 21 h 10000"/>
                  <a:gd name="connsiteX44" fmla="*/ 3550 w 10000"/>
                  <a:gd name="connsiteY44" fmla="*/ 233 h 10000"/>
                  <a:gd name="connsiteX45" fmla="*/ 3460 w 10000"/>
                  <a:gd name="connsiteY45" fmla="*/ 655 h 10000"/>
                  <a:gd name="connsiteX46" fmla="*/ 3343 w 10000"/>
                  <a:gd name="connsiteY46" fmla="*/ 708 h 10000"/>
                  <a:gd name="connsiteX47" fmla="*/ 3519 w 10000"/>
                  <a:gd name="connsiteY47" fmla="*/ 919 h 10000"/>
                  <a:gd name="connsiteX48" fmla="*/ 3550 w 10000"/>
                  <a:gd name="connsiteY48" fmla="*/ 1183 h 10000"/>
                  <a:gd name="connsiteX49" fmla="*/ 3460 w 10000"/>
                  <a:gd name="connsiteY49" fmla="*/ 1341 h 10000"/>
                  <a:gd name="connsiteX50" fmla="*/ 3550 w 10000"/>
                  <a:gd name="connsiteY50" fmla="*/ 1816 h 10000"/>
                  <a:gd name="connsiteX51" fmla="*/ 3489 w 10000"/>
                  <a:gd name="connsiteY51" fmla="*/ 2239 h 10000"/>
                  <a:gd name="connsiteX52" fmla="*/ 3050 w 10000"/>
                  <a:gd name="connsiteY52" fmla="*/ 2555 h 10000"/>
                  <a:gd name="connsiteX53" fmla="*/ 3021 w 10000"/>
                  <a:gd name="connsiteY53" fmla="*/ 2397 h 10000"/>
                  <a:gd name="connsiteX54" fmla="*/ 2992 w 10000"/>
                  <a:gd name="connsiteY54" fmla="*/ 2609 h 10000"/>
                  <a:gd name="connsiteX55" fmla="*/ 3108 w 10000"/>
                  <a:gd name="connsiteY55" fmla="*/ 2819 h 10000"/>
                  <a:gd name="connsiteX56" fmla="*/ 3402 w 10000"/>
                  <a:gd name="connsiteY56" fmla="*/ 2609 h 10000"/>
                  <a:gd name="connsiteX57" fmla="*/ 3519 w 10000"/>
                  <a:gd name="connsiteY57" fmla="*/ 2767 h 10000"/>
                  <a:gd name="connsiteX58" fmla="*/ 3314 w 10000"/>
                  <a:gd name="connsiteY58" fmla="*/ 2819 h 10000"/>
                  <a:gd name="connsiteX59" fmla="*/ 2378 w 10000"/>
                  <a:gd name="connsiteY59" fmla="*/ 2638 h 10000"/>
                  <a:gd name="connsiteX60" fmla="*/ 2570 w 10000"/>
                  <a:gd name="connsiteY60" fmla="*/ 2488 h 10000"/>
                  <a:gd name="connsiteX61" fmla="*/ 1994 w 10000"/>
                  <a:gd name="connsiteY61" fmla="*/ 2940 h 10000"/>
                  <a:gd name="connsiteX62" fmla="*/ 1929 w 10000"/>
                  <a:gd name="connsiteY62" fmla="*/ 3317 h 10000"/>
                  <a:gd name="connsiteX63" fmla="*/ 1929 w 10000"/>
                  <a:gd name="connsiteY63" fmla="*/ 3317 h 10000"/>
                  <a:gd name="connsiteX64" fmla="*/ 1789 w 10000"/>
                  <a:gd name="connsiteY64" fmla="*/ 3559 h 10000"/>
                  <a:gd name="connsiteX65" fmla="*/ 1554 w 10000"/>
                  <a:gd name="connsiteY65" fmla="*/ 3559 h 10000"/>
                  <a:gd name="connsiteX66" fmla="*/ 1378 w 10000"/>
                  <a:gd name="connsiteY66" fmla="*/ 3770 h 10000"/>
                  <a:gd name="connsiteX67" fmla="*/ 1145 w 10000"/>
                  <a:gd name="connsiteY67" fmla="*/ 3770 h 10000"/>
                  <a:gd name="connsiteX68" fmla="*/ 968 w 10000"/>
                  <a:gd name="connsiteY68" fmla="*/ 3981 h 10000"/>
                  <a:gd name="connsiteX69" fmla="*/ 851 w 10000"/>
                  <a:gd name="connsiteY69" fmla="*/ 3770 h 10000"/>
                  <a:gd name="connsiteX70" fmla="*/ 558 w 10000"/>
                  <a:gd name="connsiteY70" fmla="*/ 3717 h 10000"/>
                  <a:gd name="connsiteX71" fmla="*/ 0 w 10000"/>
                  <a:gd name="connsiteY71" fmla="*/ 4984 h 10000"/>
                  <a:gd name="connsiteX72" fmla="*/ 59 w 10000"/>
                  <a:gd name="connsiteY72" fmla="*/ 5249 h 10000"/>
                  <a:gd name="connsiteX73" fmla="*/ 118 w 10000"/>
                  <a:gd name="connsiteY73" fmla="*/ 5618 h 10000"/>
                  <a:gd name="connsiteX74" fmla="*/ 294 w 10000"/>
                  <a:gd name="connsiteY74" fmla="*/ 5935 h 10000"/>
                  <a:gd name="connsiteX75" fmla="*/ 528 w 10000"/>
                  <a:gd name="connsiteY75" fmla="*/ 6462 h 10000"/>
                  <a:gd name="connsiteX76" fmla="*/ 381 w 10000"/>
                  <a:gd name="connsiteY76" fmla="*/ 6358 h 10000"/>
                  <a:gd name="connsiteX77" fmla="*/ 733 w 10000"/>
                  <a:gd name="connsiteY77" fmla="*/ 6832 h 10000"/>
                  <a:gd name="connsiteX78" fmla="*/ 938 w 10000"/>
                  <a:gd name="connsiteY78" fmla="*/ 6780 h 10000"/>
                  <a:gd name="connsiteX79" fmla="*/ 910 w 10000"/>
                  <a:gd name="connsiteY79" fmla="*/ 6462 h 10000"/>
                  <a:gd name="connsiteX80" fmla="*/ 1085 w 10000"/>
                  <a:gd name="connsiteY80" fmla="*/ 6515 h 10000"/>
                  <a:gd name="connsiteX81" fmla="*/ 880 w 10000"/>
                  <a:gd name="connsiteY81" fmla="*/ 5882 h 10000"/>
                  <a:gd name="connsiteX82" fmla="*/ 1261 w 10000"/>
                  <a:gd name="connsiteY82" fmla="*/ 5618 h 10000"/>
                  <a:gd name="connsiteX83" fmla="*/ 1468 w 10000"/>
                  <a:gd name="connsiteY83" fmla="*/ 5618 h 10000"/>
                  <a:gd name="connsiteX84" fmla="*/ 1468 w 10000"/>
                  <a:gd name="connsiteY84" fmla="*/ 5882 h 10000"/>
                  <a:gd name="connsiteX85" fmla="*/ 1290 w 10000"/>
                  <a:gd name="connsiteY85" fmla="*/ 6040 h 10000"/>
                  <a:gd name="connsiteX86" fmla="*/ 1174 w 10000"/>
                  <a:gd name="connsiteY86" fmla="*/ 6727 h 10000"/>
                  <a:gd name="connsiteX87" fmla="*/ 1115 w 10000"/>
                  <a:gd name="connsiteY87" fmla="*/ 7043 h 10000"/>
                  <a:gd name="connsiteX88" fmla="*/ 1203 w 10000"/>
                  <a:gd name="connsiteY88" fmla="*/ 7466 h 10000"/>
                  <a:gd name="connsiteX89" fmla="*/ 1378 w 10000"/>
                  <a:gd name="connsiteY89" fmla="*/ 7783 h 10000"/>
                  <a:gd name="connsiteX90" fmla="*/ 1965 w 10000"/>
                  <a:gd name="connsiteY90" fmla="*/ 8416 h 10000"/>
                  <a:gd name="connsiteX91" fmla="*/ 2433 w 10000"/>
                  <a:gd name="connsiteY91" fmla="*/ 8891 h 10000"/>
                  <a:gd name="connsiteX92" fmla="*/ 2785 w 10000"/>
                  <a:gd name="connsiteY92" fmla="*/ 9103 h 10000"/>
                  <a:gd name="connsiteX93" fmla="*/ 3167 w 10000"/>
                  <a:gd name="connsiteY93" fmla="*/ 9313 h 10000"/>
                  <a:gd name="connsiteX94" fmla="*/ 3550 w 10000"/>
                  <a:gd name="connsiteY94" fmla="*/ 9525 h 10000"/>
                  <a:gd name="connsiteX95" fmla="*/ 3902 w 10000"/>
                  <a:gd name="connsiteY95" fmla="*/ 9631 h 10000"/>
                  <a:gd name="connsiteX96" fmla="*/ 4282 w 10000"/>
                  <a:gd name="connsiteY96" fmla="*/ 9789 h 10000"/>
                  <a:gd name="connsiteX97" fmla="*/ 4722 w 10000"/>
                  <a:gd name="connsiteY97" fmla="*/ 9948 h 10000"/>
                  <a:gd name="connsiteX98" fmla="*/ 5190 w 10000"/>
                  <a:gd name="connsiteY98" fmla="*/ 10000 h 10000"/>
                  <a:gd name="connsiteX99" fmla="*/ 5601 w 10000"/>
                  <a:gd name="connsiteY99" fmla="*/ 10000 h 10000"/>
                  <a:gd name="connsiteX100" fmla="*/ 6100 w 10000"/>
                  <a:gd name="connsiteY100" fmla="*/ 9948 h 10000"/>
                  <a:gd name="connsiteX101" fmla="*/ 6452 w 10000"/>
                  <a:gd name="connsiteY101" fmla="*/ 9841 h 10000"/>
                  <a:gd name="connsiteX102" fmla="*/ 6804 w 10000"/>
                  <a:gd name="connsiteY102" fmla="*/ 9737 h 10000"/>
                  <a:gd name="connsiteX103" fmla="*/ 7186 w 10000"/>
                  <a:gd name="connsiteY103" fmla="*/ 9578 h 10000"/>
                  <a:gd name="connsiteX104" fmla="*/ 7537 w 10000"/>
                  <a:gd name="connsiteY104" fmla="*/ 9419 h 10000"/>
                  <a:gd name="connsiteX105" fmla="*/ 7860 w 10000"/>
                  <a:gd name="connsiteY105" fmla="*/ 9209 h 10000"/>
                  <a:gd name="connsiteX106" fmla="*/ 8212 w 10000"/>
                  <a:gd name="connsiteY106" fmla="*/ 8997 h 10000"/>
                  <a:gd name="connsiteX107" fmla="*/ 8535 w 10000"/>
                  <a:gd name="connsiteY10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314 w 10000"/>
                  <a:gd name="connsiteY56" fmla="*/ 2819 h 10000"/>
                  <a:gd name="connsiteX57" fmla="*/ 2378 w 10000"/>
                  <a:gd name="connsiteY57" fmla="*/ 2638 h 10000"/>
                  <a:gd name="connsiteX58" fmla="*/ 2570 w 10000"/>
                  <a:gd name="connsiteY58" fmla="*/ 2488 h 10000"/>
                  <a:gd name="connsiteX59" fmla="*/ 1994 w 10000"/>
                  <a:gd name="connsiteY59" fmla="*/ 2940 h 10000"/>
                  <a:gd name="connsiteX60" fmla="*/ 1929 w 10000"/>
                  <a:gd name="connsiteY60" fmla="*/ 3317 h 10000"/>
                  <a:gd name="connsiteX61" fmla="*/ 1929 w 10000"/>
                  <a:gd name="connsiteY61" fmla="*/ 3317 h 10000"/>
                  <a:gd name="connsiteX62" fmla="*/ 1789 w 10000"/>
                  <a:gd name="connsiteY62" fmla="*/ 3559 h 10000"/>
                  <a:gd name="connsiteX63" fmla="*/ 1554 w 10000"/>
                  <a:gd name="connsiteY63" fmla="*/ 3559 h 10000"/>
                  <a:gd name="connsiteX64" fmla="*/ 1378 w 10000"/>
                  <a:gd name="connsiteY64" fmla="*/ 3770 h 10000"/>
                  <a:gd name="connsiteX65" fmla="*/ 1145 w 10000"/>
                  <a:gd name="connsiteY65" fmla="*/ 3770 h 10000"/>
                  <a:gd name="connsiteX66" fmla="*/ 968 w 10000"/>
                  <a:gd name="connsiteY66" fmla="*/ 3981 h 10000"/>
                  <a:gd name="connsiteX67" fmla="*/ 851 w 10000"/>
                  <a:gd name="connsiteY67" fmla="*/ 3770 h 10000"/>
                  <a:gd name="connsiteX68" fmla="*/ 558 w 10000"/>
                  <a:gd name="connsiteY68" fmla="*/ 3717 h 10000"/>
                  <a:gd name="connsiteX69" fmla="*/ 0 w 10000"/>
                  <a:gd name="connsiteY69" fmla="*/ 4984 h 10000"/>
                  <a:gd name="connsiteX70" fmla="*/ 59 w 10000"/>
                  <a:gd name="connsiteY70" fmla="*/ 5249 h 10000"/>
                  <a:gd name="connsiteX71" fmla="*/ 118 w 10000"/>
                  <a:gd name="connsiteY71" fmla="*/ 5618 h 10000"/>
                  <a:gd name="connsiteX72" fmla="*/ 294 w 10000"/>
                  <a:gd name="connsiteY72" fmla="*/ 5935 h 10000"/>
                  <a:gd name="connsiteX73" fmla="*/ 528 w 10000"/>
                  <a:gd name="connsiteY73" fmla="*/ 6462 h 10000"/>
                  <a:gd name="connsiteX74" fmla="*/ 381 w 10000"/>
                  <a:gd name="connsiteY74" fmla="*/ 6358 h 10000"/>
                  <a:gd name="connsiteX75" fmla="*/ 733 w 10000"/>
                  <a:gd name="connsiteY75" fmla="*/ 6832 h 10000"/>
                  <a:gd name="connsiteX76" fmla="*/ 938 w 10000"/>
                  <a:gd name="connsiteY76" fmla="*/ 6780 h 10000"/>
                  <a:gd name="connsiteX77" fmla="*/ 910 w 10000"/>
                  <a:gd name="connsiteY77" fmla="*/ 6462 h 10000"/>
                  <a:gd name="connsiteX78" fmla="*/ 1085 w 10000"/>
                  <a:gd name="connsiteY78" fmla="*/ 6515 h 10000"/>
                  <a:gd name="connsiteX79" fmla="*/ 880 w 10000"/>
                  <a:gd name="connsiteY79" fmla="*/ 5882 h 10000"/>
                  <a:gd name="connsiteX80" fmla="*/ 1261 w 10000"/>
                  <a:gd name="connsiteY80" fmla="*/ 5618 h 10000"/>
                  <a:gd name="connsiteX81" fmla="*/ 1468 w 10000"/>
                  <a:gd name="connsiteY81" fmla="*/ 5618 h 10000"/>
                  <a:gd name="connsiteX82" fmla="*/ 1468 w 10000"/>
                  <a:gd name="connsiteY82" fmla="*/ 5882 h 10000"/>
                  <a:gd name="connsiteX83" fmla="*/ 1290 w 10000"/>
                  <a:gd name="connsiteY83" fmla="*/ 6040 h 10000"/>
                  <a:gd name="connsiteX84" fmla="*/ 1174 w 10000"/>
                  <a:gd name="connsiteY84" fmla="*/ 6727 h 10000"/>
                  <a:gd name="connsiteX85" fmla="*/ 1115 w 10000"/>
                  <a:gd name="connsiteY85" fmla="*/ 7043 h 10000"/>
                  <a:gd name="connsiteX86" fmla="*/ 1203 w 10000"/>
                  <a:gd name="connsiteY86" fmla="*/ 7466 h 10000"/>
                  <a:gd name="connsiteX87" fmla="*/ 1378 w 10000"/>
                  <a:gd name="connsiteY87" fmla="*/ 7783 h 10000"/>
                  <a:gd name="connsiteX88" fmla="*/ 1965 w 10000"/>
                  <a:gd name="connsiteY88" fmla="*/ 8416 h 10000"/>
                  <a:gd name="connsiteX89" fmla="*/ 2433 w 10000"/>
                  <a:gd name="connsiteY89" fmla="*/ 8891 h 10000"/>
                  <a:gd name="connsiteX90" fmla="*/ 2785 w 10000"/>
                  <a:gd name="connsiteY90" fmla="*/ 9103 h 10000"/>
                  <a:gd name="connsiteX91" fmla="*/ 3167 w 10000"/>
                  <a:gd name="connsiteY91" fmla="*/ 9313 h 10000"/>
                  <a:gd name="connsiteX92" fmla="*/ 3550 w 10000"/>
                  <a:gd name="connsiteY92" fmla="*/ 9525 h 10000"/>
                  <a:gd name="connsiteX93" fmla="*/ 3902 w 10000"/>
                  <a:gd name="connsiteY93" fmla="*/ 9631 h 10000"/>
                  <a:gd name="connsiteX94" fmla="*/ 4282 w 10000"/>
                  <a:gd name="connsiteY94" fmla="*/ 9789 h 10000"/>
                  <a:gd name="connsiteX95" fmla="*/ 4722 w 10000"/>
                  <a:gd name="connsiteY95" fmla="*/ 9948 h 10000"/>
                  <a:gd name="connsiteX96" fmla="*/ 5190 w 10000"/>
                  <a:gd name="connsiteY96" fmla="*/ 10000 h 10000"/>
                  <a:gd name="connsiteX97" fmla="*/ 5601 w 10000"/>
                  <a:gd name="connsiteY97" fmla="*/ 10000 h 10000"/>
                  <a:gd name="connsiteX98" fmla="*/ 6100 w 10000"/>
                  <a:gd name="connsiteY98" fmla="*/ 9948 h 10000"/>
                  <a:gd name="connsiteX99" fmla="*/ 6452 w 10000"/>
                  <a:gd name="connsiteY99" fmla="*/ 9841 h 10000"/>
                  <a:gd name="connsiteX100" fmla="*/ 6804 w 10000"/>
                  <a:gd name="connsiteY100" fmla="*/ 9737 h 10000"/>
                  <a:gd name="connsiteX101" fmla="*/ 7186 w 10000"/>
                  <a:gd name="connsiteY101" fmla="*/ 9578 h 10000"/>
                  <a:gd name="connsiteX102" fmla="*/ 7537 w 10000"/>
                  <a:gd name="connsiteY102" fmla="*/ 9419 h 10000"/>
                  <a:gd name="connsiteX103" fmla="*/ 7860 w 10000"/>
                  <a:gd name="connsiteY103" fmla="*/ 9209 h 10000"/>
                  <a:gd name="connsiteX104" fmla="*/ 8212 w 10000"/>
                  <a:gd name="connsiteY104" fmla="*/ 8997 h 10000"/>
                  <a:gd name="connsiteX105" fmla="*/ 8535 w 10000"/>
                  <a:gd name="connsiteY10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314 w 10000"/>
                  <a:gd name="connsiteY55" fmla="*/ 2819 h 10000"/>
                  <a:gd name="connsiteX56" fmla="*/ 2378 w 10000"/>
                  <a:gd name="connsiteY56" fmla="*/ 2638 h 10000"/>
                  <a:gd name="connsiteX57" fmla="*/ 2570 w 10000"/>
                  <a:gd name="connsiteY57" fmla="*/ 2488 h 10000"/>
                  <a:gd name="connsiteX58" fmla="*/ 1994 w 10000"/>
                  <a:gd name="connsiteY58" fmla="*/ 2940 h 10000"/>
                  <a:gd name="connsiteX59" fmla="*/ 1929 w 10000"/>
                  <a:gd name="connsiteY59" fmla="*/ 3317 h 10000"/>
                  <a:gd name="connsiteX60" fmla="*/ 1929 w 10000"/>
                  <a:gd name="connsiteY60" fmla="*/ 3317 h 10000"/>
                  <a:gd name="connsiteX61" fmla="*/ 1789 w 10000"/>
                  <a:gd name="connsiteY61" fmla="*/ 3559 h 10000"/>
                  <a:gd name="connsiteX62" fmla="*/ 1554 w 10000"/>
                  <a:gd name="connsiteY62" fmla="*/ 3559 h 10000"/>
                  <a:gd name="connsiteX63" fmla="*/ 1378 w 10000"/>
                  <a:gd name="connsiteY63" fmla="*/ 3770 h 10000"/>
                  <a:gd name="connsiteX64" fmla="*/ 1145 w 10000"/>
                  <a:gd name="connsiteY64" fmla="*/ 3770 h 10000"/>
                  <a:gd name="connsiteX65" fmla="*/ 968 w 10000"/>
                  <a:gd name="connsiteY65" fmla="*/ 3981 h 10000"/>
                  <a:gd name="connsiteX66" fmla="*/ 851 w 10000"/>
                  <a:gd name="connsiteY66" fmla="*/ 3770 h 10000"/>
                  <a:gd name="connsiteX67" fmla="*/ 558 w 10000"/>
                  <a:gd name="connsiteY67" fmla="*/ 3717 h 10000"/>
                  <a:gd name="connsiteX68" fmla="*/ 0 w 10000"/>
                  <a:gd name="connsiteY68" fmla="*/ 4984 h 10000"/>
                  <a:gd name="connsiteX69" fmla="*/ 59 w 10000"/>
                  <a:gd name="connsiteY69" fmla="*/ 5249 h 10000"/>
                  <a:gd name="connsiteX70" fmla="*/ 118 w 10000"/>
                  <a:gd name="connsiteY70" fmla="*/ 5618 h 10000"/>
                  <a:gd name="connsiteX71" fmla="*/ 294 w 10000"/>
                  <a:gd name="connsiteY71" fmla="*/ 5935 h 10000"/>
                  <a:gd name="connsiteX72" fmla="*/ 528 w 10000"/>
                  <a:gd name="connsiteY72" fmla="*/ 6462 h 10000"/>
                  <a:gd name="connsiteX73" fmla="*/ 381 w 10000"/>
                  <a:gd name="connsiteY73" fmla="*/ 6358 h 10000"/>
                  <a:gd name="connsiteX74" fmla="*/ 733 w 10000"/>
                  <a:gd name="connsiteY74" fmla="*/ 6832 h 10000"/>
                  <a:gd name="connsiteX75" fmla="*/ 938 w 10000"/>
                  <a:gd name="connsiteY75" fmla="*/ 6780 h 10000"/>
                  <a:gd name="connsiteX76" fmla="*/ 910 w 10000"/>
                  <a:gd name="connsiteY76" fmla="*/ 6462 h 10000"/>
                  <a:gd name="connsiteX77" fmla="*/ 1085 w 10000"/>
                  <a:gd name="connsiteY77" fmla="*/ 6515 h 10000"/>
                  <a:gd name="connsiteX78" fmla="*/ 880 w 10000"/>
                  <a:gd name="connsiteY78" fmla="*/ 5882 h 10000"/>
                  <a:gd name="connsiteX79" fmla="*/ 1261 w 10000"/>
                  <a:gd name="connsiteY79" fmla="*/ 5618 h 10000"/>
                  <a:gd name="connsiteX80" fmla="*/ 1468 w 10000"/>
                  <a:gd name="connsiteY80" fmla="*/ 5618 h 10000"/>
                  <a:gd name="connsiteX81" fmla="*/ 1468 w 10000"/>
                  <a:gd name="connsiteY81" fmla="*/ 5882 h 10000"/>
                  <a:gd name="connsiteX82" fmla="*/ 1290 w 10000"/>
                  <a:gd name="connsiteY82" fmla="*/ 6040 h 10000"/>
                  <a:gd name="connsiteX83" fmla="*/ 1174 w 10000"/>
                  <a:gd name="connsiteY83" fmla="*/ 6727 h 10000"/>
                  <a:gd name="connsiteX84" fmla="*/ 1115 w 10000"/>
                  <a:gd name="connsiteY84" fmla="*/ 7043 h 10000"/>
                  <a:gd name="connsiteX85" fmla="*/ 1203 w 10000"/>
                  <a:gd name="connsiteY85" fmla="*/ 7466 h 10000"/>
                  <a:gd name="connsiteX86" fmla="*/ 1378 w 10000"/>
                  <a:gd name="connsiteY86" fmla="*/ 7783 h 10000"/>
                  <a:gd name="connsiteX87" fmla="*/ 1965 w 10000"/>
                  <a:gd name="connsiteY87" fmla="*/ 8416 h 10000"/>
                  <a:gd name="connsiteX88" fmla="*/ 2433 w 10000"/>
                  <a:gd name="connsiteY88" fmla="*/ 8891 h 10000"/>
                  <a:gd name="connsiteX89" fmla="*/ 2785 w 10000"/>
                  <a:gd name="connsiteY89" fmla="*/ 9103 h 10000"/>
                  <a:gd name="connsiteX90" fmla="*/ 3167 w 10000"/>
                  <a:gd name="connsiteY90" fmla="*/ 9313 h 10000"/>
                  <a:gd name="connsiteX91" fmla="*/ 3550 w 10000"/>
                  <a:gd name="connsiteY91" fmla="*/ 9525 h 10000"/>
                  <a:gd name="connsiteX92" fmla="*/ 3902 w 10000"/>
                  <a:gd name="connsiteY92" fmla="*/ 9631 h 10000"/>
                  <a:gd name="connsiteX93" fmla="*/ 4282 w 10000"/>
                  <a:gd name="connsiteY93" fmla="*/ 9789 h 10000"/>
                  <a:gd name="connsiteX94" fmla="*/ 4722 w 10000"/>
                  <a:gd name="connsiteY94" fmla="*/ 9948 h 10000"/>
                  <a:gd name="connsiteX95" fmla="*/ 5190 w 10000"/>
                  <a:gd name="connsiteY95" fmla="*/ 10000 h 10000"/>
                  <a:gd name="connsiteX96" fmla="*/ 5601 w 10000"/>
                  <a:gd name="connsiteY96" fmla="*/ 10000 h 10000"/>
                  <a:gd name="connsiteX97" fmla="*/ 6100 w 10000"/>
                  <a:gd name="connsiteY97" fmla="*/ 9948 h 10000"/>
                  <a:gd name="connsiteX98" fmla="*/ 6452 w 10000"/>
                  <a:gd name="connsiteY98" fmla="*/ 9841 h 10000"/>
                  <a:gd name="connsiteX99" fmla="*/ 6804 w 10000"/>
                  <a:gd name="connsiteY99" fmla="*/ 9737 h 10000"/>
                  <a:gd name="connsiteX100" fmla="*/ 7186 w 10000"/>
                  <a:gd name="connsiteY100" fmla="*/ 9578 h 10000"/>
                  <a:gd name="connsiteX101" fmla="*/ 7537 w 10000"/>
                  <a:gd name="connsiteY101" fmla="*/ 9419 h 10000"/>
                  <a:gd name="connsiteX102" fmla="*/ 7860 w 10000"/>
                  <a:gd name="connsiteY102" fmla="*/ 9209 h 10000"/>
                  <a:gd name="connsiteX103" fmla="*/ 8212 w 10000"/>
                  <a:gd name="connsiteY103" fmla="*/ 8997 h 10000"/>
                  <a:gd name="connsiteX104" fmla="*/ 8535 w 10000"/>
                  <a:gd name="connsiteY10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2378 w 10000"/>
                  <a:gd name="connsiteY55" fmla="*/ 2638 h 10000"/>
                  <a:gd name="connsiteX56" fmla="*/ 2570 w 10000"/>
                  <a:gd name="connsiteY56" fmla="*/ 2488 h 10000"/>
                  <a:gd name="connsiteX57" fmla="*/ 1994 w 10000"/>
                  <a:gd name="connsiteY57" fmla="*/ 2940 h 10000"/>
                  <a:gd name="connsiteX58" fmla="*/ 1929 w 10000"/>
                  <a:gd name="connsiteY58" fmla="*/ 3317 h 10000"/>
                  <a:gd name="connsiteX59" fmla="*/ 1929 w 10000"/>
                  <a:gd name="connsiteY59" fmla="*/ 3317 h 10000"/>
                  <a:gd name="connsiteX60" fmla="*/ 1789 w 10000"/>
                  <a:gd name="connsiteY60" fmla="*/ 3559 h 10000"/>
                  <a:gd name="connsiteX61" fmla="*/ 1554 w 10000"/>
                  <a:gd name="connsiteY61" fmla="*/ 3559 h 10000"/>
                  <a:gd name="connsiteX62" fmla="*/ 1378 w 10000"/>
                  <a:gd name="connsiteY62" fmla="*/ 3770 h 10000"/>
                  <a:gd name="connsiteX63" fmla="*/ 1145 w 10000"/>
                  <a:gd name="connsiteY63" fmla="*/ 3770 h 10000"/>
                  <a:gd name="connsiteX64" fmla="*/ 968 w 10000"/>
                  <a:gd name="connsiteY64" fmla="*/ 3981 h 10000"/>
                  <a:gd name="connsiteX65" fmla="*/ 851 w 10000"/>
                  <a:gd name="connsiteY65" fmla="*/ 3770 h 10000"/>
                  <a:gd name="connsiteX66" fmla="*/ 558 w 10000"/>
                  <a:gd name="connsiteY66" fmla="*/ 3717 h 10000"/>
                  <a:gd name="connsiteX67" fmla="*/ 0 w 10000"/>
                  <a:gd name="connsiteY67" fmla="*/ 4984 h 10000"/>
                  <a:gd name="connsiteX68" fmla="*/ 59 w 10000"/>
                  <a:gd name="connsiteY68" fmla="*/ 5249 h 10000"/>
                  <a:gd name="connsiteX69" fmla="*/ 118 w 10000"/>
                  <a:gd name="connsiteY69" fmla="*/ 5618 h 10000"/>
                  <a:gd name="connsiteX70" fmla="*/ 294 w 10000"/>
                  <a:gd name="connsiteY70" fmla="*/ 5935 h 10000"/>
                  <a:gd name="connsiteX71" fmla="*/ 528 w 10000"/>
                  <a:gd name="connsiteY71" fmla="*/ 6462 h 10000"/>
                  <a:gd name="connsiteX72" fmla="*/ 381 w 10000"/>
                  <a:gd name="connsiteY72" fmla="*/ 6358 h 10000"/>
                  <a:gd name="connsiteX73" fmla="*/ 733 w 10000"/>
                  <a:gd name="connsiteY73" fmla="*/ 6832 h 10000"/>
                  <a:gd name="connsiteX74" fmla="*/ 938 w 10000"/>
                  <a:gd name="connsiteY74" fmla="*/ 6780 h 10000"/>
                  <a:gd name="connsiteX75" fmla="*/ 910 w 10000"/>
                  <a:gd name="connsiteY75" fmla="*/ 6462 h 10000"/>
                  <a:gd name="connsiteX76" fmla="*/ 1085 w 10000"/>
                  <a:gd name="connsiteY76" fmla="*/ 6515 h 10000"/>
                  <a:gd name="connsiteX77" fmla="*/ 880 w 10000"/>
                  <a:gd name="connsiteY77" fmla="*/ 5882 h 10000"/>
                  <a:gd name="connsiteX78" fmla="*/ 1261 w 10000"/>
                  <a:gd name="connsiteY78" fmla="*/ 5618 h 10000"/>
                  <a:gd name="connsiteX79" fmla="*/ 1468 w 10000"/>
                  <a:gd name="connsiteY79" fmla="*/ 5618 h 10000"/>
                  <a:gd name="connsiteX80" fmla="*/ 1468 w 10000"/>
                  <a:gd name="connsiteY80" fmla="*/ 5882 h 10000"/>
                  <a:gd name="connsiteX81" fmla="*/ 1290 w 10000"/>
                  <a:gd name="connsiteY81" fmla="*/ 6040 h 10000"/>
                  <a:gd name="connsiteX82" fmla="*/ 1174 w 10000"/>
                  <a:gd name="connsiteY82" fmla="*/ 6727 h 10000"/>
                  <a:gd name="connsiteX83" fmla="*/ 1115 w 10000"/>
                  <a:gd name="connsiteY83" fmla="*/ 7043 h 10000"/>
                  <a:gd name="connsiteX84" fmla="*/ 1203 w 10000"/>
                  <a:gd name="connsiteY84" fmla="*/ 7466 h 10000"/>
                  <a:gd name="connsiteX85" fmla="*/ 1378 w 10000"/>
                  <a:gd name="connsiteY85" fmla="*/ 7783 h 10000"/>
                  <a:gd name="connsiteX86" fmla="*/ 1965 w 10000"/>
                  <a:gd name="connsiteY86" fmla="*/ 8416 h 10000"/>
                  <a:gd name="connsiteX87" fmla="*/ 2433 w 10000"/>
                  <a:gd name="connsiteY87" fmla="*/ 8891 h 10000"/>
                  <a:gd name="connsiteX88" fmla="*/ 2785 w 10000"/>
                  <a:gd name="connsiteY88" fmla="*/ 9103 h 10000"/>
                  <a:gd name="connsiteX89" fmla="*/ 3167 w 10000"/>
                  <a:gd name="connsiteY89" fmla="*/ 9313 h 10000"/>
                  <a:gd name="connsiteX90" fmla="*/ 3550 w 10000"/>
                  <a:gd name="connsiteY90" fmla="*/ 9525 h 10000"/>
                  <a:gd name="connsiteX91" fmla="*/ 3902 w 10000"/>
                  <a:gd name="connsiteY91" fmla="*/ 9631 h 10000"/>
                  <a:gd name="connsiteX92" fmla="*/ 4282 w 10000"/>
                  <a:gd name="connsiteY92" fmla="*/ 9789 h 10000"/>
                  <a:gd name="connsiteX93" fmla="*/ 4722 w 10000"/>
                  <a:gd name="connsiteY93" fmla="*/ 9948 h 10000"/>
                  <a:gd name="connsiteX94" fmla="*/ 5190 w 10000"/>
                  <a:gd name="connsiteY94" fmla="*/ 10000 h 10000"/>
                  <a:gd name="connsiteX95" fmla="*/ 5601 w 10000"/>
                  <a:gd name="connsiteY95" fmla="*/ 10000 h 10000"/>
                  <a:gd name="connsiteX96" fmla="*/ 6100 w 10000"/>
                  <a:gd name="connsiteY96" fmla="*/ 9948 h 10000"/>
                  <a:gd name="connsiteX97" fmla="*/ 6452 w 10000"/>
                  <a:gd name="connsiteY97" fmla="*/ 9841 h 10000"/>
                  <a:gd name="connsiteX98" fmla="*/ 6804 w 10000"/>
                  <a:gd name="connsiteY98" fmla="*/ 9737 h 10000"/>
                  <a:gd name="connsiteX99" fmla="*/ 7186 w 10000"/>
                  <a:gd name="connsiteY99" fmla="*/ 9578 h 10000"/>
                  <a:gd name="connsiteX100" fmla="*/ 7537 w 10000"/>
                  <a:gd name="connsiteY100" fmla="*/ 9419 h 10000"/>
                  <a:gd name="connsiteX101" fmla="*/ 7860 w 10000"/>
                  <a:gd name="connsiteY101" fmla="*/ 9209 h 10000"/>
                  <a:gd name="connsiteX102" fmla="*/ 8212 w 10000"/>
                  <a:gd name="connsiteY102" fmla="*/ 8997 h 10000"/>
                  <a:gd name="connsiteX103" fmla="*/ 8535 w 10000"/>
                  <a:gd name="connsiteY10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2378 w 10000"/>
                  <a:gd name="connsiteY54" fmla="*/ 2638 h 10000"/>
                  <a:gd name="connsiteX55" fmla="*/ 2570 w 10000"/>
                  <a:gd name="connsiteY55" fmla="*/ 2488 h 10000"/>
                  <a:gd name="connsiteX56" fmla="*/ 1994 w 10000"/>
                  <a:gd name="connsiteY56" fmla="*/ 2940 h 10000"/>
                  <a:gd name="connsiteX57" fmla="*/ 1929 w 10000"/>
                  <a:gd name="connsiteY57" fmla="*/ 3317 h 10000"/>
                  <a:gd name="connsiteX58" fmla="*/ 1929 w 10000"/>
                  <a:gd name="connsiteY58" fmla="*/ 3317 h 10000"/>
                  <a:gd name="connsiteX59" fmla="*/ 1789 w 10000"/>
                  <a:gd name="connsiteY59" fmla="*/ 3559 h 10000"/>
                  <a:gd name="connsiteX60" fmla="*/ 1554 w 10000"/>
                  <a:gd name="connsiteY60" fmla="*/ 3559 h 10000"/>
                  <a:gd name="connsiteX61" fmla="*/ 1378 w 10000"/>
                  <a:gd name="connsiteY61" fmla="*/ 3770 h 10000"/>
                  <a:gd name="connsiteX62" fmla="*/ 1145 w 10000"/>
                  <a:gd name="connsiteY62" fmla="*/ 3770 h 10000"/>
                  <a:gd name="connsiteX63" fmla="*/ 968 w 10000"/>
                  <a:gd name="connsiteY63" fmla="*/ 3981 h 10000"/>
                  <a:gd name="connsiteX64" fmla="*/ 851 w 10000"/>
                  <a:gd name="connsiteY64" fmla="*/ 3770 h 10000"/>
                  <a:gd name="connsiteX65" fmla="*/ 558 w 10000"/>
                  <a:gd name="connsiteY65" fmla="*/ 3717 h 10000"/>
                  <a:gd name="connsiteX66" fmla="*/ 0 w 10000"/>
                  <a:gd name="connsiteY66" fmla="*/ 4984 h 10000"/>
                  <a:gd name="connsiteX67" fmla="*/ 59 w 10000"/>
                  <a:gd name="connsiteY67" fmla="*/ 5249 h 10000"/>
                  <a:gd name="connsiteX68" fmla="*/ 118 w 10000"/>
                  <a:gd name="connsiteY68" fmla="*/ 5618 h 10000"/>
                  <a:gd name="connsiteX69" fmla="*/ 294 w 10000"/>
                  <a:gd name="connsiteY69" fmla="*/ 5935 h 10000"/>
                  <a:gd name="connsiteX70" fmla="*/ 528 w 10000"/>
                  <a:gd name="connsiteY70" fmla="*/ 6462 h 10000"/>
                  <a:gd name="connsiteX71" fmla="*/ 381 w 10000"/>
                  <a:gd name="connsiteY71" fmla="*/ 6358 h 10000"/>
                  <a:gd name="connsiteX72" fmla="*/ 733 w 10000"/>
                  <a:gd name="connsiteY72" fmla="*/ 6832 h 10000"/>
                  <a:gd name="connsiteX73" fmla="*/ 938 w 10000"/>
                  <a:gd name="connsiteY73" fmla="*/ 6780 h 10000"/>
                  <a:gd name="connsiteX74" fmla="*/ 910 w 10000"/>
                  <a:gd name="connsiteY74" fmla="*/ 6462 h 10000"/>
                  <a:gd name="connsiteX75" fmla="*/ 1085 w 10000"/>
                  <a:gd name="connsiteY75" fmla="*/ 6515 h 10000"/>
                  <a:gd name="connsiteX76" fmla="*/ 880 w 10000"/>
                  <a:gd name="connsiteY76" fmla="*/ 5882 h 10000"/>
                  <a:gd name="connsiteX77" fmla="*/ 1261 w 10000"/>
                  <a:gd name="connsiteY77" fmla="*/ 5618 h 10000"/>
                  <a:gd name="connsiteX78" fmla="*/ 1468 w 10000"/>
                  <a:gd name="connsiteY78" fmla="*/ 5618 h 10000"/>
                  <a:gd name="connsiteX79" fmla="*/ 1468 w 10000"/>
                  <a:gd name="connsiteY79" fmla="*/ 5882 h 10000"/>
                  <a:gd name="connsiteX80" fmla="*/ 1290 w 10000"/>
                  <a:gd name="connsiteY80" fmla="*/ 6040 h 10000"/>
                  <a:gd name="connsiteX81" fmla="*/ 1174 w 10000"/>
                  <a:gd name="connsiteY81" fmla="*/ 6727 h 10000"/>
                  <a:gd name="connsiteX82" fmla="*/ 1115 w 10000"/>
                  <a:gd name="connsiteY82" fmla="*/ 7043 h 10000"/>
                  <a:gd name="connsiteX83" fmla="*/ 1203 w 10000"/>
                  <a:gd name="connsiteY83" fmla="*/ 7466 h 10000"/>
                  <a:gd name="connsiteX84" fmla="*/ 1378 w 10000"/>
                  <a:gd name="connsiteY84" fmla="*/ 7783 h 10000"/>
                  <a:gd name="connsiteX85" fmla="*/ 1965 w 10000"/>
                  <a:gd name="connsiteY85" fmla="*/ 8416 h 10000"/>
                  <a:gd name="connsiteX86" fmla="*/ 2433 w 10000"/>
                  <a:gd name="connsiteY86" fmla="*/ 8891 h 10000"/>
                  <a:gd name="connsiteX87" fmla="*/ 2785 w 10000"/>
                  <a:gd name="connsiteY87" fmla="*/ 9103 h 10000"/>
                  <a:gd name="connsiteX88" fmla="*/ 3167 w 10000"/>
                  <a:gd name="connsiteY88" fmla="*/ 9313 h 10000"/>
                  <a:gd name="connsiteX89" fmla="*/ 3550 w 10000"/>
                  <a:gd name="connsiteY89" fmla="*/ 9525 h 10000"/>
                  <a:gd name="connsiteX90" fmla="*/ 3902 w 10000"/>
                  <a:gd name="connsiteY90" fmla="*/ 9631 h 10000"/>
                  <a:gd name="connsiteX91" fmla="*/ 4282 w 10000"/>
                  <a:gd name="connsiteY91" fmla="*/ 9789 h 10000"/>
                  <a:gd name="connsiteX92" fmla="*/ 4722 w 10000"/>
                  <a:gd name="connsiteY92" fmla="*/ 9948 h 10000"/>
                  <a:gd name="connsiteX93" fmla="*/ 5190 w 10000"/>
                  <a:gd name="connsiteY93" fmla="*/ 10000 h 10000"/>
                  <a:gd name="connsiteX94" fmla="*/ 5601 w 10000"/>
                  <a:gd name="connsiteY94" fmla="*/ 10000 h 10000"/>
                  <a:gd name="connsiteX95" fmla="*/ 6100 w 10000"/>
                  <a:gd name="connsiteY95" fmla="*/ 9948 h 10000"/>
                  <a:gd name="connsiteX96" fmla="*/ 6452 w 10000"/>
                  <a:gd name="connsiteY96" fmla="*/ 9841 h 10000"/>
                  <a:gd name="connsiteX97" fmla="*/ 6804 w 10000"/>
                  <a:gd name="connsiteY97" fmla="*/ 9737 h 10000"/>
                  <a:gd name="connsiteX98" fmla="*/ 7186 w 10000"/>
                  <a:gd name="connsiteY98" fmla="*/ 9578 h 10000"/>
                  <a:gd name="connsiteX99" fmla="*/ 7537 w 10000"/>
                  <a:gd name="connsiteY99" fmla="*/ 9419 h 10000"/>
                  <a:gd name="connsiteX100" fmla="*/ 7860 w 10000"/>
                  <a:gd name="connsiteY100" fmla="*/ 9209 h 10000"/>
                  <a:gd name="connsiteX101" fmla="*/ 8212 w 10000"/>
                  <a:gd name="connsiteY101" fmla="*/ 8997 h 10000"/>
                  <a:gd name="connsiteX102" fmla="*/ 8535 w 10000"/>
                  <a:gd name="connsiteY10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050 w 10000"/>
                  <a:gd name="connsiteY50" fmla="*/ 2555 h 10000"/>
                  <a:gd name="connsiteX51" fmla="*/ 3021 w 10000"/>
                  <a:gd name="connsiteY51" fmla="*/ 2397 h 10000"/>
                  <a:gd name="connsiteX52" fmla="*/ 2570 w 10000"/>
                  <a:gd name="connsiteY52" fmla="*/ 2487 h 10000"/>
                  <a:gd name="connsiteX53" fmla="*/ 2378 w 10000"/>
                  <a:gd name="connsiteY53" fmla="*/ 2638 h 10000"/>
                  <a:gd name="connsiteX54" fmla="*/ 2570 w 10000"/>
                  <a:gd name="connsiteY54" fmla="*/ 2488 h 10000"/>
                  <a:gd name="connsiteX55" fmla="*/ 1994 w 10000"/>
                  <a:gd name="connsiteY55" fmla="*/ 2940 h 10000"/>
                  <a:gd name="connsiteX56" fmla="*/ 1929 w 10000"/>
                  <a:gd name="connsiteY56" fmla="*/ 3317 h 10000"/>
                  <a:gd name="connsiteX57" fmla="*/ 1929 w 10000"/>
                  <a:gd name="connsiteY57" fmla="*/ 3317 h 10000"/>
                  <a:gd name="connsiteX58" fmla="*/ 1789 w 10000"/>
                  <a:gd name="connsiteY58" fmla="*/ 3559 h 10000"/>
                  <a:gd name="connsiteX59" fmla="*/ 1554 w 10000"/>
                  <a:gd name="connsiteY59" fmla="*/ 3559 h 10000"/>
                  <a:gd name="connsiteX60" fmla="*/ 1378 w 10000"/>
                  <a:gd name="connsiteY60" fmla="*/ 3770 h 10000"/>
                  <a:gd name="connsiteX61" fmla="*/ 1145 w 10000"/>
                  <a:gd name="connsiteY61" fmla="*/ 3770 h 10000"/>
                  <a:gd name="connsiteX62" fmla="*/ 968 w 10000"/>
                  <a:gd name="connsiteY62" fmla="*/ 3981 h 10000"/>
                  <a:gd name="connsiteX63" fmla="*/ 851 w 10000"/>
                  <a:gd name="connsiteY63" fmla="*/ 3770 h 10000"/>
                  <a:gd name="connsiteX64" fmla="*/ 558 w 10000"/>
                  <a:gd name="connsiteY64" fmla="*/ 3717 h 10000"/>
                  <a:gd name="connsiteX65" fmla="*/ 0 w 10000"/>
                  <a:gd name="connsiteY65" fmla="*/ 4984 h 10000"/>
                  <a:gd name="connsiteX66" fmla="*/ 59 w 10000"/>
                  <a:gd name="connsiteY66" fmla="*/ 5249 h 10000"/>
                  <a:gd name="connsiteX67" fmla="*/ 118 w 10000"/>
                  <a:gd name="connsiteY67" fmla="*/ 5618 h 10000"/>
                  <a:gd name="connsiteX68" fmla="*/ 294 w 10000"/>
                  <a:gd name="connsiteY68" fmla="*/ 5935 h 10000"/>
                  <a:gd name="connsiteX69" fmla="*/ 528 w 10000"/>
                  <a:gd name="connsiteY69" fmla="*/ 6462 h 10000"/>
                  <a:gd name="connsiteX70" fmla="*/ 381 w 10000"/>
                  <a:gd name="connsiteY70" fmla="*/ 6358 h 10000"/>
                  <a:gd name="connsiteX71" fmla="*/ 733 w 10000"/>
                  <a:gd name="connsiteY71" fmla="*/ 6832 h 10000"/>
                  <a:gd name="connsiteX72" fmla="*/ 938 w 10000"/>
                  <a:gd name="connsiteY72" fmla="*/ 6780 h 10000"/>
                  <a:gd name="connsiteX73" fmla="*/ 910 w 10000"/>
                  <a:gd name="connsiteY73" fmla="*/ 6462 h 10000"/>
                  <a:gd name="connsiteX74" fmla="*/ 1085 w 10000"/>
                  <a:gd name="connsiteY74" fmla="*/ 6515 h 10000"/>
                  <a:gd name="connsiteX75" fmla="*/ 880 w 10000"/>
                  <a:gd name="connsiteY75" fmla="*/ 5882 h 10000"/>
                  <a:gd name="connsiteX76" fmla="*/ 1261 w 10000"/>
                  <a:gd name="connsiteY76" fmla="*/ 5618 h 10000"/>
                  <a:gd name="connsiteX77" fmla="*/ 1468 w 10000"/>
                  <a:gd name="connsiteY77" fmla="*/ 5618 h 10000"/>
                  <a:gd name="connsiteX78" fmla="*/ 1468 w 10000"/>
                  <a:gd name="connsiteY78" fmla="*/ 5882 h 10000"/>
                  <a:gd name="connsiteX79" fmla="*/ 1290 w 10000"/>
                  <a:gd name="connsiteY79" fmla="*/ 6040 h 10000"/>
                  <a:gd name="connsiteX80" fmla="*/ 1174 w 10000"/>
                  <a:gd name="connsiteY80" fmla="*/ 6727 h 10000"/>
                  <a:gd name="connsiteX81" fmla="*/ 1115 w 10000"/>
                  <a:gd name="connsiteY81" fmla="*/ 7043 h 10000"/>
                  <a:gd name="connsiteX82" fmla="*/ 1203 w 10000"/>
                  <a:gd name="connsiteY82" fmla="*/ 7466 h 10000"/>
                  <a:gd name="connsiteX83" fmla="*/ 1378 w 10000"/>
                  <a:gd name="connsiteY83" fmla="*/ 7783 h 10000"/>
                  <a:gd name="connsiteX84" fmla="*/ 1965 w 10000"/>
                  <a:gd name="connsiteY84" fmla="*/ 8416 h 10000"/>
                  <a:gd name="connsiteX85" fmla="*/ 2433 w 10000"/>
                  <a:gd name="connsiteY85" fmla="*/ 8891 h 10000"/>
                  <a:gd name="connsiteX86" fmla="*/ 2785 w 10000"/>
                  <a:gd name="connsiteY86" fmla="*/ 9103 h 10000"/>
                  <a:gd name="connsiteX87" fmla="*/ 3167 w 10000"/>
                  <a:gd name="connsiteY87" fmla="*/ 9313 h 10000"/>
                  <a:gd name="connsiteX88" fmla="*/ 3550 w 10000"/>
                  <a:gd name="connsiteY88" fmla="*/ 9525 h 10000"/>
                  <a:gd name="connsiteX89" fmla="*/ 3902 w 10000"/>
                  <a:gd name="connsiteY89" fmla="*/ 9631 h 10000"/>
                  <a:gd name="connsiteX90" fmla="*/ 4282 w 10000"/>
                  <a:gd name="connsiteY90" fmla="*/ 9789 h 10000"/>
                  <a:gd name="connsiteX91" fmla="*/ 4722 w 10000"/>
                  <a:gd name="connsiteY91" fmla="*/ 9948 h 10000"/>
                  <a:gd name="connsiteX92" fmla="*/ 5190 w 10000"/>
                  <a:gd name="connsiteY92" fmla="*/ 10000 h 10000"/>
                  <a:gd name="connsiteX93" fmla="*/ 5601 w 10000"/>
                  <a:gd name="connsiteY93" fmla="*/ 10000 h 10000"/>
                  <a:gd name="connsiteX94" fmla="*/ 6100 w 10000"/>
                  <a:gd name="connsiteY94" fmla="*/ 9948 h 10000"/>
                  <a:gd name="connsiteX95" fmla="*/ 6452 w 10000"/>
                  <a:gd name="connsiteY95" fmla="*/ 9841 h 10000"/>
                  <a:gd name="connsiteX96" fmla="*/ 6804 w 10000"/>
                  <a:gd name="connsiteY96" fmla="*/ 9737 h 10000"/>
                  <a:gd name="connsiteX97" fmla="*/ 7186 w 10000"/>
                  <a:gd name="connsiteY97" fmla="*/ 9578 h 10000"/>
                  <a:gd name="connsiteX98" fmla="*/ 7537 w 10000"/>
                  <a:gd name="connsiteY98" fmla="*/ 9419 h 10000"/>
                  <a:gd name="connsiteX99" fmla="*/ 7860 w 10000"/>
                  <a:gd name="connsiteY99" fmla="*/ 9209 h 10000"/>
                  <a:gd name="connsiteX100" fmla="*/ 8212 w 10000"/>
                  <a:gd name="connsiteY100" fmla="*/ 8997 h 10000"/>
                  <a:gd name="connsiteX101" fmla="*/ 8535 w 10000"/>
                  <a:gd name="connsiteY10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050 w 10000"/>
                  <a:gd name="connsiteY49" fmla="*/ 2555 h 10000"/>
                  <a:gd name="connsiteX50" fmla="*/ 3021 w 10000"/>
                  <a:gd name="connsiteY50" fmla="*/ 2397 h 10000"/>
                  <a:gd name="connsiteX51" fmla="*/ 2570 w 10000"/>
                  <a:gd name="connsiteY51" fmla="*/ 2487 h 10000"/>
                  <a:gd name="connsiteX52" fmla="*/ 2378 w 10000"/>
                  <a:gd name="connsiteY52" fmla="*/ 2638 h 10000"/>
                  <a:gd name="connsiteX53" fmla="*/ 2570 w 10000"/>
                  <a:gd name="connsiteY53" fmla="*/ 2488 h 10000"/>
                  <a:gd name="connsiteX54" fmla="*/ 1994 w 10000"/>
                  <a:gd name="connsiteY54" fmla="*/ 2940 h 10000"/>
                  <a:gd name="connsiteX55" fmla="*/ 1929 w 10000"/>
                  <a:gd name="connsiteY55" fmla="*/ 3317 h 10000"/>
                  <a:gd name="connsiteX56" fmla="*/ 1929 w 10000"/>
                  <a:gd name="connsiteY56" fmla="*/ 3317 h 10000"/>
                  <a:gd name="connsiteX57" fmla="*/ 1789 w 10000"/>
                  <a:gd name="connsiteY57" fmla="*/ 3559 h 10000"/>
                  <a:gd name="connsiteX58" fmla="*/ 1554 w 10000"/>
                  <a:gd name="connsiteY58" fmla="*/ 3559 h 10000"/>
                  <a:gd name="connsiteX59" fmla="*/ 1378 w 10000"/>
                  <a:gd name="connsiteY59" fmla="*/ 3770 h 10000"/>
                  <a:gd name="connsiteX60" fmla="*/ 1145 w 10000"/>
                  <a:gd name="connsiteY60" fmla="*/ 3770 h 10000"/>
                  <a:gd name="connsiteX61" fmla="*/ 968 w 10000"/>
                  <a:gd name="connsiteY61" fmla="*/ 3981 h 10000"/>
                  <a:gd name="connsiteX62" fmla="*/ 851 w 10000"/>
                  <a:gd name="connsiteY62" fmla="*/ 3770 h 10000"/>
                  <a:gd name="connsiteX63" fmla="*/ 558 w 10000"/>
                  <a:gd name="connsiteY63" fmla="*/ 3717 h 10000"/>
                  <a:gd name="connsiteX64" fmla="*/ 0 w 10000"/>
                  <a:gd name="connsiteY64" fmla="*/ 4984 h 10000"/>
                  <a:gd name="connsiteX65" fmla="*/ 59 w 10000"/>
                  <a:gd name="connsiteY65" fmla="*/ 5249 h 10000"/>
                  <a:gd name="connsiteX66" fmla="*/ 118 w 10000"/>
                  <a:gd name="connsiteY66" fmla="*/ 5618 h 10000"/>
                  <a:gd name="connsiteX67" fmla="*/ 294 w 10000"/>
                  <a:gd name="connsiteY67" fmla="*/ 5935 h 10000"/>
                  <a:gd name="connsiteX68" fmla="*/ 528 w 10000"/>
                  <a:gd name="connsiteY68" fmla="*/ 6462 h 10000"/>
                  <a:gd name="connsiteX69" fmla="*/ 381 w 10000"/>
                  <a:gd name="connsiteY69" fmla="*/ 6358 h 10000"/>
                  <a:gd name="connsiteX70" fmla="*/ 733 w 10000"/>
                  <a:gd name="connsiteY70" fmla="*/ 6832 h 10000"/>
                  <a:gd name="connsiteX71" fmla="*/ 938 w 10000"/>
                  <a:gd name="connsiteY71" fmla="*/ 6780 h 10000"/>
                  <a:gd name="connsiteX72" fmla="*/ 910 w 10000"/>
                  <a:gd name="connsiteY72" fmla="*/ 6462 h 10000"/>
                  <a:gd name="connsiteX73" fmla="*/ 1085 w 10000"/>
                  <a:gd name="connsiteY73" fmla="*/ 6515 h 10000"/>
                  <a:gd name="connsiteX74" fmla="*/ 880 w 10000"/>
                  <a:gd name="connsiteY74" fmla="*/ 5882 h 10000"/>
                  <a:gd name="connsiteX75" fmla="*/ 1261 w 10000"/>
                  <a:gd name="connsiteY75" fmla="*/ 5618 h 10000"/>
                  <a:gd name="connsiteX76" fmla="*/ 1468 w 10000"/>
                  <a:gd name="connsiteY76" fmla="*/ 5618 h 10000"/>
                  <a:gd name="connsiteX77" fmla="*/ 1468 w 10000"/>
                  <a:gd name="connsiteY77" fmla="*/ 5882 h 10000"/>
                  <a:gd name="connsiteX78" fmla="*/ 1290 w 10000"/>
                  <a:gd name="connsiteY78" fmla="*/ 6040 h 10000"/>
                  <a:gd name="connsiteX79" fmla="*/ 1174 w 10000"/>
                  <a:gd name="connsiteY79" fmla="*/ 6727 h 10000"/>
                  <a:gd name="connsiteX80" fmla="*/ 1115 w 10000"/>
                  <a:gd name="connsiteY80" fmla="*/ 7043 h 10000"/>
                  <a:gd name="connsiteX81" fmla="*/ 1203 w 10000"/>
                  <a:gd name="connsiteY81" fmla="*/ 7466 h 10000"/>
                  <a:gd name="connsiteX82" fmla="*/ 1378 w 10000"/>
                  <a:gd name="connsiteY82" fmla="*/ 7783 h 10000"/>
                  <a:gd name="connsiteX83" fmla="*/ 1965 w 10000"/>
                  <a:gd name="connsiteY83" fmla="*/ 8416 h 10000"/>
                  <a:gd name="connsiteX84" fmla="*/ 2433 w 10000"/>
                  <a:gd name="connsiteY84" fmla="*/ 8891 h 10000"/>
                  <a:gd name="connsiteX85" fmla="*/ 2785 w 10000"/>
                  <a:gd name="connsiteY85" fmla="*/ 9103 h 10000"/>
                  <a:gd name="connsiteX86" fmla="*/ 3167 w 10000"/>
                  <a:gd name="connsiteY86" fmla="*/ 9313 h 10000"/>
                  <a:gd name="connsiteX87" fmla="*/ 3550 w 10000"/>
                  <a:gd name="connsiteY87" fmla="*/ 9525 h 10000"/>
                  <a:gd name="connsiteX88" fmla="*/ 3902 w 10000"/>
                  <a:gd name="connsiteY88" fmla="*/ 9631 h 10000"/>
                  <a:gd name="connsiteX89" fmla="*/ 4282 w 10000"/>
                  <a:gd name="connsiteY89" fmla="*/ 9789 h 10000"/>
                  <a:gd name="connsiteX90" fmla="*/ 4722 w 10000"/>
                  <a:gd name="connsiteY90" fmla="*/ 9948 h 10000"/>
                  <a:gd name="connsiteX91" fmla="*/ 5190 w 10000"/>
                  <a:gd name="connsiteY91" fmla="*/ 10000 h 10000"/>
                  <a:gd name="connsiteX92" fmla="*/ 5601 w 10000"/>
                  <a:gd name="connsiteY92" fmla="*/ 10000 h 10000"/>
                  <a:gd name="connsiteX93" fmla="*/ 6100 w 10000"/>
                  <a:gd name="connsiteY93" fmla="*/ 9948 h 10000"/>
                  <a:gd name="connsiteX94" fmla="*/ 6452 w 10000"/>
                  <a:gd name="connsiteY94" fmla="*/ 9841 h 10000"/>
                  <a:gd name="connsiteX95" fmla="*/ 6804 w 10000"/>
                  <a:gd name="connsiteY95" fmla="*/ 9737 h 10000"/>
                  <a:gd name="connsiteX96" fmla="*/ 7186 w 10000"/>
                  <a:gd name="connsiteY96" fmla="*/ 9578 h 10000"/>
                  <a:gd name="connsiteX97" fmla="*/ 7537 w 10000"/>
                  <a:gd name="connsiteY97" fmla="*/ 9419 h 10000"/>
                  <a:gd name="connsiteX98" fmla="*/ 7860 w 10000"/>
                  <a:gd name="connsiteY98" fmla="*/ 9209 h 10000"/>
                  <a:gd name="connsiteX99" fmla="*/ 8212 w 10000"/>
                  <a:gd name="connsiteY99" fmla="*/ 8997 h 10000"/>
                  <a:gd name="connsiteX100" fmla="*/ 8535 w 10000"/>
                  <a:gd name="connsiteY10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2763 w 10000"/>
                  <a:gd name="connsiteY48" fmla="*/ 2337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0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1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23" name="Arc 37"/>
            <p:cNvSpPr>
              <a:spLocks noChangeAspect="1"/>
            </p:cNvSpPr>
            <p:nvPr/>
          </p:nvSpPr>
          <p:spPr bwMode="auto">
            <a:xfrm>
              <a:off x="5270164" y="5410046"/>
              <a:ext cx="1453900" cy="28961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alpha val="8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3261332" y="3053694"/>
            <a:ext cx="256760" cy="710345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3405932" y="3325502"/>
            <a:ext cx="74773" cy="14953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6" name="Group 9"/>
          <p:cNvGrpSpPr>
            <a:grpSpLocks noChangeAspect="1"/>
          </p:cNvGrpSpPr>
          <p:nvPr/>
        </p:nvGrpSpPr>
        <p:grpSpPr bwMode="auto">
          <a:xfrm>
            <a:off x="1910470" y="3240627"/>
            <a:ext cx="326179" cy="334283"/>
            <a:chOff x="2982" y="1935"/>
            <a:chExt cx="483" cy="500"/>
          </a:xfrm>
        </p:grpSpPr>
        <p:sp>
          <p:nvSpPr>
            <p:cNvPr id="21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22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1835696" y="3051030"/>
            <a:ext cx="486026" cy="720080"/>
          </a:xfrm>
          <a:prstGeom prst="ellipse">
            <a:avLst/>
          </a:prstGeom>
          <a:gradFill>
            <a:gsLst>
              <a:gs pos="22000">
                <a:srgbClr val="820000">
                  <a:alpha val="85000"/>
                </a:srgb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rgbClr val="C0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37" name="Conector reto 36"/>
          <p:cNvCxnSpPr>
            <a:cxnSpLocks noChangeAspect="1"/>
          </p:cNvCxnSpPr>
          <p:nvPr/>
        </p:nvCxnSpPr>
        <p:spPr bwMode="auto">
          <a:xfrm flipH="1">
            <a:off x="1012952" y="2164028"/>
            <a:ext cx="5215232" cy="306067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8" name="Conector reto 37"/>
          <p:cNvCxnSpPr>
            <a:cxnSpLocks noChangeAspect="1"/>
          </p:cNvCxnSpPr>
          <p:nvPr/>
        </p:nvCxnSpPr>
        <p:spPr bwMode="auto">
          <a:xfrm flipH="1" flipV="1">
            <a:off x="971103" y="1513229"/>
            <a:ext cx="5161414" cy="318668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888698" y="3548862"/>
            <a:ext cx="5267478" cy="117628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899592" y="2132856"/>
            <a:ext cx="5472608" cy="115212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8"/>
          <p:cNvGrpSpPr>
            <a:grpSpLocks noChangeAspect="1"/>
          </p:cNvGrpSpPr>
          <p:nvPr/>
        </p:nvGrpSpPr>
        <p:grpSpPr bwMode="auto">
          <a:xfrm>
            <a:off x="541724" y="1700808"/>
            <a:ext cx="2878148" cy="2877917"/>
            <a:chOff x="4397386" y="4522849"/>
            <a:chExt cx="3798892" cy="3783297"/>
          </a:xfrm>
        </p:grpSpPr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25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6" name="Freeform 45"/>
              <p:cNvSpPr>
                <a:spLocks/>
              </p:cNvSpPr>
              <p:nvPr/>
            </p:nvSpPr>
            <p:spPr bwMode="auto">
              <a:xfrm rot="11715166">
                <a:off x="4104" y="3543"/>
                <a:ext cx="666" cy="240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  <a:gd name="connsiteX0" fmla="*/ 8063 w 9960"/>
                  <a:gd name="connsiteY0" fmla="*/ 9869 h 9974"/>
                  <a:gd name="connsiteX1" fmla="*/ 8577 w 9960"/>
                  <a:gd name="connsiteY1" fmla="*/ 9974 h 9974"/>
                  <a:gd name="connsiteX2" fmla="*/ 8893 w 9960"/>
                  <a:gd name="connsiteY2" fmla="*/ 9765 h 9974"/>
                  <a:gd name="connsiteX3" fmla="*/ 9170 w 9960"/>
                  <a:gd name="connsiteY3" fmla="*/ 9765 h 9974"/>
                  <a:gd name="connsiteX4" fmla="*/ 9565 w 9960"/>
                  <a:gd name="connsiteY4" fmla="*/ 9347 h 9974"/>
                  <a:gd name="connsiteX5" fmla="*/ 9960 w 9960"/>
                  <a:gd name="connsiteY5" fmla="*/ 9399 h 9974"/>
                  <a:gd name="connsiteX6" fmla="*/ 9328 w 9960"/>
                  <a:gd name="connsiteY6" fmla="*/ 9243 h 9974"/>
                  <a:gd name="connsiteX7" fmla="*/ 9170 w 9960"/>
                  <a:gd name="connsiteY7" fmla="*/ 9269 h 9974"/>
                  <a:gd name="connsiteX8" fmla="*/ 8893 w 9960"/>
                  <a:gd name="connsiteY8" fmla="*/ 8642 h 9974"/>
                  <a:gd name="connsiteX9" fmla="*/ 8972 w 9960"/>
                  <a:gd name="connsiteY9" fmla="*/ 7650 h 9974"/>
                  <a:gd name="connsiteX10" fmla="*/ 9289 w 9960"/>
                  <a:gd name="connsiteY10" fmla="*/ 7546 h 9974"/>
                  <a:gd name="connsiteX11" fmla="*/ 9289 w 9960"/>
                  <a:gd name="connsiteY11" fmla="*/ 7311 h 9974"/>
                  <a:gd name="connsiteX12" fmla="*/ 9486 w 9960"/>
                  <a:gd name="connsiteY12" fmla="*/ 7076 h 9974"/>
                  <a:gd name="connsiteX13" fmla="*/ 9684 w 9960"/>
                  <a:gd name="connsiteY13" fmla="*/ 6475 h 9974"/>
                  <a:gd name="connsiteX14" fmla="*/ 9565 w 9960"/>
                  <a:gd name="connsiteY14" fmla="*/ 6319 h 9974"/>
                  <a:gd name="connsiteX15" fmla="*/ 9368 w 9960"/>
                  <a:gd name="connsiteY15" fmla="*/ 5979 h 9974"/>
                  <a:gd name="connsiteX16" fmla="*/ 9447 w 9960"/>
                  <a:gd name="connsiteY16" fmla="*/ 5535 h 9974"/>
                  <a:gd name="connsiteX17" fmla="*/ 8854 w 9960"/>
                  <a:gd name="connsiteY17" fmla="*/ 5144 h 9974"/>
                  <a:gd name="connsiteX18" fmla="*/ 9091 w 9960"/>
                  <a:gd name="connsiteY18" fmla="*/ 5509 h 9974"/>
                  <a:gd name="connsiteX19" fmla="*/ 9051 w 9960"/>
                  <a:gd name="connsiteY19" fmla="*/ 5849 h 9974"/>
                  <a:gd name="connsiteX20" fmla="*/ 8814 w 9960"/>
                  <a:gd name="connsiteY20" fmla="*/ 5431 h 9974"/>
                  <a:gd name="connsiteX21" fmla="*/ 8656 w 9960"/>
                  <a:gd name="connsiteY21" fmla="*/ 5170 h 9974"/>
                  <a:gd name="connsiteX22" fmla="*/ 8419 w 9960"/>
                  <a:gd name="connsiteY22" fmla="*/ 4804 h 9974"/>
                  <a:gd name="connsiteX23" fmla="*/ 7787 w 9960"/>
                  <a:gd name="connsiteY23" fmla="*/ 4491 h 9974"/>
                  <a:gd name="connsiteX24" fmla="*/ 7510 w 9960"/>
                  <a:gd name="connsiteY24" fmla="*/ 4439 h 9974"/>
                  <a:gd name="connsiteX25" fmla="*/ 7273 w 9960"/>
                  <a:gd name="connsiteY25" fmla="*/ 4491 h 9974"/>
                  <a:gd name="connsiteX26" fmla="*/ 7036 w 9960"/>
                  <a:gd name="connsiteY26" fmla="*/ 4491 h 9974"/>
                  <a:gd name="connsiteX27" fmla="*/ 6719 w 9960"/>
                  <a:gd name="connsiteY27" fmla="*/ 4178 h 9974"/>
                  <a:gd name="connsiteX28" fmla="*/ 6443 w 9960"/>
                  <a:gd name="connsiteY28" fmla="*/ 4256 h 9974"/>
                  <a:gd name="connsiteX29" fmla="*/ 6126 w 9960"/>
                  <a:gd name="connsiteY29" fmla="*/ 3890 h 9974"/>
                  <a:gd name="connsiteX30" fmla="*/ 5810 w 9960"/>
                  <a:gd name="connsiteY30" fmla="*/ 3890 h 9974"/>
                  <a:gd name="connsiteX31" fmla="*/ 5494 w 9960"/>
                  <a:gd name="connsiteY31" fmla="*/ 3995 h 9974"/>
                  <a:gd name="connsiteX32" fmla="*/ 5138 w 9960"/>
                  <a:gd name="connsiteY32" fmla="*/ 3969 h 9974"/>
                  <a:gd name="connsiteX33" fmla="*/ 5138 w 9960"/>
                  <a:gd name="connsiteY33" fmla="*/ 3473 h 9974"/>
                  <a:gd name="connsiteX34" fmla="*/ 5336 w 9960"/>
                  <a:gd name="connsiteY34" fmla="*/ 3446 h 9974"/>
                  <a:gd name="connsiteX35" fmla="*/ 5217 w 9960"/>
                  <a:gd name="connsiteY35" fmla="*/ 3316 h 9974"/>
                  <a:gd name="connsiteX36" fmla="*/ 5217 w 9960"/>
                  <a:gd name="connsiteY36" fmla="*/ 3107 h 9974"/>
                  <a:gd name="connsiteX37" fmla="*/ 5257 w 9960"/>
                  <a:gd name="connsiteY37" fmla="*/ 2977 h 9974"/>
                  <a:gd name="connsiteX38" fmla="*/ 4862 w 9960"/>
                  <a:gd name="connsiteY38" fmla="*/ 2768 h 9974"/>
                  <a:gd name="connsiteX39" fmla="*/ 4466 w 9960"/>
                  <a:gd name="connsiteY39" fmla="*/ 2533 h 9974"/>
                  <a:gd name="connsiteX40" fmla="*/ 4269 w 9960"/>
                  <a:gd name="connsiteY40" fmla="*/ 2376 h 9974"/>
                  <a:gd name="connsiteX41" fmla="*/ 3992 w 9960"/>
                  <a:gd name="connsiteY41" fmla="*/ 2324 h 9974"/>
                  <a:gd name="connsiteX42" fmla="*/ 3676 w 9960"/>
                  <a:gd name="connsiteY42" fmla="*/ 2350 h 9974"/>
                  <a:gd name="connsiteX43" fmla="*/ 3360 w 9960"/>
                  <a:gd name="connsiteY43" fmla="*/ 2272 h 9974"/>
                  <a:gd name="connsiteX44" fmla="*/ 2964 w 9960"/>
                  <a:gd name="connsiteY44" fmla="*/ 1645 h 9974"/>
                  <a:gd name="connsiteX45" fmla="*/ 2846 w 9960"/>
                  <a:gd name="connsiteY45" fmla="*/ 1488 h 9974"/>
                  <a:gd name="connsiteX46" fmla="*/ 2727 w 9960"/>
                  <a:gd name="connsiteY46" fmla="*/ 1123 h 9974"/>
                  <a:gd name="connsiteX47" fmla="*/ 2569 w 9960"/>
                  <a:gd name="connsiteY47" fmla="*/ 783 h 9974"/>
                  <a:gd name="connsiteX48" fmla="*/ 2095 w 9960"/>
                  <a:gd name="connsiteY48" fmla="*/ 548 h 9974"/>
                  <a:gd name="connsiteX49" fmla="*/ 1818 w 9960"/>
                  <a:gd name="connsiteY49" fmla="*/ 52 h 9974"/>
                  <a:gd name="connsiteX50" fmla="*/ 1462 w 9960"/>
                  <a:gd name="connsiteY50" fmla="*/ 52 h 9974"/>
                  <a:gd name="connsiteX51" fmla="*/ 1304 w 9960"/>
                  <a:gd name="connsiteY51" fmla="*/ 157 h 9974"/>
                  <a:gd name="connsiteX52" fmla="*/ 1265 w 9960"/>
                  <a:gd name="connsiteY52" fmla="*/ 0 h 9974"/>
                  <a:gd name="connsiteX53" fmla="*/ 751 w 9960"/>
                  <a:gd name="connsiteY53" fmla="*/ 104 h 9974"/>
                  <a:gd name="connsiteX54" fmla="*/ 1304 w 9960"/>
                  <a:gd name="connsiteY54" fmla="*/ 209 h 9974"/>
                  <a:gd name="connsiteX55" fmla="*/ 1265 w 9960"/>
                  <a:gd name="connsiteY55" fmla="*/ 444 h 9974"/>
                  <a:gd name="connsiteX56" fmla="*/ 1383 w 9960"/>
                  <a:gd name="connsiteY56" fmla="*/ 757 h 9974"/>
                  <a:gd name="connsiteX57" fmla="*/ 1502 w 9960"/>
                  <a:gd name="connsiteY57" fmla="*/ 940 h 9974"/>
                  <a:gd name="connsiteX58" fmla="*/ 1304 w 9960"/>
                  <a:gd name="connsiteY58" fmla="*/ 1279 h 9974"/>
                  <a:gd name="connsiteX59" fmla="*/ 1146 w 9960"/>
                  <a:gd name="connsiteY59" fmla="*/ 1279 h 9974"/>
                  <a:gd name="connsiteX60" fmla="*/ 988 w 9960"/>
                  <a:gd name="connsiteY60" fmla="*/ 1514 h 9974"/>
                  <a:gd name="connsiteX61" fmla="*/ 1265 w 9960"/>
                  <a:gd name="connsiteY61" fmla="*/ 1619 h 9974"/>
                  <a:gd name="connsiteX62" fmla="*/ 909 w 9960"/>
                  <a:gd name="connsiteY62" fmla="*/ 1593 h 9974"/>
                  <a:gd name="connsiteX63" fmla="*/ 751 w 9960"/>
                  <a:gd name="connsiteY63" fmla="*/ 1906 h 9974"/>
                  <a:gd name="connsiteX64" fmla="*/ 711 w 9960"/>
                  <a:gd name="connsiteY64" fmla="*/ 1958 h 9974"/>
                  <a:gd name="connsiteX65" fmla="*/ 553 w 9960"/>
                  <a:gd name="connsiteY65" fmla="*/ 2298 h 9974"/>
                  <a:gd name="connsiteX66" fmla="*/ 791 w 9960"/>
                  <a:gd name="connsiteY66" fmla="*/ 2376 h 9974"/>
                  <a:gd name="connsiteX67" fmla="*/ 474 w 9960"/>
                  <a:gd name="connsiteY67" fmla="*/ 2637 h 9974"/>
                  <a:gd name="connsiteX68" fmla="*/ 79 w 9960"/>
                  <a:gd name="connsiteY68" fmla="*/ 2924 h 9974"/>
                  <a:gd name="connsiteX69" fmla="*/ 0 w 9960"/>
                  <a:gd name="connsiteY69" fmla="*/ 3081 h 9974"/>
                  <a:gd name="connsiteX70" fmla="*/ 198 w 9960"/>
                  <a:gd name="connsiteY70" fmla="*/ 3420 h 9974"/>
                  <a:gd name="connsiteX71" fmla="*/ 0 w 9960"/>
                  <a:gd name="connsiteY71" fmla="*/ 3734 h 9974"/>
                  <a:gd name="connsiteX72" fmla="*/ 40 w 9960"/>
                  <a:gd name="connsiteY72" fmla="*/ 4073 h 9974"/>
                  <a:gd name="connsiteX73" fmla="*/ 158 w 9960"/>
                  <a:gd name="connsiteY73" fmla="*/ 4178 h 9974"/>
                  <a:gd name="connsiteX74" fmla="*/ 395 w 9960"/>
                  <a:gd name="connsiteY74" fmla="*/ 4151 h 9974"/>
                  <a:gd name="connsiteX75" fmla="*/ 870 w 9960"/>
                  <a:gd name="connsiteY75" fmla="*/ 4204 h 9974"/>
                  <a:gd name="connsiteX76" fmla="*/ 1265 w 9960"/>
                  <a:gd name="connsiteY76" fmla="*/ 4099 h 9974"/>
                  <a:gd name="connsiteX77" fmla="*/ 1700 w 9960"/>
                  <a:gd name="connsiteY77" fmla="*/ 4099 h 9974"/>
                  <a:gd name="connsiteX78" fmla="*/ 1976 w 9960"/>
                  <a:gd name="connsiteY78" fmla="*/ 3995 h 9974"/>
                  <a:gd name="connsiteX79" fmla="*/ 2055 w 9960"/>
                  <a:gd name="connsiteY79" fmla="*/ 4021 h 9974"/>
                  <a:gd name="connsiteX80" fmla="*/ 1937 w 9960"/>
                  <a:gd name="connsiteY80" fmla="*/ 4073 h 9974"/>
                  <a:gd name="connsiteX81" fmla="*/ 2213 w 9960"/>
                  <a:gd name="connsiteY81" fmla="*/ 4308 h 9974"/>
                  <a:gd name="connsiteX82" fmla="*/ 2411 w 9960"/>
                  <a:gd name="connsiteY82" fmla="*/ 4256 h 9974"/>
                  <a:gd name="connsiteX83" fmla="*/ 2688 w 9960"/>
                  <a:gd name="connsiteY83" fmla="*/ 4360 h 9974"/>
                  <a:gd name="connsiteX84" fmla="*/ 3043 w 9960"/>
                  <a:gd name="connsiteY84" fmla="*/ 4334 h 9974"/>
                  <a:gd name="connsiteX85" fmla="*/ 3636 w 9960"/>
                  <a:gd name="connsiteY85" fmla="*/ 4413 h 9974"/>
                  <a:gd name="connsiteX86" fmla="*/ 3794 w 9960"/>
                  <a:gd name="connsiteY86" fmla="*/ 4465 h 9974"/>
                  <a:gd name="connsiteX87" fmla="*/ 4348 w 9960"/>
                  <a:gd name="connsiteY87" fmla="*/ 4334 h 9974"/>
                  <a:gd name="connsiteX88" fmla="*/ 4427 w 9960"/>
                  <a:gd name="connsiteY88" fmla="*/ 4413 h 9974"/>
                  <a:gd name="connsiteX89" fmla="*/ 4585 w 9960"/>
                  <a:gd name="connsiteY89" fmla="*/ 4308 h 9974"/>
                  <a:gd name="connsiteX90" fmla="*/ 4664 w 9960"/>
                  <a:gd name="connsiteY90" fmla="*/ 4439 h 9974"/>
                  <a:gd name="connsiteX91" fmla="*/ 5217 w 9960"/>
                  <a:gd name="connsiteY91" fmla="*/ 4282 h 9974"/>
                  <a:gd name="connsiteX92" fmla="*/ 5217 w 9960"/>
                  <a:gd name="connsiteY92" fmla="*/ 4125 h 9974"/>
                  <a:gd name="connsiteX93" fmla="*/ 5336 w 9960"/>
                  <a:gd name="connsiteY93" fmla="*/ 4099 h 9974"/>
                  <a:gd name="connsiteX94" fmla="*/ 5455 w 9960"/>
                  <a:gd name="connsiteY94" fmla="*/ 4151 h 9974"/>
                  <a:gd name="connsiteX95" fmla="*/ 5850 w 9960"/>
                  <a:gd name="connsiteY95" fmla="*/ 4047 h 9974"/>
                  <a:gd name="connsiteX96" fmla="*/ 5929 w 9960"/>
                  <a:gd name="connsiteY96" fmla="*/ 4073 h 9974"/>
                  <a:gd name="connsiteX97" fmla="*/ 6126 w 9960"/>
                  <a:gd name="connsiteY97" fmla="*/ 4543 h 9974"/>
                  <a:gd name="connsiteX98" fmla="*/ 6245 w 9960"/>
                  <a:gd name="connsiteY98" fmla="*/ 4595 h 9974"/>
                  <a:gd name="connsiteX99" fmla="*/ 6522 w 9960"/>
                  <a:gd name="connsiteY99" fmla="*/ 4595 h 9974"/>
                  <a:gd name="connsiteX100" fmla="*/ 6640 w 9960"/>
                  <a:gd name="connsiteY100" fmla="*/ 4804 h 9974"/>
                  <a:gd name="connsiteX101" fmla="*/ 6680 w 9960"/>
                  <a:gd name="connsiteY101" fmla="*/ 4961 h 9974"/>
                  <a:gd name="connsiteX102" fmla="*/ 6996 w 9960"/>
                  <a:gd name="connsiteY102" fmla="*/ 4883 h 9974"/>
                  <a:gd name="connsiteX103" fmla="*/ 7233 w 9960"/>
                  <a:gd name="connsiteY103" fmla="*/ 4804 h 9974"/>
                  <a:gd name="connsiteX104" fmla="*/ 7352 w 9960"/>
                  <a:gd name="connsiteY104" fmla="*/ 4752 h 9974"/>
                  <a:gd name="connsiteX105" fmla="*/ 7628 w 9960"/>
                  <a:gd name="connsiteY105" fmla="*/ 4883 h 9974"/>
                  <a:gd name="connsiteX106" fmla="*/ 7708 w 9960"/>
                  <a:gd name="connsiteY106" fmla="*/ 5065 h 9974"/>
                  <a:gd name="connsiteX107" fmla="*/ 7549 w 9960"/>
                  <a:gd name="connsiteY107" fmla="*/ 5144 h 9974"/>
                  <a:gd name="connsiteX108" fmla="*/ 7470 w 9960"/>
                  <a:gd name="connsiteY108" fmla="*/ 5170 h 9974"/>
                  <a:gd name="connsiteX109" fmla="*/ 7510 w 9960"/>
                  <a:gd name="connsiteY109" fmla="*/ 5300 h 9974"/>
                  <a:gd name="connsiteX110" fmla="*/ 7589 w 9960"/>
                  <a:gd name="connsiteY110" fmla="*/ 5483 h 9974"/>
                  <a:gd name="connsiteX111" fmla="*/ 7154 w 9960"/>
                  <a:gd name="connsiteY111" fmla="*/ 5587 h 9974"/>
                  <a:gd name="connsiteX112" fmla="*/ 6957 w 9960"/>
                  <a:gd name="connsiteY112" fmla="*/ 5483 h 9974"/>
                  <a:gd name="connsiteX113" fmla="*/ 6403 w 9960"/>
                  <a:gd name="connsiteY113" fmla="*/ 5587 h 9974"/>
                  <a:gd name="connsiteX114" fmla="*/ 6126 w 9960"/>
                  <a:gd name="connsiteY114" fmla="*/ 5274 h 9974"/>
                  <a:gd name="connsiteX115" fmla="*/ 5929 w 9960"/>
                  <a:gd name="connsiteY115" fmla="*/ 5300 h 9974"/>
                  <a:gd name="connsiteX116" fmla="*/ 6087 w 9960"/>
                  <a:gd name="connsiteY116" fmla="*/ 5509 h 9974"/>
                  <a:gd name="connsiteX117" fmla="*/ 6126 w 9960"/>
                  <a:gd name="connsiteY117" fmla="*/ 5666 h 9974"/>
                  <a:gd name="connsiteX118" fmla="*/ 5731 w 9960"/>
                  <a:gd name="connsiteY118" fmla="*/ 5953 h 9974"/>
                  <a:gd name="connsiteX119" fmla="*/ 5652 w 9960"/>
                  <a:gd name="connsiteY119" fmla="*/ 6110 h 9974"/>
                  <a:gd name="connsiteX120" fmla="*/ 5613 w 9960"/>
                  <a:gd name="connsiteY120" fmla="*/ 6240 h 9974"/>
                  <a:gd name="connsiteX121" fmla="*/ 5573 w 9960"/>
                  <a:gd name="connsiteY121" fmla="*/ 6292 h 9974"/>
                  <a:gd name="connsiteX122" fmla="*/ 5494 w 9960"/>
                  <a:gd name="connsiteY122" fmla="*/ 6397 h 9974"/>
                  <a:gd name="connsiteX123" fmla="*/ 5257 w 9960"/>
                  <a:gd name="connsiteY123" fmla="*/ 6475 h 9974"/>
                  <a:gd name="connsiteX124" fmla="*/ 5336 w 9960"/>
                  <a:gd name="connsiteY124" fmla="*/ 6658 h 9974"/>
                  <a:gd name="connsiteX125" fmla="*/ 5296 w 9960"/>
                  <a:gd name="connsiteY125" fmla="*/ 6710 h 9974"/>
                  <a:gd name="connsiteX126" fmla="*/ 4980 w 9960"/>
                  <a:gd name="connsiteY126" fmla="*/ 6867 h 9974"/>
                  <a:gd name="connsiteX127" fmla="*/ 4664 w 9960"/>
                  <a:gd name="connsiteY127" fmla="*/ 6841 h 9974"/>
                  <a:gd name="connsiteX128" fmla="*/ 4941 w 9960"/>
                  <a:gd name="connsiteY128" fmla="*/ 6945 h 9974"/>
                  <a:gd name="connsiteX129" fmla="*/ 4941 w 9960"/>
                  <a:gd name="connsiteY129" fmla="*/ 7258 h 9974"/>
                  <a:gd name="connsiteX130" fmla="*/ 4585 w 9960"/>
                  <a:gd name="connsiteY130" fmla="*/ 7337 h 9974"/>
                  <a:gd name="connsiteX131" fmla="*/ 4506 w 9960"/>
                  <a:gd name="connsiteY131" fmla="*/ 7206 h 9974"/>
                  <a:gd name="connsiteX132" fmla="*/ 4466 w 9960"/>
                  <a:gd name="connsiteY132" fmla="*/ 7102 h 9974"/>
                  <a:gd name="connsiteX133" fmla="*/ 4111 w 9960"/>
                  <a:gd name="connsiteY133" fmla="*/ 7180 h 9974"/>
                  <a:gd name="connsiteX134" fmla="*/ 4269 w 9960"/>
                  <a:gd name="connsiteY134" fmla="*/ 7285 h 9974"/>
                  <a:gd name="connsiteX135" fmla="*/ 4387 w 9960"/>
                  <a:gd name="connsiteY135" fmla="*/ 7389 h 9974"/>
                  <a:gd name="connsiteX136" fmla="*/ 4545 w 9960"/>
                  <a:gd name="connsiteY136" fmla="*/ 7650 h 9974"/>
                  <a:gd name="connsiteX137" fmla="*/ 4743 w 9960"/>
                  <a:gd name="connsiteY137" fmla="*/ 7598 h 9974"/>
                  <a:gd name="connsiteX138" fmla="*/ 4901 w 9960"/>
                  <a:gd name="connsiteY138" fmla="*/ 7807 h 9974"/>
                  <a:gd name="connsiteX139" fmla="*/ 5020 w 9960"/>
                  <a:gd name="connsiteY139" fmla="*/ 7859 h 9974"/>
                  <a:gd name="connsiteX140" fmla="*/ 5296 w 9960"/>
                  <a:gd name="connsiteY140" fmla="*/ 7833 h 9974"/>
                  <a:gd name="connsiteX141" fmla="*/ 5415 w 9960"/>
                  <a:gd name="connsiteY141" fmla="*/ 7963 h 9974"/>
                  <a:gd name="connsiteX142" fmla="*/ 5534 w 9960"/>
                  <a:gd name="connsiteY142" fmla="*/ 8094 h 9974"/>
                  <a:gd name="connsiteX143" fmla="*/ 6087 w 9960"/>
                  <a:gd name="connsiteY143" fmla="*/ 7911 h 9974"/>
                  <a:gd name="connsiteX144" fmla="*/ 6087 w 9960"/>
                  <a:gd name="connsiteY144" fmla="*/ 7833 h 9974"/>
                  <a:gd name="connsiteX145" fmla="*/ 5929 w 9960"/>
                  <a:gd name="connsiteY145" fmla="*/ 7676 h 9974"/>
                  <a:gd name="connsiteX146" fmla="*/ 6126 w 9960"/>
                  <a:gd name="connsiteY146" fmla="*/ 7520 h 9974"/>
                  <a:gd name="connsiteX147" fmla="*/ 6008 w 9960"/>
                  <a:gd name="connsiteY147" fmla="*/ 7337 h 9974"/>
                  <a:gd name="connsiteX148" fmla="*/ 6126 w 9960"/>
                  <a:gd name="connsiteY148" fmla="*/ 7258 h 9974"/>
                  <a:gd name="connsiteX149" fmla="*/ 6285 w 9960"/>
                  <a:gd name="connsiteY149" fmla="*/ 7441 h 9974"/>
                  <a:gd name="connsiteX150" fmla="*/ 6206 w 9960"/>
                  <a:gd name="connsiteY150" fmla="*/ 7546 h 9974"/>
                  <a:gd name="connsiteX151" fmla="*/ 6561 w 9960"/>
                  <a:gd name="connsiteY151" fmla="*/ 7598 h 9974"/>
                  <a:gd name="connsiteX152" fmla="*/ 6719 w 9960"/>
                  <a:gd name="connsiteY152" fmla="*/ 7676 h 9974"/>
                  <a:gd name="connsiteX153" fmla="*/ 6877 w 9960"/>
                  <a:gd name="connsiteY153" fmla="*/ 7885 h 9974"/>
                  <a:gd name="connsiteX154" fmla="*/ 6640 w 9960"/>
                  <a:gd name="connsiteY154" fmla="*/ 8068 h 9974"/>
                  <a:gd name="connsiteX155" fmla="*/ 6245 w 9960"/>
                  <a:gd name="connsiteY155" fmla="*/ 8198 h 9974"/>
                  <a:gd name="connsiteX156" fmla="*/ 6166 w 9960"/>
                  <a:gd name="connsiteY156" fmla="*/ 8355 h 9974"/>
                  <a:gd name="connsiteX157" fmla="*/ 5929 w 9960"/>
                  <a:gd name="connsiteY157" fmla="*/ 8433 h 9974"/>
                  <a:gd name="connsiteX158" fmla="*/ 6047 w 9960"/>
                  <a:gd name="connsiteY158" fmla="*/ 8590 h 9974"/>
                  <a:gd name="connsiteX159" fmla="*/ 6285 w 9960"/>
                  <a:gd name="connsiteY159" fmla="*/ 8590 h 9974"/>
                  <a:gd name="connsiteX160" fmla="*/ 6324 w 9960"/>
                  <a:gd name="connsiteY160" fmla="*/ 8590 h 9974"/>
                  <a:gd name="connsiteX161" fmla="*/ 6482 w 9960"/>
                  <a:gd name="connsiteY161" fmla="*/ 8877 h 9974"/>
                  <a:gd name="connsiteX162" fmla="*/ 6561 w 9960"/>
                  <a:gd name="connsiteY162" fmla="*/ 8590 h 9974"/>
                  <a:gd name="connsiteX163" fmla="*/ 6759 w 9960"/>
                  <a:gd name="connsiteY163" fmla="*/ 8538 h 9974"/>
                  <a:gd name="connsiteX164" fmla="*/ 6957 w 9960"/>
                  <a:gd name="connsiteY164" fmla="*/ 8616 h 9974"/>
                  <a:gd name="connsiteX165" fmla="*/ 6957 w 9960"/>
                  <a:gd name="connsiteY165" fmla="*/ 8642 h 9974"/>
                  <a:gd name="connsiteX166" fmla="*/ 7154 w 9960"/>
                  <a:gd name="connsiteY166" fmla="*/ 8590 h 9974"/>
                  <a:gd name="connsiteX167" fmla="*/ 7273 w 9960"/>
                  <a:gd name="connsiteY167" fmla="*/ 8773 h 9974"/>
                  <a:gd name="connsiteX168" fmla="*/ 6877 w 9960"/>
                  <a:gd name="connsiteY168" fmla="*/ 8668 h 9974"/>
                  <a:gd name="connsiteX169" fmla="*/ 6798 w 9960"/>
                  <a:gd name="connsiteY169" fmla="*/ 8695 h 9974"/>
                  <a:gd name="connsiteX170" fmla="*/ 6759 w 9960"/>
                  <a:gd name="connsiteY170" fmla="*/ 8903 h 9974"/>
                  <a:gd name="connsiteX171" fmla="*/ 6719 w 9960"/>
                  <a:gd name="connsiteY171" fmla="*/ 9034 h 9974"/>
                  <a:gd name="connsiteX172" fmla="*/ 7036 w 9960"/>
                  <a:gd name="connsiteY172" fmla="*/ 9008 h 9974"/>
                  <a:gd name="connsiteX173" fmla="*/ 7115 w 9960"/>
                  <a:gd name="connsiteY173" fmla="*/ 9086 h 9974"/>
                  <a:gd name="connsiteX174" fmla="*/ 7154 w 9960"/>
                  <a:gd name="connsiteY174" fmla="*/ 8930 h 9974"/>
                  <a:gd name="connsiteX175" fmla="*/ 7273 w 9960"/>
                  <a:gd name="connsiteY175" fmla="*/ 8721 h 9974"/>
                  <a:gd name="connsiteX176" fmla="*/ 7549 w 9960"/>
                  <a:gd name="connsiteY176" fmla="*/ 9112 h 9974"/>
                  <a:gd name="connsiteX177" fmla="*/ 7826 w 9960"/>
                  <a:gd name="connsiteY177" fmla="*/ 9164 h 9974"/>
                  <a:gd name="connsiteX178" fmla="*/ 8063 w 9960"/>
                  <a:gd name="connsiteY178" fmla="*/ 9869 h 9974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929 w 10000"/>
                  <a:gd name="connsiteY8" fmla="*/ 8665 h 10000"/>
                  <a:gd name="connsiteX9" fmla="*/ 9326 w 10000"/>
                  <a:gd name="connsiteY9" fmla="*/ 7566 h 10000"/>
                  <a:gd name="connsiteX10" fmla="*/ 9326 w 10000"/>
                  <a:gd name="connsiteY10" fmla="*/ 7330 h 10000"/>
                  <a:gd name="connsiteX11" fmla="*/ 9524 w 10000"/>
                  <a:gd name="connsiteY11" fmla="*/ 7094 h 10000"/>
                  <a:gd name="connsiteX12" fmla="*/ 9723 w 10000"/>
                  <a:gd name="connsiteY12" fmla="*/ 6492 h 10000"/>
                  <a:gd name="connsiteX13" fmla="*/ 9603 w 10000"/>
                  <a:gd name="connsiteY13" fmla="*/ 6335 h 10000"/>
                  <a:gd name="connsiteX14" fmla="*/ 9406 w 10000"/>
                  <a:gd name="connsiteY14" fmla="*/ 5995 h 10000"/>
                  <a:gd name="connsiteX15" fmla="*/ 9485 w 10000"/>
                  <a:gd name="connsiteY15" fmla="*/ 5549 h 10000"/>
                  <a:gd name="connsiteX16" fmla="*/ 8890 w 10000"/>
                  <a:gd name="connsiteY16" fmla="*/ 5157 h 10000"/>
                  <a:gd name="connsiteX17" fmla="*/ 9128 w 10000"/>
                  <a:gd name="connsiteY17" fmla="*/ 5523 h 10000"/>
                  <a:gd name="connsiteX18" fmla="*/ 9087 w 10000"/>
                  <a:gd name="connsiteY18" fmla="*/ 5864 h 10000"/>
                  <a:gd name="connsiteX19" fmla="*/ 8849 w 10000"/>
                  <a:gd name="connsiteY19" fmla="*/ 5445 h 10000"/>
                  <a:gd name="connsiteX20" fmla="*/ 8691 w 10000"/>
                  <a:gd name="connsiteY20" fmla="*/ 5183 h 10000"/>
                  <a:gd name="connsiteX21" fmla="*/ 8453 w 10000"/>
                  <a:gd name="connsiteY21" fmla="*/ 4817 h 10000"/>
                  <a:gd name="connsiteX22" fmla="*/ 7818 w 10000"/>
                  <a:gd name="connsiteY22" fmla="*/ 4503 h 10000"/>
                  <a:gd name="connsiteX23" fmla="*/ 7540 w 10000"/>
                  <a:gd name="connsiteY23" fmla="*/ 4451 h 10000"/>
                  <a:gd name="connsiteX24" fmla="*/ 7302 w 10000"/>
                  <a:gd name="connsiteY24" fmla="*/ 4503 h 10000"/>
                  <a:gd name="connsiteX25" fmla="*/ 7064 w 10000"/>
                  <a:gd name="connsiteY25" fmla="*/ 4503 h 10000"/>
                  <a:gd name="connsiteX26" fmla="*/ 6746 w 10000"/>
                  <a:gd name="connsiteY26" fmla="*/ 4189 h 10000"/>
                  <a:gd name="connsiteX27" fmla="*/ 6469 w 10000"/>
                  <a:gd name="connsiteY27" fmla="*/ 4267 h 10000"/>
                  <a:gd name="connsiteX28" fmla="*/ 6151 w 10000"/>
                  <a:gd name="connsiteY28" fmla="*/ 3900 h 10000"/>
                  <a:gd name="connsiteX29" fmla="*/ 5833 w 10000"/>
                  <a:gd name="connsiteY29" fmla="*/ 3900 h 10000"/>
                  <a:gd name="connsiteX30" fmla="*/ 5516 w 10000"/>
                  <a:gd name="connsiteY30" fmla="*/ 4005 h 10000"/>
                  <a:gd name="connsiteX31" fmla="*/ 5159 w 10000"/>
                  <a:gd name="connsiteY31" fmla="*/ 3979 h 10000"/>
                  <a:gd name="connsiteX32" fmla="*/ 5159 w 10000"/>
                  <a:gd name="connsiteY32" fmla="*/ 3482 h 10000"/>
                  <a:gd name="connsiteX33" fmla="*/ 5357 w 10000"/>
                  <a:gd name="connsiteY33" fmla="*/ 3455 h 10000"/>
                  <a:gd name="connsiteX34" fmla="*/ 5238 w 10000"/>
                  <a:gd name="connsiteY34" fmla="*/ 3325 h 10000"/>
                  <a:gd name="connsiteX35" fmla="*/ 5238 w 10000"/>
                  <a:gd name="connsiteY35" fmla="*/ 3115 h 10000"/>
                  <a:gd name="connsiteX36" fmla="*/ 5278 w 10000"/>
                  <a:gd name="connsiteY36" fmla="*/ 2985 h 10000"/>
                  <a:gd name="connsiteX37" fmla="*/ 4882 w 10000"/>
                  <a:gd name="connsiteY37" fmla="*/ 2775 h 10000"/>
                  <a:gd name="connsiteX38" fmla="*/ 4484 w 10000"/>
                  <a:gd name="connsiteY38" fmla="*/ 2540 h 10000"/>
                  <a:gd name="connsiteX39" fmla="*/ 4286 w 10000"/>
                  <a:gd name="connsiteY39" fmla="*/ 2382 h 10000"/>
                  <a:gd name="connsiteX40" fmla="*/ 4008 w 10000"/>
                  <a:gd name="connsiteY40" fmla="*/ 2330 h 10000"/>
                  <a:gd name="connsiteX41" fmla="*/ 3691 w 10000"/>
                  <a:gd name="connsiteY41" fmla="*/ 2356 h 10000"/>
                  <a:gd name="connsiteX42" fmla="*/ 3373 w 10000"/>
                  <a:gd name="connsiteY42" fmla="*/ 2278 h 10000"/>
                  <a:gd name="connsiteX43" fmla="*/ 2976 w 10000"/>
                  <a:gd name="connsiteY43" fmla="*/ 1649 h 10000"/>
                  <a:gd name="connsiteX44" fmla="*/ 2857 w 10000"/>
                  <a:gd name="connsiteY44" fmla="*/ 1492 h 10000"/>
                  <a:gd name="connsiteX45" fmla="*/ 2738 w 10000"/>
                  <a:gd name="connsiteY45" fmla="*/ 1126 h 10000"/>
                  <a:gd name="connsiteX46" fmla="*/ 2579 w 10000"/>
                  <a:gd name="connsiteY46" fmla="*/ 785 h 10000"/>
                  <a:gd name="connsiteX47" fmla="*/ 2103 w 10000"/>
                  <a:gd name="connsiteY47" fmla="*/ 549 h 10000"/>
                  <a:gd name="connsiteX48" fmla="*/ 1825 w 10000"/>
                  <a:gd name="connsiteY48" fmla="*/ 52 h 10000"/>
                  <a:gd name="connsiteX49" fmla="*/ 1468 w 10000"/>
                  <a:gd name="connsiteY49" fmla="*/ 52 h 10000"/>
                  <a:gd name="connsiteX50" fmla="*/ 1309 w 10000"/>
                  <a:gd name="connsiteY50" fmla="*/ 157 h 10000"/>
                  <a:gd name="connsiteX51" fmla="*/ 1270 w 10000"/>
                  <a:gd name="connsiteY51" fmla="*/ 0 h 10000"/>
                  <a:gd name="connsiteX52" fmla="*/ 754 w 10000"/>
                  <a:gd name="connsiteY52" fmla="*/ 104 h 10000"/>
                  <a:gd name="connsiteX53" fmla="*/ 1309 w 10000"/>
                  <a:gd name="connsiteY53" fmla="*/ 210 h 10000"/>
                  <a:gd name="connsiteX54" fmla="*/ 1270 w 10000"/>
                  <a:gd name="connsiteY54" fmla="*/ 445 h 10000"/>
                  <a:gd name="connsiteX55" fmla="*/ 1389 w 10000"/>
                  <a:gd name="connsiteY55" fmla="*/ 759 h 10000"/>
                  <a:gd name="connsiteX56" fmla="*/ 1508 w 10000"/>
                  <a:gd name="connsiteY56" fmla="*/ 942 h 10000"/>
                  <a:gd name="connsiteX57" fmla="*/ 1309 w 10000"/>
                  <a:gd name="connsiteY57" fmla="*/ 1282 h 10000"/>
                  <a:gd name="connsiteX58" fmla="*/ 1151 w 10000"/>
                  <a:gd name="connsiteY58" fmla="*/ 1282 h 10000"/>
                  <a:gd name="connsiteX59" fmla="*/ 992 w 10000"/>
                  <a:gd name="connsiteY59" fmla="*/ 1518 h 10000"/>
                  <a:gd name="connsiteX60" fmla="*/ 1270 w 10000"/>
                  <a:gd name="connsiteY60" fmla="*/ 1623 h 10000"/>
                  <a:gd name="connsiteX61" fmla="*/ 913 w 10000"/>
                  <a:gd name="connsiteY61" fmla="*/ 1597 h 10000"/>
                  <a:gd name="connsiteX62" fmla="*/ 754 w 10000"/>
                  <a:gd name="connsiteY62" fmla="*/ 1911 h 10000"/>
                  <a:gd name="connsiteX63" fmla="*/ 714 w 10000"/>
                  <a:gd name="connsiteY63" fmla="*/ 1963 h 10000"/>
                  <a:gd name="connsiteX64" fmla="*/ 555 w 10000"/>
                  <a:gd name="connsiteY64" fmla="*/ 2304 h 10000"/>
                  <a:gd name="connsiteX65" fmla="*/ 794 w 10000"/>
                  <a:gd name="connsiteY65" fmla="*/ 2382 h 10000"/>
                  <a:gd name="connsiteX66" fmla="*/ 476 w 10000"/>
                  <a:gd name="connsiteY66" fmla="*/ 2644 h 10000"/>
                  <a:gd name="connsiteX67" fmla="*/ 79 w 10000"/>
                  <a:gd name="connsiteY67" fmla="*/ 2932 h 10000"/>
                  <a:gd name="connsiteX68" fmla="*/ 0 w 10000"/>
                  <a:gd name="connsiteY68" fmla="*/ 3089 h 10000"/>
                  <a:gd name="connsiteX69" fmla="*/ 199 w 10000"/>
                  <a:gd name="connsiteY69" fmla="*/ 3429 h 10000"/>
                  <a:gd name="connsiteX70" fmla="*/ 0 w 10000"/>
                  <a:gd name="connsiteY70" fmla="*/ 3744 h 10000"/>
                  <a:gd name="connsiteX71" fmla="*/ 40 w 10000"/>
                  <a:gd name="connsiteY71" fmla="*/ 4084 h 10000"/>
                  <a:gd name="connsiteX72" fmla="*/ 159 w 10000"/>
                  <a:gd name="connsiteY72" fmla="*/ 4189 h 10000"/>
                  <a:gd name="connsiteX73" fmla="*/ 397 w 10000"/>
                  <a:gd name="connsiteY73" fmla="*/ 4162 h 10000"/>
                  <a:gd name="connsiteX74" fmla="*/ 873 w 10000"/>
                  <a:gd name="connsiteY74" fmla="*/ 4215 h 10000"/>
                  <a:gd name="connsiteX75" fmla="*/ 1270 w 10000"/>
                  <a:gd name="connsiteY75" fmla="*/ 4110 h 10000"/>
                  <a:gd name="connsiteX76" fmla="*/ 1707 w 10000"/>
                  <a:gd name="connsiteY76" fmla="*/ 4110 h 10000"/>
                  <a:gd name="connsiteX77" fmla="*/ 1984 w 10000"/>
                  <a:gd name="connsiteY77" fmla="*/ 4005 h 10000"/>
                  <a:gd name="connsiteX78" fmla="*/ 2063 w 10000"/>
                  <a:gd name="connsiteY78" fmla="*/ 4031 h 10000"/>
                  <a:gd name="connsiteX79" fmla="*/ 1945 w 10000"/>
                  <a:gd name="connsiteY79" fmla="*/ 4084 h 10000"/>
                  <a:gd name="connsiteX80" fmla="*/ 2222 w 10000"/>
                  <a:gd name="connsiteY80" fmla="*/ 4319 h 10000"/>
                  <a:gd name="connsiteX81" fmla="*/ 2421 w 10000"/>
                  <a:gd name="connsiteY81" fmla="*/ 4267 h 10000"/>
                  <a:gd name="connsiteX82" fmla="*/ 2699 w 10000"/>
                  <a:gd name="connsiteY82" fmla="*/ 4371 h 10000"/>
                  <a:gd name="connsiteX83" fmla="*/ 3055 w 10000"/>
                  <a:gd name="connsiteY83" fmla="*/ 4345 h 10000"/>
                  <a:gd name="connsiteX84" fmla="*/ 3651 w 10000"/>
                  <a:gd name="connsiteY84" fmla="*/ 4425 h 10000"/>
                  <a:gd name="connsiteX85" fmla="*/ 3809 w 10000"/>
                  <a:gd name="connsiteY85" fmla="*/ 4477 h 10000"/>
                  <a:gd name="connsiteX86" fmla="*/ 4365 w 10000"/>
                  <a:gd name="connsiteY86" fmla="*/ 4345 h 10000"/>
                  <a:gd name="connsiteX87" fmla="*/ 4445 w 10000"/>
                  <a:gd name="connsiteY87" fmla="*/ 4425 h 10000"/>
                  <a:gd name="connsiteX88" fmla="*/ 4603 w 10000"/>
                  <a:gd name="connsiteY88" fmla="*/ 4319 h 10000"/>
                  <a:gd name="connsiteX89" fmla="*/ 4683 w 10000"/>
                  <a:gd name="connsiteY89" fmla="*/ 4451 h 10000"/>
                  <a:gd name="connsiteX90" fmla="*/ 5238 w 10000"/>
                  <a:gd name="connsiteY90" fmla="*/ 4293 h 10000"/>
                  <a:gd name="connsiteX91" fmla="*/ 5238 w 10000"/>
                  <a:gd name="connsiteY91" fmla="*/ 4136 h 10000"/>
                  <a:gd name="connsiteX92" fmla="*/ 5357 w 10000"/>
                  <a:gd name="connsiteY92" fmla="*/ 4110 h 10000"/>
                  <a:gd name="connsiteX93" fmla="*/ 5477 w 10000"/>
                  <a:gd name="connsiteY93" fmla="*/ 4162 h 10000"/>
                  <a:gd name="connsiteX94" fmla="*/ 5873 w 10000"/>
                  <a:gd name="connsiteY94" fmla="*/ 4058 h 10000"/>
                  <a:gd name="connsiteX95" fmla="*/ 5953 w 10000"/>
                  <a:gd name="connsiteY95" fmla="*/ 4084 h 10000"/>
                  <a:gd name="connsiteX96" fmla="*/ 6151 w 10000"/>
                  <a:gd name="connsiteY96" fmla="*/ 4555 h 10000"/>
                  <a:gd name="connsiteX97" fmla="*/ 6270 w 10000"/>
                  <a:gd name="connsiteY97" fmla="*/ 4607 h 10000"/>
                  <a:gd name="connsiteX98" fmla="*/ 6548 w 10000"/>
                  <a:gd name="connsiteY98" fmla="*/ 4607 h 10000"/>
                  <a:gd name="connsiteX99" fmla="*/ 6667 w 10000"/>
                  <a:gd name="connsiteY99" fmla="*/ 4817 h 10000"/>
                  <a:gd name="connsiteX100" fmla="*/ 6707 w 10000"/>
                  <a:gd name="connsiteY100" fmla="*/ 4974 h 10000"/>
                  <a:gd name="connsiteX101" fmla="*/ 7024 w 10000"/>
                  <a:gd name="connsiteY101" fmla="*/ 4896 h 10000"/>
                  <a:gd name="connsiteX102" fmla="*/ 7262 w 10000"/>
                  <a:gd name="connsiteY102" fmla="*/ 4817 h 10000"/>
                  <a:gd name="connsiteX103" fmla="*/ 7382 w 10000"/>
                  <a:gd name="connsiteY103" fmla="*/ 4764 h 10000"/>
                  <a:gd name="connsiteX104" fmla="*/ 7659 w 10000"/>
                  <a:gd name="connsiteY104" fmla="*/ 4896 h 10000"/>
                  <a:gd name="connsiteX105" fmla="*/ 7739 w 10000"/>
                  <a:gd name="connsiteY105" fmla="*/ 5078 h 10000"/>
                  <a:gd name="connsiteX106" fmla="*/ 7579 w 10000"/>
                  <a:gd name="connsiteY106" fmla="*/ 5157 h 10000"/>
                  <a:gd name="connsiteX107" fmla="*/ 7500 w 10000"/>
                  <a:gd name="connsiteY107" fmla="*/ 5183 h 10000"/>
                  <a:gd name="connsiteX108" fmla="*/ 7540 w 10000"/>
                  <a:gd name="connsiteY108" fmla="*/ 5314 h 10000"/>
                  <a:gd name="connsiteX109" fmla="*/ 7619 w 10000"/>
                  <a:gd name="connsiteY109" fmla="*/ 5497 h 10000"/>
                  <a:gd name="connsiteX110" fmla="*/ 7183 w 10000"/>
                  <a:gd name="connsiteY110" fmla="*/ 5602 h 10000"/>
                  <a:gd name="connsiteX111" fmla="*/ 6985 w 10000"/>
                  <a:gd name="connsiteY111" fmla="*/ 5497 h 10000"/>
                  <a:gd name="connsiteX112" fmla="*/ 6429 w 10000"/>
                  <a:gd name="connsiteY112" fmla="*/ 5602 h 10000"/>
                  <a:gd name="connsiteX113" fmla="*/ 6151 w 10000"/>
                  <a:gd name="connsiteY113" fmla="*/ 5288 h 10000"/>
                  <a:gd name="connsiteX114" fmla="*/ 5953 w 10000"/>
                  <a:gd name="connsiteY114" fmla="*/ 5314 h 10000"/>
                  <a:gd name="connsiteX115" fmla="*/ 6111 w 10000"/>
                  <a:gd name="connsiteY115" fmla="*/ 5523 h 10000"/>
                  <a:gd name="connsiteX116" fmla="*/ 6151 w 10000"/>
                  <a:gd name="connsiteY116" fmla="*/ 5681 h 10000"/>
                  <a:gd name="connsiteX117" fmla="*/ 5754 w 10000"/>
                  <a:gd name="connsiteY117" fmla="*/ 5969 h 10000"/>
                  <a:gd name="connsiteX118" fmla="*/ 5675 w 10000"/>
                  <a:gd name="connsiteY118" fmla="*/ 6126 h 10000"/>
                  <a:gd name="connsiteX119" fmla="*/ 5636 w 10000"/>
                  <a:gd name="connsiteY119" fmla="*/ 6256 h 10000"/>
                  <a:gd name="connsiteX120" fmla="*/ 5595 w 10000"/>
                  <a:gd name="connsiteY120" fmla="*/ 6308 h 10000"/>
                  <a:gd name="connsiteX121" fmla="*/ 5516 w 10000"/>
                  <a:gd name="connsiteY121" fmla="*/ 6414 h 10000"/>
                  <a:gd name="connsiteX122" fmla="*/ 5278 w 10000"/>
                  <a:gd name="connsiteY122" fmla="*/ 6492 h 10000"/>
                  <a:gd name="connsiteX123" fmla="*/ 5357 w 10000"/>
                  <a:gd name="connsiteY123" fmla="*/ 6675 h 10000"/>
                  <a:gd name="connsiteX124" fmla="*/ 5317 w 10000"/>
                  <a:gd name="connsiteY124" fmla="*/ 6727 h 10000"/>
                  <a:gd name="connsiteX125" fmla="*/ 5000 w 10000"/>
                  <a:gd name="connsiteY125" fmla="*/ 6885 h 10000"/>
                  <a:gd name="connsiteX126" fmla="*/ 4683 w 10000"/>
                  <a:gd name="connsiteY126" fmla="*/ 6859 h 10000"/>
                  <a:gd name="connsiteX127" fmla="*/ 4961 w 10000"/>
                  <a:gd name="connsiteY127" fmla="*/ 6963 h 10000"/>
                  <a:gd name="connsiteX128" fmla="*/ 4961 w 10000"/>
                  <a:gd name="connsiteY128" fmla="*/ 7277 h 10000"/>
                  <a:gd name="connsiteX129" fmla="*/ 4603 w 10000"/>
                  <a:gd name="connsiteY129" fmla="*/ 7356 h 10000"/>
                  <a:gd name="connsiteX130" fmla="*/ 4524 w 10000"/>
                  <a:gd name="connsiteY130" fmla="*/ 7225 h 10000"/>
                  <a:gd name="connsiteX131" fmla="*/ 4484 w 10000"/>
                  <a:gd name="connsiteY131" fmla="*/ 7121 h 10000"/>
                  <a:gd name="connsiteX132" fmla="*/ 4128 w 10000"/>
                  <a:gd name="connsiteY132" fmla="*/ 7199 h 10000"/>
                  <a:gd name="connsiteX133" fmla="*/ 4286 w 10000"/>
                  <a:gd name="connsiteY133" fmla="*/ 7304 h 10000"/>
                  <a:gd name="connsiteX134" fmla="*/ 4405 w 10000"/>
                  <a:gd name="connsiteY134" fmla="*/ 7408 h 10000"/>
                  <a:gd name="connsiteX135" fmla="*/ 4563 w 10000"/>
                  <a:gd name="connsiteY135" fmla="*/ 7670 h 10000"/>
                  <a:gd name="connsiteX136" fmla="*/ 4762 w 10000"/>
                  <a:gd name="connsiteY136" fmla="*/ 7618 h 10000"/>
                  <a:gd name="connsiteX137" fmla="*/ 4921 w 10000"/>
                  <a:gd name="connsiteY137" fmla="*/ 7827 h 10000"/>
                  <a:gd name="connsiteX138" fmla="*/ 5040 w 10000"/>
                  <a:gd name="connsiteY138" fmla="*/ 7879 h 10000"/>
                  <a:gd name="connsiteX139" fmla="*/ 5317 w 10000"/>
                  <a:gd name="connsiteY139" fmla="*/ 7853 h 10000"/>
                  <a:gd name="connsiteX140" fmla="*/ 5437 w 10000"/>
                  <a:gd name="connsiteY140" fmla="*/ 7984 h 10000"/>
                  <a:gd name="connsiteX141" fmla="*/ 5556 w 10000"/>
                  <a:gd name="connsiteY141" fmla="*/ 8115 h 10000"/>
                  <a:gd name="connsiteX142" fmla="*/ 6111 w 10000"/>
                  <a:gd name="connsiteY142" fmla="*/ 7932 h 10000"/>
                  <a:gd name="connsiteX143" fmla="*/ 6111 w 10000"/>
                  <a:gd name="connsiteY143" fmla="*/ 7853 h 10000"/>
                  <a:gd name="connsiteX144" fmla="*/ 5953 w 10000"/>
                  <a:gd name="connsiteY144" fmla="*/ 7696 h 10000"/>
                  <a:gd name="connsiteX145" fmla="*/ 6151 w 10000"/>
                  <a:gd name="connsiteY145" fmla="*/ 7540 h 10000"/>
                  <a:gd name="connsiteX146" fmla="*/ 6032 w 10000"/>
                  <a:gd name="connsiteY146" fmla="*/ 7356 h 10000"/>
                  <a:gd name="connsiteX147" fmla="*/ 6151 w 10000"/>
                  <a:gd name="connsiteY147" fmla="*/ 7277 h 10000"/>
                  <a:gd name="connsiteX148" fmla="*/ 6310 w 10000"/>
                  <a:gd name="connsiteY148" fmla="*/ 7460 h 10000"/>
                  <a:gd name="connsiteX149" fmla="*/ 6231 w 10000"/>
                  <a:gd name="connsiteY149" fmla="*/ 7566 h 10000"/>
                  <a:gd name="connsiteX150" fmla="*/ 6587 w 10000"/>
                  <a:gd name="connsiteY150" fmla="*/ 7618 h 10000"/>
                  <a:gd name="connsiteX151" fmla="*/ 6746 w 10000"/>
                  <a:gd name="connsiteY151" fmla="*/ 7696 h 10000"/>
                  <a:gd name="connsiteX152" fmla="*/ 6905 w 10000"/>
                  <a:gd name="connsiteY152" fmla="*/ 7906 h 10000"/>
                  <a:gd name="connsiteX153" fmla="*/ 6667 w 10000"/>
                  <a:gd name="connsiteY153" fmla="*/ 8089 h 10000"/>
                  <a:gd name="connsiteX154" fmla="*/ 6270 w 10000"/>
                  <a:gd name="connsiteY154" fmla="*/ 8219 h 10000"/>
                  <a:gd name="connsiteX155" fmla="*/ 6191 w 10000"/>
                  <a:gd name="connsiteY155" fmla="*/ 8377 h 10000"/>
                  <a:gd name="connsiteX156" fmla="*/ 5953 w 10000"/>
                  <a:gd name="connsiteY156" fmla="*/ 8455 h 10000"/>
                  <a:gd name="connsiteX157" fmla="*/ 6071 w 10000"/>
                  <a:gd name="connsiteY157" fmla="*/ 8612 h 10000"/>
                  <a:gd name="connsiteX158" fmla="*/ 6310 w 10000"/>
                  <a:gd name="connsiteY158" fmla="*/ 8612 h 10000"/>
                  <a:gd name="connsiteX159" fmla="*/ 6349 w 10000"/>
                  <a:gd name="connsiteY159" fmla="*/ 8612 h 10000"/>
                  <a:gd name="connsiteX160" fmla="*/ 6508 w 10000"/>
                  <a:gd name="connsiteY160" fmla="*/ 8900 h 10000"/>
                  <a:gd name="connsiteX161" fmla="*/ 6587 w 10000"/>
                  <a:gd name="connsiteY161" fmla="*/ 8612 h 10000"/>
                  <a:gd name="connsiteX162" fmla="*/ 6786 w 10000"/>
                  <a:gd name="connsiteY162" fmla="*/ 8560 h 10000"/>
                  <a:gd name="connsiteX163" fmla="*/ 6985 w 10000"/>
                  <a:gd name="connsiteY163" fmla="*/ 8638 h 10000"/>
                  <a:gd name="connsiteX164" fmla="*/ 6985 w 10000"/>
                  <a:gd name="connsiteY164" fmla="*/ 8665 h 10000"/>
                  <a:gd name="connsiteX165" fmla="*/ 7183 w 10000"/>
                  <a:gd name="connsiteY165" fmla="*/ 8612 h 10000"/>
                  <a:gd name="connsiteX166" fmla="*/ 7302 w 10000"/>
                  <a:gd name="connsiteY166" fmla="*/ 8796 h 10000"/>
                  <a:gd name="connsiteX167" fmla="*/ 6905 w 10000"/>
                  <a:gd name="connsiteY167" fmla="*/ 8691 h 10000"/>
                  <a:gd name="connsiteX168" fmla="*/ 6825 w 10000"/>
                  <a:gd name="connsiteY168" fmla="*/ 8718 h 10000"/>
                  <a:gd name="connsiteX169" fmla="*/ 6786 w 10000"/>
                  <a:gd name="connsiteY169" fmla="*/ 8926 h 10000"/>
                  <a:gd name="connsiteX170" fmla="*/ 6746 w 10000"/>
                  <a:gd name="connsiteY170" fmla="*/ 9058 h 10000"/>
                  <a:gd name="connsiteX171" fmla="*/ 7064 w 10000"/>
                  <a:gd name="connsiteY171" fmla="*/ 9031 h 10000"/>
                  <a:gd name="connsiteX172" fmla="*/ 7144 w 10000"/>
                  <a:gd name="connsiteY172" fmla="*/ 9110 h 10000"/>
                  <a:gd name="connsiteX173" fmla="*/ 7183 w 10000"/>
                  <a:gd name="connsiteY173" fmla="*/ 8953 h 10000"/>
                  <a:gd name="connsiteX174" fmla="*/ 7302 w 10000"/>
                  <a:gd name="connsiteY174" fmla="*/ 8744 h 10000"/>
                  <a:gd name="connsiteX175" fmla="*/ 7579 w 10000"/>
                  <a:gd name="connsiteY175" fmla="*/ 9136 h 10000"/>
                  <a:gd name="connsiteX176" fmla="*/ 7857 w 10000"/>
                  <a:gd name="connsiteY176" fmla="*/ 9188 h 10000"/>
                  <a:gd name="connsiteX177" fmla="*/ 8095 w 10000"/>
                  <a:gd name="connsiteY17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79 w 10000"/>
                  <a:gd name="connsiteY105" fmla="*/ 5157 h 10000"/>
                  <a:gd name="connsiteX106" fmla="*/ 7500 w 10000"/>
                  <a:gd name="connsiteY106" fmla="*/ 5183 h 10000"/>
                  <a:gd name="connsiteX107" fmla="*/ 7540 w 10000"/>
                  <a:gd name="connsiteY107" fmla="*/ 5314 h 10000"/>
                  <a:gd name="connsiteX108" fmla="*/ 7619 w 10000"/>
                  <a:gd name="connsiteY108" fmla="*/ 5497 h 10000"/>
                  <a:gd name="connsiteX109" fmla="*/ 7183 w 10000"/>
                  <a:gd name="connsiteY109" fmla="*/ 5602 h 10000"/>
                  <a:gd name="connsiteX110" fmla="*/ 6985 w 10000"/>
                  <a:gd name="connsiteY110" fmla="*/ 5497 h 10000"/>
                  <a:gd name="connsiteX111" fmla="*/ 6429 w 10000"/>
                  <a:gd name="connsiteY111" fmla="*/ 5602 h 10000"/>
                  <a:gd name="connsiteX112" fmla="*/ 6151 w 10000"/>
                  <a:gd name="connsiteY112" fmla="*/ 5288 h 10000"/>
                  <a:gd name="connsiteX113" fmla="*/ 5953 w 10000"/>
                  <a:gd name="connsiteY113" fmla="*/ 5314 h 10000"/>
                  <a:gd name="connsiteX114" fmla="*/ 6111 w 10000"/>
                  <a:gd name="connsiteY114" fmla="*/ 5523 h 10000"/>
                  <a:gd name="connsiteX115" fmla="*/ 6151 w 10000"/>
                  <a:gd name="connsiteY115" fmla="*/ 5681 h 10000"/>
                  <a:gd name="connsiteX116" fmla="*/ 5754 w 10000"/>
                  <a:gd name="connsiteY116" fmla="*/ 5969 h 10000"/>
                  <a:gd name="connsiteX117" fmla="*/ 5675 w 10000"/>
                  <a:gd name="connsiteY117" fmla="*/ 6126 h 10000"/>
                  <a:gd name="connsiteX118" fmla="*/ 5636 w 10000"/>
                  <a:gd name="connsiteY118" fmla="*/ 6256 h 10000"/>
                  <a:gd name="connsiteX119" fmla="*/ 5595 w 10000"/>
                  <a:gd name="connsiteY119" fmla="*/ 6308 h 10000"/>
                  <a:gd name="connsiteX120" fmla="*/ 5516 w 10000"/>
                  <a:gd name="connsiteY120" fmla="*/ 6414 h 10000"/>
                  <a:gd name="connsiteX121" fmla="*/ 5278 w 10000"/>
                  <a:gd name="connsiteY121" fmla="*/ 6492 h 10000"/>
                  <a:gd name="connsiteX122" fmla="*/ 5357 w 10000"/>
                  <a:gd name="connsiteY122" fmla="*/ 6675 h 10000"/>
                  <a:gd name="connsiteX123" fmla="*/ 5317 w 10000"/>
                  <a:gd name="connsiteY123" fmla="*/ 6727 h 10000"/>
                  <a:gd name="connsiteX124" fmla="*/ 5000 w 10000"/>
                  <a:gd name="connsiteY124" fmla="*/ 6885 h 10000"/>
                  <a:gd name="connsiteX125" fmla="*/ 4683 w 10000"/>
                  <a:gd name="connsiteY125" fmla="*/ 6859 h 10000"/>
                  <a:gd name="connsiteX126" fmla="*/ 4961 w 10000"/>
                  <a:gd name="connsiteY126" fmla="*/ 6963 h 10000"/>
                  <a:gd name="connsiteX127" fmla="*/ 4961 w 10000"/>
                  <a:gd name="connsiteY127" fmla="*/ 7277 h 10000"/>
                  <a:gd name="connsiteX128" fmla="*/ 4603 w 10000"/>
                  <a:gd name="connsiteY128" fmla="*/ 7356 h 10000"/>
                  <a:gd name="connsiteX129" fmla="*/ 4524 w 10000"/>
                  <a:gd name="connsiteY129" fmla="*/ 7225 h 10000"/>
                  <a:gd name="connsiteX130" fmla="*/ 4484 w 10000"/>
                  <a:gd name="connsiteY130" fmla="*/ 7121 h 10000"/>
                  <a:gd name="connsiteX131" fmla="*/ 4128 w 10000"/>
                  <a:gd name="connsiteY131" fmla="*/ 7199 h 10000"/>
                  <a:gd name="connsiteX132" fmla="*/ 4286 w 10000"/>
                  <a:gd name="connsiteY132" fmla="*/ 7304 h 10000"/>
                  <a:gd name="connsiteX133" fmla="*/ 4405 w 10000"/>
                  <a:gd name="connsiteY133" fmla="*/ 7408 h 10000"/>
                  <a:gd name="connsiteX134" fmla="*/ 4563 w 10000"/>
                  <a:gd name="connsiteY134" fmla="*/ 7670 h 10000"/>
                  <a:gd name="connsiteX135" fmla="*/ 4762 w 10000"/>
                  <a:gd name="connsiteY135" fmla="*/ 7618 h 10000"/>
                  <a:gd name="connsiteX136" fmla="*/ 4921 w 10000"/>
                  <a:gd name="connsiteY136" fmla="*/ 7827 h 10000"/>
                  <a:gd name="connsiteX137" fmla="*/ 5040 w 10000"/>
                  <a:gd name="connsiteY137" fmla="*/ 7879 h 10000"/>
                  <a:gd name="connsiteX138" fmla="*/ 5317 w 10000"/>
                  <a:gd name="connsiteY138" fmla="*/ 7853 h 10000"/>
                  <a:gd name="connsiteX139" fmla="*/ 5437 w 10000"/>
                  <a:gd name="connsiteY139" fmla="*/ 7984 h 10000"/>
                  <a:gd name="connsiteX140" fmla="*/ 5556 w 10000"/>
                  <a:gd name="connsiteY140" fmla="*/ 8115 h 10000"/>
                  <a:gd name="connsiteX141" fmla="*/ 6111 w 10000"/>
                  <a:gd name="connsiteY141" fmla="*/ 7932 h 10000"/>
                  <a:gd name="connsiteX142" fmla="*/ 6111 w 10000"/>
                  <a:gd name="connsiteY142" fmla="*/ 7853 h 10000"/>
                  <a:gd name="connsiteX143" fmla="*/ 5953 w 10000"/>
                  <a:gd name="connsiteY143" fmla="*/ 7696 h 10000"/>
                  <a:gd name="connsiteX144" fmla="*/ 6151 w 10000"/>
                  <a:gd name="connsiteY144" fmla="*/ 7540 h 10000"/>
                  <a:gd name="connsiteX145" fmla="*/ 6032 w 10000"/>
                  <a:gd name="connsiteY145" fmla="*/ 7356 h 10000"/>
                  <a:gd name="connsiteX146" fmla="*/ 6151 w 10000"/>
                  <a:gd name="connsiteY146" fmla="*/ 7277 h 10000"/>
                  <a:gd name="connsiteX147" fmla="*/ 6310 w 10000"/>
                  <a:gd name="connsiteY147" fmla="*/ 7460 h 10000"/>
                  <a:gd name="connsiteX148" fmla="*/ 6231 w 10000"/>
                  <a:gd name="connsiteY148" fmla="*/ 7566 h 10000"/>
                  <a:gd name="connsiteX149" fmla="*/ 6587 w 10000"/>
                  <a:gd name="connsiteY149" fmla="*/ 7618 h 10000"/>
                  <a:gd name="connsiteX150" fmla="*/ 6746 w 10000"/>
                  <a:gd name="connsiteY150" fmla="*/ 7696 h 10000"/>
                  <a:gd name="connsiteX151" fmla="*/ 6905 w 10000"/>
                  <a:gd name="connsiteY151" fmla="*/ 7906 h 10000"/>
                  <a:gd name="connsiteX152" fmla="*/ 6667 w 10000"/>
                  <a:gd name="connsiteY152" fmla="*/ 8089 h 10000"/>
                  <a:gd name="connsiteX153" fmla="*/ 6270 w 10000"/>
                  <a:gd name="connsiteY153" fmla="*/ 8219 h 10000"/>
                  <a:gd name="connsiteX154" fmla="*/ 6191 w 10000"/>
                  <a:gd name="connsiteY154" fmla="*/ 8377 h 10000"/>
                  <a:gd name="connsiteX155" fmla="*/ 5953 w 10000"/>
                  <a:gd name="connsiteY155" fmla="*/ 8455 h 10000"/>
                  <a:gd name="connsiteX156" fmla="*/ 6071 w 10000"/>
                  <a:gd name="connsiteY156" fmla="*/ 8612 h 10000"/>
                  <a:gd name="connsiteX157" fmla="*/ 6310 w 10000"/>
                  <a:gd name="connsiteY157" fmla="*/ 8612 h 10000"/>
                  <a:gd name="connsiteX158" fmla="*/ 6349 w 10000"/>
                  <a:gd name="connsiteY158" fmla="*/ 8612 h 10000"/>
                  <a:gd name="connsiteX159" fmla="*/ 6508 w 10000"/>
                  <a:gd name="connsiteY159" fmla="*/ 8900 h 10000"/>
                  <a:gd name="connsiteX160" fmla="*/ 6587 w 10000"/>
                  <a:gd name="connsiteY160" fmla="*/ 8612 h 10000"/>
                  <a:gd name="connsiteX161" fmla="*/ 6786 w 10000"/>
                  <a:gd name="connsiteY161" fmla="*/ 8560 h 10000"/>
                  <a:gd name="connsiteX162" fmla="*/ 6985 w 10000"/>
                  <a:gd name="connsiteY162" fmla="*/ 8638 h 10000"/>
                  <a:gd name="connsiteX163" fmla="*/ 6985 w 10000"/>
                  <a:gd name="connsiteY163" fmla="*/ 8665 h 10000"/>
                  <a:gd name="connsiteX164" fmla="*/ 7183 w 10000"/>
                  <a:gd name="connsiteY164" fmla="*/ 8612 h 10000"/>
                  <a:gd name="connsiteX165" fmla="*/ 7302 w 10000"/>
                  <a:gd name="connsiteY165" fmla="*/ 8796 h 10000"/>
                  <a:gd name="connsiteX166" fmla="*/ 6905 w 10000"/>
                  <a:gd name="connsiteY166" fmla="*/ 8691 h 10000"/>
                  <a:gd name="connsiteX167" fmla="*/ 6825 w 10000"/>
                  <a:gd name="connsiteY167" fmla="*/ 8718 h 10000"/>
                  <a:gd name="connsiteX168" fmla="*/ 6786 w 10000"/>
                  <a:gd name="connsiteY168" fmla="*/ 8926 h 10000"/>
                  <a:gd name="connsiteX169" fmla="*/ 6746 w 10000"/>
                  <a:gd name="connsiteY169" fmla="*/ 9058 h 10000"/>
                  <a:gd name="connsiteX170" fmla="*/ 7064 w 10000"/>
                  <a:gd name="connsiteY170" fmla="*/ 9031 h 10000"/>
                  <a:gd name="connsiteX171" fmla="*/ 7144 w 10000"/>
                  <a:gd name="connsiteY171" fmla="*/ 9110 h 10000"/>
                  <a:gd name="connsiteX172" fmla="*/ 7183 w 10000"/>
                  <a:gd name="connsiteY172" fmla="*/ 8953 h 10000"/>
                  <a:gd name="connsiteX173" fmla="*/ 7302 w 10000"/>
                  <a:gd name="connsiteY173" fmla="*/ 8744 h 10000"/>
                  <a:gd name="connsiteX174" fmla="*/ 7579 w 10000"/>
                  <a:gd name="connsiteY174" fmla="*/ 9136 h 10000"/>
                  <a:gd name="connsiteX175" fmla="*/ 7857 w 10000"/>
                  <a:gd name="connsiteY175" fmla="*/ 9188 h 10000"/>
                  <a:gd name="connsiteX176" fmla="*/ 8095 w 10000"/>
                  <a:gd name="connsiteY17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00 w 10000"/>
                  <a:gd name="connsiteY105" fmla="*/ 5183 h 10000"/>
                  <a:gd name="connsiteX106" fmla="*/ 7540 w 10000"/>
                  <a:gd name="connsiteY106" fmla="*/ 5314 h 10000"/>
                  <a:gd name="connsiteX107" fmla="*/ 7619 w 10000"/>
                  <a:gd name="connsiteY107" fmla="*/ 5497 h 10000"/>
                  <a:gd name="connsiteX108" fmla="*/ 7183 w 10000"/>
                  <a:gd name="connsiteY108" fmla="*/ 5602 h 10000"/>
                  <a:gd name="connsiteX109" fmla="*/ 6985 w 10000"/>
                  <a:gd name="connsiteY109" fmla="*/ 5497 h 10000"/>
                  <a:gd name="connsiteX110" fmla="*/ 6429 w 10000"/>
                  <a:gd name="connsiteY110" fmla="*/ 5602 h 10000"/>
                  <a:gd name="connsiteX111" fmla="*/ 6151 w 10000"/>
                  <a:gd name="connsiteY111" fmla="*/ 5288 h 10000"/>
                  <a:gd name="connsiteX112" fmla="*/ 5953 w 10000"/>
                  <a:gd name="connsiteY112" fmla="*/ 5314 h 10000"/>
                  <a:gd name="connsiteX113" fmla="*/ 6111 w 10000"/>
                  <a:gd name="connsiteY113" fmla="*/ 5523 h 10000"/>
                  <a:gd name="connsiteX114" fmla="*/ 6151 w 10000"/>
                  <a:gd name="connsiteY114" fmla="*/ 5681 h 10000"/>
                  <a:gd name="connsiteX115" fmla="*/ 5754 w 10000"/>
                  <a:gd name="connsiteY115" fmla="*/ 5969 h 10000"/>
                  <a:gd name="connsiteX116" fmla="*/ 5675 w 10000"/>
                  <a:gd name="connsiteY116" fmla="*/ 6126 h 10000"/>
                  <a:gd name="connsiteX117" fmla="*/ 5636 w 10000"/>
                  <a:gd name="connsiteY117" fmla="*/ 6256 h 10000"/>
                  <a:gd name="connsiteX118" fmla="*/ 5595 w 10000"/>
                  <a:gd name="connsiteY118" fmla="*/ 6308 h 10000"/>
                  <a:gd name="connsiteX119" fmla="*/ 5516 w 10000"/>
                  <a:gd name="connsiteY119" fmla="*/ 6414 h 10000"/>
                  <a:gd name="connsiteX120" fmla="*/ 5278 w 10000"/>
                  <a:gd name="connsiteY120" fmla="*/ 6492 h 10000"/>
                  <a:gd name="connsiteX121" fmla="*/ 5357 w 10000"/>
                  <a:gd name="connsiteY121" fmla="*/ 6675 h 10000"/>
                  <a:gd name="connsiteX122" fmla="*/ 5317 w 10000"/>
                  <a:gd name="connsiteY122" fmla="*/ 6727 h 10000"/>
                  <a:gd name="connsiteX123" fmla="*/ 5000 w 10000"/>
                  <a:gd name="connsiteY123" fmla="*/ 6885 h 10000"/>
                  <a:gd name="connsiteX124" fmla="*/ 4683 w 10000"/>
                  <a:gd name="connsiteY124" fmla="*/ 6859 h 10000"/>
                  <a:gd name="connsiteX125" fmla="*/ 4961 w 10000"/>
                  <a:gd name="connsiteY125" fmla="*/ 6963 h 10000"/>
                  <a:gd name="connsiteX126" fmla="*/ 4961 w 10000"/>
                  <a:gd name="connsiteY126" fmla="*/ 7277 h 10000"/>
                  <a:gd name="connsiteX127" fmla="*/ 4603 w 10000"/>
                  <a:gd name="connsiteY127" fmla="*/ 7356 h 10000"/>
                  <a:gd name="connsiteX128" fmla="*/ 4524 w 10000"/>
                  <a:gd name="connsiteY128" fmla="*/ 7225 h 10000"/>
                  <a:gd name="connsiteX129" fmla="*/ 4484 w 10000"/>
                  <a:gd name="connsiteY129" fmla="*/ 7121 h 10000"/>
                  <a:gd name="connsiteX130" fmla="*/ 4128 w 10000"/>
                  <a:gd name="connsiteY130" fmla="*/ 7199 h 10000"/>
                  <a:gd name="connsiteX131" fmla="*/ 4286 w 10000"/>
                  <a:gd name="connsiteY131" fmla="*/ 7304 h 10000"/>
                  <a:gd name="connsiteX132" fmla="*/ 4405 w 10000"/>
                  <a:gd name="connsiteY132" fmla="*/ 7408 h 10000"/>
                  <a:gd name="connsiteX133" fmla="*/ 4563 w 10000"/>
                  <a:gd name="connsiteY133" fmla="*/ 7670 h 10000"/>
                  <a:gd name="connsiteX134" fmla="*/ 4762 w 10000"/>
                  <a:gd name="connsiteY134" fmla="*/ 7618 h 10000"/>
                  <a:gd name="connsiteX135" fmla="*/ 4921 w 10000"/>
                  <a:gd name="connsiteY135" fmla="*/ 7827 h 10000"/>
                  <a:gd name="connsiteX136" fmla="*/ 5040 w 10000"/>
                  <a:gd name="connsiteY136" fmla="*/ 7879 h 10000"/>
                  <a:gd name="connsiteX137" fmla="*/ 5317 w 10000"/>
                  <a:gd name="connsiteY137" fmla="*/ 7853 h 10000"/>
                  <a:gd name="connsiteX138" fmla="*/ 5437 w 10000"/>
                  <a:gd name="connsiteY138" fmla="*/ 7984 h 10000"/>
                  <a:gd name="connsiteX139" fmla="*/ 5556 w 10000"/>
                  <a:gd name="connsiteY139" fmla="*/ 8115 h 10000"/>
                  <a:gd name="connsiteX140" fmla="*/ 6111 w 10000"/>
                  <a:gd name="connsiteY140" fmla="*/ 7932 h 10000"/>
                  <a:gd name="connsiteX141" fmla="*/ 6111 w 10000"/>
                  <a:gd name="connsiteY141" fmla="*/ 7853 h 10000"/>
                  <a:gd name="connsiteX142" fmla="*/ 5953 w 10000"/>
                  <a:gd name="connsiteY142" fmla="*/ 7696 h 10000"/>
                  <a:gd name="connsiteX143" fmla="*/ 6151 w 10000"/>
                  <a:gd name="connsiteY143" fmla="*/ 7540 h 10000"/>
                  <a:gd name="connsiteX144" fmla="*/ 6032 w 10000"/>
                  <a:gd name="connsiteY144" fmla="*/ 7356 h 10000"/>
                  <a:gd name="connsiteX145" fmla="*/ 6151 w 10000"/>
                  <a:gd name="connsiteY145" fmla="*/ 7277 h 10000"/>
                  <a:gd name="connsiteX146" fmla="*/ 6310 w 10000"/>
                  <a:gd name="connsiteY146" fmla="*/ 7460 h 10000"/>
                  <a:gd name="connsiteX147" fmla="*/ 6231 w 10000"/>
                  <a:gd name="connsiteY147" fmla="*/ 7566 h 10000"/>
                  <a:gd name="connsiteX148" fmla="*/ 6587 w 10000"/>
                  <a:gd name="connsiteY148" fmla="*/ 7618 h 10000"/>
                  <a:gd name="connsiteX149" fmla="*/ 6746 w 10000"/>
                  <a:gd name="connsiteY149" fmla="*/ 7696 h 10000"/>
                  <a:gd name="connsiteX150" fmla="*/ 6905 w 10000"/>
                  <a:gd name="connsiteY150" fmla="*/ 7906 h 10000"/>
                  <a:gd name="connsiteX151" fmla="*/ 6667 w 10000"/>
                  <a:gd name="connsiteY151" fmla="*/ 8089 h 10000"/>
                  <a:gd name="connsiteX152" fmla="*/ 6270 w 10000"/>
                  <a:gd name="connsiteY152" fmla="*/ 8219 h 10000"/>
                  <a:gd name="connsiteX153" fmla="*/ 6191 w 10000"/>
                  <a:gd name="connsiteY153" fmla="*/ 8377 h 10000"/>
                  <a:gd name="connsiteX154" fmla="*/ 5953 w 10000"/>
                  <a:gd name="connsiteY154" fmla="*/ 8455 h 10000"/>
                  <a:gd name="connsiteX155" fmla="*/ 6071 w 10000"/>
                  <a:gd name="connsiteY155" fmla="*/ 8612 h 10000"/>
                  <a:gd name="connsiteX156" fmla="*/ 6310 w 10000"/>
                  <a:gd name="connsiteY156" fmla="*/ 8612 h 10000"/>
                  <a:gd name="connsiteX157" fmla="*/ 6349 w 10000"/>
                  <a:gd name="connsiteY157" fmla="*/ 8612 h 10000"/>
                  <a:gd name="connsiteX158" fmla="*/ 6508 w 10000"/>
                  <a:gd name="connsiteY158" fmla="*/ 8900 h 10000"/>
                  <a:gd name="connsiteX159" fmla="*/ 6587 w 10000"/>
                  <a:gd name="connsiteY159" fmla="*/ 8612 h 10000"/>
                  <a:gd name="connsiteX160" fmla="*/ 6786 w 10000"/>
                  <a:gd name="connsiteY160" fmla="*/ 8560 h 10000"/>
                  <a:gd name="connsiteX161" fmla="*/ 6985 w 10000"/>
                  <a:gd name="connsiteY161" fmla="*/ 8638 h 10000"/>
                  <a:gd name="connsiteX162" fmla="*/ 6985 w 10000"/>
                  <a:gd name="connsiteY162" fmla="*/ 8665 h 10000"/>
                  <a:gd name="connsiteX163" fmla="*/ 7183 w 10000"/>
                  <a:gd name="connsiteY163" fmla="*/ 8612 h 10000"/>
                  <a:gd name="connsiteX164" fmla="*/ 7302 w 10000"/>
                  <a:gd name="connsiteY164" fmla="*/ 8796 h 10000"/>
                  <a:gd name="connsiteX165" fmla="*/ 6905 w 10000"/>
                  <a:gd name="connsiteY165" fmla="*/ 8691 h 10000"/>
                  <a:gd name="connsiteX166" fmla="*/ 6825 w 10000"/>
                  <a:gd name="connsiteY166" fmla="*/ 8718 h 10000"/>
                  <a:gd name="connsiteX167" fmla="*/ 6786 w 10000"/>
                  <a:gd name="connsiteY167" fmla="*/ 8926 h 10000"/>
                  <a:gd name="connsiteX168" fmla="*/ 6746 w 10000"/>
                  <a:gd name="connsiteY168" fmla="*/ 9058 h 10000"/>
                  <a:gd name="connsiteX169" fmla="*/ 7064 w 10000"/>
                  <a:gd name="connsiteY169" fmla="*/ 9031 h 10000"/>
                  <a:gd name="connsiteX170" fmla="*/ 7144 w 10000"/>
                  <a:gd name="connsiteY170" fmla="*/ 9110 h 10000"/>
                  <a:gd name="connsiteX171" fmla="*/ 7183 w 10000"/>
                  <a:gd name="connsiteY171" fmla="*/ 8953 h 10000"/>
                  <a:gd name="connsiteX172" fmla="*/ 7302 w 10000"/>
                  <a:gd name="connsiteY172" fmla="*/ 8744 h 10000"/>
                  <a:gd name="connsiteX173" fmla="*/ 7579 w 10000"/>
                  <a:gd name="connsiteY173" fmla="*/ 9136 h 10000"/>
                  <a:gd name="connsiteX174" fmla="*/ 7857 w 10000"/>
                  <a:gd name="connsiteY174" fmla="*/ 9188 h 10000"/>
                  <a:gd name="connsiteX175" fmla="*/ 8095 w 10000"/>
                  <a:gd name="connsiteY17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382 w 10000"/>
                  <a:gd name="connsiteY101" fmla="*/ 4764 h 10000"/>
                  <a:gd name="connsiteX102" fmla="*/ 7659 w 10000"/>
                  <a:gd name="connsiteY102" fmla="*/ 4896 h 10000"/>
                  <a:gd name="connsiteX103" fmla="*/ 7739 w 10000"/>
                  <a:gd name="connsiteY103" fmla="*/ 5078 h 10000"/>
                  <a:gd name="connsiteX104" fmla="*/ 7500 w 10000"/>
                  <a:gd name="connsiteY104" fmla="*/ 5183 h 10000"/>
                  <a:gd name="connsiteX105" fmla="*/ 7540 w 10000"/>
                  <a:gd name="connsiteY105" fmla="*/ 5314 h 10000"/>
                  <a:gd name="connsiteX106" fmla="*/ 7619 w 10000"/>
                  <a:gd name="connsiteY106" fmla="*/ 5497 h 10000"/>
                  <a:gd name="connsiteX107" fmla="*/ 7183 w 10000"/>
                  <a:gd name="connsiteY107" fmla="*/ 5602 h 10000"/>
                  <a:gd name="connsiteX108" fmla="*/ 6985 w 10000"/>
                  <a:gd name="connsiteY108" fmla="*/ 5497 h 10000"/>
                  <a:gd name="connsiteX109" fmla="*/ 6429 w 10000"/>
                  <a:gd name="connsiteY109" fmla="*/ 5602 h 10000"/>
                  <a:gd name="connsiteX110" fmla="*/ 6151 w 10000"/>
                  <a:gd name="connsiteY110" fmla="*/ 5288 h 10000"/>
                  <a:gd name="connsiteX111" fmla="*/ 5953 w 10000"/>
                  <a:gd name="connsiteY111" fmla="*/ 5314 h 10000"/>
                  <a:gd name="connsiteX112" fmla="*/ 6111 w 10000"/>
                  <a:gd name="connsiteY112" fmla="*/ 5523 h 10000"/>
                  <a:gd name="connsiteX113" fmla="*/ 6151 w 10000"/>
                  <a:gd name="connsiteY113" fmla="*/ 5681 h 10000"/>
                  <a:gd name="connsiteX114" fmla="*/ 5754 w 10000"/>
                  <a:gd name="connsiteY114" fmla="*/ 5969 h 10000"/>
                  <a:gd name="connsiteX115" fmla="*/ 5675 w 10000"/>
                  <a:gd name="connsiteY115" fmla="*/ 6126 h 10000"/>
                  <a:gd name="connsiteX116" fmla="*/ 5636 w 10000"/>
                  <a:gd name="connsiteY116" fmla="*/ 6256 h 10000"/>
                  <a:gd name="connsiteX117" fmla="*/ 5595 w 10000"/>
                  <a:gd name="connsiteY117" fmla="*/ 6308 h 10000"/>
                  <a:gd name="connsiteX118" fmla="*/ 5516 w 10000"/>
                  <a:gd name="connsiteY118" fmla="*/ 6414 h 10000"/>
                  <a:gd name="connsiteX119" fmla="*/ 5278 w 10000"/>
                  <a:gd name="connsiteY119" fmla="*/ 6492 h 10000"/>
                  <a:gd name="connsiteX120" fmla="*/ 5357 w 10000"/>
                  <a:gd name="connsiteY120" fmla="*/ 6675 h 10000"/>
                  <a:gd name="connsiteX121" fmla="*/ 5317 w 10000"/>
                  <a:gd name="connsiteY121" fmla="*/ 6727 h 10000"/>
                  <a:gd name="connsiteX122" fmla="*/ 5000 w 10000"/>
                  <a:gd name="connsiteY122" fmla="*/ 6885 h 10000"/>
                  <a:gd name="connsiteX123" fmla="*/ 4683 w 10000"/>
                  <a:gd name="connsiteY123" fmla="*/ 6859 h 10000"/>
                  <a:gd name="connsiteX124" fmla="*/ 4961 w 10000"/>
                  <a:gd name="connsiteY124" fmla="*/ 6963 h 10000"/>
                  <a:gd name="connsiteX125" fmla="*/ 4961 w 10000"/>
                  <a:gd name="connsiteY125" fmla="*/ 7277 h 10000"/>
                  <a:gd name="connsiteX126" fmla="*/ 4603 w 10000"/>
                  <a:gd name="connsiteY126" fmla="*/ 7356 h 10000"/>
                  <a:gd name="connsiteX127" fmla="*/ 4524 w 10000"/>
                  <a:gd name="connsiteY127" fmla="*/ 7225 h 10000"/>
                  <a:gd name="connsiteX128" fmla="*/ 4484 w 10000"/>
                  <a:gd name="connsiteY128" fmla="*/ 7121 h 10000"/>
                  <a:gd name="connsiteX129" fmla="*/ 4128 w 10000"/>
                  <a:gd name="connsiteY129" fmla="*/ 7199 h 10000"/>
                  <a:gd name="connsiteX130" fmla="*/ 4286 w 10000"/>
                  <a:gd name="connsiteY130" fmla="*/ 7304 h 10000"/>
                  <a:gd name="connsiteX131" fmla="*/ 4405 w 10000"/>
                  <a:gd name="connsiteY131" fmla="*/ 7408 h 10000"/>
                  <a:gd name="connsiteX132" fmla="*/ 4563 w 10000"/>
                  <a:gd name="connsiteY132" fmla="*/ 7670 h 10000"/>
                  <a:gd name="connsiteX133" fmla="*/ 4762 w 10000"/>
                  <a:gd name="connsiteY133" fmla="*/ 7618 h 10000"/>
                  <a:gd name="connsiteX134" fmla="*/ 4921 w 10000"/>
                  <a:gd name="connsiteY134" fmla="*/ 7827 h 10000"/>
                  <a:gd name="connsiteX135" fmla="*/ 5040 w 10000"/>
                  <a:gd name="connsiteY135" fmla="*/ 7879 h 10000"/>
                  <a:gd name="connsiteX136" fmla="*/ 5317 w 10000"/>
                  <a:gd name="connsiteY136" fmla="*/ 7853 h 10000"/>
                  <a:gd name="connsiteX137" fmla="*/ 5437 w 10000"/>
                  <a:gd name="connsiteY137" fmla="*/ 7984 h 10000"/>
                  <a:gd name="connsiteX138" fmla="*/ 5556 w 10000"/>
                  <a:gd name="connsiteY138" fmla="*/ 8115 h 10000"/>
                  <a:gd name="connsiteX139" fmla="*/ 6111 w 10000"/>
                  <a:gd name="connsiteY139" fmla="*/ 7932 h 10000"/>
                  <a:gd name="connsiteX140" fmla="*/ 6111 w 10000"/>
                  <a:gd name="connsiteY140" fmla="*/ 7853 h 10000"/>
                  <a:gd name="connsiteX141" fmla="*/ 5953 w 10000"/>
                  <a:gd name="connsiteY141" fmla="*/ 7696 h 10000"/>
                  <a:gd name="connsiteX142" fmla="*/ 6151 w 10000"/>
                  <a:gd name="connsiteY142" fmla="*/ 7540 h 10000"/>
                  <a:gd name="connsiteX143" fmla="*/ 6032 w 10000"/>
                  <a:gd name="connsiteY143" fmla="*/ 7356 h 10000"/>
                  <a:gd name="connsiteX144" fmla="*/ 6151 w 10000"/>
                  <a:gd name="connsiteY144" fmla="*/ 7277 h 10000"/>
                  <a:gd name="connsiteX145" fmla="*/ 6310 w 10000"/>
                  <a:gd name="connsiteY145" fmla="*/ 7460 h 10000"/>
                  <a:gd name="connsiteX146" fmla="*/ 6231 w 10000"/>
                  <a:gd name="connsiteY146" fmla="*/ 7566 h 10000"/>
                  <a:gd name="connsiteX147" fmla="*/ 6587 w 10000"/>
                  <a:gd name="connsiteY147" fmla="*/ 7618 h 10000"/>
                  <a:gd name="connsiteX148" fmla="*/ 6746 w 10000"/>
                  <a:gd name="connsiteY148" fmla="*/ 7696 h 10000"/>
                  <a:gd name="connsiteX149" fmla="*/ 6905 w 10000"/>
                  <a:gd name="connsiteY149" fmla="*/ 7906 h 10000"/>
                  <a:gd name="connsiteX150" fmla="*/ 6667 w 10000"/>
                  <a:gd name="connsiteY150" fmla="*/ 8089 h 10000"/>
                  <a:gd name="connsiteX151" fmla="*/ 6270 w 10000"/>
                  <a:gd name="connsiteY151" fmla="*/ 8219 h 10000"/>
                  <a:gd name="connsiteX152" fmla="*/ 6191 w 10000"/>
                  <a:gd name="connsiteY152" fmla="*/ 8377 h 10000"/>
                  <a:gd name="connsiteX153" fmla="*/ 5953 w 10000"/>
                  <a:gd name="connsiteY153" fmla="*/ 8455 h 10000"/>
                  <a:gd name="connsiteX154" fmla="*/ 6071 w 10000"/>
                  <a:gd name="connsiteY154" fmla="*/ 8612 h 10000"/>
                  <a:gd name="connsiteX155" fmla="*/ 6310 w 10000"/>
                  <a:gd name="connsiteY155" fmla="*/ 8612 h 10000"/>
                  <a:gd name="connsiteX156" fmla="*/ 6349 w 10000"/>
                  <a:gd name="connsiteY156" fmla="*/ 8612 h 10000"/>
                  <a:gd name="connsiteX157" fmla="*/ 6508 w 10000"/>
                  <a:gd name="connsiteY157" fmla="*/ 8900 h 10000"/>
                  <a:gd name="connsiteX158" fmla="*/ 6587 w 10000"/>
                  <a:gd name="connsiteY158" fmla="*/ 8612 h 10000"/>
                  <a:gd name="connsiteX159" fmla="*/ 6786 w 10000"/>
                  <a:gd name="connsiteY159" fmla="*/ 8560 h 10000"/>
                  <a:gd name="connsiteX160" fmla="*/ 6985 w 10000"/>
                  <a:gd name="connsiteY160" fmla="*/ 8638 h 10000"/>
                  <a:gd name="connsiteX161" fmla="*/ 6985 w 10000"/>
                  <a:gd name="connsiteY161" fmla="*/ 8665 h 10000"/>
                  <a:gd name="connsiteX162" fmla="*/ 7183 w 10000"/>
                  <a:gd name="connsiteY162" fmla="*/ 8612 h 10000"/>
                  <a:gd name="connsiteX163" fmla="*/ 7302 w 10000"/>
                  <a:gd name="connsiteY163" fmla="*/ 8796 h 10000"/>
                  <a:gd name="connsiteX164" fmla="*/ 6905 w 10000"/>
                  <a:gd name="connsiteY164" fmla="*/ 8691 h 10000"/>
                  <a:gd name="connsiteX165" fmla="*/ 6825 w 10000"/>
                  <a:gd name="connsiteY165" fmla="*/ 8718 h 10000"/>
                  <a:gd name="connsiteX166" fmla="*/ 6786 w 10000"/>
                  <a:gd name="connsiteY166" fmla="*/ 8926 h 10000"/>
                  <a:gd name="connsiteX167" fmla="*/ 6746 w 10000"/>
                  <a:gd name="connsiteY167" fmla="*/ 9058 h 10000"/>
                  <a:gd name="connsiteX168" fmla="*/ 7064 w 10000"/>
                  <a:gd name="connsiteY168" fmla="*/ 9031 h 10000"/>
                  <a:gd name="connsiteX169" fmla="*/ 7144 w 10000"/>
                  <a:gd name="connsiteY169" fmla="*/ 9110 h 10000"/>
                  <a:gd name="connsiteX170" fmla="*/ 7183 w 10000"/>
                  <a:gd name="connsiteY170" fmla="*/ 8953 h 10000"/>
                  <a:gd name="connsiteX171" fmla="*/ 7302 w 10000"/>
                  <a:gd name="connsiteY171" fmla="*/ 8744 h 10000"/>
                  <a:gd name="connsiteX172" fmla="*/ 7579 w 10000"/>
                  <a:gd name="connsiteY172" fmla="*/ 9136 h 10000"/>
                  <a:gd name="connsiteX173" fmla="*/ 7857 w 10000"/>
                  <a:gd name="connsiteY173" fmla="*/ 9188 h 10000"/>
                  <a:gd name="connsiteX174" fmla="*/ 8095 w 10000"/>
                  <a:gd name="connsiteY17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659 w 10000"/>
                  <a:gd name="connsiteY101" fmla="*/ 4896 h 10000"/>
                  <a:gd name="connsiteX102" fmla="*/ 7739 w 10000"/>
                  <a:gd name="connsiteY102" fmla="*/ 5078 h 10000"/>
                  <a:gd name="connsiteX103" fmla="*/ 7500 w 10000"/>
                  <a:gd name="connsiteY103" fmla="*/ 5183 h 10000"/>
                  <a:gd name="connsiteX104" fmla="*/ 7540 w 10000"/>
                  <a:gd name="connsiteY104" fmla="*/ 5314 h 10000"/>
                  <a:gd name="connsiteX105" fmla="*/ 7619 w 10000"/>
                  <a:gd name="connsiteY105" fmla="*/ 5497 h 10000"/>
                  <a:gd name="connsiteX106" fmla="*/ 7183 w 10000"/>
                  <a:gd name="connsiteY106" fmla="*/ 5602 h 10000"/>
                  <a:gd name="connsiteX107" fmla="*/ 6985 w 10000"/>
                  <a:gd name="connsiteY107" fmla="*/ 5497 h 10000"/>
                  <a:gd name="connsiteX108" fmla="*/ 6429 w 10000"/>
                  <a:gd name="connsiteY108" fmla="*/ 5602 h 10000"/>
                  <a:gd name="connsiteX109" fmla="*/ 6151 w 10000"/>
                  <a:gd name="connsiteY109" fmla="*/ 5288 h 10000"/>
                  <a:gd name="connsiteX110" fmla="*/ 5953 w 10000"/>
                  <a:gd name="connsiteY110" fmla="*/ 5314 h 10000"/>
                  <a:gd name="connsiteX111" fmla="*/ 6111 w 10000"/>
                  <a:gd name="connsiteY111" fmla="*/ 5523 h 10000"/>
                  <a:gd name="connsiteX112" fmla="*/ 6151 w 10000"/>
                  <a:gd name="connsiteY112" fmla="*/ 5681 h 10000"/>
                  <a:gd name="connsiteX113" fmla="*/ 5754 w 10000"/>
                  <a:gd name="connsiteY113" fmla="*/ 5969 h 10000"/>
                  <a:gd name="connsiteX114" fmla="*/ 5675 w 10000"/>
                  <a:gd name="connsiteY114" fmla="*/ 6126 h 10000"/>
                  <a:gd name="connsiteX115" fmla="*/ 5636 w 10000"/>
                  <a:gd name="connsiteY115" fmla="*/ 6256 h 10000"/>
                  <a:gd name="connsiteX116" fmla="*/ 5595 w 10000"/>
                  <a:gd name="connsiteY116" fmla="*/ 6308 h 10000"/>
                  <a:gd name="connsiteX117" fmla="*/ 5516 w 10000"/>
                  <a:gd name="connsiteY117" fmla="*/ 6414 h 10000"/>
                  <a:gd name="connsiteX118" fmla="*/ 5278 w 10000"/>
                  <a:gd name="connsiteY118" fmla="*/ 6492 h 10000"/>
                  <a:gd name="connsiteX119" fmla="*/ 5357 w 10000"/>
                  <a:gd name="connsiteY119" fmla="*/ 6675 h 10000"/>
                  <a:gd name="connsiteX120" fmla="*/ 5317 w 10000"/>
                  <a:gd name="connsiteY120" fmla="*/ 6727 h 10000"/>
                  <a:gd name="connsiteX121" fmla="*/ 5000 w 10000"/>
                  <a:gd name="connsiteY121" fmla="*/ 6885 h 10000"/>
                  <a:gd name="connsiteX122" fmla="*/ 4683 w 10000"/>
                  <a:gd name="connsiteY122" fmla="*/ 6859 h 10000"/>
                  <a:gd name="connsiteX123" fmla="*/ 4961 w 10000"/>
                  <a:gd name="connsiteY123" fmla="*/ 6963 h 10000"/>
                  <a:gd name="connsiteX124" fmla="*/ 4961 w 10000"/>
                  <a:gd name="connsiteY124" fmla="*/ 7277 h 10000"/>
                  <a:gd name="connsiteX125" fmla="*/ 4603 w 10000"/>
                  <a:gd name="connsiteY125" fmla="*/ 7356 h 10000"/>
                  <a:gd name="connsiteX126" fmla="*/ 4524 w 10000"/>
                  <a:gd name="connsiteY126" fmla="*/ 7225 h 10000"/>
                  <a:gd name="connsiteX127" fmla="*/ 4484 w 10000"/>
                  <a:gd name="connsiteY127" fmla="*/ 7121 h 10000"/>
                  <a:gd name="connsiteX128" fmla="*/ 4128 w 10000"/>
                  <a:gd name="connsiteY128" fmla="*/ 7199 h 10000"/>
                  <a:gd name="connsiteX129" fmla="*/ 4286 w 10000"/>
                  <a:gd name="connsiteY129" fmla="*/ 7304 h 10000"/>
                  <a:gd name="connsiteX130" fmla="*/ 4405 w 10000"/>
                  <a:gd name="connsiteY130" fmla="*/ 7408 h 10000"/>
                  <a:gd name="connsiteX131" fmla="*/ 4563 w 10000"/>
                  <a:gd name="connsiteY131" fmla="*/ 7670 h 10000"/>
                  <a:gd name="connsiteX132" fmla="*/ 4762 w 10000"/>
                  <a:gd name="connsiteY132" fmla="*/ 7618 h 10000"/>
                  <a:gd name="connsiteX133" fmla="*/ 4921 w 10000"/>
                  <a:gd name="connsiteY133" fmla="*/ 7827 h 10000"/>
                  <a:gd name="connsiteX134" fmla="*/ 5040 w 10000"/>
                  <a:gd name="connsiteY134" fmla="*/ 7879 h 10000"/>
                  <a:gd name="connsiteX135" fmla="*/ 5317 w 10000"/>
                  <a:gd name="connsiteY135" fmla="*/ 7853 h 10000"/>
                  <a:gd name="connsiteX136" fmla="*/ 5437 w 10000"/>
                  <a:gd name="connsiteY136" fmla="*/ 7984 h 10000"/>
                  <a:gd name="connsiteX137" fmla="*/ 5556 w 10000"/>
                  <a:gd name="connsiteY137" fmla="*/ 8115 h 10000"/>
                  <a:gd name="connsiteX138" fmla="*/ 6111 w 10000"/>
                  <a:gd name="connsiteY138" fmla="*/ 7932 h 10000"/>
                  <a:gd name="connsiteX139" fmla="*/ 6111 w 10000"/>
                  <a:gd name="connsiteY139" fmla="*/ 7853 h 10000"/>
                  <a:gd name="connsiteX140" fmla="*/ 5953 w 10000"/>
                  <a:gd name="connsiteY140" fmla="*/ 7696 h 10000"/>
                  <a:gd name="connsiteX141" fmla="*/ 6151 w 10000"/>
                  <a:gd name="connsiteY141" fmla="*/ 7540 h 10000"/>
                  <a:gd name="connsiteX142" fmla="*/ 6032 w 10000"/>
                  <a:gd name="connsiteY142" fmla="*/ 7356 h 10000"/>
                  <a:gd name="connsiteX143" fmla="*/ 6151 w 10000"/>
                  <a:gd name="connsiteY143" fmla="*/ 7277 h 10000"/>
                  <a:gd name="connsiteX144" fmla="*/ 6310 w 10000"/>
                  <a:gd name="connsiteY144" fmla="*/ 7460 h 10000"/>
                  <a:gd name="connsiteX145" fmla="*/ 6231 w 10000"/>
                  <a:gd name="connsiteY145" fmla="*/ 7566 h 10000"/>
                  <a:gd name="connsiteX146" fmla="*/ 6587 w 10000"/>
                  <a:gd name="connsiteY146" fmla="*/ 7618 h 10000"/>
                  <a:gd name="connsiteX147" fmla="*/ 6746 w 10000"/>
                  <a:gd name="connsiteY147" fmla="*/ 7696 h 10000"/>
                  <a:gd name="connsiteX148" fmla="*/ 6905 w 10000"/>
                  <a:gd name="connsiteY148" fmla="*/ 7906 h 10000"/>
                  <a:gd name="connsiteX149" fmla="*/ 6667 w 10000"/>
                  <a:gd name="connsiteY149" fmla="*/ 8089 h 10000"/>
                  <a:gd name="connsiteX150" fmla="*/ 6270 w 10000"/>
                  <a:gd name="connsiteY150" fmla="*/ 8219 h 10000"/>
                  <a:gd name="connsiteX151" fmla="*/ 6191 w 10000"/>
                  <a:gd name="connsiteY151" fmla="*/ 8377 h 10000"/>
                  <a:gd name="connsiteX152" fmla="*/ 5953 w 10000"/>
                  <a:gd name="connsiteY152" fmla="*/ 8455 h 10000"/>
                  <a:gd name="connsiteX153" fmla="*/ 6071 w 10000"/>
                  <a:gd name="connsiteY153" fmla="*/ 8612 h 10000"/>
                  <a:gd name="connsiteX154" fmla="*/ 6310 w 10000"/>
                  <a:gd name="connsiteY154" fmla="*/ 8612 h 10000"/>
                  <a:gd name="connsiteX155" fmla="*/ 6349 w 10000"/>
                  <a:gd name="connsiteY155" fmla="*/ 8612 h 10000"/>
                  <a:gd name="connsiteX156" fmla="*/ 6508 w 10000"/>
                  <a:gd name="connsiteY156" fmla="*/ 8900 h 10000"/>
                  <a:gd name="connsiteX157" fmla="*/ 6587 w 10000"/>
                  <a:gd name="connsiteY157" fmla="*/ 8612 h 10000"/>
                  <a:gd name="connsiteX158" fmla="*/ 6786 w 10000"/>
                  <a:gd name="connsiteY158" fmla="*/ 8560 h 10000"/>
                  <a:gd name="connsiteX159" fmla="*/ 6985 w 10000"/>
                  <a:gd name="connsiteY159" fmla="*/ 8638 h 10000"/>
                  <a:gd name="connsiteX160" fmla="*/ 6985 w 10000"/>
                  <a:gd name="connsiteY160" fmla="*/ 8665 h 10000"/>
                  <a:gd name="connsiteX161" fmla="*/ 7183 w 10000"/>
                  <a:gd name="connsiteY161" fmla="*/ 8612 h 10000"/>
                  <a:gd name="connsiteX162" fmla="*/ 7302 w 10000"/>
                  <a:gd name="connsiteY162" fmla="*/ 8796 h 10000"/>
                  <a:gd name="connsiteX163" fmla="*/ 6905 w 10000"/>
                  <a:gd name="connsiteY163" fmla="*/ 8691 h 10000"/>
                  <a:gd name="connsiteX164" fmla="*/ 6825 w 10000"/>
                  <a:gd name="connsiteY164" fmla="*/ 8718 h 10000"/>
                  <a:gd name="connsiteX165" fmla="*/ 6786 w 10000"/>
                  <a:gd name="connsiteY165" fmla="*/ 8926 h 10000"/>
                  <a:gd name="connsiteX166" fmla="*/ 6746 w 10000"/>
                  <a:gd name="connsiteY166" fmla="*/ 9058 h 10000"/>
                  <a:gd name="connsiteX167" fmla="*/ 7064 w 10000"/>
                  <a:gd name="connsiteY167" fmla="*/ 9031 h 10000"/>
                  <a:gd name="connsiteX168" fmla="*/ 7144 w 10000"/>
                  <a:gd name="connsiteY168" fmla="*/ 9110 h 10000"/>
                  <a:gd name="connsiteX169" fmla="*/ 7183 w 10000"/>
                  <a:gd name="connsiteY169" fmla="*/ 8953 h 10000"/>
                  <a:gd name="connsiteX170" fmla="*/ 7302 w 10000"/>
                  <a:gd name="connsiteY170" fmla="*/ 8744 h 10000"/>
                  <a:gd name="connsiteX171" fmla="*/ 7579 w 10000"/>
                  <a:gd name="connsiteY171" fmla="*/ 9136 h 10000"/>
                  <a:gd name="connsiteX172" fmla="*/ 7857 w 10000"/>
                  <a:gd name="connsiteY172" fmla="*/ 9188 h 10000"/>
                  <a:gd name="connsiteX173" fmla="*/ 8095 w 10000"/>
                  <a:gd name="connsiteY17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659 w 10000"/>
                  <a:gd name="connsiteY100" fmla="*/ 4896 h 10000"/>
                  <a:gd name="connsiteX101" fmla="*/ 7739 w 10000"/>
                  <a:gd name="connsiteY101" fmla="*/ 5078 h 10000"/>
                  <a:gd name="connsiteX102" fmla="*/ 7500 w 10000"/>
                  <a:gd name="connsiteY102" fmla="*/ 5183 h 10000"/>
                  <a:gd name="connsiteX103" fmla="*/ 7540 w 10000"/>
                  <a:gd name="connsiteY103" fmla="*/ 5314 h 10000"/>
                  <a:gd name="connsiteX104" fmla="*/ 7619 w 10000"/>
                  <a:gd name="connsiteY104" fmla="*/ 5497 h 10000"/>
                  <a:gd name="connsiteX105" fmla="*/ 7183 w 10000"/>
                  <a:gd name="connsiteY105" fmla="*/ 5602 h 10000"/>
                  <a:gd name="connsiteX106" fmla="*/ 6985 w 10000"/>
                  <a:gd name="connsiteY106" fmla="*/ 5497 h 10000"/>
                  <a:gd name="connsiteX107" fmla="*/ 6429 w 10000"/>
                  <a:gd name="connsiteY107" fmla="*/ 5602 h 10000"/>
                  <a:gd name="connsiteX108" fmla="*/ 6151 w 10000"/>
                  <a:gd name="connsiteY108" fmla="*/ 5288 h 10000"/>
                  <a:gd name="connsiteX109" fmla="*/ 5953 w 10000"/>
                  <a:gd name="connsiteY109" fmla="*/ 5314 h 10000"/>
                  <a:gd name="connsiteX110" fmla="*/ 6111 w 10000"/>
                  <a:gd name="connsiteY110" fmla="*/ 5523 h 10000"/>
                  <a:gd name="connsiteX111" fmla="*/ 6151 w 10000"/>
                  <a:gd name="connsiteY111" fmla="*/ 5681 h 10000"/>
                  <a:gd name="connsiteX112" fmla="*/ 5754 w 10000"/>
                  <a:gd name="connsiteY112" fmla="*/ 5969 h 10000"/>
                  <a:gd name="connsiteX113" fmla="*/ 5675 w 10000"/>
                  <a:gd name="connsiteY113" fmla="*/ 6126 h 10000"/>
                  <a:gd name="connsiteX114" fmla="*/ 5636 w 10000"/>
                  <a:gd name="connsiteY114" fmla="*/ 6256 h 10000"/>
                  <a:gd name="connsiteX115" fmla="*/ 5595 w 10000"/>
                  <a:gd name="connsiteY115" fmla="*/ 6308 h 10000"/>
                  <a:gd name="connsiteX116" fmla="*/ 5516 w 10000"/>
                  <a:gd name="connsiteY116" fmla="*/ 6414 h 10000"/>
                  <a:gd name="connsiteX117" fmla="*/ 5278 w 10000"/>
                  <a:gd name="connsiteY117" fmla="*/ 6492 h 10000"/>
                  <a:gd name="connsiteX118" fmla="*/ 5357 w 10000"/>
                  <a:gd name="connsiteY118" fmla="*/ 6675 h 10000"/>
                  <a:gd name="connsiteX119" fmla="*/ 5317 w 10000"/>
                  <a:gd name="connsiteY119" fmla="*/ 6727 h 10000"/>
                  <a:gd name="connsiteX120" fmla="*/ 5000 w 10000"/>
                  <a:gd name="connsiteY120" fmla="*/ 6885 h 10000"/>
                  <a:gd name="connsiteX121" fmla="*/ 4683 w 10000"/>
                  <a:gd name="connsiteY121" fmla="*/ 6859 h 10000"/>
                  <a:gd name="connsiteX122" fmla="*/ 4961 w 10000"/>
                  <a:gd name="connsiteY122" fmla="*/ 6963 h 10000"/>
                  <a:gd name="connsiteX123" fmla="*/ 4961 w 10000"/>
                  <a:gd name="connsiteY123" fmla="*/ 7277 h 10000"/>
                  <a:gd name="connsiteX124" fmla="*/ 4603 w 10000"/>
                  <a:gd name="connsiteY124" fmla="*/ 7356 h 10000"/>
                  <a:gd name="connsiteX125" fmla="*/ 4524 w 10000"/>
                  <a:gd name="connsiteY125" fmla="*/ 7225 h 10000"/>
                  <a:gd name="connsiteX126" fmla="*/ 4484 w 10000"/>
                  <a:gd name="connsiteY126" fmla="*/ 7121 h 10000"/>
                  <a:gd name="connsiteX127" fmla="*/ 4128 w 10000"/>
                  <a:gd name="connsiteY127" fmla="*/ 7199 h 10000"/>
                  <a:gd name="connsiteX128" fmla="*/ 4286 w 10000"/>
                  <a:gd name="connsiteY128" fmla="*/ 7304 h 10000"/>
                  <a:gd name="connsiteX129" fmla="*/ 4405 w 10000"/>
                  <a:gd name="connsiteY129" fmla="*/ 7408 h 10000"/>
                  <a:gd name="connsiteX130" fmla="*/ 4563 w 10000"/>
                  <a:gd name="connsiteY130" fmla="*/ 7670 h 10000"/>
                  <a:gd name="connsiteX131" fmla="*/ 4762 w 10000"/>
                  <a:gd name="connsiteY131" fmla="*/ 7618 h 10000"/>
                  <a:gd name="connsiteX132" fmla="*/ 4921 w 10000"/>
                  <a:gd name="connsiteY132" fmla="*/ 7827 h 10000"/>
                  <a:gd name="connsiteX133" fmla="*/ 5040 w 10000"/>
                  <a:gd name="connsiteY133" fmla="*/ 7879 h 10000"/>
                  <a:gd name="connsiteX134" fmla="*/ 5317 w 10000"/>
                  <a:gd name="connsiteY134" fmla="*/ 7853 h 10000"/>
                  <a:gd name="connsiteX135" fmla="*/ 5437 w 10000"/>
                  <a:gd name="connsiteY135" fmla="*/ 7984 h 10000"/>
                  <a:gd name="connsiteX136" fmla="*/ 5556 w 10000"/>
                  <a:gd name="connsiteY136" fmla="*/ 8115 h 10000"/>
                  <a:gd name="connsiteX137" fmla="*/ 6111 w 10000"/>
                  <a:gd name="connsiteY137" fmla="*/ 7932 h 10000"/>
                  <a:gd name="connsiteX138" fmla="*/ 6111 w 10000"/>
                  <a:gd name="connsiteY138" fmla="*/ 7853 h 10000"/>
                  <a:gd name="connsiteX139" fmla="*/ 5953 w 10000"/>
                  <a:gd name="connsiteY139" fmla="*/ 7696 h 10000"/>
                  <a:gd name="connsiteX140" fmla="*/ 6151 w 10000"/>
                  <a:gd name="connsiteY140" fmla="*/ 7540 h 10000"/>
                  <a:gd name="connsiteX141" fmla="*/ 6032 w 10000"/>
                  <a:gd name="connsiteY141" fmla="*/ 7356 h 10000"/>
                  <a:gd name="connsiteX142" fmla="*/ 6151 w 10000"/>
                  <a:gd name="connsiteY142" fmla="*/ 7277 h 10000"/>
                  <a:gd name="connsiteX143" fmla="*/ 6310 w 10000"/>
                  <a:gd name="connsiteY143" fmla="*/ 7460 h 10000"/>
                  <a:gd name="connsiteX144" fmla="*/ 6231 w 10000"/>
                  <a:gd name="connsiteY144" fmla="*/ 7566 h 10000"/>
                  <a:gd name="connsiteX145" fmla="*/ 6587 w 10000"/>
                  <a:gd name="connsiteY145" fmla="*/ 7618 h 10000"/>
                  <a:gd name="connsiteX146" fmla="*/ 6746 w 10000"/>
                  <a:gd name="connsiteY146" fmla="*/ 7696 h 10000"/>
                  <a:gd name="connsiteX147" fmla="*/ 6905 w 10000"/>
                  <a:gd name="connsiteY147" fmla="*/ 7906 h 10000"/>
                  <a:gd name="connsiteX148" fmla="*/ 6667 w 10000"/>
                  <a:gd name="connsiteY148" fmla="*/ 8089 h 10000"/>
                  <a:gd name="connsiteX149" fmla="*/ 6270 w 10000"/>
                  <a:gd name="connsiteY149" fmla="*/ 8219 h 10000"/>
                  <a:gd name="connsiteX150" fmla="*/ 6191 w 10000"/>
                  <a:gd name="connsiteY150" fmla="*/ 8377 h 10000"/>
                  <a:gd name="connsiteX151" fmla="*/ 5953 w 10000"/>
                  <a:gd name="connsiteY151" fmla="*/ 8455 h 10000"/>
                  <a:gd name="connsiteX152" fmla="*/ 6071 w 10000"/>
                  <a:gd name="connsiteY152" fmla="*/ 8612 h 10000"/>
                  <a:gd name="connsiteX153" fmla="*/ 6310 w 10000"/>
                  <a:gd name="connsiteY153" fmla="*/ 8612 h 10000"/>
                  <a:gd name="connsiteX154" fmla="*/ 6349 w 10000"/>
                  <a:gd name="connsiteY154" fmla="*/ 8612 h 10000"/>
                  <a:gd name="connsiteX155" fmla="*/ 6508 w 10000"/>
                  <a:gd name="connsiteY155" fmla="*/ 8900 h 10000"/>
                  <a:gd name="connsiteX156" fmla="*/ 6587 w 10000"/>
                  <a:gd name="connsiteY156" fmla="*/ 8612 h 10000"/>
                  <a:gd name="connsiteX157" fmla="*/ 6786 w 10000"/>
                  <a:gd name="connsiteY157" fmla="*/ 8560 h 10000"/>
                  <a:gd name="connsiteX158" fmla="*/ 6985 w 10000"/>
                  <a:gd name="connsiteY158" fmla="*/ 8638 h 10000"/>
                  <a:gd name="connsiteX159" fmla="*/ 6985 w 10000"/>
                  <a:gd name="connsiteY159" fmla="*/ 8665 h 10000"/>
                  <a:gd name="connsiteX160" fmla="*/ 7183 w 10000"/>
                  <a:gd name="connsiteY160" fmla="*/ 8612 h 10000"/>
                  <a:gd name="connsiteX161" fmla="*/ 7302 w 10000"/>
                  <a:gd name="connsiteY161" fmla="*/ 8796 h 10000"/>
                  <a:gd name="connsiteX162" fmla="*/ 6905 w 10000"/>
                  <a:gd name="connsiteY162" fmla="*/ 8691 h 10000"/>
                  <a:gd name="connsiteX163" fmla="*/ 6825 w 10000"/>
                  <a:gd name="connsiteY163" fmla="*/ 8718 h 10000"/>
                  <a:gd name="connsiteX164" fmla="*/ 6786 w 10000"/>
                  <a:gd name="connsiteY164" fmla="*/ 8926 h 10000"/>
                  <a:gd name="connsiteX165" fmla="*/ 6746 w 10000"/>
                  <a:gd name="connsiteY165" fmla="*/ 9058 h 10000"/>
                  <a:gd name="connsiteX166" fmla="*/ 7064 w 10000"/>
                  <a:gd name="connsiteY166" fmla="*/ 9031 h 10000"/>
                  <a:gd name="connsiteX167" fmla="*/ 7144 w 10000"/>
                  <a:gd name="connsiteY167" fmla="*/ 9110 h 10000"/>
                  <a:gd name="connsiteX168" fmla="*/ 7183 w 10000"/>
                  <a:gd name="connsiteY168" fmla="*/ 8953 h 10000"/>
                  <a:gd name="connsiteX169" fmla="*/ 7302 w 10000"/>
                  <a:gd name="connsiteY169" fmla="*/ 8744 h 10000"/>
                  <a:gd name="connsiteX170" fmla="*/ 7579 w 10000"/>
                  <a:gd name="connsiteY170" fmla="*/ 9136 h 10000"/>
                  <a:gd name="connsiteX171" fmla="*/ 7857 w 10000"/>
                  <a:gd name="connsiteY171" fmla="*/ 9188 h 10000"/>
                  <a:gd name="connsiteX172" fmla="*/ 8095 w 10000"/>
                  <a:gd name="connsiteY17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302 w 10000"/>
                  <a:gd name="connsiteY22" fmla="*/ 4503 h 10000"/>
                  <a:gd name="connsiteX23" fmla="*/ 7064 w 10000"/>
                  <a:gd name="connsiteY23" fmla="*/ 4503 h 10000"/>
                  <a:gd name="connsiteX24" fmla="*/ 6746 w 10000"/>
                  <a:gd name="connsiteY24" fmla="*/ 4189 h 10000"/>
                  <a:gd name="connsiteX25" fmla="*/ 6469 w 10000"/>
                  <a:gd name="connsiteY25" fmla="*/ 4267 h 10000"/>
                  <a:gd name="connsiteX26" fmla="*/ 6151 w 10000"/>
                  <a:gd name="connsiteY26" fmla="*/ 3900 h 10000"/>
                  <a:gd name="connsiteX27" fmla="*/ 5833 w 10000"/>
                  <a:gd name="connsiteY27" fmla="*/ 3900 h 10000"/>
                  <a:gd name="connsiteX28" fmla="*/ 5516 w 10000"/>
                  <a:gd name="connsiteY28" fmla="*/ 4005 h 10000"/>
                  <a:gd name="connsiteX29" fmla="*/ 5159 w 10000"/>
                  <a:gd name="connsiteY29" fmla="*/ 3979 h 10000"/>
                  <a:gd name="connsiteX30" fmla="*/ 5159 w 10000"/>
                  <a:gd name="connsiteY30" fmla="*/ 3482 h 10000"/>
                  <a:gd name="connsiteX31" fmla="*/ 5357 w 10000"/>
                  <a:gd name="connsiteY31" fmla="*/ 3455 h 10000"/>
                  <a:gd name="connsiteX32" fmla="*/ 5238 w 10000"/>
                  <a:gd name="connsiteY32" fmla="*/ 3325 h 10000"/>
                  <a:gd name="connsiteX33" fmla="*/ 5238 w 10000"/>
                  <a:gd name="connsiteY33" fmla="*/ 3115 h 10000"/>
                  <a:gd name="connsiteX34" fmla="*/ 5278 w 10000"/>
                  <a:gd name="connsiteY34" fmla="*/ 2985 h 10000"/>
                  <a:gd name="connsiteX35" fmla="*/ 4882 w 10000"/>
                  <a:gd name="connsiteY35" fmla="*/ 2775 h 10000"/>
                  <a:gd name="connsiteX36" fmla="*/ 4484 w 10000"/>
                  <a:gd name="connsiteY36" fmla="*/ 2540 h 10000"/>
                  <a:gd name="connsiteX37" fmla="*/ 4286 w 10000"/>
                  <a:gd name="connsiteY37" fmla="*/ 2382 h 10000"/>
                  <a:gd name="connsiteX38" fmla="*/ 4008 w 10000"/>
                  <a:gd name="connsiteY38" fmla="*/ 2330 h 10000"/>
                  <a:gd name="connsiteX39" fmla="*/ 3691 w 10000"/>
                  <a:gd name="connsiteY39" fmla="*/ 2356 h 10000"/>
                  <a:gd name="connsiteX40" fmla="*/ 3373 w 10000"/>
                  <a:gd name="connsiteY40" fmla="*/ 2278 h 10000"/>
                  <a:gd name="connsiteX41" fmla="*/ 2976 w 10000"/>
                  <a:gd name="connsiteY41" fmla="*/ 1649 h 10000"/>
                  <a:gd name="connsiteX42" fmla="*/ 2857 w 10000"/>
                  <a:gd name="connsiteY42" fmla="*/ 1492 h 10000"/>
                  <a:gd name="connsiteX43" fmla="*/ 2738 w 10000"/>
                  <a:gd name="connsiteY43" fmla="*/ 1126 h 10000"/>
                  <a:gd name="connsiteX44" fmla="*/ 2579 w 10000"/>
                  <a:gd name="connsiteY44" fmla="*/ 785 h 10000"/>
                  <a:gd name="connsiteX45" fmla="*/ 2103 w 10000"/>
                  <a:gd name="connsiteY45" fmla="*/ 549 h 10000"/>
                  <a:gd name="connsiteX46" fmla="*/ 1825 w 10000"/>
                  <a:gd name="connsiteY46" fmla="*/ 52 h 10000"/>
                  <a:gd name="connsiteX47" fmla="*/ 1468 w 10000"/>
                  <a:gd name="connsiteY47" fmla="*/ 52 h 10000"/>
                  <a:gd name="connsiteX48" fmla="*/ 1309 w 10000"/>
                  <a:gd name="connsiteY48" fmla="*/ 157 h 10000"/>
                  <a:gd name="connsiteX49" fmla="*/ 1270 w 10000"/>
                  <a:gd name="connsiteY49" fmla="*/ 0 h 10000"/>
                  <a:gd name="connsiteX50" fmla="*/ 754 w 10000"/>
                  <a:gd name="connsiteY50" fmla="*/ 104 h 10000"/>
                  <a:gd name="connsiteX51" fmla="*/ 1309 w 10000"/>
                  <a:gd name="connsiteY51" fmla="*/ 210 h 10000"/>
                  <a:gd name="connsiteX52" fmla="*/ 1270 w 10000"/>
                  <a:gd name="connsiteY52" fmla="*/ 445 h 10000"/>
                  <a:gd name="connsiteX53" fmla="*/ 1389 w 10000"/>
                  <a:gd name="connsiteY53" fmla="*/ 759 h 10000"/>
                  <a:gd name="connsiteX54" fmla="*/ 1508 w 10000"/>
                  <a:gd name="connsiteY54" fmla="*/ 942 h 10000"/>
                  <a:gd name="connsiteX55" fmla="*/ 1309 w 10000"/>
                  <a:gd name="connsiteY55" fmla="*/ 1282 h 10000"/>
                  <a:gd name="connsiteX56" fmla="*/ 1151 w 10000"/>
                  <a:gd name="connsiteY56" fmla="*/ 1282 h 10000"/>
                  <a:gd name="connsiteX57" fmla="*/ 992 w 10000"/>
                  <a:gd name="connsiteY57" fmla="*/ 1518 h 10000"/>
                  <a:gd name="connsiteX58" fmla="*/ 1270 w 10000"/>
                  <a:gd name="connsiteY58" fmla="*/ 1623 h 10000"/>
                  <a:gd name="connsiteX59" fmla="*/ 913 w 10000"/>
                  <a:gd name="connsiteY59" fmla="*/ 1597 h 10000"/>
                  <a:gd name="connsiteX60" fmla="*/ 754 w 10000"/>
                  <a:gd name="connsiteY60" fmla="*/ 1911 h 10000"/>
                  <a:gd name="connsiteX61" fmla="*/ 714 w 10000"/>
                  <a:gd name="connsiteY61" fmla="*/ 1963 h 10000"/>
                  <a:gd name="connsiteX62" fmla="*/ 555 w 10000"/>
                  <a:gd name="connsiteY62" fmla="*/ 2304 h 10000"/>
                  <a:gd name="connsiteX63" fmla="*/ 794 w 10000"/>
                  <a:gd name="connsiteY63" fmla="*/ 2382 h 10000"/>
                  <a:gd name="connsiteX64" fmla="*/ 476 w 10000"/>
                  <a:gd name="connsiteY64" fmla="*/ 2644 h 10000"/>
                  <a:gd name="connsiteX65" fmla="*/ 79 w 10000"/>
                  <a:gd name="connsiteY65" fmla="*/ 2932 h 10000"/>
                  <a:gd name="connsiteX66" fmla="*/ 0 w 10000"/>
                  <a:gd name="connsiteY66" fmla="*/ 3089 h 10000"/>
                  <a:gd name="connsiteX67" fmla="*/ 199 w 10000"/>
                  <a:gd name="connsiteY67" fmla="*/ 3429 h 10000"/>
                  <a:gd name="connsiteX68" fmla="*/ 0 w 10000"/>
                  <a:gd name="connsiteY68" fmla="*/ 3744 h 10000"/>
                  <a:gd name="connsiteX69" fmla="*/ 40 w 10000"/>
                  <a:gd name="connsiteY69" fmla="*/ 4084 h 10000"/>
                  <a:gd name="connsiteX70" fmla="*/ 159 w 10000"/>
                  <a:gd name="connsiteY70" fmla="*/ 4189 h 10000"/>
                  <a:gd name="connsiteX71" fmla="*/ 397 w 10000"/>
                  <a:gd name="connsiteY71" fmla="*/ 4162 h 10000"/>
                  <a:gd name="connsiteX72" fmla="*/ 873 w 10000"/>
                  <a:gd name="connsiteY72" fmla="*/ 4215 h 10000"/>
                  <a:gd name="connsiteX73" fmla="*/ 1270 w 10000"/>
                  <a:gd name="connsiteY73" fmla="*/ 4110 h 10000"/>
                  <a:gd name="connsiteX74" fmla="*/ 1707 w 10000"/>
                  <a:gd name="connsiteY74" fmla="*/ 4110 h 10000"/>
                  <a:gd name="connsiteX75" fmla="*/ 1984 w 10000"/>
                  <a:gd name="connsiteY75" fmla="*/ 4005 h 10000"/>
                  <a:gd name="connsiteX76" fmla="*/ 2063 w 10000"/>
                  <a:gd name="connsiteY76" fmla="*/ 4031 h 10000"/>
                  <a:gd name="connsiteX77" fmla="*/ 1945 w 10000"/>
                  <a:gd name="connsiteY77" fmla="*/ 4084 h 10000"/>
                  <a:gd name="connsiteX78" fmla="*/ 2222 w 10000"/>
                  <a:gd name="connsiteY78" fmla="*/ 4319 h 10000"/>
                  <a:gd name="connsiteX79" fmla="*/ 2421 w 10000"/>
                  <a:gd name="connsiteY79" fmla="*/ 4267 h 10000"/>
                  <a:gd name="connsiteX80" fmla="*/ 2699 w 10000"/>
                  <a:gd name="connsiteY80" fmla="*/ 4371 h 10000"/>
                  <a:gd name="connsiteX81" fmla="*/ 3055 w 10000"/>
                  <a:gd name="connsiteY81" fmla="*/ 4345 h 10000"/>
                  <a:gd name="connsiteX82" fmla="*/ 3651 w 10000"/>
                  <a:gd name="connsiteY82" fmla="*/ 4425 h 10000"/>
                  <a:gd name="connsiteX83" fmla="*/ 3809 w 10000"/>
                  <a:gd name="connsiteY83" fmla="*/ 4477 h 10000"/>
                  <a:gd name="connsiteX84" fmla="*/ 4365 w 10000"/>
                  <a:gd name="connsiteY84" fmla="*/ 4345 h 10000"/>
                  <a:gd name="connsiteX85" fmla="*/ 4445 w 10000"/>
                  <a:gd name="connsiteY85" fmla="*/ 4425 h 10000"/>
                  <a:gd name="connsiteX86" fmla="*/ 4603 w 10000"/>
                  <a:gd name="connsiteY86" fmla="*/ 4319 h 10000"/>
                  <a:gd name="connsiteX87" fmla="*/ 4683 w 10000"/>
                  <a:gd name="connsiteY87" fmla="*/ 4451 h 10000"/>
                  <a:gd name="connsiteX88" fmla="*/ 5238 w 10000"/>
                  <a:gd name="connsiteY88" fmla="*/ 4293 h 10000"/>
                  <a:gd name="connsiteX89" fmla="*/ 5238 w 10000"/>
                  <a:gd name="connsiteY89" fmla="*/ 4136 h 10000"/>
                  <a:gd name="connsiteX90" fmla="*/ 5357 w 10000"/>
                  <a:gd name="connsiteY90" fmla="*/ 4110 h 10000"/>
                  <a:gd name="connsiteX91" fmla="*/ 5477 w 10000"/>
                  <a:gd name="connsiteY91" fmla="*/ 4162 h 10000"/>
                  <a:gd name="connsiteX92" fmla="*/ 5873 w 10000"/>
                  <a:gd name="connsiteY92" fmla="*/ 4058 h 10000"/>
                  <a:gd name="connsiteX93" fmla="*/ 5953 w 10000"/>
                  <a:gd name="connsiteY93" fmla="*/ 4084 h 10000"/>
                  <a:gd name="connsiteX94" fmla="*/ 6151 w 10000"/>
                  <a:gd name="connsiteY94" fmla="*/ 4555 h 10000"/>
                  <a:gd name="connsiteX95" fmla="*/ 6270 w 10000"/>
                  <a:gd name="connsiteY95" fmla="*/ 4607 h 10000"/>
                  <a:gd name="connsiteX96" fmla="*/ 6548 w 10000"/>
                  <a:gd name="connsiteY96" fmla="*/ 4607 h 10000"/>
                  <a:gd name="connsiteX97" fmla="*/ 6667 w 10000"/>
                  <a:gd name="connsiteY97" fmla="*/ 4817 h 10000"/>
                  <a:gd name="connsiteX98" fmla="*/ 6707 w 10000"/>
                  <a:gd name="connsiteY98" fmla="*/ 4974 h 10000"/>
                  <a:gd name="connsiteX99" fmla="*/ 7659 w 10000"/>
                  <a:gd name="connsiteY99" fmla="*/ 4896 h 10000"/>
                  <a:gd name="connsiteX100" fmla="*/ 7739 w 10000"/>
                  <a:gd name="connsiteY100" fmla="*/ 5078 h 10000"/>
                  <a:gd name="connsiteX101" fmla="*/ 7500 w 10000"/>
                  <a:gd name="connsiteY101" fmla="*/ 5183 h 10000"/>
                  <a:gd name="connsiteX102" fmla="*/ 7540 w 10000"/>
                  <a:gd name="connsiteY102" fmla="*/ 5314 h 10000"/>
                  <a:gd name="connsiteX103" fmla="*/ 7619 w 10000"/>
                  <a:gd name="connsiteY103" fmla="*/ 5497 h 10000"/>
                  <a:gd name="connsiteX104" fmla="*/ 7183 w 10000"/>
                  <a:gd name="connsiteY104" fmla="*/ 5602 h 10000"/>
                  <a:gd name="connsiteX105" fmla="*/ 6985 w 10000"/>
                  <a:gd name="connsiteY105" fmla="*/ 5497 h 10000"/>
                  <a:gd name="connsiteX106" fmla="*/ 6429 w 10000"/>
                  <a:gd name="connsiteY106" fmla="*/ 5602 h 10000"/>
                  <a:gd name="connsiteX107" fmla="*/ 6151 w 10000"/>
                  <a:gd name="connsiteY107" fmla="*/ 5288 h 10000"/>
                  <a:gd name="connsiteX108" fmla="*/ 5953 w 10000"/>
                  <a:gd name="connsiteY108" fmla="*/ 5314 h 10000"/>
                  <a:gd name="connsiteX109" fmla="*/ 6111 w 10000"/>
                  <a:gd name="connsiteY109" fmla="*/ 5523 h 10000"/>
                  <a:gd name="connsiteX110" fmla="*/ 6151 w 10000"/>
                  <a:gd name="connsiteY110" fmla="*/ 5681 h 10000"/>
                  <a:gd name="connsiteX111" fmla="*/ 5754 w 10000"/>
                  <a:gd name="connsiteY111" fmla="*/ 5969 h 10000"/>
                  <a:gd name="connsiteX112" fmla="*/ 5675 w 10000"/>
                  <a:gd name="connsiteY112" fmla="*/ 6126 h 10000"/>
                  <a:gd name="connsiteX113" fmla="*/ 5636 w 10000"/>
                  <a:gd name="connsiteY113" fmla="*/ 6256 h 10000"/>
                  <a:gd name="connsiteX114" fmla="*/ 5595 w 10000"/>
                  <a:gd name="connsiteY114" fmla="*/ 6308 h 10000"/>
                  <a:gd name="connsiteX115" fmla="*/ 5516 w 10000"/>
                  <a:gd name="connsiteY115" fmla="*/ 6414 h 10000"/>
                  <a:gd name="connsiteX116" fmla="*/ 5278 w 10000"/>
                  <a:gd name="connsiteY116" fmla="*/ 6492 h 10000"/>
                  <a:gd name="connsiteX117" fmla="*/ 5357 w 10000"/>
                  <a:gd name="connsiteY117" fmla="*/ 6675 h 10000"/>
                  <a:gd name="connsiteX118" fmla="*/ 5317 w 10000"/>
                  <a:gd name="connsiteY118" fmla="*/ 6727 h 10000"/>
                  <a:gd name="connsiteX119" fmla="*/ 5000 w 10000"/>
                  <a:gd name="connsiteY119" fmla="*/ 6885 h 10000"/>
                  <a:gd name="connsiteX120" fmla="*/ 4683 w 10000"/>
                  <a:gd name="connsiteY120" fmla="*/ 6859 h 10000"/>
                  <a:gd name="connsiteX121" fmla="*/ 4961 w 10000"/>
                  <a:gd name="connsiteY121" fmla="*/ 6963 h 10000"/>
                  <a:gd name="connsiteX122" fmla="*/ 4961 w 10000"/>
                  <a:gd name="connsiteY122" fmla="*/ 7277 h 10000"/>
                  <a:gd name="connsiteX123" fmla="*/ 4603 w 10000"/>
                  <a:gd name="connsiteY123" fmla="*/ 7356 h 10000"/>
                  <a:gd name="connsiteX124" fmla="*/ 4524 w 10000"/>
                  <a:gd name="connsiteY124" fmla="*/ 7225 h 10000"/>
                  <a:gd name="connsiteX125" fmla="*/ 4484 w 10000"/>
                  <a:gd name="connsiteY125" fmla="*/ 7121 h 10000"/>
                  <a:gd name="connsiteX126" fmla="*/ 4128 w 10000"/>
                  <a:gd name="connsiteY126" fmla="*/ 7199 h 10000"/>
                  <a:gd name="connsiteX127" fmla="*/ 4286 w 10000"/>
                  <a:gd name="connsiteY127" fmla="*/ 7304 h 10000"/>
                  <a:gd name="connsiteX128" fmla="*/ 4405 w 10000"/>
                  <a:gd name="connsiteY128" fmla="*/ 7408 h 10000"/>
                  <a:gd name="connsiteX129" fmla="*/ 4563 w 10000"/>
                  <a:gd name="connsiteY129" fmla="*/ 7670 h 10000"/>
                  <a:gd name="connsiteX130" fmla="*/ 4762 w 10000"/>
                  <a:gd name="connsiteY130" fmla="*/ 7618 h 10000"/>
                  <a:gd name="connsiteX131" fmla="*/ 4921 w 10000"/>
                  <a:gd name="connsiteY131" fmla="*/ 7827 h 10000"/>
                  <a:gd name="connsiteX132" fmla="*/ 5040 w 10000"/>
                  <a:gd name="connsiteY132" fmla="*/ 7879 h 10000"/>
                  <a:gd name="connsiteX133" fmla="*/ 5317 w 10000"/>
                  <a:gd name="connsiteY133" fmla="*/ 7853 h 10000"/>
                  <a:gd name="connsiteX134" fmla="*/ 5437 w 10000"/>
                  <a:gd name="connsiteY134" fmla="*/ 7984 h 10000"/>
                  <a:gd name="connsiteX135" fmla="*/ 5556 w 10000"/>
                  <a:gd name="connsiteY135" fmla="*/ 8115 h 10000"/>
                  <a:gd name="connsiteX136" fmla="*/ 6111 w 10000"/>
                  <a:gd name="connsiteY136" fmla="*/ 7932 h 10000"/>
                  <a:gd name="connsiteX137" fmla="*/ 6111 w 10000"/>
                  <a:gd name="connsiteY137" fmla="*/ 7853 h 10000"/>
                  <a:gd name="connsiteX138" fmla="*/ 5953 w 10000"/>
                  <a:gd name="connsiteY138" fmla="*/ 7696 h 10000"/>
                  <a:gd name="connsiteX139" fmla="*/ 6151 w 10000"/>
                  <a:gd name="connsiteY139" fmla="*/ 7540 h 10000"/>
                  <a:gd name="connsiteX140" fmla="*/ 6032 w 10000"/>
                  <a:gd name="connsiteY140" fmla="*/ 7356 h 10000"/>
                  <a:gd name="connsiteX141" fmla="*/ 6151 w 10000"/>
                  <a:gd name="connsiteY141" fmla="*/ 7277 h 10000"/>
                  <a:gd name="connsiteX142" fmla="*/ 6310 w 10000"/>
                  <a:gd name="connsiteY142" fmla="*/ 7460 h 10000"/>
                  <a:gd name="connsiteX143" fmla="*/ 6231 w 10000"/>
                  <a:gd name="connsiteY143" fmla="*/ 7566 h 10000"/>
                  <a:gd name="connsiteX144" fmla="*/ 6587 w 10000"/>
                  <a:gd name="connsiteY144" fmla="*/ 7618 h 10000"/>
                  <a:gd name="connsiteX145" fmla="*/ 6746 w 10000"/>
                  <a:gd name="connsiteY145" fmla="*/ 7696 h 10000"/>
                  <a:gd name="connsiteX146" fmla="*/ 6905 w 10000"/>
                  <a:gd name="connsiteY146" fmla="*/ 7906 h 10000"/>
                  <a:gd name="connsiteX147" fmla="*/ 6667 w 10000"/>
                  <a:gd name="connsiteY147" fmla="*/ 8089 h 10000"/>
                  <a:gd name="connsiteX148" fmla="*/ 6270 w 10000"/>
                  <a:gd name="connsiteY148" fmla="*/ 8219 h 10000"/>
                  <a:gd name="connsiteX149" fmla="*/ 6191 w 10000"/>
                  <a:gd name="connsiteY149" fmla="*/ 8377 h 10000"/>
                  <a:gd name="connsiteX150" fmla="*/ 5953 w 10000"/>
                  <a:gd name="connsiteY150" fmla="*/ 8455 h 10000"/>
                  <a:gd name="connsiteX151" fmla="*/ 6071 w 10000"/>
                  <a:gd name="connsiteY151" fmla="*/ 8612 h 10000"/>
                  <a:gd name="connsiteX152" fmla="*/ 6310 w 10000"/>
                  <a:gd name="connsiteY152" fmla="*/ 8612 h 10000"/>
                  <a:gd name="connsiteX153" fmla="*/ 6349 w 10000"/>
                  <a:gd name="connsiteY153" fmla="*/ 8612 h 10000"/>
                  <a:gd name="connsiteX154" fmla="*/ 6508 w 10000"/>
                  <a:gd name="connsiteY154" fmla="*/ 8900 h 10000"/>
                  <a:gd name="connsiteX155" fmla="*/ 6587 w 10000"/>
                  <a:gd name="connsiteY155" fmla="*/ 8612 h 10000"/>
                  <a:gd name="connsiteX156" fmla="*/ 6786 w 10000"/>
                  <a:gd name="connsiteY156" fmla="*/ 8560 h 10000"/>
                  <a:gd name="connsiteX157" fmla="*/ 6985 w 10000"/>
                  <a:gd name="connsiteY157" fmla="*/ 8638 h 10000"/>
                  <a:gd name="connsiteX158" fmla="*/ 6985 w 10000"/>
                  <a:gd name="connsiteY158" fmla="*/ 8665 h 10000"/>
                  <a:gd name="connsiteX159" fmla="*/ 7183 w 10000"/>
                  <a:gd name="connsiteY159" fmla="*/ 8612 h 10000"/>
                  <a:gd name="connsiteX160" fmla="*/ 7302 w 10000"/>
                  <a:gd name="connsiteY160" fmla="*/ 8796 h 10000"/>
                  <a:gd name="connsiteX161" fmla="*/ 6905 w 10000"/>
                  <a:gd name="connsiteY161" fmla="*/ 8691 h 10000"/>
                  <a:gd name="connsiteX162" fmla="*/ 6825 w 10000"/>
                  <a:gd name="connsiteY162" fmla="*/ 8718 h 10000"/>
                  <a:gd name="connsiteX163" fmla="*/ 6786 w 10000"/>
                  <a:gd name="connsiteY163" fmla="*/ 8926 h 10000"/>
                  <a:gd name="connsiteX164" fmla="*/ 6746 w 10000"/>
                  <a:gd name="connsiteY164" fmla="*/ 9058 h 10000"/>
                  <a:gd name="connsiteX165" fmla="*/ 7064 w 10000"/>
                  <a:gd name="connsiteY165" fmla="*/ 9031 h 10000"/>
                  <a:gd name="connsiteX166" fmla="*/ 7144 w 10000"/>
                  <a:gd name="connsiteY166" fmla="*/ 9110 h 10000"/>
                  <a:gd name="connsiteX167" fmla="*/ 7183 w 10000"/>
                  <a:gd name="connsiteY167" fmla="*/ 8953 h 10000"/>
                  <a:gd name="connsiteX168" fmla="*/ 7302 w 10000"/>
                  <a:gd name="connsiteY168" fmla="*/ 8744 h 10000"/>
                  <a:gd name="connsiteX169" fmla="*/ 7579 w 10000"/>
                  <a:gd name="connsiteY169" fmla="*/ 9136 h 10000"/>
                  <a:gd name="connsiteX170" fmla="*/ 7857 w 10000"/>
                  <a:gd name="connsiteY170" fmla="*/ 9188 h 10000"/>
                  <a:gd name="connsiteX171" fmla="*/ 8095 w 10000"/>
                  <a:gd name="connsiteY17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659 w 10000"/>
                  <a:gd name="connsiteY98" fmla="*/ 4896 h 10000"/>
                  <a:gd name="connsiteX99" fmla="*/ 7739 w 10000"/>
                  <a:gd name="connsiteY99" fmla="*/ 5078 h 10000"/>
                  <a:gd name="connsiteX100" fmla="*/ 7500 w 10000"/>
                  <a:gd name="connsiteY100" fmla="*/ 5183 h 10000"/>
                  <a:gd name="connsiteX101" fmla="*/ 7540 w 10000"/>
                  <a:gd name="connsiteY101" fmla="*/ 5314 h 10000"/>
                  <a:gd name="connsiteX102" fmla="*/ 7619 w 10000"/>
                  <a:gd name="connsiteY102" fmla="*/ 5497 h 10000"/>
                  <a:gd name="connsiteX103" fmla="*/ 7183 w 10000"/>
                  <a:gd name="connsiteY103" fmla="*/ 5602 h 10000"/>
                  <a:gd name="connsiteX104" fmla="*/ 6985 w 10000"/>
                  <a:gd name="connsiteY104" fmla="*/ 5497 h 10000"/>
                  <a:gd name="connsiteX105" fmla="*/ 6429 w 10000"/>
                  <a:gd name="connsiteY105" fmla="*/ 5602 h 10000"/>
                  <a:gd name="connsiteX106" fmla="*/ 6151 w 10000"/>
                  <a:gd name="connsiteY106" fmla="*/ 5288 h 10000"/>
                  <a:gd name="connsiteX107" fmla="*/ 5953 w 10000"/>
                  <a:gd name="connsiteY107" fmla="*/ 5314 h 10000"/>
                  <a:gd name="connsiteX108" fmla="*/ 6111 w 10000"/>
                  <a:gd name="connsiteY108" fmla="*/ 5523 h 10000"/>
                  <a:gd name="connsiteX109" fmla="*/ 6151 w 10000"/>
                  <a:gd name="connsiteY109" fmla="*/ 5681 h 10000"/>
                  <a:gd name="connsiteX110" fmla="*/ 5754 w 10000"/>
                  <a:gd name="connsiteY110" fmla="*/ 5969 h 10000"/>
                  <a:gd name="connsiteX111" fmla="*/ 5675 w 10000"/>
                  <a:gd name="connsiteY111" fmla="*/ 6126 h 10000"/>
                  <a:gd name="connsiteX112" fmla="*/ 5636 w 10000"/>
                  <a:gd name="connsiteY112" fmla="*/ 6256 h 10000"/>
                  <a:gd name="connsiteX113" fmla="*/ 5595 w 10000"/>
                  <a:gd name="connsiteY113" fmla="*/ 6308 h 10000"/>
                  <a:gd name="connsiteX114" fmla="*/ 5516 w 10000"/>
                  <a:gd name="connsiteY114" fmla="*/ 6414 h 10000"/>
                  <a:gd name="connsiteX115" fmla="*/ 5278 w 10000"/>
                  <a:gd name="connsiteY115" fmla="*/ 6492 h 10000"/>
                  <a:gd name="connsiteX116" fmla="*/ 5357 w 10000"/>
                  <a:gd name="connsiteY116" fmla="*/ 6675 h 10000"/>
                  <a:gd name="connsiteX117" fmla="*/ 5317 w 10000"/>
                  <a:gd name="connsiteY117" fmla="*/ 6727 h 10000"/>
                  <a:gd name="connsiteX118" fmla="*/ 5000 w 10000"/>
                  <a:gd name="connsiteY118" fmla="*/ 6885 h 10000"/>
                  <a:gd name="connsiteX119" fmla="*/ 4683 w 10000"/>
                  <a:gd name="connsiteY119" fmla="*/ 6859 h 10000"/>
                  <a:gd name="connsiteX120" fmla="*/ 4961 w 10000"/>
                  <a:gd name="connsiteY120" fmla="*/ 6963 h 10000"/>
                  <a:gd name="connsiteX121" fmla="*/ 4961 w 10000"/>
                  <a:gd name="connsiteY121" fmla="*/ 7277 h 10000"/>
                  <a:gd name="connsiteX122" fmla="*/ 4603 w 10000"/>
                  <a:gd name="connsiteY122" fmla="*/ 7356 h 10000"/>
                  <a:gd name="connsiteX123" fmla="*/ 4524 w 10000"/>
                  <a:gd name="connsiteY123" fmla="*/ 7225 h 10000"/>
                  <a:gd name="connsiteX124" fmla="*/ 4484 w 10000"/>
                  <a:gd name="connsiteY124" fmla="*/ 7121 h 10000"/>
                  <a:gd name="connsiteX125" fmla="*/ 4128 w 10000"/>
                  <a:gd name="connsiteY125" fmla="*/ 7199 h 10000"/>
                  <a:gd name="connsiteX126" fmla="*/ 4286 w 10000"/>
                  <a:gd name="connsiteY126" fmla="*/ 7304 h 10000"/>
                  <a:gd name="connsiteX127" fmla="*/ 4405 w 10000"/>
                  <a:gd name="connsiteY127" fmla="*/ 7408 h 10000"/>
                  <a:gd name="connsiteX128" fmla="*/ 4563 w 10000"/>
                  <a:gd name="connsiteY128" fmla="*/ 7670 h 10000"/>
                  <a:gd name="connsiteX129" fmla="*/ 4762 w 10000"/>
                  <a:gd name="connsiteY129" fmla="*/ 7618 h 10000"/>
                  <a:gd name="connsiteX130" fmla="*/ 4921 w 10000"/>
                  <a:gd name="connsiteY130" fmla="*/ 7827 h 10000"/>
                  <a:gd name="connsiteX131" fmla="*/ 5040 w 10000"/>
                  <a:gd name="connsiteY131" fmla="*/ 7879 h 10000"/>
                  <a:gd name="connsiteX132" fmla="*/ 5317 w 10000"/>
                  <a:gd name="connsiteY132" fmla="*/ 7853 h 10000"/>
                  <a:gd name="connsiteX133" fmla="*/ 5437 w 10000"/>
                  <a:gd name="connsiteY133" fmla="*/ 7984 h 10000"/>
                  <a:gd name="connsiteX134" fmla="*/ 5556 w 10000"/>
                  <a:gd name="connsiteY134" fmla="*/ 8115 h 10000"/>
                  <a:gd name="connsiteX135" fmla="*/ 6111 w 10000"/>
                  <a:gd name="connsiteY135" fmla="*/ 7932 h 10000"/>
                  <a:gd name="connsiteX136" fmla="*/ 6111 w 10000"/>
                  <a:gd name="connsiteY136" fmla="*/ 7853 h 10000"/>
                  <a:gd name="connsiteX137" fmla="*/ 5953 w 10000"/>
                  <a:gd name="connsiteY137" fmla="*/ 7696 h 10000"/>
                  <a:gd name="connsiteX138" fmla="*/ 6151 w 10000"/>
                  <a:gd name="connsiteY138" fmla="*/ 7540 h 10000"/>
                  <a:gd name="connsiteX139" fmla="*/ 6032 w 10000"/>
                  <a:gd name="connsiteY139" fmla="*/ 7356 h 10000"/>
                  <a:gd name="connsiteX140" fmla="*/ 6151 w 10000"/>
                  <a:gd name="connsiteY140" fmla="*/ 7277 h 10000"/>
                  <a:gd name="connsiteX141" fmla="*/ 6310 w 10000"/>
                  <a:gd name="connsiteY141" fmla="*/ 7460 h 10000"/>
                  <a:gd name="connsiteX142" fmla="*/ 6231 w 10000"/>
                  <a:gd name="connsiteY142" fmla="*/ 7566 h 10000"/>
                  <a:gd name="connsiteX143" fmla="*/ 6587 w 10000"/>
                  <a:gd name="connsiteY143" fmla="*/ 7618 h 10000"/>
                  <a:gd name="connsiteX144" fmla="*/ 6746 w 10000"/>
                  <a:gd name="connsiteY144" fmla="*/ 7696 h 10000"/>
                  <a:gd name="connsiteX145" fmla="*/ 6905 w 10000"/>
                  <a:gd name="connsiteY145" fmla="*/ 7906 h 10000"/>
                  <a:gd name="connsiteX146" fmla="*/ 6667 w 10000"/>
                  <a:gd name="connsiteY146" fmla="*/ 8089 h 10000"/>
                  <a:gd name="connsiteX147" fmla="*/ 6270 w 10000"/>
                  <a:gd name="connsiteY147" fmla="*/ 8219 h 10000"/>
                  <a:gd name="connsiteX148" fmla="*/ 6191 w 10000"/>
                  <a:gd name="connsiteY148" fmla="*/ 8377 h 10000"/>
                  <a:gd name="connsiteX149" fmla="*/ 5953 w 10000"/>
                  <a:gd name="connsiteY149" fmla="*/ 8455 h 10000"/>
                  <a:gd name="connsiteX150" fmla="*/ 6071 w 10000"/>
                  <a:gd name="connsiteY150" fmla="*/ 8612 h 10000"/>
                  <a:gd name="connsiteX151" fmla="*/ 6310 w 10000"/>
                  <a:gd name="connsiteY151" fmla="*/ 8612 h 10000"/>
                  <a:gd name="connsiteX152" fmla="*/ 6349 w 10000"/>
                  <a:gd name="connsiteY152" fmla="*/ 8612 h 10000"/>
                  <a:gd name="connsiteX153" fmla="*/ 6508 w 10000"/>
                  <a:gd name="connsiteY153" fmla="*/ 8900 h 10000"/>
                  <a:gd name="connsiteX154" fmla="*/ 6587 w 10000"/>
                  <a:gd name="connsiteY154" fmla="*/ 8612 h 10000"/>
                  <a:gd name="connsiteX155" fmla="*/ 6786 w 10000"/>
                  <a:gd name="connsiteY155" fmla="*/ 8560 h 10000"/>
                  <a:gd name="connsiteX156" fmla="*/ 6985 w 10000"/>
                  <a:gd name="connsiteY156" fmla="*/ 8638 h 10000"/>
                  <a:gd name="connsiteX157" fmla="*/ 6985 w 10000"/>
                  <a:gd name="connsiteY157" fmla="*/ 8665 h 10000"/>
                  <a:gd name="connsiteX158" fmla="*/ 7183 w 10000"/>
                  <a:gd name="connsiteY158" fmla="*/ 8612 h 10000"/>
                  <a:gd name="connsiteX159" fmla="*/ 7302 w 10000"/>
                  <a:gd name="connsiteY159" fmla="*/ 8796 h 10000"/>
                  <a:gd name="connsiteX160" fmla="*/ 6905 w 10000"/>
                  <a:gd name="connsiteY160" fmla="*/ 8691 h 10000"/>
                  <a:gd name="connsiteX161" fmla="*/ 6825 w 10000"/>
                  <a:gd name="connsiteY161" fmla="*/ 8718 h 10000"/>
                  <a:gd name="connsiteX162" fmla="*/ 6786 w 10000"/>
                  <a:gd name="connsiteY162" fmla="*/ 8926 h 10000"/>
                  <a:gd name="connsiteX163" fmla="*/ 6746 w 10000"/>
                  <a:gd name="connsiteY163" fmla="*/ 9058 h 10000"/>
                  <a:gd name="connsiteX164" fmla="*/ 7064 w 10000"/>
                  <a:gd name="connsiteY164" fmla="*/ 9031 h 10000"/>
                  <a:gd name="connsiteX165" fmla="*/ 7144 w 10000"/>
                  <a:gd name="connsiteY165" fmla="*/ 9110 h 10000"/>
                  <a:gd name="connsiteX166" fmla="*/ 7183 w 10000"/>
                  <a:gd name="connsiteY166" fmla="*/ 8953 h 10000"/>
                  <a:gd name="connsiteX167" fmla="*/ 7302 w 10000"/>
                  <a:gd name="connsiteY167" fmla="*/ 8744 h 10000"/>
                  <a:gd name="connsiteX168" fmla="*/ 7579 w 10000"/>
                  <a:gd name="connsiteY168" fmla="*/ 9136 h 10000"/>
                  <a:gd name="connsiteX169" fmla="*/ 7857 w 10000"/>
                  <a:gd name="connsiteY169" fmla="*/ 9188 h 10000"/>
                  <a:gd name="connsiteX170" fmla="*/ 8095 w 10000"/>
                  <a:gd name="connsiteY17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739 w 10000"/>
                  <a:gd name="connsiteY98" fmla="*/ 5078 h 10000"/>
                  <a:gd name="connsiteX99" fmla="*/ 7500 w 10000"/>
                  <a:gd name="connsiteY99" fmla="*/ 5183 h 10000"/>
                  <a:gd name="connsiteX100" fmla="*/ 7540 w 10000"/>
                  <a:gd name="connsiteY100" fmla="*/ 5314 h 10000"/>
                  <a:gd name="connsiteX101" fmla="*/ 7619 w 10000"/>
                  <a:gd name="connsiteY101" fmla="*/ 5497 h 10000"/>
                  <a:gd name="connsiteX102" fmla="*/ 7183 w 10000"/>
                  <a:gd name="connsiteY102" fmla="*/ 5602 h 10000"/>
                  <a:gd name="connsiteX103" fmla="*/ 6985 w 10000"/>
                  <a:gd name="connsiteY103" fmla="*/ 5497 h 10000"/>
                  <a:gd name="connsiteX104" fmla="*/ 6429 w 10000"/>
                  <a:gd name="connsiteY104" fmla="*/ 5602 h 10000"/>
                  <a:gd name="connsiteX105" fmla="*/ 6151 w 10000"/>
                  <a:gd name="connsiteY105" fmla="*/ 5288 h 10000"/>
                  <a:gd name="connsiteX106" fmla="*/ 5953 w 10000"/>
                  <a:gd name="connsiteY106" fmla="*/ 5314 h 10000"/>
                  <a:gd name="connsiteX107" fmla="*/ 6111 w 10000"/>
                  <a:gd name="connsiteY107" fmla="*/ 5523 h 10000"/>
                  <a:gd name="connsiteX108" fmla="*/ 6151 w 10000"/>
                  <a:gd name="connsiteY108" fmla="*/ 5681 h 10000"/>
                  <a:gd name="connsiteX109" fmla="*/ 5754 w 10000"/>
                  <a:gd name="connsiteY109" fmla="*/ 5969 h 10000"/>
                  <a:gd name="connsiteX110" fmla="*/ 5675 w 10000"/>
                  <a:gd name="connsiteY110" fmla="*/ 6126 h 10000"/>
                  <a:gd name="connsiteX111" fmla="*/ 5636 w 10000"/>
                  <a:gd name="connsiteY111" fmla="*/ 6256 h 10000"/>
                  <a:gd name="connsiteX112" fmla="*/ 5595 w 10000"/>
                  <a:gd name="connsiteY112" fmla="*/ 6308 h 10000"/>
                  <a:gd name="connsiteX113" fmla="*/ 5516 w 10000"/>
                  <a:gd name="connsiteY113" fmla="*/ 6414 h 10000"/>
                  <a:gd name="connsiteX114" fmla="*/ 5278 w 10000"/>
                  <a:gd name="connsiteY114" fmla="*/ 6492 h 10000"/>
                  <a:gd name="connsiteX115" fmla="*/ 5357 w 10000"/>
                  <a:gd name="connsiteY115" fmla="*/ 6675 h 10000"/>
                  <a:gd name="connsiteX116" fmla="*/ 5317 w 10000"/>
                  <a:gd name="connsiteY116" fmla="*/ 6727 h 10000"/>
                  <a:gd name="connsiteX117" fmla="*/ 5000 w 10000"/>
                  <a:gd name="connsiteY117" fmla="*/ 6885 h 10000"/>
                  <a:gd name="connsiteX118" fmla="*/ 4683 w 10000"/>
                  <a:gd name="connsiteY118" fmla="*/ 6859 h 10000"/>
                  <a:gd name="connsiteX119" fmla="*/ 4961 w 10000"/>
                  <a:gd name="connsiteY119" fmla="*/ 6963 h 10000"/>
                  <a:gd name="connsiteX120" fmla="*/ 4961 w 10000"/>
                  <a:gd name="connsiteY120" fmla="*/ 7277 h 10000"/>
                  <a:gd name="connsiteX121" fmla="*/ 4603 w 10000"/>
                  <a:gd name="connsiteY121" fmla="*/ 7356 h 10000"/>
                  <a:gd name="connsiteX122" fmla="*/ 4524 w 10000"/>
                  <a:gd name="connsiteY122" fmla="*/ 7225 h 10000"/>
                  <a:gd name="connsiteX123" fmla="*/ 4484 w 10000"/>
                  <a:gd name="connsiteY123" fmla="*/ 7121 h 10000"/>
                  <a:gd name="connsiteX124" fmla="*/ 4128 w 10000"/>
                  <a:gd name="connsiteY124" fmla="*/ 7199 h 10000"/>
                  <a:gd name="connsiteX125" fmla="*/ 4286 w 10000"/>
                  <a:gd name="connsiteY125" fmla="*/ 7304 h 10000"/>
                  <a:gd name="connsiteX126" fmla="*/ 4405 w 10000"/>
                  <a:gd name="connsiteY126" fmla="*/ 7408 h 10000"/>
                  <a:gd name="connsiteX127" fmla="*/ 4563 w 10000"/>
                  <a:gd name="connsiteY127" fmla="*/ 7670 h 10000"/>
                  <a:gd name="connsiteX128" fmla="*/ 4762 w 10000"/>
                  <a:gd name="connsiteY128" fmla="*/ 7618 h 10000"/>
                  <a:gd name="connsiteX129" fmla="*/ 4921 w 10000"/>
                  <a:gd name="connsiteY129" fmla="*/ 7827 h 10000"/>
                  <a:gd name="connsiteX130" fmla="*/ 5040 w 10000"/>
                  <a:gd name="connsiteY130" fmla="*/ 7879 h 10000"/>
                  <a:gd name="connsiteX131" fmla="*/ 5317 w 10000"/>
                  <a:gd name="connsiteY131" fmla="*/ 7853 h 10000"/>
                  <a:gd name="connsiteX132" fmla="*/ 5437 w 10000"/>
                  <a:gd name="connsiteY132" fmla="*/ 7984 h 10000"/>
                  <a:gd name="connsiteX133" fmla="*/ 5556 w 10000"/>
                  <a:gd name="connsiteY133" fmla="*/ 8115 h 10000"/>
                  <a:gd name="connsiteX134" fmla="*/ 6111 w 10000"/>
                  <a:gd name="connsiteY134" fmla="*/ 7932 h 10000"/>
                  <a:gd name="connsiteX135" fmla="*/ 6111 w 10000"/>
                  <a:gd name="connsiteY135" fmla="*/ 7853 h 10000"/>
                  <a:gd name="connsiteX136" fmla="*/ 5953 w 10000"/>
                  <a:gd name="connsiteY136" fmla="*/ 7696 h 10000"/>
                  <a:gd name="connsiteX137" fmla="*/ 6151 w 10000"/>
                  <a:gd name="connsiteY137" fmla="*/ 7540 h 10000"/>
                  <a:gd name="connsiteX138" fmla="*/ 6032 w 10000"/>
                  <a:gd name="connsiteY138" fmla="*/ 7356 h 10000"/>
                  <a:gd name="connsiteX139" fmla="*/ 6151 w 10000"/>
                  <a:gd name="connsiteY139" fmla="*/ 7277 h 10000"/>
                  <a:gd name="connsiteX140" fmla="*/ 6310 w 10000"/>
                  <a:gd name="connsiteY140" fmla="*/ 7460 h 10000"/>
                  <a:gd name="connsiteX141" fmla="*/ 6231 w 10000"/>
                  <a:gd name="connsiteY141" fmla="*/ 7566 h 10000"/>
                  <a:gd name="connsiteX142" fmla="*/ 6587 w 10000"/>
                  <a:gd name="connsiteY142" fmla="*/ 7618 h 10000"/>
                  <a:gd name="connsiteX143" fmla="*/ 6746 w 10000"/>
                  <a:gd name="connsiteY143" fmla="*/ 7696 h 10000"/>
                  <a:gd name="connsiteX144" fmla="*/ 6905 w 10000"/>
                  <a:gd name="connsiteY144" fmla="*/ 7906 h 10000"/>
                  <a:gd name="connsiteX145" fmla="*/ 6667 w 10000"/>
                  <a:gd name="connsiteY145" fmla="*/ 8089 h 10000"/>
                  <a:gd name="connsiteX146" fmla="*/ 6270 w 10000"/>
                  <a:gd name="connsiteY146" fmla="*/ 8219 h 10000"/>
                  <a:gd name="connsiteX147" fmla="*/ 6191 w 10000"/>
                  <a:gd name="connsiteY147" fmla="*/ 8377 h 10000"/>
                  <a:gd name="connsiteX148" fmla="*/ 5953 w 10000"/>
                  <a:gd name="connsiteY148" fmla="*/ 8455 h 10000"/>
                  <a:gd name="connsiteX149" fmla="*/ 6071 w 10000"/>
                  <a:gd name="connsiteY149" fmla="*/ 8612 h 10000"/>
                  <a:gd name="connsiteX150" fmla="*/ 6310 w 10000"/>
                  <a:gd name="connsiteY150" fmla="*/ 8612 h 10000"/>
                  <a:gd name="connsiteX151" fmla="*/ 6349 w 10000"/>
                  <a:gd name="connsiteY151" fmla="*/ 8612 h 10000"/>
                  <a:gd name="connsiteX152" fmla="*/ 6508 w 10000"/>
                  <a:gd name="connsiteY152" fmla="*/ 8900 h 10000"/>
                  <a:gd name="connsiteX153" fmla="*/ 6587 w 10000"/>
                  <a:gd name="connsiteY153" fmla="*/ 8612 h 10000"/>
                  <a:gd name="connsiteX154" fmla="*/ 6786 w 10000"/>
                  <a:gd name="connsiteY154" fmla="*/ 8560 h 10000"/>
                  <a:gd name="connsiteX155" fmla="*/ 6985 w 10000"/>
                  <a:gd name="connsiteY155" fmla="*/ 8638 h 10000"/>
                  <a:gd name="connsiteX156" fmla="*/ 6985 w 10000"/>
                  <a:gd name="connsiteY156" fmla="*/ 8665 h 10000"/>
                  <a:gd name="connsiteX157" fmla="*/ 7183 w 10000"/>
                  <a:gd name="connsiteY157" fmla="*/ 8612 h 10000"/>
                  <a:gd name="connsiteX158" fmla="*/ 7302 w 10000"/>
                  <a:gd name="connsiteY158" fmla="*/ 8796 h 10000"/>
                  <a:gd name="connsiteX159" fmla="*/ 6905 w 10000"/>
                  <a:gd name="connsiteY159" fmla="*/ 8691 h 10000"/>
                  <a:gd name="connsiteX160" fmla="*/ 6825 w 10000"/>
                  <a:gd name="connsiteY160" fmla="*/ 8718 h 10000"/>
                  <a:gd name="connsiteX161" fmla="*/ 6786 w 10000"/>
                  <a:gd name="connsiteY161" fmla="*/ 8926 h 10000"/>
                  <a:gd name="connsiteX162" fmla="*/ 6746 w 10000"/>
                  <a:gd name="connsiteY162" fmla="*/ 9058 h 10000"/>
                  <a:gd name="connsiteX163" fmla="*/ 7064 w 10000"/>
                  <a:gd name="connsiteY163" fmla="*/ 9031 h 10000"/>
                  <a:gd name="connsiteX164" fmla="*/ 7144 w 10000"/>
                  <a:gd name="connsiteY164" fmla="*/ 9110 h 10000"/>
                  <a:gd name="connsiteX165" fmla="*/ 7183 w 10000"/>
                  <a:gd name="connsiteY165" fmla="*/ 8953 h 10000"/>
                  <a:gd name="connsiteX166" fmla="*/ 7302 w 10000"/>
                  <a:gd name="connsiteY166" fmla="*/ 8744 h 10000"/>
                  <a:gd name="connsiteX167" fmla="*/ 7579 w 10000"/>
                  <a:gd name="connsiteY167" fmla="*/ 9136 h 10000"/>
                  <a:gd name="connsiteX168" fmla="*/ 7857 w 10000"/>
                  <a:gd name="connsiteY168" fmla="*/ 9188 h 10000"/>
                  <a:gd name="connsiteX169" fmla="*/ 8095 w 10000"/>
                  <a:gd name="connsiteY16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540 w 10000"/>
                  <a:gd name="connsiteY99" fmla="*/ 5314 h 10000"/>
                  <a:gd name="connsiteX100" fmla="*/ 7619 w 10000"/>
                  <a:gd name="connsiteY100" fmla="*/ 5497 h 10000"/>
                  <a:gd name="connsiteX101" fmla="*/ 7183 w 10000"/>
                  <a:gd name="connsiteY101" fmla="*/ 5602 h 10000"/>
                  <a:gd name="connsiteX102" fmla="*/ 6985 w 10000"/>
                  <a:gd name="connsiteY102" fmla="*/ 5497 h 10000"/>
                  <a:gd name="connsiteX103" fmla="*/ 6429 w 10000"/>
                  <a:gd name="connsiteY103" fmla="*/ 5602 h 10000"/>
                  <a:gd name="connsiteX104" fmla="*/ 6151 w 10000"/>
                  <a:gd name="connsiteY104" fmla="*/ 5288 h 10000"/>
                  <a:gd name="connsiteX105" fmla="*/ 5953 w 10000"/>
                  <a:gd name="connsiteY105" fmla="*/ 5314 h 10000"/>
                  <a:gd name="connsiteX106" fmla="*/ 6111 w 10000"/>
                  <a:gd name="connsiteY106" fmla="*/ 5523 h 10000"/>
                  <a:gd name="connsiteX107" fmla="*/ 6151 w 10000"/>
                  <a:gd name="connsiteY107" fmla="*/ 5681 h 10000"/>
                  <a:gd name="connsiteX108" fmla="*/ 5754 w 10000"/>
                  <a:gd name="connsiteY108" fmla="*/ 5969 h 10000"/>
                  <a:gd name="connsiteX109" fmla="*/ 5675 w 10000"/>
                  <a:gd name="connsiteY109" fmla="*/ 6126 h 10000"/>
                  <a:gd name="connsiteX110" fmla="*/ 5636 w 10000"/>
                  <a:gd name="connsiteY110" fmla="*/ 6256 h 10000"/>
                  <a:gd name="connsiteX111" fmla="*/ 5595 w 10000"/>
                  <a:gd name="connsiteY111" fmla="*/ 6308 h 10000"/>
                  <a:gd name="connsiteX112" fmla="*/ 5516 w 10000"/>
                  <a:gd name="connsiteY112" fmla="*/ 6414 h 10000"/>
                  <a:gd name="connsiteX113" fmla="*/ 5278 w 10000"/>
                  <a:gd name="connsiteY113" fmla="*/ 6492 h 10000"/>
                  <a:gd name="connsiteX114" fmla="*/ 5357 w 10000"/>
                  <a:gd name="connsiteY114" fmla="*/ 6675 h 10000"/>
                  <a:gd name="connsiteX115" fmla="*/ 5317 w 10000"/>
                  <a:gd name="connsiteY115" fmla="*/ 6727 h 10000"/>
                  <a:gd name="connsiteX116" fmla="*/ 5000 w 10000"/>
                  <a:gd name="connsiteY116" fmla="*/ 6885 h 10000"/>
                  <a:gd name="connsiteX117" fmla="*/ 4683 w 10000"/>
                  <a:gd name="connsiteY117" fmla="*/ 6859 h 10000"/>
                  <a:gd name="connsiteX118" fmla="*/ 4961 w 10000"/>
                  <a:gd name="connsiteY118" fmla="*/ 6963 h 10000"/>
                  <a:gd name="connsiteX119" fmla="*/ 4961 w 10000"/>
                  <a:gd name="connsiteY119" fmla="*/ 7277 h 10000"/>
                  <a:gd name="connsiteX120" fmla="*/ 4603 w 10000"/>
                  <a:gd name="connsiteY120" fmla="*/ 7356 h 10000"/>
                  <a:gd name="connsiteX121" fmla="*/ 4524 w 10000"/>
                  <a:gd name="connsiteY121" fmla="*/ 7225 h 10000"/>
                  <a:gd name="connsiteX122" fmla="*/ 4484 w 10000"/>
                  <a:gd name="connsiteY122" fmla="*/ 7121 h 10000"/>
                  <a:gd name="connsiteX123" fmla="*/ 4128 w 10000"/>
                  <a:gd name="connsiteY123" fmla="*/ 7199 h 10000"/>
                  <a:gd name="connsiteX124" fmla="*/ 4286 w 10000"/>
                  <a:gd name="connsiteY124" fmla="*/ 7304 h 10000"/>
                  <a:gd name="connsiteX125" fmla="*/ 4405 w 10000"/>
                  <a:gd name="connsiteY125" fmla="*/ 7408 h 10000"/>
                  <a:gd name="connsiteX126" fmla="*/ 4563 w 10000"/>
                  <a:gd name="connsiteY126" fmla="*/ 7670 h 10000"/>
                  <a:gd name="connsiteX127" fmla="*/ 4762 w 10000"/>
                  <a:gd name="connsiteY127" fmla="*/ 7618 h 10000"/>
                  <a:gd name="connsiteX128" fmla="*/ 4921 w 10000"/>
                  <a:gd name="connsiteY128" fmla="*/ 7827 h 10000"/>
                  <a:gd name="connsiteX129" fmla="*/ 5040 w 10000"/>
                  <a:gd name="connsiteY129" fmla="*/ 7879 h 10000"/>
                  <a:gd name="connsiteX130" fmla="*/ 5317 w 10000"/>
                  <a:gd name="connsiteY130" fmla="*/ 7853 h 10000"/>
                  <a:gd name="connsiteX131" fmla="*/ 5437 w 10000"/>
                  <a:gd name="connsiteY131" fmla="*/ 7984 h 10000"/>
                  <a:gd name="connsiteX132" fmla="*/ 5556 w 10000"/>
                  <a:gd name="connsiteY132" fmla="*/ 8115 h 10000"/>
                  <a:gd name="connsiteX133" fmla="*/ 6111 w 10000"/>
                  <a:gd name="connsiteY133" fmla="*/ 7932 h 10000"/>
                  <a:gd name="connsiteX134" fmla="*/ 6111 w 10000"/>
                  <a:gd name="connsiteY134" fmla="*/ 7853 h 10000"/>
                  <a:gd name="connsiteX135" fmla="*/ 5953 w 10000"/>
                  <a:gd name="connsiteY135" fmla="*/ 7696 h 10000"/>
                  <a:gd name="connsiteX136" fmla="*/ 6151 w 10000"/>
                  <a:gd name="connsiteY136" fmla="*/ 7540 h 10000"/>
                  <a:gd name="connsiteX137" fmla="*/ 6032 w 10000"/>
                  <a:gd name="connsiteY137" fmla="*/ 7356 h 10000"/>
                  <a:gd name="connsiteX138" fmla="*/ 6151 w 10000"/>
                  <a:gd name="connsiteY138" fmla="*/ 7277 h 10000"/>
                  <a:gd name="connsiteX139" fmla="*/ 6310 w 10000"/>
                  <a:gd name="connsiteY139" fmla="*/ 7460 h 10000"/>
                  <a:gd name="connsiteX140" fmla="*/ 6231 w 10000"/>
                  <a:gd name="connsiteY140" fmla="*/ 7566 h 10000"/>
                  <a:gd name="connsiteX141" fmla="*/ 6587 w 10000"/>
                  <a:gd name="connsiteY141" fmla="*/ 7618 h 10000"/>
                  <a:gd name="connsiteX142" fmla="*/ 6746 w 10000"/>
                  <a:gd name="connsiteY142" fmla="*/ 7696 h 10000"/>
                  <a:gd name="connsiteX143" fmla="*/ 6905 w 10000"/>
                  <a:gd name="connsiteY143" fmla="*/ 7906 h 10000"/>
                  <a:gd name="connsiteX144" fmla="*/ 6667 w 10000"/>
                  <a:gd name="connsiteY144" fmla="*/ 8089 h 10000"/>
                  <a:gd name="connsiteX145" fmla="*/ 6270 w 10000"/>
                  <a:gd name="connsiteY145" fmla="*/ 8219 h 10000"/>
                  <a:gd name="connsiteX146" fmla="*/ 6191 w 10000"/>
                  <a:gd name="connsiteY146" fmla="*/ 8377 h 10000"/>
                  <a:gd name="connsiteX147" fmla="*/ 5953 w 10000"/>
                  <a:gd name="connsiteY147" fmla="*/ 8455 h 10000"/>
                  <a:gd name="connsiteX148" fmla="*/ 6071 w 10000"/>
                  <a:gd name="connsiteY148" fmla="*/ 8612 h 10000"/>
                  <a:gd name="connsiteX149" fmla="*/ 6310 w 10000"/>
                  <a:gd name="connsiteY149" fmla="*/ 8612 h 10000"/>
                  <a:gd name="connsiteX150" fmla="*/ 6349 w 10000"/>
                  <a:gd name="connsiteY150" fmla="*/ 8612 h 10000"/>
                  <a:gd name="connsiteX151" fmla="*/ 6508 w 10000"/>
                  <a:gd name="connsiteY151" fmla="*/ 8900 h 10000"/>
                  <a:gd name="connsiteX152" fmla="*/ 6587 w 10000"/>
                  <a:gd name="connsiteY152" fmla="*/ 8612 h 10000"/>
                  <a:gd name="connsiteX153" fmla="*/ 6786 w 10000"/>
                  <a:gd name="connsiteY153" fmla="*/ 8560 h 10000"/>
                  <a:gd name="connsiteX154" fmla="*/ 6985 w 10000"/>
                  <a:gd name="connsiteY154" fmla="*/ 8638 h 10000"/>
                  <a:gd name="connsiteX155" fmla="*/ 6985 w 10000"/>
                  <a:gd name="connsiteY155" fmla="*/ 8665 h 10000"/>
                  <a:gd name="connsiteX156" fmla="*/ 7183 w 10000"/>
                  <a:gd name="connsiteY156" fmla="*/ 8612 h 10000"/>
                  <a:gd name="connsiteX157" fmla="*/ 7302 w 10000"/>
                  <a:gd name="connsiteY157" fmla="*/ 8796 h 10000"/>
                  <a:gd name="connsiteX158" fmla="*/ 6905 w 10000"/>
                  <a:gd name="connsiteY158" fmla="*/ 8691 h 10000"/>
                  <a:gd name="connsiteX159" fmla="*/ 6825 w 10000"/>
                  <a:gd name="connsiteY159" fmla="*/ 8718 h 10000"/>
                  <a:gd name="connsiteX160" fmla="*/ 6786 w 10000"/>
                  <a:gd name="connsiteY160" fmla="*/ 8926 h 10000"/>
                  <a:gd name="connsiteX161" fmla="*/ 6746 w 10000"/>
                  <a:gd name="connsiteY161" fmla="*/ 9058 h 10000"/>
                  <a:gd name="connsiteX162" fmla="*/ 7064 w 10000"/>
                  <a:gd name="connsiteY162" fmla="*/ 9031 h 10000"/>
                  <a:gd name="connsiteX163" fmla="*/ 7144 w 10000"/>
                  <a:gd name="connsiteY163" fmla="*/ 9110 h 10000"/>
                  <a:gd name="connsiteX164" fmla="*/ 7183 w 10000"/>
                  <a:gd name="connsiteY164" fmla="*/ 8953 h 10000"/>
                  <a:gd name="connsiteX165" fmla="*/ 7302 w 10000"/>
                  <a:gd name="connsiteY165" fmla="*/ 8744 h 10000"/>
                  <a:gd name="connsiteX166" fmla="*/ 7579 w 10000"/>
                  <a:gd name="connsiteY166" fmla="*/ 9136 h 10000"/>
                  <a:gd name="connsiteX167" fmla="*/ 7857 w 10000"/>
                  <a:gd name="connsiteY167" fmla="*/ 9188 h 10000"/>
                  <a:gd name="connsiteX168" fmla="*/ 8095 w 10000"/>
                  <a:gd name="connsiteY16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619 w 10000"/>
                  <a:gd name="connsiteY99" fmla="*/ 5497 h 10000"/>
                  <a:gd name="connsiteX100" fmla="*/ 7183 w 10000"/>
                  <a:gd name="connsiteY100" fmla="*/ 5602 h 10000"/>
                  <a:gd name="connsiteX101" fmla="*/ 6985 w 10000"/>
                  <a:gd name="connsiteY101" fmla="*/ 5497 h 10000"/>
                  <a:gd name="connsiteX102" fmla="*/ 6429 w 10000"/>
                  <a:gd name="connsiteY102" fmla="*/ 5602 h 10000"/>
                  <a:gd name="connsiteX103" fmla="*/ 6151 w 10000"/>
                  <a:gd name="connsiteY103" fmla="*/ 5288 h 10000"/>
                  <a:gd name="connsiteX104" fmla="*/ 5953 w 10000"/>
                  <a:gd name="connsiteY104" fmla="*/ 5314 h 10000"/>
                  <a:gd name="connsiteX105" fmla="*/ 6111 w 10000"/>
                  <a:gd name="connsiteY105" fmla="*/ 5523 h 10000"/>
                  <a:gd name="connsiteX106" fmla="*/ 6151 w 10000"/>
                  <a:gd name="connsiteY106" fmla="*/ 5681 h 10000"/>
                  <a:gd name="connsiteX107" fmla="*/ 5754 w 10000"/>
                  <a:gd name="connsiteY107" fmla="*/ 5969 h 10000"/>
                  <a:gd name="connsiteX108" fmla="*/ 5675 w 10000"/>
                  <a:gd name="connsiteY108" fmla="*/ 6126 h 10000"/>
                  <a:gd name="connsiteX109" fmla="*/ 5636 w 10000"/>
                  <a:gd name="connsiteY109" fmla="*/ 6256 h 10000"/>
                  <a:gd name="connsiteX110" fmla="*/ 5595 w 10000"/>
                  <a:gd name="connsiteY110" fmla="*/ 6308 h 10000"/>
                  <a:gd name="connsiteX111" fmla="*/ 5516 w 10000"/>
                  <a:gd name="connsiteY111" fmla="*/ 6414 h 10000"/>
                  <a:gd name="connsiteX112" fmla="*/ 5278 w 10000"/>
                  <a:gd name="connsiteY112" fmla="*/ 6492 h 10000"/>
                  <a:gd name="connsiteX113" fmla="*/ 5357 w 10000"/>
                  <a:gd name="connsiteY113" fmla="*/ 6675 h 10000"/>
                  <a:gd name="connsiteX114" fmla="*/ 5317 w 10000"/>
                  <a:gd name="connsiteY114" fmla="*/ 6727 h 10000"/>
                  <a:gd name="connsiteX115" fmla="*/ 5000 w 10000"/>
                  <a:gd name="connsiteY115" fmla="*/ 6885 h 10000"/>
                  <a:gd name="connsiteX116" fmla="*/ 4683 w 10000"/>
                  <a:gd name="connsiteY116" fmla="*/ 6859 h 10000"/>
                  <a:gd name="connsiteX117" fmla="*/ 4961 w 10000"/>
                  <a:gd name="connsiteY117" fmla="*/ 6963 h 10000"/>
                  <a:gd name="connsiteX118" fmla="*/ 4961 w 10000"/>
                  <a:gd name="connsiteY118" fmla="*/ 7277 h 10000"/>
                  <a:gd name="connsiteX119" fmla="*/ 4603 w 10000"/>
                  <a:gd name="connsiteY119" fmla="*/ 7356 h 10000"/>
                  <a:gd name="connsiteX120" fmla="*/ 4524 w 10000"/>
                  <a:gd name="connsiteY120" fmla="*/ 7225 h 10000"/>
                  <a:gd name="connsiteX121" fmla="*/ 4484 w 10000"/>
                  <a:gd name="connsiteY121" fmla="*/ 7121 h 10000"/>
                  <a:gd name="connsiteX122" fmla="*/ 4128 w 10000"/>
                  <a:gd name="connsiteY122" fmla="*/ 7199 h 10000"/>
                  <a:gd name="connsiteX123" fmla="*/ 4286 w 10000"/>
                  <a:gd name="connsiteY123" fmla="*/ 7304 h 10000"/>
                  <a:gd name="connsiteX124" fmla="*/ 4405 w 10000"/>
                  <a:gd name="connsiteY124" fmla="*/ 7408 h 10000"/>
                  <a:gd name="connsiteX125" fmla="*/ 4563 w 10000"/>
                  <a:gd name="connsiteY125" fmla="*/ 7670 h 10000"/>
                  <a:gd name="connsiteX126" fmla="*/ 4762 w 10000"/>
                  <a:gd name="connsiteY126" fmla="*/ 7618 h 10000"/>
                  <a:gd name="connsiteX127" fmla="*/ 4921 w 10000"/>
                  <a:gd name="connsiteY127" fmla="*/ 7827 h 10000"/>
                  <a:gd name="connsiteX128" fmla="*/ 5040 w 10000"/>
                  <a:gd name="connsiteY128" fmla="*/ 7879 h 10000"/>
                  <a:gd name="connsiteX129" fmla="*/ 5317 w 10000"/>
                  <a:gd name="connsiteY129" fmla="*/ 7853 h 10000"/>
                  <a:gd name="connsiteX130" fmla="*/ 5437 w 10000"/>
                  <a:gd name="connsiteY130" fmla="*/ 7984 h 10000"/>
                  <a:gd name="connsiteX131" fmla="*/ 5556 w 10000"/>
                  <a:gd name="connsiteY131" fmla="*/ 8115 h 10000"/>
                  <a:gd name="connsiteX132" fmla="*/ 6111 w 10000"/>
                  <a:gd name="connsiteY132" fmla="*/ 7932 h 10000"/>
                  <a:gd name="connsiteX133" fmla="*/ 6111 w 10000"/>
                  <a:gd name="connsiteY133" fmla="*/ 7853 h 10000"/>
                  <a:gd name="connsiteX134" fmla="*/ 5953 w 10000"/>
                  <a:gd name="connsiteY134" fmla="*/ 7696 h 10000"/>
                  <a:gd name="connsiteX135" fmla="*/ 6151 w 10000"/>
                  <a:gd name="connsiteY135" fmla="*/ 7540 h 10000"/>
                  <a:gd name="connsiteX136" fmla="*/ 6032 w 10000"/>
                  <a:gd name="connsiteY136" fmla="*/ 7356 h 10000"/>
                  <a:gd name="connsiteX137" fmla="*/ 6151 w 10000"/>
                  <a:gd name="connsiteY137" fmla="*/ 7277 h 10000"/>
                  <a:gd name="connsiteX138" fmla="*/ 6310 w 10000"/>
                  <a:gd name="connsiteY138" fmla="*/ 7460 h 10000"/>
                  <a:gd name="connsiteX139" fmla="*/ 6231 w 10000"/>
                  <a:gd name="connsiteY139" fmla="*/ 7566 h 10000"/>
                  <a:gd name="connsiteX140" fmla="*/ 6587 w 10000"/>
                  <a:gd name="connsiteY140" fmla="*/ 7618 h 10000"/>
                  <a:gd name="connsiteX141" fmla="*/ 6746 w 10000"/>
                  <a:gd name="connsiteY141" fmla="*/ 7696 h 10000"/>
                  <a:gd name="connsiteX142" fmla="*/ 6905 w 10000"/>
                  <a:gd name="connsiteY142" fmla="*/ 7906 h 10000"/>
                  <a:gd name="connsiteX143" fmla="*/ 6667 w 10000"/>
                  <a:gd name="connsiteY143" fmla="*/ 8089 h 10000"/>
                  <a:gd name="connsiteX144" fmla="*/ 6270 w 10000"/>
                  <a:gd name="connsiteY144" fmla="*/ 8219 h 10000"/>
                  <a:gd name="connsiteX145" fmla="*/ 6191 w 10000"/>
                  <a:gd name="connsiteY145" fmla="*/ 8377 h 10000"/>
                  <a:gd name="connsiteX146" fmla="*/ 5953 w 10000"/>
                  <a:gd name="connsiteY146" fmla="*/ 8455 h 10000"/>
                  <a:gd name="connsiteX147" fmla="*/ 6071 w 10000"/>
                  <a:gd name="connsiteY147" fmla="*/ 8612 h 10000"/>
                  <a:gd name="connsiteX148" fmla="*/ 6310 w 10000"/>
                  <a:gd name="connsiteY148" fmla="*/ 8612 h 10000"/>
                  <a:gd name="connsiteX149" fmla="*/ 6349 w 10000"/>
                  <a:gd name="connsiteY149" fmla="*/ 8612 h 10000"/>
                  <a:gd name="connsiteX150" fmla="*/ 6508 w 10000"/>
                  <a:gd name="connsiteY150" fmla="*/ 8900 h 10000"/>
                  <a:gd name="connsiteX151" fmla="*/ 6587 w 10000"/>
                  <a:gd name="connsiteY151" fmla="*/ 8612 h 10000"/>
                  <a:gd name="connsiteX152" fmla="*/ 6786 w 10000"/>
                  <a:gd name="connsiteY152" fmla="*/ 8560 h 10000"/>
                  <a:gd name="connsiteX153" fmla="*/ 6985 w 10000"/>
                  <a:gd name="connsiteY153" fmla="*/ 8638 h 10000"/>
                  <a:gd name="connsiteX154" fmla="*/ 6985 w 10000"/>
                  <a:gd name="connsiteY154" fmla="*/ 8665 h 10000"/>
                  <a:gd name="connsiteX155" fmla="*/ 7183 w 10000"/>
                  <a:gd name="connsiteY155" fmla="*/ 8612 h 10000"/>
                  <a:gd name="connsiteX156" fmla="*/ 7302 w 10000"/>
                  <a:gd name="connsiteY156" fmla="*/ 8796 h 10000"/>
                  <a:gd name="connsiteX157" fmla="*/ 6905 w 10000"/>
                  <a:gd name="connsiteY157" fmla="*/ 8691 h 10000"/>
                  <a:gd name="connsiteX158" fmla="*/ 6825 w 10000"/>
                  <a:gd name="connsiteY158" fmla="*/ 8718 h 10000"/>
                  <a:gd name="connsiteX159" fmla="*/ 6786 w 10000"/>
                  <a:gd name="connsiteY159" fmla="*/ 8926 h 10000"/>
                  <a:gd name="connsiteX160" fmla="*/ 6746 w 10000"/>
                  <a:gd name="connsiteY160" fmla="*/ 9058 h 10000"/>
                  <a:gd name="connsiteX161" fmla="*/ 7064 w 10000"/>
                  <a:gd name="connsiteY161" fmla="*/ 9031 h 10000"/>
                  <a:gd name="connsiteX162" fmla="*/ 7144 w 10000"/>
                  <a:gd name="connsiteY162" fmla="*/ 9110 h 10000"/>
                  <a:gd name="connsiteX163" fmla="*/ 7183 w 10000"/>
                  <a:gd name="connsiteY163" fmla="*/ 8953 h 10000"/>
                  <a:gd name="connsiteX164" fmla="*/ 7302 w 10000"/>
                  <a:gd name="connsiteY164" fmla="*/ 8744 h 10000"/>
                  <a:gd name="connsiteX165" fmla="*/ 7579 w 10000"/>
                  <a:gd name="connsiteY165" fmla="*/ 9136 h 10000"/>
                  <a:gd name="connsiteX166" fmla="*/ 7857 w 10000"/>
                  <a:gd name="connsiteY166" fmla="*/ 9188 h 10000"/>
                  <a:gd name="connsiteX167" fmla="*/ 8095 w 10000"/>
                  <a:gd name="connsiteY16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183 w 10000"/>
                  <a:gd name="connsiteY99" fmla="*/ 5602 h 10000"/>
                  <a:gd name="connsiteX100" fmla="*/ 6985 w 10000"/>
                  <a:gd name="connsiteY100" fmla="*/ 5497 h 10000"/>
                  <a:gd name="connsiteX101" fmla="*/ 6429 w 10000"/>
                  <a:gd name="connsiteY101" fmla="*/ 5602 h 10000"/>
                  <a:gd name="connsiteX102" fmla="*/ 6151 w 10000"/>
                  <a:gd name="connsiteY102" fmla="*/ 5288 h 10000"/>
                  <a:gd name="connsiteX103" fmla="*/ 5953 w 10000"/>
                  <a:gd name="connsiteY103" fmla="*/ 5314 h 10000"/>
                  <a:gd name="connsiteX104" fmla="*/ 6111 w 10000"/>
                  <a:gd name="connsiteY104" fmla="*/ 5523 h 10000"/>
                  <a:gd name="connsiteX105" fmla="*/ 6151 w 10000"/>
                  <a:gd name="connsiteY105" fmla="*/ 5681 h 10000"/>
                  <a:gd name="connsiteX106" fmla="*/ 5754 w 10000"/>
                  <a:gd name="connsiteY106" fmla="*/ 5969 h 10000"/>
                  <a:gd name="connsiteX107" fmla="*/ 5675 w 10000"/>
                  <a:gd name="connsiteY107" fmla="*/ 6126 h 10000"/>
                  <a:gd name="connsiteX108" fmla="*/ 5636 w 10000"/>
                  <a:gd name="connsiteY108" fmla="*/ 6256 h 10000"/>
                  <a:gd name="connsiteX109" fmla="*/ 5595 w 10000"/>
                  <a:gd name="connsiteY109" fmla="*/ 6308 h 10000"/>
                  <a:gd name="connsiteX110" fmla="*/ 5516 w 10000"/>
                  <a:gd name="connsiteY110" fmla="*/ 6414 h 10000"/>
                  <a:gd name="connsiteX111" fmla="*/ 5278 w 10000"/>
                  <a:gd name="connsiteY111" fmla="*/ 6492 h 10000"/>
                  <a:gd name="connsiteX112" fmla="*/ 5357 w 10000"/>
                  <a:gd name="connsiteY112" fmla="*/ 6675 h 10000"/>
                  <a:gd name="connsiteX113" fmla="*/ 5317 w 10000"/>
                  <a:gd name="connsiteY113" fmla="*/ 6727 h 10000"/>
                  <a:gd name="connsiteX114" fmla="*/ 5000 w 10000"/>
                  <a:gd name="connsiteY114" fmla="*/ 6885 h 10000"/>
                  <a:gd name="connsiteX115" fmla="*/ 4683 w 10000"/>
                  <a:gd name="connsiteY115" fmla="*/ 6859 h 10000"/>
                  <a:gd name="connsiteX116" fmla="*/ 4961 w 10000"/>
                  <a:gd name="connsiteY116" fmla="*/ 6963 h 10000"/>
                  <a:gd name="connsiteX117" fmla="*/ 4961 w 10000"/>
                  <a:gd name="connsiteY117" fmla="*/ 7277 h 10000"/>
                  <a:gd name="connsiteX118" fmla="*/ 4603 w 10000"/>
                  <a:gd name="connsiteY118" fmla="*/ 7356 h 10000"/>
                  <a:gd name="connsiteX119" fmla="*/ 4524 w 10000"/>
                  <a:gd name="connsiteY119" fmla="*/ 7225 h 10000"/>
                  <a:gd name="connsiteX120" fmla="*/ 4484 w 10000"/>
                  <a:gd name="connsiteY120" fmla="*/ 7121 h 10000"/>
                  <a:gd name="connsiteX121" fmla="*/ 4128 w 10000"/>
                  <a:gd name="connsiteY121" fmla="*/ 7199 h 10000"/>
                  <a:gd name="connsiteX122" fmla="*/ 4286 w 10000"/>
                  <a:gd name="connsiteY122" fmla="*/ 7304 h 10000"/>
                  <a:gd name="connsiteX123" fmla="*/ 4405 w 10000"/>
                  <a:gd name="connsiteY123" fmla="*/ 7408 h 10000"/>
                  <a:gd name="connsiteX124" fmla="*/ 4563 w 10000"/>
                  <a:gd name="connsiteY124" fmla="*/ 7670 h 10000"/>
                  <a:gd name="connsiteX125" fmla="*/ 4762 w 10000"/>
                  <a:gd name="connsiteY125" fmla="*/ 7618 h 10000"/>
                  <a:gd name="connsiteX126" fmla="*/ 4921 w 10000"/>
                  <a:gd name="connsiteY126" fmla="*/ 7827 h 10000"/>
                  <a:gd name="connsiteX127" fmla="*/ 5040 w 10000"/>
                  <a:gd name="connsiteY127" fmla="*/ 7879 h 10000"/>
                  <a:gd name="connsiteX128" fmla="*/ 5317 w 10000"/>
                  <a:gd name="connsiteY128" fmla="*/ 7853 h 10000"/>
                  <a:gd name="connsiteX129" fmla="*/ 5437 w 10000"/>
                  <a:gd name="connsiteY129" fmla="*/ 7984 h 10000"/>
                  <a:gd name="connsiteX130" fmla="*/ 5556 w 10000"/>
                  <a:gd name="connsiteY130" fmla="*/ 8115 h 10000"/>
                  <a:gd name="connsiteX131" fmla="*/ 6111 w 10000"/>
                  <a:gd name="connsiteY131" fmla="*/ 7932 h 10000"/>
                  <a:gd name="connsiteX132" fmla="*/ 6111 w 10000"/>
                  <a:gd name="connsiteY132" fmla="*/ 7853 h 10000"/>
                  <a:gd name="connsiteX133" fmla="*/ 5953 w 10000"/>
                  <a:gd name="connsiteY133" fmla="*/ 7696 h 10000"/>
                  <a:gd name="connsiteX134" fmla="*/ 6151 w 10000"/>
                  <a:gd name="connsiteY134" fmla="*/ 7540 h 10000"/>
                  <a:gd name="connsiteX135" fmla="*/ 6032 w 10000"/>
                  <a:gd name="connsiteY135" fmla="*/ 7356 h 10000"/>
                  <a:gd name="connsiteX136" fmla="*/ 6151 w 10000"/>
                  <a:gd name="connsiteY136" fmla="*/ 7277 h 10000"/>
                  <a:gd name="connsiteX137" fmla="*/ 6310 w 10000"/>
                  <a:gd name="connsiteY137" fmla="*/ 7460 h 10000"/>
                  <a:gd name="connsiteX138" fmla="*/ 6231 w 10000"/>
                  <a:gd name="connsiteY138" fmla="*/ 7566 h 10000"/>
                  <a:gd name="connsiteX139" fmla="*/ 6587 w 10000"/>
                  <a:gd name="connsiteY139" fmla="*/ 7618 h 10000"/>
                  <a:gd name="connsiteX140" fmla="*/ 6746 w 10000"/>
                  <a:gd name="connsiteY140" fmla="*/ 7696 h 10000"/>
                  <a:gd name="connsiteX141" fmla="*/ 6905 w 10000"/>
                  <a:gd name="connsiteY141" fmla="*/ 7906 h 10000"/>
                  <a:gd name="connsiteX142" fmla="*/ 6667 w 10000"/>
                  <a:gd name="connsiteY142" fmla="*/ 8089 h 10000"/>
                  <a:gd name="connsiteX143" fmla="*/ 6270 w 10000"/>
                  <a:gd name="connsiteY143" fmla="*/ 8219 h 10000"/>
                  <a:gd name="connsiteX144" fmla="*/ 6191 w 10000"/>
                  <a:gd name="connsiteY144" fmla="*/ 8377 h 10000"/>
                  <a:gd name="connsiteX145" fmla="*/ 5953 w 10000"/>
                  <a:gd name="connsiteY145" fmla="*/ 8455 h 10000"/>
                  <a:gd name="connsiteX146" fmla="*/ 6071 w 10000"/>
                  <a:gd name="connsiteY146" fmla="*/ 8612 h 10000"/>
                  <a:gd name="connsiteX147" fmla="*/ 6310 w 10000"/>
                  <a:gd name="connsiteY147" fmla="*/ 8612 h 10000"/>
                  <a:gd name="connsiteX148" fmla="*/ 6349 w 10000"/>
                  <a:gd name="connsiteY148" fmla="*/ 8612 h 10000"/>
                  <a:gd name="connsiteX149" fmla="*/ 6508 w 10000"/>
                  <a:gd name="connsiteY149" fmla="*/ 8900 h 10000"/>
                  <a:gd name="connsiteX150" fmla="*/ 6587 w 10000"/>
                  <a:gd name="connsiteY150" fmla="*/ 8612 h 10000"/>
                  <a:gd name="connsiteX151" fmla="*/ 6786 w 10000"/>
                  <a:gd name="connsiteY151" fmla="*/ 8560 h 10000"/>
                  <a:gd name="connsiteX152" fmla="*/ 6985 w 10000"/>
                  <a:gd name="connsiteY152" fmla="*/ 8638 h 10000"/>
                  <a:gd name="connsiteX153" fmla="*/ 6985 w 10000"/>
                  <a:gd name="connsiteY153" fmla="*/ 8665 h 10000"/>
                  <a:gd name="connsiteX154" fmla="*/ 7183 w 10000"/>
                  <a:gd name="connsiteY154" fmla="*/ 8612 h 10000"/>
                  <a:gd name="connsiteX155" fmla="*/ 7302 w 10000"/>
                  <a:gd name="connsiteY155" fmla="*/ 8796 h 10000"/>
                  <a:gd name="connsiteX156" fmla="*/ 6905 w 10000"/>
                  <a:gd name="connsiteY156" fmla="*/ 8691 h 10000"/>
                  <a:gd name="connsiteX157" fmla="*/ 6825 w 10000"/>
                  <a:gd name="connsiteY157" fmla="*/ 8718 h 10000"/>
                  <a:gd name="connsiteX158" fmla="*/ 6786 w 10000"/>
                  <a:gd name="connsiteY158" fmla="*/ 8926 h 10000"/>
                  <a:gd name="connsiteX159" fmla="*/ 6746 w 10000"/>
                  <a:gd name="connsiteY159" fmla="*/ 9058 h 10000"/>
                  <a:gd name="connsiteX160" fmla="*/ 7064 w 10000"/>
                  <a:gd name="connsiteY160" fmla="*/ 9031 h 10000"/>
                  <a:gd name="connsiteX161" fmla="*/ 7144 w 10000"/>
                  <a:gd name="connsiteY161" fmla="*/ 9110 h 10000"/>
                  <a:gd name="connsiteX162" fmla="*/ 7183 w 10000"/>
                  <a:gd name="connsiteY162" fmla="*/ 8953 h 10000"/>
                  <a:gd name="connsiteX163" fmla="*/ 7302 w 10000"/>
                  <a:gd name="connsiteY163" fmla="*/ 8744 h 10000"/>
                  <a:gd name="connsiteX164" fmla="*/ 7579 w 10000"/>
                  <a:gd name="connsiteY164" fmla="*/ 9136 h 10000"/>
                  <a:gd name="connsiteX165" fmla="*/ 7857 w 10000"/>
                  <a:gd name="connsiteY165" fmla="*/ 9188 h 10000"/>
                  <a:gd name="connsiteX166" fmla="*/ 8095 w 10000"/>
                  <a:gd name="connsiteY16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524 w 10000"/>
                  <a:gd name="connsiteY9" fmla="*/ 7094 h 10000"/>
                  <a:gd name="connsiteX10" fmla="*/ 9723 w 10000"/>
                  <a:gd name="connsiteY10" fmla="*/ 6492 h 10000"/>
                  <a:gd name="connsiteX11" fmla="*/ 9603 w 10000"/>
                  <a:gd name="connsiteY11" fmla="*/ 6335 h 10000"/>
                  <a:gd name="connsiteX12" fmla="*/ 9406 w 10000"/>
                  <a:gd name="connsiteY12" fmla="*/ 5995 h 10000"/>
                  <a:gd name="connsiteX13" fmla="*/ 9485 w 10000"/>
                  <a:gd name="connsiteY13" fmla="*/ 5549 h 10000"/>
                  <a:gd name="connsiteX14" fmla="*/ 8890 w 10000"/>
                  <a:gd name="connsiteY14" fmla="*/ 5157 h 10000"/>
                  <a:gd name="connsiteX15" fmla="*/ 9128 w 10000"/>
                  <a:gd name="connsiteY15" fmla="*/ 5523 h 10000"/>
                  <a:gd name="connsiteX16" fmla="*/ 9087 w 10000"/>
                  <a:gd name="connsiteY16" fmla="*/ 5864 h 10000"/>
                  <a:gd name="connsiteX17" fmla="*/ 8849 w 10000"/>
                  <a:gd name="connsiteY17" fmla="*/ 5445 h 10000"/>
                  <a:gd name="connsiteX18" fmla="*/ 8691 w 10000"/>
                  <a:gd name="connsiteY18" fmla="*/ 5183 h 10000"/>
                  <a:gd name="connsiteX19" fmla="*/ 8453 w 10000"/>
                  <a:gd name="connsiteY19" fmla="*/ 4817 h 10000"/>
                  <a:gd name="connsiteX20" fmla="*/ 7302 w 10000"/>
                  <a:gd name="connsiteY20" fmla="*/ 4503 h 10000"/>
                  <a:gd name="connsiteX21" fmla="*/ 7064 w 10000"/>
                  <a:gd name="connsiteY21" fmla="*/ 4503 h 10000"/>
                  <a:gd name="connsiteX22" fmla="*/ 6746 w 10000"/>
                  <a:gd name="connsiteY22" fmla="*/ 4189 h 10000"/>
                  <a:gd name="connsiteX23" fmla="*/ 6469 w 10000"/>
                  <a:gd name="connsiteY23" fmla="*/ 4267 h 10000"/>
                  <a:gd name="connsiteX24" fmla="*/ 6151 w 10000"/>
                  <a:gd name="connsiteY24" fmla="*/ 3900 h 10000"/>
                  <a:gd name="connsiteX25" fmla="*/ 5833 w 10000"/>
                  <a:gd name="connsiteY25" fmla="*/ 3900 h 10000"/>
                  <a:gd name="connsiteX26" fmla="*/ 5516 w 10000"/>
                  <a:gd name="connsiteY26" fmla="*/ 4005 h 10000"/>
                  <a:gd name="connsiteX27" fmla="*/ 5159 w 10000"/>
                  <a:gd name="connsiteY27" fmla="*/ 3979 h 10000"/>
                  <a:gd name="connsiteX28" fmla="*/ 5159 w 10000"/>
                  <a:gd name="connsiteY28" fmla="*/ 3482 h 10000"/>
                  <a:gd name="connsiteX29" fmla="*/ 5357 w 10000"/>
                  <a:gd name="connsiteY29" fmla="*/ 3455 h 10000"/>
                  <a:gd name="connsiteX30" fmla="*/ 5238 w 10000"/>
                  <a:gd name="connsiteY30" fmla="*/ 3325 h 10000"/>
                  <a:gd name="connsiteX31" fmla="*/ 5238 w 10000"/>
                  <a:gd name="connsiteY31" fmla="*/ 3115 h 10000"/>
                  <a:gd name="connsiteX32" fmla="*/ 5278 w 10000"/>
                  <a:gd name="connsiteY32" fmla="*/ 2985 h 10000"/>
                  <a:gd name="connsiteX33" fmla="*/ 4882 w 10000"/>
                  <a:gd name="connsiteY33" fmla="*/ 2775 h 10000"/>
                  <a:gd name="connsiteX34" fmla="*/ 4484 w 10000"/>
                  <a:gd name="connsiteY34" fmla="*/ 2540 h 10000"/>
                  <a:gd name="connsiteX35" fmla="*/ 4286 w 10000"/>
                  <a:gd name="connsiteY35" fmla="*/ 2382 h 10000"/>
                  <a:gd name="connsiteX36" fmla="*/ 4008 w 10000"/>
                  <a:gd name="connsiteY36" fmla="*/ 2330 h 10000"/>
                  <a:gd name="connsiteX37" fmla="*/ 3691 w 10000"/>
                  <a:gd name="connsiteY37" fmla="*/ 2356 h 10000"/>
                  <a:gd name="connsiteX38" fmla="*/ 3373 w 10000"/>
                  <a:gd name="connsiteY38" fmla="*/ 2278 h 10000"/>
                  <a:gd name="connsiteX39" fmla="*/ 2976 w 10000"/>
                  <a:gd name="connsiteY39" fmla="*/ 1649 h 10000"/>
                  <a:gd name="connsiteX40" fmla="*/ 2857 w 10000"/>
                  <a:gd name="connsiteY40" fmla="*/ 1492 h 10000"/>
                  <a:gd name="connsiteX41" fmla="*/ 2738 w 10000"/>
                  <a:gd name="connsiteY41" fmla="*/ 1126 h 10000"/>
                  <a:gd name="connsiteX42" fmla="*/ 2579 w 10000"/>
                  <a:gd name="connsiteY42" fmla="*/ 785 h 10000"/>
                  <a:gd name="connsiteX43" fmla="*/ 2103 w 10000"/>
                  <a:gd name="connsiteY43" fmla="*/ 549 h 10000"/>
                  <a:gd name="connsiteX44" fmla="*/ 1825 w 10000"/>
                  <a:gd name="connsiteY44" fmla="*/ 52 h 10000"/>
                  <a:gd name="connsiteX45" fmla="*/ 1468 w 10000"/>
                  <a:gd name="connsiteY45" fmla="*/ 52 h 10000"/>
                  <a:gd name="connsiteX46" fmla="*/ 1309 w 10000"/>
                  <a:gd name="connsiteY46" fmla="*/ 157 h 10000"/>
                  <a:gd name="connsiteX47" fmla="*/ 1270 w 10000"/>
                  <a:gd name="connsiteY47" fmla="*/ 0 h 10000"/>
                  <a:gd name="connsiteX48" fmla="*/ 754 w 10000"/>
                  <a:gd name="connsiteY48" fmla="*/ 104 h 10000"/>
                  <a:gd name="connsiteX49" fmla="*/ 1309 w 10000"/>
                  <a:gd name="connsiteY49" fmla="*/ 210 h 10000"/>
                  <a:gd name="connsiteX50" fmla="*/ 1270 w 10000"/>
                  <a:gd name="connsiteY50" fmla="*/ 445 h 10000"/>
                  <a:gd name="connsiteX51" fmla="*/ 1389 w 10000"/>
                  <a:gd name="connsiteY51" fmla="*/ 759 h 10000"/>
                  <a:gd name="connsiteX52" fmla="*/ 1508 w 10000"/>
                  <a:gd name="connsiteY52" fmla="*/ 942 h 10000"/>
                  <a:gd name="connsiteX53" fmla="*/ 1309 w 10000"/>
                  <a:gd name="connsiteY53" fmla="*/ 1282 h 10000"/>
                  <a:gd name="connsiteX54" fmla="*/ 1151 w 10000"/>
                  <a:gd name="connsiteY54" fmla="*/ 1282 h 10000"/>
                  <a:gd name="connsiteX55" fmla="*/ 992 w 10000"/>
                  <a:gd name="connsiteY55" fmla="*/ 1518 h 10000"/>
                  <a:gd name="connsiteX56" fmla="*/ 1270 w 10000"/>
                  <a:gd name="connsiteY56" fmla="*/ 1623 h 10000"/>
                  <a:gd name="connsiteX57" fmla="*/ 913 w 10000"/>
                  <a:gd name="connsiteY57" fmla="*/ 1597 h 10000"/>
                  <a:gd name="connsiteX58" fmla="*/ 754 w 10000"/>
                  <a:gd name="connsiteY58" fmla="*/ 1911 h 10000"/>
                  <a:gd name="connsiteX59" fmla="*/ 714 w 10000"/>
                  <a:gd name="connsiteY59" fmla="*/ 1963 h 10000"/>
                  <a:gd name="connsiteX60" fmla="*/ 555 w 10000"/>
                  <a:gd name="connsiteY60" fmla="*/ 2304 h 10000"/>
                  <a:gd name="connsiteX61" fmla="*/ 794 w 10000"/>
                  <a:gd name="connsiteY61" fmla="*/ 2382 h 10000"/>
                  <a:gd name="connsiteX62" fmla="*/ 476 w 10000"/>
                  <a:gd name="connsiteY62" fmla="*/ 2644 h 10000"/>
                  <a:gd name="connsiteX63" fmla="*/ 79 w 10000"/>
                  <a:gd name="connsiteY63" fmla="*/ 2932 h 10000"/>
                  <a:gd name="connsiteX64" fmla="*/ 0 w 10000"/>
                  <a:gd name="connsiteY64" fmla="*/ 3089 h 10000"/>
                  <a:gd name="connsiteX65" fmla="*/ 199 w 10000"/>
                  <a:gd name="connsiteY65" fmla="*/ 3429 h 10000"/>
                  <a:gd name="connsiteX66" fmla="*/ 0 w 10000"/>
                  <a:gd name="connsiteY66" fmla="*/ 3744 h 10000"/>
                  <a:gd name="connsiteX67" fmla="*/ 40 w 10000"/>
                  <a:gd name="connsiteY67" fmla="*/ 4084 h 10000"/>
                  <a:gd name="connsiteX68" fmla="*/ 159 w 10000"/>
                  <a:gd name="connsiteY68" fmla="*/ 4189 h 10000"/>
                  <a:gd name="connsiteX69" fmla="*/ 397 w 10000"/>
                  <a:gd name="connsiteY69" fmla="*/ 4162 h 10000"/>
                  <a:gd name="connsiteX70" fmla="*/ 873 w 10000"/>
                  <a:gd name="connsiteY70" fmla="*/ 4215 h 10000"/>
                  <a:gd name="connsiteX71" fmla="*/ 1270 w 10000"/>
                  <a:gd name="connsiteY71" fmla="*/ 4110 h 10000"/>
                  <a:gd name="connsiteX72" fmla="*/ 1707 w 10000"/>
                  <a:gd name="connsiteY72" fmla="*/ 4110 h 10000"/>
                  <a:gd name="connsiteX73" fmla="*/ 1984 w 10000"/>
                  <a:gd name="connsiteY73" fmla="*/ 4005 h 10000"/>
                  <a:gd name="connsiteX74" fmla="*/ 2063 w 10000"/>
                  <a:gd name="connsiteY74" fmla="*/ 4031 h 10000"/>
                  <a:gd name="connsiteX75" fmla="*/ 1945 w 10000"/>
                  <a:gd name="connsiteY75" fmla="*/ 4084 h 10000"/>
                  <a:gd name="connsiteX76" fmla="*/ 2222 w 10000"/>
                  <a:gd name="connsiteY76" fmla="*/ 4319 h 10000"/>
                  <a:gd name="connsiteX77" fmla="*/ 2421 w 10000"/>
                  <a:gd name="connsiteY77" fmla="*/ 4267 h 10000"/>
                  <a:gd name="connsiteX78" fmla="*/ 2699 w 10000"/>
                  <a:gd name="connsiteY78" fmla="*/ 4371 h 10000"/>
                  <a:gd name="connsiteX79" fmla="*/ 3055 w 10000"/>
                  <a:gd name="connsiteY79" fmla="*/ 4345 h 10000"/>
                  <a:gd name="connsiteX80" fmla="*/ 3651 w 10000"/>
                  <a:gd name="connsiteY80" fmla="*/ 4425 h 10000"/>
                  <a:gd name="connsiteX81" fmla="*/ 3809 w 10000"/>
                  <a:gd name="connsiteY81" fmla="*/ 4477 h 10000"/>
                  <a:gd name="connsiteX82" fmla="*/ 4365 w 10000"/>
                  <a:gd name="connsiteY82" fmla="*/ 4345 h 10000"/>
                  <a:gd name="connsiteX83" fmla="*/ 4445 w 10000"/>
                  <a:gd name="connsiteY83" fmla="*/ 4425 h 10000"/>
                  <a:gd name="connsiteX84" fmla="*/ 4603 w 10000"/>
                  <a:gd name="connsiteY84" fmla="*/ 4319 h 10000"/>
                  <a:gd name="connsiteX85" fmla="*/ 4683 w 10000"/>
                  <a:gd name="connsiteY85" fmla="*/ 4451 h 10000"/>
                  <a:gd name="connsiteX86" fmla="*/ 5238 w 10000"/>
                  <a:gd name="connsiteY86" fmla="*/ 4293 h 10000"/>
                  <a:gd name="connsiteX87" fmla="*/ 5238 w 10000"/>
                  <a:gd name="connsiteY87" fmla="*/ 4136 h 10000"/>
                  <a:gd name="connsiteX88" fmla="*/ 5357 w 10000"/>
                  <a:gd name="connsiteY88" fmla="*/ 4110 h 10000"/>
                  <a:gd name="connsiteX89" fmla="*/ 5477 w 10000"/>
                  <a:gd name="connsiteY89" fmla="*/ 4162 h 10000"/>
                  <a:gd name="connsiteX90" fmla="*/ 5873 w 10000"/>
                  <a:gd name="connsiteY90" fmla="*/ 4058 h 10000"/>
                  <a:gd name="connsiteX91" fmla="*/ 5953 w 10000"/>
                  <a:gd name="connsiteY91" fmla="*/ 4084 h 10000"/>
                  <a:gd name="connsiteX92" fmla="*/ 6151 w 10000"/>
                  <a:gd name="connsiteY92" fmla="*/ 4555 h 10000"/>
                  <a:gd name="connsiteX93" fmla="*/ 6270 w 10000"/>
                  <a:gd name="connsiteY93" fmla="*/ 4607 h 10000"/>
                  <a:gd name="connsiteX94" fmla="*/ 6548 w 10000"/>
                  <a:gd name="connsiteY94" fmla="*/ 4607 h 10000"/>
                  <a:gd name="connsiteX95" fmla="*/ 6667 w 10000"/>
                  <a:gd name="connsiteY95" fmla="*/ 4817 h 10000"/>
                  <a:gd name="connsiteX96" fmla="*/ 6707 w 10000"/>
                  <a:gd name="connsiteY96" fmla="*/ 4974 h 10000"/>
                  <a:gd name="connsiteX97" fmla="*/ 7500 w 10000"/>
                  <a:gd name="connsiteY97" fmla="*/ 5183 h 10000"/>
                  <a:gd name="connsiteX98" fmla="*/ 7183 w 10000"/>
                  <a:gd name="connsiteY98" fmla="*/ 5602 h 10000"/>
                  <a:gd name="connsiteX99" fmla="*/ 6985 w 10000"/>
                  <a:gd name="connsiteY99" fmla="*/ 5497 h 10000"/>
                  <a:gd name="connsiteX100" fmla="*/ 6429 w 10000"/>
                  <a:gd name="connsiteY100" fmla="*/ 5602 h 10000"/>
                  <a:gd name="connsiteX101" fmla="*/ 6151 w 10000"/>
                  <a:gd name="connsiteY101" fmla="*/ 5288 h 10000"/>
                  <a:gd name="connsiteX102" fmla="*/ 5953 w 10000"/>
                  <a:gd name="connsiteY102" fmla="*/ 5314 h 10000"/>
                  <a:gd name="connsiteX103" fmla="*/ 6111 w 10000"/>
                  <a:gd name="connsiteY103" fmla="*/ 5523 h 10000"/>
                  <a:gd name="connsiteX104" fmla="*/ 6151 w 10000"/>
                  <a:gd name="connsiteY104" fmla="*/ 5681 h 10000"/>
                  <a:gd name="connsiteX105" fmla="*/ 5754 w 10000"/>
                  <a:gd name="connsiteY105" fmla="*/ 5969 h 10000"/>
                  <a:gd name="connsiteX106" fmla="*/ 5675 w 10000"/>
                  <a:gd name="connsiteY106" fmla="*/ 6126 h 10000"/>
                  <a:gd name="connsiteX107" fmla="*/ 5636 w 10000"/>
                  <a:gd name="connsiteY107" fmla="*/ 6256 h 10000"/>
                  <a:gd name="connsiteX108" fmla="*/ 5595 w 10000"/>
                  <a:gd name="connsiteY108" fmla="*/ 6308 h 10000"/>
                  <a:gd name="connsiteX109" fmla="*/ 5516 w 10000"/>
                  <a:gd name="connsiteY109" fmla="*/ 6414 h 10000"/>
                  <a:gd name="connsiteX110" fmla="*/ 5278 w 10000"/>
                  <a:gd name="connsiteY110" fmla="*/ 6492 h 10000"/>
                  <a:gd name="connsiteX111" fmla="*/ 5357 w 10000"/>
                  <a:gd name="connsiteY111" fmla="*/ 6675 h 10000"/>
                  <a:gd name="connsiteX112" fmla="*/ 5317 w 10000"/>
                  <a:gd name="connsiteY112" fmla="*/ 6727 h 10000"/>
                  <a:gd name="connsiteX113" fmla="*/ 5000 w 10000"/>
                  <a:gd name="connsiteY113" fmla="*/ 6885 h 10000"/>
                  <a:gd name="connsiteX114" fmla="*/ 4683 w 10000"/>
                  <a:gd name="connsiteY114" fmla="*/ 6859 h 10000"/>
                  <a:gd name="connsiteX115" fmla="*/ 4961 w 10000"/>
                  <a:gd name="connsiteY115" fmla="*/ 6963 h 10000"/>
                  <a:gd name="connsiteX116" fmla="*/ 4961 w 10000"/>
                  <a:gd name="connsiteY116" fmla="*/ 7277 h 10000"/>
                  <a:gd name="connsiteX117" fmla="*/ 4603 w 10000"/>
                  <a:gd name="connsiteY117" fmla="*/ 7356 h 10000"/>
                  <a:gd name="connsiteX118" fmla="*/ 4524 w 10000"/>
                  <a:gd name="connsiteY118" fmla="*/ 7225 h 10000"/>
                  <a:gd name="connsiteX119" fmla="*/ 4484 w 10000"/>
                  <a:gd name="connsiteY119" fmla="*/ 7121 h 10000"/>
                  <a:gd name="connsiteX120" fmla="*/ 4128 w 10000"/>
                  <a:gd name="connsiteY120" fmla="*/ 7199 h 10000"/>
                  <a:gd name="connsiteX121" fmla="*/ 4286 w 10000"/>
                  <a:gd name="connsiteY121" fmla="*/ 7304 h 10000"/>
                  <a:gd name="connsiteX122" fmla="*/ 4405 w 10000"/>
                  <a:gd name="connsiteY122" fmla="*/ 7408 h 10000"/>
                  <a:gd name="connsiteX123" fmla="*/ 4563 w 10000"/>
                  <a:gd name="connsiteY123" fmla="*/ 7670 h 10000"/>
                  <a:gd name="connsiteX124" fmla="*/ 4762 w 10000"/>
                  <a:gd name="connsiteY124" fmla="*/ 7618 h 10000"/>
                  <a:gd name="connsiteX125" fmla="*/ 4921 w 10000"/>
                  <a:gd name="connsiteY125" fmla="*/ 7827 h 10000"/>
                  <a:gd name="connsiteX126" fmla="*/ 5040 w 10000"/>
                  <a:gd name="connsiteY126" fmla="*/ 7879 h 10000"/>
                  <a:gd name="connsiteX127" fmla="*/ 5317 w 10000"/>
                  <a:gd name="connsiteY127" fmla="*/ 7853 h 10000"/>
                  <a:gd name="connsiteX128" fmla="*/ 5437 w 10000"/>
                  <a:gd name="connsiteY128" fmla="*/ 7984 h 10000"/>
                  <a:gd name="connsiteX129" fmla="*/ 5556 w 10000"/>
                  <a:gd name="connsiteY129" fmla="*/ 8115 h 10000"/>
                  <a:gd name="connsiteX130" fmla="*/ 6111 w 10000"/>
                  <a:gd name="connsiteY130" fmla="*/ 7932 h 10000"/>
                  <a:gd name="connsiteX131" fmla="*/ 6111 w 10000"/>
                  <a:gd name="connsiteY131" fmla="*/ 7853 h 10000"/>
                  <a:gd name="connsiteX132" fmla="*/ 5953 w 10000"/>
                  <a:gd name="connsiteY132" fmla="*/ 7696 h 10000"/>
                  <a:gd name="connsiteX133" fmla="*/ 6151 w 10000"/>
                  <a:gd name="connsiteY133" fmla="*/ 7540 h 10000"/>
                  <a:gd name="connsiteX134" fmla="*/ 6032 w 10000"/>
                  <a:gd name="connsiteY134" fmla="*/ 7356 h 10000"/>
                  <a:gd name="connsiteX135" fmla="*/ 6151 w 10000"/>
                  <a:gd name="connsiteY135" fmla="*/ 7277 h 10000"/>
                  <a:gd name="connsiteX136" fmla="*/ 6310 w 10000"/>
                  <a:gd name="connsiteY136" fmla="*/ 7460 h 10000"/>
                  <a:gd name="connsiteX137" fmla="*/ 6231 w 10000"/>
                  <a:gd name="connsiteY137" fmla="*/ 7566 h 10000"/>
                  <a:gd name="connsiteX138" fmla="*/ 6587 w 10000"/>
                  <a:gd name="connsiteY138" fmla="*/ 7618 h 10000"/>
                  <a:gd name="connsiteX139" fmla="*/ 6746 w 10000"/>
                  <a:gd name="connsiteY139" fmla="*/ 7696 h 10000"/>
                  <a:gd name="connsiteX140" fmla="*/ 6905 w 10000"/>
                  <a:gd name="connsiteY140" fmla="*/ 7906 h 10000"/>
                  <a:gd name="connsiteX141" fmla="*/ 6667 w 10000"/>
                  <a:gd name="connsiteY141" fmla="*/ 8089 h 10000"/>
                  <a:gd name="connsiteX142" fmla="*/ 6270 w 10000"/>
                  <a:gd name="connsiteY142" fmla="*/ 8219 h 10000"/>
                  <a:gd name="connsiteX143" fmla="*/ 6191 w 10000"/>
                  <a:gd name="connsiteY143" fmla="*/ 8377 h 10000"/>
                  <a:gd name="connsiteX144" fmla="*/ 5953 w 10000"/>
                  <a:gd name="connsiteY144" fmla="*/ 8455 h 10000"/>
                  <a:gd name="connsiteX145" fmla="*/ 6071 w 10000"/>
                  <a:gd name="connsiteY145" fmla="*/ 8612 h 10000"/>
                  <a:gd name="connsiteX146" fmla="*/ 6310 w 10000"/>
                  <a:gd name="connsiteY146" fmla="*/ 8612 h 10000"/>
                  <a:gd name="connsiteX147" fmla="*/ 6349 w 10000"/>
                  <a:gd name="connsiteY147" fmla="*/ 8612 h 10000"/>
                  <a:gd name="connsiteX148" fmla="*/ 6508 w 10000"/>
                  <a:gd name="connsiteY148" fmla="*/ 8900 h 10000"/>
                  <a:gd name="connsiteX149" fmla="*/ 6587 w 10000"/>
                  <a:gd name="connsiteY149" fmla="*/ 8612 h 10000"/>
                  <a:gd name="connsiteX150" fmla="*/ 6786 w 10000"/>
                  <a:gd name="connsiteY150" fmla="*/ 8560 h 10000"/>
                  <a:gd name="connsiteX151" fmla="*/ 6985 w 10000"/>
                  <a:gd name="connsiteY151" fmla="*/ 8638 h 10000"/>
                  <a:gd name="connsiteX152" fmla="*/ 6985 w 10000"/>
                  <a:gd name="connsiteY152" fmla="*/ 8665 h 10000"/>
                  <a:gd name="connsiteX153" fmla="*/ 7183 w 10000"/>
                  <a:gd name="connsiteY153" fmla="*/ 8612 h 10000"/>
                  <a:gd name="connsiteX154" fmla="*/ 7302 w 10000"/>
                  <a:gd name="connsiteY154" fmla="*/ 8796 h 10000"/>
                  <a:gd name="connsiteX155" fmla="*/ 6905 w 10000"/>
                  <a:gd name="connsiteY155" fmla="*/ 8691 h 10000"/>
                  <a:gd name="connsiteX156" fmla="*/ 6825 w 10000"/>
                  <a:gd name="connsiteY156" fmla="*/ 8718 h 10000"/>
                  <a:gd name="connsiteX157" fmla="*/ 6786 w 10000"/>
                  <a:gd name="connsiteY157" fmla="*/ 8926 h 10000"/>
                  <a:gd name="connsiteX158" fmla="*/ 6746 w 10000"/>
                  <a:gd name="connsiteY158" fmla="*/ 9058 h 10000"/>
                  <a:gd name="connsiteX159" fmla="*/ 7064 w 10000"/>
                  <a:gd name="connsiteY159" fmla="*/ 9031 h 10000"/>
                  <a:gd name="connsiteX160" fmla="*/ 7144 w 10000"/>
                  <a:gd name="connsiteY160" fmla="*/ 9110 h 10000"/>
                  <a:gd name="connsiteX161" fmla="*/ 7183 w 10000"/>
                  <a:gd name="connsiteY161" fmla="*/ 8953 h 10000"/>
                  <a:gd name="connsiteX162" fmla="*/ 7302 w 10000"/>
                  <a:gd name="connsiteY162" fmla="*/ 8744 h 10000"/>
                  <a:gd name="connsiteX163" fmla="*/ 7579 w 10000"/>
                  <a:gd name="connsiteY163" fmla="*/ 9136 h 10000"/>
                  <a:gd name="connsiteX164" fmla="*/ 7857 w 10000"/>
                  <a:gd name="connsiteY164" fmla="*/ 9188 h 10000"/>
                  <a:gd name="connsiteX165" fmla="*/ 8095 w 10000"/>
                  <a:gd name="connsiteY16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723 w 10000"/>
                  <a:gd name="connsiteY9" fmla="*/ 6492 h 10000"/>
                  <a:gd name="connsiteX10" fmla="*/ 9603 w 10000"/>
                  <a:gd name="connsiteY10" fmla="*/ 6335 h 10000"/>
                  <a:gd name="connsiteX11" fmla="*/ 9406 w 10000"/>
                  <a:gd name="connsiteY11" fmla="*/ 5995 h 10000"/>
                  <a:gd name="connsiteX12" fmla="*/ 9485 w 10000"/>
                  <a:gd name="connsiteY12" fmla="*/ 5549 h 10000"/>
                  <a:gd name="connsiteX13" fmla="*/ 8890 w 10000"/>
                  <a:gd name="connsiteY13" fmla="*/ 5157 h 10000"/>
                  <a:gd name="connsiteX14" fmla="*/ 9128 w 10000"/>
                  <a:gd name="connsiteY14" fmla="*/ 5523 h 10000"/>
                  <a:gd name="connsiteX15" fmla="*/ 9087 w 10000"/>
                  <a:gd name="connsiteY15" fmla="*/ 5864 h 10000"/>
                  <a:gd name="connsiteX16" fmla="*/ 8849 w 10000"/>
                  <a:gd name="connsiteY16" fmla="*/ 5445 h 10000"/>
                  <a:gd name="connsiteX17" fmla="*/ 8691 w 10000"/>
                  <a:gd name="connsiteY17" fmla="*/ 5183 h 10000"/>
                  <a:gd name="connsiteX18" fmla="*/ 8453 w 10000"/>
                  <a:gd name="connsiteY18" fmla="*/ 4817 h 10000"/>
                  <a:gd name="connsiteX19" fmla="*/ 7302 w 10000"/>
                  <a:gd name="connsiteY19" fmla="*/ 4503 h 10000"/>
                  <a:gd name="connsiteX20" fmla="*/ 7064 w 10000"/>
                  <a:gd name="connsiteY20" fmla="*/ 4503 h 10000"/>
                  <a:gd name="connsiteX21" fmla="*/ 6746 w 10000"/>
                  <a:gd name="connsiteY21" fmla="*/ 4189 h 10000"/>
                  <a:gd name="connsiteX22" fmla="*/ 6469 w 10000"/>
                  <a:gd name="connsiteY22" fmla="*/ 4267 h 10000"/>
                  <a:gd name="connsiteX23" fmla="*/ 6151 w 10000"/>
                  <a:gd name="connsiteY23" fmla="*/ 3900 h 10000"/>
                  <a:gd name="connsiteX24" fmla="*/ 5833 w 10000"/>
                  <a:gd name="connsiteY24" fmla="*/ 3900 h 10000"/>
                  <a:gd name="connsiteX25" fmla="*/ 5516 w 10000"/>
                  <a:gd name="connsiteY25" fmla="*/ 4005 h 10000"/>
                  <a:gd name="connsiteX26" fmla="*/ 5159 w 10000"/>
                  <a:gd name="connsiteY26" fmla="*/ 3979 h 10000"/>
                  <a:gd name="connsiteX27" fmla="*/ 5159 w 10000"/>
                  <a:gd name="connsiteY27" fmla="*/ 3482 h 10000"/>
                  <a:gd name="connsiteX28" fmla="*/ 5357 w 10000"/>
                  <a:gd name="connsiteY28" fmla="*/ 3455 h 10000"/>
                  <a:gd name="connsiteX29" fmla="*/ 5238 w 10000"/>
                  <a:gd name="connsiteY29" fmla="*/ 3325 h 10000"/>
                  <a:gd name="connsiteX30" fmla="*/ 5238 w 10000"/>
                  <a:gd name="connsiteY30" fmla="*/ 3115 h 10000"/>
                  <a:gd name="connsiteX31" fmla="*/ 5278 w 10000"/>
                  <a:gd name="connsiteY31" fmla="*/ 2985 h 10000"/>
                  <a:gd name="connsiteX32" fmla="*/ 4882 w 10000"/>
                  <a:gd name="connsiteY32" fmla="*/ 2775 h 10000"/>
                  <a:gd name="connsiteX33" fmla="*/ 4484 w 10000"/>
                  <a:gd name="connsiteY33" fmla="*/ 2540 h 10000"/>
                  <a:gd name="connsiteX34" fmla="*/ 4286 w 10000"/>
                  <a:gd name="connsiteY34" fmla="*/ 2382 h 10000"/>
                  <a:gd name="connsiteX35" fmla="*/ 4008 w 10000"/>
                  <a:gd name="connsiteY35" fmla="*/ 2330 h 10000"/>
                  <a:gd name="connsiteX36" fmla="*/ 3691 w 10000"/>
                  <a:gd name="connsiteY36" fmla="*/ 2356 h 10000"/>
                  <a:gd name="connsiteX37" fmla="*/ 3373 w 10000"/>
                  <a:gd name="connsiteY37" fmla="*/ 2278 h 10000"/>
                  <a:gd name="connsiteX38" fmla="*/ 2976 w 10000"/>
                  <a:gd name="connsiteY38" fmla="*/ 1649 h 10000"/>
                  <a:gd name="connsiteX39" fmla="*/ 2857 w 10000"/>
                  <a:gd name="connsiteY39" fmla="*/ 1492 h 10000"/>
                  <a:gd name="connsiteX40" fmla="*/ 2738 w 10000"/>
                  <a:gd name="connsiteY40" fmla="*/ 1126 h 10000"/>
                  <a:gd name="connsiteX41" fmla="*/ 2579 w 10000"/>
                  <a:gd name="connsiteY41" fmla="*/ 785 h 10000"/>
                  <a:gd name="connsiteX42" fmla="*/ 2103 w 10000"/>
                  <a:gd name="connsiteY42" fmla="*/ 549 h 10000"/>
                  <a:gd name="connsiteX43" fmla="*/ 1825 w 10000"/>
                  <a:gd name="connsiteY43" fmla="*/ 52 h 10000"/>
                  <a:gd name="connsiteX44" fmla="*/ 1468 w 10000"/>
                  <a:gd name="connsiteY44" fmla="*/ 52 h 10000"/>
                  <a:gd name="connsiteX45" fmla="*/ 1309 w 10000"/>
                  <a:gd name="connsiteY45" fmla="*/ 157 h 10000"/>
                  <a:gd name="connsiteX46" fmla="*/ 1270 w 10000"/>
                  <a:gd name="connsiteY46" fmla="*/ 0 h 10000"/>
                  <a:gd name="connsiteX47" fmla="*/ 754 w 10000"/>
                  <a:gd name="connsiteY47" fmla="*/ 104 h 10000"/>
                  <a:gd name="connsiteX48" fmla="*/ 1309 w 10000"/>
                  <a:gd name="connsiteY48" fmla="*/ 210 h 10000"/>
                  <a:gd name="connsiteX49" fmla="*/ 1270 w 10000"/>
                  <a:gd name="connsiteY49" fmla="*/ 445 h 10000"/>
                  <a:gd name="connsiteX50" fmla="*/ 1389 w 10000"/>
                  <a:gd name="connsiteY50" fmla="*/ 759 h 10000"/>
                  <a:gd name="connsiteX51" fmla="*/ 1508 w 10000"/>
                  <a:gd name="connsiteY51" fmla="*/ 942 h 10000"/>
                  <a:gd name="connsiteX52" fmla="*/ 1309 w 10000"/>
                  <a:gd name="connsiteY52" fmla="*/ 1282 h 10000"/>
                  <a:gd name="connsiteX53" fmla="*/ 1151 w 10000"/>
                  <a:gd name="connsiteY53" fmla="*/ 1282 h 10000"/>
                  <a:gd name="connsiteX54" fmla="*/ 992 w 10000"/>
                  <a:gd name="connsiteY54" fmla="*/ 1518 h 10000"/>
                  <a:gd name="connsiteX55" fmla="*/ 1270 w 10000"/>
                  <a:gd name="connsiteY55" fmla="*/ 1623 h 10000"/>
                  <a:gd name="connsiteX56" fmla="*/ 913 w 10000"/>
                  <a:gd name="connsiteY56" fmla="*/ 1597 h 10000"/>
                  <a:gd name="connsiteX57" fmla="*/ 754 w 10000"/>
                  <a:gd name="connsiteY57" fmla="*/ 1911 h 10000"/>
                  <a:gd name="connsiteX58" fmla="*/ 714 w 10000"/>
                  <a:gd name="connsiteY58" fmla="*/ 1963 h 10000"/>
                  <a:gd name="connsiteX59" fmla="*/ 555 w 10000"/>
                  <a:gd name="connsiteY59" fmla="*/ 2304 h 10000"/>
                  <a:gd name="connsiteX60" fmla="*/ 794 w 10000"/>
                  <a:gd name="connsiteY60" fmla="*/ 2382 h 10000"/>
                  <a:gd name="connsiteX61" fmla="*/ 476 w 10000"/>
                  <a:gd name="connsiteY61" fmla="*/ 2644 h 10000"/>
                  <a:gd name="connsiteX62" fmla="*/ 79 w 10000"/>
                  <a:gd name="connsiteY62" fmla="*/ 2932 h 10000"/>
                  <a:gd name="connsiteX63" fmla="*/ 0 w 10000"/>
                  <a:gd name="connsiteY63" fmla="*/ 3089 h 10000"/>
                  <a:gd name="connsiteX64" fmla="*/ 199 w 10000"/>
                  <a:gd name="connsiteY64" fmla="*/ 3429 h 10000"/>
                  <a:gd name="connsiteX65" fmla="*/ 0 w 10000"/>
                  <a:gd name="connsiteY65" fmla="*/ 3744 h 10000"/>
                  <a:gd name="connsiteX66" fmla="*/ 40 w 10000"/>
                  <a:gd name="connsiteY66" fmla="*/ 4084 h 10000"/>
                  <a:gd name="connsiteX67" fmla="*/ 159 w 10000"/>
                  <a:gd name="connsiteY67" fmla="*/ 4189 h 10000"/>
                  <a:gd name="connsiteX68" fmla="*/ 397 w 10000"/>
                  <a:gd name="connsiteY68" fmla="*/ 4162 h 10000"/>
                  <a:gd name="connsiteX69" fmla="*/ 873 w 10000"/>
                  <a:gd name="connsiteY69" fmla="*/ 4215 h 10000"/>
                  <a:gd name="connsiteX70" fmla="*/ 1270 w 10000"/>
                  <a:gd name="connsiteY70" fmla="*/ 4110 h 10000"/>
                  <a:gd name="connsiteX71" fmla="*/ 1707 w 10000"/>
                  <a:gd name="connsiteY71" fmla="*/ 4110 h 10000"/>
                  <a:gd name="connsiteX72" fmla="*/ 1984 w 10000"/>
                  <a:gd name="connsiteY72" fmla="*/ 4005 h 10000"/>
                  <a:gd name="connsiteX73" fmla="*/ 2063 w 10000"/>
                  <a:gd name="connsiteY73" fmla="*/ 4031 h 10000"/>
                  <a:gd name="connsiteX74" fmla="*/ 1945 w 10000"/>
                  <a:gd name="connsiteY74" fmla="*/ 4084 h 10000"/>
                  <a:gd name="connsiteX75" fmla="*/ 2222 w 10000"/>
                  <a:gd name="connsiteY75" fmla="*/ 4319 h 10000"/>
                  <a:gd name="connsiteX76" fmla="*/ 2421 w 10000"/>
                  <a:gd name="connsiteY76" fmla="*/ 4267 h 10000"/>
                  <a:gd name="connsiteX77" fmla="*/ 2699 w 10000"/>
                  <a:gd name="connsiteY77" fmla="*/ 4371 h 10000"/>
                  <a:gd name="connsiteX78" fmla="*/ 3055 w 10000"/>
                  <a:gd name="connsiteY78" fmla="*/ 4345 h 10000"/>
                  <a:gd name="connsiteX79" fmla="*/ 3651 w 10000"/>
                  <a:gd name="connsiteY79" fmla="*/ 4425 h 10000"/>
                  <a:gd name="connsiteX80" fmla="*/ 3809 w 10000"/>
                  <a:gd name="connsiteY80" fmla="*/ 4477 h 10000"/>
                  <a:gd name="connsiteX81" fmla="*/ 4365 w 10000"/>
                  <a:gd name="connsiteY81" fmla="*/ 4345 h 10000"/>
                  <a:gd name="connsiteX82" fmla="*/ 4445 w 10000"/>
                  <a:gd name="connsiteY82" fmla="*/ 4425 h 10000"/>
                  <a:gd name="connsiteX83" fmla="*/ 4603 w 10000"/>
                  <a:gd name="connsiteY83" fmla="*/ 4319 h 10000"/>
                  <a:gd name="connsiteX84" fmla="*/ 4683 w 10000"/>
                  <a:gd name="connsiteY84" fmla="*/ 4451 h 10000"/>
                  <a:gd name="connsiteX85" fmla="*/ 5238 w 10000"/>
                  <a:gd name="connsiteY85" fmla="*/ 4293 h 10000"/>
                  <a:gd name="connsiteX86" fmla="*/ 5238 w 10000"/>
                  <a:gd name="connsiteY86" fmla="*/ 4136 h 10000"/>
                  <a:gd name="connsiteX87" fmla="*/ 5357 w 10000"/>
                  <a:gd name="connsiteY87" fmla="*/ 4110 h 10000"/>
                  <a:gd name="connsiteX88" fmla="*/ 5477 w 10000"/>
                  <a:gd name="connsiteY88" fmla="*/ 4162 h 10000"/>
                  <a:gd name="connsiteX89" fmla="*/ 5873 w 10000"/>
                  <a:gd name="connsiteY89" fmla="*/ 4058 h 10000"/>
                  <a:gd name="connsiteX90" fmla="*/ 5953 w 10000"/>
                  <a:gd name="connsiteY90" fmla="*/ 4084 h 10000"/>
                  <a:gd name="connsiteX91" fmla="*/ 6151 w 10000"/>
                  <a:gd name="connsiteY91" fmla="*/ 4555 h 10000"/>
                  <a:gd name="connsiteX92" fmla="*/ 6270 w 10000"/>
                  <a:gd name="connsiteY92" fmla="*/ 4607 h 10000"/>
                  <a:gd name="connsiteX93" fmla="*/ 6548 w 10000"/>
                  <a:gd name="connsiteY93" fmla="*/ 4607 h 10000"/>
                  <a:gd name="connsiteX94" fmla="*/ 6667 w 10000"/>
                  <a:gd name="connsiteY94" fmla="*/ 4817 h 10000"/>
                  <a:gd name="connsiteX95" fmla="*/ 6707 w 10000"/>
                  <a:gd name="connsiteY95" fmla="*/ 4974 h 10000"/>
                  <a:gd name="connsiteX96" fmla="*/ 7500 w 10000"/>
                  <a:gd name="connsiteY96" fmla="*/ 5183 h 10000"/>
                  <a:gd name="connsiteX97" fmla="*/ 7183 w 10000"/>
                  <a:gd name="connsiteY97" fmla="*/ 5602 h 10000"/>
                  <a:gd name="connsiteX98" fmla="*/ 6985 w 10000"/>
                  <a:gd name="connsiteY98" fmla="*/ 5497 h 10000"/>
                  <a:gd name="connsiteX99" fmla="*/ 6429 w 10000"/>
                  <a:gd name="connsiteY99" fmla="*/ 5602 h 10000"/>
                  <a:gd name="connsiteX100" fmla="*/ 6151 w 10000"/>
                  <a:gd name="connsiteY100" fmla="*/ 5288 h 10000"/>
                  <a:gd name="connsiteX101" fmla="*/ 5953 w 10000"/>
                  <a:gd name="connsiteY101" fmla="*/ 5314 h 10000"/>
                  <a:gd name="connsiteX102" fmla="*/ 6111 w 10000"/>
                  <a:gd name="connsiteY102" fmla="*/ 5523 h 10000"/>
                  <a:gd name="connsiteX103" fmla="*/ 6151 w 10000"/>
                  <a:gd name="connsiteY103" fmla="*/ 5681 h 10000"/>
                  <a:gd name="connsiteX104" fmla="*/ 5754 w 10000"/>
                  <a:gd name="connsiteY104" fmla="*/ 5969 h 10000"/>
                  <a:gd name="connsiteX105" fmla="*/ 5675 w 10000"/>
                  <a:gd name="connsiteY105" fmla="*/ 6126 h 10000"/>
                  <a:gd name="connsiteX106" fmla="*/ 5636 w 10000"/>
                  <a:gd name="connsiteY106" fmla="*/ 6256 h 10000"/>
                  <a:gd name="connsiteX107" fmla="*/ 5595 w 10000"/>
                  <a:gd name="connsiteY107" fmla="*/ 6308 h 10000"/>
                  <a:gd name="connsiteX108" fmla="*/ 5516 w 10000"/>
                  <a:gd name="connsiteY108" fmla="*/ 6414 h 10000"/>
                  <a:gd name="connsiteX109" fmla="*/ 5278 w 10000"/>
                  <a:gd name="connsiteY109" fmla="*/ 6492 h 10000"/>
                  <a:gd name="connsiteX110" fmla="*/ 5357 w 10000"/>
                  <a:gd name="connsiteY110" fmla="*/ 6675 h 10000"/>
                  <a:gd name="connsiteX111" fmla="*/ 5317 w 10000"/>
                  <a:gd name="connsiteY111" fmla="*/ 6727 h 10000"/>
                  <a:gd name="connsiteX112" fmla="*/ 5000 w 10000"/>
                  <a:gd name="connsiteY112" fmla="*/ 6885 h 10000"/>
                  <a:gd name="connsiteX113" fmla="*/ 4683 w 10000"/>
                  <a:gd name="connsiteY113" fmla="*/ 6859 h 10000"/>
                  <a:gd name="connsiteX114" fmla="*/ 4961 w 10000"/>
                  <a:gd name="connsiteY114" fmla="*/ 6963 h 10000"/>
                  <a:gd name="connsiteX115" fmla="*/ 4961 w 10000"/>
                  <a:gd name="connsiteY115" fmla="*/ 7277 h 10000"/>
                  <a:gd name="connsiteX116" fmla="*/ 4603 w 10000"/>
                  <a:gd name="connsiteY116" fmla="*/ 7356 h 10000"/>
                  <a:gd name="connsiteX117" fmla="*/ 4524 w 10000"/>
                  <a:gd name="connsiteY117" fmla="*/ 7225 h 10000"/>
                  <a:gd name="connsiteX118" fmla="*/ 4484 w 10000"/>
                  <a:gd name="connsiteY118" fmla="*/ 7121 h 10000"/>
                  <a:gd name="connsiteX119" fmla="*/ 4128 w 10000"/>
                  <a:gd name="connsiteY119" fmla="*/ 7199 h 10000"/>
                  <a:gd name="connsiteX120" fmla="*/ 4286 w 10000"/>
                  <a:gd name="connsiteY120" fmla="*/ 7304 h 10000"/>
                  <a:gd name="connsiteX121" fmla="*/ 4405 w 10000"/>
                  <a:gd name="connsiteY121" fmla="*/ 7408 h 10000"/>
                  <a:gd name="connsiteX122" fmla="*/ 4563 w 10000"/>
                  <a:gd name="connsiteY122" fmla="*/ 7670 h 10000"/>
                  <a:gd name="connsiteX123" fmla="*/ 4762 w 10000"/>
                  <a:gd name="connsiteY123" fmla="*/ 7618 h 10000"/>
                  <a:gd name="connsiteX124" fmla="*/ 4921 w 10000"/>
                  <a:gd name="connsiteY124" fmla="*/ 7827 h 10000"/>
                  <a:gd name="connsiteX125" fmla="*/ 5040 w 10000"/>
                  <a:gd name="connsiteY125" fmla="*/ 7879 h 10000"/>
                  <a:gd name="connsiteX126" fmla="*/ 5317 w 10000"/>
                  <a:gd name="connsiteY126" fmla="*/ 7853 h 10000"/>
                  <a:gd name="connsiteX127" fmla="*/ 5437 w 10000"/>
                  <a:gd name="connsiteY127" fmla="*/ 7984 h 10000"/>
                  <a:gd name="connsiteX128" fmla="*/ 5556 w 10000"/>
                  <a:gd name="connsiteY128" fmla="*/ 8115 h 10000"/>
                  <a:gd name="connsiteX129" fmla="*/ 6111 w 10000"/>
                  <a:gd name="connsiteY129" fmla="*/ 7932 h 10000"/>
                  <a:gd name="connsiteX130" fmla="*/ 6111 w 10000"/>
                  <a:gd name="connsiteY130" fmla="*/ 7853 h 10000"/>
                  <a:gd name="connsiteX131" fmla="*/ 5953 w 10000"/>
                  <a:gd name="connsiteY131" fmla="*/ 7696 h 10000"/>
                  <a:gd name="connsiteX132" fmla="*/ 6151 w 10000"/>
                  <a:gd name="connsiteY132" fmla="*/ 7540 h 10000"/>
                  <a:gd name="connsiteX133" fmla="*/ 6032 w 10000"/>
                  <a:gd name="connsiteY133" fmla="*/ 7356 h 10000"/>
                  <a:gd name="connsiteX134" fmla="*/ 6151 w 10000"/>
                  <a:gd name="connsiteY134" fmla="*/ 7277 h 10000"/>
                  <a:gd name="connsiteX135" fmla="*/ 6310 w 10000"/>
                  <a:gd name="connsiteY135" fmla="*/ 7460 h 10000"/>
                  <a:gd name="connsiteX136" fmla="*/ 6231 w 10000"/>
                  <a:gd name="connsiteY136" fmla="*/ 7566 h 10000"/>
                  <a:gd name="connsiteX137" fmla="*/ 6587 w 10000"/>
                  <a:gd name="connsiteY137" fmla="*/ 7618 h 10000"/>
                  <a:gd name="connsiteX138" fmla="*/ 6746 w 10000"/>
                  <a:gd name="connsiteY138" fmla="*/ 7696 h 10000"/>
                  <a:gd name="connsiteX139" fmla="*/ 6905 w 10000"/>
                  <a:gd name="connsiteY139" fmla="*/ 7906 h 10000"/>
                  <a:gd name="connsiteX140" fmla="*/ 6667 w 10000"/>
                  <a:gd name="connsiteY140" fmla="*/ 8089 h 10000"/>
                  <a:gd name="connsiteX141" fmla="*/ 6270 w 10000"/>
                  <a:gd name="connsiteY141" fmla="*/ 8219 h 10000"/>
                  <a:gd name="connsiteX142" fmla="*/ 6191 w 10000"/>
                  <a:gd name="connsiteY142" fmla="*/ 8377 h 10000"/>
                  <a:gd name="connsiteX143" fmla="*/ 5953 w 10000"/>
                  <a:gd name="connsiteY143" fmla="*/ 8455 h 10000"/>
                  <a:gd name="connsiteX144" fmla="*/ 6071 w 10000"/>
                  <a:gd name="connsiteY144" fmla="*/ 8612 h 10000"/>
                  <a:gd name="connsiteX145" fmla="*/ 6310 w 10000"/>
                  <a:gd name="connsiteY145" fmla="*/ 8612 h 10000"/>
                  <a:gd name="connsiteX146" fmla="*/ 6349 w 10000"/>
                  <a:gd name="connsiteY146" fmla="*/ 8612 h 10000"/>
                  <a:gd name="connsiteX147" fmla="*/ 6508 w 10000"/>
                  <a:gd name="connsiteY147" fmla="*/ 8900 h 10000"/>
                  <a:gd name="connsiteX148" fmla="*/ 6587 w 10000"/>
                  <a:gd name="connsiteY148" fmla="*/ 8612 h 10000"/>
                  <a:gd name="connsiteX149" fmla="*/ 6786 w 10000"/>
                  <a:gd name="connsiteY149" fmla="*/ 8560 h 10000"/>
                  <a:gd name="connsiteX150" fmla="*/ 6985 w 10000"/>
                  <a:gd name="connsiteY150" fmla="*/ 8638 h 10000"/>
                  <a:gd name="connsiteX151" fmla="*/ 6985 w 10000"/>
                  <a:gd name="connsiteY151" fmla="*/ 8665 h 10000"/>
                  <a:gd name="connsiteX152" fmla="*/ 7183 w 10000"/>
                  <a:gd name="connsiteY152" fmla="*/ 8612 h 10000"/>
                  <a:gd name="connsiteX153" fmla="*/ 7302 w 10000"/>
                  <a:gd name="connsiteY153" fmla="*/ 8796 h 10000"/>
                  <a:gd name="connsiteX154" fmla="*/ 6905 w 10000"/>
                  <a:gd name="connsiteY154" fmla="*/ 8691 h 10000"/>
                  <a:gd name="connsiteX155" fmla="*/ 6825 w 10000"/>
                  <a:gd name="connsiteY155" fmla="*/ 8718 h 10000"/>
                  <a:gd name="connsiteX156" fmla="*/ 6786 w 10000"/>
                  <a:gd name="connsiteY156" fmla="*/ 8926 h 10000"/>
                  <a:gd name="connsiteX157" fmla="*/ 6746 w 10000"/>
                  <a:gd name="connsiteY157" fmla="*/ 9058 h 10000"/>
                  <a:gd name="connsiteX158" fmla="*/ 7064 w 10000"/>
                  <a:gd name="connsiteY158" fmla="*/ 9031 h 10000"/>
                  <a:gd name="connsiteX159" fmla="*/ 7144 w 10000"/>
                  <a:gd name="connsiteY159" fmla="*/ 9110 h 10000"/>
                  <a:gd name="connsiteX160" fmla="*/ 7183 w 10000"/>
                  <a:gd name="connsiteY160" fmla="*/ 8953 h 10000"/>
                  <a:gd name="connsiteX161" fmla="*/ 7302 w 10000"/>
                  <a:gd name="connsiteY161" fmla="*/ 8744 h 10000"/>
                  <a:gd name="connsiteX162" fmla="*/ 7579 w 10000"/>
                  <a:gd name="connsiteY162" fmla="*/ 9136 h 10000"/>
                  <a:gd name="connsiteX163" fmla="*/ 7857 w 10000"/>
                  <a:gd name="connsiteY163" fmla="*/ 9188 h 10000"/>
                  <a:gd name="connsiteX164" fmla="*/ 8095 w 10000"/>
                  <a:gd name="connsiteY16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9087 w 10000"/>
                  <a:gd name="connsiteY14" fmla="*/ 5864 h 10000"/>
                  <a:gd name="connsiteX15" fmla="*/ 8849 w 10000"/>
                  <a:gd name="connsiteY15" fmla="*/ 5445 h 10000"/>
                  <a:gd name="connsiteX16" fmla="*/ 8691 w 10000"/>
                  <a:gd name="connsiteY16" fmla="*/ 5183 h 10000"/>
                  <a:gd name="connsiteX17" fmla="*/ 8453 w 10000"/>
                  <a:gd name="connsiteY17" fmla="*/ 4817 h 10000"/>
                  <a:gd name="connsiteX18" fmla="*/ 7302 w 10000"/>
                  <a:gd name="connsiteY18" fmla="*/ 4503 h 10000"/>
                  <a:gd name="connsiteX19" fmla="*/ 7064 w 10000"/>
                  <a:gd name="connsiteY19" fmla="*/ 4503 h 10000"/>
                  <a:gd name="connsiteX20" fmla="*/ 6746 w 10000"/>
                  <a:gd name="connsiteY20" fmla="*/ 4189 h 10000"/>
                  <a:gd name="connsiteX21" fmla="*/ 6469 w 10000"/>
                  <a:gd name="connsiteY21" fmla="*/ 4267 h 10000"/>
                  <a:gd name="connsiteX22" fmla="*/ 6151 w 10000"/>
                  <a:gd name="connsiteY22" fmla="*/ 3900 h 10000"/>
                  <a:gd name="connsiteX23" fmla="*/ 5833 w 10000"/>
                  <a:gd name="connsiteY23" fmla="*/ 3900 h 10000"/>
                  <a:gd name="connsiteX24" fmla="*/ 5516 w 10000"/>
                  <a:gd name="connsiteY24" fmla="*/ 4005 h 10000"/>
                  <a:gd name="connsiteX25" fmla="*/ 5159 w 10000"/>
                  <a:gd name="connsiteY25" fmla="*/ 3979 h 10000"/>
                  <a:gd name="connsiteX26" fmla="*/ 5159 w 10000"/>
                  <a:gd name="connsiteY26" fmla="*/ 3482 h 10000"/>
                  <a:gd name="connsiteX27" fmla="*/ 5357 w 10000"/>
                  <a:gd name="connsiteY27" fmla="*/ 3455 h 10000"/>
                  <a:gd name="connsiteX28" fmla="*/ 5238 w 10000"/>
                  <a:gd name="connsiteY28" fmla="*/ 3325 h 10000"/>
                  <a:gd name="connsiteX29" fmla="*/ 5238 w 10000"/>
                  <a:gd name="connsiteY29" fmla="*/ 3115 h 10000"/>
                  <a:gd name="connsiteX30" fmla="*/ 5278 w 10000"/>
                  <a:gd name="connsiteY30" fmla="*/ 2985 h 10000"/>
                  <a:gd name="connsiteX31" fmla="*/ 4882 w 10000"/>
                  <a:gd name="connsiteY31" fmla="*/ 2775 h 10000"/>
                  <a:gd name="connsiteX32" fmla="*/ 4484 w 10000"/>
                  <a:gd name="connsiteY32" fmla="*/ 2540 h 10000"/>
                  <a:gd name="connsiteX33" fmla="*/ 4286 w 10000"/>
                  <a:gd name="connsiteY33" fmla="*/ 2382 h 10000"/>
                  <a:gd name="connsiteX34" fmla="*/ 4008 w 10000"/>
                  <a:gd name="connsiteY34" fmla="*/ 2330 h 10000"/>
                  <a:gd name="connsiteX35" fmla="*/ 3691 w 10000"/>
                  <a:gd name="connsiteY35" fmla="*/ 2356 h 10000"/>
                  <a:gd name="connsiteX36" fmla="*/ 3373 w 10000"/>
                  <a:gd name="connsiteY36" fmla="*/ 2278 h 10000"/>
                  <a:gd name="connsiteX37" fmla="*/ 2976 w 10000"/>
                  <a:gd name="connsiteY37" fmla="*/ 1649 h 10000"/>
                  <a:gd name="connsiteX38" fmla="*/ 2857 w 10000"/>
                  <a:gd name="connsiteY38" fmla="*/ 1492 h 10000"/>
                  <a:gd name="connsiteX39" fmla="*/ 2738 w 10000"/>
                  <a:gd name="connsiteY39" fmla="*/ 1126 h 10000"/>
                  <a:gd name="connsiteX40" fmla="*/ 2579 w 10000"/>
                  <a:gd name="connsiteY40" fmla="*/ 785 h 10000"/>
                  <a:gd name="connsiteX41" fmla="*/ 2103 w 10000"/>
                  <a:gd name="connsiteY41" fmla="*/ 549 h 10000"/>
                  <a:gd name="connsiteX42" fmla="*/ 1825 w 10000"/>
                  <a:gd name="connsiteY42" fmla="*/ 52 h 10000"/>
                  <a:gd name="connsiteX43" fmla="*/ 1468 w 10000"/>
                  <a:gd name="connsiteY43" fmla="*/ 52 h 10000"/>
                  <a:gd name="connsiteX44" fmla="*/ 1309 w 10000"/>
                  <a:gd name="connsiteY44" fmla="*/ 157 h 10000"/>
                  <a:gd name="connsiteX45" fmla="*/ 1270 w 10000"/>
                  <a:gd name="connsiteY45" fmla="*/ 0 h 10000"/>
                  <a:gd name="connsiteX46" fmla="*/ 754 w 10000"/>
                  <a:gd name="connsiteY46" fmla="*/ 104 h 10000"/>
                  <a:gd name="connsiteX47" fmla="*/ 1309 w 10000"/>
                  <a:gd name="connsiteY47" fmla="*/ 210 h 10000"/>
                  <a:gd name="connsiteX48" fmla="*/ 1270 w 10000"/>
                  <a:gd name="connsiteY48" fmla="*/ 445 h 10000"/>
                  <a:gd name="connsiteX49" fmla="*/ 1389 w 10000"/>
                  <a:gd name="connsiteY49" fmla="*/ 759 h 10000"/>
                  <a:gd name="connsiteX50" fmla="*/ 1508 w 10000"/>
                  <a:gd name="connsiteY50" fmla="*/ 942 h 10000"/>
                  <a:gd name="connsiteX51" fmla="*/ 1309 w 10000"/>
                  <a:gd name="connsiteY51" fmla="*/ 1282 h 10000"/>
                  <a:gd name="connsiteX52" fmla="*/ 1151 w 10000"/>
                  <a:gd name="connsiteY52" fmla="*/ 1282 h 10000"/>
                  <a:gd name="connsiteX53" fmla="*/ 992 w 10000"/>
                  <a:gd name="connsiteY53" fmla="*/ 1518 h 10000"/>
                  <a:gd name="connsiteX54" fmla="*/ 1270 w 10000"/>
                  <a:gd name="connsiteY54" fmla="*/ 1623 h 10000"/>
                  <a:gd name="connsiteX55" fmla="*/ 913 w 10000"/>
                  <a:gd name="connsiteY55" fmla="*/ 1597 h 10000"/>
                  <a:gd name="connsiteX56" fmla="*/ 754 w 10000"/>
                  <a:gd name="connsiteY56" fmla="*/ 1911 h 10000"/>
                  <a:gd name="connsiteX57" fmla="*/ 714 w 10000"/>
                  <a:gd name="connsiteY57" fmla="*/ 1963 h 10000"/>
                  <a:gd name="connsiteX58" fmla="*/ 555 w 10000"/>
                  <a:gd name="connsiteY58" fmla="*/ 2304 h 10000"/>
                  <a:gd name="connsiteX59" fmla="*/ 794 w 10000"/>
                  <a:gd name="connsiteY59" fmla="*/ 2382 h 10000"/>
                  <a:gd name="connsiteX60" fmla="*/ 476 w 10000"/>
                  <a:gd name="connsiteY60" fmla="*/ 2644 h 10000"/>
                  <a:gd name="connsiteX61" fmla="*/ 79 w 10000"/>
                  <a:gd name="connsiteY61" fmla="*/ 2932 h 10000"/>
                  <a:gd name="connsiteX62" fmla="*/ 0 w 10000"/>
                  <a:gd name="connsiteY62" fmla="*/ 3089 h 10000"/>
                  <a:gd name="connsiteX63" fmla="*/ 199 w 10000"/>
                  <a:gd name="connsiteY63" fmla="*/ 3429 h 10000"/>
                  <a:gd name="connsiteX64" fmla="*/ 0 w 10000"/>
                  <a:gd name="connsiteY64" fmla="*/ 3744 h 10000"/>
                  <a:gd name="connsiteX65" fmla="*/ 40 w 10000"/>
                  <a:gd name="connsiteY65" fmla="*/ 4084 h 10000"/>
                  <a:gd name="connsiteX66" fmla="*/ 159 w 10000"/>
                  <a:gd name="connsiteY66" fmla="*/ 4189 h 10000"/>
                  <a:gd name="connsiteX67" fmla="*/ 397 w 10000"/>
                  <a:gd name="connsiteY67" fmla="*/ 4162 h 10000"/>
                  <a:gd name="connsiteX68" fmla="*/ 873 w 10000"/>
                  <a:gd name="connsiteY68" fmla="*/ 4215 h 10000"/>
                  <a:gd name="connsiteX69" fmla="*/ 1270 w 10000"/>
                  <a:gd name="connsiteY69" fmla="*/ 4110 h 10000"/>
                  <a:gd name="connsiteX70" fmla="*/ 1707 w 10000"/>
                  <a:gd name="connsiteY70" fmla="*/ 4110 h 10000"/>
                  <a:gd name="connsiteX71" fmla="*/ 1984 w 10000"/>
                  <a:gd name="connsiteY71" fmla="*/ 4005 h 10000"/>
                  <a:gd name="connsiteX72" fmla="*/ 2063 w 10000"/>
                  <a:gd name="connsiteY72" fmla="*/ 4031 h 10000"/>
                  <a:gd name="connsiteX73" fmla="*/ 1945 w 10000"/>
                  <a:gd name="connsiteY73" fmla="*/ 4084 h 10000"/>
                  <a:gd name="connsiteX74" fmla="*/ 2222 w 10000"/>
                  <a:gd name="connsiteY74" fmla="*/ 4319 h 10000"/>
                  <a:gd name="connsiteX75" fmla="*/ 2421 w 10000"/>
                  <a:gd name="connsiteY75" fmla="*/ 4267 h 10000"/>
                  <a:gd name="connsiteX76" fmla="*/ 2699 w 10000"/>
                  <a:gd name="connsiteY76" fmla="*/ 4371 h 10000"/>
                  <a:gd name="connsiteX77" fmla="*/ 3055 w 10000"/>
                  <a:gd name="connsiteY77" fmla="*/ 4345 h 10000"/>
                  <a:gd name="connsiteX78" fmla="*/ 3651 w 10000"/>
                  <a:gd name="connsiteY78" fmla="*/ 4425 h 10000"/>
                  <a:gd name="connsiteX79" fmla="*/ 3809 w 10000"/>
                  <a:gd name="connsiteY79" fmla="*/ 4477 h 10000"/>
                  <a:gd name="connsiteX80" fmla="*/ 4365 w 10000"/>
                  <a:gd name="connsiteY80" fmla="*/ 4345 h 10000"/>
                  <a:gd name="connsiteX81" fmla="*/ 4445 w 10000"/>
                  <a:gd name="connsiteY81" fmla="*/ 4425 h 10000"/>
                  <a:gd name="connsiteX82" fmla="*/ 4603 w 10000"/>
                  <a:gd name="connsiteY82" fmla="*/ 4319 h 10000"/>
                  <a:gd name="connsiteX83" fmla="*/ 4683 w 10000"/>
                  <a:gd name="connsiteY83" fmla="*/ 4451 h 10000"/>
                  <a:gd name="connsiteX84" fmla="*/ 5238 w 10000"/>
                  <a:gd name="connsiteY84" fmla="*/ 4293 h 10000"/>
                  <a:gd name="connsiteX85" fmla="*/ 5238 w 10000"/>
                  <a:gd name="connsiteY85" fmla="*/ 4136 h 10000"/>
                  <a:gd name="connsiteX86" fmla="*/ 5357 w 10000"/>
                  <a:gd name="connsiteY86" fmla="*/ 4110 h 10000"/>
                  <a:gd name="connsiteX87" fmla="*/ 5477 w 10000"/>
                  <a:gd name="connsiteY87" fmla="*/ 4162 h 10000"/>
                  <a:gd name="connsiteX88" fmla="*/ 5873 w 10000"/>
                  <a:gd name="connsiteY88" fmla="*/ 4058 h 10000"/>
                  <a:gd name="connsiteX89" fmla="*/ 5953 w 10000"/>
                  <a:gd name="connsiteY89" fmla="*/ 4084 h 10000"/>
                  <a:gd name="connsiteX90" fmla="*/ 6151 w 10000"/>
                  <a:gd name="connsiteY90" fmla="*/ 4555 h 10000"/>
                  <a:gd name="connsiteX91" fmla="*/ 6270 w 10000"/>
                  <a:gd name="connsiteY91" fmla="*/ 4607 h 10000"/>
                  <a:gd name="connsiteX92" fmla="*/ 6548 w 10000"/>
                  <a:gd name="connsiteY92" fmla="*/ 4607 h 10000"/>
                  <a:gd name="connsiteX93" fmla="*/ 6667 w 10000"/>
                  <a:gd name="connsiteY93" fmla="*/ 4817 h 10000"/>
                  <a:gd name="connsiteX94" fmla="*/ 6707 w 10000"/>
                  <a:gd name="connsiteY94" fmla="*/ 4974 h 10000"/>
                  <a:gd name="connsiteX95" fmla="*/ 7500 w 10000"/>
                  <a:gd name="connsiteY95" fmla="*/ 5183 h 10000"/>
                  <a:gd name="connsiteX96" fmla="*/ 7183 w 10000"/>
                  <a:gd name="connsiteY96" fmla="*/ 5602 h 10000"/>
                  <a:gd name="connsiteX97" fmla="*/ 6985 w 10000"/>
                  <a:gd name="connsiteY97" fmla="*/ 5497 h 10000"/>
                  <a:gd name="connsiteX98" fmla="*/ 6429 w 10000"/>
                  <a:gd name="connsiteY98" fmla="*/ 5602 h 10000"/>
                  <a:gd name="connsiteX99" fmla="*/ 6151 w 10000"/>
                  <a:gd name="connsiteY99" fmla="*/ 5288 h 10000"/>
                  <a:gd name="connsiteX100" fmla="*/ 5953 w 10000"/>
                  <a:gd name="connsiteY100" fmla="*/ 5314 h 10000"/>
                  <a:gd name="connsiteX101" fmla="*/ 6111 w 10000"/>
                  <a:gd name="connsiteY101" fmla="*/ 5523 h 10000"/>
                  <a:gd name="connsiteX102" fmla="*/ 6151 w 10000"/>
                  <a:gd name="connsiteY102" fmla="*/ 5681 h 10000"/>
                  <a:gd name="connsiteX103" fmla="*/ 5754 w 10000"/>
                  <a:gd name="connsiteY103" fmla="*/ 5969 h 10000"/>
                  <a:gd name="connsiteX104" fmla="*/ 5675 w 10000"/>
                  <a:gd name="connsiteY104" fmla="*/ 6126 h 10000"/>
                  <a:gd name="connsiteX105" fmla="*/ 5636 w 10000"/>
                  <a:gd name="connsiteY105" fmla="*/ 6256 h 10000"/>
                  <a:gd name="connsiteX106" fmla="*/ 5595 w 10000"/>
                  <a:gd name="connsiteY106" fmla="*/ 6308 h 10000"/>
                  <a:gd name="connsiteX107" fmla="*/ 5516 w 10000"/>
                  <a:gd name="connsiteY107" fmla="*/ 6414 h 10000"/>
                  <a:gd name="connsiteX108" fmla="*/ 5278 w 10000"/>
                  <a:gd name="connsiteY108" fmla="*/ 6492 h 10000"/>
                  <a:gd name="connsiteX109" fmla="*/ 5357 w 10000"/>
                  <a:gd name="connsiteY109" fmla="*/ 6675 h 10000"/>
                  <a:gd name="connsiteX110" fmla="*/ 5317 w 10000"/>
                  <a:gd name="connsiteY110" fmla="*/ 6727 h 10000"/>
                  <a:gd name="connsiteX111" fmla="*/ 5000 w 10000"/>
                  <a:gd name="connsiteY111" fmla="*/ 6885 h 10000"/>
                  <a:gd name="connsiteX112" fmla="*/ 4683 w 10000"/>
                  <a:gd name="connsiteY112" fmla="*/ 6859 h 10000"/>
                  <a:gd name="connsiteX113" fmla="*/ 4961 w 10000"/>
                  <a:gd name="connsiteY113" fmla="*/ 6963 h 10000"/>
                  <a:gd name="connsiteX114" fmla="*/ 4961 w 10000"/>
                  <a:gd name="connsiteY114" fmla="*/ 7277 h 10000"/>
                  <a:gd name="connsiteX115" fmla="*/ 4603 w 10000"/>
                  <a:gd name="connsiteY115" fmla="*/ 7356 h 10000"/>
                  <a:gd name="connsiteX116" fmla="*/ 4524 w 10000"/>
                  <a:gd name="connsiteY116" fmla="*/ 7225 h 10000"/>
                  <a:gd name="connsiteX117" fmla="*/ 4484 w 10000"/>
                  <a:gd name="connsiteY117" fmla="*/ 7121 h 10000"/>
                  <a:gd name="connsiteX118" fmla="*/ 4128 w 10000"/>
                  <a:gd name="connsiteY118" fmla="*/ 7199 h 10000"/>
                  <a:gd name="connsiteX119" fmla="*/ 4286 w 10000"/>
                  <a:gd name="connsiteY119" fmla="*/ 7304 h 10000"/>
                  <a:gd name="connsiteX120" fmla="*/ 4405 w 10000"/>
                  <a:gd name="connsiteY120" fmla="*/ 7408 h 10000"/>
                  <a:gd name="connsiteX121" fmla="*/ 4563 w 10000"/>
                  <a:gd name="connsiteY121" fmla="*/ 7670 h 10000"/>
                  <a:gd name="connsiteX122" fmla="*/ 4762 w 10000"/>
                  <a:gd name="connsiteY122" fmla="*/ 7618 h 10000"/>
                  <a:gd name="connsiteX123" fmla="*/ 4921 w 10000"/>
                  <a:gd name="connsiteY123" fmla="*/ 7827 h 10000"/>
                  <a:gd name="connsiteX124" fmla="*/ 5040 w 10000"/>
                  <a:gd name="connsiteY124" fmla="*/ 7879 h 10000"/>
                  <a:gd name="connsiteX125" fmla="*/ 5317 w 10000"/>
                  <a:gd name="connsiteY125" fmla="*/ 7853 h 10000"/>
                  <a:gd name="connsiteX126" fmla="*/ 5437 w 10000"/>
                  <a:gd name="connsiteY126" fmla="*/ 7984 h 10000"/>
                  <a:gd name="connsiteX127" fmla="*/ 5556 w 10000"/>
                  <a:gd name="connsiteY127" fmla="*/ 8115 h 10000"/>
                  <a:gd name="connsiteX128" fmla="*/ 6111 w 10000"/>
                  <a:gd name="connsiteY128" fmla="*/ 7932 h 10000"/>
                  <a:gd name="connsiteX129" fmla="*/ 6111 w 10000"/>
                  <a:gd name="connsiteY129" fmla="*/ 7853 h 10000"/>
                  <a:gd name="connsiteX130" fmla="*/ 5953 w 10000"/>
                  <a:gd name="connsiteY130" fmla="*/ 7696 h 10000"/>
                  <a:gd name="connsiteX131" fmla="*/ 6151 w 10000"/>
                  <a:gd name="connsiteY131" fmla="*/ 7540 h 10000"/>
                  <a:gd name="connsiteX132" fmla="*/ 6032 w 10000"/>
                  <a:gd name="connsiteY132" fmla="*/ 7356 h 10000"/>
                  <a:gd name="connsiteX133" fmla="*/ 6151 w 10000"/>
                  <a:gd name="connsiteY133" fmla="*/ 7277 h 10000"/>
                  <a:gd name="connsiteX134" fmla="*/ 6310 w 10000"/>
                  <a:gd name="connsiteY134" fmla="*/ 7460 h 10000"/>
                  <a:gd name="connsiteX135" fmla="*/ 6231 w 10000"/>
                  <a:gd name="connsiteY135" fmla="*/ 7566 h 10000"/>
                  <a:gd name="connsiteX136" fmla="*/ 6587 w 10000"/>
                  <a:gd name="connsiteY136" fmla="*/ 7618 h 10000"/>
                  <a:gd name="connsiteX137" fmla="*/ 6746 w 10000"/>
                  <a:gd name="connsiteY137" fmla="*/ 7696 h 10000"/>
                  <a:gd name="connsiteX138" fmla="*/ 6905 w 10000"/>
                  <a:gd name="connsiteY138" fmla="*/ 7906 h 10000"/>
                  <a:gd name="connsiteX139" fmla="*/ 6667 w 10000"/>
                  <a:gd name="connsiteY139" fmla="*/ 8089 h 10000"/>
                  <a:gd name="connsiteX140" fmla="*/ 6270 w 10000"/>
                  <a:gd name="connsiteY140" fmla="*/ 8219 h 10000"/>
                  <a:gd name="connsiteX141" fmla="*/ 6191 w 10000"/>
                  <a:gd name="connsiteY141" fmla="*/ 8377 h 10000"/>
                  <a:gd name="connsiteX142" fmla="*/ 5953 w 10000"/>
                  <a:gd name="connsiteY142" fmla="*/ 8455 h 10000"/>
                  <a:gd name="connsiteX143" fmla="*/ 6071 w 10000"/>
                  <a:gd name="connsiteY143" fmla="*/ 8612 h 10000"/>
                  <a:gd name="connsiteX144" fmla="*/ 6310 w 10000"/>
                  <a:gd name="connsiteY144" fmla="*/ 8612 h 10000"/>
                  <a:gd name="connsiteX145" fmla="*/ 6349 w 10000"/>
                  <a:gd name="connsiteY145" fmla="*/ 8612 h 10000"/>
                  <a:gd name="connsiteX146" fmla="*/ 6508 w 10000"/>
                  <a:gd name="connsiteY146" fmla="*/ 8900 h 10000"/>
                  <a:gd name="connsiteX147" fmla="*/ 6587 w 10000"/>
                  <a:gd name="connsiteY147" fmla="*/ 8612 h 10000"/>
                  <a:gd name="connsiteX148" fmla="*/ 6786 w 10000"/>
                  <a:gd name="connsiteY148" fmla="*/ 8560 h 10000"/>
                  <a:gd name="connsiteX149" fmla="*/ 6985 w 10000"/>
                  <a:gd name="connsiteY149" fmla="*/ 8638 h 10000"/>
                  <a:gd name="connsiteX150" fmla="*/ 6985 w 10000"/>
                  <a:gd name="connsiteY150" fmla="*/ 8665 h 10000"/>
                  <a:gd name="connsiteX151" fmla="*/ 7183 w 10000"/>
                  <a:gd name="connsiteY151" fmla="*/ 8612 h 10000"/>
                  <a:gd name="connsiteX152" fmla="*/ 7302 w 10000"/>
                  <a:gd name="connsiteY152" fmla="*/ 8796 h 10000"/>
                  <a:gd name="connsiteX153" fmla="*/ 6905 w 10000"/>
                  <a:gd name="connsiteY153" fmla="*/ 8691 h 10000"/>
                  <a:gd name="connsiteX154" fmla="*/ 6825 w 10000"/>
                  <a:gd name="connsiteY154" fmla="*/ 8718 h 10000"/>
                  <a:gd name="connsiteX155" fmla="*/ 6786 w 10000"/>
                  <a:gd name="connsiteY155" fmla="*/ 8926 h 10000"/>
                  <a:gd name="connsiteX156" fmla="*/ 6746 w 10000"/>
                  <a:gd name="connsiteY156" fmla="*/ 9058 h 10000"/>
                  <a:gd name="connsiteX157" fmla="*/ 7064 w 10000"/>
                  <a:gd name="connsiteY157" fmla="*/ 9031 h 10000"/>
                  <a:gd name="connsiteX158" fmla="*/ 7144 w 10000"/>
                  <a:gd name="connsiteY158" fmla="*/ 9110 h 10000"/>
                  <a:gd name="connsiteX159" fmla="*/ 7183 w 10000"/>
                  <a:gd name="connsiteY159" fmla="*/ 8953 h 10000"/>
                  <a:gd name="connsiteX160" fmla="*/ 7302 w 10000"/>
                  <a:gd name="connsiteY160" fmla="*/ 8744 h 10000"/>
                  <a:gd name="connsiteX161" fmla="*/ 7579 w 10000"/>
                  <a:gd name="connsiteY161" fmla="*/ 9136 h 10000"/>
                  <a:gd name="connsiteX162" fmla="*/ 7857 w 10000"/>
                  <a:gd name="connsiteY162" fmla="*/ 9188 h 10000"/>
                  <a:gd name="connsiteX163" fmla="*/ 8095 w 10000"/>
                  <a:gd name="connsiteY16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8849 w 10000"/>
                  <a:gd name="connsiteY14" fmla="*/ 5445 h 10000"/>
                  <a:gd name="connsiteX15" fmla="*/ 8691 w 10000"/>
                  <a:gd name="connsiteY15" fmla="*/ 5183 h 10000"/>
                  <a:gd name="connsiteX16" fmla="*/ 8453 w 10000"/>
                  <a:gd name="connsiteY16" fmla="*/ 4817 h 10000"/>
                  <a:gd name="connsiteX17" fmla="*/ 7302 w 10000"/>
                  <a:gd name="connsiteY17" fmla="*/ 4503 h 10000"/>
                  <a:gd name="connsiteX18" fmla="*/ 7064 w 10000"/>
                  <a:gd name="connsiteY18" fmla="*/ 4503 h 10000"/>
                  <a:gd name="connsiteX19" fmla="*/ 6746 w 10000"/>
                  <a:gd name="connsiteY19" fmla="*/ 4189 h 10000"/>
                  <a:gd name="connsiteX20" fmla="*/ 6469 w 10000"/>
                  <a:gd name="connsiteY20" fmla="*/ 4267 h 10000"/>
                  <a:gd name="connsiteX21" fmla="*/ 6151 w 10000"/>
                  <a:gd name="connsiteY21" fmla="*/ 3900 h 10000"/>
                  <a:gd name="connsiteX22" fmla="*/ 5833 w 10000"/>
                  <a:gd name="connsiteY22" fmla="*/ 3900 h 10000"/>
                  <a:gd name="connsiteX23" fmla="*/ 5516 w 10000"/>
                  <a:gd name="connsiteY23" fmla="*/ 4005 h 10000"/>
                  <a:gd name="connsiteX24" fmla="*/ 5159 w 10000"/>
                  <a:gd name="connsiteY24" fmla="*/ 3979 h 10000"/>
                  <a:gd name="connsiteX25" fmla="*/ 5159 w 10000"/>
                  <a:gd name="connsiteY25" fmla="*/ 3482 h 10000"/>
                  <a:gd name="connsiteX26" fmla="*/ 5357 w 10000"/>
                  <a:gd name="connsiteY26" fmla="*/ 3455 h 10000"/>
                  <a:gd name="connsiteX27" fmla="*/ 5238 w 10000"/>
                  <a:gd name="connsiteY27" fmla="*/ 3325 h 10000"/>
                  <a:gd name="connsiteX28" fmla="*/ 5238 w 10000"/>
                  <a:gd name="connsiteY28" fmla="*/ 3115 h 10000"/>
                  <a:gd name="connsiteX29" fmla="*/ 5278 w 10000"/>
                  <a:gd name="connsiteY29" fmla="*/ 2985 h 10000"/>
                  <a:gd name="connsiteX30" fmla="*/ 4882 w 10000"/>
                  <a:gd name="connsiteY30" fmla="*/ 2775 h 10000"/>
                  <a:gd name="connsiteX31" fmla="*/ 4484 w 10000"/>
                  <a:gd name="connsiteY31" fmla="*/ 2540 h 10000"/>
                  <a:gd name="connsiteX32" fmla="*/ 4286 w 10000"/>
                  <a:gd name="connsiteY32" fmla="*/ 2382 h 10000"/>
                  <a:gd name="connsiteX33" fmla="*/ 4008 w 10000"/>
                  <a:gd name="connsiteY33" fmla="*/ 2330 h 10000"/>
                  <a:gd name="connsiteX34" fmla="*/ 3691 w 10000"/>
                  <a:gd name="connsiteY34" fmla="*/ 2356 h 10000"/>
                  <a:gd name="connsiteX35" fmla="*/ 3373 w 10000"/>
                  <a:gd name="connsiteY35" fmla="*/ 2278 h 10000"/>
                  <a:gd name="connsiteX36" fmla="*/ 2976 w 10000"/>
                  <a:gd name="connsiteY36" fmla="*/ 1649 h 10000"/>
                  <a:gd name="connsiteX37" fmla="*/ 2857 w 10000"/>
                  <a:gd name="connsiteY37" fmla="*/ 1492 h 10000"/>
                  <a:gd name="connsiteX38" fmla="*/ 2738 w 10000"/>
                  <a:gd name="connsiteY38" fmla="*/ 1126 h 10000"/>
                  <a:gd name="connsiteX39" fmla="*/ 2579 w 10000"/>
                  <a:gd name="connsiteY39" fmla="*/ 785 h 10000"/>
                  <a:gd name="connsiteX40" fmla="*/ 2103 w 10000"/>
                  <a:gd name="connsiteY40" fmla="*/ 549 h 10000"/>
                  <a:gd name="connsiteX41" fmla="*/ 1825 w 10000"/>
                  <a:gd name="connsiteY41" fmla="*/ 52 h 10000"/>
                  <a:gd name="connsiteX42" fmla="*/ 1468 w 10000"/>
                  <a:gd name="connsiteY42" fmla="*/ 52 h 10000"/>
                  <a:gd name="connsiteX43" fmla="*/ 1309 w 10000"/>
                  <a:gd name="connsiteY43" fmla="*/ 157 h 10000"/>
                  <a:gd name="connsiteX44" fmla="*/ 1270 w 10000"/>
                  <a:gd name="connsiteY44" fmla="*/ 0 h 10000"/>
                  <a:gd name="connsiteX45" fmla="*/ 754 w 10000"/>
                  <a:gd name="connsiteY45" fmla="*/ 104 h 10000"/>
                  <a:gd name="connsiteX46" fmla="*/ 1309 w 10000"/>
                  <a:gd name="connsiteY46" fmla="*/ 210 h 10000"/>
                  <a:gd name="connsiteX47" fmla="*/ 1270 w 10000"/>
                  <a:gd name="connsiteY47" fmla="*/ 445 h 10000"/>
                  <a:gd name="connsiteX48" fmla="*/ 1389 w 10000"/>
                  <a:gd name="connsiteY48" fmla="*/ 759 h 10000"/>
                  <a:gd name="connsiteX49" fmla="*/ 1508 w 10000"/>
                  <a:gd name="connsiteY49" fmla="*/ 942 h 10000"/>
                  <a:gd name="connsiteX50" fmla="*/ 1309 w 10000"/>
                  <a:gd name="connsiteY50" fmla="*/ 1282 h 10000"/>
                  <a:gd name="connsiteX51" fmla="*/ 1151 w 10000"/>
                  <a:gd name="connsiteY51" fmla="*/ 1282 h 10000"/>
                  <a:gd name="connsiteX52" fmla="*/ 992 w 10000"/>
                  <a:gd name="connsiteY52" fmla="*/ 1518 h 10000"/>
                  <a:gd name="connsiteX53" fmla="*/ 1270 w 10000"/>
                  <a:gd name="connsiteY53" fmla="*/ 1623 h 10000"/>
                  <a:gd name="connsiteX54" fmla="*/ 913 w 10000"/>
                  <a:gd name="connsiteY54" fmla="*/ 1597 h 10000"/>
                  <a:gd name="connsiteX55" fmla="*/ 754 w 10000"/>
                  <a:gd name="connsiteY55" fmla="*/ 1911 h 10000"/>
                  <a:gd name="connsiteX56" fmla="*/ 714 w 10000"/>
                  <a:gd name="connsiteY56" fmla="*/ 1963 h 10000"/>
                  <a:gd name="connsiteX57" fmla="*/ 555 w 10000"/>
                  <a:gd name="connsiteY57" fmla="*/ 2304 h 10000"/>
                  <a:gd name="connsiteX58" fmla="*/ 794 w 10000"/>
                  <a:gd name="connsiteY58" fmla="*/ 2382 h 10000"/>
                  <a:gd name="connsiteX59" fmla="*/ 476 w 10000"/>
                  <a:gd name="connsiteY59" fmla="*/ 2644 h 10000"/>
                  <a:gd name="connsiteX60" fmla="*/ 79 w 10000"/>
                  <a:gd name="connsiteY60" fmla="*/ 2932 h 10000"/>
                  <a:gd name="connsiteX61" fmla="*/ 0 w 10000"/>
                  <a:gd name="connsiteY61" fmla="*/ 3089 h 10000"/>
                  <a:gd name="connsiteX62" fmla="*/ 199 w 10000"/>
                  <a:gd name="connsiteY62" fmla="*/ 3429 h 10000"/>
                  <a:gd name="connsiteX63" fmla="*/ 0 w 10000"/>
                  <a:gd name="connsiteY63" fmla="*/ 3744 h 10000"/>
                  <a:gd name="connsiteX64" fmla="*/ 40 w 10000"/>
                  <a:gd name="connsiteY64" fmla="*/ 4084 h 10000"/>
                  <a:gd name="connsiteX65" fmla="*/ 159 w 10000"/>
                  <a:gd name="connsiteY65" fmla="*/ 4189 h 10000"/>
                  <a:gd name="connsiteX66" fmla="*/ 397 w 10000"/>
                  <a:gd name="connsiteY66" fmla="*/ 4162 h 10000"/>
                  <a:gd name="connsiteX67" fmla="*/ 873 w 10000"/>
                  <a:gd name="connsiteY67" fmla="*/ 4215 h 10000"/>
                  <a:gd name="connsiteX68" fmla="*/ 1270 w 10000"/>
                  <a:gd name="connsiteY68" fmla="*/ 4110 h 10000"/>
                  <a:gd name="connsiteX69" fmla="*/ 1707 w 10000"/>
                  <a:gd name="connsiteY69" fmla="*/ 4110 h 10000"/>
                  <a:gd name="connsiteX70" fmla="*/ 1984 w 10000"/>
                  <a:gd name="connsiteY70" fmla="*/ 4005 h 10000"/>
                  <a:gd name="connsiteX71" fmla="*/ 2063 w 10000"/>
                  <a:gd name="connsiteY71" fmla="*/ 4031 h 10000"/>
                  <a:gd name="connsiteX72" fmla="*/ 1945 w 10000"/>
                  <a:gd name="connsiteY72" fmla="*/ 4084 h 10000"/>
                  <a:gd name="connsiteX73" fmla="*/ 2222 w 10000"/>
                  <a:gd name="connsiteY73" fmla="*/ 4319 h 10000"/>
                  <a:gd name="connsiteX74" fmla="*/ 2421 w 10000"/>
                  <a:gd name="connsiteY74" fmla="*/ 4267 h 10000"/>
                  <a:gd name="connsiteX75" fmla="*/ 2699 w 10000"/>
                  <a:gd name="connsiteY75" fmla="*/ 4371 h 10000"/>
                  <a:gd name="connsiteX76" fmla="*/ 3055 w 10000"/>
                  <a:gd name="connsiteY76" fmla="*/ 4345 h 10000"/>
                  <a:gd name="connsiteX77" fmla="*/ 3651 w 10000"/>
                  <a:gd name="connsiteY77" fmla="*/ 4425 h 10000"/>
                  <a:gd name="connsiteX78" fmla="*/ 3809 w 10000"/>
                  <a:gd name="connsiteY78" fmla="*/ 4477 h 10000"/>
                  <a:gd name="connsiteX79" fmla="*/ 4365 w 10000"/>
                  <a:gd name="connsiteY79" fmla="*/ 4345 h 10000"/>
                  <a:gd name="connsiteX80" fmla="*/ 4445 w 10000"/>
                  <a:gd name="connsiteY80" fmla="*/ 4425 h 10000"/>
                  <a:gd name="connsiteX81" fmla="*/ 4603 w 10000"/>
                  <a:gd name="connsiteY81" fmla="*/ 4319 h 10000"/>
                  <a:gd name="connsiteX82" fmla="*/ 4683 w 10000"/>
                  <a:gd name="connsiteY82" fmla="*/ 4451 h 10000"/>
                  <a:gd name="connsiteX83" fmla="*/ 5238 w 10000"/>
                  <a:gd name="connsiteY83" fmla="*/ 4293 h 10000"/>
                  <a:gd name="connsiteX84" fmla="*/ 5238 w 10000"/>
                  <a:gd name="connsiteY84" fmla="*/ 4136 h 10000"/>
                  <a:gd name="connsiteX85" fmla="*/ 5357 w 10000"/>
                  <a:gd name="connsiteY85" fmla="*/ 4110 h 10000"/>
                  <a:gd name="connsiteX86" fmla="*/ 5477 w 10000"/>
                  <a:gd name="connsiteY86" fmla="*/ 4162 h 10000"/>
                  <a:gd name="connsiteX87" fmla="*/ 5873 w 10000"/>
                  <a:gd name="connsiteY87" fmla="*/ 4058 h 10000"/>
                  <a:gd name="connsiteX88" fmla="*/ 5953 w 10000"/>
                  <a:gd name="connsiteY88" fmla="*/ 4084 h 10000"/>
                  <a:gd name="connsiteX89" fmla="*/ 6151 w 10000"/>
                  <a:gd name="connsiteY89" fmla="*/ 4555 h 10000"/>
                  <a:gd name="connsiteX90" fmla="*/ 6270 w 10000"/>
                  <a:gd name="connsiteY90" fmla="*/ 4607 h 10000"/>
                  <a:gd name="connsiteX91" fmla="*/ 6548 w 10000"/>
                  <a:gd name="connsiteY91" fmla="*/ 4607 h 10000"/>
                  <a:gd name="connsiteX92" fmla="*/ 6667 w 10000"/>
                  <a:gd name="connsiteY92" fmla="*/ 4817 h 10000"/>
                  <a:gd name="connsiteX93" fmla="*/ 6707 w 10000"/>
                  <a:gd name="connsiteY93" fmla="*/ 4974 h 10000"/>
                  <a:gd name="connsiteX94" fmla="*/ 7500 w 10000"/>
                  <a:gd name="connsiteY94" fmla="*/ 5183 h 10000"/>
                  <a:gd name="connsiteX95" fmla="*/ 7183 w 10000"/>
                  <a:gd name="connsiteY95" fmla="*/ 5602 h 10000"/>
                  <a:gd name="connsiteX96" fmla="*/ 6985 w 10000"/>
                  <a:gd name="connsiteY96" fmla="*/ 5497 h 10000"/>
                  <a:gd name="connsiteX97" fmla="*/ 6429 w 10000"/>
                  <a:gd name="connsiteY97" fmla="*/ 5602 h 10000"/>
                  <a:gd name="connsiteX98" fmla="*/ 6151 w 10000"/>
                  <a:gd name="connsiteY98" fmla="*/ 5288 h 10000"/>
                  <a:gd name="connsiteX99" fmla="*/ 5953 w 10000"/>
                  <a:gd name="connsiteY99" fmla="*/ 5314 h 10000"/>
                  <a:gd name="connsiteX100" fmla="*/ 6111 w 10000"/>
                  <a:gd name="connsiteY100" fmla="*/ 5523 h 10000"/>
                  <a:gd name="connsiteX101" fmla="*/ 6151 w 10000"/>
                  <a:gd name="connsiteY101" fmla="*/ 5681 h 10000"/>
                  <a:gd name="connsiteX102" fmla="*/ 5754 w 10000"/>
                  <a:gd name="connsiteY102" fmla="*/ 5969 h 10000"/>
                  <a:gd name="connsiteX103" fmla="*/ 5675 w 10000"/>
                  <a:gd name="connsiteY103" fmla="*/ 6126 h 10000"/>
                  <a:gd name="connsiteX104" fmla="*/ 5636 w 10000"/>
                  <a:gd name="connsiteY104" fmla="*/ 6256 h 10000"/>
                  <a:gd name="connsiteX105" fmla="*/ 5595 w 10000"/>
                  <a:gd name="connsiteY105" fmla="*/ 6308 h 10000"/>
                  <a:gd name="connsiteX106" fmla="*/ 5516 w 10000"/>
                  <a:gd name="connsiteY106" fmla="*/ 6414 h 10000"/>
                  <a:gd name="connsiteX107" fmla="*/ 5278 w 10000"/>
                  <a:gd name="connsiteY107" fmla="*/ 6492 h 10000"/>
                  <a:gd name="connsiteX108" fmla="*/ 5357 w 10000"/>
                  <a:gd name="connsiteY108" fmla="*/ 6675 h 10000"/>
                  <a:gd name="connsiteX109" fmla="*/ 5317 w 10000"/>
                  <a:gd name="connsiteY109" fmla="*/ 6727 h 10000"/>
                  <a:gd name="connsiteX110" fmla="*/ 5000 w 10000"/>
                  <a:gd name="connsiteY110" fmla="*/ 6885 h 10000"/>
                  <a:gd name="connsiteX111" fmla="*/ 4683 w 10000"/>
                  <a:gd name="connsiteY111" fmla="*/ 6859 h 10000"/>
                  <a:gd name="connsiteX112" fmla="*/ 4961 w 10000"/>
                  <a:gd name="connsiteY112" fmla="*/ 6963 h 10000"/>
                  <a:gd name="connsiteX113" fmla="*/ 4961 w 10000"/>
                  <a:gd name="connsiteY113" fmla="*/ 7277 h 10000"/>
                  <a:gd name="connsiteX114" fmla="*/ 4603 w 10000"/>
                  <a:gd name="connsiteY114" fmla="*/ 7356 h 10000"/>
                  <a:gd name="connsiteX115" fmla="*/ 4524 w 10000"/>
                  <a:gd name="connsiteY115" fmla="*/ 7225 h 10000"/>
                  <a:gd name="connsiteX116" fmla="*/ 4484 w 10000"/>
                  <a:gd name="connsiteY116" fmla="*/ 7121 h 10000"/>
                  <a:gd name="connsiteX117" fmla="*/ 4128 w 10000"/>
                  <a:gd name="connsiteY117" fmla="*/ 7199 h 10000"/>
                  <a:gd name="connsiteX118" fmla="*/ 4286 w 10000"/>
                  <a:gd name="connsiteY118" fmla="*/ 7304 h 10000"/>
                  <a:gd name="connsiteX119" fmla="*/ 4405 w 10000"/>
                  <a:gd name="connsiteY119" fmla="*/ 7408 h 10000"/>
                  <a:gd name="connsiteX120" fmla="*/ 4563 w 10000"/>
                  <a:gd name="connsiteY120" fmla="*/ 7670 h 10000"/>
                  <a:gd name="connsiteX121" fmla="*/ 4762 w 10000"/>
                  <a:gd name="connsiteY121" fmla="*/ 7618 h 10000"/>
                  <a:gd name="connsiteX122" fmla="*/ 4921 w 10000"/>
                  <a:gd name="connsiteY122" fmla="*/ 7827 h 10000"/>
                  <a:gd name="connsiteX123" fmla="*/ 5040 w 10000"/>
                  <a:gd name="connsiteY123" fmla="*/ 7879 h 10000"/>
                  <a:gd name="connsiteX124" fmla="*/ 5317 w 10000"/>
                  <a:gd name="connsiteY124" fmla="*/ 7853 h 10000"/>
                  <a:gd name="connsiteX125" fmla="*/ 5437 w 10000"/>
                  <a:gd name="connsiteY125" fmla="*/ 7984 h 10000"/>
                  <a:gd name="connsiteX126" fmla="*/ 5556 w 10000"/>
                  <a:gd name="connsiteY126" fmla="*/ 8115 h 10000"/>
                  <a:gd name="connsiteX127" fmla="*/ 6111 w 10000"/>
                  <a:gd name="connsiteY127" fmla="*/ 7932 h 10000"/>
                  <a:gd name="connsiteX128" fmla="*/ 6111 w 10000"/>
                  <a:gd name="connsiteY128" fmla="*/ 7853 h 10000"/>
                  <a:gd name="connsiteX129" fmla="*/ 5953 w 10000"/>
                  <a:gd name="connsiteY129" fmla="*/ 7696 h 10000"/>
                  <a:gd name="connsiteX130" fmla="*/ 6151 w 10000"/>
                  <a:gd name="connsiteY130" fmla="*/ 7540 h 10000"/>
                  <a:gd name="connsiteX131" fmla="*/ 6032 w 10000"/>
                  <a:gd name="connsiteY131" fmla="*/ 7356 h 10000"/>
                  <a:gd name="connsiteX132" fmla="*/ 6151 w 10000"/>
                  <a:gd name="connsiteY132" fmla="*/ 7277 h 10000"/>
                  <a:gd name="connsiteX133" fmla="*/ 6310 w 10000"/>
                  <a:gd name="connsiteY133" fmla="*/ 7460 h 10000"/>
                  <a:gd name="connsiteX134" fmla="*/ 6231 w 10000"/>
                  <a:gd name="connsiteY134" fmla="*/ 7566 h 10000"/>
                  <a:gd name="connsiteX135" fmla="*/ 6587 w 10000"/>
                  <a:gd name="connsiteY135" fmla="*/ 7618 h 10000"/>
                  <a:gd name="connsiteX136" fmla="*/ 6746 w 10000"/>
                  <a:gd name="connsiteY136" fmla="*/ 7696 h 10000"/>
                  <a:gd name="connsiteX137" fmla="*/ 6905 w 10000"/>
                  <a:gd name="connsiteY137" fmla="*/ 7906 h 10000"/>
                  <a:gd name="connsiteX138" fmla="*/ 6667 w 10000"/>
                  <a:gd name="connsiteY138" fmla="*/ 8089 h 10000"/>
                  <a:gd name="connsiteX139" fmla="*/ 6270 w 10000"/>
                  <a:gd name="connsiteY139" fmla="*/ 8219 h 10000"/>
                  <a:gd name="connsiteX140" fmla="*/ 6191 w 10000"/>
                  <a:gd name="connsiteY140" fmla="*/ 8377 h 10000"/>
                  <a:gd name="connsiteX141" fmla="*/ 5953 w 10000"/>
                  <a:gd name="connsiteY141" fmla="*/ 8455 h 10000"/>
                  <a:gd name="connsiteX142" fmla="*/ 6071 w 10000"/>
                  <a:gd name="connsiteY142" fmla="*/ 8612 h 10000"/>
                  <a:gd name="connsiteX143" fmla="*/ 6310 w 10000"/>
                  <a:gd name="connsiteY143" fmla="*/ 8612 h 10000"/>
                  <a:gd name="connsiteX144" fmla="*/ 6349 w 10000"/>
                  <a:gd name="connsiteY144" fmla="*/ 8612 h 10000"/>
                  <a:gd name="connsiteX145" fmla="*/ 6508 w 10000"/>
                  <a:gd name="connsiteY145" fmla="*/ 8900 h 10000"/>
                  <a:gd name="connsiteX146" fmla="*/ 6587 w 10000"/>
                  <a:gd name="connsiteY146" fmla="*/ 8612 h 10000"/>
                  <a:gd name="connsiteX147" fmla="*/ 6786 w 10000"/>
                  <a:gd name="connsiteY147" fmla="*/ 8560 h 10000"/>
                  <a:gd name="connsiteX148" fmla="*/ 6985 w 10000"/>
                  <a:gd name="connsiteY148" fmla="*/ 8638 h 10000"/>
                  <a:gd name="connsiteX149" fmla="*/ 6985 w 10000"/>
                  <a:gd name="connsiteY149" fmla="*/ 8665 h 10000"/>
                  <a:gd name="connsiteX150" fmla="*/ 7183 w 10000"/>
                  <a:gd name="connsiteY150" fmla="*/ 8612 h 10000"/>
                  <a:gd name="connsiteX151" fmla="*/ 7302 w 10000"/>
                  <a:gd name="connsiteY151" fmla="*/ 8796 h 10000"/>
                  <a:gd name="connsiteX152" fmla="*/ 6905 w 10000"/>
                  <a:gd name="connsiteY152" fmla="*/ 8691 h 10000"/>
                  <a:gd name="connsiteX153" fmla="*/ 6825 w 10000"/>
                  <a:gd name="connsiteY153" fmla="*/ 8718 h 10000"/>
                  <a:gd name="connsiteX154" fmla="*/ 6786 w 10000"/>
                  <a:gd name="connsiteY154" fmla="*/ 8926 h 10000"/>
                  <a:gd name="connsiteX155" fmla="*/ 6746 w 10000"/>
                  <a:gd name="connsiteY155" fmla="*/ 9058 h 10000"/>
                  <a:gd name="connsiteX156" fmla="*/ 7064 w 10000"/>
                  <a:gd name="connsiteY156" fmla="*/ 9031 h 10000"/>
                  <a:gd name="connsiteX157" fmla="*/ 7144 w 10000"/>
                  <a:gd name="connsiteY157" fmla="*/ 9110 h 10000"/>
                  <a:gd name="connsiteX158" fmla="*/ 7183 w 10000"/>
                  <a:gd name="connsiteY158" fmla="*/ 8953 h 10000"/>
                  <a:gd name="connsiteX159" fmla="*/ 7302 w 10000"/>
                  <a:gd name="connsiteY159" fmla="*/ 8744 h 10000"/>
                  <a:gd name="connsiteX160" fmla="*/ 7579 w 10000"/>
                  <a:gd name="connsiteY160" fmla="*/ 9136 h 10000"/>
                  <a:gd name="connsiteX161" fmla="*/ 7857 w 10000"/>
                  <a:gd name="connsiteY161" fmla="*/ 9188 h 10000"/>
                  <a:gd name="connsiteX162" fmla="*/ 8095 w 10000"/>
                  <a:gd name="connsiteY16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85 w 10000"/>
                  <a:gd name="connsiteY10" fmla="*/ 5549 h 10000"/>
                  <a:gd name="connsiteX11" fmla="*/ 8890 w 10000"/>
                  <a:gd name="connsiteY11" fmla="*/ 5157 h 10000"/>
                  <a:gd name="connsiteX12" fmla="*/ 9128 w 10000"/>
                  <a:gd name="connsiteY12" fmla="*/ 5523 h 10000"/>
                  <a:gd name="connsiteX13" fmla="*/ 8849 w 10000"/>
                  <a:gd name="connsiteY13" fmla="*/ 5445 h 10000"/>
                  <a:gd name="connsiteX14" fmla="*/ 8691 w 10000"/>
                  <a:gd name="connsiteY14" fmla="*/ 5183 h 10000"/>
                  <a:gd name="connsiteX15" fmla="*/ 8453 w 10000"/>
                  <a:gd name="connsiteY15" fmla="*/ 4817 h 10000"/>
                  <a:gd name="connsiteX16" fmla="*/ 7302 w 10000"/>
                  <a:gd name="connsiteY16" fmla="*/ 4503 h 10000"/>
                  <a:gd name="connsiteX17" fmla="*/ 7064 w 10000"/>
                  <a:gd name="connsiteY17" fmla="*/ 4503 h 10000"/>
                  <a:gd name="connsiteX18" fmla="*/ 6746 w 10000"/>
                  <a:gd name="connsiteY18" fmla="*/ 4189 h 10000"/>
                  <a:gd name="connsiteX19" fmla="*/ 6469 w 10000"/>
                  <a:gd name="connsiteY19" fmla="*/ 4267 h 10000"/>
                  <a:gd name="connsiteX20" fmla="*/ 6151 w 10000"/>
                  <a:gd name="connsiteY20" fmla="*/ 3900 h 10000"/>
                  <a:gd name="connsiteX21" fmla="*/ 5833 w 10000"/>
                  <a:gd name="connsiteY21" fmla="*/ 3900 h 10000"/>
                  <a:gd name="connsiteX22" fmla="*/ 5516 w 10000"/>
                  <a:gd name="connsiteY22" fmla="*/ 4005 h 10000"/>
                  <a:gd name="connsiteX23" fmla="*/ 5159 w 10000"/>
                  <a:gd name="connsiteY23" fmla="*/ 3979 h 10000"/>
                  <a:gd name="connsiteX24" fmla="*/ 5159 w 10000"/>
                  <a:gd name="connsiteY24" fmla="*/ 3482 h 10000"/>
                  <a:gd name="connsiteX25" fmla="*/ 5357 w 10000"/>
                  <a:gd name="connsiteY25" fmla="*/ 3455 h 10000"/>
                  <a:gd name="connsiteX26" fmla="*/ 5238 w 10000"/>
                  <a:gd name="connsiteY26" fmla="*/ 3325 h 10000"/>
                  <a:gd name="connsiteX27" fmla="*/ 5238 w 10000"/>
                  <a:gd name="connsiteY27" fmla="*/ 3115 h 10000"/>
                  <a:gd name="connsiteX28" fmla="*/ 5278 w 10000"/>
                  <a:gd name="connsiteY28" fmla="*/ 2985 h 10000"/>
                  <a:gd name="connsiteX29" fmla="*/ 4882 w 10000"/>
                  <a:gd name="connsiteY29" fmla="*/ 2775 h 10000"/>
                  <a:gd name="connsiteX30" fmla="*/ 4484 w 10000"/>
                  <a:gd name="connsiteY30" fmla="*/ 2540 h 10000"/>
                  <a:gd name="connsiteX31" fmla="*/ 4286 w 10000"/>
                  <a:gd name="connsiteY31" fmla="*/ 2382 h 10000"/>
                  <a:gd name="connsiteX32" fmla="*/ 4008 w 10000"/>
                  <a:gd name="connsiteY32" fmla="*/ 2330 h 10000"/>
                  <a:gd name="connsiteX33" fmla="*/ 3691 w 10000"/>
                  <a:gd name="connsiteY33" fmla="*/ 2356 h 10000"/>
                  <a:gd name="connsiteX34" fmla="*/ 3373 w 10000"/>
                  <a:gd name="connsiteY34" fmla="*/ 2278 h 10000"/>
                  <a:gd name="connsiteX35" fmla="*/ 2976 w 10000"/>
                  <a:gd name="connsiteY35" fmla="*/ 1649 h 10000"/>
                  <a:gd name="connsiteX36" fmla="*/ 2857 w 10000"/>
                  <a:gd name="connsiteY36" fmla="*/ 1492 h 10000"/>
                  <a:gd name="connsiteX37" fmla="*/ 2738 w 10000"/>
                  <a:gd name="connsiteY37" fmla="*/ 1126 h 10000"/>
                  <a:gd name="connsiteX38" fmla="*/ 2579 w 10000"/>
                  <a:gd name="connsiteY38" fmla="*/ 785 h 10000"/>
                  <a:gd name="connsiteX39" fmla="*/ 2103 w 10000"/>
                  <a:gd name="connsiteY39" fmla="*/ 549 h 10000"/>
                  <a:gd name="connsiteX40" fmla="*/ 1825 w 10000"/>
                  <a:gd name="connsiteY40" fmla="*/ 52 h 10000"/>
                  <a:gd name="connsiteX41" fmla="*/ 1468 w 10000"/>
                  <a:gd name="connsiteY41" fmla="*/ 52 h 10000"/>
                  <a:gd name="connsiteX42" fmla="*/ 1309 w 10000"/>
                  <a:gd name="connsiteY42" fmla="*/ 157 h 10000"/>
                  <a:gd name="connsiteX43" fmla="*/ 1270 w 10000"/>
                  <a:gd name="connsiteY43" fmla="*/ 0 h 10000"/>
                  <a:gd name="connsiteX44" fmla="*/ 754 w 10000"/>
                  <a:gd name="connsiteY44" fmla="*/ 104 h 10000"/>
                  <a:gd name="connsiteX45" fmla="*/ 1309 w 10000"/>
                  <a:gd name="connsiteY45" fmla="*/ 210 h 10000"/>
                  <a:gd name="connsiteX46" fmla="*/ 1270 w 10000"/>
                  <a:gd name="connsiteY46" fmla="*/ 445 h 10000"/>
                  <a:gd name="connsiteX47" fmla="*/ 1389 w 10000"/>
                  <a:gd name="connsiteY47" fmla="*/ 759 h 10000"/>
                  <a:gd name="connsiteX48" fmla="*/ 1508 w 10000"/>
                  <a:gd name="connsiteY48" fmla="*/ 942 h 10000"/>
                  <a:gd name="connsiteX49" fmla="*/ 1309 w 10000"/>
                  <a:gd name="connsiteY49" fmla="*/ 1282 h 10000"/>
                  <a:gd name="connsiteX50" fmla="*/ 1151 w 10000"/>
                  <a:gd name="connsiteY50" fmla="*/ 1282 h 10000"/>
                  <a:gd name="connsiteX51" fmla="*/ 992 w 10000"/>
                  <a:gd name="connsiteY51" fmla="*/ 1518 h 10000"/>
                  <a:gd name="connsiteX52" fmla="*/ 1270 w 10000"/>
                  <a:gd name="connsiteY52" fmla="*/ 1623 h 10000"/>
                  <a:gd name="connsiteX53" fmla="*/ 913 w 10000"/>
                  <a:gd name="connsiteY53" fmla="*/ 1597 h 10000"/>
                  <a:gd name="connsiteX54" fmla="*/ 754 w 10000"/>
                  <a:gd name="connsiteY54" fmla="*/ 1911 h 10000"/>
                  <a:gd name="connsiteX55" fmla="*/ 714 w 10000"/>
                  <a:gd name="connsiteY55" fmla="*/ 1963 h 10000"/>
                  <a:gd name="connsiteX56" fmla="*/ 555 w 10000"/>
                  <a:gd name="connsiteY56" fmla="*/ 2304 h 10000"/>
                  <a:gd name="connsiteX57" fmla="*/ 794 w 10000"/>
                  <a:gd name="connsiteY57" fmla="*/ 2382 h 10000"/>
                  <a:gd name="connsiteX58" fmla="*/ 476 w 10000"/>
                  <a:gd name="connsiteY58" fmla="*/ 2644 h 10000"/>
                  <a:gd name="connsiteX59" fmla="*/ 79 w 10000"/>
                  <a:gd name="connsiteY59" fmla="*/ 2932 h 10000"/>
                  <a:gd name="connsiteX60" fmla="*/ 0 w 10000"/>
                  <a:gd name="connsiteY60" fmla="*/ 3089 h 10000"/>
                  <a:gd name="connsiteX61" fmla="*/ 199 w 10000"/>
                  <a:gd name="connsiteY61" fmla="*/ 3429 h 10000"/>
                  <a:gd name="connsiteX62" fmla="*/ 0 w 10000"/>
                  <a:gd name="connsiteY62" fmla="*/ 3744 h 10000"/>
                  <a:gd name="connsiteX63" fmla="*/ 40 w 10000"/>
                  <a:gd name="connsiteY63" fmla="*/ 4084 h 10000"/>
                  <a:gd name="connsiteX64" fmla="*/ 159 w 10000"/>
                  <a:gd name="connsiteY64" fmla="*/ 4189 h 10000"/>
                  <a:gd name="connsiteX65" fmla="*/ 397 w 10000"/>
                  <a:gd name="connsiteY65" fmla="*/ 4162 h 10000"/>
                  <a:gd name="connsiteX66" fmla="*/ 873 w 10000"/>
                  <a:gd name="connsiteY66" fmla="*/ 4215 h 10000"/>
                  <a:gd name="connsiteX67" fmla="*/ 1270 w 10000"/>
                  <a:gd name="connsiteY67" fmla="*/ 4110 h 10000"/>
                  <a:gd name="connsiteX68" fmla="*/ 1707 w 10000"/>
                  <a:gd name="connsiteY68" fmla="*/ 4110 h 10000"/>
                  <a:gd name="connsiteX69" fmla="*/ 1984 w 10000"/>
                  <a:gd name="connsiteY69" fmla="*/ 4005 h 10000"/>
                  <a:gd name="connsiteX70" fmla="*/ 2063 w 10000"/>
                  <a:gd name="connsiteY70" fmla="*/ 4031 h 10000"/>
                  <a:gd name="connsiteX71" fmla="*/ 1945 w 10000"/>
                  <a:gd name="connsiteY71" fmla="*/ 4084 h 10000"/>
                  <a:gd name="connsiteX72" fmla="*/ 2222 w 10000"/>
                  <a:gd name="connsiteY72" fmla="*/ 4319 h 10000"/>
                  <a:gd name="connsiteX73" fmla="*/ 2421 w 10000"/>
                  <a:gd name="connsiteY73" fmla="*/ 4267 h 10000"/>
                  <a:gd name="connsiteX74" fmla="*/ 2699 w 10000"/>
                  <a:gd name="connsiteY74" fmla="*/ 4371 h 10000"/>
                  <a:gd name="connsiteX75" fmla="*/ 3055 w 10000"/>
                  <a:gd name="connsiteY75" fmla="*/ 4345 h 10000"/>
                  <a:gd name="connsiteX76" fmla="*/ 3651 w 10000"/>
                  <a:gd name="connsiteY76" fmla="*/ 4425 h 10000"/>
                  <a:gd name="connsiteX77" fmla="*/ 3809 w 10000"/>
                  <a:gd name="connsiteY77" fmla="*/ 4477 h 10000"/>
                  <a:gd name="connsiteX78" fmla="*/ 4365 w 10000"/>
                  <a:gd name="connsiteY78" fmla="*/ 4345 h 10000"/>
                  <a:gd name="connsiteX79" fmla="*/ 4445 w 10000"/>
                  <a:gd name="connsiteY79" fmla="*/ 4425 h 10000"/>
                  <a:gd name="connsiteX80" fmla="*/ 4603 w 10000"/>
                  <a:gd name="connsiteY80" fmla="*/ 4319 h 10000"/>
                  <a:gd name="connsiteX81" fmla="*/ 4683 w 10000"/>
                  <a:gd name="connsiteY81" fmla="*/ 4451 h 10000"/>
                  <a:gd name="connsiteX82" fmla="*/ 5238 w 10000"/>
                  <a:gd name="connsiteY82" fmla="*/ 4293 h 10000"/>
                  <a:gd name="connsiteX83" fmla="*/ 5238 w 10000"/>
                  <a:gd name="connsiteY83" fmla="*/ 4136 h 10000"/>
                  <a:gd name="connsiteX84" fmla="*/ 5357 w 10000"/>
                  <a:gd name="connsiteY84" fmla="*/ 4110 h 10000"/>
                  <a:gd name="connsiteX85" fmla="*/ 5477 w 10000"/>
                  <a:gd name="connsiteY85" fmla="*/ 4162 h 10000"/>
                  <a:gd name="connsiteX86" fmla="*/ 5873 w 10000"/>
                  <a:gd name="connsiteY86" fmla="*/ 4058 h 10000"/>
                  <a:gd name="connsiteX87" fmla="*/ 5953 w 10000"/>
                  <a:gd name="connsiteY87" fmla="*/ 4084 h 10000"/>
                  <a:gd name="connsiteX88" fmla="*/ 6151 w 10000"/>
                  <a:gd name="connsiteY88" fmla="*/ 4555 h 10000"/>
                  <a:gd name="connsiteX89" fmla="*/ 6270 w 10000"/>
                  <a:gd name="connsiteY89" fmla="*/ 4607 h 10000"/>
                  <a:gd name="connsiteX90" fmla="*/ 6548 w 10000"/>
                  <a:gd name="connsiteY90" fmla="*/ 4607 h 10000"/>
                  <a:gd name="connsiteX91" fmla="*/ 6667 w 10000"/>
                  <a:gd name="connsiteY91" fmla="*/ 4817 h 10000"/>
                  <a:gd name="connsiteX92" fmla="*/ 6707 w 10000"/>
                  <a:gd name="connsiteY92" fmla="*/ 4974 h 10000"/>
                  <a:gd name="connsiteX93" fmla="*/ 7500 w 10000"/>
                  <a:gd name="connsiteY93" fmla="*/ 5183 h 10000"/>
                  <a:gd name="connsiteX94" fmla="*/ 7183 w 10000"/>
                  <a:gd name="connsiteY94" fmla="*/ 5602 h 10000"/>
                  <a:gd name="connsiteX95" fmla="*/ 6985 w 10000"/>
                  <a:gd name="connsiteY95" fmla="*/ 5497 h 10000"/>
                  <a:gd name="connsiteX96" fmla="*/ 6429 w 10000"/>
                  <a:gd name="connsiteY96" fmla="*/ 5602 h 10000"/>
                  <a:gd name="connsiteX97" fmla="*/ 6151 w 10000"/>
                  <a:gd name="connsiteY97" fmla="*/ 5288 h 10000"/>
                  <a:gd name="connsiteX98" fmla="*/ 5953 w 10000"/>
                  <a:gd name="connsiteY98" fmla="*/ 5314 h 10000"/>
                  <a:gd name="connsiteX99" fmla="*/ 6111 w 10000"/>
                  <a:gd name="connsiteY99" fmla="*/ 5523 h 10000"/>
                  <a:gd name="connsiteX100" fmla="*/ 6151 w 10000"/>
                  <a:gd name="connsiteY100" fmla="*/ 5681 h 10000"/>
                  <a:gd name="connsiteX101" fmla="*/ 5754 w 10000"/>
                  <a:gd name="connsiteY101" fmla="*/ 5969 h 10000"/>
                  <a:gd name="connsiteX102" fmla="*/ 5675 w 10000"/>
                  <a:gd name="connsiteY102" fmla="*/ 6126 h 10000"/>
                  <a:gd name="connsiteX103" fmla="*/ 5636 w 10000"/>
                  <a:gd name="connsiteY103" fmla="*/ 6256 h 10000"/>
                  <a:gd name="connsiteX104" fmla="*/ 5595 w 10000"/>
                  <a:gd name="connsiteY104" fmla="*/ 6308 h 10000"/>
                  <a:gd name="connsiteX105" fmla="*/ 5516 w 10000"/>
                  <a:gd name="connsiteY105" fmla="*/ 6414 h 10000"/>
                  <a:gd name="connsiteX106" fmla="*/ 5278 w 10000"/>
                  <a:gd name="connsiteY106" fmla="*/ 6492 h 10000"/>
                  <a:gd name="connsiteX107" fmla="*/ 5357 w 10000"/>
                  <a:gd name="connsiteY107" fmla="*/ 6675 h 10000"/>
                  <a:gd name="connsiteX108" fmla="*/ 5317 w 10000"/>
                  <a:gd name="connsiteY108" fmla="*/ 6727 h 10000"/>
                  <a:gd name="connsiteX109" fmla="*/ 5000 w 10000"/>
                  <a:gd name="connsiteY109" fmla="*/ 6885 h 10000"/>
                  <a:gd name="connsiteX110" fmla="*/ 4683 w 10000"/>
                  <a:gd name="connsiteY110" fmla="*/ 6859 h 10000"/>
                  <a:gd name="connsiteX111" fmla="*/ 4961 w 10000"/>
                  <a:gd name="connsiteY111" fmla="*/ 6963 h 10000"/>
                  <a:gd name="connsiteX112" fmla="*/ 4961 w 10000"/>
                  <a:gd name="connsiteY112" fmla="*/ 7277 h 10000"/>
                  <a:gd name="connsiteX113" fmla="*/ 4603 w 10000"/>
                  <a:gd name="connsiteY113" fmla="*/ 7356 h 10000"/>
                  <a:gd name="connsiteX114" fmla="*/ 4524 w 10000"/>
                  <a:gd name="connsiteY114" fmla="*/ 7225 h 10000"/>
                  <a:gd name="connsiteX115" fmla="*/ 4484 w 10000"/>
                  <a:gd name="connsiteY115" fmla="*/ 7121 h 10000"/>
                  <a:gd name="connsiteX116" fmla="*/ 4128 w 10000"/>
                  <a:gd name="connsiteY116" fmla="*/ 7199 h 10000"/>
                  <a:gd name="connsiteX117" fmla="*/ 4286 w 10000"/>
                  <a:gd name="connsiteY117" fmla="*/ 7304 h 10000"/>
                  <a:gd name="connsiteX118" fmla="*/ 4405 w 10000"/>
                  <a:gd name="connsiteY118" fmla="*/ 7408 h 10000"/>
                  <a:gd name="connsiteX119" fmla="*/ 4563 w 10000"/>
                  <a:gd name="connsiteY119" fmla="*/ 7670 h 10000"/>
                  <a:gd name="connsiteX120" fmla="*/ 4762 w 10000"/>
                  <a:gd name="connsiteY120" fmla="*/ 7618 h 10000"/>
                  <a:gd name="connsiteX121" fmla="*/ 4921 w 10000"/>
                  <a:gd name="connsiteY121" fmla="*/ 7827 h 10000"/>
                  <a:gd name="connsiteX122" fmla="*/ 5040 w 10000"/>
                  <a:gd name="connsiteY122" fmla="*/ 7879 h 10000"/>
                  <a:gd name="connsiteX123" fmla="*/ 5317 w 10000"/>
                  <a:gd name="connsiteY123" fmla="*/ 7853 h 10000"/>
                  <a:gd name="connsiteX124" fmla="*/ 5437 w 10000"/>
                  <a:gd name="connsiteY124" fmla="*/ 7984 h 10000"/>
                  <a:gd name="connsiteX125" fmla="*/ 5556 w 10000"/>
                  <a:gd name="connsiteY125" fmla="*/ 8115 h 10000"/>
                  <a:gd name="connsiteX126" fmla="*/ 6111 w 10000"/>
                  <a:gd name="connsiteY126" fmla="*/ 7932 h 10000"/>
                  <a:gd name="connsiteX127" fmla="*/ 6111 w 10000"/>
                  <a:gd name="connsiteY127" fmla="*/ 7853 h 10000"/>
                  <a:gd name="connsiteX128" fmla="*/ 5953 w 10000"/>
                  <a:gd name="connsiteY128" fmla="*/ 7696 h 10000"/>
                  <a:gd name="connsiteX129" fmla="*/ 6151 w 10000"/>
                  <a:gd name="connsiteY129" fmla="*/ 7540 h 10000"/>
                  <a:gd name="connsiteX130" fmla="*/ 6032 w 10000"/>
                  <a:gd name="connsiteY130" fmla="*/ 7356 h 10000"/>
                  <a:gd name="connsiteX131" fmla="*/ 6151 w 10000"/>
                  <a:gd name="connsiteY131" fmla="*/ 7277 h 10000"/>
                  <a:gd name="connsiteX132" fmla="*/ 6310 w 10000"/>
                  <a:gd name="connsiteY132" fmla="*/ 7460 h 10000"/>
                  <a:gd name="connsiteX133" fmla="*/ 6231 w 10000"/>
                  <a:gd name="connsiteY133" fmla="*/ 7566 h 10000"/>
                  <a:gd name="connsiteX134" fmla="*/ 6587 w 10000"/>
                  <a:gd name="connsiteY134" fmla="*/ 7618 h 10000"/>
                  <a:gd name="connsiteX135" fmla="*/ 6746 w 10000"/>
                  <a:gd name="connsiteY135" fmla="*/ 7696 h 10000"/>
                  <a:gd name="connsiteX136" fmla="*/ 6905 w 10000"/>
                  <a:gd name="connsiteY136" fmla="*/ 7906 h 10000"/>
                  <a:gd name="connsiteX137" fmla="*/ 6667 w 10000"/>
                  <a:gd name="connsiteY137" fmla="*/ 8089 h 10000"/>
                  <a:gd name="connsiteX138" fmla="*/ 6270 w 10000"/>
                  <a:gd name="connsiteY138" fmla="*/ 8219 h 10000"/>
                  <a:gd name="connsiteX139" fmla="*/ 6191 w 10000"/>
                  <a:gd name="connsiteY139" fmla="*/ 8377 h 10000"/>
                  <a:gd name="connsiteX140" fmla="*/ 5953 w 10000"/>
                  <a:gd name="connsiteY140" fmla="*/ 8455 h 10000"/>
                  <a:gd name="connsiteX141" fmla="*/ 6071 w 10000"/>
                  <a:gd name="connsiteY141" fmla="*/ 8612 h 10000"/>
                  <a:gd name="connsiteX142" fmla="*/ 6310 w 10000"/>
                  <a:gd name="connsiteY142" fmla="*/ 8612 h 10000"/>
                  <a:gd name="connsiteX143" fmla="*/ 6349 w 10000"/>
                  <a:gd name="connsiteY143" fmla="*/ 8612 h 10000"/>
                  <a:gd name="connsiteX144" fmla="*/ 6508 w 10000"/>
                  <a:gd name="connsiteY144" fmla="*/ 8900 h 10000"/>
                  <a:gd name="connsiteX145" fmla="*/ 6587 w 10000"/>
                  <a:gd name="connsiteY145" fmla="*/ 8612 h 10000"/>
                  <a:gd name="connsiteX146" fmla="*/ 6786 w 10000"/>
                  <a:gd name="connsiteY146" fmla="*/ 8560 h 10000"/>
                  <a:gd name="connsiteX147" fmla="*/ 6985 w 10000"/>
                  <a:gd name="connsiteY147" fmla="*/ 8638 h 10000"/>
                  <a:gd name="connsiteX148" fmla="*/ 6985 w 10000"/>
                  <a:gd name="connsiteY148" fmla="*/ 8665 h 10000"/>
                  <a:gd name="connsiteX149" fmla="*/ 7183 w 10000"/>
                  <a:gd name="connsiteY149" fmla="*/ 8612 h 10000"/>
                  <a:gd name="connsiteX150" fmla="*/ 7302 w 10000"/>
                  <a:gd name="connsiteY150" fmla="*/ 8796 h 10000"/>
                  <a:gd name="connsiteX151" fmla="*/ 6905 w 10000"/>
                  <a:gd name="connsiteY151" fmla="*/ 8691 h 10000"/>
                  <a:gd name="connsiteX152" fmla="*/ 6825 w 10000"/>
                  <a:gd name="connsiteY152" fmla="*/ 8718 h 10000"/>
                  <a:gd name="connsiteX153" fmla="*/ 6786 w 10000"/>
                  <a:gd name="connsiteY153" fmla="*/ 8926 h 10000"/>
                  <a:gd name="connsiteX154" fmla="*/ 6746 w 10000"/>
                  <a:gd name="connsiteY154" fmla="*/ 9058 h 10000"/>
                  <a:gd name="connsiteX155" fmla="*/ 7064 w 10000"/>
                  <a:gd name="connsiteY155" fmla="*/ 9031 h 10000"/>
                  <a:gd name="connsiteX156" fmla="*/ 7144 w 10000"/>
                  <a:gd name="connsiteY156" fmla="*/ 9110 h 10000"/>
                  <a:gd name="connsiteX157" fmla="*/ 7183 w 10000"/>
                  <a:gd name="connsiteY157" fmla="*/ 8953 h 10000"/>
                  <a:gd name="connsiteX158" fmla="*/ 7302 w 10000"/>
                  <a:gd name="connsiteY158" fmla="*/ 8744 h 10000"/>
                  <a:gd name="connsiteX159" fmla="*/ 7579 w 10000"/>
                  <a:gd name="connsiteY159" fmla="*/ 9136 h 10000"/>
                  <a:gd name="connsiteX160" fmla="*/ 7857 w 10000"/>
                  <a:gd name="connsiteY160" fmla="*/ 9188 h 10000"/>
                  <a:gd name="connsiteX161" fmla="*/ 8095 w 10000"/>
                  <a:gd name="connsiteY16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485 w 10000"/>
                  <a:gd name="connsiteY9" fmla="*/ 5549 h 10000"/>
                  <a:gd name="connsiteX10" fmla="*/ 8890 w 10000"/>
                  <a:gd name="connsiteY10" fmla="*/ 5157 h 10000"/>
                  <a:gd name="connsiteX11" fmla="*/ 9128 w 10000"/>
                  <a:gd name="connsiteY11" fmla="*/ 5523 h 10000"/>
                  <a:gd name="connsiteX12" fmla="*/ 8849 w 10000"/>
                  <a:gd name="connsiteY12" fmla="*/ 5445 h 10000"/>
                  <a:gd name="connsiteX13" fmla="*/ 8691 w 10000"/>
                  <a:gd name="connsiteY13" fmla="*/ 5183 h 10000"/>
                  <a:gd name="connsiteX14" fmla="*/ 8453 w 10000"/>
                  <a:gd name="connsiteY14" fmla="*/ 4817 h 10000"/>
                  <a:gd name="connsiteX15" fmla="*/ 7302 w 10000"/>
                  <a:gd name="connsiteY15" fmla="*/ 4503 h 10000"/>
                  <a:gd name="connsiteX16" fmla="*/ 7064 w 10000"/>
                  <a:gd name="connsiteY16" fmla="*/ 4503 h 10000"/>
                  <a:gd name="connsiteX17" fmla="*/ 6746 w 10000"/>
                  <a:gd name="connsiteY17" fmla="*/ 4189 h 10000"/>
                  <a:gd name="connsiteX18" fmla="*/ 6469 w 10000"/>
                  <a:gd name="connsiteY18" fmla="*/ 4267 h 10000"/>
                  <a:gd name="connsiteX19" fmla="*/ 6151 w 10000"/>
                  <a:gd name="connsiteY19" fmla="*/ 3900 h 10000"/>
                  <a:gd name="connsiteX20" fmla="*/ 5833 w 10000"/>
                  <a:gd name="connsiteY20" fmla="*/ 3900 h 10000"/>
                  <a:gd name="connsiteX21" fmla="*/ 5516 w 10000"/>
                  <a:gd name="connsiteY21" fmla="*/ 4005 h 10000"/>
                  <a:gd name="connsiteX22" fmla="*/ 5159 w 10000"/>
                  <a:gd name="connsiteY22" fmla="*/ 3979 h 10000"/>
                  <a:gd name="connsiteX23" fmla="*/ 5159 w 10000"/>
                  <a:gd name="connsiteY23" fmla="*/ 3482 h 10000"/>
                  <a:gd name="connsiteX24" fmla="*/ 5357 w 10000"/>
                  <a:gd name="connsiteY24" fmla="*/ 3455 h 10000"/>
                  <a:gd name="connsiteX25" fmla="*/ 5238 w 10000"/>
                  <a:gd name="connsiteY25" fmla="*/ 3325 h 10000"/>
                  <a:gd name="connsiteX26" fmla="*/ 5238 w 10000"/>
                  <a:gd name="connsiteY26" fmla="*/ 3115 h 10000"/>
                  <a:gd name="connsiteX27" fmla="*/ 5278 w 10000"/>
                  <a:gd name="connsiteY27" fmla="*/ 2985 h 10000"/>
                  <a:gd name="connsiteX28" fmla="*/ 4882 w 10000"/>
                  <a:gd name="connsiteY28" fmla="*/ 2775 h 10000"/>
                  <a:gd name="connsiteX29" fmla="*/ 4484 w 10000"/>
                  <a:gd name="connsiteY29" fmla="*/ 2540 h 10000"/>
                  <a:gd name="connsiteX30" fmla="*/ 4286 w 10000"/>
                  <a:gd name="connsiteY30" fmla="*/ 2382 h 10000"/>
                  <a:gd name="connsiteX31" fmla="*/ 4008 w 10000"/>
                  <a:gd name="connsiteY31" fmla="*/ 2330 h 10000"/>
                  <a:gd name="connsiteX32" fmla="*/ 3691 w 10000"/>
                  <a:gd name="connsiteY32" fmla="*/ 2356 h 10000"/>
                  <a:gd name="connsiteX33" fmla="*/ 3373 w 10000"/>
                  <a:gd name="connsiteY33" fmla="*/ 2278 h 10000"/>
                  <a:gd name="connsiteX34" fmla="*/ 2976 w 10000"/>
                  <a:gd name="connsiteY34" fmla="*/ 1649 h 10000"/>
                  <a:gd name="connsiteX35" fmla="*/ 2857 w 10000"/>
                  <a:gd name="connsiteY35" fmla="*/ 1492 h 10000"/>
                  <a:gd name="connsiteX36" fmla="*/ 2738 w 10000"/>
                  <a:gd name="connsiteY36" fmla="*/ 1126 h 10000"/>
                  <a:gd name="connsiteX37" fmla="*/ 2579 w 10000"/>
                  <a:gd name="connsiteY37" fmla="*/ 785 h 10000"/>
                  <a:gd name="connsiteX38" fmla="*/ 2103 w 10000"/>
                  <a:gd name="connsiteY38" fmla="*/ 549 h 10000"/>
                  <a:gd name="connsiteX39" fmla="*/ 1825 w 10000"/>
                  <a:gd name="connsiteY39" fmla="*/ 52 h 10000"/>
                  <a:gd name="connsiteX40" fmla="*/ 1468 w 10000"/>
                  <a:gd name="connsiteY40" fmla="*/ 52 h 10000"/>
                  <a:gd name="connsiteX41" fmla="*/ 1309 w 10000"/>
                  <a:gd name="connsiteY41" fmla="*/ 157 h 10000"/>
                  <a:gd name="connsiteX42" fmla="*/ 1270 w 10000"/>
                  <a:gd name="connsiteY42" fmla="*/ 0 h 10000"/>
                  <a:gd name="connsiteX43" fmla="*/ 754 w 10000"/>
                  <a:gd name="connsiteY43" fmla="*/ 104 h 10000"/>
                  <a:gd name="connsiteX44" fmla="*/ 1309 w 10000"/>
                  <a:gd name="connsiteY44" fmla="*/ 210 h 10000"/>
                  <a:gd name="connsiteX45" fmla="*/ 1270 w 10000"/>
                  <a:gd name="connsiteY45" fmla="*/ 445 h 10000"/>
                  <a:gd name="connsiteX46" fmla="*/ 1389 w 10000"/>
                  <a:gd name="connsiteY46" fmla="*/ 759 h 10000"/>
                  <a:gd name="connsiteX47" fmla="*/ 1508 w 10000"/>
                  <a:gd name="connsiteY47" fmla="*/ 942 h 10000"/>
                  <a:gd name="connsiteX48" fmla="*/ 1309 w 10000"/>
                  <a:gd name="connsiteY48" fmla="*/ 1282 h 10000"/>
                  <a:gd name="connsiteX49" fmla="*/ 1151 w 10000"/>
                  <a:gd name="connsiteY49" fmla="*/ 1282 h 10000"/>
                  <a:gd name="connsiteX50" fmla="*/ 992 w 10000"/>
                  <a:gd name="connsiteY50" fmla="*/ 1518 h 10000"/>
                  <a:gd name="connsiteX51" fmla="*/ 1270 w 10000"/>
                  <a:gd name="connsiteY51" fmla="*/ 1623 h 10000"/>
                  <a:gd name="connsiteX52" fmla="*/ 913 w 10000"/>
                  <a:gd name="connsiteY52" fmla="*/ 1597 h 10000"/>
                  <a:gd name="connsiteX53" fmla="*/ 754 w 10000"/>
                  <a:gd name="connsiteY53" fmla="*/ 1911 h 10000"/>
                  <a:gd name="connsiteX54" fmla="*/ 714 w 10000"/>
                  <a:gd name="connsiteY54" fmla="*/ 1963 h 10000"/>
                  <a:gd name="connsiteX55" fmla="*/ 555 w 10000"/>
                  <a:gd name="connsiteY55" fmla="*/ 2304 h 10000"/>
                  <a:gd name="connsiteX56" fmla="*/ 794 w 10000"/>
                  <a:gd name="connsiteY56" fmla="*/ 2382 h 10000"/>
                  <a:gd name="connsiteX57" fmla="*/ 476 w 10000"/>
                  <a:gd name="connsiteY57" fmla="*/ 2644 h 10000"/>
                  <a:gd name="connsiteX58" fmla="*/ 79 w 10000"/>
                  <a:gd name="connsiteY58" fmla="*/ 2932 h 10000"/>
                  <a:gd name="connsiteX59" fmla="*/ 0 w 10000"/>
                  <a:gd name="connsiteY59" fmla="*/ 3089 h 10000"/>
                  <a:gd name="connsiteX60" fmla="*/ 199 w 10000"/>
                  <a:gd name="connsiteY60" fmla="*/ 3429 h 10000"/>
                  <a:gd name="connsiteX61" fmla="*/ 0 w 10000"/>
                  <a:gd name="connsiteY61" fmla="*/ 3744 h 10000"/>
                  <a:gd name="connsiteX62" fmla="*/ 40 w 10000"/>
                  <a:gd name="connsiteY62" fmla="*/ 4084 h 10000"/>
                  <a:gd name="connsiteX63" fmla="*/ 159 w 10000"/>
                  <a:gd name="connsiteY63" fmla="*/ 4189 h 10000"/>
                  <a:gd name="connsiteX64" fmla="*/ 397 w 10000"/>
                  <a:gd name="connsiteY64" fmla="*/ 4162 h 10000"/>
                  <a:gd name="connsiteX65" fmla="*/ 873 w 10000"/>
                  <a:gd name="connsiteY65" fmla="*/ 4215 h 10000"/>
                  <a:gd name="connsiteX66" fmla="*/ 1270 w 10000"/>
                  <a:gd name="connsiteY66" fmla="*/ 4110 h 10000"/>
                  <a:gd name="connsiteX67" fmla="*/ 1707 w 10000"/>
                  <a:gd name="connsiteY67" fmla="*/ 4110 h 10000"/>
                  <a:gd name="connsiteX68" fmla="*/ 1984 w 10000"/>
                  <a:gd name="connsiteY68" fmla="*/ 4005 h 10000"/>
                  <a:gd name="connsiteX69" fmla="*/ 2063 w 10000"/>
                  <a:gd name="connsiteY69" fmla="*/ 4031 h 10000"/>
                  <a:gd name="connsiteX70" fmla="*/ 1945 w 10000"/>
                  <a:gd name="connsiteY70" fmla="*/ 4084 h 10000"/>
                  <a:gd name="connsiteX71" fmla="*/ 2222 w 10000"/>
                  <a:gd name="connsiteY71" fmla="*/ 4319 h 10000"/>
                  <a:gd name="connsiteX72" fmla="*/ 2421 w 10000"/>
                  <a:gd name="connsiteY72" fmla="*/ 4267 h 10000"/>
                  <a:gd name="connsiteX73" fmla="*/ 2699 w 10000"/>
                  <a:gd name="connsiteY73" fmla="*/ 4371 h 10000"/>
                  <a:gd name="connsiteX74" fmla="*/ 3055 w 10000"/>
                  <a:gd name="connsiteY74" fmla="*/ 4345 h 10000"/>
                  <a:gd name="connsiteX75" fmla="*/ 3651 w 10000"/>
                  <a:gd name="connsiteY75" fmla="*/ 4425 h 10000"/>
                  <a:gd name="connsiteX76" fmla="*/ 3809 w 10000"/>
                  <a:gd name="connsiteY76" fmla="*/ 4477 h 10000"/>
                  <a:gd name="connsiteX77" fmla="*/ 4365 w 10000"/>
                  <a:gd name="connsiteY77" fmla="*/ 4345 h 10000"/>
                  <a:gd name="connsiteX78" fmla="*/ 4445 w 10000"/>
                  <a:gd name="connsiteY78" fmla="*/ 4425 h 10000"/>
                  <a:gd name="connsiteX79" fmla="*/ 4603 w 10000"/>
                  <a:gd name="connsiteY79" fmla="*/ 4319 h 10000"/>
                  <a:gd name="connsiteX80" fmla="*/ 4683 w 10000"/>
                  <a:gd name="connsiteY80" fmla="*/ 4451 h 10000"/>
                  <a:gd name="connsiteX81" fmla="*/ 5238 w 10000"/>
                  <a:gd name="connsiteY81" fmla="*/ 4293 h 10000"/>
                  <a:gd name="connsiteX82" fmla="*/ 5238 w 10000"/>
                  <a:gd name="connsiteY82" fmla="*/ 4136 h 10000"/>
                  <a:gd name="connsiteX83" fmla="*/ 5357 w 10000"/>
                  <a:gd name="connsiteY83" fmla="*/ 4110 h 10000"/>
                  <a:gd name="connsiteX84" fmla="*/ 5477 w 10000"/>
                  <a:gd name="connsiteY84" fmla="*/ 4162 h 10000"/>
                  <a:gd name="connsiteX85" fmla="*/ 5873 w 10000"/>
                  <a:gd name="connsiteY85" fmla="*/ 4058 h 10000"/>
                  <a:gd name="connsiteX86" fmla="*/ 5953 w 10000"/>
                  <a:gd name="connsiteY86" fmla="*/ 4084 h 10000"/>
                  <a:gd name="connsiteX87" fmla="*/ 6151 w 10000"/>
                  <a:gd name="connsiteY87" fmla="*/ 4555 h 10000"/>
                  <a:gd name="connsiteX88" fmla="*/ 6270 w 10000"/>
                  <a:gd name="connsiteY88" fmla="*/ 4607 h 10000"/>
                  <a:gd name="connsiteX89" fmla="*/ 6548 w 10000"/>
                  <a:gd name="connsiteY89" fmla="*/ 4607 h 10000"/>
                  <a:gd name="connsiteX90" fmla="*/ 6667 w 10000"/>
                  <a:gd name="connsiteY90" fmla="*/ 4817 h 10000"/>
                  <a:gd name="connsiteX91" fmla="*/ 6707 w 10000"/>
                  <a:gd name="connsiteY91" fmla="*/ 4974 h 10000"/>
                  <a:gd name="connsiteX92" fmla="*/ 7500 w 10000"/>
                  <a:gd name="connsiteY92" fmla="*/ 5183 h 10000"/>
                  <a:gd name="connsiteX93" fmla="*/ 7183 w 10000"/>
                  <a:gd name="connsiteY93" fmla="*/ 5602 h 10000"/>
                  <a:gd name="connsiteX94" fmla="*/ 6985 w 10000"/>
                  <a:gd name="connsiteY94" fmla="*/ 5497 h 10000"/>
                  <a:gd name="connsiteX95" fmla="*/ 6429 w 10000"/>
                  <a:gd name="connsiteY95" fmla="*/ 5602 h 10000"/>
                  <a:gd name="connsiteX96" fmla="*/ 6151 w 10000"/>
                  <a:gd name="connsiteY96" fmla="*/ 5288 h 10000"/>
                  <a:gd name="connsiteX97" fmla="*/ 5953 w 10000"/>
                  <a:gd name="connsiteY97" fmla="*/ 5314 h 10000"/>
                  <a:gd name="connsiteX98" fmla="*/ 6111 w 10000"/>
                  <a:gd name="connsiteY98" fmla="*/ 5523 h 10000"/>
                  <a:gd name="connsiteX99" fmla="*/ 6151 w 10000"/>
                  <a:gd name="connsiteY99" fmla="*/ 5681 h 10000"/>
                  <a:gd name="connsiteX100" fmla="*/ 5754 w 10000"/>
                  <a:gd name="connsiteY100" fmla="*/ 5969 h 10000"/>
                  <a:gd name="connsiteX101" fmla="*/ 5675 w 10000"/>
                  <a:gd name="connsiteY101" fmla="*/ 6126 h 10000"/>
                  <a:gd name="connsiteX102" fmla="*/ 5636 w 10000"/>
                  <a:gd name="connsiteY102" fmla="*/ 6256 h 10000"/>
                  <a:gd name="connsiteX103" fmla="*/ 5595 w 10000"/>
                  <a:gd name="connsiteY103" fmla="*/ 6308 h 10000"/>
                  <a:gd name="connsiteX104" fmla="*/ 5516 w 10000"/>
                  <a:gd name="connsiteY104" fmla="*/ 6414 h 10000"/>
                  <a:gd name="connsiteX105" fmla="*/ 5278 w 10000"/>
                  <a:gd name="connsiteY105" fmla="*/ 6492 h 10000"/>
                  <a:gd name="connsiteX106" fmla="*/ 5357 w 10000"/>
                  <a:gd name="connsiteY106" fmla="*/ 6675 h 10000"/>
                  <a:gd name="connsiteX107" fmla="*/ 5317 w 10000"/>
                  <a:gd name="connsiteY107" fmla="*/ 6727 h 10000"/>
                  <a:gd name="connsiteX108" fmla="*/ 5000 w 10000"/>
                  <a:gd name="connsiteY108" fmla="*/ 6885 h 10000"/>
                  <a:gd name="connsiteX109" fmla="*/ 4683 w 10000"/>
                  <a:gd name="connsiteY109" fmla="*/ 6859 h 10000"/>
                  <a:gd name="connsiteX110" fmla="*/ 4961 w 10000"/>
                  <a:gd name="connsiteY110" fmla="*/ 6963 h 10000"/>
                  <a:gd name="connsiteX111" fmla="*/ 4961 w 10000"/>
                  <a:gd name="connsiteY111" fmla="*/ 7277 h 10000"/>
                  <a:gd name="connsiteX112" fmla="*/ 4603 w 10000"/>
                  <a:gd name="connsiteY112" fmla="*/ 7356 h 10000"/>
                  <a:gd name="connsiteX113" fmla="*/ 4524 w 10000"/>
                  <a:gd name="connsiteY113" fmla="*/ 7225 h 10000"/>
                  <a:gd name="connsiteX114" fmla="*/ 4484 w 10000"/>
                  <a:gd name="connsiteY114" fmla="*/ 7121 h 10000"/>
                  <a:gd name="connsiteX115" fmla="*/ 4128 w 10000"/>
                  <a:gd name="connsiteY115" fmla="*/ 7199 h 10000"/>
                  <a:gd name="connsiteX116" fmla="*/ 4286 w 10000"/>
                  <a:gd name="connsiteY116" fmla="*/ 7304 h 10000"/>
                  <a:gd name="connsiteX117" fmla="*/ 4405 w 10000"/>
                  <a:gd name="connsiteY117" fmla="*/ 7408 h 10000"/>
                  <a:gd name="connsiteX118" fmla="*/ 4563 w 10000"/>
                  <a:gd name="connsiteY118" fmla="*/ 7670 h 10000"/>
                  <a:gd name="connsiteX119" fmla="*/ 4762 w 10000"/>
                  <a:gd name="connsiteY119" fmla="*/ 7618 h 10000"/>
                  <a:gd name="connsiteX120" fmla="*/ 4921 w 10000"/>
                  <a:gd name="connsiteY120" fmla="*/ 7827 h 10000"/>
                  <a:gd name="connsiteX121" fmla="*/ 5040 w 10000"/>
                  <a:gd name="connsiteY121" fmla="*/ 7879 h 10000"/>
                  <a:gd name="connsiteX122" fmla="*/ 5317 w 10000"/>
                  <a:gd name="connsiteY122" fmla="*/ 7853 h 10000"/>
                  <a:gd name="connsiteX123" fmla="*/ 5437 w 10000"/>
                  <a:gd name="connsiteY123" fmla="*/ 7984 h 10000"/>
                  <a:gd name="connsiteX124" fmla="*/ 5556 w 10000"/>
                  <a:gd name="connsiteY124" fmla="*/ 8115 h 10000"/>
                  <a:gd name="connsiteX125" fmla="*/ 6111 w 10000"/>
                  <a:gd name="connsiteY125" fmla="*/ 7932 h 10000"/>
                  <a:gd name="connsiteX126" fmla="*/ 6111 w 10000"/>
                  <a:gd name="connsiteY126" fmla="*/ 7853 h 10000"/>
                  <a:gd name="connsiteX127" fmla="*/ 5953 w 10000"/>
                  <a:gd name="connsiteY127" fmla="*/ 7696 h 10000"/>
                  <a:gd name="connsiteX128" fmla="*/ 6151 w 10000"/>
                  <a:gd name="connsiteY128" fmla="*/ 7540 h 10000"/>
                  <a:gd name="connsiteX129" fmla="*/ 6032 w 10000"/>
                  <a:gd name="connsiteY129" fmla="*/ 7356 h 10000"/>
                  <a:gd name="connsiteX130" fmla="*/ 6151 w 10000"/>
                  <a:gd name="connsiteY130" fmla="*/ 7277 h 10000"/>
                  <a:gd name="connsiteX131" fmla="*/ 6310 w 10000"/>
                  <a:gd name="connsiteY131" fmla="*/ 7460 h 10000"/>
                  <a:gd name="connsiteX132" fmla="*/ 6231 w 10000"/>
                  <a:gd name="connsiteY132" fmla="*/ 7566 h 10000"/>
                  <a:gd name="connsiteX133" fmla="*/ 6587 w 10000"/>
                  <a:gd name="connsiteY133" fmla="*/ 7618 h 10000"/>
                  <a:gd name="connsiteX134" fmla="*/ 6746 w 10000"/>
                  <a:gd name="connsiteY134" fmla="*/ 7696 h 10000"/>
                  <a:gd name="connsiteX135" fmla="*/ 6905 w 10000"/>
                  <a:gd name="connsiteY135" fmla="*/ 7906 h 10000"/>
                  <a:gd name="connsiteX136" fmla="*/ 6667 w 10000"/>
                  <a:gd name="connsiteY136" fmla="*/ 8089 h 10000"/>
                  <a:gd name="connsiteX137" fmla="*/ 6270 w 10000"/>
                  <a:gd name="connsiteY137" fmla="*/ 8219 h 10000"/>
                  <a:gd name="connsiteX138" fmla="*/ 6191 w 10000"/>
                  <a:gd name="connsiteY138" fmla="*/ 8377 h 10000"/>
                  <a:gd name="connsiteX139" fmla="*/ 5953 w 10000"/>
                  <a:gd name="connsiteY139" fmla="*/ 8455 h 10000"/>
                  <a:gd name="connsiteX140" fmla="*/ 6071 w 10000"/>
                  <a:gd name="connsiteY140" fmla="*/ 8612 h 10000"/>
                  <a:gd name="connsiteX141" fmla="*/ 6310 w 10000"/>
                  <a:gd name="connsiteY141" fmla="*/ 8612 h 10000"/>
                  <a:gd name="connsiteX142" fmla="*/ 6349 w 10000"/>
                  <a:gd name="connsiteY142" fmla="*/ 8612 h 10000"/>
                  <a:gd name="connsiteX143" fmla="*/ 6508 w 10000"/>
                  <a:gd name="connsiteY143" fmla="*/ 8900 h 10000"/>
                  <a:gd name="connsiteX144" fmla="*/ 6587 w 10000"/>
                  <a:gd name="connsiteY144" fmla="*/ 8612 h 10000"/>
                  <a:gd name="connsiteX145" fmla="*/ 6786 w 10000"/>
                  <a:gd name="connsiteY145" fmla="*/ 8560 h 10000"/>
                  <a:gd name="connsiteX146" fmla="*/ 6985 w 10000"/>
                  <a:gd name="connsiteY146" fmla="*/ 8638 h 10000"/>
                  <a:gd name="connsiteX147" fmla="*/ 6985 w 10000"/>
                  <a:gd name="connsiteY147" fmla="*/ 8665 h 10000"/>
                  <a:gd name="connsiteX148" fmla="*/ 7183 w 10000"/>
                  <a:gd name="connsiteY148" fmla="*/ 8612 h 10000"/>
                  <a:gd name="connsiteX149" fmla="*/ 7302 w 10000"/>
                  <a:gd name="connsiteY149" fmla="*/ 8796 h 10000"/>
                  <a:gd name="connsiteX150" fmla="*/ 6905 w 10000"/>
                  <a:gd name="connsiteY150" fmla="*/ 8691 h 10000"/>
                  <a:gd name="connsiteX151" fmla="*/ 6825 w 10000"/>
                  <a:gd name="connsiteY151" fmla="*/ 8718 h 10000"/>
                  <a:gd name="connsiteX152" fmla="*/ 6786 w 10000"/>
                  <a:gd name="connsiteY152" fmla="*/ 8926 h 10000"/>
                  <a:gd name="connsiteX153" fmla="*/ 6746 w 10000"/>
                  <a:gd name="connsiteY153" fmla="*/ 9058 h 10000"/>
                  <a:gd name="connsiteX154" fmla="*/ 7064 w 10000"/>
                  <a:gd name="connsiteY154" fmla="*/ 9031 h 10000"/>
                  <a:gd name="connsiteX155" fmla="*/ 7144 w 10000"/>
                  <a:gd name="connsiteY155" fmla="*/ 9110 h 10000"/>
                  <a:gd name="connsiteX156" fmla="*/ 7183 w 10000"/>
                  <a:gd name="connsiteY156" fmla="*/ 8953 h 10000"/>
                  <a:gd name="connsiteX157" fmla="*/ 7302 w 10000"/>
                  <a:gd name="connsiteY157" fmla="*/ 8744 h 10000"/>
                  <a:gd name="connsiteX158" fmla="*/ 7579 w 10000"/>
                  <a:gd name="connsiteY158" fmla="*/ 9136 h 10000"/>
                  <a:gd name="connsiteX159" fmla="*/ 7857 w 10000"/>
                  <a:gd name="connsiteY159" fmla="*/ 9188 h 10000"/>
                  <a:gd name="connsiteX160" fmla="*/ 8095 w 10000"/>
                  <a:gd name="connsiteY16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485 w 10000"/>
                  <a:gd name="connsiteY8" fmla="*/ 5549 h 10000"/>
                  <a:gd name="connsiteX9" fmla="*/ 8890 w 10000"/>
                  <a:gd name="connsiteY9" fmla="*/ 5157 h 10000"/>
                  <a:gd name="connsiteX10" fmla="*/ 9128 w 10000"/>
                  <a:gd name="connsiteY10" fmla="*/ 5523 h 10000"/>
                  <a:gd name="connsiteX11" fmla="*/ 8849 w 10000"/>
                  <a:gd name="connsiteY11" fmla="*/ 5445 h 10000"/>
                  <a:gd name="connsiteX12" fmla="*/ 8691 w 10000"/>
                  <a:gd name="connsiteY12" fmla="*/ 5183 h 10000"/>
                  <a:gd name="connsiteX13" fmla="*/ 8453 w 10000"/>
                  <a:gd name="connsiteY13" fmla="*/ 4817 h 10000"/>
                  <a:gd name="connsiteX14" fmla="*/ 7302 w 10000"/>
                  <a:gd name="connsiteY14" fmla="*/ 4503 h 10000"/>
                  <a:gd name="connsiteX15" fmla="*/ 7064 w 10000"/>
                  <a:gd name="connsiteY15" fmla="*/ 4503 h 10000"/>
                  <a:gd name="connsiteX16" fmla="*/ 6746 w 10000"/>
                  <a:gd name="connsiteY16" fmla="*/ 4189 h 10000"/>
                  <a:gd name="connsiteX17" fmla="*/ 6469 w 10000"/>
                  <a:gd name="connsiteY17" fmla="*/ 4267 h 10000"/>
                  <a:gd name="connsiteX18" fmla="*/ 6151 w 10000"/>
                  <a:gd name="connsiteY18" fmla="*/ 3900 h 10000"/>
                  <a:gd name="connsiteX19" fmla="*/ 5833 w 10000"/>
                  <a:gd name="connsiteY19" fmla="*/ 3900 h 10000"/>
                  <a:gd name="connsiteX20" fmla="*/ 5516 w 10000"/>
                  <a:gd name="connsiteY20" fmla="*/ 4005 h 10000"/>
                  <a:gd name="connsiteX21" fmla="*/ 5159 w 10000"/>
                  <a:gd name="connsiteY21" fmla="*/ 3979 h 10000"/>
                  <a:gd name="connsiteX22" fmla="*/ 5159 w 10000"/>
                  <a:gd name="connsiteY22" fmla="*/ 3482 h 10000"/>
                  <a:gd name="connsiteX23" fmla="*/ 5357 w 10000"/>
                  <a:gd name="connsiteY23" fmla="*/ 3455 h 10000"/>
                  <a:gd name="connsiteX24" fmla="*/ 5238 w 10000"/>
                  <a:gd name="connsiteY24" fmla="*/ 3325 h 10000"/>
                  <a:gd name="connsiteX25" fmla="*/ 5238 w 10000"/>
                  <a:gd name="connsiteY25" fmla="*/ 3115 h 10000"/>
                  <a:gd name="connsiteX26" fmla="*/ 5278 w 10000"/>
                  <a:gd name="connsiteY26" fmla="*/ 2985 h 10000"/>
                  <a:gd name="connsiteX27" fmla="*/ 4882 w 10000"/>
                  <a:gd name="connsiteY27" fmla="*/ 2775 h 10000"/>
                  <a:gd name="connsiteX28" fmla="*/ 4484 w 10000"/>
                  <a:gd name="connsiteY28" fmla="*/ 2540 h 10000"/>
                  <a:gd name="connsiteX29" fmla="*/ 4286 w 10000"/>
                  <a:gd name="connsiteY29" fmla="*/ 2382 h 10000"/>
                  <a:gd name="connsiteX30" fmla="*/ 4008 w 10000"/>
                  <a:gd name="connsiteY30" fmla="*/ 2330 h 10000"/>
                  <a:gd name="connsiteX31" fmla="*/ 3691 w 10000"/>
                  <a:gd name="connsiteY31" fmla="*/ 2356 h 10000"/>
                  <a:gd name="connsiteX32" fmla="*/ 3373 w 10000"/>
                  <a:gd name="connsiteY32" fmla="*/ 2278 h 10000"/>
                  <a:gd name="connsiteX33" fmla="*/ 2976 w 10000"/>
                  <a:gd name="connsiteY33" fmla="*/ 1649 h 10000"/>
                  <a:gd name="connsiteX34" fmla="*/ 2857 w 10000"/>
                  <a:gd name="connsiteY34" fmla="*/ 1492 h 10000"/>
                  <a:gd name="connsiteX35" fmla="*/ 2738 w 10000"/>
                  <a:gd name="connsiteY35" fmla="*/ 1126 h 10000"/>
                  <a:gd name="connsiteX36" fmla="*/ 2579 w 10000"/>
                  <a:gd name="connsiteY36" fmla="*/ 785 h 10000"/>
                  <a:gd name="connsiteX37" fmla="*/ 2103 w 10000"/>
                  <a:gd name="connsiteY37" fmla="*/ 549 h 10000"/>
                  <a:gd name="connsiteX38" fmla="*/ 1825 w 10000"/>
                  <a:gd name="connsiteY38" fmla="*/ 52 h 10000"/>
                  <a:gd name="connsiteX39" fmla="*/ 1468 w 10000"/>
                  <a:gd name="connsiteY39" fmla="*/ 52 h 10000"/>
                  <a:gd name="connsiteX40" fmla="*/ 1309 w 10000"/>
                  <a:gd name="connsiteY40" fmla="*/ 157 h 10000"/>
                  <a:gd name="connsiteX41" fmla="*/ 1270 w 10000"/>
                  <a:gd name="connsiteY41" fmla="*/ 0 h 10000"/>
                  <a:gd name="connsiteX42" fmla="*/ 754 w 10000"/>
                  <a:gd name="connsiteY42" fmla="*/ 104 h 10000"/>
                  <a:gd name="connsiteX43" fmla="*/ 1309 w 10000"/>
                  <a:gd name="connsiteY43" fmla="*/ 210 h 10000"/>
                  <a:gd name="connsiteX44" fmla="*/ 1270 w 10000"/>
                  <a:gd name="connsiteY44" fmla="*/ 445 h 10000"/>
                  <a:gd name="connsiteX45" fmla="*/ 1389 w 10000"/>
                  <a:gd name="connsiteY45" fmla="*/ 759 h 10000"/>
                  <a:gd name="connsiteX46" fmla="*/ 1508 w 10000"/>
                  <a:gd name="connsiteY46" fmla="*/ 942 h 10000"/>
                  <a:gd name="connsiteX47" fmla="*/ 1309 w 10000"/>
                  <a:gd name="connsiteY47" fmla="*/ 1282 h 10000"/>
                  <a:gd name="connsiteX48" fmla="*/ 1151 w 10000"/>
                  <a:gd name="connsiteY48" fmla="*/ 1282 h 10000"/>
                  <a:gd name="connsiteX49" fmla="*/ 992 w 10000"/>
                  <a:gd name="connsiteY49" fmla="*/ 1518 h 10000"/>
                  <a:gd name="connsiteX50" fmla="*/ 1270 w 10000"/>
                  <a:gd name="connsiteY50" fmla="*/ 1623 h 10000"/>
                  <a:gd name="connsiteX51" fmla="*/ 913 w 10000"/>
                  <a:gd name="connsiteY51" fmla="*/ 1597 h 10000"/>
                  <a:gd name="connsiteX52" fmla="*/ 754 w 10000"/>
                  <a:gd name="connsiteY52" fmla="*/ 1911 h 10000"/>
                  <a:gd name="connsiteX53" fmla="*/ 714 w 10000"/>
                  <a:gd name="connsiteY53" fmla="*/ 1963 h 10000"/>
                  <a:gd name="connsiteX54" fmla="*/ 555 w 10000"/>
                  <a:gd name="connsiteY54" fmla="*/ 2304 h 10000"/>
                  <a:gd name="connsiteX55" fmla="*/ 794 w 10000"/>
                  <a:gd name="connsiteY55" fmla="*/ 2382 h 10000"/>
                  <a:gd name="connsiteX56" fmla="*/ 476 w 10000"/>
                  <a:gd name="connsiteY56" fmla="*/ 2644 h 10000"/>
                  <a:gd name="connsiteX57" fmla="*/ 79 w 10000"/>
                  <a:gd name="connsiteY57" fmla="*/ 2932 h 10000"/>
                  <a:gd name="connsiteX58" fmla="*/ 0 w 10000"/>
                  <a:gd name="connsiteY58" fmla="*/ 3089 h 10000"/>
                  <a:gd name="connsiteX59" fmla="*/ 199 w 10000"/>
                  <a:gd name="connsiteY59" fmla="*/ 3429 h 10000"/>
                  <a:gd name="connsiteX60" fmla="*/ 0 w 10000"/>
                  <a:gd name="connsiteY60" fmla="*/ 3744 h 10000"/>
                  <a:gd name="connsiteX61" fmla="*/ 40 w 10000"/>
                  <a:gd name="connsiteY61" fmla="*/ 4084 h 10000"/>
                  <a:gd name="connsiteX62" fmla="*/ 159 w 10000"/>
                  <a:gd name="connsiteY62" fmla="*/ 4189 h 10000"/>
                  <a:gd name="connsiteX63" fmla="*/ 397 w 10000"/>
                  <a:gd name="connsiteY63" fmla="*/ 4162 h 10000"/>
                  <a:gd name="connsiteX64" fmla="*/ 873 w 10000"/>
                  <a:gd name="connsiteY64" fmla="*/ 4215 h 10000"/>
                  <a:gd name="connsiteX65" fmla="*/ 1270 w 10000"/>
                  <a:gd name="connsiteY65" fmla="*/ 4110 h 10000"/>
                  <a:gd name="connsiteX66" fmla="*/ 1707 w 10000"/>
                  <a:gd name="connsiteY66" fmla="*/ 4110 h 10000"/>
                  <a:gd name="connsiteX67" fmla="*/ 1984 w 10000"/>
                  <a:gd name="connsiteY67" fmla="*/ 4005 h 10000"/>
                  <a:gd name="connsiteX68" fmla="*/ 2063 w 10000"/>
                  <a:gd name="connsiteY68" fmla="*/ 4031 h 10000"/>
                  <a:gd name="connsiteX69" fmla="*/ 1945 w 10000"/>
                  <a:gd name="connsiteY69" fmla="*/ 4084 h 10000"/>
                  <a:gd name="connsiteX70" fmla="*/ 2222 w 10000"/>
                  <a:gd name="connsiteY70" fmla="*/ 4319 h 10000"/>
                  <a:gd name="connsiteX71" fmla="*/ 2421 w 10000"/>
                  <a:gd name="connsiteY71" fmla="*/ 4267 h 10000"/>
                  <a:gd name="connsiteX72" fmla="*/ 2699 w 10000"/>
                  <a:gd name="connsiteY72" fmla="*/ 4371 h 10000"/>
                  <a:gd name="connsiteX73" fmla="*/ 3055 w 10000"/>
                  <a:gd name="connsiteY73" fmla="*/ 4345 h 10000"/>
                  <a:gd name="connsiteX74" fmla="*/ 3651 w 10000"/>
                  <a:gd name="connsiteY74" fmla="*/ 4425 h 10000"/>
                  <a:gd name="connsiteX75" fmla="*/ 3809 w 10000"/>
                  <a:gd name="connsiteY75" fmla="*/ 4477 h 10000"/>
                  <a:gd name="connsiteX76" fmla="*/ 4365 w 10000"/>
                  <a:gd name="connsiteY76" fmla="*/ 4345 h 10000"/>
                  <a:gd name="connsiteX77" fmla="*/ 4445 w 10000"/>
                  <a:gd name="connsiteY77" fmla="*/ 4425 h 10000"/>
                  <a:gd name="connsiteX78" fmla="*/ 4603 w 10000"/>
                  <a:gd name="connsiteY78" fmla="*/ 4319 h 10000"/>
                  <a:gd name="connsiteX79" fmla="*/ 4683 w 10000"/>
                  <a:gd name="connsiteY79" fmla="*/ 4451 h 10000"/>
                  <a:gd name="connsiteX80" fmla="*/ 5238 w 10000"/>
                  <a:gd name="connsiteY80" fmla="*/ 4293 h 10000"/>
                  <a:gd name="connsiteX81" fmla="*/ 5238 w 10000"/>
                  <a:gd name="connsiteY81" fmla="*/ 4136 h 10000"/>
                  <a:gd name="connsiteX82" fmla="*/ 5357 w 10000"/>
                  <a:gd name="connsiteY82" fmla="*/ 4110 h 10000"/>
                  <a:gd name="connsiteX83" fmla="*/ 5477 w 10000"/>
                  <a:gd name="connsiteY83" fmla="*/ 4162 h 10000"/>
                  <a:gd name="connsiteX84" fmla="*/ 5873 w 10000"/>
                  <a:gd name="connsiteY84" fmla="*/ 4058 h 10000"/>
                  <a:gd name="connsiteX85" fmla="*/ 5953 w 10000"/>
                  <a:gd name="connsiteY85" fmla="*/ 4084 h 10000"/>
                  <a:gd name="connsiteX86" fmla="*/ 6151 w 10000"/>
                  <a:gd name="connsiteY86" fmla="*/ 4555 h 10000"/>
                  <a:gd name="connsiteX87" fmla="*/ 6270 w 10000"/>
                  <a:gd name="connsiteY87" fmla="*/ 4607 h 10000"/>
                  <a:gd name="connsiteX88" fmla="*/ 6548 w 10000"/>
                  <a:gd name="connsiteY88" fmla="*/ 4607 h 10000"/>
                  <a:gd name="connsiteX89" fmla="*/ 6667 w 10000"/>
                  <a:gd name="connsiteY89" fmla="*/ 4817 h 10000"/>
                  <a:gd name="connsiteX90" fmla="*/ 6707 w 10000"/>
                  <a:gd name="connsiteY90" fmla="*/ 4974 h 10000"/>
                  <a:gd name="connsiteX91" fmla="*/ 7500 w 10000"/>
                  <a:gd name="connsiteY91" fmla="*/ 5183 h 10000"/>
                  <a:gd name="connsiteX92" fmla="*/ 7183 w 10000"/>
                  <a:gd name="connsiteY92" fmla="*/ 5602 h 10000"/>
                  <a:gd name="connsiteX93" fmla="*/ 6985 w 10000"/>
                  <a:gd name="connsiteY93" fmla="*/ 5497 h 10000"/>
                  <a:gd name="connsiteX94" fmla="*/ 6429 w 10000"/>
                  <a:gd name="connsiteY94" fmla="*/ 5602 h 10000"/>
                  <a:gd name="connsiteX95" fmla="*/ 6151 w 10000"/>
                  <a:gd name="connsiteY95" fmla="*/ 5288 h 10000"/>
                  <a:gd name="connsiteX96" fmla="*/ 5953 w 10000"/>
                  <a:gd name="connsiteY96" fmla="*/ 5314 h 10000"/>
                  <a:gd name="connsiteX97" fmla="*/ 6111 w 10000"/>
                  <a:gd name="connsiteY97" fmla="*/ 5523 h 10000"/>
                  <a:gd name="connsiteX98" fmla="*/ 6151 w 10000"/>
                  <a:gd name="connsiteY98" fmla="*/ 5681 h 10000"/>
                  <a:gd name="connsiteX99" fmla="*/ 5754 w 10000"/>
                  <a:gd name="connsiteY99" fmla="*/ 5969 h 10000"/>
                  <a:gd name="connsiteX100" fmla="*/ 5675 w 10000"/>
                  <a:gd name="connsiteY100" fmla="*/ 6126 h 10000"/>
                  <a:gd name="connsiteX101" fmla="*/ 5636 w 10000"/>
                  <a:gd name="connsiteY101" fmla="*/ 6256 h 10000"/>
                  <a:gd name="connsiteX102" fmla="*/ 5595 w 10000"/>
                  <a:gd name="connsiteY102" fmla="*/ 6308 h 10000"/>
                  <a:gd name="connsiteX103" fmla="*/ 5516 w 10000"/>
                  <a:gd name="connsiteY103" fmla="*/ 6414 h 10000"/>
                  <a:gd name="connsiteX104" fmla="*/ 5278 w 10000"/>
                  <a:gd name="connsiteY104" fmla="*/ 6492 h 10000"/>
                  <a:gd name="connsiteX105" fmla="*/ 5357 w 10000"/>
                  <a:gd name="connsiteY105" fmla="*/ 6675 h 10000"/>
                  <a:gd name="connsiteX106" fmla="*/ 5317 w 10000"/>
                  <a:gd name="connsiteY106" fmla="*/ 6727 h 10000"/>
                  <a:gd name="connsiteX107" fmla="*/ 5000 w 10000"/>
                  <a:gd name="connsiteY107" fmla="*/ 6885 h 10000"/>
                  <a:gd name="connsiteX108" fmla="*/ 4683 w 10000"/>
                  <a:gd name="connsiteY108" fmla="*/ 6859 h 10000"/>
                  <a:gd name="connsiteX109" fmla="*/ 4961 w 10000"/>
                  <a:gd name="connsiteY109" fmla="*/ 6963 h 10000"/>
                  <a:gd name="connsiteX110" fmla="*/ 4961 w 10000"/>
                  <a:gd name="connsiteY110" fmla="*/ 7277 h 10000"/>
                  <a:gd name="connsiteX111" fmla="*/ 4603 w 10000"/>
                  <a:gd name="connsiteY111" fmla="*/ 7356 h 10000"/>
                  <a:gd name="connsiteX112" fmla="*/ 4524 w 10000"/>
                  <a:gd name="connsiteY112" fmla="*/ 7225 h 10000"/>
                  <a:gd name="connsiteX113" fmla="*/ 4484 w 10000"/>
                  <a:gd name="connsiteY113" fmla="*/ 7121 h 10000"/>
                  <a:gd name="connsiteX114" fmla="*/ 4128 w 10000"/>
                  <a:gd name="connsiteY114" fmla="*/ 7199 h 10000"/>
                  <a:gd name="connsiteX115" fmla="*/ 4286 w 10000"/>
                  <a:gd name="connsiteY115" fmla="*/ 7304 h 10000"/>
                  <a:gd name="connsiteX116" fmla="*/ 4405 w 10000"/>
                  <a:gd name="connsiteY116" fmla="*/ 7408 h 10000"/>
                  <a:gd name="connsiteX117" fmla="*/ 4563 w 10000"/>
                  <a:gd name="connsiteY117" fmla="*/ 7670 h 10000"/>
                  <a:gd name="connsiteX118" fmla="*/ 4762 w 10000"/>
                  <a:gd name="connsiteY118" fmla="*/ 7618 h 10000"/>
                  <a:gd name="connsiteX119" fmla="*/ 4921 w 10000"/>
                  <a:gd name="connsiteY119" fmla="*/ 7827 h 10000"/>
                  <a:gd name="connsiteX120" fmla="*/ 5040 w 10000"/>
                  <a:gd name="connsiteY120" fmla="*/ 7879 h 10000"/>
                  <a:gd name="connsiteX121" fmla="*/ 5317 w 10000"/>
                  <a:gd name="connsiteY121" fmla="*/ 7853 h 10000"/>
                  <a:gd name="connsiteX122" fmla="*/ 5437 w 10000"/>
                  <a:gd name="connsiteY122" fmla="*/ 7984 h 10000"/>
                  <a:gd name="connsiteX123" fmla="*/ 5556 w 10000"/>
                  <a:gd name="connsiteY123" fmla="*/ 8115 h 10000"/>
                  <a:gd name="connsiteX124" fmla="*/ 6111 w 10000"/>
                  <a:gd name="connsiteY124" fmla="*/ 7932 h 10000"/>
                  <a:gd name="connsiteX125" fmla="*/ 6111 w 10000"/>
                  <a:gd name="connsiteY125" fmla="*/ 7853 h 10000"/>
                  <a:gd name="connsiteX126" fmla="*/ 5953 w 10000"/>
                  <a:gd name="connsiteY126" fmla="*/ 7696 h 10000"/>
                  <a:gd name="connsiteX127" fmla="*/ 6151 w 10000"/>
                  <a:gd name="connsiteY127" fmla="*/ 7540 h 10000"/>
                  <a:gd name="connsiteX128" fmla="*/ 6032 w 10000"/>
                  <a:gd name="connsiteY128" fmla="*/ 7356 h 10000"/>
                  <a:gd name="connsiteX129" fmla="*/ 6151 w 10000"/>
                  <a:gd name="connsiteY129" fmla="*/ 7277 h 10000"/>
                  <a:gd name="connsiteX130" fmla="*/ 6310 w 10000"/>
                  <a:gd name="connsiteY130" fmla="*/ 7460 h 10000"/>
                  <a:gd name="connsiteX131" fmla="*/ 6231 w 10000"/>
                  <a:gd name="connsiteY131" fmla="*/ 7566 h 10000"/>
                  <a:gd name="connsiteX132" fmla="*/ 6587 w 10000"/>
                  <a:gd name="connsiteY132" fmla="*/ 7618 h 10000"/>
                  <a:gd name="connsiteX133" fmla="*/ 6746 w 10000"/>
                  <a:gd name="connsiteY133" fmla="*/ 7696 h 10000"/>
                  <a:gd name="connsiteX134" fmla="*/ 6905 w 10000"/>
                  <a:gd name="connsiteY134" fmla="*/ 7906 h 10000"/>
                  <a:gd name="connsiteX135" fmla="*/ 6667 w 10000"/>
                  <a:gd name="connsiteY135" fmla="*/ 8089 h 10000"/>
                  <a:gd name="connsiteX136" fmla="*/ 6270 w 10000"/>
                  <a:gd name="connsiteY136" fmla="*/ 8219 h 10000"/>
                  <a:gd name="connsiteX137" fmla="*/ 6191 w 10000"/>
                  <a:gd name="connsiteY137" fmla="*/ 8377 h 10000"/>
                  <a:gd name="connsiteX138" fmla="*/ 5953 w 10000"/>
                  <a:gd name="connsiteY138" fmla="*/ 8455 h 10000"/>
                  <a:gd name="connsiteX139" fmla="*/ 6071 w 10000"/>
                  <a:gd name="connsiteY139" fmla="*/ 8612 h 10000"/>
                  <a:gd name="connsiteX140" fmla="*/ 6310 w 10000"/>
                  <a:gd name="connsiteY140" fmla="*/ 8612 h 10000"/>
                  <a:gd name="connsiteX141" fmla="*/ 6349 w 10000"/>
                  <a:gd name="connsiteY141" fmla="*/ 8612 h 10000"/>
                  <a:gd name="connsiteX142" fmla="*/ 6508 w 10000"/>
                  <a:gd name="connsiteY142" fmla="*/ 8900 h 10000"/>
                  <a:gd name="connsiteX143" fmla="*/ 6587 w 10000"/>
                  <a:gd name="connsiteY143" fmla="*/ 8612 h 10000"/>
                  <a:gd name="connsiteX144" fmla="*/ 6786 w 10000"/>
                  <a:gd name="connsiteY144" fmla="*/ 8560 h 10000"/>
                  <a:gd name="connsiteX145" fmla="*/ 6985 w 10000"/>
                  <a:gd name="connsiteY145" fmla="*/ 8638 h 10000"/>
                  <a:gd name="connsiteX146" fmla="*/ 6985 w 10000"/>
                  <a:gd name="connsiteY146" fmla="*/ 8665 h 10000"/>
                  <a:gd name="connsiteX147" fmla="*/ 7183 w 10000"/>
                  <a:gd name="connsiteY147" fmla="*/ 8612 h 10000"/>
                  <a:gd name="connsiteX148" fmla="*/ 7302 w 10000"/>
                  <a:gd name="connsiteY148" fmla="*/ 8796 h 10000"/>
                  <a:gd name="connsiteX149" fmla="*/ 6905 w 10000"/>
                  <a:gd name="connsiteY149" fmla="*/ 8691 h 10000"/>
                  <a:gd name="connsiteX150" fmla="*/ 6825 w 10000"/>
                  <a:gd name="connsiteY150" fmla="*/ 8718 h 10000"/>
                  <a:gd name="connsiteX151" fmla="*/ 6786 w 10000"/>
                  <a:gd name="connsiteY151" fmla="*/ 8926 h 10000"/>
                  <a:gd name="connsiteX152" fmla="*/ 6746 w 10000"/>
                  <a:gd name="connsiteY152" fmla="*/ 9058 h 10000"/>
                  <a:gd name="connsiteX153" fmla="*/ 7064 w 10000"/>
                  <a:gd name="connsiteY153" fmla="*/ 9031 h 10000"/>
                  <a:gd name="connsiteX154" fmla="*/ 7144 w 10000"/>
                  <a:gd name="connsiteY154" fmla="*/ 9110 h 10000"/>
                  <a:gd name="connsiteX155" fmla="*/ 7183 w 10000"/>
                  <a:gd name="connsiteY155" fmla="*/ 8953 h 10000"/>
                  <a:gd name="connsiteX156" fmla="*/ 7302 w 10000"/>
                  <a:gd name="connsiteY156" fmla="*/ 8744 h 10000"/>
                  <a:gd name="connsiteX157" fmla="*/ 7579 w 10000"/>
                  <a:gd name="connsiteY157" fmla="*/ 9136 h 10000"/>
                  <a:gd name="connsiteX158" fmla="*/ 7857 w 10000"/>
                  <a:gd name="connsiteY158" fmla="*/ 9188 h 10000"/>
                  <a:gd name="connsiteX159" fmla="*/ 8095 w 10000"/>
                  <a:gd name="connsiteY15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849 w 10000"/>
                  <a:gd name="connsiteY10" fmla="*/ 5445 h 10000"/>
                  <a:gd name="connsiteX11" fmla="*/ 8691 w 10000"/>
                  <a:gd name="connsiteY11" fmla="*/ 5183 h 10000"/>
                  <a:gd name="connsiteX12" fmla="*/ 8453 w 10000"/>
                  <a:gd name="connsiteY12" fmla="*/ 4817 h 10000"/>
                  <a:gd name="connsiteX13" fmla="*/ 7302 w 10000"/>
                  <a:gd name="connsiteY13" fmla="*/ 4503 h 10000"/>
                  <a:gd name="connsiteX14" fmla="*/ 7064 w 10000"/>
                  <a:gd name="connsiteY14" fmla="*/ 4503 h 10000"/>
                  <a:gd name="connsiteX15" fmla="*/ 6746 w 10000"/>
                  <a:gd name="connsiteY15" fmla="*/ 4189 h 10000"/>
                  <a:gd name="connsiteX16" fmla="*/ 6469 w 10000"/>
                  <a:gd name="connsiteY16" fmla="*/ 4267 h 10000"/>
                  <a:gd name="connsiteX17" fmla="*/ 6151 w 10000"/>
                  <a:gd name="connsiteY17" fmla="*/ 3900 h 10000"/>
                  <a:gd name="connsiteX18" fmla="*/ 5833 w 10000"/>
                  <a:gd name="connsiteY18" fmla="*/ 3900 h 10000"/>
                  <a:gd name="connsiteX19" fmla="*/ 5516 w 10000"/>
                  <a:gd name="connsiteY19" fmla="*/ 4005 h 10000"/>
                  <a:gd name="connsiteX20" fmla="*/ 5159 w 10000"/>
                  <a:gd name="connsiteY20" fmla="*/ 3979 h 10000"/>
                  <a:gd name="connsiteX21" fmla="*/ 5159 w 10000"/>
                  <a:gd name="connsiteY21" fmla="*/ 3482 h 10000"/>
                  <a:gd name="connsiteX22" fmla="*/ 5357 w 10000"/>
                  <a:gd name="connsiteY22" fmla="*/ 3455 h 10000"/>
                  <a:gd name="connsiteX23" fmla="*/ 5238 w 10000"/>
                  <a:gd name="connsiteY23" fmla="*/ 3325 h 10000"/>
                  <a:gd name="connsiteX24" fmla="*/ 5238 w 10000"/>
                  <a:gd name="connsiteY24" fmla="*/ 3115 h 10000"/>
                  <a:gd name="connsiteX25" fmla="*/ 5278 w 10000"/>
                  <a:gd name="connsiteY25" fmla="*/ 2985 h 10000"/>
                  <a:gd name="connsiteX26" fmla="*/ 4882 w 10000"/>
                  <a:gd name="connsiteY26" fmla="*/ 2775 h 10000"/>
                  <a:gd name="connsiteX27" fmla="*/ 4484 w 10000"/>
                  <a:gd name="connsiteY27" fmla="*/ 2540 h 10000"/>
                  <a:gd name="connsiteX28" fmla="*/ 4286 w 10000"/>
                  <a:gd name="connsiteY28" fmla="*/ 2382 h 10000"/>
                  <a:gd name="connsiteX29" fmla="*/ 4008 w 10000"/>
                  <a:gd name="connsiteY29" fmla="*/ 2330 h 10000"/>
                  <a:gd name="connsiteX30" fmla="*/ 3691 w 10000"/>
                  <a:gd name="connsiteY30" fmla="*/ 2356 h 10000"/>
                  <a:gd name="connsiteX31" fmla="*/ 3373 w 10000"/>
                  <a:gd name="connsiteY31" fmla="*/ 2278 h 10000"/>
                  <a:gd name="connsiteX32" fmla="*/ 2976 w 10000"/>
                  <a:gd name="connsiteY32" fmla="*/ 1649 h 10000"/>
                  <a:gd name="connsiteX33" fmla="*/ 2857 w 10000"/>
                  <a:gd name="connsiteY33" fmla="*/ 1492 h 10000"/>
                  <a:gd name="connsiteX34" fmla="*/ 2738 w 10000"/>
                  <a:gd name="connsiteY34" fmla="*/ 1126 h 10000"/>
                  <a:gd name="connsiteX35" fmla="*/ 2579 w 10000"/>
                  <a:gd name="connsiteY35" fmla="*/ 785 h 10000"/>
                  <a:gd name="connsiteX36" fmla="*/ 2103 w 10000"/>
                  <a:gd name="connsiteY36" fmla="*/ 549 h 10000"/>
                  <a:gd name="connsiteX37" fmla="*/ 1825 w 10000"/>
                  <a:gd name="connsiteY37" fmla="*/ 52 h 10000"/>
                  <a:gd name="connsiteX38" fmla="*/ 1468 w 10000"/>
                  <a:gd name="connsiteY38" fmla="*/ 52 h 10000"/>
                  <a:gd name="connsiteX39" fmla="*/ 1309 w 10000"/>
                  <a:gd name="connsiteY39" fmla="*/ 157 h 10000"/>
                  <a:gd name="connsiteX40" fmla="*/ 1270 w 10000"/>
                  <a:gd name="connsiteY40" fmla="*/ 0 h 10000"/>
                  <a:gd name="connsiteX41" fmla="*/ 754 w 10000"/>
                  <a:gd name="connsiteY41" fmla="*/ 104 h 10000"/>
                  <a:gd name="connsiteX42" fmla="*/ 1309 w 10000"/>
                  <a:gd name="connsiteY42" fmla="*/ 210 h 10000"/>
                  <a:gd name="connsiteX43" fmla="*/ 1270 w 10000"/>
                  <a:gd name="connsiteY43" fmla="*/ 445 h 10000"/>
                  <a:gd name="connsiteX44" fmla="*/ 1389 w 10000"/>
                  <a:gd name="connsiteY44" fmla="*/ 759 h 10000"/>
                  <a:gd name="connsiteX45" fmla="*/ 1508 w 10000"/>
                  <a:gd name="connsiteY45" fmla="*/ 942 h 10000"/>
                  <a:gd name="connsiteX46" fmla="*/ 1309 w 10000"/>
                  <a:gd name="connsiteY46" fmla="*/ 1282 h 10000"/>
                  <a:gd name="connsiteX47" fmla="*/ 1151 w 10000"/>
                  <a:gd name="connsiteY47" fmla="*/ 1282 h 10000"/>
                  <a:gd name="connsiteX48" fmla="*/ 992 w 10000"/>
                  <a:gd name="connsiteY48" fmla="*/ 1518 h 10000"/>
                  <a:gd name="connsiteX49" fmla="*/ 1270 w 10000"/>
                  <a:gd name="connsiteY49" fmla="*/ 1623 h 10000"/>
                  <a:gd name="connsiteX50" fmla="*/ 913 w 10000"/>
                  <a:gd name="connsiteY50" fmla="*/ 1597 h 10000"/>
                  <a:gd name="connsiteX51" fmla="*/ 754 w 10000"/>
                  <a:gd name="connsiteY51" fmla="*/ 1911 h 10000"/>
                  <a:gd name="connsiteX52" fmla="*/ 714 w 10000"/>
                  <a:gd name="connsiteY52" fmla="*/ 1963 h 10000"/>
                  <a:gd name="connsiteX53" fmla="*/ 555 w 10000"/>
                  <a:gd name="connsiteY53" fmla="*/ 2304 h 10000"/>
                  <a:gd name="connsiteX54" fmla="*/ 794 w 10000"/>
                  <a:gd name="connsiteY54" fmla="*/ 2382 h 10000"/>
                  <a:gd name="connsiteX55" fmla="*/ 476 w 10000"/>
                  <a:gd name="connsiteY55" fmla="*/ 2644 h 10000"/>
                  <a:gd name="connsiteX56" fmla="*/ 79 w 10000"/>
                  <a:gd name="connsiteY56" fmla="*/ 2932 h 10000"/>
                  <a:gd name="connsiteX57" fmla="*/ 0 w 10000"/>
                  <a:gd name="connsiteY57" fmla="*/ 3089 h 10000"/>
                  <a:gd name="connsiteX58" fmla="*/ 199 w 10000"/>
                  <a:gd name="connsiteY58" fmla="*/ 3429 h 10000"/>
                  <a:gd name="connsiteX59" fmla="*/ 0 w 10000"/>
                  <a:gd name="connsiteY59" fmla="*/ 3744 h 10000"/>
                  <a:gd name="connsiteX60" fmla="*/ 40 w 10000"/>
                  <a:gd name="connsiteY60" fmla="*/ 4084 h 10000"/>
                  <a:gd name="connsiteX61" fmla="*/ 159 w 10000"/>
                  <a:gd name="connsiteY61" fmla="*/ 4189 h 10000"/>
                  <a:gd name="connsiteX62" fmla="*/ 397 w 10000"/>
                  <a:gd name="connsiteY62" fmla="*/ 4162 h 10000"/>
                  <a:gd name="connsiteX63" fmla="*/ 873 w 10000"/>
                  <a:gd name="connsiteY63" fmla="*/ 4215 h 10000"/>
                  <a:gd name="connsiteX64" fmla="*/ 1270 w 10000"/>
                  <a:gd name="connsiteY64" fmla="*/ 4110 h 10000"/>
                  <a:gd name="connsiteX65" fmla="*/ 1707 w 10000"/>
                  <a:gd name="connsiteY65" fmla="*/ 4110 h 10000"/>
                  <a:gd name="connsiteX66" fmla="*/ 1984 w 10000"/>
                  <a:gd name="connsiteY66" fmla="*/ 4005 h 10000"/>
                  <a:gd name="connsiteX67" fmla="*/ 2063 w 10000"/>
                  <a:gd name="connsiteY67" fmla="*/ 4031 h 10000"/>
                  <a:gd name="connsiteX68" fmla="*/ 1945 w 10000"/>
                  <a:gd name="connsiteY68" fmla="*/ 4084 h 10000"/>
                  <a:gd name="connsiteX69" fmla="*/ 2222 w 10000"/>
                  <a:gd name="connsiteY69" fmla="*/ 4319 h 10000"/>
                  <a:gd name="connsiteX70" fmla="*/ 2421 w 10000"/>
                  <a:gd name="connsiteY70" fmla="*/ 4267 h 10000"/>
                  <a:gd name="connsiteX71" fmla="*/ 2699 w 10000"/>
                  <a:gd name="connsiteY71" fmla="*/ 4371 h 10000"/>
                  <a:gd name="connsiteX72" fmla="*/ 3055 w 10000"/>
                  <a:gd name="connsiteY72" fmla="*/ 4345 h 10000"/>
                  <a:gd name="connsiteX73" fmla="*/ 3651 w 10000"/>
                  <a:gd name="connsiteY73" fmla="*/ 4425 h 10000"/>
                  <a:gd name="connsiteX74" fmla="*/ 3809 w 10000"/>
                  <a:gd name="connsiteY74" fmla="*/ 4477 h 10000"/>
                  <a:gd name="connsiteX75" fmla="*/ 4365 w 10000"/>
                  <a:gd name="connsiteY75" fmla="*/ 4345 h 10000"/>
                  <a:gd name="connsiteX76" fmla="*/ 4445 w 10000"/>
                  <a:gd name="connsiteY76" fmla="*/ 4425 h 10000"/>
                  <a:gd name="connsiteX77" fmla="*/ 4603 w 10000"/>
                  <a:gd name="connsiteY77" fmla="*/ 4319 h 10000"/>
                  <a:gd name="connsiteX78" fmla="*/ 4683 w 10000"/>
                  <a:gd name="connsiteY78" fmla="*/ 4451 h 10000"/>
                  <a:gd name="connsiteX79" fmla="*/ 5238 w 10000"/>
                  <a:gd name="connsiteY79" fmla="*/ 4293 h 10000"/>
                  <a:gd name="connsiteX80" fmla="*/ 5238 w 10000"/>
                  <a:gd name="connsiteY80" fmla="*/ 4136 h 10000"/>
                  <a:gd name="connsiteX81" fmla="*/ 5357 w 10000"/>
                  <a:gd name="connsiteY81" fmla="*/ 4110 h 10000"/>
                  <a:gd name="connsiteX82" fmla="*/ 5477 w 10000"/>
                  <a:gd name="connsiteY82" fmla="*/ 4162 h 10000"/>
                  <a:gd name="connsiteX83" fmla="*/ 5873 w 10000"/>
                  <a:gd name="connsiteY83" fmla="*/ 4058 h 10000"/>
                  <a:gd name="connsiteX84" fmla="*/ 5953 w 10000"/>
                  <a:gd name="connsiteY84" fmla="*/ 4084 h 10000"/>
                  <a:gd name="connsiteX85" fmla="*/ 6151 w 10000"/>
                  <a:gd name="connsiteY85" fmla="*/ 4555 h 10000"/>
                  <a:gd name="connsiteX86" fmla="*/ 6270 w 10000"/>
                  <a:gd name="connsiteY86" fmla="*/ 4607 h 10000"/>
                  <a:gd name="connsiteX87" fmla="*/ 6548 w 10000"/>
                  <a:gd name="connsiteY87" fmla="*/ 4607 h 10000"/>
                  <a:gd name="connsiteX88" fmla="*/ 6667 w 10000"/>
                  <a:gd name="connsiteY88" fmla="*/ 4817 h 10000"/>
                  <a:gd name="connsiteX89" fmla="*/ 6707 w 10000"/>
                  <a:gd name="connsiteY89" fmla="*/ 4974 h 10000"/>
                  <a:gd name="connsiteX90" fmla="*/ 7500 w 10000"/>
                  <a:gd name="connsiteY90" fmla="*/ 5183 h 10000"/>
                  <a:gd name="connsiteX91" fmla="*/ 7183 w 10000"/>
                  <a:gd name="connsiteY91" fmla="*/ 5602 h 10000"/>
                  <a:gd name="connsiteX92" fmla="*/ 6985 w 10000"/>
                  <a:gd name="connsiteY92" fmla="*/ 5497 h 10000"/>
                  <a:gd name="connsiteX93" fmla="*/ 6429 w 10000"/>
                  <a:gd name="connsiteY93" fmla="*/ 5602 h 10000"/>
                  <a:gd name="connsiteX94" fmla="*/ 6151 w 10000"/>
                  <a:gd name="connsiteY94" fmla="*/ 5288 h 10000"/>
                  <a:gd name="connsiteX95" fmla="*/ 5953 w 10000"/>
                  <a:gd name="connsiteY95" fmla="*/ 5314 h 10000"/>
                  <a:gd name="connsiteX96" fmla="*/ 6111 w 10000"/>
                  <a:gd name="connsiteY96" fmla="*/ 5523 h 10000"/>
                  <a:gd name="connsiteX97" fmla="*/ 6151 w 10000"/>
                  <a:gd name="connsiteY97" fmla="*/ 5681 h 10000"/>
                  <a:gd name="connsiteX98" fmla="*/ 5754 w 10000"/>
                  <a:gd name="connsiteY98" fmla="*/ 5969 h 10000"/>
                  <a:gd name="connsiteX99" fmla="*/ 5675 w 10000"/>
                  <a:gd name="connsiteY99" fmla="*/ 6126 h 10000"/>
                  <a:gd name="connsiteX100" fmla="*/ 5636 w 10000"/>
                  <a:gd name="connsiteY100" fmla="*/ 6256 h 10000"/>
                  <a:gd name="connsiteX101" fmla="*/ 5595 w 10000"/>
                  <a:gd name="connsiteY101" fmla="*/ 6308 h 10000"/>
                  <a:gd name="connsiteX102" fmla="*/ 5516 w 10000"/>
                  <a:gd name="connsiteY102" fmla="*/ 6414 h 10000"/>
                  <a:gd name="connsiteX103" fmla="*/ 5278 w 10000"/>
                  <a:gd name="connsiteY103" fmla="*/ 6492 h 10000"/>
                  <a:gd name="connsiteX104" fmla="*/ 5357 w 10000"/>
                  <a:gd name="connsiteY104" fmla="*/ 6675 h 10000"/>
                  <a:gd name="connsiteX105" fmla="*/ 5317 w 10000"/>
                  <a:gd name="connsiteY105" fmla="*/ 6727 h 10000"/>
                  <a:gd name="connsiteX106" fmla="*/ 5000 w 10000"/>
                  <a:gd name="connsiteY106" fmla="*/ 6885 h 10000"/>
                  <a:gd name="connsiteX107" fmla="*/ 4683 w 10000"/>
                  <a:gd name="connsiteY107" fmla="*/ 6859 h 10000"/>
                  <a:gd name="connsiteX108" fmla="*/ 4961 w 10000"/>
                  <a:gd name="connsiteY108" fmla="*/ 6963 h 10000"/>
                  <a:gd name="connsiteX109" fmla="*/ 4961 w 10000"/>
                  <a:gd name="connsiteY109" fmla="*/ 7277 h 10000"/>
                  <a:gd name="connsiteX110" fmla="*/ 4603 w 10000"/>
                  <a:gd name="connsiteY110" fmla="*/ 7356 h 10000"/>
                  <a:gd name="connsiteX111" fmla="*/ 4524 w 10000"/>
                  <a:gd name="connsiteY111" fmla="*/ 7225 h 10000"/>
                  <a:gd name="connsiteX112" fmla="*/ 4484 w 10000"/>
                  <a:gd name="connsiteY112" fmla="*/ 7121 h 10000"/>
                  <a:gd name="connsiteX113" fmla="*/ 4128 w 10000"/>
                  <a:gd name="connsiteY113" fmla="*/ 7199 h 10000"/>
                  <a:gd name="connsiteX114" fmla="*/ 4286 w 10000"/>
                  <a:gd name="connsiteY114" fmla="*/ 7304 h 10000"/>
                  <a:gd name="connsiteX115" fmla="*/ 4405 w 10000"/>
                  <a:gd name="connsiteY115" fmla="*/ 7408 h 10000"/>
                  <a:gd name="connsiteX116" fmla="*/ 4563 w 10000"/>
                  <a:gd name="connsiteY116" fmla="*/ 7670 h 10000"/>
                  <a:gd name="connsiteX117" fmla="*/ 4762 w 10000"/>
                  <a:gd name="connsiteY117" fmla="*/ 7618 h 10000"/>
                  <a:gd name="connsiteX118" fmla="*/ 4921 w 10000"/>
                  <a:gd name="connsiteY118" fmla="*/ 7827 h 10000"/>
                  <a:gd name="connsiteX119" fmla="*/ 5040 w 10000"/>
                  <a:gd name="connsiteY119" fmla="*/ 7879 h 10000"/>
                  <a:gd name="connsiteX120" fmla="*/ 5317 w 10000"/>
                  <a:gd name="connsiteY120" fmla="*/ 7853 h 10000"/>
                  <a:gd name="connsiteX121" fmla="*/ 5437 w 10000"/>
                  <a:gd name="connsiteY121" fmla="*/ 7984 h 10000"/>
                  <a:gd name="connsiteX122" fmla="*/ 5556 w 10000"/>
                  <a:gd name="connsiteY122" fmla="*/ 8115 h 10000"/>
                  <a:gd name="connsiteX123" fmla="*/ 6111 w 10000"/>
                  <a:gd name="connsiteY123" fmla="*/ 7932 h 10000"/>
                  <a:gd name="connsiteX124" fmla="*/ 6111 w 10000"/>
                  <a:gd name="connsiteY124" fmla="*/ 7853 h 10000"/>
                  <a:gd name="connsiteX125" fmla="*/ 5953 w 10000"/>
                  <a:gd name="connsiteY125" fmla="*/ 7696 h 10000"/>
                  <a:gd name="connsiteX126" fmla="*/ 6151 w 10000"/>
                  <a:gd name="connsiteY126" fmla="*/ 7540 h 10000"/>
                  <a:gd name="connsiteX127" fmla="*/ 6032 w 10000"/>
                  <a:gd name="connsiteY127" fmla="*/ 7356 h 10000"/>
                  <a:gd name="connsiteX128" fmla="*/ 6151 w 10000"/>
                  <a:gd name="connsiteY128" fmla="*/ 7277 h 10000"/>
                  <a:gd name="connsiteX129" fmla="*/ 6310 w 10000"/>
                  <a:gd name="connsiteY129" fmla="*/ 7460 h 10000"/>
                  <a:gd name="connsiteX130" fmla="*/ 6231 w 10000"/>
                  <a:gd name="connsiteY130" fmla="*/ 7566 h 10000"/>
                  <a:gd name="connsiteX131" fmla="*/ 6587 w 10000"/>
                  <a:gd name="connsiteY131" fmla="*/ 7618 h 10000"/>
                  <a:gd name="connsiteX132" fmla="*/ 6746 w 10000"/>
                  <a:gd name="connsiteY132" fmla="*/ 7696 h 10000"/>
                  <a:gd name="connsiteX133" fmla="*/ 6905 w 10000"/>
                  <a:gd name="connsiteY133" fmla="*/ 7906 h 10000"/>
                  <a:gd name="connsiteX134" fmla="*/ 6667 w 10000"/>
                  <a:gd name="connsiteY134" fmla="*/ 8089 h 10000"/>
                  <a:gd name="connsiteX135" fmla="*/ 6270 w 10000"/>
                  <a:gd name="connsiteY135" fmla="*/ 8219 h 10000"/>
                  <a:gd name="connsiteX136" fmla="*/ 6191 w 10000"/>
                  <a:gd name="connsiteY136" fmla="*/ 8377 h 10000"/>
                  <a:gd name="connsiteX137" fmla="*/ 5953 w 10000"/>
                  <a:gd name="connsiteY137" fmla="*/ 8455 h 10000"/>
                  <a:gd name="connsiteX138" fmla="*/ 6071 w 10000"/>
                  <a:gd name="connsiteY138" fmla="*/ 8612 h 10000"/>
                  <a:gd name="connsiteX139" fmla="*/ 6310 w 10000"/>
                  <a:gd name="connsiteY139" fmla="*/ 8612 h 10000"/>
                  <a:gd name="connsiteX140" fmla="*/ 6349 w 10000"/>
                  <a:gd name="connsiteY140" fmla="*/ 8612 h 10000"/>
                  <a:gd name="connsiteX141" fmla="*/ 6508 w 10000"/>
                  <a:gd name="connsiteY141" fmla="*/ 8900 h 10000"/>
                  <a:gd name="connsiteX142" fmla="*/ 6587 w 10000"/>
                  <a:gd name="connsiteY142" fmla="*/ 8612 h 10000"/>
                  <a:gd name="connsiteX143" fmla="*/ 6786 w 10000"/>
                  <a:gd name="connsiteY143" fmla="*/ 8560 h 10000"/>
                  <a:gd name="connsiteX144" fmla="*/ 6985 w 10000"/>
                  <a:gd name="connsiteY144" fmla="*/ 8638 h 10000"/>
                  <a:gd name="connsiteX145" fmla="*/ 6985 w 10000"/>
                  <a:gd name="connsiteY145" fmla="*/ 8665 h 10000"/>
                  <a:gd name="connsiteX146" fmla="*/ 7183 w 10000"/>
                  <a:gd name="connsiteY146" fmla="*/ 8612 h 10000"/>
                  <a:gd name="connsiteX147" fmla="*/ 7302 w 10000"/>
                  <a:gd name="connsiteY147" fmla="*/ 8796 h 10000"/>
                  <a:gd name="connsiteX148" fmla="*/ 6905 w 10000"/>
                  <a:gd name="connsiteY148" fmla="*/ 8691 h 10000"/>
                  <a:gd name="connsiteX149" fmla="*/ 6825 w 10000"/>
                  <a:gd name="connsiteY149" fmla="*/ 8718 h 10000"/>
                  <a:gd name="connsiteX150" fmla="*/ 6786 w 10000"/>
                  <a:gd name="connsiteY150" fmla="*/ 8926 h 10000"/>
                  <a:gd name="connsiteX151" fmla="*/ 6746 w 10000"/>
                  <a:gd name="connsiteY151" fmla="*/ 9058 h 10000"/>
                  <a:gd name="connsiteX152" fmla="*/ 7064 w 10000"/>
                  <a:gd name="connsiteY152" fmla="*/ 9031 h 10000"/>
                  <a:gd name="connsiteX153" fmla="*/ 7144 w 10000"/>
                  <a:gd name="connsiteY153" fmla="*/ 9110 h 10000"/>
                  <a:gd name="connsiteX154" fmla="*/ 7183 w 10000"/>
                  <a:gd name="connsiteY154" fmla="*/ 8953 h 10000"/>
                  <a:gd name="connsiteX155" fmla="*/ 7302 w 10000"/>
                  <a:gd name="connsiteY155" fmla="*/ 8744 h 10000"/>
                  <a:gd name="connsiteX156" fmla="*/ 7579 w 10000"/>
                  <a:gd name="connsiteY156" fmla="*/ 9136 h 10000"/>
                  <a:gd name="connsiteX157" fmla="*/ 7857 w 10000"/>
                  <a:gd name="connsiteY157" fmla="*/ 9188 h 10000"/>
                  <a:gd name="connsiteX158" fmla="*/ 8095 w 10000"/>
                  <a:gd name="connsiteY15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691 w 10000"/>
                  <a:gd name="connsiteY10" fmla="*/ 5183 h 10000"/>
                  <a:gd name="connsiteX11" fmla="*/ 8453 w 10000"/>
                  <a:gd name="connsiteY11" fmla="*/ 4817 h 10000"/>
                  <a:gd name="connsiteX12" fmla="*/ 7302 w 10000"/>
                  <a:gd name="connsiteY12" fmla="*/ 4503 h 10000"/>
                  <a:gd name="connsiteX13" fmla="*/ 7064 w 10000"/>
                  <a:gd name="connsiteY13" fmla="*/ 4503 h 10000"/>
                  <a:gd name="connsiteX14" fmla="*/ 6746 w 10000"/>
                  <a:gd name="connsiteY14" fmla="*/ 4189 h 10000"/>
                  <a:gd name="connsiteX15" fmla="*/ 6469 w 10000"/>
                  <a:gd name="connsiteY15" fmla="*/ 4267 h 10000"/>
                  <a:gd name="connsiteX16" fmla="*/ 6151 w 10000"/>
                  <a:gd name="connsiteY16" fmla="*/ 3900 h 10000"/>
                  <a:gd name="connsiteX17" fmla="*/ 5833 w 10000"/>
                  <a:gd name="connsiteY17" fmla="*/ 3900 h 10000"/>
                  <a:gd name="connsiteX18" fmla="*/ 5516 w 10000"/>
                  <a:gd name="connsiteY18" fmla="*/ 4005 h 10000"/>
                  <a:gd name="connsiteX19" fmla="*/ 5159 w 10000"/>
                  <a:gd name="connsiteY19" fmla="*/ 3979 h 10000"/>
                  <a:gd name="connsiteX20" fmla="*/ 5159 w 10000"/>
                  <a:gd name="connsiteY20" fmla="*/ 3482 h 10000"/>
                  <a:gd name="connsiteX21" fmla="*/ 5357 w 10000"/>
                  <a:gd name="connsiteY21" fmla="*/ 3455 h 10000"/>
                  <a:gd name="connsiteX22" fmla="*/ 5238 w 10000"/>
                  <a:gd name="connsiteY22" fmla="*/ 3325 h 10000"/>
                  <a:gd name="connsiteX23" fmla="*/ 5238 w 10000"/>
                  <a:gd name="connsiteY23" fmla="*/ 3115 h 10000"/>
                  <a:gd name="connsiteX24" fmla="*/ 5278 w 10000"/>
                  <a:gd name="connsiteY24" fmla="*/ 2985 h 10000"/>
                  <a:gd name="connsiteX25" fmla="*/ 4882 w 10000"/>
                  <a:gd name="connsiteY25" fmla="*/ 2775 h 10000"/>
                  <a:gd name="connsiteX26" fmla="*/ 4484 w 10000"/>
                  <a:gd name="connsiteY26" fmla="*/ 2540 h 10000"/>
                  <a:gd name="connsiteX27" fmla="*/ 4286 w 10000"/>
                  <a:gd name="connsiteY27" fmla="*/ 2382 h 10000"/>
                  <a:gd name="connsiteX28" fmla="*/ 4008 w 10000"/>
                  <a:gd name="connsiteY28" fmla="*/ 2330 h 10000"/>
                  <a:gd name="connsiteX29" fmla="*/ 3691 w 10000"/>
                  <a:gd name="connsiteY29" fmla="*/ 2356 h 10000"/>
                  <a:gd name="connsiteX30" fmla="*/ 3373 w 10000"/>
                  <a:gd name="connsiteY30" fmla="*/ 2278 h 10000"/>
                  <a:gd name="connsiteX31" fmla="*/ 2976 w 10000"/>
                  <a:gd name="connsiteY31" fmla="*/ 1649 h 10000"/>
                  <a:gd name="connsiteX32" fmla="*/ 2857 w 10000"/>
                  <a:gd name="connsiteY32" fmla="*/ 1492 h 10000"/>
                  <a:gd name="connsiteX33" fmla="*/ 2738 w 10000"/>
                  <a:gd name="connsiteY33" fmla="*/ 1126 h 10000"/>
                  <a:gd name="connsiteX34" fmla="*/ 2579 w 10000"/>
                  <a:gd name="connsiteY34" fmla="*/ 785 h 10000"/>
                  <a:gd name="connsiteX35" fmla="*/ 2103 w 10000"/>
                  <a:gd name="connsiteY35" fmla="*/ 549 h 10000"/>
                  <a:gd name="connsiteX36" fmla="*/ 1825 w 10000"/>
                  <a:gd name="connsiteY36" fmla="*/ 52 h 10000"/>
                  <a:gd name="connsiteX37" fmla="*/ 1468 w 10000"/>
                  <a:gd name="connsiteY37" fmla="*/ 52 h 10000"/>
                  <a:gd name="connsiteX38" fmla="*/ 1309 w 10000"/>
                  <a:gd name="connsiteY38" fmla="*/ 157 h 10000"/>
                  <a:gd name="connsiteX39" fmla="*/ 1270 w 10000"/>
                  <a:gd name="connsiteY39" fmla="*/ 0 h 10000"/>
                  <a:gd name="connsiteX40" fmla="*/ 754 w 10000"/>
                  <a:gd name="connsiteY40" fmla="*/ 104 h 10000"/>
                  <a:gd name="connsiteX41" fmla="*/ 1309 w 10000"/>
                  <a:gd name="connsiteY41" fmla="*/ 210 h 10000"/>
                  <a:gd name="connsiteX42" fmla="*/ 1270 w 10000"/>
                  <a:gd name="connsiteY42" fmla="*/ 445 h 10000"/>
                  <a:gd name="connsiteX43" fmla="*/ 1389 w 10000"/>
                  <a:gd name="connsiteY43" fmla="*/ 759 h 10000"/>
                  <a:gd name="connsiteX44" fmla="*/ 1508 w 10000"/>
                  <a:gd name="connsiteY44" fmla="*/ 942 h 10000"/>
                  <a:gd name="connsiteX45" fmla="*/ 1309 w 10000"/>
                  <a:gd name="connsiteY45" fmla="*/ 1282 h 10000"/>
                  <a:gd name="connsiteX46" fmla="*/ 1151 w 10000"/>
                  <a:gd name="connsiteY46" fmla="*/ 1282 h 10000"/>
                  <a:gd name="connsiteX47" fmla="*/ 992 w 10000"/>
                  <a:gd name="connsiteY47" fmla="*/ 1518 h 10000"/>
                  <a:gd name="connsiteX48" fmla="*/ 1270 w 10000"/>
                  <a:gd name="connsiteY48" fmla="*/ 1623 h 10000"/>
                  <a:gd name="connsiteX49" fmla="*/ 913 w 10000"/>
                  <a:gd name="connsiteY49" fmla="*/ 1597 h 10000"/>
                  <a:gd name="connsiteX50" fmla="*/ 754 w 10000"/>
                  <a:gd name="connsiteY50" fmla="*/ 1911 h 10000"/>
                  <a:gd name="connsiteX51" fmla="*/ 714 w 10000"/>
                  <a:gd name="connsiteY51" fmla="*/ 1963 h 10000"/>
                  <a:gd name="connsiteX52" fmla="*/ 555 w 10000"/>
                  <a:gd name="connsiteY52" fmla="*/ 2304 h 10000"/>
                  <a:gd name="connsiteX53" fmla="*/ 794 w 10000"/>
                  <a:gd name="connsiteY53" fmla="*/ 2382 h 10000"/>
                  <a:gd name="connsiteX54" fmla="*/ 476 w 10000"/>
                  <a:gd name="connsiteY54" fmla="*/ 2644 h 10000"/>
                  <a:gd name="connsiteX55" fmla="*/ 79 w 10000"/>
                  <a:gd name="connsiteY55" fmla="*/ 2932 h 10000"/>
                  <a:gd name="connsiteX56" fmla="*/ 0 w 10000"/>
                  <a:gd name="connsiteY56" fmla="*/ 3089 h 10000"/>
                  <a:gd name="connsiteX57" fmla="*/ 199 w 10000"/>
                  <a:gd name="connsiteY57" fmla="*/ 3429 h 10000"/>
                  <a:gd name="connsiteX58" fmla="*/ 0 w 10000"/>
                  <a:gd name="connsiteY58" fmla="*/ 3744 h 10000"/>
                  <a:gd name="connsiteX59" fmla="*/ 40 w 10000"/>
                  <a:gd name="connsiteY59" fmla="*/ 4084 h 10000"/>
                  <a:gd name="connsiteX60" fmla="*/ 159 w 10000"/>
                  <a:gd name="connsiteY60" fmla="*/ 4189 h 10000"/>
                  <a:gd name="connsiteX61" fmla="*/ 397 w 10000"/>
                  <a:gd name="connsiteY61" fmla="*/ 4162 h 10000"/>
                  <a:gd name="connsiteX62" fmla="*/ 873 w 10000"/>
                  <a:gd name="connsiteY62" fmla="*/ 4215 h 10000"/>
                  <a:gd name="connsiteX63" fmla="*/ 1270 w 10000"/>
                  <a:gd name="connsiteY63" fmla="*/ 4110 h 10000"/>
                  <a:gd name="connsiteX64" fmla="*/ 1707 w 10000"/>
                  <a:gd name="connsiteY64" fmla="*/ 4110 h 10000"/>
                  <a:gd name="connsiteX65" fmla="*/ 1984 w 10000"/>
                  <a:gd name="connsiteY65" fmla="*/ 4005 h 10000"/>
                  <a:gd name="connsiteX66" fmla="*/ 2063 w 10000"/>
                  <a:gd name="connsiteY66" fmla="*/ 4031 h 10000"/>
                  <a:gd name="connsiteX67" fmla="*/ 1945 w 10000"/>
                  <a:gd name="connsiteY67" fmla="*/ 4084 h 10000"/>
                  <a:gd name="connsiteX68" fmla="*/ 2222 w 10000"/>
                  <a:gd name="connsiteY68" fmla="*/ 4319 h 10000"/>
                  <a:gd name="connsiteX69" fmla="*/ 2421 w 10000"/>
                  <a:gd name="connsiteY69" fmla="*/ 4267 h 10000"/>
                  <a:gd name="connsiteX70" fmla="*/ 2699 w 10000"/>
                  <a:gd name="connsiteY70" fmla="*/ 4371 h 10000"/>
                  <a:gd name="connsiteX71" fmla="*/ 3055 w 10000"/>
                  <a:gd name="connsiteY71" fmla="*/ 4345 h 10000"/>
                  <a:gd name="connsiteX72" fmla="*/ 3651 w 10000"/>
                  <a:gd name="connsiteY72" fmla="*/ 4425 h 10000"/>
                  <a:gd name="connsiteX73" fmla="*/ 3809 w 10000"/>
                  <a:gd name="connsiteY73" fmla="*/ 4477 h 10000"/>
                  <a:gd name="connsiteX74" fmla="*/ 4365 w 10000"/>
                  <a:gd name="connsiteY74" fmla="*/ 4345 h 10000"/>
                  <a:gd name="connsiteX75" fmla="*/ 4445 w 10000"/>
                  <a:gd name="connsiteY75" fmla="*/ 4425 h 10000"/>
                  <a:gd name="connsiteX76" fmla="*/ 4603 w 10000"/>
                  <a:gd name="connsiteY76" fmla="*/ 4319 h 10000"/>
                  <a:gd name="connsiteX77" fmla="*/ 4683 w 10000"/>
                  <a:gd name="connsiteY77" fmla="*/ 4451 h 10000"/>
                  <a:gd name="connsiteX78" fmla="*/ 5238 w 10000"/>
                  <a:gd name="connsiteY78" fmla="*/ 4293 h 10000"/>
                  <a:gd name="connsiteX79" fmla="*/ 5238 w 10000"/>
                  <a:gd name="connsiteY79" fmla="*/ 4136 h 10000"/>
                  <a:gd name="connsiteX80" fmla="*/ 5357 w 10000"/>
                  <a:gd name="connsiteY80" fmla="*/ 4110 h 10000"/>
                  <a:gd name="connsiteX81" fmla="*/ 5477 w 10000"/>
                  <a:gd name="connsiteY81" fmla="*/ 4162 h 10000"/>
                  <a:gd name="connsiteX82" fmla="*/ 5873 w 10000"/>
                  <a:gd name="connsiteY82" fmla="*/ 4058 h 10000"/>
                  <a:gd name="connsiteX83" fmla="*/ 5953 w 10000"/>
                  <a:gd name="connsiteY83" fmla="*/ 4084 h 10000"/>
                  <a:gd name="connsiteX84" fmla="*/ 6151 w 10000"/>
                  <a:gd name="connsiteY84" fmla="*/ 4555 h 10000"/>
                  <a:gd name="connsiteX85" fmla="*/ 6270 w 10000"/>
                  <a:gd name="connsiteY85" fmla="*/ 4607 h 10000"/>
                  <a:gd name="connsiteX86" fmla="*/ 6548 w 10000"/>
                  <a:gd name="connsiteY86" fmla="*/ 4607 h 10000"/>
                  <a:gd name="connsiteX87" fmla="*/ 6667 w 10000"/>
                  <a:gd name="connsiteY87" fmla="*/ 4817 h 10000"/>
                  <a:gd name="connsiteX88" fmla="*/ 6707 w 10000"/>
                  <a:gd name="connsiteY88" fmla="*/ 4974 h 10000"/>
                  <a:gd name="connsiteX89" fmla="*/ 7500 w 10000"/>
                  <a:gd name="connsiteY89" fmla="*/ 5183 h 10000"/>
                  <a:gd name="connsiteX90" fmla="*/ 7183 w 10000"/>
                  <a:gd name="connsiteY90" fmla="*/ 5602 h 10000"/>
                  <a:gd name="connsiteX91" fmla="*/ 6985 w 10000"/>
                  <a:gd name="connsiteY91" fmla="*/ 5497 h 10000"/>
                  <a:gd name="connsiteX92" fmla="*/ 6429 w 10000"/>
                  <a:gd name="connsiteY92" fmla="*/ 5602 h 10000"/>
                  <a:gd name="connsiteX93" fmla="*/ 6151 w 10000"/>
                  <a:gd name="connsiteY93" fmla="*/ 5288 h 10000"/>
                  <a:gd name="connsiteX94" fmla="*/ 5953 w 10000"/>
                  <a:gd name="connsiteY94" fmla="*/ 5314 h 10000"/>
                  <a:gd name="connsiteX95" fmla="*/ 6111 w 10000"/>
                  <a:gd name="connsiteY95" fmla="*/ 5523 h 10000"/>
                  <a:gd name="connsiteX96" fmla="*/ 6151 w 10000"/>
                  <a:gd name="connsiteY96" fmla="*/ 5681 h 10000"/>
                  <a:gd name="connsiteX97" fmla="*/ 5754 w 10000"/>
                  <a:gd name="connsiteY97" fmla="*/ 5969 h 10000"/>
                  <a:gd name="connsiteX98" fmla="*/ 5675 w 10000"/>
                  <a:gd name="connsiteY98" fmla="*/ 6126 h 10000"/>
                  <a:gd name="connsiteX99" fmla="*/ 5636 w 10000"/>
                  <a:gd name="connsiteY99" fmla="*/ 6256 h 10000"/>
                  <a:gd name="connsiteX100" fmla="*/ 5595 w 10000"/>
                  <a:gd name="connsiteY100" fmla="*/ 6308 h 10000"/>
                  <a:gd name="connsiteX101" fmla="*/ 5516 w 10000"/>
                  <a:gd name="connsiteY101" fmla="*/ 6414 h 10000"/>
                  <a:gd name="connsiteX102" fmla="*/ 5278 w 10000"/>
                  <a:gd name="connsiteY102" fmla="*/ 6492 h 10000"/>
                  <a:gd name="connsiteX103" fmla="*/ 5357 w 10000"/>
                  <a:gd name="connsiteY103" fmla="*/ 6675 h 10000"/>
                  <a:gd name="connsiteX104" fmla="*/ 5317 w 10000"/>
                  <a:gd name="connsiteY104" fmla="*/ 6727 h 10000"/>
                  <a:gd name="connsiteX105" fmla="*/ 5000 w 10000"/>
                  <a:gd name="connsiteY105" fmla="*/ 6885 h 10000"/>
                  <a:gd name="connsiteX106" fmla="*/ 4683 w 10000"/>
                  <a:gd name="connsiteY106" fmla="*/ 6859 h 10000"/>
                  <a:gd name="connsiteX107" fmla="*/ 4961 w 10000"/>
                  <a:gd name="connsiteY107" fmla="*/ 6963 h 10000"/>
                  <a:gd name="connsiteX108" fmla="*/ 4961 w 10000"/>
                  <a:gd name="connsiteY108" fmla="*/ 7277 h 10000"/>
                  <a:gd name="connsiteX109" fmla="*/ 4603 w 10000"/>
                  <a:gd name="connsiteY109" fmla="*/ 7356 h 10000"/>
                  <a:gd name="connsiteX110" fmla="*/ 4524 w 10000"/>
                  <a:gd name="connsiteY110" fmla="*/ 7225 h 10000"/>
                  <a:gd name="connsiteX111" fmla="*/ 4484 w 10000"/>
                  <a:gd name="connsiteY111" fmla="*/ 7121 h 10000"/>
                  <a:gd name="connsiteX112" fmla="*/ 4128 w 10000"/>
                  <a:gd name="connsiteY112" fmla="*/ 7199 h 10000"/>
                  <a:gd name="connsiteX113" fmla="*/ 4286 w 10000"/>
                  <a:gd name="connsiteY113" fmla="*/ 7304 h 10000"/>
                  <a:gd name="connsiteX114" fmla="*/ 4405 w 10000"/>
                  <a:gd name="connsiteY114" fmla="*/ 7408 h 10000"/>
                  <a:gd name="connsiteX115" fmla="*/ 4563 w 10000"/>
                  <a:gd name="connsiteY115" fmla="*/ 7670 h 10000"/>
                  <a:gd name="connsiteX116" fmla="*/ 4762 w 10000"/>
                  <a:gd name="connsiteY116" fmla="*/ 7618 h 10000"/>
                  <a:gd name="connsiteX117" fmla="*/ 4921 w 10000"/>
                  <a:gd name="connsiteY117" fmla="*/ 7827 h 10000"/>
                  <a:gd name="connsiteX118" fmla="*/ 5040 w 10000"/>
                  <a:gd name="connsiteY118" fmla="*/ 7879 h 10000"/>
                  <a:gd name="connsiteX119" fmla="*/ 5317 w 10000"/>
                  <a:gd name="connsiteY119" fmla="*/ 7853 h 10000"/>
                  <a:gd name="connsiteX120" fmla="*/ 5437 w 10000"/>
                  <a:gd name="connsiteY120" fmla="*/ 7984 h 10000"/>
                  <a:gd name="connsiteX121" fmla="*/ 5556 w 10000"/>
                  <a:gd name="connsiteY121" fmla="*/ 8115 h 10000"/>
                  <a:gd name="connsiteX122" fmla="*/ 6111 w 10000"/>
                  <a:gd name="connsiteY122" fmla="*/ 7932 h 10000"/>
                  <a:gd name="connsiteX123" fmla="*/ 6111 w 10000"/>
                  <a:gd name="connsiteY123" fmla="*/ 7853 h 10000"/>
                  <a:gd name="connsiteX124" fmla="*/ 5953 w 10000"/>
                  <a:gd name="connsiteY124" fmla="*/ 7696 h 10000"/>
                  <a:gd name="connsiteX125" fmla="*/ 6151 w 10000"/>
                  <a:gd name="connsiteY125" fmla="*/ 7540 h 10000"/>
                  <a:gd name="connsiteX126" fmla="*/ 6032 w 10000"/>
                  <a:gd name="connsiteY126" fmla="*/ 7356 h 10000"/>
                  <a:gd name="connsiteX127" fmla="*/ 6151 w 10000"/>
                  <a:gd name="connsiteY127" fmla="*/ 7277 h 10000"/>
                  <a:gd name="connsiteX128" fmla="*/ 6310 w 10000"/>
                  <a:gd name="connsiteY128" fmla="*/ 7460 h 10000"/>
                  <a:gd name="connsiteX129" fmla="*/ 6231 w 10000"/>
                  <a:gd name="connsiteY129" fmla="*/ 7566 h 10000"/>
                  <a:gd name="connsiteX130" fmla="*/ 6587 w 10000"/>
                  <a:gd name="connsiteY130" fmla="*/ 7618 h 10000"/>
                  <a:gd name="connsiteX131" fmla="*/ 6746 w 10000"/>
                  <a:gd name="connsiteY131" fmla="*/ 7696 h 10000"/>
                  <a:gd name="connsiteX132" fmla="*/ 6905 w 10000"/>
                  <a:gd name="connsiteY132" fmla="*/ 7906 h 10000"/>
                  <a:gd name="connsiteX133" fmla="*/ 6667 w 10000"/>
                  <a:gd name="connsiteY133" fmla="*/ 8089 h 10000"/>
                  <a:gd name="connsiteX134" fmla="*/ 6270 w 10000"/>
                  <a:gd name="connsiteY134" fmla="*/ 8219 h 10000"/>
                  <a:gd name="connsiteX135" fmla="*/ 6191 w 10000"/>
                  <a:gd name="connsiteY135" fmla="*/ 8377 h 10000"/>
                  <a:gd name="connsiteX136" fmla="*/ 5953 w 10000"/>
                  <a:gd name="connsiteY136" fmla="*/ 8455 h 10000"/>
                  <a:gd name="connsiteX137" fmla="*/ 6071 w 10000"/>
                  <a:gd name="connsiteY137" fmla="*/ 8612 h 10000"/>
                  <a:gd name="connsiteX138" fmla="*/ 6310 w 10000"/>
                  <a:gd name="connsiteY138" fmla="*/ 8612 h 10000"/>
                  <a:gd name="connsiteX139" fmla="*/ 6349 w 10000"/>
                  <a:gd name="connsiteY139" fmla="*/ 8612 h 10000"/>
                  <a:gd name="connsiteX140" fmla="*/ 6508 w 10000"/>
                  <a:gd name="connsiteY140" fmla="*/ 8900 h 10000"/>
                  <a:gd name="connsiteX141" fmla="*/ 6587 w 10000"/>
                  <a:gd name="connsiteY141" fmla="*/ 8612 h 10000"/>
                  <a:gd name="connsiteX142" fmla="*/ 6786 w 10000"/>
                  <a:gd name="connsiteY142" fmla="*/ 8560 h 10000"/>
                  <a:gd name="connsiteX143" fmla="*/ 6985 w 10000"/>
                  <a:gd name="connsiteY143" fmla="*/ 8638 h 10000"/>
                  <a:gd name="connsiteX144" fmla="*/ 6985 w 10000"/>
                  <a:gd name="connsiteY144" fmla="*/ 8665 h 10000"/>
                  <a:gd name="connsiteX145" fmla="*/ 7183 w 10000"/>
                  <a:gd name="connsiteY145" fmla="*/ 8612 h 10000"/>
                  <a:gd name="connsiteX146" fmla="*/ 7302 w 10000"/>
                  <a:gd name="connsiteY146" fmla="*/ 8796 h 10000"/>
                  <a:gd name="connsiteX147" fmla="*/ 6905 w 10000"/>
                  <a:gd name="connsiteY147" fmla="*/ 8691 h 10000"/>
                  <a:gd name="connsiteX148" fmla="*/ 6825 w 10000"/>
                  <a:gd name="connsiteY148" fmla="*/ 8718 h 10000"/>
                  <a:gd name="connsiteX149" fmla="*/ 6786 w 10000"/>
                  <a:gd name="connsiteY149" fmla="*/ 8926 h 10000"/>
                  <a:gd name="connsiteX150" fmla="*/ 6746 w 10000"/>
                  <a:gd name="connsiteY150" fmla="*/ 9058 h 10000"/>
                  <a:gd name="connsiteX151" fmla="*/ 7064 w 10000"/>
                  <a:gd name="connsiteY151" fmla="*/ 9031 h 10000"/>
                  <a:gd name="connsiteX152" fmla="*/ 7144 w 10000"/>
                  <a:gd name="connsiteY152" fmla="*/ 9110 h 10000"/>
                  <a:gd name="connsiteX153" fmla="*/ 7183 w 10000"/>
                  <a:gd name="connsiteY153" fmla="*/ 8953 h 10000"/>
                  <a:gd name="connsiteX154" fmla="*/ 7302 w 10000"/>
                  <a:gd name="connsiteY154" fmla="*/ 8744 h 10000"/>
                  <a:gd name="connsiteX155" fmla="*/ 7579 w 10000"/>
                  <a:gd name="connsiteY155" fmla="*/ 9136 h 10000"/>
                  <a:gd name="connsiteX156" fmla="*/ 7857 w 10000"/>
                  <a:gd name="connsiteY156" fmla="*/ 9188 h 10000"/>
                  <a:gd name="connsiteX157" fmla="*/ 8095 w 10000"/>
                  <a:gd name="connsiteY15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453 w 10000"/>
                  <a:gd name="connsiteY10" fmla="*/ 4817 h 10000"/>
                  <a:gd name="connsiteX11" fmla="*/ 7302 w 10000"/>
                  <a:gd name="connsiteY11" fmla="*/ 4503 h 10000"/>
                  <a:gd name="connsiteX12" fmla="*/ 7064 w 10000"/>
                  <a:gd name="connsiteY12" fmla="*/ 4503 h 10000"/>
                  <a:gd name="connsiteX13" fmla="*/ 6746 w 10000"/>
                  <a:gd name="connsiteY13" fmla="*/ 4189 h 10000"/>
                  <a:gd name="connsiteX14" fmla="*/ 6469 w 10000"/>
                  <a:gd name="connsiteY14" fmla="*/ 4267 h 10000"/>
                  <a:gd name="connsiteX15" fmla="*/ 6151 w 10000"/>
                  <a:gd name="connsiteY15" fmla="*/ 3900 h 10000"/>
                  <a:gd name="connsiteX16" fmla="*/ 5833 w 10000"/>
                  <a:gd name="connsiteY16" fmla="*/ 3900 h 10000"/>
                  <a:gd name="connsiteX17" fmla="*/ 5516 w 10000"/>
                  <a:gd name="connsiteY17" fmla="*/ 4005 h 10000"/>
                  <a:gd name="connsiteX18" fmla="*/ 5159 w 10000"/>
                  <a:gd name="connsiteY18" fmla="*/ 3979 h 10000"/>
                  <a:gd name="connsiteX19" fmla="*/ 5159 w 10000"/>
                  <a:gd name="connsiteY19" fmla="*/ 3482 h 10000"/>
                  <a:gd name="connsiteX20" fmla="*/ 5357 w 10000"/>
                  <a:gd name="connsiteY20" fmla="*/ 3455 h 10000"/>
                  <a:gd name="connsiteX21" fmla="*/ 5238 w 10000"/>
                  <a:gd name="connsiteY21" fmla="*/ 3325 h 10000"/>
                  <a:gd name="connsiteX22" fmla="*/ 5238 w 10000"/>
                  <a:gd name="connsiteY22" fmla="*/ 3115 h 10000"/>
                  <a:gd name="connsiteX23" fmla="*/ 5278 w 10000"/>
                  <a:gd name="connsiteY23" fmla="*/ 2985 h 10000"/>
                  <a:gd name="connsiteX24" fmla="*/ 4882 w 10000"/>
                  <a:gd name="connsiteY24" fmla="*/ 2775 h 10000"/>
                  <a:gd name="connsiteX25" fmla="*/ 4484 w 10000"/>
                  <a:gd name="connsiteY25" fmla="*/ 2540 h 10000"/>
                  <a:gd name="connsiteX26" fmla="*/ 4286 w 10000"/>
                  <a:gd name="connsiteY26" fmla="*/ 2382 h 10000"/>
                  <a:gd name="connsiteX27" fmla="*/ 4008 w 10000"/>
                  <a:gd name="connsiteY27" fmla="*/ 2330 h 10000"/>
                  <a:gd name="connsiteX28" fmla="*/ 3691 w 10000"/>
                  <a:gd name="connsiteY28" fmla="*/ 2356 h 10000"/>
                  <a:gd name="connsiteX29" fmla="*/ 3373 w 10000"/>
                  <a:gd name="connsiteY29" fmla="*/ 2278 h 10000"/>
                  <a:gd name="connsiteX30" fmla="*/ 2976 w 10000"/>
                  <a:gd name="connsiteY30" fmla="*/ 1649 h 10000"/>
                  <a:gd name="connsiteX31" fmla="*/ 2857 w 10000"/>
                  <a:gd name="connsiteY31" fmla="*/ 1492 h 10000"/>
                  <a:gd name="connsiteX32" fmla="*/ 2738 w 10000"/>
                  <a:gd name="connsiteY32" fmla="*/ 1126 h 10000"/>
                  <a:gd name="connsiteX33" fmla="*/ 2579 w 10000"/>
                  <a:gd name="connsiteY33" fmla="*/ 785 h 10000"/>
                  <a:gd name="connsiteX34" fmla="*/ 2103 w 10000"/>
                  <a:gd name="connsiteY34" fmla="*/ 549 h 10000"/>
                  <a:gd name="connsiteX35" fmla="*/ 1825 w 10000"/>
                  <a:gd name="connsiteY35" fmla="*/ 52 h 10000"/>
                  <a:gd name="connsiteX36" fmla="*/ 1468 w 10000"/>
                  <a:gd name="connsiteY36" fmla="*/ 52 h 10000"/>
                  <a:gd name="connsiteX37" fmla="*/ 1309 w 10000"/>
                  <a:gd name="connsiteY37" fmla="*/ 157 h 10000"/>
                  <a:gd name="connsiteX38" fmla="*/ 1270 w 10000"/>
                  <a:gd name="connsiteY38" fmla="*/ 0 h 10000"/>
                  <a:gd name="connsiteX39" fmla="*/ 754 w 10000"/>
                  <a:gd name="connsiteY39" fmla="*/ 104 h 10000"/>
                  <a:gd name="connsiteX40" fmla="*/ 1309 w 10000"/>
                  <a:gd name="connsiteY40" fmla="*/ 210 h 10000"/>
                  <a:gd name="connsiteX41" fmla="*/ 1270 w 10000"/>
                  <a:gd name="connsiteY41" fmla="*/ 445 h 10000"/>
                  <a:gd name="connsiteX42" fmla="*/ 1389 w 10000"/>
                  <a:gd name="connsiteY42" fmla="*/ 759 h 10000"/>
                  <a:gd name="connsiteX43" fmla="*/ 1508 w 10000"/>
                  <a:gd name="connsiteY43" fmla="*/ 942 h 10000"/>
                  <a:gd name="connsiteX44" fmla="*/ 1309 w 10000"/>
                  <a:gd name="connsiteY44" fmla="*/ 1282 h 10000"/>
                  <a:gd name="connsiteX45" fmla="*/ 1151 w 10000"/>
                  <a:gd name="connsiteY45" fmla="*/ 1282 h 10000"/>
                  <a:gd name="connsiteX46" fmla="*/ 992 w 10000"/>
                  <a:gd name="connsiteY46" fmla="*/ 1518 h 10000"/>
                  <a:gd name="connsiteX47" fmla="*/ 1270 w 10000"/>
                  <a:gd name="connsiteY47" fmla="*/ 1623 h 10000"/>
                  <a:gd name="connsiteX48" fmla="*/ 913 w 10000"/>
                  <a:gd name="connsiteY48" fmla="*/ 1597 h 10000"/>
                  <a:gd name="connsiteX49" fmla="*/ 754 w 10000"/>
                  <a:gd name="connsiteY49" fmla="*/ 1911 h 10000"/>
                  <a:gd name="connsiteX50" fmla="*/ 714 w 10000"/>
                  <a:gd name="connsiteY50" fmla="*/ 1963 h 10000"/>
                  <a:gd name="connsiteX51" fmla="*/ 555 w 10000"/>
                  <a:gd name="connsiteY51" fmla="*/ 2304 h 10000"/>
                  <a:gd name="connsiteX52" fmla="*/ 794 w 10000"/>
                  <a:gd name="connsiteY52" fmla="*/ 2382 h 10000"/>
                  <a:gd name="connsiteX53" fmla="*/ 476 w 10000"/>
                  <a:gd name="connsiteY53" fmla="*/ 2644 h 10000"/>
                  <a:gd name="connsiteX54" fmla="*/ 79 w 10000"/>
                  <a:gd name="connsiteY54" fmla="*/ 2932 h 10000"/>
                  <a:gd name="connsiteX55" fmla="*/ 0 w 10000"/>
                  <a:gd name="connsiteY55" fmla="*/ 3089 h 10000"/>
                  <a:gd name="connsiteX56" fmla="*/ 199 w 10000"/>
                  <a:gd name="connsiteY56" fmla="*/ 3429 h 10000"/>
                  <a:gd name="connsiteX57" fmla="*/ 0 w 10000"/>
                  <a:gd name="connsiteY57" fmla="*/ 3744 h 10000"/>
                  <a:gd name="connsiteX58" fmla="*/ 40 w 10000"/>
                  <a:gd name="connsiteY58" fmla="*/ 4084 h 10000"/>
                  <a:gd name="connsiteX59" fmla="*/ 159 w 10000"/>
                  <a:gd name="connsiteY59" fmla="*/ 4189 h 10000"/>
                  <a:gd name="connsiteX60" fmla="*/ 397 w 10000"/>
                  <a:gd name="connsiteY60" fmla="*/ 4162 h 10000"/>
                  <a:gd name="connsiteX61" fmla="*/ 873 w 10000"/>
                  <a:gd name="connsiteY61" fmla="*/ 4215 h 10000"/>
                  <a:gd name="connsiteX62" fmla="*/ 1270 w 10000"/>
                  <a:gd name="connsiteY62" fmla="*/ 4110 h 10000"/>
                  <a:gd name="connsiteX63" fmla="*/ 1707 w 10000"/>
                  <a:gd name="connsiteY63" fmla="*/ 4110 h 10000"/>
                  <a:gd name="connsiteX64" fmla="*/ 1984 w 10000"/>
                  <a:gd name="connsiteY64" fmla="*/ 4005 h 10000"/>
                  <a:gd name="connsiteX65" fmla="*/ 2063 w 10000"/>
                  <a:gd name="connsiteY65" fmla="*/ 4031 h 10000"/>
                  <a:gd name="connsiteX66" fmla="*/ 1945 w 10000"/>
                  <a:gd name="connsiteY66" fmla="*/ 4084 h 10000"/>
                  <a:gd name="connsiteX67" fmla="*/ 2222 w 10000"/>
                  <a:gd name="connsiteY67" fmla="*/ 4319 h 10000"/>
                  <a:gd name="connsiteX68" fmla="*/ 2421 w 10000"/>
                  <a:gd name="connsiteY68" fmla="*/ 4267 h 10000"/>
                  <a:gd name="connsiteX69" fmla="*/ 2699 w 10000"/>
                  <a:gd name="connsiteY69" fmla="*/ 4371 h 10000"/>
                  <a:gd name="connsiteX70" fmla="*/ 3055 w 10000"/>
                  <a:gd name="connsiteY70" fmla="*/ 4345 h 10000"/>
                  <a:gd name="connsiteX71" fmla="*/ 3651 w 10000"/>
                  <a:gd name="connsiteY71" fmla="*/ 4425 h 10000"/>
                  <a:gd name="connsiteX72" fmla="*/ 3809 w 10000"/>
                  <a:gd name="connsiteY72" fmla="*/ 4477 h 10000"/>
                  <a:gd name="connsiteX73" fmla="*/ 4365 w 10000"/>
                  <a:gd name="connsiteY73" fmla="*/ 4345 h 10000"/>
                  <a:gd name="connsiteX74" fmla="*/ 4445 w 10000"/>
                  <a:gd name="connsiteY74" fmla="*/ 4425 h 10000"/>
                  <a:gd name="connsiteX75" fmla="*/ 4603 w 10000"/>
                  <a:gd name="connsiteY75" fmla="*/ 4319 h 10000"/>
                  <a:gd name="connsiteX76" fmla="*/ 4683 w 10000"/>
                  <a:gd name="connsiteY76" fmla="*/ 4451 h 10000"/>
                  <a:gd name="connsiteX77" fmla="*/ 5238 w 10000"/>
                  <a:gd name="connsiteY77" fmla="*/ 4293 h 10000"/>
                  <a:gd name="connsiteX78" fmla="*/ 5238 w 10000"/>
                  <a:gd name="connsiteY78" fmla="*/ 4136 h 10000"/>
                  <a:gd name="connsiteX79" fmla="*/ 5357 w 10000"/>
                  <a:gd name="connsiteY79" fmla="*/ 4110 h 10000"/>
                  <a:gd name="connsiteX80" fmla="*/ 5477 w 10000"/>
                  <a:gd name="connsiteY80" fmla="*/ 4162 h 10000"/>
                  <a:gd name="connsiteX81" fmla="*/ 5873 w 10000"/>
                  <a:gd name="connsiteY81" fmla="*/ 4058 h 10000"/>
                  <a:gd name="connsiteX82" fmla="*/ 5953 w 10000"/>
                  <a:gd name="connsiteY82" fmla="*/ 4084 h 10000"/>
                  <a:gd name="connsiteX83" fmla="*/ 6151 w 10000"/>
                  <a:gd name="connsiteY83" fmla="*/ 4555 h 10000"/>
                  <a:gd name="connsiteX84" fmla="*/ 6270 w 10000"/>
                  <a:gd name="connsiteY84" fmla="*/ 4607 h 10000"/>
                  <a:gd name="connsiteX85" fmla="*/ 6548 w 10000"/>
                  <a:gd name="connsiteY85" fmla="*/ 4607 h 10000"/>
                  <a:gd name="connsiteX86" fmla="*/ 6667 w 10000"/>
                  <a:gd name="connsiteY86" fmla="*/ 4817 h 10000"/>
                  <a:gd name="connsiteX87" fmla="*/ 6707 w 10000"/>
                  <a:gd name="connsiteY87" fmla="*/ 4974 h 10000"/>
                  <a:gd name="connsiteX88" fmla="*/ 7500 w 10000"/>
                  <a:gd name="connsiteY88" fmla="*/ 5183 h 10000"/>
                  <a:gd name="connsiteX89" fmla="*/ 7183 w 10000"/>
                  <a:gd name="connsiteY89" fmla="*/ 5602 h 10000"/>
                  <a:gd name="connsiteX90" fmla="*/ 6985 w 10000"/>
                  <a:gd name="connsiteY90" fmla="*/ 5497 h 10000"/>
                  <a:gd name="connsiteX91" fmla="*/ 6429 w 10000"/>
                  <a:gd name="connsiteY91" fmla="*/ 5602 h 10000"/>
                  <a:gd name="connsiteX92" fmla="*/ 6151 w 10000"/>
                  <a:gd name="connsiteY92" fmla="*/ 5288 h 10000"/>
                  <a:gd name="connsiteX93" fmla="*/ 5953 w 10000"/>
                  <a:gd name="connsiteY93" fmla="*/ 5314 h 10000"/>
                  <a:gd name="connsiteX94" fmla="*/ 6111 w 10000"/>
                  <a:gd name="connsiteY94" fmla="*/ 5523 h 10000"/>
                  <a:gd name="connsiteX95" fmla="*/ 6151 w 10000"/>
                  <a:gd name="connsiteY95" fmla="*/ 5681 h 10000"/>
                  <a:gd name="connsiteX96" fmla="*/ 5754 w 10000"/>
                  <a:gd name="connsiteY96" fmla="*/ 5969 h 10000"/>
                  <a:gd name="connsiteX97" fmla="*/ 5675 w 10000"/>
                  <a:gd name="connsiteY97" fmla="*/ 6126 h 10000"/>
                  <a:gd name="connsiteX98" fmla="*/ 5636 w 10000"/>
                  <a:gd name="connsiteY98" fmla="*/ 6256 h 10000"/>
                  <a:gd name="connsiteX99" fmla="*/ 5595 w 10000"/>
                  <a:gd name="connsiteY99" fmla="*/ 6308 h 10000"/>
                  <a:gd name="connsiteX100" fmla="*/ 5516 w 10000"/>
                  <a:gd name="connsiteY100" fmla="*/ 6414 h 10000"/>
                  <a:gd name="connsiteX101" fmla="*/ 5278 w 10000"/>
                  <a:gd name="connsiteY101" fmla="*/ 6492 h 10000"/>
                  <a:gd name="connsiteX102" fmla="*/ 5357 w 10000"/>
                  <a:gd name="connsiteY102" fmla="*/ 6675 h 10000"/>
                  <a:gd name="connsiteX103" fmla="*/ 5317 w 10000"/>
                  <a:gd name="connsiteY103" fmla="*/ 6727 h 10000"/>
                  <a:gd name="connsiteX104" fmla="*/ 5000 w 10000"/>
                  <a:gd name="connsiteY104" fmla="*/ 6885 h 10000"/>
                  <a:gd name="connsiteX105" fmla="*/ 4683 w 10000"/>
                  <a:gd name="connsiteY105" fmla="*/ 6859 h 10000"/>
                  <a:gd name="connsiteX106" fmla="*/ 4961 w 10000"/>
                  <a:gd name="connsiteY106" fmla="*/ 6963 h 10000"/>
                  <a:gd name="connsiteX107" fmla="*/ 4961 w 10000"/>
                  <a:gd name="connsiteY107" fmla="*/ 7277 h 10000"/>
                  <a:gd name="connsiteX108" fmla="*/ 4603 w 10000"/>
                  <a:gd name="connsiteY108" fmla="*/ 7356 h 10000"/>
                  <a:gd name="connsiteX109" fmla="*/ 4524 w 10000"/>
                  <a:gd name="connsiteY109" fmla="*/ 7225 h 10000"/>
                  <a:gd name="connsiteX110" fmla="*/ 4484 w 10000"/>
                  <a:gd name="connsiteY110" fmla="*/ 7121 h 10000"/>
                  <a:gd name="connsiteX111" fmla="*/ 4128 w 10000"/>
                  <a:gd name="connsiteY111" fmla="*/ 7199 h 10000"/>
                  <a:gd name="connsiteX112" fmla="*/ 4286 w 10000"/>
                  <a:gd name="connsiteY112" fmla="*/ 7304 h 10000"/>
                  <a:gd name="connsiteX113" fmla="*/ 4405 w 10000"/>
                  <a:gd name="connsiteY113" fmla="*/ 7408 h 10000"/>
                  <a:gd name="connsiteX114" fmla="*/ 4563 w 10000"/>
                  <a:gd name="connsiteY114" fmla="*/ 7670 h 10000"/>
                  <a:gd name="connsiteX115" fmla="*/ 4762 w 10000"/>
                  <a:gd name="connsiteY115" fmla="*/ 7618 h 10000"/>
                  <a:gd name="connsiteX116" fmla="*/ 4921 w 10000"/>
                  <a:gd name="connsiteY116" fmla="*/ 7827 h 10000"/>
                  <a:gd name="connsiteX117" fmla="*/ 5040 w 10000"/>
                  <a:gd name="connsiteY117" fmla="*/ 7879 h 10000"/>
                  <a:gd name="connsiteX118" fmla="*/ 5317 w 10000"/>
                  <a:gd name="connsiteY118" fmla="*/ 7853 h 10000"/>
                  <a:gd name="connsiteX119" fmla="*/ 5437 w 10000"/>
                  <a:gd name="connsiteY119" fmla="*/ 7984 h 10000"/>
                  <a:gd name="connsiteX120" fmla="*/ 5556 w 10000"/>
                  <a:gd name="connsiteY120" fmla="*/ 8115 h 10000"/>
                  <a:gd name="connsiteX121" fmla="*/ 6111 w 10000"/>
                  <a:gd name="connsiteY121" fmla="*/ 7932 h 10000"/>
                  <a:gd name="connsiteX122" fmla="*/ 6111 w 10000"/>
                  <a:gd name="connsiteY122" fmla="*/ 7853 h 10000"/>
                  <a:gd name="connsiteX123" fmla="*/ 5953 w 10000"/>
                  <a:gd name="connsiteY123" fmla="*/ 7696 h 10000"/>
                  <a:gd name="connsiteX124" fmla="*/ 6151 w 10000"/>
                  <a:gd name="connsiteY124" fmla="*/ 7540 h 10000"/>
                  <a:gd name="connsiteX125" fmla="*/ 6032 w 10000"/>
                  <a:gd name="connsiteY125" fmla="*/ 7356 h 10000"/>
                  <a:gd name="connsiteX126" fmla="*/ 6151 w 10000"/>
                  <a:gd name="connsiteY126" fmla="*/ 7277 h 10000"/>
                  <a:gd name="connsiteX127" fmla="*/ 6310 w 10000"/>
                  <a:gd name="connsiteY127" fmla="*/ 7460 h 10000"/>
                  <a:gd name="connsiteX128" fmla="*/ 6231 w 10000"/>
                  <a:gd name="connsiteY128" fmla="*/ 7566 h 10000"/>
                  <a:gd name="connsiteX129" fmla="*/ 6587 w 10000"/>
                  <a:gd name="connsiteY129" fmla="*/ 7618 h 10000"/>
                  <a:gd name="connsiteX130" fmla="*/ 6746 w 10000"/>
                  <a:gd name="connsiteY130" fmla="*/ 7696 h 10000"/>
                  <a:gd name="connsiteX131" fmla="*/ 6905 w 10000"/>
                  <a:gd name="connsiteY131" fmla="*/ 7906 h 10000"/>
                  <a:gd name="connsiteX132" fmla="*/ 6667 w 10000"/>
                  <a:gd name="connsiteY132" fmla="*/ 8089 h 10000"/>
                  <a:gd name="connsiteX133" fmla="*/ 6270 w 10000"/>
                  <a:gd name="connsiteY133" fmla="*/ 8219 h 10000"/>
                  <a:gd name="connsiteX134" fmla="*/ 6191 w 10000"/>
                  <a:gd name="connsiteY134" fmla="*/ 8377 h 10000"/>
                  <a:gd name="connsiteX135" fmla="*/ 5953 w 10000"/>
                  <a:gd name="connsiteY135" fmla="*/ 8455 h 10000"/>
                  <a:gd name="connsiteX136" fmla="*/ 6071 w 10000"/>
                  <a:gd name="connsiteY136" fmla="*/ 8612 h 10000"/>
                  <a:gd name="connsiteX137" fmla="*/ 6310 w 10000"/>
                  <a:gd name="connsiteY137" fmla="*/ 8612 h 10000"/>
                  <a:gd name="connsiteX138" fmla="*/ 6349 w 10000"/>
                  <a:gd name="connsiteY138" fmla="*/ 8612 h 10000"/>
                  <a:gd name="connsiteX139" fmla="*/ 6508 w 10000"/>
                  <a:gd name="connsiteY139" fmla="*/ 8900 h 10000"/>
                  <a:gd name="connsiteX140" fmla="*/ 6587 w 10000"/>
                  <a:gd name="connsiteY140" fmla="*/ 8612 h 10000"/>
                  <a:gd name="connsiteX141" fmla="*/ 6786 w 10000"/>
                  <a:gd name="connsiteY141" fmla="*/ 8560 h 10000"/>
                  <a:gd name="connsiteX142" fmla="*/ 6985 w 10000"/>
                  <a:gd name="connsiteY142" fmla="*/ 8638 h 10000"/>
                  <a:gd name="connsiteX143" fmla="*/ 6985 w 10000"/>
                  <a:gd name="connsiteY143" fmla="*/ 8665 h 10000"/>
                  <a:gd name="connsiteX144" fmla="*/ 7183 w 10000"/>
                  <a:gd name="connsiteY144" fmla="*/ 8612 h 10000"/>
                  <a:gd name="connsiteX145" fmla="*/ 7302 w 10000"/>
                  <a:gd name="connsiteY145" fmla="*/ 8796 h 10000"/>
                  <a:gd name="connsiteX146" fmla="*/ 6905 w 10000"/>
                  <a:gd name="connsiteY146" fmla="*/ 8691 h 10000"/>
                  <a:gd name="connsiteX147" fmla="*/ 6825 w 10000"/>
                  <a:gd name="connsiteY147" fmla="*/ 8718 h 10000"/>
                  <a:gd name="connsiteX148" fmla="*/ 6786 w 10000"/>
                  <a:gd name="connsiteY148" fmla="*/ 8926 h 10000"/>
                  <a:gd name="connsiteX149" fmla="*/ 6746 w 10000"/>
                  <a:gd name="connsiteY149" fmla="*/ 9058 h 10000"/>
                  <a:gd name="connsiteX150" fmla="*/ 7064 w 10000"/>
                  <a:gd name="connsiteY150" fmla="*/ 9031 h 10000"/>
                  <a:gd name="connsiteX151" fmla="*/ 7144 w 10000"/>
                  <a:gd name="connsiteY151" fmla="*/ 9110 h 10000"/>
                  <a:gd name="connsiteX152" fmla="*/ 7183 w 10000"/>
                  <a:gd name="connsiteY152" fmla="*/ 8953 h 10000"/>
                  <a:gd name="connsiteX153" fmla="*/ 7302 w 10000"/>
                  <a:gd name="connsiteY153" fmla="*/ 8744 h 10000"/>
                  <a:gd name="connsiteX154" fmla="*/ 7579 w 10000"/>
                  <a:gd name="connsiteY154" fmla="*/ 9136 h 10000"/>
                  <a:gd name="connsiteX155" fmla="*/ 7857 w 10000"/>
                  <a:gd name="connsiteY155" fmla="*/ 9188 h 10000"/>
                  <a:gd name="connsiteX156" fmla="*/ 8095 w 10000"/>
                  <a:gd name="connsiteY15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500 w 10000"/>
                  <a:gd name="connsiteY87" fmla="*/ 5183 h 10000"/>
                  <a:gd name="connsiteX88" fmla="*/ 7183 w 10000"/>
                  <a:gd name="connsiteY88" fmla="*/ 5602 h 10000"/>
                  <a:gd name="connsiteX89" fmla="*/ 6985 w 10000"/>
                  <a:gd name="connsiteY89" fmla="*/ 5497 h 10000"/>
                  <a:gd name="connsiteX90" fmla="*/ 6429 w 10000"/>
                  <a:gd name="connsiteY90" fmla="*/ 5602 h 10000"/>
                  <a:gd name="connsiteX91" fmla="*/ 6151 w 10000"/>
                  <a:gd name="connsiteY91" fmla="*/ 5288 h 10000"/>
                  <a:gd name="connsiteX92" fmla="*/ 5953 w 10000"/>
                  <a:gd name="connsiteY92" fmla="*/ 5314 h 10000"/>
                  <a:gd name="connsiteX93" fmla="*/ 6111 w 10000"/>
                  <a:gd name="connsiteY93" fmla="*/ 5523 h 10000"/>
                  <a:gd name="connsiteX94" fmla="*/ 6151 w 10000"/>
                  <a:gd name="connsiteY94" fmla="*/ 5681 h 10000"/>
                  <a:gd name="connsiteX95" fmla="*/ 5754 w 10000"/>
                  <a:gd name="connsiteY95" fmla="*/ 5969 h 10000"/>
                  <a:gd name="connsiteX96" fmla="*/ 5675 w 10000"/>
                  <a:gd name="connsiteY96" fmla="*/ 6126 h 10000"/>
                  <a:gd name="connsiteX97" fmla="*/ 5636 w 10000"/>
                  <a:gd name="connsiteY97" fmla="*/ 6256 h 10000"/>
                  <a:gd name="connsiteX98" fmla="*/ 5595 w 10000"/>
                  <a:gd name="connsiteY98" fmla="*/ 6308 h 10000"/>
                  <a:gd name="connsiteX99" fmla="*/ 5516 w 10000"/>
                  <a:gd name="connsiteY99" fmla="*/ 6414 h 10000"/>
                  <a:gd name="connsiteX100" fmla="*/ 5278 w 10000"/>
                  <a:gd name="connsiteY100" fmla="*/ 6492 h 10000"/>
                  <a:gd name="connsiteX101" fmla="*/ 5357 w 10000"/>
                  <a:gd name="connsiteY101" fmla="*/ 6675 h 10000"/>
                  <a:gd name="connsiteX102" fmla="*/ 5317 w 10000"/>
                  <a:gd name="connsiteY102" fmla="*/ 6727 h 10000"/>
                  <a:gd name="connsiteX103" fmla="*/ 5000 w 10000"/>
                  <a:gd name="connsiteY103" fmla="*/ 6885 h 10000"/>
                  <a:gd name="connsiteX104" fmla="*/ 4683 w 10000"/>
                  <a:gd name="connsiteY104" fmla="*/ 6859 h 10000"/>
                  <a:gd name="connsiteX105" fmla="*/ 4961 w 10000"/>
                  <a:gd name="connsiteY105" fmla="*/ 6963 h 10000"/>
                  <a:gd name="connsiteX106" fmla="*/ 4961 w 10000"/>
                  <a:gd name="connsiteY106" fmla="*/ 7277 h 10000"/>
                  <a:gd name="connsiteX107" fmla="*/ 4603 w 10000"/>
                  <a:gd name="connsiteY107" fmla="*/ 7356 h 10000"/>
                  <a:gd name="connsiteX108" fmla="*/ 4524 w 10000"/>
                  <a:gd name="connsiteY108" fmla="*/ 7225 h 10000"/>
                  <a:gd name="connsiteX109" fmla="*/ 4484 w 10000"/>
                  <a:gd name="connsiteY109" fmla="*/ 7121 h 10000"/>
                  <a:gd name="connsiteX110" fmla="*/ 4128 w 10000"/>
                  <a:gd name="connsiteY110" fmla="*/ 7199 h 10000"/>
                  <a:gd name="connsiteX111" fmla="*/ 4286 w 10000"/>
                  <a:gd name="connsiteY111" fmla="*/ 7304 h 10000"/>
                  <a:gd name="connsiteX112" fmla="*/ 4405 w 10000"/>
                  <a:gd name="connsiteY112" fmla="*/ 7408 h 10000"/>
                  <a:gd name="connsiteX113" fmla="*/ 4563 w 10000"/>
                  <a:gd name="connsiteY113" fmla="*/ 7670 h 10000"/>
                  <a:gd name="connsiteX114" fmla="*/ 4762 w 10000"/>
                  <a:gd name="connsiteY114" fmla="*/ 7618 h 10000"/>
                  <a:gd name="connsiteX115" fmla="*/ 4921 w 10000"/>
                  <a:gd name="connsiteY115" fmla="*/ 7827 h 10000"/>
                  <a:gd name="connsiteX116" fmla="*/ 5040 w 10000"/>
                  <a:gd name="connsiteY116" fmla="*/ 7879 h 10000"/>
                  <a:gd name="connsiteX117" fmla="*/ 5317 w 10000"/>
                  <a:gd name="connsiteY117" fmla="*/ 7853 h 10000"/>
                  <a:gd name="connsiteX118" fmla="*/ 5437 w 10000"/>
                  <a:gd name="connsiteY118" fmla="*/ 7984 h 10000"/>
                  <a:gd name="connsiteX119" fmla="*/ 5556 w 10000"/>
                  <a:gd name="connsiteY119" fmla="*/ 8115 h 10000"/>
                  <a:gd name="connsiteX120" fmla="*/ 6111 w 10000"/>
                  <a:gd name="connsiteY120" fmla="*/ 7932 h 10000"/>
                  <a:gd name="connsiteX121" fmla="*/ 6111 w 10000"/>
                  <a:gd name="connsiteY121" fmla="*/ 7853 h 10000"/>
                  <a:gd name="connsiteX122" fmla="*/ 5953 w 10000"/>
                  <a:gd name="connsiteY122" fmla="*/ 7696 h 10000"/>
                  <a:gd name="connsiteX123" fmla="*/ 6151 w 10000"/>
                  <a:gd name="connsiteY123" fmla="*/ 7540 h 10000"/>
                  <a:gd name="connsiteX124" fmla="*/ 6032 w 10000"/>
                  <a:gd name="connsiteY124" fmla="*/ 7356 h 10000"/>
                  <a:gd name="connsiteX125" fmla="*/ 6151 w 10000"/>
                  <a:gd name="connsiteY125" fmla="*/ 7277 h 10000"/>
                  <a:gd name="connsiteX126" fmla="*/ 6310 w 10000"/>
                  <a:gd name="connsiteY126" fmla="*/ 7460 h 10000"/>
                  <a:gd name="connsiteX127" fmla="*/ 6231 w 10000"/>
                  <a:gd name="connsiteY127" fmla="*/ 7566 h 10000"/>
                  <a:gd name="connsiteX128" fmla="*/ 6587 w 10000"/>
                  <a:gd name="connsiteY128" fmla="*/ 7618 h 10000"/>
                  <a:gd name="connsiteX129" fmla="*/ 6746 w 10000"/>
                  <a:gd name="connsiteY129" fmla="*/ 7696 h 10000"/>
                  <a:gd name="connsiteX130" fmla="*/ 6905 w 10000"/>
                  <a:gd name="connsiteY130" fmla="*/ 7906 h 10000"/>
                  <a:gd name="connsiteX131" fmla="*/ 6667 w 10000"/>
                  <a:gd name="connsiteY131" fmla="*/ 8089 h 10000"/>
                  <a:gd name="connsiteX132" fmla="*/ 6270 w 10000"/>
                  <a:gd name="connsiteY132" fmla="*/ 8219 h 10000"/>
                  <a:gd name="connsiteX133" fmla="*/ 6191 w 10000"/>
                  <a:gd name="connsiteY133" fmla="*/ 8377 h 10000"/>
                  <a:gd name="connsiteX134" fmla="*/ 5953 w 10000"/>
                  <a:gd name="connsiteY134" fmla="*/ 8455 h 10000"/>
                  <a:gd name="connsiteX135" fmla="*/ 6071 w 10000"/>
                  <a:gd name="connsiteY135" fmla="*/ 8612 h 10000"/>
                  <a:gd name="connsiteX136" fmla="*/ 6310 w 10000"/>
                  <a:gd name="connsiteY136" fmla="*/ 8612 h 10000"/>
                  <a:gd name="connsiteX137" fmla="*/ 6349 w 10000"/>
                  <a:gd name="connsiteY137" fmla="*/ 8612 h 10000"/>
                  <a:gd name="connsiteX138" fmla="*/ 6508 w 10000"/>
                  <a:gd name="connsiteY138" fmla="*/ 8900 h 10000"/>
                  <a:gd name="connsiteX139" fmla="*/ 6587 w 10000"/>
                  <a:gd name="connsiteY139" fmla="*/ 8612 h 10000"/>
                  <a:gd name="connsiteX140" fmla="*/ 6786 w 10000"/>
                  <a:gd name="connsiteY140" fmla="*/ 8560 h 10000"/>
                  <a:gd name="connsiteX141" fmla="*/ 6985 w 10000"/>
                  <a:gd name="connsiteY141" fmla="*/ 8638 h 10000"/>
                  <a:gd name="connsiteX142" fmla="*/ 6985 w 10000"/>
                  <a:gd name="connsiteY142" fmla="*/ 8665 h 10000"/>
                  <a:gd name="connsiteX143" fmla="*/ 7183 w 10000"/>
                  <a:gd name="connsiteY143" fmla="*/ 8612 h 10000"/>
                  <a:gd name="connsiteX144" fmla="*/ 7302 w 10000"/>
                  <a:gd name="connsiteY144" fmla="*/ 8796 h 10000"/>
                  <a:gd name="connsiteX145" fmla="*/ 6905 w 10000"/>
                  <a:gd name="connsiteY145" fmla="*/ 8691 h 10000"/>
                  <a:gd name="connsiteX146" fmla="*/ 6825 w 10000"/>
                  <a:gd name="connsiteY146" fmla="*/ 8718 h 10000"/>
                  <a:gd name="connsiteX147" fmla="*/ 6786 w 10000"/>
                  <a:gd name="connsiteY147" fmla="*/ 8926 h 10000"/>
                  <a:gd name="connsiteX148" fmla="*/ 6746 w 10000"/>
                  <a:gd name="connsiteY148" fmla="*/ 9058 h 10000"/>
                  <a:gd name="connsiteX149" fmla="*/ 7064 w 10000"/>
                  <a:gd name="connsiteY149" fmla="*/ 9031 h 10000"/>
                  <a:gd name="connsiteX150" fmla="*/ 7144 w 10000"/>
                  <a:gd name="connsiteY150" fmla="*/ 9110 h 10000"/>
                  <a:gd name="connsiteX151" fmla="*/ 7183 w 10000"/>
                  <a:gd name="connsiteY151" fmla="*/ 8953 h 10000"/>
                  <a:gd name="connsiteX152" fmla="*/ 7302 w 10000"/>
                  <a:gd name="connsiteY152" fmla="*/ 8744 h 10000"/>
                  <a:gd name="connsiteX153" fmla="*/ 7579 w 10000"/>
                  <a:gd name="connsiteY153" fmla="*/ 9136 h 10000"/>
                  <a:gd name="connsiteX154" fmla="*/ 7857 w 10000"/>
                  <a:gd name="connsiteY154" fmla="*/ 9188 h 10000"/>
                  <a:gd name="connsiteX155" fmla="*/ 8095 w 10000"/>
                  <a:gd name="connsiteY15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183 w 10000"/>
                  <a:gd name="connsiteY87" fmla="*/ 5602 h 10000"/>
                  <a:gd name="connsiteX88" fmla="*/ 6985 w 10000"/>
                  <a:gd name="connsiteY88" fmla="*/ 5497 h 10000"/>
                  <a:gd name="connsiteX89" fmla="*/ 6429 w 10000"/>
                  <a:gd name="connsiteY89" fmla="*/ 5602 h 10000"/>
                  <a:gd name="connsiteX90" fmla="*/ 6151 w 10000"/>
                  <a:gd name="connsiteY90" fmla="*/ 5288 h 10000"/>
                  <a:gd name="connsiteX91" fmla="*/ 5953 w 10000"/>
                  <a:gd name="connsiteY91" fmla="*/ 5314 h 10000"/>
                  <a:gd name="connsiteX92" fmla="*/ 6111 w 10000"/>
                  <a:gd name="connsiteY92" fmla="*/ 5523 h 10000"/>
                  <a:gd name="connsiteX93" fmla="*/ 6151 w 10000"/>
                  <a:gd name="connsiteY93" fmla="*/ 5681 h 10000"/>
                  <a:gd name="connsiteX94" fmla="*/ 5754 w 10000"/>
                  <a:gd name="connsiteY94" fmla="*/ 5969 h 10000"/>
                  <a:gd name="connsiteX95" fmla="*/ 5675 w 10000"/>
                  <a:gd name="connsiteY95" fmla="*/ 6126 h 10000"/>
                  <a:gd name="connsiteX96" fmla="*/ 5636 w 10000"/>
                  <a:gd name="connsiteY96" fmla="*/ 6256 h 10000"/>
                  <a:gd name="connsiteX97" fmla="*/ 5595 w 10000"/>
                  <a:gd name="connsiteY97" fmla="*/ 6308 h 10000"/>
                  <a:gd name="connsiteX98" fmla="*/ 5516 w 10000"/>
                  <a:gd name="connsiteY98" fmla="*/ 6414 h 10000"/>
                  <a:gd name="connsiteX99" fmla="*/ 5278 w 10000"/>
                  <a:gd name="connsiteY99" fmla="*/ 6492 h 10000"/>
                  <a:gd name="connsiteX100" fmla="*/ 5357 w 10000"/>
                  <a:gd name="connsiteY100" fmla="*/ 6675 h 10000"/>
                  <a:gd name="connsiteX101" fmla="*/ 5317 w 10000"/>
                  <a:gd name="connsiteY101" fmla="*/ 6727 h 10000"/>
                  <a:gd name="connsiteX102" fmla="*/ 5000 w 10000"/>
                  <a:gd name="connsiteY102" fmla="*/ 6885 h 10000"/>
                  <a:gd name="connsiteX103" fmla="*/ 4683 w 10000"/>
                  <a:gd name="connsiteY103" fmla="*/ 6859 h 10000"/>
                  <a:gd name="connsiteX104" fmla="*/ 4961 w 10000"/>
                  <a:gd name="connsiteY104" fmla="*/ 6963 h 10000"/>
                  <a:gd name="connsiteX105" fmla="*/ 4961 w 10000"/>
                  <a:gd name="connsiteY105" fmla="*/ 7277 h 10000"/>
                  <a:gd name="connsiteX106" fmla="*/ 4603 w 10000"/>
                  <a:gd name="connsiteY106" fmla="*/ 7356 h 10000"/>
                  <a:gd name="connsiteX107" fmla="*/ 4524 w 10000"/>
                  <a:gd name="connsiteY107" fmla="*/ 7225 h 10000"/>
                  <a:gd name="connsiteX108" fmla="*/ 4484 w 10000"/>
                  <a:gd name="connsiteY108" fmla="*/ 7121 h 10000"/>
                  <a:gd name="connsiteX109" fmla="*/ 4128 w 10000"/>
                  <a:gd name="connsiteY109" fmla="*/ 7199 h 10000"/>
                  <a:gd name="connsiteX110" fmla="*/ 4286 w 10000"/>
                  <a:gd name="connsiteY110" fmla="*/ 7304 h 10000"/>
                  <a:gd name="connsiteX111" fmla="*/ 4405 w 10000"/>
                  <a:gd name="connsiteY111" fmla="*/ 7408 h 10000"/>
                  <a:gd name="connsiteX112" fmla="*/ 4563 w 10000"/>
                  <a:gd name="connsiteY112" fmla="*/ 7670 h 10000"/>
                  <a:gd name="connsiteX113" fmla="*/ 4762 w 10000"/>
                  <a:gd name="connsiteY113" fmla="*/ 7618 h 10000"/>
                  <a:gd name="connsiteX114" fmla="*/ 4921 w 10000"/>
                  <a:gd name="connsiteY114" fmla="*/ 7827 h 10000"/>
                  <a:gd name="connsiteX115" fmla="*/ 5040 w 10000"/>
                  <a:gd name="connsiteY115" fmla="*/ 7879 h 10000"/>
                  <a:gd name="connsiteX116" fmla="*/ 5317 w 10000"/>
                  <a:gd name="connsiteY116" fmla="*/ 7853 h 10000"/>
                  <a:gd name="connsiteX117" fmla="*/ 5437 w 10000"/>
                  <a:gd name="connsiteY117" fmla="*/ 7984 h 10000"/>
                  <a:gd name="connsiteX118" fmla="*/ 5556 w 10000"/>
                  <a:gd name="connsiteY118" fmla="*/ 8115 h 10000"/>
                  <a:gd name="connsiteX119" fmla="*/ 6111 w 10000"/>
                  <a:gd name="connsiteY119" fmla="*/ 7932 h 10000"/>
                  <a:gd name="connsiteX120" fmla="*/ 6111 w 10000"/>
                  <a:gd name="connsiteY120" fmla="*/ 7853 h 10000"/>
                  <a:gd name="connsiteX121" fmla="*/ 5953 w 10000"/>
                  <a:gd name="connsiteY121" fmla="*/ 7696 h 10000"/>
                  <a:gd name="connsiteX122" fmla="*/ 6151 w 10000"/>
                  <a:gd name="connsiteY122" fmla="*/ 7540 h 10000"/>
                  <a:gd name="connsiteX123" fmla="*/ 6032 w 10000"/>
                  <a:gd name="connsiteY123" fmla="*/ 7356 h 10000"/>
                  <a:gd name="connsiteX124" fmla="*/ 6151 w 10000"/>
                  <a:gd name="connsiteY124" fmla="*/ 7277 h 10000"/>
                  <a:gd name="connsiteX125" fmla="*/ 6310 w 10000"/>
                  <a:gd name="connsiteY125" fmla="*/ 7460 h 10000"/>
                  <a:gd name="connsiteX126" fmla="*/ 6231 w 10000"/>
                  <a:gd name="connsiteY126" fmla="*/ 7566 h 10000"/>
                  <a:gd name="connsiteX127" fmla="*/ 6587 w 10000"/>
                  <a:gd name="connsiteY127" fmla="*/ 7618 h 10000"/>
                  <a:gd name="connsiteX128" fmla="*/ 6746 w 10000"/>
                  <a:gd name="connsiteY128" fmla="*/ 7696 h 10000"/>
                  <a:gd name="connsiteX129" fmla="*/ 6905 w 10000"/>
                  <a:gd name="connsiteY129" fmla="*/ 7906 h 10000"/>
                  <a:gd name="connsiteX130" fmla="*/ 6667 w 10000"/>
                  <a:gd name="connsiteY130" fmla="*/ 8089 h 10000"/>
                  <a:gd name="connsiteX131" fmla="*/ 6270 w 10000"/>
                  <a:gd name="connsiteY131" fmla="*/ 8219 h 10000"/>
                  <a:gd name="connsiteX132" fmla="*/ 6191 w 10000"/>
                  <a:gd name="connsiteY132" fmla="*/ 8377 h 10000"/>
                  <a:gd name="connsiteX133" fmla="*/ 5953 w 10000"/>
                  <a:gd name="connsiteY133" fmla="*/ 8455 h 10000"/>
                  <a:gd name="connsiteX134" fmla="*/ 6071 w 10000"/>
                  <a:gd name="connsiteY134" fmla="*/ 8612 h 10000"/>
                  <a:gd name="connsiteX135" fmla="*/ 6310 w 10000"/>
                  <a:gd name="connsiteY135" fmla="*/ 8612 h 10000"/>
                  <a:gd name="connsiteX136" fmla="*/ 6349 w 10000"/>
                  <a:gd name="connsiteY136" fmla="*/ 8612 h 10000"/>
                  <a:gd name="connsiteX137" fmla="*/ 6508 w 10000"/>
                  <a:gd name="connsiteY137" fmla="*/ 8900 h 10000"/>
                  <a:gd name="connsiteX138" fmla="*/ 6587 w 10000"/>
                  <a:gd name="connsiteY138" fmla="*/ 8612 h 10000"/>
                  <a:gd name="connsiteX139" fmla="*/ 6786 w 10000"/>
                  <a:gd name="connsiteY139" fmla="*/ 8560 h 10000"/>
                  <a:gd name="connsiteX140" fmla="*/ 6985 w 10000"/>
                  <a:gd name="connsiteY140" fmla="*/ 8638 h 10000"/>
                  <a:gd name="connsiteX141" fmla="*/ 6985 w 10000"/>
                  <a:gd name="connsiteY141" fmla="*/ 8665 h 10000"/>
                  <a:gd name="connsiteX142" fmla="*/ 7183 w 10000"/>
                  <a:gd name="connsiteY142" fmla="*/ 8612 h 10000"/>
                  <a:gd name="connsiteX143" fmla="*/ 7302 w 10000"/>
                  <a:gd name="connsiteY143" fmla="*/ 8796 h 10000"/>
                  <a:gd name="connsiteX144" fmla="*/ 6905 w 10000"/>
                  <a:gd name="connsiteY144" fmla="*/ 8691 h 10000"/>
                  <a:gd name="connsiteX145" fmla="*/ 6825 w 10000"/>
                  <a:gd name="connsiteY145" fmla="*/ 8718 h 10000"/>
                  <a:gd name="connsiteX146" fmla="*/ 6786 w 10000"/>
                  <a:gd name="connsiteY146" fmla="*/ 8926 h 10000"/>
                  <a:gd name="connsiteX147" fmla="*/ 6746 w 10000"/>
                  <a:gd name="connsiteY147" fmla="*/ 9058 h 10000"/>
                  <a:gd name="connsiteX148" fmla="*/ 7064 w 10000"/>
                  <a:gd name="connsiteY148" fmla="*/ 9031 h 10000"/>
                  <a:gd name="connsiteX149" fmla="*/ 7144 w 10000"/>
                  <a:gd name="connsiteY149" fmla="*/ 9110 h 10000"/>
                  <a:gd name="connsiteX150" fmla="*/ 7183 w 10000"/>
                  <a:gd name="connsiteY150" fmla="*/ 8953 h 10000"/>
                  <a:gd name="connsiteX151" fmla="*/ 7302 w 10000"/>
                  <a:gd name="connsiteY151" fmla="*/ 8744 h 10000"/>
                  <a:gd name="connsiteX152" fmla="*/ 7579 w 10000"/>
                  <a:gd name="connsiteY152" fmla="*/ 9136 h 10000"/>
                  <a:gd name="connsiteX153" fmla="*/ 7857 w 10000"/>
                  <a:gd name="connsiteY153" fmla="*/ 9188 h 10000"/>
                  <a:gd name="connsiteX154" fmla="*/ 8095 w 10000"/>
                  <a:gd name="connsiteY15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6746 w 10000"/>
                  <a:gd name="connsiteY11" fmla="*/ 4189 h 10000"/>
                  <a:gd name="connsiteX12" fmla="*/ 6469 w 10000"/>
                  <a:gd name="connsiteY12" fmla="*/ 4267 h 10000"/>
                  <a:gd name="connsiteX13" fmla="*/ 6151 w 10000"/>
                  <a:gd name="connsiteY13" fmla="*/ 3900 h 10000"/>
                  <a:gd name="connsiteX14" fmla="*/ 5833 w 10000"/>
                  <a:gd name="connsiteY14" fmla="*/ 3900 h 10000"/>
                  <a:gd name="connsiteX15" fmla="*/ 5516 w 10000"/>
                  <a:gd name="connsiteY15" fmla="*/ 4005 h 10000"/>
                  <a:gd name="connsiteX16" fmla="*/ 5159 w 10000"/>
                  <a:gd name="connsiteY16" fmla="*/ 3979 h 10000"/>
                  <a:gd name="connsiteX17" fmla="*/ 5159 w 10000"/>
                  <a:gd name="connsiteY17" fmla="*/ 3482 h 10000"/>
                  <a:gd name="connsiteX18" fmla="*/ 5357 w 10000"/>
                  <a:gd name="connsiteY18" fmla="*/ 3455 h 10000"/>
                  <a:gd name="connsiteX19" fmla="*/ 5238 w 10000"/>
                  <a:gd name="connsiteY19" fmla="*/ 3325 h 10000"/>
                  <a:gd name="connsiteX20" fmla="*/ 5238 w 10000"/>
                  <a:gd name="connsiteY20" fmla="*/ 3115 h 10000"/>
                  <a:gd name="connsiteX21" fmla="*/ 5278 w 10000"/>
                  <a:gd name="connsiteY21" fmla="*/ 2985 h 10000"/>
                  <a:gd name="connsiteX22" fmla="*/ 4882 w 10000"/>
                  <a:gd name="connsiteY22" fmla="*/ 2775 h 10000"/>
                  <a:gd name="connsiteX23" fmla="*/ 4484 w 10000"/>
                  <a:gd name="connsiteY23" fmla="*/ 2540 h 10000"/>
                  <a:gd name="connsiteX24" fmla="*/ 4286 w 10000"/>
                  <a:gd name="connsiteY24" fmla="*/ 2382 h 10000"/>
                  <a:gd name="connsiteX25" fmla="*/ 4008 w 10000"/>
                  <a:gd name="connsiteY25" fmla="*/ 2330 h 10000"/>
                  <a:gd name="connsiteX26" fmla="*/ 3691 w 10000"/>
                  <a:gd name="connsiteY26" fmla="*/ 2356 h 10000"/>
                  <a:gd name="connsiteX27" fmla="*/ 3373 w 10000"/>
                  <a:gd name="connsiteY27" fmla="*/ 2278 h 10000"/>
                  <a:gd name="connsiteX28" fmla="*/ 2976 w 10000"/>
                  <a:gd name="connsiteY28" fmla="*/ 1649 h 10000"/>
                  <a:gd name="connsiteX29" fmla="*/ 2857 w 10000"/>
                  <a:gd name="connsiteY29" fmla="*/ 1492 h 10000"/>
                  <a:gd name="connsiteX30" fmla="*/ 2738 w 10000"/>
                  <a:gd name="connsiteY30" fmla="*/ 1126 h 10000"/>
                  <a:gd name="connsiteX31" fmla="*/ 2579 w 10000"/>
                  <a:gd name="connsiteY31" fmla="*/ 785 h 10000"/>
                  <a:gd name="connsiteX32" fmla="*/ 2103 w 10000"/>
                  <a:gd name="connsiteY32" fmla="*/ 549 h 10000"/>
                  <a:gd name="connsiteX33" fmla="*/ 1825 w 10000"/>
                  <a:gd name="connsiteY33" fmla="*/ 52 h 10000"/>
                  <a:gd name="connsiteX34" fmla="*/ 1468 w 10000"/>
                  <a:gd name="connsiteY34" fmla="*/ 52 h 10000"/>
                  <a:gd name="connsiteX35" fmla="*/ 1309 w 10000"/>
                  <a:gd name="connsiteY35" fmla="*/ 157 h 10000"/>
                  <a:gd name="connsiteX36" fmla="*/ 1270 w 10000"/>
                  <a:gd name="connsiteY36" fmla="*/ 0 h 10000"/>
                  <a:gd name="connsiteX37" fmla="*/ 754 w 10000"/>
                  <a:gd name="connsiteY37" fmla="*/ 104 h 10000"/>
                  <a:gd name="connsiteX38" fmla="*/ 1309 w 10000"/>
                  <a:gd name="connsiteY38" fmla="*/ 210 h 10000"/>
                  <a:gd name="connsiteX39" fmla="*/ 1270 w 10000"/>
                  <a:gd name="connsiteY39" fmla="*/ 445 h 10000"/>
                  <a:gd name="connsiteX40" fmla="*/ 1389 w 10000"/>
                  <a:gd name="connsiteY40" fmla="*/ 759 h 10000"/>
                  <a:gd name="connsiteX41" fmla="*/ 1508 w 10000"/>
                  <a:gd name="connsiteY41" fmla="*/ 942 h 10000"/>
                  <a:gd name="connsiteX42" fmla="*/ 1309 w 10000"/>
                  <a:gd name="connsiteY42" fmla="*/ 1282 h 10000"/>
                  <a:gd name="connsiteX43" fmla="*/ 1151 w 10000"/>
                  <a:gd name="connsiteY43" fmla="*/ 1282 h 10000"/>
                  <a:gd name="connsiteX44" fmla="*/ 992 w 10000"/>
                  <a:gd name="connsiteY44" fmla="*/ 1518 h 10000"/>
                  <a:gd name="connsiteX45" fmla="*/ 1270 w 10000"/>
                  <a:gd name="connsiteY45" fmla="*/ 1623 h 10000"/>
                  <a:gd name="connsiteX46" fmla="*/ 913 w 10000"/>
                  <a:gd name="connsiteY46" fmla="*/ 1597 h 10000"/>
                  <a:gd name="connsiteX47" fmla="*/ 754 w 10000"/>
                  <a:gd name="connsiteY47" fmla="*/ 1911 h 10000"/>
                  <a:gd name="connsiteX48" fmla="*/ 714 w 10000"/>
                  <a:gd name="connsiteY48" fmla="*/ 1963 h 10000"/>
                  <a:gd name="connsiteX49" fmla="*/ 555 w 10000"/>
                  <a:gd name="connsiteY49" fmla="*/ 2304 h 10000"/>
                  <a:gd name="connsiteX50" fmla="*/ 794 w 10000"/>
                  <a:gd name="connsiteY50" fmla="*/ 2382 h 10000"/>
                  <a:gd name="connsiteX51" fmla="*/ 476 w 10000"/>
                  <a:gd name="connsiteY51" fmla="*/ 2644 h 10000"/>
                  <a:gd name="connsiteX52" fmla="*/ 79 w 10000"/>
                  <a:gd name="connsiteY52" fmla="*/ 2932 h 10000"/>
                  <a:gd name="connsiteX53" fmla="*/ 0 w 10000"/>
                  <a:gd name="connsiteY53" fmla="*/ 3089 h 10000"/>
                  <a:gd name="connsiteX54" fmla="*/ 199 w 10000"/>
                  <a:gd name="connsiteY54" fmla="*/ 3429 h 10000"/>
                  <a:gd name="connsiteX55" fmla="*/ 0 w 10000"/>
                  <a:gd name="connsiteY55" fmla="*/ 3744 h 10000"/>
                  <a:gd name="connsiteX56" fmla="*/ 40 w 10000"/>
                  <a:gd name="connsiteY56" fmla="*/ 4084 h 10000"/>
                  <a:gd name="connsiteX57" fmla="*/ 159 w 10000"/>
                  <a:gd name="connsiteY57" fmla="*/ 4189 h 10000"/>
                  <a:gd name="connsiteX58" fmla="*/ 397 w 10000"/>
                  <a:gd name="connsiteY58" fmla="*/ 4162 h 10000"/>
                  <a:gd name="connsiteX59" fmla="*/ 873 w 10000"/>
                  <a:gd name="connsiteY59" fmla="*/ 4215 h 10000"/>
                  <a:gd name="connsiteX60" fmla="*/ 1270 w 10000"/>
                  <a:gd name="connsiteY60" fmla="*/ 4110 h 10000"/>
                  <a:gd name="connsiteX61" fmla="*/ 1707 w 10000"/>
                  <a:gd name="connsiteY61" fmla="*/ 4110 h 10000"/>
                  <a:gd name="connsiteX62" fmla="*/ 1984 w 10000"/>
                  <a:gd name="connsiteY62" fmla="*/ 4005 h 10000"/>
                  <a:gd name="connsiteX63" fmla="*/ 2063 w 10000"/>
                  <a:gd name="connsiteY63" fmla="*/ 4031 h 10000"/>
                  <a:gd name="connsiteX64" fmla="*/ 1945 w 10000"/>
                  <a:gd name="connsiteY64" fmla="*/ 4084 h 10000"/>
                  <a:gd name="connsiteX65" fmla="*/ 2222 w 10000"/>
                  <a:gd name="connsiteY65" fmla="*/ 4319 h 10000"/>
                  <a:gd name="connsiteX66" fmla="*/ 2421 w 10000"/>
                  <a:gd name="connsiteY66" fmla="*/ 4267 h 10000"/>
                  <a:gd name="connsiteX67" fmla="*/ 2699 w 10000"/>
                  <a:gd name="connsiteY67" fmla="*/ 4371 h 10000"/>
                  <a:gd name="connsiteX68" fmla="*/ 3055 w 10000"/>
                  <a:gd name="connsiteY68" fmla="*/ 4345 h 10000"/>
                  <a:gd name="connsiteX69" fmla="*/ 3651 w 10000"/>
                  <a:gd name="connsiteY69" fmla="*/ 4425 h 10000"/>
                  <a:gd name="connsiteX70" fmla="*/ 3809 w 10000"/>
                  <a:gd name="connsiteY70" fmla="*/ 4477 h 10000"/>
                  <a:gd name="connsiteX71" fmla="*/ 4365 w 10000"/>
                  <a:gd name="connsiteY71" fmla="*/ 4345 h 10000"/>
                  <a:gd name="connsiteX72" fmla="*/ 4445 w 10000"/>
                  <a:gd name="connsiteY72" fmla="*/ 4425 h 10000"/>
                  <a:gd name="connsiteX73" fmla="*/ 4603 w 10000"/>
                  <a:gd name="connsiteY73" fmla="*/ 4319 h 10000"/>
                  <a:gd name="connsiteX74" fmla="*/ 4683 w 10000"/>
                  <a:gd name="connsiteY74" fmla="*/ 4451 h 10000"/>
                  <a:gd name="connsiteX75" fmla="*/ 5238 w 10000"/>
                  <a:gd name="connsiteY75" fmla="*/ 4293 h 10000"/>
                  <a:gd name="connsiteX76" fmla="*/ 5238 w 10000"/>
                  <a:gd name="connsiteY76" fmla="*/ 4136 h 10000"/>
                  <a:gd name="connsiteX77" fmla="*/ 5357 w 10000"/>
                  <a:gd name="connsiteY77" fmla="*/ 4110 h 10000"/>
                  <a:gd name="connsiteX78" fmla="*/ 5477 w 10000"/>
                  <a:gd name="connsiteY78" fmla="*/ 4162 h 10000"/>
                  <a:gd name="connsiteX79" fmla="*/ 5873 w 10000"/>
                  <a:gd name="connsiteY79" fmla="*/ 4058 h 10000"/>
                  <a:gd name="connsiteX80" fmla="*/ 5953 w 10000"/>
                  <a:gd name="connsiteY80" fmla="*/ 4084 h 10000"/>
                  <a:gd name="connsiteX81" fmla="*/ 6151 w 10000"/>
                  <a:gd name="connsiteY81" fmla="*/ 4555 h 10000"/>
                  <a:gd name="connsiteX82" fmla="*/ 6270 w 10000"/>
                  <a:gd name="connsiteY82" fmla="*/ 4607 h 10000"/>
                  <a:gd name="connsiteX83" fmla="*/ 6548 w 10000"/>
                  <a:gd name="connsiteY83" fmla="*/ 4607 h 10000"/>
                  <a:gd name="connsiteX84" fmla="*/ 6667 w 10000"/>
                  <a:gd name="connsiteY84" fmla="*/ 4817 h 10000"/>
                  <a:gd name="connsiteX85" fmla="*/ 6707 w 10000"/>
                  <a:gd name="connsiteY85" fmla="*/ 4974 h 10000"/>
                  <a:gd name="connsiteX86" fmla="*/ 7183 w 10000"/>
                  <a:gd name="connsiteY86" fmla="*/ 5602 h 10000"/>
                  <a:gd name="connsiteX87" fmla="*/ 6985 w 10000"/>
                  <a:gd name="connsiteY87" fmla="*/ 5497 h 10000"/>
                  <a:gd name="connsiteX88" fmla="*/ 6429 w 10000"/>
                  <a:gd name="connsiteY88" fmla="*/ 5602 h 10000"/>
                  <a:gd name="connsiteX89" fmla="*/ 6151 w 10000"/>
                  <a:gd name="connsiteY89" fmla="*/ 5288 h 10000"/>
                  <a:gd name="connsiteX90" fmla="*/ 5953 w 10000"/>
                  <a:gd name="connsiteY90" fmla="*/ 5314 h 10000"/>
                  <a:gd name="connsiteX91" fmla="*/ 6111 w 10000"/>
                  <a:gd name="connsiteY91" fmla="*/ 5523 h 10000"/>
                  <a:gd name="connsiteX92" fmla="*/ 6151 w 10000"/>
                  <a:gd name="connsiteY92" fmla="*/ 5681 h 10000"/>
                  <a:gd name="connsiteX93" fmla="*/ 5754 w 10000"/>
                  <a:gd name="connsiteY93" fmla="*/ 5969 h 10000"/>
                  <a:gd name="connsiteX94" fmla="*/ 5675 w 10000"/>
                  <a:gd name="connsiteY94" fmla="*/ 6126 h 10000"/>
                  <a:gd name="connsiteX95" fmla="*/ 5636 w 10000"/>
                  <a:gd name="connsiteY95" fmla="*/ 6256 h 10000"/>
                  <a:gd name="connsiteX96" fmla="*/ 5595 w 10000"/>
                  <a:gd name="connsiteY96" fmla="*/ 6308 h 10000"/>
                  <a:gd name="connsiteX97" fmla="*/ 5516 w 10000"/>
                  <a:gd name="connsiteY97" fmla="*/ 6414 h 10000"/>
                  <a:gd name="connsiteX98" fmla="*/ 5278 w 10000"/>
                  <a:gd name="connsiteY98" fmla="*/ 6492 h 10000"/>
                  <a:gd name="connsiteX99" fmla="*/ 5357 w 10000"/>
                  <a:gd name="connsiteY99" fmla="*/ 6675 h 10000"/>
                  <a:gd name="connsiteX100" fmla="*/ 5317 w 10000"/>
                  <a:gd name="connsiteY100" fmla="*/ 6727 h 10000"/>
                  <a:gd name="connsiteX101" fmla="*/ 5000 w 10000"/>
                  <a:gd name="connsiteY101" fmla="*/ 6885 h 10000"/>
                  <a:gd name="connsiteX102" fmla="*/ 4683 w 10000"/>
                  <a:gd name="connsiteY102" fmla="*/ 6859 h 10000"/>
                  <a:gd name="connsiteX103" fmla="*/ 4961 w 10000"/>
                  <a:gd name="connsiteY103" fmla="*/ 6963 h 10000"/>
                  <a:gd name="connsiteX104" fmla="*/ 4961 w 10000"/>
                  <a:gd name="connsiteY104" fmla="*/ 7277 h 10000"/>
                  <a:gd name="connsiteX105" fmla="*/ 4603 w 10000"/>
                  <a:gd name="connsiteY105" fmla="*/ 7356 h 10000"/>
                  <a:gd name="connsiteX106" fmla="*/ 4524 w 10000"/>
                  <a:gd name="connsiteY106" fmla="*/ 7225 h 10000"/>
                  <a:gd name="connsiteX107" fmla="*/ 4484 w 10000"/>
                  <a:gd name="connsiteY107" fmla="*/ 7121 h 10000"/>
                  <a:gd name="connsiteX108" fmla="*/ 4128 w 10000"/>
                  <a:gd name="connsiteY108" fmla="*/ 7199 h 10000"/>
                  <a:gd name="connsiteX109" fmla="*/ 4286 w 10000"/>
                  <a:gd name="connsiteY109" fmla="*/ 7304 h 10000"/>
                  <a:gd name="connsiteX110" fmla="*/ 4405 w 10000"/>
                  <a:gd name="connsiteY110" fmla="*/ 7408 h 10000"/>
                  <a:gd name="connsiteX111" fmla="*/ 4563 w 10000"/>
                  <a:gd name="connsiteY111" fmla="*/ 7670 h 10000"/>
                  <a:gd name="connsiteX112" fmla="*/ 4762 w 10000"/>
                  <a:gd name="connsiteY112" fmla="*/ 7618 h 10000"/>
                  <a:gd name="connsiteX113" fmla="*/ 4921 w 10000"/>
                  <a:gd name="connsiteY113" fmla="*/ 7827 h 10000"/>
                  <a:gd name="connsiteX114" fmla="*/ 5040 w 10000"/>
                  <a:gd name="connsiteY114" fmla="*/ 7879 h 10000"/>
                  <a:gd name="connsiteX115" fmla="*/ 5317 w 10000"/>
                  <a:gd name="connsiteY115" fmla="*/ 7853 h 10000"/>
                  <a:gd name="connsiteX116" fmla="*/ 5437 w 10000"/>
                  <a:gd name="connsiteY116" fmla="*/ 7984 h 10000"/>
                  <a:gd name="connsiteX117" fmla="*/ 5556 w 10000"/>
                  <a:gd name="connsiteY117" fmla="*/ 8115 h 10000"/>
                  <a:gd name="connsiteX118" fmla="*/ 6111 w 10000"/>
                  <a:gd name="connsiteY118" fmla="*/ 7932 h 10000"/>
                  <a:gd name="connsiteX119" fmla="*/ 6111 w 10000"/>
                  <a:gd name="connsiteY119" fmla="*/ 7853 h 10000"/>
                  <a:gd name="connsiteX120" fmla="*/ 5953 w 10000"/>
                  <a:gd name="connsiteY120" fmla="*/ 7696 h 10000"/>
                  <a:gd name="connsiteX121" fmla="*/ 6151 w 10000"/>
                  <a:gd name="connsiteY121" fmla="*/ 7540 h 10000"/>
                  <a:gd name="connsiteX122" fmla="*/ 6032 w 10000"/>
                  <a:gd name="connsiteY122" fmla="*/ 7356 h 10000"/>
                  <a:gd name="connsiteX123" fmla="*/ 6151 w 10000"/>
                  <a:gd name="connsiteY123" fmla="*/ 7277 h 10000"/>
                  <a:gd name="connsiteX124" fmla="*/ 6310 w 10000"/>
                  <a:gd name="connsiteY124" fmla="*/ 7460 h 10000"/>
                  <a:gd name="connsiteX125" fmla="*/ 6231 w 10000"/>
                  <a:gd name="connsiteY125" fmla="*/ 7566 h 10000"/>
                  <a:gd name="connsiteX126" fmla="*/ 6587 w 10000"/>
                  <a:gd name="connsiteY126" fmla="*/ 7618 h 10000"/>
                  <a:gd name="connsiteX127" fmla="*/ 6746 w 10000"/>
                  <a:gd name="connsiteY127" fmla="*/ 7696 h 10000"/>
                  <a:gd name="connsiteX128" fmla="*/ 6905 w 10000"/>
                  <a:gd name="connsiteY128" fmla="*/ 7906 h 10000"/>
                  <a:gd name="connsiteX129" fmla="*/ 6667 w 10000"/>
                  <a:gd name="connsiteY129" fmla="*/ 8089 h 10000"/>
                  <a:gd name="connsiteX130" fmla="*/ 6270 w 10000"/>
                  <a:gd name="connsiteY130" fmla="*/ 8219 h 10000"/>
                  <a:gd name="connsiteX131" fmla="*/ 6191 w 10000"/>
                  <a:gd name="connsiteY131" fmla="*/ 8377 h 10000"/>
                  <a:gd name="connsiteX132" fmla="*/ 5953 w 10000"/>
                  <a:gd name="connsiteY132" fmla="*/ 8455 h 10000"/>
                  <a:gd name="connsiteX133" fmla="*/ 6071 w 10000"/>
                  <a:gd name="connsiteY133" fmla="*/ 8612 h 10000"/>
                  <a:gd name="connsiteX134" fmla="*/ 6310 w 10000"/>
                  <a:gd name="connsiteY134" fmla="*/ 8612 h 10000"/>
                  <a:gd name="connsiteX135" fmla="*/ 6349 w 10000"/>
                  <a:gd name="connsiteY135" fmla="*/ 8612 h 10000"/>
                  <a:gd name="connsiteX136" fmla="*/ 6508 w 10000"/>
                  <a:gd name="connsiteY136" fmla="*/ 8900 h 10000"/>
                  <a:gd name="connsiteX137" fmla="*/ 6587 w 10000"/>
                  <a:gd name="connsiteY137" fmla="*/ 8612 h 10000"/>
                  <a:gd name="connsiteX138" fmla="*/ 6786 w 10000"/>
                  <a:gd name="connsiteY138" fmla="*/ 8560 h 10000"/>
                  <a:gd name="connsiteX139" fmla="*/ 6985 w 10000"/>
                  <a:gd name="connsiteY139" fmla="*/ 8638 h 10000"/>
                  <a:gd name="connsiteX140" fmla="*/ 6985 w 10000"/>
                  <a:gd name="connsiteY140" fmla="*/ 8665 h 10000"/>
                  <a:gd name="connsiteX141" fmla="*/ 7183 w 10000"/>
                  <a:gd name="connsiteY141" fmla="*/ 8612 h 10000"/>
                  <a:gd name="connsiteX142" fmla="*/ 7302 w 10000"/>
                  <a:gd name="connsiteY142" fmla="*/ 8796 h 10000"/>
                  <a:gd name="connsiteX143" fmla="*/ 6905 w 10000"/>
                  <a:gd name="connsiteY143" fmla="*/ 8691 h 10000"/>
                  <a:gd name="connsiteX144" fmla="*/ 6825 w 10000"/>
                  <a:gd name="connsiteY144" fmla="*/ 8718 h 10000"/>
                  <a:gd name="connsiteX145" fmla="*/ 6786 w 10000"/>
                  <a:gd name="connsiteY145" fmla="*/ 8926 h 10000"/>
                  <a:gd name="connsiteX146" fmla="*/ 6746 w 10000"/>
                  <a:gd name="connsiteY146" fmla="*/ 9058 h 10000"/>
                  <a:gd name="connsiteX147" fmla="*/ 7064 w 10000"/>
                  <a:gd name="connsiteY147" fmla="*/ 9031 h 10000"/>
                  <a:gd name="connsiteX148" fmla="*/ 7144 w 10000"/>
                  <a:gd name="connsiteY148" fmla="*/ 9110 h 10000"/>
                  <a:gd name="connsiteX149" fmla="*/ 7183 w 10000"/>
                  <a:gd name="connsiteY149" fmla="*/ 8953 h 10000"/>
                  <a:gd name="connsiteX150" fmla="*/ 7302 w 10000"/>
                  <a:gd name="connsiteY150" fmla="*/ 8744 h 10000"/>
                  <a:gd name="connsiteX151" fmla="*/ 7579 w 10000"/>
                  <a:gd name="connsiteY151" fmla="*/ 9136 h 10000"/>
                  <a:gd name="connsiteX152" fmla="*/ 7857 w 10000"/>
                  <a:gd name="connsiteY152" fmla="*/ 9188 h 10000"/>
                  <a:gd name="connsiteX153" fmla="*/ 8095 w 10000"/>
                  <a:gd name="connsiteY15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469 w 10000"/>
                  <a:gd name="connsiteY11" fmla="*/ 4267 h 10000"/>
                  <a:gd name="connsiteX12" fmla="*/ 6151 w 10000"/>
                  <a:gd name="connsiteY12" fmla="*/ 3900 h 10000"/>
                  <a:gd name="connsiteX13" fmla="*/ 5833 w 10000"/>
                  <a:gd name="connsiteY13" fmla="*/ 3900 h 10000"/>
                  <a:gd name="connsiteX14" fmla="*/ 5516 w 10000"/>
                  <a:gd name="connsiteY14" fmla="*/ 4005 h 10000"/>
                  <a:gd name="connsiteX15" fmla="*/ 5159 w 10000"/>
                  <a:gd name="connsiteY15" fmla="*/ 3979 h 10000"/>
                  <a:gd name="connsiteX16" fmla="*/ 5159 w 10000"/>
                  <a:gd name="connsiteY16" fmla="*/ 3482 h 10000"/>
                  <a:gd name="connsiteX17" fmla="*/ 5357 w 10000"/>
                  <a:gd name="connsiteY17" fmla="*/ 3455 h 10000"/>
                  <a:gd name="connsiteX18" fmla="*/ 5238 w 10000"/>
                  <a:gd name="connsiteY18" fmla="*/ 3325 h 10000"/>
                  <a:gd name="connsiteX19" fmla="*/ 5238 w 10000"/>
                  <a:gd name="connsiteY19" fmla="*/ 3115 h 10000"/>
                  <a:gd name="connsiteX20" fmla="*/ 5278 w 10000"/>
                  <a:gd name="connsiteY20" fmla="*/ 2985 h 10000"/>
                  <a:gd name="connsiteX21" fmla="*/ 4882 w 10000"/>
                  <a:gd name="connsiteY21" fmla="*/ 2775 h 10000"/>
                  <a:gd name="connsiteX22" fmla="*/ 4484 w 10000"/>
                  <a:gd name="connsiteY22" fmla="*/ 2540 h 10000"/>
                  <a:gd name="connsiteX23" fmla="*/ 4286 w 10000"/>
                  <a:gd name="connsiteY23" fmla="*/ 2382 h 10000"/>
                  <a:gd name="connsiteX24" fmla="*/ 4008 w 10000"/>
                  <a:gd name="connsiteY24" fmla="*/ 2330 h 10000"/>
                  <a:gd name="connsiteX25" fmla="*/ 3691 w 10000"/>
                  <a:gd name="connsiteY25" fmla="*/ 2356 h 10000"/>
                  <a:gd name="connsiteX26" fmla="*/ 3373 w 10000"/>
                  <a:gd name="connsiteY26" fmla="*/ 2278 h 10000"/>
                  <a:gd name="connsiteX27" fmla="*/ 2976 w 10000"/>
                  <a:gd name="connsiteY27" fmla="*/ 1649 h 10000"/>
                  <a:gd name="connsiteX28" fmla="*/ 2857 w 10000"/>
                  <a:gd name="connsiteY28" fmla="*/ 1492 h 10000"/>
                  <a:gd name="connsiteX29" fmla="*/ 2738 w 10000"/>
                  <a:gd name="connsiteY29" fmla="*/ 1126 h 10000"/>
                  <a:gd name="connsiteX30" fmla="*/ 2579 w 10000"/>
                  <a:gd name="connsiteY30" fmla="*/ 785 h 10000"/>
                  <a:gd name="connsiteX31" fmla="*/ 2103 w 10000"/>
                  <a:gd name="connsiteY31" fmla="*/ 549 h 10000"/>
                  <a:gd name="connsiteX32" fmla="*/ 1825 w 10000"/>
                  <a:gd name="connsiteY32" fmla="*/ 52 h 10000"/>
                  <a:gd name="connsiteX33" fmla="*/ 1468 w 10000"/>
                  <a:gd name="connsiteY33" fmla="*/ 52 h 10000"/>
                  <a:gd name="connsiteX34" fmla="*/ 1309 w 10000"/>
                  <a:gd name="connsiteY34" fmla="*/ 157 h 10000"/>
                  <a:gd name="connsiteX35" fmla="*/ 1270 w 10000"/>
                  <a:gd name="connsiteY35" fmla="*/ 0 h 10000"/>
                  <a:gd name="connsiteX36" fmla="*/ 754 w 10000"/>
                  <a:gd name="connsiteY36" fmla="*/ 104 h 10000"/>
                  <a:gd name="connsiteX37" fmla="*/ 1309 w 10000"/>
                  <a:gd name="connsiteY37" fmla="*/ 210 h 10000"/>
                  <a:gd name="connsiteX38" fmla="*/ 1270 w 10000"/>
                  <a:gd name="connsiteY38" fmla="*/ 445 h 10000"/>
                  <a:gd name="connsiteX39" fmla="*/ 1389 w 10000"/>
                  <a:gd name="connsiteY39" fmla="*/ 759 h 10000"/>
                  <a:gd name="connsiteX40" fmla="*/ 1508 w 10000"/>
                  <a:gd name="connsiteY40" fmla="*/ 942 h 10000"/>
                  <a:gd name="connsiteX41" fmla="*/ 1309 w 10000"/>
                  <a:gd name="connsiteY41" fmla="*/ 1282 h 10000"/>
                  <a:gd name="connsiteX42" fmla="*/ 1151 w 10000"/>
                  <a:gd name="connsiteY42" fmla="*/ 1282 h 10000"/>
                  <a:gd name="connsiteX43" fmla="*/ 992 w 10000"/>
                  <a:gd name="connsiteY43" fmla="*/ 1518 h 10000"/>
                  <a:gd name="connsiteX44" fmla="*/ 1270 w 10000"/>
                  <a:gd name="connsiteY44" fmla="*/ 1623 h 10000"/>
                  <a:gd name="connsiteX45" fmla="*/ 913 w 10000"/>
                  <a:gd name="connsiteY45" fmla="*/ 1597 h 10000"/>
                  <a:gd name="connsiteX46" fmla="*/ 754 w 10000"/>
                  <a:gd name="connsiteY46" fmla="*/ 1911 h 10000"/>
                  <a:gd name="connsiteX47" fmla="*/ 714 w 10000"/>
                  <a:gd name="connsiteY47" fmla="*/ 1963 h 10000"/>
                  <a:gd name="connsiteX48" fmla="*/ 555 w 10000"/>
                  <a:gd name="connsiteY48" fmla="*/ 2304 h 10000"/>
                  <a:gd name="connsiteX49" fmla="*/ 794 w 10000"/>
                  <a:gd name="connsiteY49" fmla="*/ 2382 h 10000"/>
                  <a:gd name="connsiteX50" fmla="*/ 476 w 10000"/>
                  <a:gd name="connsiteY50" fmla="*/ 2644 h 10000"/>
                  <a:gd name="connsiteX51" fmla="*/ 79 w 10000"/>
                  <a:gd name="connsiteY51" fmla="*/ 2932 h 10000"/>
                  <a:gd name="connsiteX52" fmla="*/ 0 w 10000"/>
                  <a:gd name="connsiteY52" fmla="*/ 3089 h 10000"/>
                  <a:gd name="connsiteX53" fmla="*/ 199 w 10000"/>
                  <a:gd name="connsiteY53" fmla="*/ 3429 h 10000"/>
                  <a:gd name="connsiteX54" fmla="*/ 0 w 10000"/>
                  <a:gd name="connsiteY54" fmla="*/ 3744 h 10000"/>
                  <a:gd name="connsiteX55" fmla="*/ 40 w 10000"/>
                  <a:gd name="connsiteY55" fmla="*/ 4084 h 10000"/>
                  <a:gd name="connsiteX56" fmla="*/ 159 w 10000"/>
                  <a:gd name="connsiteY56" fmla="*/ 4189 h 10000"/>
                  <a:gd name="connsiteX57" fmla="*/ 397 w 10000"/>
                  <a:gd name="connsiteY57" fmla="*/ 4162 h 10000"/>
                  <a:gd name="connsiteX58" fmla="*/ 873 w 10000"/>
                  <a:gd name="connsiteY58" fmla="*/ 4215 h 10000"/>
                  <a:gd name="connsiteX59" fmla="*/ 1270 w 10000"/>
                  <a:gd name="connsiteY59" fmla="*/ 4110 h 10000"/>
                  <a:gd name="connsiteX60" fmla="*/ 1707 w 10000"/>
                  <a:gd name="connsiteY60" fmla="*/ 4110 h 10000"/>
                  <a:gd name="connsiteX61" fmla="*/ 1984 w 10000"/>
                  <a:gd name="connsiteY61" fmla="*/ 4005 h 10000"/>
                  <a:gd name="connsiteX62" fmla="*/ 2063 w 10000"/>
                  <a:gd name="connsiteY62" fmla="*/ 4031 h 10000"/>
                  <a:gd name="connsiteX63" fmla="*/ 1945 w 10000"/>
                  <a:gd name="connsiteY63" fmla="*/ 4084 h 10000"/>
                  <a:gd name="connsiteX64" fmla="*/ 2222 w 10000"/>
                  <a:gd name="connsiteY64" fmla="*/ 4319 h 10000"/>
                  <a:gd name="connsiteX65" fmla="*/ 2421 w 10000"/>
                  <a:gd name="connsiteY65" fmla="*/ 4267 h 10000"/>
                  <a:gd name="connsiteX66" fmla="*/ 2699 w 10000"/>
                  <a:gd name="connsiteY66" fmla="*/ 4371 h 10000"/>
                  <a:gd name="connsiteX67" fmla="*/ 3055 w 10000"/>
                  <a:gd name="connsiteY67" fmla="*/ 4345 h 10000"/>
                  <a:gd name="connsiteX68" fmla="*/ 3651 w 10000"/>
                  <a:gd name="connsiteY68" fmla="*/ 4425 h 10000"/>
                  <a:gd name="connsiteX69" fmla="*/ 3809 w 10000"/>
                  <a:gd name="connsiteY69" fmla="*/ 4477 h 10000"/>
                  <a:gd name="connsiteX70" fmla="*/ 4365 w 10000"/>
                  <a:gd name="connsiteY70" fmla="*/ 4345 h 10000"/>
                  <a:gd name="connsiteX71" fmla="*/ 4445 w 10000"/>
                  <a:gd name="connsiteY71" fmla="*/ 4425 h 10000"/>
                  <a:gd name="connsiteX72" fmla="*/ 4603 w 10000"/>
                  <a:gd name="connsiteY72" fmla="*/ 4319 h 10000"/>
                  <a:gd name="connsiteX73" fmla="*/ 4683 w 10000"/>
                  <a:gd name="connsiteY73" fmla="*/ 4451 h 10000"/>
                  <a:gd name="connsiteX74" fmla="*/ 5238 w 10000"/>
                  <a:gd name="connsiteY74" fmla="*/ 4293 h 10000"/>
                  <a:gd name="connsiteX75" fmla="*/ 5238 w 10000"/>
                  <a:gd name="connsiteY75" fmla="*/ 4136 h 10000"/>
                  <a:gd name="connsiteX76" fmla="*/ 5357 w 10000"/>
                  <a:gd name="connsiteY76" fmla="*/ 4110 h 10000"/>
                  <a:gd name="connsiteX77" fmla="*/ 5477 w 10000"/>
                  <a:gd name="connsiteY77" fmla="*/ 4162 h 10000"/>
                  <a:gd name="connsiteX78" fmla="*/ 5873 w 10000"/>
                  <a:gd name="connsiteY78" fmla="*/ 4058 h 10000"/>
                  <a:gd name="connsiteX79" fmla="*/ 5953 w 10000"/>
                  <a:gd name="connsiteY79" fmla="*/ 4084 h 10000"/>
                  <a:gd name="connsiteX80" fmla="*/ 6151 w 10000"/>
                  <a:gd name="connsiteY80" fmla="*/ 4555 h 10000"/>
                  <a:gd name="connsiteX81" fmla="*/ 6270 w 10000"/>
                  <a:gd name="connsiteY81" fmla="*/ 4607 h 10000"/>
                  <a:gd name="connsiteX82" fmla="*/ 6548 w 10000"/>
                  <a:gd name="connsiteY82" fmla="*/ 4607 h 10000"/>
                  <a:gd name="connsiteX83" fmla="*/ 6667 w 10000"/>
                  <a:gd name="connsiteY83" fmla="*/ 4817 h 10000"/>
                  <a:gd name="connsiteX84" fmla="*/ 6707 w 10000"/>
                  <a:gd name="connsiteY84" fmla="*/ 4974 h 10000"/>
                  <a:gd name="connsiteX85" fmla="*/ 7183 w 10000"/>
                  <a:gd name="connsiteY85" fmla="*/ 5602 h 10000"/>
                  <a:gd name="connsiteX86" fmla="*/ 6985 w 10000"/>
                  <a:gd name="connsiteY86" fmla="*/ 5497 h 10000"/>
                  <a:gd name="connsiteX87" fmla="*/ 6429 w 10000"/>
                  <a:gd name="connsiteY87" fmla="*/ 5602 h 10000"/>
                  <a:gd name="connsiteX88" fmla="*/ 6151 w 10000"/>
                  <a:gd name="connsiteY88" fmla="*/ 5288 h 10000"/>
                  <a:gd name="connsiteX89" fmla="*/ 5953 w 10000"/>
                  <a:gd name="connsiteY89" fmla="*/ 5314 h 10000"/>
                  <a:gd name="connsiteX90" fmla="*/ 6111 w 10000"/>
                  <a:gd name="connsiteY90" fmla="*/ 5523 h 10000"/>
                  <a:gd name="connsiteX91" fmla="*/ 6151 w 10000"/>
                  <a:gd name="connsiteY91" fmla="*/ 5681 h 10000"/>
                  <a:gd name="connsiteX92" fmla="*/ 5754 w 10000"/>
                  <a:gd name="connsiteY92" fmla="*/ 5969 h 10000"/>
                  <a:gd name="connsiteX93" fmla="*/ 5675 w 10000"/>
                  <a:gd name="connsiteY93" fmla="*/ 6126 h 10000"/>
                  <a:gd name="connsiteX94" fmla="*/ 5636 w 10000"/>
                  <a:gd name="connsiteY94" fmla="*/ 6256 h 10000"/>
                  <a:gd name="connsiteX95" fmla="*/ 5595 w 10000"/>
                  <a:gd name="connsiteY95" fmla="*/ 6308 h 10000"/>
                  <a:gd name="connsiteX96" fmla="*/ 5516 w 10000"/>
                  <a:gd name="connsiteY96" fmla="*/ 6414 h 10000"/>
                  <a:gd name="connsiteX97" fmla="*/ 5278 w 10000"/>
                  <a:gd name="connsiteY97" fmla="*/ 6492 h 10000"/>
                  <a:gd name="connsiteX98" fmla="*/ 5357 w 10000"/>
                  <a:gd name="connsiteY98" fmla="*/ 6675 h 10000"/>
                  <a:gd name="connsiteX99" fmla="*/ 5317 w 10000"/>
                  <a:gd name="connsiteY99" fmla="*/ 6727 h 10000"/>
                  <a:gd name="connsiteX100" fmla="*/ 5000 w 10000"/>
                  <a:gd name="connsiteY100" fmla="*/ 6885 h 10000"/>
                  <a:gd name="connsiteX101" fmla="*/ 4683 w 10000"/>
                  <a:gd name="connsiteY101" fmla="*/ 6859 h 10000"/>
                  <a:gd name="connsiteX102" fmla="*/ 4961 w 10000"/>
                  <a:gd name="connsiteY102" fmla="*/ 6963 h 10000"/>
                  <a:gd name="connsiteX103" fmla="*/ 4961 w 10000"/>
                  <a:gd name="connsiteY103" fmla="*/ 7277 h 10000"/>
                  <a:gd name="connsiteX104" fmla="*/ 4603 w 10000"/>
                  <a:gd name="connsiteY104" fmla="*/ 7356 h 10000"/>
                  <a:gd name="connsiteX105" fmla="*/ 4524 w 10000"/>
                  <a:gd name="connsiteY105" fmla="*/ 7225 h 10000"/>
                  <a:gd name="connsiteX106" fmla="*/ 4484 w 10000"/>
                  <a:gd name="connsiteY106" fmla="*/ 7121 h 10000"/>
                  <a:gd name="connsiteX107" fmla="*/ 4128 w 10000"/>
                  <a:gd name="connsiteY107" fmla="*/ 7199 h 10000"/>
                  <a:gd name="connsiteX108" fmla="*/ 4286 w 10000"/>
                  <a:gd name="connsiteY108" fmla="*/ 7304 h 10000"/>
                  <a:gd name="connsiteX109" fmla="*/ 4405 w 10000"/>
                  <a:gd name="connsiteY109" fmla="*/ 7408 h 10000"/>
                  <a:gd name="connsiteX110" fmla="*/ 4563 w 10000"/>
                  <a:gd name="connsiteY110" fmla="*/ 7670 h 10000"/>
                  <a:gd name="connsiteX111" fmla="*/ 4762 w 10000"/>
                  <a:gd name="connsiteY111" fmla="*/ 7618 h 10000"/>
                  <a:gd name="connsiteX112" fmla="*/ 4921 w 10000"/>
                  <a:gd name="connsiteY112" fmla="*/ 7827 h 10000"/>
                  <a:gd name="connsiteX113" fmla="*/ 5040 w 10000"/>
                  <a:gd name="connsiteY113" fmla="*/ 7879 h 10000"/>
                  <a:gd name="connsiteX114" fmla="*/ 5317 w 10000"/>
                  <a:gd name="connsiteY114" fmla="*/ 7853 h 10000"/>
                  <a:gd name="connsiteX115" fmla="*/ 5437 w 10000"/>
                  <a:gd name="connsiteY115" fmla="*/ 7984 h 10000"/>
                  <a:gd name="connsiteX116" fmla="*/ 5556 w 10000"/>
                  <a:gd name="connsiteY116" fmla="*/ 8115 h 10000"/>
                  <a:gd name="connsiteX117" fmla="*/ 6111 w 10000"/>
                  <a:gd name="connsiteY117" fmla="*/ 7932 h 10000"/>
                  <a:gd name="connsiteX118" fmla="*/ 6111 w 10000"/>
                  <a:gd name="connsiteY118" fmla="*/ 7853 h 10000"/>
                  <a:gd name="connsiteX119" fmla="*/ 5953 w 10000"/>
                  <a:gd name="connsiteY119" fmla="*/ 7696 h 10000"/>
                  <a:gd name="connsiteX120" fmla="*/ 6151 w 10000"/>
                  <a:gd name="connsiteY120" fmla="*/ 7540 h 10000"/>
                  <a:gd name="connsiteX121" fmla="*/ 6032 w 10000"/>
                  <a:gd name="connsiteY121" fmla="*/ 7356 h 10000"/>
                  <a:gd name="connsiteX122" fmla="*/ 6151 w 10000"/>
                  <a:gd name="connsiteY122" fmla="*/ 7277 h 10000"/>
                  <a:gd name="connsiteX123" fmla="*/ 6310 w 10000"/>
                  <a:gd name="connsiteY123" fmla="*/ 7460 h 10000"/>
                  <a:gd name="connsiteX124" fmla="*/ 6231 w 10000"/>
                  <a:gd name="connsiteY124" fmla="*/ 7566 h 10000"/>
                  <a:gd name="connsiteX125" fmla="*/ 6587 w 10000"/>
                  <a:gd name="connsiteY125" fmla="*/ 7618 h 10000"/>
                  <a:gd name="connsiteX126" fmla="*/ 6746 w 10000"/>
                  <a:gd name="connsiteY126" fmla="*/ 7696 h 10000"/>
                  <a:gd name="connsiteX127" fmla="*/ 6905 w 10000"/>
                  <a:gd name="connsiteY127" fmla="*/ 7906 h 10000"/>
                  <a:gd name="connsiteX128" fmla="*/ 6667 w 10000"/>
                  <a:gd name="connsiteY128" fmla="*/ 8089 h 10000"/>
                  <a:gd name="connsiteX129" fmla="*/ 6270 w 10000"/>
                  <a:gd name="connsiteY129" fmla="*/ 8219 h 10000"/>
                  <a:gd name="connsiteX130" fmla="*/ 6191 w 10000"/>
                  <a:gd name="connsiteY130" fmla="*/ 8377 h 10000"/>
                  <a:gd name="connsiteX131" fmla="*/ 5953 w 10000"/>
                  <a:gd name="connsiteY131" fmla="*/ 8455 h 10000"/>
                  <a:gd name="connsiteX132" fmla="*/ 6071 w 10000"/>
                  <a:gd name="connsiteY132" fmla="*/ 8612 h 10000"/>
                  <a:gd name="connsiteX133" fmla="*/ 6310 w 10000"/>
                  <a:gd name="connsiteY133" fmla="*/ 8612 h 10000"/>
                  <a:gd name="connsiteX134" fmla="*/ 6349 w 10000"/>
                  <a:gd name="connsiteY134" fmla="*/ 8612 h 10000"/>
                  <a:gd name="connsiteX135" fmla="*/ 6508 w 10000"/>
                  <a:gd name="connsiteY135" fmla="*/ 8900 h 10000"/>
                  <a:gd name="connsiteX136" fmla="*/ 6587 w 10000"/>
                  <a:gd name="connsiteY136" fmla="*/ 8612 h 10000"/>
                  <a:gd name="connsiteX137" fmla="*/ 6786 w 10000"/>
                  <a:gd name="connsiteY137" fmla="*/ 8560 h 10000"/>
                  <a:gd name="connsiteX138" fmla="*/ 6985 w 10000"/>
                  <a:gd name="connsiteY138" fmla="*/ 8638 h 10000"/>
                  <a:gd name="connsiteX139" fmla="*/ 6985 w 10000"/>
                  <a:gd name="connsiteY139" fmla="*/ 8665 h 10000"/>
                  <a:gd name="connsiteX140" fmla="*/ 7183 w 10000"/>
                  <a:gd name="connsiteY140" fmla="*/ 8612 h 10000"/>
                  <a:gd name="connsiteX141" fmla="*/ 7302 w 10000"/>
                  <a:gd name="connsiteY141" fmla="*/ 8796 h 10000"/>
                  <a:gd name="connsiteX142" fmla="*/ 6905 w 10000"/>
                  <a:gd name="connsiteY142" fmla="*/ 8691 h 10000"/>
                  <a:gd name="connsiteX143" fmla="*/ 6825 w 10000"/>
                  <a:gd name="connsiteY143" fmla="*/ 8718 h 10000"/>
                  <a:gd name="connsiteX144" fmla="*/ 6786 w 10000"/>
                  <a:gd name="connsiteY144" fmla="*/ 8926 h 10000"/>
                  <a:gd name="connsiteX145" fmla="*/ 6746 w 10000"/>
                  <a:gd name="connsiteY145" fmla="*/ 9058 h 10000"/>
                  <a:gd name="connsiteX146" fmla="*/ 7064 w 10000"/>
                  <a:gd name="connsiteY146" fmla="*/ 9031 h 10000"/>
                  <a:gd name="connsiteX147" fmla="*/ 7144 w 10000"/>
                  <a:gd name="connsiteY147" fmla="*/ 9110 h 10000"/>
                  <a:gd name="connsiteX148" fmla="*/ 7183 w 10000"/>
                  <a:gd name="connsiteY148" fmla="*/ 8953 h 10000"/>
                  <a:gd name="connsiteX149" fmla="*/ 7302 w 10000"/>
                  <a:gd name="connsiteY149" fmla="*/ 8744 h 10000"/>
                  <a:gd name="connsiteX150" fmla="*/ 7579 w 10000"/>
                  <a:gd name="connsiteY150" fmla="*/ 9136 h 10000"/>
                  <a:gd name="connsiteX151" fmla="*/ 7857 w 10000"/>
                  <a:gd name="connsiteY151" fmla="*/ 9188 h 10000"/>
                  <a:gd name="connsiteX152" fmla="*/ 8095 w 10000"/>
                  <a:gd name="connsiteY15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151 w 10000"/>
                  <a:gd name="connsiteY11" fmla="*/ 3900 h 10000"/>
                  <a:gd name="connsiteX12" fmla="*/ 5833 w 10000"/>
                  <a:gd name="connsiteY12" fmla="*/ 3900 h 10000"/>
                  <a:gd name="connsiteX13" fmla="*/ 5516 w 10000"/>
                  <a:gd name="connsiteY13" fmla="*/ 4005 h 10000"/>
                  <a:gd name="connsiteX14" fmla="*/ 5159 w 10000"/>
                  <a:gd name="connsiteY14" fmla="*/ 3979 h 10000"/>
                  <a:gd name="connsiteX15" fmla="*/ 5159 w 10000"/>
                  <a:gd name="connsiteY15" fmla="*/ 3482 h 10000"/>
                  <a:gd name="connsiteX16" fmla="*/ 5357 w 10000"/>
                  <a:gd name="connsiteY16" fmla="*/ 3455 h 10000"/>
                  <a:gd name="connsiteX17" fmla="*/ 5238 w 10000"/>
                  <a:gd name="connsiteY17" fmla="*/ 3325 h 10000"/>
                  <a:gd name="connsiteX18" fmla="*/ 5238 w 10000"/>
                  <a:gd name="connsiteY18" fmla="*/ 3115 h 10000"/>
                  <a:gd name="connsiteX19" fmla="*/ 5278 w 10000"/>
                  <a:gd name="connsiteY19" fmla="*/ 2985 h 10000"/>
                  <a:gd name="connsiteX20" fmla="*/ 4882 w 10000"/>
                  <a:gd name="connsiteY20" fmla="*/ 2775 h 10000"/>
                  <a:gd name="connsiteX21" fmla="*/ 4484 w 10000"/>
                  <a:gd name="connsiteY21" fmla="*/ 2540 h 10000"/>
                  <a:gd name="connsiteX22" fmla="*/ 4286 w 10000"/>
                  <a:gd name="connsiteY22" fmla="*/ 2382 h 10000"/>
                  <a:gd name="connsiteX23" fmla="*/ 4008 w 10000"/>
                  <a:gd name="connsiteY23" fmla="*/ 2330 h 10000"/>
                  <a:gd name="connsiteX24" fmla="*/ 3691 w 10000"/>
                  <a:gd name="connsiteY24" fmla="*/ 2356 h 10000"/>
                  <a:gd name="connsiteX25" fmla="*/ 3373 w 10000"/>
                  <a:gd name="connsiteY25" fmla="*/ 2278 h 10000"/>
                  <a:gd name="connsiteX26" fmla="*/ 2976 w 10000"/>
                  <a:gd name="connsiteY26" fmla="*/ 1649 h 10000"/>
                  <a:gd name="connsiteX27" fmla="*/ 2857 w 10000"/>
                  <a:gd name="connsiteY27" fmla="*/ 1492 h 10000"/>
                  <a:gd name="connsiteX28" fmla="*/ 2738 w 10000"/>
                  <a:gd name="connsiteY28" fmla="*/ 1126 h 10000"/>
                  <a:gd name="connsiteX29" fmla="*/ 2579 w 10000"/>
                  <a:gd name="connsiteY29" fmla="*/ 785 h 10000"/>
                  <a:gd name="connsiteX30" fmla="*/ 2103 w 10000"/>
                  <a:gd name="connsiteY30" fmla="*/ 549 h 10000"/>
                  <a:gd name="connsiteX31" fmla="*/ 1825 w 10000"/>
                  <a:gd name="connsiteY31" fmla="*/ 52 h 10000"/>
                  <a:gd name="connsiteX32" fmla="*/ 1468 w 10000"/>
                  <a:gd name="connsiteY32" fmla="*/ 52 h 10000"/>
                  <a:gd name="connsiteX33" fmla="*/ 1309 w 10000"/>
                  <a:gd name="connsiteY33" fmla="*/ 157 h 10000"/>
                  <a:gd name="connsiteX34" fmla="*/ 1270 w 10000"/>
                  <a:gd name="connsiteY34" fmla="*/ 0 h 10000"/>
                  <a:gd name="connsiteX35" fmla="*/ 754 w 10000"/>
                  <a:gd name="connsiteY35" fmla="*/ 104 h 10000"/>
                  <a:gd name="connsiteX36" fmla="*/ 1309 w 10000"/>
                  <a:gd name="connsiteY36" fmla="*/ 210 h 10000"/>
                  <a:gd name="connsiteX37" fmla="*/ 1270 w 10000"/>
                  <a:gd name="connsiteY37" fmla="*/ 445 h 10000"/>
                  <a:gd name="connsiteX38" fmla="*/ 1389 w 10000"/>
                  <a:gd name="connsiteY38" fmla="*/ 759 h 10000"/>
                  <a:gd name="connsiteX39" fmla="*/ 1508 w 10000"/>
                  <a:gd name="connsiteY39" fmla="*/ 942 h 10000"/>
                  <a:gd name="connsiteX40" fmla="*/ 1309 w 10000"/>
                  <a:gd name="connsiteY40" fmla="*/ 1282 h 10000"/>
                  <a:gd name="connsiteX41" fmla="*/ 1151 w 10000"/>
                  <a:gd name="connsiteY41" fmla="*/ 1282 h 10000"/>
                  <a:gd name="connsiteX42" fmla="*/ 992 w 10000"/>
                  <a:gd name="connsiteY42" fmla="*/ 1518 h 10000"/>
                  <a:gd name="connsiteX43" fmla="*/ 1270 w 10000"/>
                  <a:gd name="connsiteY43" fmla="*/ 1623 h 10000"/>
                  <a:gd name="connsiteX44" fmla="*/ 913 w 10000"/>
                  <a:gd name="connsiteY44" fmla="*/ 1597 h 10000"/>
                  <a:gd name="connsiteX45" fmla="*/ 754 w 10000"/>
                  <a:gd name="connsiteY45" fmla="*/ 1911 h 10000"/>
                  <a:gd name="connsiteX46" fmla="*/ 714 w 10000"/>
                  <a:gd name="connsiteY46" fmla="*/ 1963 h 10000"/>
                  <a:gd name="connsiteX47" fmla="*/ 555 w 10000"/>
                  <a:gd name="connsiteY47" fmla="*/ 2304 h 10000"/>
                  <a:gd name="connsiteX48" fmla="*/ 794 w 10000"/>
                  <a:gd name="connsiteY48" fmla="*/ 2382 h 10000"/>
                  <a:gd name="connsiteX49" fmla="*/ 476 w 10000"/>
                  <a:gd name="connsiteY49" fmla="*/ 2644 h 10000"/>
                  <a:gd name="connsiteX50" fmla="*/ 79 w 10000"/>
                  <a:gd name="connsiteY50" fmla="*/ 2932 h 10000"/>
                  <a:gd name="connsiteX51" fmla="*/ 0 w 10000"/>
                  <a:gd name="connsiteY51" fmla="*/ 3089 h 10000"/>
                  <a:gd name="connsiteX52" fmla="*/ 199 w 10000"/>
                  <a:gd name="connsiteY52" fmla="*/ 3429 h 10000"/>
                  <a:gd name="connsiteX53" fmla="*/ 0 w 10000"/>
                  <a:gd name="connsiteY53" fmla="*/ 3744 h 10000"/>
                  <a:gd name="connsiteX54" fmla="*/ 40 w 10000"/>
                  <a:gd name="connsiteY54" fmla="*/ 4084 h 10000"/>
                  <a:gd name="connsiteX55" fmla="*/ 159 w 10000"/>
                  <a:gd name="connsiteY55" fmla="*/ 4189 h 10000"/>
                  <a:gd name="connsiteX56" fmla="*/ 397 w 10000"/>
                  <a:gd name="connsiteY56" fmla="*/ 4162 h 10000"/>
                  <a:gd name="connsiteX57" fmla="*/ 873 w 10000"/>
                  <a:gd name="connsiteY57" fmla="*/ 4215 h 10000"/>
                  <a:gd name="connsiteX58" fmla="*/ 1270 w 10000"/>
                  <a:gd name="connsiteY58" fmla="*/ 4110 h 10000"/>
                  <a:gd name="connsiteX59" fmla="*/ 1707 w 10000"/>
                  <a:gd name="connsiteY59" fmla="*/ 4110 h 10000"/>
                  <a:gd name="connsiteX60" fmla="*/ 1984 w 10000"/>
                  <a:gd name="connsiteY60" fmla="*/ 4005 h 10000"/>
                  <a:gd name="connsiteX61" fmla="*/ 2063 w 10000"/>
                  <a:gd name="connsiteY61" fmla="*/ 4031 h 10000"/>
                  <a:gd name="connsiteX62" fmla="*/ 1945 w 10000"/>
                  <a:gd name="connsiteY62" fmla="*/ 4084 h 10000"/>
                  <a:gd name="connsiteX63" fmla="*/ 2222 w 10000"/>
                  <a:gd name="connsiteY63" fmla="*/ 4319 h 10000"/>
                  <a:gd name="connsiteX64" fmla="*/ 2421 w 10000"/>
                  <a:gd name="connsiteY64" fmla="*/ 4267 h 10000"/>
                  <a:gd name="connsiteX65" fmla="*/ 2699 w 10000"/>
                  <a:gd name="connsiteY65" fmla="*/ 4371 h 10000"/>
                  <a:gd name="connsiteX66" fmla="*/ 3055 w 10000"/>
                  <a:gd name="connsiteY66" fmla="*/ 4345 h 10000"/>
                  <a:gd name="connsiteX67" fmla="*/ 3651 w 10000"/>
                  <a:gd name="connsiteY67" fmla="*/ 4425 h 10000"/>
                  <a:gd name="connsiteX68" fmla="*/ 3809 w 10000"/>
                  <a:gd name="connsiteY68" fmla="*/ 4477 h 10000"/>
                  <a:gd name="connsiteX69" fmla="*/ 4365 w 10000"/>
                  <a:gd name="connsiteY69" fmla="*/ 4345 h 10000"/>
                  <a:gd name="connsiteX70" fmla="*/ 4445 w 10000"/>
                  <a:gd name="connsiteY70" fmla="*/ 4425 h 10000"/>
                  <a:gd name="connsiteX71" fmla="*/ 4603 w 10000"/>
                  <a:gd name="connsiteY71" fmla="*/ 4319 h 10000"/>
                  <a:gd name="connsiteX72" fmla="*/ 4683 w 10000"/>
                  <a:gd name="connsiteY72" fmla="*/ 4451 h 10000"/>
                  <a:gd name="connsiteX73" fmla="*/ 5238 w 10000"/>
                  <a:gd name="connsiteY73" fmla="*/ 4293 h 10000"/>
                  <a:gd name="connsiteX74" fmla="*/ 5238 w 10000"/>
                  <a:gd name="connsiteY74" fmla="*/ 4136 h 10000"/>
                  <a:gd name="connsiteX75" fmla="*/ 5357 w 10000"/>
                  <a:gd name="connsiteY75" fmla="*/ 4110 h 10000"/>
                  <a:gd name="connsiteX76" fmla="*/ 5477 w 10000"/>
                  <a:gd name="connsiteY76" fmla="*/ 4162 h 10000"/>
                  <a:gd name="connsiteX77" fmla="*/ 5873 w 10000"/>
                  <a:gd name="connsiteY77" fmla="*/ 4058 h 10000"/>
                  <a:gd name="connsiteX78" fmla="*/ 5953 w 10000"/>
                  <a:gd name="connsiteY78" fmla="*/ 4084 h 10000"/>
                  <a:gd name="connsiteX79" fmla="*/ 6151 w 10000"/>
                  <a:gd name="connsiteY79" fmla="*/ 4555 h 10000"/>
                  <a:gd name="connsiteX80" fmla="*/ 6270 w 10000"/>
                  <a:gd name="connsiteY80" fmla="*/ 4607 h 10000"/>
                  <a:gd name="connsiteX81" fmla="*/ 6548 w 10000"/>
                  <a:gd name="connsiteY81" fmla="*/ 4607 h 10000"/>
                  <a:gd name="connsiteX82" fmla="*/ 6667 w 10000"/>
                  <a:gd name="connsiteY82" fmla="*/ 4817 h 10000"/>
                  <a:gd name="connsiteX83" fmla="*/ 6707 w 10000"/>
                  <a:gd name="connsiteY83" fmla="*/ 4974 h 10000"/>
                  <a:gd name="connsiteX84" fmla="*/ 7183 w 10000"/>
                  <a:gd name="connsiteY84" fmla="*/ 5602 h 10000"/>
                  <a:gd name="connsiteX85" fmla="*/ 6985 w 10000"/>
                  <a:gd name="connsiteY85" fmla="*/ 5497 h 10000"/>
                  <a:gd name="connsiteX86" fmla="*/ 6429 w 10000"/>
                  <a:gd name="connsiteY86" fmla="*/ 5602 h 10000"/>
                  <a:gd name="connsiteX87" fmla="*/ 6151 w 10000"/>
                  <a:gd name="connsiteY87" fmla="*/ 5288 h 10000"/>
                  <a:gd name="connsiteX88" fmla="*/ 5953 w 10000"/>
                  <a:gd name="connsiteY88" fmla="*/ 5314 h 10000"/>
                  <a:gd name="connsiteX89" fmla="*/ 6111 w 10000"/>
                  <a:gd name="connsiteY89" fmla="*/ 5523 h 10000"/>
                  <a:gd name="connsiteX90" fmla="*/ 6151 w 10000"/>
                  <a:gd name="connsiteY90" fmla="*/ 5681 h 10000"/>
                  <a:gd name="connsiteX91" fmla="*/ 5754 w 10000"/>
                  <a:gd name="connsiteY91" fmla="*/ 5969 h 10000"/>
                  <a:gd name="connsiteX92" fmla="*/ 5675 w 10000"/>
                  <a:gd name="connsiteY92" fmla="*/ 6126 h 10000"/>
                  <a:gd name="connsiteX93" fmla="*/ 5636 w 10000"/>
                  <a:gd name="connsiteY93" fmla="*/ 6256 h 10000"/>
                  <a:gd name="connsiteX94" fmla="*/ 5595 w 10000"/>
                  <a:gd name="connsiteY94" fmla="*/ 6308 h 10000"/>
                  <a:gd name="connsiteX95" fmla="*/ 5516 w 10000"/>
                  <a:gd name="connsiteY95" fmla="*/ 6414 h 10000"/>
                  <a:gd name="connsiteX96" fmla="*/ 5278 w 10000"/>
                  <a:gd name="connsiteY96" fmla="*/ 6492 h 10000"/>
                  <a:gd name="connsiteX97" fmla="*/ 5357 w 10000"/>
                  <a:gd name="connsiteY97" fmla="*/ 6675 h 10000"/>
                  <a:gd name="connsiteX98" fmla="*/ 5317 w 10000"/>
                  <a:gd name="connsiteY98" fmla="*/ 6727 h 10000"/>
                  <a:gd name="connsiteX99" fmla="*/ 5000 w 10000"/>
                  <a:gd name="connsiteY99" fmla="*/ 6885 h 10000"/>
                  <a:gd name="connsiteX100" fmla="*/ 4683 w 10000"/>
                  <a:gd name="connsiteY100" fmla="*/ 6859 h 10000"/>
                  <a:gd name="connsiteX101" fmla="*/ 4961 w 10000"/>
                  <a:gd name="connsiteY101" fmla="*/ 6963 h 10000"/>
                  <a:gd name="connsiteX102" fmla="*/ 4961 w 10000"/>
                  <a:gd name="connsiteY102" fmla="*/ 7277 h 10000"/>
                  <a:gd name="connsiteX103" fmla="*/ 4603 w 10000"/>
                  <a:gd name="connsiteY103" fmla="*/ 7356 h 10000"/>
                  <a:gd name="connsiteX104" fmla="*/ 4524 w 10000"/>
                  <a:gd name="connsiteY104" fmla="*/ 7225 h 10000"/>
                  <a:gd name="connsiteX105" fmla="*/ 4484 w 10000"/>
                  <a:gd name="connsiteY105" fmla="*/ 7121 h 10000"/>
                  <a:gd name="connsiteX106" fmla="*/ 4128 w 10000"/>
                  <a:gd name="connsiteY106" fmla="*/ 7199 h 10000"/>
                  <a:gd name="connsiteX107" fmla="*/ 4286 w 10000"/>
                  <a:gd name="connsiteY107" fmla="*/ 7304 h 10000"/>
                  <a:gd name="connsiteX108" fmla="*/ 4405 w 10000"/>
                  <a:gd name="connsiteY108" fmla="*/ 7408 h 10000"/>
                  <a:gd name="connsiteX109" fmla="*/ 4563 w 10000"/>
                  <a:gd name="connsiteY109" fmla="*/ 7670 h 10000"/>
                  <a:gd name="connsiteX110" fmla="*/ 4762 w 10000"/>
                  <a:gd name="connsiteY110" fmla="*/ 7618 h 10000"/>
                  <a:gd name="connsiteX111" fmla="*/ 4921 w 10000"/>
                  <a:gd name="connsiteY111" fmla="*/ 7827 h 10000"/>
                  <a:gd name="connsiteX112" fmla="*/ 5040 w 10000"/>
                  <a:gd name="connsiteY112" fmla="*/ 7879 h 10000"/>
                  <a:gd name="connsiteX113" fmla="*/ 5317 w 10000"/>
                  <a:gd name="connsiteY113" fmla="*/ 7853 h 10000"/>
                  <a:gd name="connsiteX114" fmla="*/ 5437 w 10000"/>
                  <a:gd name="connsiteY114" fmla="*/ 7984 h 10000"/>
                  <a:gd name="connsiteX115" fmla="*/ 5556 w 10000"/>
                  <a:gd name="connsiteY115" fmla="*/ 8115 h 10000"/>
                  <a:gd name="connsiteX116" fmla="*/ 6111 w 10000"/>
                  <a:gd name="connsiteY116" fmla="*/ 7932 h 10000"/>
                  <a:gd name="connsiteX117" fmla="*/ 6111 w 10000"/>
                  <a:gd name="connsiteY117" fmla="*/ 7853 h 10000"/>
                  <a:gd name="connsiteX118" fmla="*/ 5953 w 10000"/>
                  <a:gd name="connsiteY118" fmla="*/ 7696 h 10000"/>
                  <a:gd name="connsiteX119" fmla="*/ 6151 w 10000"/>
                  <a:gd name="connsiteY119" fmla="*/ 7540 h 10000"/>
                  <a:gd name="connsiteX120" fmla="*/ 6032 w 10000"/>
                  <a:gd name="connsiteY120" fmla="*/ 7356 h 10000"/>
                  <a:gd name="connsiteX121" fmla="*/ 6151 w 10000"/>
                  <a:gd name="connsiteY121" fmla="*/ 7277 h 10000"/>
                  <a:gd name="connsiteX122" fmla="*/ 6310 w 10000"/>
                  <a:gd name="connsiteY122" fmla="*/ 7460 h 10000"/>
                  <a:gd name="connsiteX123" fmla="*/ 6231 w 10000"/>
                  <a:gd name="connsiteY123" fmla="*/ 7566 h 10000"/>
                  <a:gd name="connsiteX124" fmla="*/ 6587 w 10000"/>
                  <a:gd name="connsiteY124" fmla="*/ 7618 h 10000"/>
                  <a:gd name="connsiteX125" fmla="*/ 6746 w 10000"/>
                  <a:gd name="connsiteY125" fmla="*/ 7696 h 10000"/>
                  <a:gd name="connsiteX126" fmla="*/ 6905 w 10000"/>
                  <a:gd name="connsiteY126" fmla="*/ 7906 h 10000"/>
                  <a:gd name="connsiteX127" fmla="*/ 6667 w 10000"/>
                  <a:gd name="connsiteY127" fmla="*/ 8089 h 10000"/>
                  <a:gd name="connsiteX128" fmla="*/ 6270 w 10000"/>
                  <a:gd name="connsiteY128" fmla="*/ 8219 h 10000"/>
                  <a:gd name="connsiteX129" fmla="*/ 6191 w 10000"/>
                  <a:gd name="connsiteY129" fmla="*/ 8377 h 10000"/>
                  <a:gd name="connsiteX130" fmla="*/ 5953 w 10000"/>
                  <a:gd name="connsiteY130" fmla="*/ 8455 h 10000"/>
                  <a:gd name="connsiteX131" fmla="*/ 6071 w 10000"/>
                  <a:gd name="connsiteY131" fmla="*/ 8612 h 10000"/>
                  <a:gd name="connsiteX132" fmla="*/ 6310 w 10000"/>
                  <a:gd name="connsiteY132" fmla="*/ 8612 h 10000"/>
                  <a:gd name="connsiteX133" fmla="*/ 6349 w 10000"/>
                  <a:gd name="connsiteY133" fmla="*/ 8612 h 10000"/>
                  <a:gd name="connsiteX134" fmla="*/ 6508 w 10000"/>
                  <a:gd name="connsiteY134" fmla="*/ 8900 h 10000"/>
                  <a:gd name="connsiteX135" fmla="*/ 6587 w 10000"/>
                  <a:gd name="connsiteY135" fmla="*/ 8612 h 10000"/>
                  <a:gd name="connsiteX136" fmla="*/ 6786 w 10000"/>
                  <a:gd name="connsiteY136" fmla="*/ 8560 h 10000"/>
                  <a:gd name="connsiteX137" fmla="*/ 6985 w 10000"/>
                  <a:gd name="connsiteY137" fmla="*/ 8638 h 10000"/>
                  <a:gd name="connsiteX138" fmla="*/ 6985 w 10000"/>
                  <a:gd name="connsiteY138" fmla="*/ 8665 h 10000"/>
                  <a:gd name="connsiteX139" fmla="*/ 7183 w 10000"/>
                  <a:gd name="connsiteY139" fmla="*/ 8612 h 10000"/>
                  <a:gd name="connsiteX140" fmla="*/ 7302 w 10000"/>
                  <a:gd name="connsiteY140" fmla="*/ 8796 h 10000"/>
                  <a:gd name="connsiteX141" fmla="*/ 6905 w 10000"/>
                  <a:gd name="connsiteY141" fmla="*/ 8691 h 10000"/>
                  <a:gd name="connsiteX142" fmla="*/ 6825 w 10000"/>
                  <a:gd name="connsiteY142" fmla="*/ 8718 h 10000"/>
                  <a:gd name="connsiteX143" fmla="*/ 6786 w 10000"/>
                  <a:gd name="connsiteY143" fmla="*/ 8926 h 10000"/>
                  <a:gd name="connsiteX144" fmla="*/ 6746 w 10000"/>
                  <a:gd name="connsiteY144" fmla="*/ 9058 h 10000"/>
                  <a:gd name="connsiteX145" fmla="*/ 7064 w 10000"/>
                  <a:gd name="connsiteY145" fmla="*/ 9031 h 10000"/>
                  <a:gd name="connsiteX146" fmla="*/ 7144 w 10000"/>
                  <a:gd name="connsiteY146" fmla="*/ 9110 h 10000"/>
                  <a:gd name="connsiteX147" fmla="*/ 7183 w 10000"/>
                  <a:gd name="connsiteY147" fmla="*/ 8953 h 10000"/>
                  <a:gd name="connsiteX148" fmla="*/ 7302 w 10000"/>
                  <a:gd name="connsiteY148" fmla="*/ 8744 h 10000"/>
                  <a:gd name="connsiteX149" fmla="*/ 7579 w 10000"/>
                  <a:gd name="connsiteY149" fmla="*/ 9136 h 10000"/>
                  <a:gd name="connsiteX150" fmla="*/ 7857 w 10000"/>
                  <a:gd name="connsiteY150" fmla="*/ 9188 h 10000"/>
                  <a:gd name="connsiteX151" fmla="*/ 8095 w 10000"/>
                  <a:gd name="connsiteY15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151 w 10000"/>
                  <a:gd name="connsiteY10" fmla="*/ 3900 h 10000"/>
                  <a:gd name="connsiteX11" fmla="*/ 5833 w 10000"/>
                  <a:gd name="connsiteY11" fmla="*/ 3900 h 10000"/>
                  <a:gd name="connsiteX12" fmla="*/ 5516 w 10000"/>
                  <a:gd name="connsiteY12" fmla="*/ 4005 h 10000"/>
                  <a:gd name="connsiteX13" fmla="*/ 5159 w 10000"/>
                  <a:gd name="connsiteY13" fmla="*/ 3979 h 10000"/>
                  <a:gd name="connsiteX14" fmla="*/ 5159 w 10000"/>
                  <a:gd name="connsiteY14" fmla="*/ 3482 h 10000"/>
                  <a:gd name="connsiteX15" fmla="*/ 5357 w 10000"/>
                  <a:gd name="connsiteY15" fmla="*/ 3455 h 10000"/>
                  <a:gd name="connsiteX16" fmla="*/ 5238 w 10000"/>
                  <a:gd name="connsiteY16" fmla="*/ 3325 h 10000"/>
                  <a:gd name="connsiteX17" fmla="*/ 5238 w 10000"/>
                  <a:gd name="connsiteY17" fmla="*/ 3115 h 10000"/>
                  <a:gd name="connsiteX18" fmla="*/ 5278 w 10000"/>
                  <a:gd name="connsiteY18" fmla="*/ 2985 h 10000"/>
                  <a:gd name="connsiteX19" fmla="*/ 4882 w 10000"/>
                  <a:gd name="connsiteY19" fmla="*/ 2775 h 10000"/>
                  <a:gd name="connsiteX20" fmla="*/ 4484 w 10000"/>
                  <a:gd name="connsiteY20" fmla="*/ 2540 h 10000"/>
                  <a:gd name="connsiteX21" fmla="*/ 4286 w 10000"/>
                  <a:gd name="connsiteY21" fmla="*/ 2382 h 10000"/>
                  <a:gd name="connsiteX22" fmla="*/ 4008 w 10000"/>
                  <a:gd name="connsiteY22" fmla="*/ 2330 h 10000"/>
                  <a:gd name="connsiteX23" fmla="*/ 3691 w 10000"/>
                  <a:gd name="connsiteY23" fmla="*/ 2356 h 10000"/>
                  <a:gd name="connsiteX24" fmla="*/ 3373 w 10000"/>
                  <a:gd name="connsiteY24" fmla="*/ 2278 h 10000"/>
                  <a:gd name="connsiteX25" fmla="*/ 2976 w 10000"/>
                  <a:gd name="connsiteY25" fmla="*/ 1649 h 10000"/>
                  <a:gd name="connsiteX26" fmla="*/ 2857 w 10000"/>
                  <a:gd name="connsiteY26" fmla="*/ 1492 h 10000"/>
                  <a:gd name="connsiteX27" fmla="*/ 2738 w 10000"/>
                  <a:gd name="connsiteY27" fmla="*/ 1126 h 10000"/>
                  <a:gd name="connsiteX28" fmla="*/ 2579 w 10000"/>
                  <a:gd name="connsiteY28" fmla="*/ 785 h 10000"/>
                  <a:gd name="connsiteX29" fmla="*/ 2103 w 10000"/>
                  <a:gd name="connsiteY29" fmla="*/ 549 h 10000"/>
                  <a:gd name="connsiteX30" fmla="*/ 1825 w 10000"/>
                  <a:gd name="connsiteY30" fmla="*/ 52 h 10000"/>
                  <a:gd name="connsiteX31" fmla="*/ 1468 w 10000"/>
                  <a:gd name="connsiteY31" fmla="*/ 52 h 10000"/>
                  <a:gd name="connsiteX32" fmla="*/ 1309 w 10000"/>
                  <a:gd name="connsiteY32" fmla="*/ 157 h 10000"/>
                  <a:gd name="connsiteX33" fmla="*/ 1270 w 10000"/>
                  <a:gd name="connsiteY33" fmla="*/ 0 h 10000"/>
                  <a:gd name="connsiteX34" fmla="*/ 754 w 10000"/>
                  <a:gd name="connsiteY34" fmla="*/ 104 h 10000"/>
                  <a:gd name="connsiteX35" fmla="*/ 1309 w 10000"/>
                  <a:gd name="connsiteY35" fmla="*/ 210 h 10000"/>
                  <a:gd name="connsiteX36" fmla="*/ 1270 w 10000"/>
                  <a:gd name="connsiteY36" fmla="*/ 445 h 10000"/>
                  <a:gd name="connsiteX37" fmla="*/ 1389 w 10000"/>
                  <a:gd name="connsiteY37" fmla="*/ 759 h 10000"/>
                  <a:gd name="connsiteX38" fmla="*/ 1508 w 10000"/>
                  <a:gd name="connsiteY38" fmla="*/ 942 h 10000"/>
                  <a:gd name="connsiteX39" fmla="*/ 1309 w 10000"/>
                  <a:gd name="connsiteY39" fmla="*/ 1282 h 10000"/>
                  <a:gd name="connsiteX40" fmla="*/ 1151 w 10000"/>
                  <a:gd name="connsiteY40" fmla="*/ 1282 h 10000"/>
                  <a:gd name="connsiteX41" fmla="*/ 992 w 10000"/>
                  <a:gd name="connsiteY41" fmla="*/ 1518 h 10000"/>
                  <a:gd name="connsiteX42" fmla="*/ 1270 w 10000"/>
                  <a:gd name="connsiteY42" fmla="*/ 1623 h 10000"/>
                  <a:gd name="connsiteX43" fmla="*/ 913 w 10000"/>
                  <a:gd name="connsiteY43" fmla="*/ 1597 h 10000"/>
                  <a:gd name="connsiteX44" fmla="*/ 754 w 10000"/>
                  <a:gd name="connsiteY44" fmla="*/ 1911 h 10000"/>
                  <a:gd name="connsiteX45" fmla="*/ 714 w 10000"/>
                  <a:gd name="connsiteY45" fmla="*/ 1963 h 10000"/>
                  <a:gd name="connsiteX46" fmla="*/ 555 w 10000"/>
                  <a:gd name="connsiteY46" fmla="*/ 2304 h 10000"/>
                  <a:gd name="connsiteX47" fmla="*/ 794 w 10000"/>
                  <a:gd name="connsiteY47" fmla="*/ 2382 h 10000"/>
                  <a:gd name="connsiteX48" fmla="*/ 476 w 10000"/>
                  <a:gd name="connsiteY48" fmla="*/ 2644 h 10000"/>
                  <a:gd name="connsiteX49" fmla="*/ 79 w 10000"/>
                  <a:gd name="connsiteY49" fmla="*/ 2932 h 10000"/>
                  <a:gd name="connsiteX50" fmla="*/ 0 w 10000"/>
                  <a:gd name="connsiteY50" fmla="*/ 3089 h 10000"/>
                  <a:gd name="connsiteX51" fmla="*/ 199 w 10000"/>
                  <a:gd name="connsiteY51" fmla="*/ 3429 h 10000"/>
                  <a:gd name="connsiteX52" fmla="*/ 0 w 10000"/>
                  <a:gd name="connsiteY52" fmla="*/ 3744 h 10000"/>
                  <a:gd name="connsiteX53" fmla="*/ 40 w 10000"/>
                  <a:gd name="connsiteY53" fmla="*/ 4084 h 10000"/>
                  <a:gd name="connsiteX54" fmla="*/ 159 w 10000"/>
                  <a:gd name="connsiteY54" fmla="*/ 4189 h 10000"/>
                  <a:gd name="connsiteX55" fmla="*/ 397 w 10000"/>
                  <a:gd name="connsiteY55" fmla="*/ 4162 h 10000"/>
                  <a:gd name="connsiteX56" fmla="*/ 873 w 10000"/>
                  <a:gd name="connsiteY56" fmla="*/ 4215 h 10000"/>
                  <a:gd name="connsiteX57" fmla="*/ 1270 w 10000"/>
                  <a:gd name="connsiteY57" fmla="*/ 4110 h 10000"/>
                  <a:gd name="connsiteX58" fmla="*/ 1707 w 10000"/>
                  <a:gd name="connsiteY58" fmla="*/ 4110 h 10000"/>
                  <a:gd name="connsiteX59" fmla="*/ 1984 w 10000"/>
                  <a:gd name="connsiteY59" fmla="*/ 4005 h 10000"/>
                  <a:gd name="connsiteX60" fmla="*/ 2063 w 10000"/>
                  <a:gd name="connsiteY60" fmla="*/ 4031 h 10000"/>
                  <a:gd name="connsiteX61" fmla="*/ 1945 w 10000"/>
                  <a:gd name="connsiteY61" fmla="*/ 4084 h 10000"/>
                  <a:gd name="connsiteX62" fmla="*/ 2222 w 10000"/>
                  <a:gd name="connsiteY62" fmla="*/ 4319 h 10000"/>
                  <a:gd name="connsiteX63" fmla="*/ 2421 w 10000"/>
                  <a:gd name="connsiteY63" fmla="*/ 4267 h 10000"/>
                  <a:gd name="connsiteX64" fmla="*/ 2699 w 10000"/>
                  <a:gd name="connsiteY64" fmla="*/ 4371 h 10000"/>
                  <a:gd name="connsiteX65" fmla="*/ 3055 w 10000"/>
                  <a:gd name="connsiteY65" fmla="*/ 4345 h 10000"/>
                  <a:gd name="connsiteX66" fmla="*/ 3651 w 10000"/>
                  <a:gd name="connsiteY66" fmla="*/ 4425 h 10000"/>
                  <a:gd name="connsiteX67" fmla="*/ 3809 w 10000"/>
                  <a:gd name="connsiteY67" fmla="*/ 4477 h 10000"/>
                  <a:gd name="connsiteX68" fmla="*/ 4365 w 10000"/>
                  <a:gd name="connsiteY68" fmla="*/ 4345 h 10000"/>
                  <a:gd name="connsiteX69" fmla="*/ 4445 w 10000"/>
                  <a:gd name="connsiteY69" fmla="*/ 4425 h 10000"/>
                  <a:gd name="connsiteX70" fmla="*/ 4603 w 10000"/>
                  <a:gd name="connsiteY70" fmla="*/ 4319 h 10000"/>
                  <a:gd name="connsiteX71" fmla="*/ 4683 w 10000"/>
                  <a:gd name="connsiteY71" fmla="*/ 4451 h 10000"/>
                  <a:gd name="connsiteX72" fmla="*/ 5238 w 10000"/>
                  <a:gd name="connsiteY72" fmla="*/ 4293 h 10000"/>
                  <a:gd name="connsiteX73" fmla="*/ 5238 w 10000"/>
                  <a:gd name="connsiteY73" fmla="*/ 4136 h 10000"/>
                  <a:gd name="connsiteX74" fmla="*/ 5357 w 10000"/>
                  <a:gd name="connsiteY74" fmla="*/ 4110 h 10000"/>
                  <a:gd name="connsiteX75" fmla="*/ 5477 w 10000"/>
                  <a:gd name="connsiteY75" fmla="*/ 4162 h 10000"/>
                  <a:gd name="connsiteX76" fmla="*/ 5873 w 10000"/>
                  <a:gd name="connsiteY76" fmla="*/ 4058 h 10000"/>
                  <a:gd name="connsiteX77" fmla="*/ 5953 w 10000"/>
                  <a:gd name="connsiteY77" fmla="*/ 4084 h 10000"/>
                  <a:gd name="connsiteX78" fmla="*/ 6151 w 10000"/>
                  <a:gd name="connsiteY78" fmla="*/ 4555 h 10000"/>
                  <a:gd name="connsiteX79" fmla="*/ 6270 w 10000"/>
                  <a:gd name="connsiteY79" fmla="*/ 4607 h 10000"/>
                  <a:gd name="connsiteX80" fmla="*/ 6548 w 10000"/>
                  <a:gd name="connsiteY80" fmla="*/ 4607 h 10000"/>
                  <a:gd name="connsiteX81" fmla="*/ 6667 w 10000"/>
                  <a:gd name="connsiteY81" fmla="*/ 4817 h 10000"/>
                  <a:gd name="connsiteX82" fmla="*/ 6707 w 10000"/>
                  <a:gd name="connsiteY82" fmla="*/ 4974 h 10000"/>
                  <a:gd name="connsiteX83" fmla="*/ 7183 w 10000"/>
                  <a:gd name="connsiteY83" fmla="*/ 5602 h 10000"/>
                  <a:gd name="connsiteX84" fmla="*/ 6985 w 10000"/>
                  <a:gd name="connsiteY84" fmla="*/ 5497 h 10000"/>
                  <a:gd name="connsiteX85" fmla="*/ 6429 w 10000"/>
                  <a:gd name="connsiteY85" fmla="*/ 5602 h 10000"/>
                  <a:gd name="connsiteX86" fmla="*/ 6151 w 10000"/>
                  <a:gd name="connsiteY86" fmla="*/ 5288 h 10000"/>
                  <a:gd name="connsiteX87" fmla="*/ 5953 w 10000"/>
                  <a:gd name="connsiteY87" fmla="*/ 5314 h 10000"/>
                  <a:gd name="connsiteX88" fmla="*/ 6111 w 10000"/>
                  <a:gd name="connsiteY88" fmla="*/ 5523 h 10000"/>
                  <a:gd name="connsiteX89" fmla="*/ 6151 w 10000"/>
                  <a:gd name="connsiteY89" fmla="*/ 5681 h 10000"/>
                  <a:gd name="connsiteX90" fmla="*/ 5754 w 10000"/>
                  <a:gd name="connsiteY90" fmla="*/ 5969 h 10000"/>
                  <a:gd name="connsiteX91" fmla="*/ 5675 w 10000"/>
                  <a:gd name="connsiteY91" fmla="*/ 6126 h 10000"/>
                  <a:gd name="connsiteX92" fmla="*/ 5636 w 10000"/>
                  <a:gd name="connsiteY92" fmla="*/ 6256 h 10000"/>
                  <a:gd name="connsiteX93" fmla="*/ 5595 w 10000"/>
                  <a:gd name="connsiteY93" fmla="*/ 6308 h 10000"/>
                  <a:gd name="connsiteX94" fmla="*/ 5516 w 10000"/>
                  <a:gd name="connsiteY94" fmla="*/ 6414 h 10000"/>
                  <a:gd name="connsiteX95" fmla="*/ 5278 w 10000"/>
                  <a:gd name="connsiteY95" fmla="*/ 6492 h 10000"/>
                  <a:gd name="connsiteX96" fmla="*/ 5357 w 10000"/>
                  <a:gd name="connsiteY96" fmla="*/ 6675 h 10000"/>
                  <a:gd name="connsiteX97" fmla="*/ 5317 w 10000"/>
                  <a:gd name="connsiteY97" fmla="*/ 6727 h 10000"/>
                  <a:gd name="connsiteX98" fmla="*/ 5000 w 10000"/>
                  <a:gd name="connsiteY98" fmla="*/ 6885 h 10000"/>
                  <a:gd name="connsiteX99" fmla="*/ 4683 w 10000"/>
                  <a:gd name="connsiteY99" fmla="*/ 6859 h 10000"/>
                  <a:gd name="connsiteX100" fmla="*/ 4961 w 10000"/>
                  <a:gd name="connsiteY100" fmla="*/ 6963 h 10000"/>
                  <a:gd name="connsiteX101" fmla="*/ 4961 w 10000"/>
                  <a:gd name="connsiteY101" fmla="*/ 7277 h 10000"/>
                  <a:gd name="connsiteX102" fmla="*/ 4603 w 10000"/>
                  <a:gd name="connsiteY102" fmla="*/ 7356 h 10000"/>
                  <a:gd name="connsiteX103" fmla="*/ 4524 w 10000"/>
                  <a:gd name="connsiteY103" fmla="*/ 7225 h 10000"/>
                  <a:gd name="connsiteX104" fmla="*/ 4484 w 10000"/>
                  <a:gd name="connsiteY104" fmla="*/ 7121 h 10000"/>
                  <a:gd name="connsiteX105" fmla="*/ 4128 w 10000"/>
                  <a:gd name="connsiteY105" fmla="*/ 7199 h 10000"/>
                  <a:gd name="connsiteX106" fmla="*/ 4286 w 10000"/>
                  <a:gd name="connsiteY106" fmla="*/ 7304 h 10000"/>
                  <a:gd name="connsiteX107" fmla="*/ 4405 w 10000"/>
                  <a:gd name="connsiteY107" fmla="*/ 7408 h 10000"/>
                  <a:gd name="connsiteX108" fmla="*/ 4563 w 10000"/>
                  <a:gd name="connsiteY108" fmla="*/ 7670 h 10000"/>
                  <a:gd name="connsiteX109" fmla="*/ 4762 w 10000"/>
                  <a:gd name="connsiteY109" fmla="*/ 7618 h 10000"/>
                  <a:gd name="connsiteX110" fmla="*/ 4921 w 10000"/>
                  <a:gd name="connsiteY110" fmla="*/ 7827 h 10000"/>
                  <a:gd name="connsiteX111" fmla="*/ 5040 w 10000"/>
                  <a:gd name="connsiteY111" fmla="*/ 7879 h 10000"/>
                  <a:gd name="connsiteX112" fmla="*/ 5317 w 10000"/>
                  <a:gd name="connsiteY112" fmla="*/ 7853 h 10000"/>
                  <a:gd name="connsiteX113" fmla="*/ 5437 w 10000"/>
                  <a:gd name="connsiteY113" fmla="*/ 7984 h 10000"/>
                  <a:gd name="connsiteX114" fmla="*/ 5556 w 10000"/>
                  <a:gd name="connsiteY114" fmla="*/ 8115 h 10000"/>
                  <a:gd name="connsiteX115" fmla="*/ 6111 w 10000"/>
                  <a:gd name="connsiteY115" fmla="*/ 7932 h 10000"/>
                  <a:gd name="connsiteX116" fmla="*/ 6111 w 10000"/>
                  <a:gd name="connsiteY116" fmla="*/ 7853 h 10000"/>
                  <a:gd name="connsiteX117" fmla="*/ 5953 w 10000"/>
                  <a:gd name="connsiteY117" fmla="*/ 7696 h 10000"/>
                  <a:gd name="connsiteX118" fmla="*/ 6151 w 10000"/>
                  <a:gd name="connsiteY118" fmla="*/ 7540 h 10000"/>
                  <a:gd name="connsiteX119" fmla="*/ 6032 w 10000"/>
                  <a:gd name="connsiteY119" fmla="*/ 7356 h 10000"/>
                  <a:gd name="connsiteX120" fmla="*/ 6151 w 10000"/>
                  <a:gd name="connsiteY120" fmla="*/ 7277 h 10000"/>
                  <a:gd name="connsiteX121" fmla="*/ 6310 w 10000"/>
                  <a:gd name="connsiteY121" fmla="*/ 7460 h 10000"/>
                  <a:gd name="connsiteX122" fmla="*/ 6231 w 10000"/>
                  <a:gd name="connsiteY122" fmla="*/ 7566 h 10000"/>
                  <a:gd name="connsiteX123" fmla="*/ 6587 w 10000"/>
                  <a:gd name="connsiteY123" fmla="*/ 7618 h 10000"/>
                  <a:gd name="connsiteX124" fmla="*/ 6746 w 10000"/>
                  <a:gd name="connsiteY124" fmla="*/ 7696 h 10000"/>
                  <a:gd name="connsiteX125" fmla="*/ 6905 w 10000"/>
                  <a:gd name="connsiteY125" fmla="*/ 7906 h 10000"/>
                  <a:gd name="connsiteX126" fmla="*/ 6667 w 10000"/>
                  <a:gd name="connsiteY126" fmla="*/ 8089 h 10000"/>
                  <a:gd name="connsiteX127" fmla="*/ 6270 w 10000"/>
                  <a:gd name="connsiteY127" fmla="*/ 8219 h 10000"/>
                  <a:gd name="connsiteX128" fmla="*/ 6191 w 10000"/>
                  <a:gd name="connsiteY128" fmla="*/ 8377 h 10000"/>
                  <a:gd name="connsiteX129" fmla="*/ 5953 w 10000"/>
                  <a:gd name="connsiteY129" fmla="*/ 8455 h 10000"/>
                  <a:gd name="connsiteX130" fmla="*/ 6071 w 10000"/>
                  <a:gd name="connsiteY130" fmla="*/ 8612 h 10000"/>
                  <a:gd name="connsiteX131" fmla="*/ 6310 w 10000"/>
                  <a:gd name="connsiteY131" fmla="*/ 8612 h 10000"/>
                  <a:gd name="connsiteX132" fmla="*/ 6349 w 10000"/>
                  <a:gd name="connsiteY132" fmla="*/ 8612 h 10000"/>
                  <a:gd name="connsiteX133" fmla="*/ 6508 w 10000"/>
                  <a:gd name="connsiteY133" fmla="*/ 8900 h 10000"/>
                  <a:gd name="connsiteX134" fmla="*/ 6587 w 10000"/>
                  <a:gd name="connsiteY134" fmla="*/ 8612 h 10000"/>
                  <a:gd name="connsiteX135" fmla="*/ 6786 w 10000"/>
                  <a:gd name="connsiteY135" fmla="*/ 8560 h 10000"/>
                  <a:gd name="connsiteX136" fmla="*/ 6985 w 10000"/>
                  <a:gd name="connsiteY136" fmla="*/ 8638 h 10000"/>
                  <a:gd name="connsiteX137" fmla="*/ 6985 w 10000"/>
                  <a:gd name="connsiteY137" fmla="*/ 8665 h 10000"/>
                  <a:gd name="connsiteX138" fmla="*/ 7183 w 10000"/>
                  <a:gd name="connsiteY138" fmla="*/ 8612 h 10000"/>
                  <a:gd name="connsiteX139" fmla="*/ 7302 w 10000"/>
                  <a:gd name="connsiteY139" fmla="*/ 8796 h 10000"/>
                  <a:gd name="connsiteX140" fmla="*/ 6905 w 10000"/>
                  <a:gd name="connsiteY140" fmla="*/ 8691 h 10000"/>
                  <a:gd name="connsiteX141" fmla="*/ 6825 w 10000"/>
                  <a:gd name="connsiteY141" fmla="*/ 8718 h 10000"/>
                  <a:gd name="connsiteX142" fmla="*/ 6786 w 10000"/>
                  <a:gd name="connsiteY142" fmla="*/ 8926 h 10000"/>
                  <a:gd name="connsiteX143" fmla="*/ 6746 w 10000"/>
                  <a:gd name="connsiteY143" fmla="*/ 9058 h 10000"/>
                  <a:gd name="connsiteX144" fmla="*/ 7064 w 10000"/>
                  <a:gd name="connsiteY144" fmla="*/ 9031 h 10000"/>
                  <a:gd name="connsiteX145" fmla="*/ 7144 w 10000"/>
                  <a:gd name="connsiteY145" fmla="*/ 9110 h 10000"/>
                  <a:gd name="connsiteX146" fmla="*/ 7183 w 10000"/>
                  <a:gd name="connsiteY146" fmla="*/ 8953 h 10000"/>
                  <a:gd name="connsiteX147" fmla="*/ 7302 w 10000"/>
                  <a:gd name="connsiteY147" fmla="*/ 8744 h 10000"/>
                  <a:gd name="connsiteX148" fmla="*/ 7579 w 10000"/>
                  <a:gd name="connsiteY148" fmla="*/ 9136 h 10000"/>
                  <a:gd name="connsiteX149" fmla="*/ 7857 w 10000"/>
                  <a:gd name="connsiteY149" fmla="*/ 9188 h 10000"/>
                  <a:gd name="connsiteX150" fmla="*/ 8095 w 10000"/>
                  <a:gd name="connsiteY15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128 w 10000"/>
                  <a:gd name="connsiteY8" fmla="*/ 5523 h 10000"/>
                  <a:gd name="connsiteX9" fmla="*/ 6151 w 10000"/>
                  <a:gd name="connsiteY9" fmla="*/ 3900 h 10000"/>
                  <a:gd name="connsiteX10" fmla="*/ 5833 w 10000"/>
                  <a:gd name="connsiteY10" fmla="*/ 3900 h 10000"/>
                  <a:gd name="connsiteX11" fmla="*/ 5516 w 10000"/>
                  <a:gd name="connsiteY11" fmla="*/ 4005 h 10000"/>
                  <a:gd name="connsiteX12" fmla="*/ 5159 w 10000"/>
                  <a:gd name="connsiteY12" fmla="*/ 3979 h 10000"/>
                  <a:gd name="connsiteX13" fmla="*/ 5159 w 10000"/>
                  <a:gd name="connsiteY13" fmla="*/ 3482 h 10000"/>
                  <a:gd name="connsiteX14" fmla="*/ 5357 w 10000"/>
                  <a:gd name="connsiteY14" fmla="*/ 3455 h 10000"/>
                  <a:gd name="connsiteX15" fmla="*/ 5238 w 10000"/>
                  <a:gd name="connsiteY15" fmla="*/ 3325 h 10000"/>
                  <a:gd name="connsiteX16" fmla="*/ 5238 w 10000"/>
                  <a:gd name="connsiteY16" fmla="*/ 3115 h 10000"/>
                  <a:gd name="connsiteX17" fmla="*/ 5278 w 10000"/>
                  <a:gd name="connsiteY17" fmla="*/ 2985 h 10000"/>
                  <a:gd name="connsiteX18" fmla="*/ 4882 w 10000"/>
                  <a:gd name="connsiteY18" fmla="*/ 2775 h 10000"/>
                  <a:gd name="connsiteX19" fmla="*/ 4484 w 10000"/>
                  <a:gd name="connsiteY19" fmla="*/ 2540 h 10000"/>
                  <a:gd name="connsiteX20" fmla="*/ 4286 w 10000"/>
                  <a:gd name="connsiteY20" fmla="*/ 2382 h 10000"/>
                  <a:gd name="connsiteX21" fmla="*/ 4008 w 10000"/>
                  <a:gd name="connsiteY21" fmla="*/ 2330 h 10000"/>
                  <a:gd name="connsiteX22" fmla="*/ 3691 w 10000"/>
                  <a:gd name="connsiteY22" fmla="*/ 2356 h 10000"/>
                  <a:gd name="connsiteX23" fmla="*/ 3373 w 10000"/>
                  <a:gd name="connsiteY23" fmla="*/ 2278 h 10000"/>
                  <a:gd name="connsiteX24" fmla="*/ 2976 w 10000"/>
                  <a:gd name="connsiteY24" fmla="*/ 1649 h 10000"/>
                  <a:gd name="connsiteX25" fmla="*/ 2857 w 10000"/>
                  <a:gd name="connsiteY25" fmla="*/ 1492 h 10000"/>
                  <a:gd name="connsiteX26" fmla="*/ 2738 w 10000"/>
                  <a:gd name="connsiteY26" fmla="*/ 1126 h 10000"/>
                  <a:gd name="connsiteX27" fmla="*/ 2579 w 10000"/>
                  <a:gd name="connsiteY27" fmla="*/ 785 h 10000"/>
                  <a:gd name="connsiteX28" fmla="*/ 2103 w 10000"/>
                  <a:gd name="connsiteY28" fmla="*/ 549 h 10000"/>
                  <a:gd name="connsiteX29" fmla="*/ 1825 w 10000"/>
                  <a:gd name="connsiteY29" fmla="*/ 52 h 10000"/>
                  <a:gd name="connsiteX30" fmla="*/ 1468 w 10000"/>
                  <a:gd name="connsiteY30" fmla="*/ 52 h 10000"/>
                  <a:gd name="connsiteX31" fmla="*/ 1309 w 10000"/>
                  <a:gd name="connsiteY31" fmla="*/ 157 h 10000"/>
                  <a:gd name="connsiteX32" fmla="*/ 1270 w 10000"/>
                  <a:gd name="connsiteY32" fmla="*/ 0 h 10000"/>
                  <a:gd name="connsiteX33" fmla="*/ 754 w 10000"/>
                  <a:gd name="connsiteY33" fmla="*/ 104 h 10000"/>
                  <a:gd name="connsiteX34" fmla="*/ 1309 w 10000"/>
                  <a:gd name="connsiteY34" fmla="*/ 210 h 10000"/>
                  <a:gd name="connsiteX35" fmla="*/ 1270 w 10000"/>
                  <a:gd name="connsiteY35" fmla="*/ 445 h 10000"/>
                  <a:gd name="connsiteX36" fmla="*/ 1389 w 10000"/>
                  <a:gd name="connsiteY36" fmla="*/ 759 h 10000"/>
                  <a:gd name="connsiteX37" fmla="*/ 1508 w 10000"/>
                  <a:gd name="connsiteY37" fmla="*/ 942 h 10000"/>
                  <a:gd name="connsiteX38" fmla="*/ 1309 w 10000"/>
                  <a:gd name="connsiteY38" fmla="*/ 1282 h 10000"/>
                  <a:gd name="connsiteX39" fmla="*/ 1151 w 10000"/>
                  <a:gd name="connsiteY39" fmla="*/ 1282 h 10000"/>
                  <a:gd name="connsiteX40" fmla="*/ 992 w 10000"/>
                  <a:gd name="connsiteY40" fmla="*/ 1518 h 10000"/>
                  <a:gd name="connsiteX41" fmla="*/ 1270 w 10000"/>
                  <a:gd name="connsiteY41" fmla="*/ 1623 h 10000"/>
                  <a:gd name="connsiteX42" fmla="*/ 913 w 10000"/>
                  <a:gd name="connsiteY42" fmla="*/ 1597 h 10000"/>
                  <a:gd name="connsiteX43" fmla="*/ 754 w 10000"/>
                  <a:gd name="connsiteY43" fmla="*/ 1911 h 10000"/>
                  <a:gd name="connsiteX44" fmla="*/ 714 w 10000"/>
                  <a:gd name="connsiteY44" fmla="*/ 1963 h 10000"/>
                  <a:gd name="connsiteX45" fmla="*/ 555 w 10000"/>
                  <a:gd name="connsiteY45" fmla="*/ 2304 h 10000"/>
                  <a:gd name="connsiteX46" fmla="*/ 794 w 10000"/>
                  <a:gd name="connsiteY46" fmla="*/ 2382 h 10000"/>
                  <a:gd name="connsiteX47" fmla="*/ 476 w 10000"/>
                  <a:gd name="connsiteY47" fmla="*/ 2644 h 10000"/>
                  <a:gd name="connsiteX48" fmla="*/ 79 w 10000"/>
                  <a:gd name="connsiteY48" fmla="*/ 2932 h 10000"/>
                  <a:gd name="connsiteX49" fmla="*/ 0 w 10000"/>
                  <a:gd name="connsiteY49" fmla="*/ 3089 h 10000"/>
                  <a:gd name="connsiteX50" fmla="*/ 199 w 10000"/>
                  <a:gd name="connsiteY50" fmla="*/ 3429 h 10000"/>
                  <a:gd name="connsiteX51" fmla="*/ 0 w 10000"/>
                  <a:gd name="connsiteY51" fmla="*/ 3744 h 10000"/>
                  <a:gd name="connsiteX52" fmla="*/ 40 w 10000"/>
                  <a:gd name="connsiteY52" fmla="*/ 4084 h 10000"/>
                  <a:gd name="connsiteX53" fmla="*/ 159 w 10000"/>
                  <a:gd name="connsiteY53" fmla="*/ 4189 h 10000"/>
                  <a:gd name="connsiteX54" fmla="*/ 397 w 10000"/>
                  <a:gd name="connsiteY54" fmla="*/ 4162 h 10000"/>
                  <a:gd name="connsiteX55" fmla="*/ 873 w 10000"/>
                  <a:gd name="connsiteY55" fmla="*/ 4215 h 10000"/>
                  <a:gd name="connsiteX56" fmla="*/ 1270 w 10000"/>
                  <a:gd name="connsiteY56" fmla="*/ 4110 h 10000"/>
                  <a:gd name="connsiteX57" fmla="*/ 1707 w 10000"/>
                  <a:gd name="connsiteY57" fmla="*/ 4110 h 10000"/>
                  <a:gd name="connsiteX58" fmla="*/ 1984 w 10000"/>
                  <a:gd name="connsiteY58" fmla="*/ 4005 h 10000"/>
                  <a:gd name="connsiteX59" fmla="*/ 2063 w 10000"/>
                  <a:gd name="connsiteY59" fmla="*/ 4031 h 10000"/>
                  <a:gd name="connsiteX60" fmla="*/ 1945 w 10000"/>
                  <a:gd name="connsiteY60" fmla="*/ 4084 h 10000"/>
                  <a:gd name="connsiteX61" fmla="*/ 2222 w 10000"/>
                  <a:gd name="connsiteY61" fmla="*/ 4319 h 10000"/>
                  <a:gd name="connsiteX62" fmla="*/ 2421 w 10000"/>
                  <a:gd name="connsiteY62" fmla="*/ 4267 h 10000"/>
                  <a:gd name="connsiteX63" fmla="*/ 2699 w 10000"/>
                  <a:gd name="connsiteY63" fmla="*/ 4371 h 10000"/>
                  <a:gd name="connsiteX64" fmla="*/ 3055 w 10000"/>
                  <a:gd name="connsiteY64" fmla="*/ 4345 h 10000"/>
                  <a:gd name="connsiteX65" fmla="*/ 3651 w 10000"/>
                  <a:gd name="connsiteY65" fmla="*/ 4425 h 10000"/>
                  <a:gd name="connsiteX66" fmla="*/ 3809 w 10000"/>
                  <a:gd name="connsiteY66" fmla="*/ 4477 h 10000"/>
                  <a:gd name="connsiteX67" fmla="*/ 4365 w 10000"/>
                  <a:gd name="connsiteY67" fmla="*/ 4345 h 10000"/>
                  <a:gd name="connsiteX68" fmla="*/ 4445 w 10000"/>
                  <a:gd name="connsiteY68" fmla="*/ 4425 h 10000"/>
                  <a:gd name="connsiteX69" fmla="*/ 4603 w 10000"/>
                  <a:gd name="connsiteY69" fmla="*/ 4319 h 10000"/>
                  <a:gd name="connsiteX70" fmla="*/ 4683 w 10000"/>
                  <a:gd name="connsiteY70" fmla="*/ 4451 h 10000"/>
                  <a:gd name="connsiteX71" fmla="*/ 5238 w 10000"/>
                  <a:gd name="connsiteY71" fmla="*/ 4293 h 10000"/>
                  <a:gd name="connsiteX72" fmla="*/ 5238 w 10000"/>
                  <a:gd name="connsiteY72" fmla="*/ 4136 h 10000"/>
                  <a:gd name="connsiteX73" fmla="*/ 5357 w 10000"/>
                  <a:gd name="connsiteY73" fmla="*/ 4110 h 10000"/>
                  <a:gd name="connsiteX74" fmla="*/ 5477 w 10000"/>
                  <a:gd name="connsiteY74" fmla="*/ 4162 h 10000"/>
                  <a:gd name="connsiteX75" fmla="*/ 5873 w 10000"/>
                  <a:gd name="connsiteY75" fmla="*/ 4058 h 10000"/>
                  <a:gd name="connsiteX76" fmla="*/ 5953 w 10000"/>
                  <a:gd name="connsiteY76" fmla="*/ 4084 h 10000"/>
                  <a:gd name="connsiteX77" fmla="*/ 6151 w 10000"/>
                  <a:gd name="connsiteY77" fmla="*/ 4555 h 10000"/>
                  <a:gd name="connsiteX78" fmla="*/ 6270 w 10000"/>
                  <a:gd name="connsiteY78" fmla="*/ 4607 h 10000"/>
                  <a:gd name="connsiteX79" fmla="*/ 6548 w 10000"/>
                  <a:gd name="connsiteY79" fmla="*/ 4607 h 10000"/>
                  <a:gd name="connsiteX80" fmla="*/ 6667 w 10000"/>
                  <a:gd name="connsiteY80" fmla="*/ 4817 h 10000"/>
                  <a:gd name="connsiteX81" fmla="*/ 6707 w 10000"/>
                  <a:gd name="connsiteY81" fmla="*/ 4974 h 10000"/>
                  <a:gd name="connsiteX82" fmla="*/ 7183 w 10000"/>
                  <a:gd name="connsiteY82" fmla="*/ 5602 h 10000"/>
                  <a:gd name="connsiteX83" fmla="*/ 6985 w 10000"/>
                  <a:gd name="connsiteY83" fmla="*/ 5497 h 10000"/>
                  <a:gd name="connsiteX84" fmla="*/ 6429 w 10000"/>
                  <a:gd name="connsiteY84" fmla="*/ 5602 h 10000"/>
                  <a:gd name="connsiteX85" fmla="*/ 6151 w 10000"/>
                  <a:gd name="connsiteY85" fmla="*/ 5288 h 10000"/>
                  <a:gd name="connsiteX86" fmla="*/ 5953 w 10000"/>
                  <a:gd name="connsiteY86" fmla="*/ 5314 h 10000"/>
                  <a:gd name="connsiteX87" fmla="*/ 6111 w 10000"/>
                  <a:gd name="connsiteY87" fmla="*/ 5523 h 10000"/>
                  <a:gd name="connsiteX88" fmla="*/ 6151 w 10000"/>
                  <a:gd name="connsiteY88" fmla="*/ 5681 h 10000"/>
                  <a:gd name="connsiteX89" fmla="*/ 5754 w 10000"/>
                  <a:gd name="connsiteY89" fmla="*/ 5969 h 10000"/>
                  <a:gd name="connsiteX90" fmla="*/ 5675 w 10000"/>
                  <a:gd name="connsiteY90" fmla="*/ 6126 h 10000"/>
                  <a:gd name="connsiteX91" fmla="*/ 5636 w 10000"/>
                  <a:gd name="connsiteY91" fmla="*/ 6256 h 10000"/>
                  <a:gd name="connsiteX92" fmla="*/ 5595 w 10000"/>
                  <a:gd name="connsiteY92" fmla="*/ 6308 h 10000"/>
                  <a:gd name="connsiteX93" fmla="*/ 5516 w 10000"/>
                  <a:gd name="connsiteY93" fmla="*/ 6414 h 10000"/>
                  <a:gd name="connsiteX94" fmla="*/ 5278 w 10000"/>
                  <a:gd name="connsiteY94" fmla="*/ 6492 h 10000"/>
                  <a:gd name="connsiteX95" fmla="*/ 5357 w 10000"/>
                  <a:gd name="connsiteY95" fmla="*/ 6675 h 10000"/>
                  <a:gd name="connsiteX96" fmla="*/ 5317 w 10000"/>
                  <a:gd name="connsiteY96" fmla="*/ 6727 h 10000"/>
                  <a:gd name="connsiteX97" fmla="*/ 5000 w 10000"/>
                  <a:gd name="connsiteY97" fmla="*/ 6885 h 10000"/>
                  <a:gd name="connsiteX98" fmla="*/ 4683 w 10000"/>
                  <a:gd name="connsiteY98" fmla="*/ 6859 h 10000"/>
                  <a:gd name="connsiteX99" fmla="*/ 4961 w 10000"/>
                  <a:gd name="connsiteY99" fmla="*/ 6963 h 10000"/>
                  <a:gd name="connsiteX100" fmla="*/ 4961 w 10000"/>
                  <a:gd name="connsiteY100" fmla="*/ 7277 h 10000"/>
                  <a:gd name="connsiteX101" fmla="*/ 4603 w 10000"/>
                  <a:gd name="connsiteY101" fmla="*/ 7356 h 10000"/>
                  <a:gd name="connsiteX102" fmla="*/ 4524 w 10000"/>
                  <a:gd name="connsiteY102" fmla="*/ 7225 h 10000"/>
                  <a:gd name="connsiteX103" fmla="*/ 4484 w 10000"/>
                  <a:gd name="connsiteY103" fmla="*/ 7121 h 10000"/>
                  <a:gd name="connsiteX104" fmla="*/ 4128 w 10000"/>
                  <a:gd name="connsiteY104" fmla="*/ 7199 h 10000"/>
                  <a:gd name="connsiteX105" fmla="*/ 4286 w 10000"/>
                  <a:gd name="connsiteY105" fmla="*/ 7304 h 10000"/>
                  <a:gd name="connsiteX106" fmla="*/ 4405 w 10000"/>
                  <a:gd name="connsiteY106" fmla="*/ 7408 h 10000"/>
                  <a:gd name="connsiteX107" fmla="*/ 4563 w 10000"/>
                  <a:gd name="connsiteY107" fmla="*/ 7670 h 10000"/>
                  <a:gd name="connsiteX108" fmla="*/ 4762 w 10000"/>
                  <a:gd name="connsiteY108" fmla="*/ 7618 h 10000"/>
                  <a:gd name="connsiteX109" fmla="*/ 4921 w 10000"/>
                  <a:gd name="connsiteY109" fmla="*/ 7827 h 10000"/>
                  <a:gd name="connsiteX110" fmla="*/ 5040 w 10000"/>
                  <a:gd name="connsiteY110" fmla="*/ 7879 h 10000"/>
                  <a:gd name="connsiteX111" fmla="*/ 5317 w 10000"/>
                  <a:gd name="connsiteY111" fmla="*/ 7853 h 10000"/>
                  <a:gd name="connsiteX112" fmla="*/ 5437 w 10000"/>
                  <a:gd name="connsiteY112" fmla="*/ 7984 h 10000"/>
                  <a:gd name="connsiteX113" fmla="*/ 5556 w 10000"/>
                  <a:gd name="connsiteY113" fmla="*/ 8115 h 10000"/>
                  <a:gd name="connsiteX114" fmla="*/ 6111 w 10000"/>
                  <a:gd name="connsiteY114" fmla="*/ 7932 h 10000"/>
                  <a:gd name="connsiteX115" fmla="*/ 6111 w 10000"/>
                  <a:gd name="connsiteY115" fmla="*/ 7853 h 10000"/>
                  <a:gd name="connsiteX116" fmla="*/ 5953 w 10000"/>
                  <a:gd name="connsiteY116" fmla="*/ 7696 h 10000"/>
                  <a:gd name="connsiteX117" fmla="*/ 6151 w 10000"/>
                  <a:gd name="connsiteY117" fmla="*/ 7540 h 10000"/>
                  <a:gd name="connsiteX118" fmla="*/ 6032 w 10000"/>
                  <a:gd name="connsiteY118" fmla="*/ 7356 h 10000"/>
                  <a:gd name="connsiteX119" fmla="*/ 6151 w 10000"/>
                  <a:gd name="connsiteY119" fmla="*/ 7277 h 10000"/>
                  <a:gd name="connsiteX120" fmla="*/ 6310 w 10000"/>
                  <a:gd name="connsiteY120" fmla="*/ 7460 h 10000"/>
                  <a:gd name="connsiteX121" fmla="*/ 6231 w 10000"/>
                  <a:gd name="connsiteY121" fmla="*/ 7566 h 10000"/>
                  <a:gd name="connsiteX122" fmla="*/ 6587 w 10000"/>
                  <a:gd name="connsiteY122" fmla="*/ 7618 h 10000"/>
                  <a:gd name="connsiteX123" fmla="*/ 6746 w 10000"/>
                  <a:gd name="connsiteY123" fmla="*/ 7696 h 10000"/>
                  <a:gd name="connsiteX124" fmla="*/ 6905 w 10000"/>
                  <a:gd name="connsiteY124" fmla="*/ 7906 h 10000"/>
                  <a:gd name="connsiteX125" fmla="*/ 6667 w 10000"/>
                  <a:gd name="connsiteY125" fmla="*/ 8089 h 10000"/>
                  <a:gd name="connsiteX126" fmla="*/ 6270 w 10000"/>
                  <a:gd name="connsiteY126" fmla="*/ 8219 h 10000"/>
                  <a:gd name="connsiteX127" fmla="*/ 6191 w 10000"/>
                  <a:gd name="connsiteY127" fmla="*/ 8377 h 10000"/>
                  <a:gd name="connsiteX128" fmla="*/ 5953 w 10000"/>
                  <a:gd name="connsiteY128" fmla="*/ 8455 h 10000"/>
                  <a:gd name="connsiteX129" fmla="*/ 6071 w 10000"/>
                  <a:gd name="connsiteY129" fmla="*/ 8612 h 10000"/>
                  <a:gd name="connsiteX130" fmla="*/ 6310 w 10000"/>
                  <a:gd name="connsiteY130" fmla="*/ 8612 h 10000"/>
                  <a:gd name="connsiteX131" fmla="*/ 6349 w 10000"/>
                  <a:gd name="connsiteY131" fmla="*/ 8612 h 10000"/>
                  <a:gd name="connsiteX132" fmla="*/ 6508 w 10000"/>
                  <a:gd name="connsiteY132" fmla="*/ 8900 h 10000"/>
                  <a:gd name="connsiteX133" fmla="*/ 6587 w 10000"/>
                  <a:gd name="connsiteY133" fmla="*/ 8612 h 10000"/>
                  <a:gd name="connsiteX134" fmla="*/ 6786 w 10000"/>
                  <a:gd name="connsiteY134" fmla="*/ 8560 h 10000"/>
                  <a:gd name="connsiteX135" fmla="*/ 6985 w 10000"/>
                  <a:gd name="connsiteY135" fmla="*/ 8638 h 10000"/>
                  <a:gd name="connsiteX136" fmla="*/ 6985 w 10000"/>
                  <a:gd name="connsiteY136" fmla="*/ 8665 h 10000"/>
                  <a:gd name="connsiteX137" fmla="*/ 7183 w 10000"/>
                  <a:gd name="connsiteY137" fmla="*/ 8612 h 10000"/>
                  <a:gd name="connsiteX138" fmla="*/ 7302 w 10000"/>
                  <a:gd name="connsiteY138" fmla="*/ 8796 h 10000"/>
                  <a:gd name="connsiteX139" fmla="*/ 6905 w 10000"/>
                  <a:gd name="connsiteY139" fmla="*/ 8691 h 10000"/>
                  <a:gd name="connsiteX140" fmla="*/ 6825 w 10000"/>
                  <a:gd name="connsiteY140" fmla="*/ 8718 h 10000"/>
                  <a:gd name="connsiteX141" fmla="*/ 6786 w 10000"/>
                  <a:gd name="connsiteY141" fmla="*/ 8926 h 10000"/>
                  <a:gd name="connsiteX142" fmla="*/ 6746 w 10000"/>
                  <a:gd name="connsiteY142" fmla="*/ 9058 h 10000"/>
                  <a:gd name="connsiteX143" fmla="*/ 7064 w 10000"/>
                  <a:gd name="connsiteY143" fmla="*/ 9031 h 10000"/>
                  <a:gd name="connsiteX144" fmla="*/ 7144 w 10000"/>
                  <a:gd name="connsiteY144" fmla="*/ 9110 h 10000"/>
                  <a:gd name="connsiteX145" fmla="*/ 7183 w 10000"/>
                  <a:gd name="connsiteY145" fmla="*/ 8953 h 10000"/>
                  <a:gd name="connsiteX146" fmla="*/ 7302 w 10000"/>
                  <a:gd name="connsiteY146" fmla="*/ 8744 h 10000"/>
                  <a:gd name="connsiteX147" fmla="*/ 7579 w 10000"/>
                  <a:gd name="connsiteY147" fmla="*/ 9136 h 10000"/>
                  <a:gd name="connsiteX148" fmla="*/ 7857 w 10000"/>
                  <a:gd name="connsiteY148" fmla="*/ 9188 h 10000"/>
                  <a:gd name="connsiteX149" fmla="*/ 8095 w 10000"/>
                  <a:gd name="connsiteY14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7857 w 10000"/>
                  <a:gd name="connsiteY147" fmla="*/ 9188 h 10000"/>
                  <a:gd name="connsiteX148" fmla="*/ 8095 w 10000"/>
                  <a:gd name="connsiteY14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8095 w 10000"/>
                  <a:gd name="connsiteY14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6151 w 10000"/>
                  <a:gd name="connsiteY7" fmla="*/ 3900 h 10000"/>
                  <a:gd name="connsiteX8" fmla="*/ 5833 w 10000"/>
                  <a:gd name="connsiteY8" fmla="*/ 3900 h 10000"/>
                  <a:gd name="connsiteX9" fmla="*/ 5516 w 10000"/>
                  <a:gd name="connsiteY9" fmla="*/ 4005 h 10000"/>
                  <a:gd name="connsiteX10" fmla="*/ 5159 w 10000"/>
                  <a:gd name="connsiteY10" fmla="*/ 3979 h 10000"/>
                  <a:gd name="connsiteX11" fmla="*/ 5159 w 10000"/>
                  <a:gd name="connsiteY11" fmla="*/ 3482 h 10000"/>
                  <a:gd name="connsiteX12" fmla="*/ 5357 w 10000"/>
                  <a:gd name="connsiteY12" fmla="*/ 3455 h 10000"/>
                  <a:gd name="connsiteX13" fmla="*/ 5238 w 10000"/>
                  <a:gd name="connsiteY13" fmla="*/ 3325 h 10000"/>
                  <a:gd name="connsiteX14" fmla="*/ 5238 w 10000"/>
                  <a:gd name="connsiteY14" fmla="*/ 3115 h 10000"/>
                  <a:gd name="connsiteX15" fmla="*/ 5278 w 10000"/>
                  <a:gd name="connsiteY15" fmla="*/ 2985 h 10000"/>
                  <a:gd name="connsiteX16" fmla="*/ 4882 w 10000"/>
                  <a:gd name="connsiteY16" fmla="*/ 2775 h 10000"/>
                  <a:gd name="connsiteX17" fmla="*/ 4484 w 10000"/>
                  <a:gd name="connsiteY17" fmla="*/ 2540 h 10000"/>
                  <a:gd name="connsiteX18" fmla="*/ 4286 w 10000"/>
                  <a:gd name="connsiteY18" fmla="*/ 2382 h 10000"/>
                  <a:gd name="connsiteX19" fmla="*/ 4008 w 10000"/>
                  <a:gd name="connsiteY19" fmla="*/ 2330 h 10000"/>
                  <a:gd name="connsiteX20" fmla="*/ 3691 w 10000"/>
                  <a:gd name="connsiteY20" fmla="*/ 2356 h 10000"/>
                  <a:gd name="connsiteX21" fmla="*/ 3373 w 10000"/>
                  <a:gd name="connsiteY21" fmla="*/ 2278 h 10000"/>
                  <a:gd name="connsiteX22" fmla="*/ 2976 w 10000"/>
                  <a:gd name="connsiteY22" fmla="*/ 1649 h 10000"/>
                  <a:gd name="connsiteX23" fmla="*/ 2857 w 10000"/>
                  <a:gd name="connsiteY23" fmla="*/ 1492 h 10000"/>
                  <a:gd name="connsiteX24" fmla="*/ 2738 w 10000"/>
                  <a:gd name="connsiteY24" fmla="*/ 1126 h 10000"/>
                  <a:gd name="connsiteX25" fmla="*/ 2579 w 10000"/>
                  <a:gd name="connsiteY25" fmla="*/ 785 h 10000"/>
                  <a:gd name="connsiteX26" fmla="*/ 2103 w 10000"/>
                  <a:gd name="connsiteY26" fmla="*/ 549 h 10000"/>
                  <a:gd name="connsiteX27" fmla="*/ 1825 w 10000"/>
                  <a:gd name="connsiteY27" fmla="*/ 52 h 10000"/>
                  <a:gd name="connsiteX28" fmla="*/ 1468 w 10000"/>
                  <a:gd name="connsiteY28" fmla="*/ 52 h 10000"/>
                  <a:gd name="connsiteX29" fmla="*/ 1309 w 10000"/>
                  <a:gd name="connsiteY29" fmla="*/ 157 h 10000"/>
                  <a:gd name="connsiteX30" fmla="*/ 1270 w 10000"/>
                  <a:gd name="connsiteY30" fmla="*/ 0 h 10000"/>
                  <a:gd name="connsiteX31" fmla="*/ 754 w 10000"/>
                  <a:gd name="connsiteY31" fmla="*/ 104 h 10000"/>
                  <a:gd name="connsiteX32" fmla="*/ 1309 w 10000"/>
                  <a:gd name="connsiteY32" fmla="*/ 210 h 10000"/>
                  <a:gd name="connsiteX33" fmla="*/ 1270 w 10000"/>
                  <a:gd name="connsiteY33" fmla="*/ 445 h 10000"/>
                  <a:gd name="connsiteX34" fmla="*/ 1389 w 10000"/>
                  <a:gd name="connsiteY34" fmla="*/ 759 h 10000"/>
                  <a:gd name="connsiteX35" fmla="*/ 1508 w 10000"/>
                  <a:gd name="connsiteY35" fmla="*/ 942 h 10000"/>
                  <a:gd name="connsiteX36" fmla="*/ 1309 w 10000"/>
                  <a:gd name="connsiteY36" fmla="*/ 1282 h 10000"/>
                  <a:gd name="connsiteX37" fmla="*/ 1151 w 10000"/>
                  <a:gd name="connsiteY37" fmla="*/ 1282 h 10000"/>
                  <a:gd name="connsiteX38" fmla="*/ 992 w 10000"/>
                  <a:gd name="connsiteY38" fmla="*/ 1518 h 10000"/>
                  <a:gd name="connsiteX39" fmla="*/ 1270 w 10000"/>
                  <a:gd name="connsiteY39" fmla="*/ 1623 h 10000"/>
                  <a:gd name="connsiteX40" fmla="*/ 913 w 10000"/>
                  <a:gd name="connsiteY40" fmla="*/ 1597 h 10000"/>
                  <a:gd name="connsiteX41" fmla="*/ 754 w 10000"/>
                  <a:gd name="connsiteY41" fmla="*/ 1911 h 10000"/>
                  <a:gd name="connsiteX42" fmla="*/ 714 w 10000"/>
                  <a:gd name="connsiteY42" fmla="*/ 1963 h 10000"/>
                  <a:gd name="connsiteX43" fmla="*/ 555 w 10000"/>
                  <a:gd name="connsiteY43" fmla="*/ 2304 h 10000"/>
                  <a:gd name="connsiteX44" fmla="*/ 794 w 10000"/>
                  <a:gd name="connsiteY44" fmla="*/ 2382 h 10000"/>
                  <a:gd name="connsiteX45" fmla="*/ 476 w 10000"/>
                  <a:gd name="connsiteY45" fmla="*/ 2644 h 10000"/>
                  <a:gd name="connsiteX46" fmla="*/ 79 w 10000"/>
                  <a:gd name="connsiteY46" fmla="*/ 2932 h 10000"/>
                  <a:gd name="connsiteX47" fmla="*/ 0 w 10000"/>
                  <a:gd name="connsiteY47" fmla="*/ 3089 h 10000"/>
                  <a:gd name="connsiteX48" fmla="*/ 199 w 10000"/>
                  <a:gd name="connsiteY48" fmla="*/ 3429 h 10000"/>
                  <a:gd name="connsiteX49" fmla="*/ 0 w 10000"/>
                  <a:gd name="connsiteY49" fmla="*/ 3744 h 10000"/>
                  <a:gd name="connsiteX50" fmla="*/ 40 w 10000"/>
                  <a:gd name="connsiteY50" fmla="*/ 4084 h 10000"/>
                  <a:gd name="connsiteX51" fmla="*/ 159 w 10000"/>
                  <a:gd name="connsiteY51" fmla="*/ 4189 h 10000"/>
                  <a:gd name="connsiteX52" fmla="*/ 397 w 10000"/>
                  <a:gd name="connsiteY52" fmla="*/ 4162 h 10000"/>
                  <a:gd name="connsiteX53" fmla="*/ 873 w 10000"/>
                  <a:gd name="connsiteY53" fmla="*/ 4215 h 10000"/>
                  <a:gd name="connsiteX54" fmla="*/ 1270 w 10000"/>
                  <a:gd name="connsiteY54" fmla="*/ 4110 h 10000"/>
                  <a:gd name="connsiteX55" fmla="*/ 1707 w 10000"/>
                  <a:gd name="connsiteY55" fmla="*/ 4110 h 10000"/>
                  <a:gd name="connsiteX56" fmla="*/ 1984 w 10000"/>
                  <a:gd name="connsiteY56" fmla="*/ 4005 h 10000"/>
                  <a:gd name="connsiteX57" fmla="*/ 2063 w 10000"/>
                  <a:gd name="connsiteY57" fmla="*/ 4031 h 10000"/>
                  <a:gd name="connsiteX58" fmla="*/ 1945 w 10000"/>
                  <a:gd name="connsiteY58" fmla="*/ 4084 h 10000"/>
                  <a:gd name="connsiteX59" fmla="*/ 2222 w 10000"/>
                  <a:gd name="connsiteY59" fmla="*/ 4319 h 10000"/>
                  <a:gd name="connsiteX60" fmla="*/ 2421 w 10000"/>
                  <a:gd name="connsiteY60" fmla="*/ 4267 h 10000"/>
                  <a:gd name="connsiteX61" fmla="*/ 2699 w 10000"/>
                  <a:gd name="connsiteY61" fmla="*/ 4371 h 10000"/>
                  <a:gd name="connsiteX62" fmla="*/ 3055 w 10000"/>
                  <a:gd name="connsiteY62" fmla="*/ 4345 h 10000"/>
                  <a:gd name="connsiteX63" fmla="*/ 3651 w 10000"/>
                  <a:gd name="connsiteY63" fmla="*/ 4425 h 10000"/>
                  <a:gd name="connsiteX64" fmla="*/ 3809 w 10000"/>
                  <a:gd name="connsiteY64" fmla="*/ 4477 h 10000"/>
                  <a:gd name="connsiteX65" fmla="*/ 4365 w 10000"/>
                  <a:gd name="connsiteY65" fmla="*/ 4345 h 10000"/>
                  <a:gd name="connsiteX66" fmla="*/ 4445 w 10000"/>
                  <a:gd name="connsiteY66" fmla="*/ 4425 h 10000"/>
                  <a:gd name="connsiteX67" fmla="*/ 4603 w 10000"/>
                  <a:gd name="connsiteY67" fmla="*/ 4319 h 10000"/>
                  <a:gd name="connsiteX68" fmla="*/ 4683 w 10000"/>
                  <a:gd name="connsiteY68" fmla="*/ 4451 h 10000"/>
                  <a:gd name="connsiteX69" fmla="*/ 5238 w 10000"/>
                  <a:gd name="connsiteY69" fmla="*/ 4293 h 10000"/>
                  <a:gd name="connsiteX70" fmla="*/ 5238 w 10000"/>
                  <a:gd name="connsiteY70" fmla="*/ 4136 h 10000"/>
                  <a:gd name="connsiteX71" fmla="*/ 5357 w 10000"/>
                  <a:gd name="connsiteY71" fmla="*/ 4110 h 10000"/>
                  <a:gd name="connsiteX72" fmla="*/ 5477 w 10000"/>
                  <a:gd name="connsiteY72" fmla="*/ 4162 h 10000"/>
                  <a:gd name="connsiteX73" fmla="*/ 5873 w 10000"/>
                  <a:gd name="connsiteY73" fmla="*/ 4058 h 10000"/>
                  <a:gd name="connsiteX74" fmla="*/ 5953 w 10000"/>
                  <a:gd name="connsiteY74" fmla="*/ 4084 h 10000"/>
                  <a:gd name="connsiteX75" fmla="*/ 6151 w 10000"/>
                  <a:gd name="connsiteY75" fmla="*/ 4555 h 10000"/>
                  <a:gd name="connsiteX76" fmla="*/ 6270 w 10000"/>
                  <a:gd name="connsiteY76" fmla="*/ 4607 h 10000"/>
                  <a:gd name="connsiteX77" fmla="*/ 6548 w 10000"/>
                  <a:gd name="connsiteY77" fmla="*/ 4607 h 10000"/>
                  <a:gd name="connsiteX78" fmla="*/ 6667 w 10000"/>
                  <a:gd name="connsiteY78" fmla="*/ 4817 h 10000"/>
                  <a:gd name="connsiteX79" fmla="*/ 6707 w 10000"/>
                  <a:gd name="connsiteY79" fmla="*/ 4974 h 10000"/>
                  <a:gd name="connsiteX80" fmla="*/ 7183 w 10000"/>
                  <a:gd name="connsiteY80" fmla="*/ 5602 h 10000"/>
                  <a:gd name="connsiteX81" fmla="*/ 6985 w 10000"/>
                  <a:gd name="connsiteY81" fmla="*/ 5497 h 10000"/>
                  <a:gd name="connsiteX82" fmla="*/ 6429 w 10000"/>
                  <a:gd name="connsiteY82" fmla="*/ 5602 h 10000"/>
                  <a:gd name="connsiteX83" fmla="*/ 6151 w 10000"/>
                  <a:gd name="connsiteY83" fmla="*/ 5288 h 10000"/>
                  <a:gd name="connsiteX84" fmla="*/ 5953 w 10000"/>
                  <a:gd name="connsiteY84" fmla="*/ 5314 h 10000"/>
                  <a:gd name="connsiteX85" fmla="*/ 6111 w 10000"/>
                  <a:gd name="connsiteY85" fmla="*/ 5523 h 10000"/>
                  <a:gd name="connsiteX86" fmla="*/ 6151 w 10000"/>
                  <a:gd name="connsiteY86" fmla="*/ 5681 h 10000"/>
                  <a:gd name="connsiteX87" fmla="*/ 5754 w 10000"/>
                  <a:gd name="connsiteY87" fmla="*/ 5969 h 10000"/>
                  <a:gd name="connsiteX88" fmla="*/ 5675 w 10000"/>
                  <a:gd name="connsiteY88" fmla="*/ 6126 h 10000"/>
                  <a:gd name="connsiteX89" fmla="*/ 5636 w 10000"/>
                  <a:gd name="connsiteY89" fmla="*/ 6256 h 10000"/>
                  <a:gd name="connsiteX90" fmla="*/ 5595 w 10000"/>
                  <a:gd name="connsiteY90" fmla="*/ 6308 h 10000"/>
                  <a:gd name="connsiteX91" fmla="*/ 5516 w 10000"/>
                  <a:gd name="connsiteY91" fmla="*/ 6414 h 10000"/>
                  <a:gd name="connsiteX92" fmla="*/ 5278 w 10000"/>
                  <a:gd name="connsiteY92" fmla="*/ 6492 h 10000"/>
                  <a:gd name="connsiteX93" fmla="*/ 5357 w 10000"/>
                  <a:gd name="connsiteY93" fmla="*/ 6675 h 10000"/>
                  <a:gd name="connsiteX94" fmla="*/ 5317 w 10000"/>
                  <a:gd name="connsiteY94" fmla="*/ 6727 h 10000"/>
                  <a:gd name="connsiteX95" fmla="*/ 5000 w 10000"/>
                  <a:gd name="connsiteY95" fmla="*/ 6885 h 10000"/>
                  <a:gd name="connsiteX96" fmla="*/ 4683 w 10000"/>
                  <a:gd name="connsiteY96" fmla="*/ 6859 h 10000"/>
                  <a:gd name="connsiteX97" fmla="*/ 4961 w 10000"/>
                  <a:gd name="connsiteY97" fmla="*/ 6963 h 10000"/>
                  <a:gd name="connsiteX98" fmla="*/ 4961 w 10000"/>
                  <a:gd name="connsiteY98" fmla="*/ 7277 h 10000"/>
                  <a:gd name="connsiteX99" fmla="*/ 4603 w 10000"/>
                  <a:gd name="connsiteY99" fmla="*/ 7356 h 10000"/>
                  <a:gd name="connsiteX100" fmla="*/ 4524 w 10000"/>
                  <a:gd name="connsiteY100" fmla="*/ 7225 h 10000"/>
                  <a:gd name="connsiteX101" fmla="*/ 4484 w 10000"/>
                  <a:gd name="connsiteY101" fmla="*/ 7121 h 10000"/>
                  <a:gd name="connsiteX102" fmla="*/ 4128 w 10000"/>
                  <a:gd name="connsiteY102" fmla="*/ 7199 h 10000"/>
                  <a:gd name="connsiteX103" fmla="*/ 4286 w 10000"/>
                  <a:gd name="connsiteY103" fmla="*/ 7304 h 10000"/>
                  <a:gd name="connsiteX104" fmla="*/ 4405 w 10000"/>
                  <a:gd name="connsiteY104" fmla="*/ 7408 h 10000"/>
                  <a:gd name="connsiteX105" fmla="*/ 4563 w 10000"/>
                  <a:gd name="connsiteY105" fmla="*/ 7670 h 10000"/>
                  <a:gd name="connsiteX106" fmla="*/ 4762 w 10000"/>
                  <a:gd name="connsiteY106" fmla="*/ 7618 h 10000"/>
                  <a:gd name="connsiteX107" fmla="*/ 4921 w 10000"/>
                  <a:gd name="connsiteY107" fmla="*/ 7827 h 10000"/>
                  <a:gd name="connsiteX108" fmla="*/ 5040 w 10000"/>
                  <a:gd name="connsiteY108" fmla="*/ 7879 h 10000"/>
                  <a:gd name="connsiteX109" fmla="*/ 5317 w 10000"/>
                  <a:gd name="connsiteY109" fmla="*/ 7853 h 10000"/>
                  <a:gd name="connsiteX110" fmla="*/ 5437 w 10000"/>
                  <a:gd name="connsiteY110" fmla="*/ 7984 h 10000"/>
                  <a:gd name="connsiteX111" fmla="*/ 5556 w 10000"/>
                  <a:gd name="connsiteY111" fmla="*/ 8115 h 10000"/>
                  <a:gd name="connsiteX112" fmla="*/ 6111 w 10000"/>
                  <a:gd name="connsiteY112" fmla="*/ 7932 h 10000"/>
                  <a:gd name="connsiteX113" fmla="*/ 6111 w 10000"/>
                  <a:gd name="connsiteY113" fmla="*/ 7853 h 10000"/>
                  <a:gd name="connsiteX114" fmla="*/ 5953 w 10000"/>
                  <a:gd name="connsiteY114" fmla="*/ 7696 h 10000"/>
                  <a:gd name="connsiteX115" fmla="*/ 6151 w 10000"/>
                  <a:gd name="connsiteY115" fmla="*/ 7540 h 10000"/>
                  <a:gd name="connsiteX116" fmla="*/ 6032 w 10000"/>
                  <a:gd name="connsiteY116" fmla="*/ 7356 h 10000"/>
                  <a:gd name="connsiteX117" fmla="*/ 6151 w 10000"/>
                  <a:gd name="connsiteY117" fmla="*/ 7277 h 10000"/>
                  <a:gd name="connsiteX118" fmla="*/ 6310 w 10000"/>
                  <a:gd name="connsiteY118" fmla="*/ 7460 h 10000"/>
                  <a:gd name="connsiteX119" fmla="*/ 6231 w 10000"/>
                  <a:gd name="connsiteY119" fmla="*/ 7566 h 10000"/>
                  <a:gd name="connsiteX120" fmla="*/ 6587 w 10000"/>
                  <a:gd name="connsiteY120" fmla="*/ 7618 h 10000"/>
                  <a:gd name="connsiteX121" fmla="*/ 6746 w 10000"/>
                  <a:gd name="connsiteY121" fmla="*/ 7696 h 10000"/>
                  <a:gd name="connsiteX122" fmla="*/ 6905 w 10000"/>
                  <a:gd name="connsiteY122" fmla="*/ 7906 h 10000"/>
                  <a:gd name="connsiteX123" fmla="*/ 6667 w 10000"/>
                  <a:gd name="connsiteY123" fmla="*/ 8089 h 10000"/>
                  <a:gd name="connsiteX124" fmla="*/ 6270 w 10000"/>
                  <a:gd name="connsiteY124" fmla="*/ 8219 h 10000"/>
                  <a:gd name="connsiteX125" fmla="*/ 6191 w 10000"/>
                  <a:gd name="connsiteY125" fmla="*/ 8377 h 10000"/>
                  <a:gd name="connsiteX126" fmla="*/ 5953 w 10000"/>
                  <a:gd name="connsiteY126" fmla="*/ 8455 h 10000"/>
                  <a:gd name="connsiteX127" fmla="*/ 6071 w 10000"/>
                  <a:gd name="connsiteY127" fmla="*/ 8612 h 10000"/>
                  <a:gd name="connsiteX128" fmla="*/ 6310 w 10000"/>
                  <a:gd name="connsiteY128" fmla="*/ 8612 h 10000"/>
                  <a:gd name="connsiteX129" fmla="*/ 6349 w 10000"/>
                  <a:gd name="connsiteY129" fmla="*/ 8612 h 10000"/>
                  <a:gd name="connsiteX130" fmla="*/ 6508 w 10000"/>
                  <a:gd name="connsiteY130" fmla="*/ 8900 h 10000"/>
                  <a:gd name="connsiteX131" fmla="*/ 6587 w 10000"/>
                  <a:gd name="connsiteY131" fmla="*/ 8612 h 10000"/>
                  <a:gd name="connsiteX132" fmla="*/ 6786 w 10000"/>
                  <a:gd name="connsiteY132" fmla="*/ 8560 h 10000"/>
                  <a:gd name="connsiteX133" fmla="*/ 6985 w 10000"/>
                  <a:gd name="connsiteY133" fmla="*/ 8638 h 10000"/>
                  <a:gd name="connsiteX134" fmla="*/ 6985 w 10000"/>
                  <a:gd name="connsiteY134" fmla="*/ 8665 h 10000"/>
                  <a:gd name="connsiteX135" fmla="*/ 7183 w 10000"/>
                  <a:gd name="connsiteY135" fmla="*/ 8612 h 10000"/>
                  <a:gd name="connsiteX136" fmla="*/ 7302 w 10000"/>
                  <a:gd name="connsiteY136" fmla="*/ 8796 h 10000"/>
                  <a:gd name="connsiteX137" fmla="*/ 6905 w 10000"/>
                  <a:gd name="connsiteY137" fmla="*/ 8691 h 10000"/>
                  <a:gd name="connsiteX138" fmla="*/ 6825 w 10000"/>
                  <a:gd name="connsiteY138" fmla="*/ 8718 h 10000"/>
                  <a:gd name="connsiteX139" fmla="*/ 6786 w 10000"/>
                  <a:gd name="connsiteY139" fmla="*/ 8926 h 10000"/>
                  <a:gd name="connsiteX140" fmla="*/ 6746 w 10000"/>
                  <a:gd name="connsiteY140" fmla="*/ 9058 h 10000"/>
                  <a:gd name="connsiteX141" fmla="*/ 7064 w 10000"/>
                  <a:gd name="connsiteY141" fmla="*/ 9031 h 10000"/>
                  <a:gd name="connsiteX142" fmla="*/ 7144 w 10000"/>
                  <a:gd name="connsiteY142" fmla="*/ 9110 h 10000"/>
                  <a:gd name="connsiteX143" fmla="*/ 7183 w 10000"/>
                  <a:gd name="connsiteY143" fmla="*/ 8953 h 10000"/>
                  <a:gd name="connsiteX144" fmla="*/ 7302 w 10000"/>
                  <a:gd name="connsiteY144" fmla="*/ 8744 h 10000"/>
                  <a:gd name="connsiteX145" fmla="*/ 7579 w 10000"/>
                  <a:gd name="connsiteY145" fmla="*/ 9136 h 10000"/>
                  <a:gd name="connsiteX146" fmla="*/ 8095 w 10000"/>
                  <a:gd name="connsiteY14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6151 w 10000"/>
                  <a:gd name="connsiteY6" fmla="*/ 3900 h 10000"/>
                  <a:gd name="connsiteX7" fmla="*/ 5833 w 10000"/>
                  <a:gd name="connsiteY7" fmla="*/ 3900 h 10000"/>
                  <a:gd name="connsiteX8" fmla="*/ 5516 w 10000"/>
                  <a:gd name="connsiteY8" fmla="*/ 4005 h 10000"/>
                  <a:gd name="connsiteX9" fmla="*/ 5159 w 10000"/>
                  <a:gd name="connsiteY9" fmla="*/ 3979 h 10000"/>
                  <a:gd name="connsiteX10" fmla="*/ 5159 w 10000"/>
                  <a:gd name="connsiteY10" fmla="*/ 3482 h 10000"/>
                  <a:gd name="connsiteX11" fmla="*/ 5357 w 10000"/>
                  <a:gd name="connsiteY11" fmla="*/ 3455 h 10000"/>
                  <a:gd name="connsiteX12" fmla="*/ 5238 w 10000"/>
                  <a:gd name="connsiteY12" fmla="*/ 3325 h 10000"/>
                  <a:gd name="connsiteX13" fmla="*/ 5238 w 10000"/>
                  <a:gd name="connsiteY13" fmla="*/ 3115 h 10000"/>
                  <a:gd name="connsiteX14" fmla="*/ 5278 w 10000"/>
                  <a:gd name="connsiteY14" fmla="*/ 2985 h 10000"/>
                  <a:gd name="connsiteX15" fmla="*/ 4882 w 10000"/>
                  <a:gd name="connsiteY15" fmla="*/ 2775 h 10000"/>
                  <a:gd name="connsiteX16" fmla="*/ 4484 w 10000"/>
                  <a:gd name="connsiteY16" fmla="*/ 2540 h 10000"/>
                  <a:gd name="connsiteX17" fmla="*/ 4286 w 10000"/>
                  <a:gd name="connsiteY17" fmla="*/ 2382 h 10000"/>
                  <a:gd name="connsiteX18" fmla="*/ 4008 w 10000"/>
                  <a:gd name="connsiteY18" fmla="*/ 2330 h 10000"/>
                  <a:gd name="connsiteX19" fmla="*/ 3691 w 10000"/>
                  <a:gd name="connsiteY19" fmla="*/ 2356 h 10000"/>
                  <a:gd name="connsiteX20" fmla="*/ 3373 w 10000"/>
                  <a:gd name="connsiteY20" fmla="*/ 2278 h 10000"/>
                  <a:gd name="connsiteX21" fmla="*/ 2976 w 10000"/>
                  <a:gd name="connsiteY21" fmla="*/ 1649 h 10000"/>
                  <a:gd name="connsiteX22" fmla="*/ 2857 w 10000"/>
                  <a:gd name="connsiteY22" fmla="*/ 1492 h 10000"/>
                  <a:gd name="connsiteX23" fmla="*/ 2738 w 10000"/>
                  <a:gd name="connsiteY23" fmla="*/ 1126 h 10000"/>
                  <a:gd name="connsiteX24" fmla="*/ 2579 w 10000"/>
                  <a:gd name="connsiteY24" fmla="*/ 785 h 10000"/>
                  <a:gd name="connsiteX25" fmla="*/ 2103 w 10000"/>
                  <a:gd name="connsiteY25" fmla="*/ 549 h 10000"/>
                  <a:gd name="connsiteX26" fmla="*/ 1825 w 10000"/>
                  <a:gd name="connsiteY26" fmla="*/ 52 h 10000"/>
                  <a:gd name="connsiteX27" fmla="*/ 1468 w 10000"/>
                  <a:gd name="connsiteY27" fmla="*/ 52 h 10000"/>
                  <a:gd name="connsiteX28" fmla="*/ 1309 w 10000"/>
                  <a:gd name="connsiteY28" fmla="*/ 157 h 10000"/>
                  <a:gd name="connsiteX29" fmla="*/ 1270 w 10000"/>
                  <a:gd name="connsiteY29" fmla="*/ 0 h 10000"/>
                  <a:gd name="connsiteX30" fmla="*/ 754 w 10000"/>
                  <a:gd name="connsiteY30" fmla="*/ 104 h 10000"/>
                  <a:gd name="connsiteX31" fmla="*/ 1309 w 10000"/>
                  <a:gd name="connsiteY31" fmla="*/ 210 h 10000"/>
                  <a:gd name="connsiteX32" fmla="*/ 1270 w 10000"/>
                  <a:gd name="connsiteY32" fmla="*/ 445 h 10000"/>
                  <a:gd name="connsiteX33" fmla="*/ 1389 w 10000"/>
                  <a:gd name="connsiteY33" fmla="*/ 759 h 10000"/>
                  <a:gd name="connsiteX34" fmla="*/ 1508 w 10000"/>
                  <a:gd name="connsiteY34" fmla="*/ 942 h 10000"/>
                  <a:gd name="connsiteX35" fmla="*/ 1309 w 10000"/>
                  <a:gd name="connsiteY35" fmla="*/ 1282 h 10000"/>
                  <a:gd name="connsiteX36" fmla="*/ 1151 w 10000"/>
                  <a:gd name="connsiteY36" fmla="*/ 1282 h 10000"/>
                  <a:gd name="connsiteX37" fmla="*/ 992 w 10000"/>
                  <a:gd name="connsiteY37" fmla="*/ 1518 h 10000"/>
                  <a:gd name="connsiteX38" fmla="*/ 1270 w 10000"/>
                  <a:gd name="connsiteY38" fmla="*/ 1623 h 10000"/>
                  <a:gd name="connsiteX39" fmla="*/ 913 w 10000"/>
                  <a:gd name="connsiteY39" fmla="*/ 1597 h 10000"/>
                  <a:gd name="connsiteX40" fmla="*/ 754 w 10000"/>
                  <a:gd name="connsiteY40" fmla="*/ 1911 h 10000"/>
                  <a:gd name="connsiteX41" fmla="*/ 714 w 10000"/>
                  <a:gd name="connsiteY41" fmla="*/ 1963 h 10000"/>
                  <a:gd name="connsiteX42" fmla="*/ 555 w 10000"/>
                  <a:gd name="connsiteY42" fmla="*/ 2304 h 10000"/>
                  <a:gd name="connsiteX43" fmla="*/ 794 w 10000"/>
                  <a:gd name="connsiteY43" fmla="*/ 2382 h 10000"/>
                  <a:gd name="connsiteX44" fmla="*/ 476 w 10000"/>
                  <a:gd name="connsiteY44" fmla="*/ 2644 h 10000"/>
                  <a:gd name="connsiteX45" fmla="*/ 79 w 10000"/>
                  <a:gd name="connsiteY45" fmla="*/ 2932 h 10000"/>
                  <a:gd name="connsiteX46" fmla="*/ 0 w 10000"/>
                  <a:gd name="connsiteY46" fmla="*/ 3089 h 10000"/>
                  <a:gd name="connsiteX47" fmla="*/ 199 w 10000"/>
                  <a:gd name="connsiteY47" fmla="*/ 3429 h 10000"/>
                  <a:gd name="connsiteX48" fmla="*/ 0 w 10000"/>
                  <a:gd name="connsiteY48" fmla="*/ 3744 h 10000"/>
                  <a:gd name="connsiteX49" fmla="*/ 40 w 10000"/>
                  <a:gd name="connsiteY49" fmla="*/ 4084 h 10000"/>
                  <a:gd name="connsiteX50" fmla="*/ 159 w 10000"/>
                  <a:gd name="connsiteY50" fmla="*/ 4189 h 10000"/>
                  <a:gd name="connsiteX51" fmla="*/ 397 w 10000"/>
                  <a:gd name="connsiteY51" fmla="*/ 4162 h 10000"/>
                  <a:gd name="connsiteX52" fmla="*/ 873 w 10000"/>
                  <a:gd name="connsiteY52" fmla="*/ 4215 h 10000"/>
                  <a:gd name="connsiteX53" fmla="*/ 1270 w 10000"/>
                  <a:gd name="connsiteY53" fmla="*/ 4110 h 10000"/>
                  <a:gd name="connsiteX54" fmla="*/ 1707 w 10000"/>
                  <a:gd name="connsiteY54" fmla="*/ 4110 h 10000"/>
                  <a:gd name="connsiteX55" fmla="*/ 1984 w 10000"/>
                  <a:gd name="connsiteY55" fmla="*/ 4005 h 10000"/>
                  <a:gd name="connsiteX56" fmla="*/ 2063 w 10000"/>
                  <a:gd name="connsiteY56" fmla="*/ 4031 h 10000"/>
                  <a:gd name="connsiteX57" fmla="*/ 1945 w 10000"/>
                  <a:gd name="connsiteY57" fmla="*/ 4084 h 10000"/>
                  <a:gd name="connsiteX58" fmla="*/ 2222 w 10000"/>
                  <a:gd name="connsiteY58" fmla="*/ 4319 h 10000"/>
                  <a:gd name="connsiteX59" fmla="*/ 2421 w 10000"/>
                  <a:gd name="connsiteY59" fmla="*/ 4267 h 10000"/>
                  <a:gd name="connsiteX60" fmla="*/ 2699 w 10000"/>
                  <a:gd name="connsiteY60" fmla="*/ 4371 h 10000"/>
                  <a:gd name="connsiteX61" fmla="*/ 3055 w 10000"/>
                  <a:gd name="connsiteY61" fmla="*/ 4345 h 10000"/>
                  <a:gd name="connsiteX62" fmla="*/ 3651 w 10000"/>
                  <a:gd name="connsiteY62" fmla="*/ 4425 h 10000"/>
                  <a:gd name="connsiteX63" fmla="*/ 3809 w 10000"/>
                  <a:gd name="connsiteY63" fmla="*/ 4477 h 10000"/>
                  <a:gd name="connsiteX64" fmla="*/ 4365 w 10000"/>
                  <a:gd name="connsiteY64" fmla="*/ 4345 h 10000"/>
                  <a:gd name="connsiteX65" fmla="*/ 4445 w 10000"/>
                  <a:gd name="connsiteY65" fmla="*/ 4425 h 10000"/>
                  <a:gd name="connsiteX66" fmla="*/ 4603 w 10000"/>
                  <a:gd name="connsiteY66" fmla="*/ 4319 h 10000"/>
                  <a:gd name="connsiteX67" fmla="*/ 4683 w 10000"/>
                  <a:gd name="connsiteY67" fmla="*/ 4451 h 10000"/>
                  <a:gd name="connsiteX68" fmla="*/ 5238 w 10000"/>
                  <a:gd name="connsiteY68" fmla="*/ 4293 h 10000"/>
                  <a:gd name="connsiteX69" fmla="*/ 5238 w 10000"/>
                  <a:gd name="connsiteY69" fmla="*/ 4136 h 10000"/>
                  <a:gd name="connsiteX70" fmla="*/ 5357 w 10000"/>
                  <a:gd name="connsiteY70" fmla="*/ 4110 h 10000"/>
                  <a:gd name="connsiteX71" fmla="*/ 5477 w 10000"/>
                  <a:gd name="connsiteY71" fmla="*/ 4162 h 10000"/>
                  <a:gd name="connsiteX72" fmla="*/ 5873 w 10000"/>
                  <a:gd name="connsiteY72" fmla="*/ 4058 h 10000"/>
                  <a:gd name="connsiteX73" fmla="*/ 5953 w 10000"/>
                  <a:gd name="connsiteY73" fmla="*/ 4084 h 10000"/>
                  <a:gd name="connsiteX74" fmla="*/ 6151 w 10000"/>
                  <a:gd name="connsiteY74" fmla="*/ 4555 h 10000"/>
                  <a:gd name="connsiteX75" fmla="*/ 6270 w 10000"/>
                  <a:gd name="connsiteY75" fmla="*/ 4607 h 10000"/>
                  <a:gd name="connsiteX76" fmla="*/ 6548 w 10000"/>
                  <a:gd name="connsiteY76" fmla="*/ 4607 h 10000"/>
                  <a:gd name="connsiteX77" fmla="*/ 6667 w 10000"/>
                  <a:gd name="connsiteY77" fmla="*/ 4817 h 10000"/>
                  <a:gd name="connsiteX78" fmla="*/ 6707 w 10000"/>
                  <a:gd name="connsiteY78" fmla="*/ 4974 h 10000"/>
                  <a:gd name="connsiteX79" fmla="*/ 7183 w 10000"/>
                  <a:gd name="connsiteY79" fmla="*/ 5602 h 10000"/>
                  <a:gd name="connsiteX80" fmla="*/ 6985 w 10000"/>
                  <a:gd name="connsiteY80" fmla="*/ 5497 h 10000"/>
                  <a:gd name="connsiteX81" fmla="*/ 6429 w 10000"/>
                  <a:gd name="connsiteY81" fmla="*/ 5602 h 10000"/>
                  <a:gd name="connsiteX82" fmla="*/ 6151 w 10000"/>
                  <a:gd name="connsiteY82" fmla="*/ 5288 h 10000"/>
                  <a:gd name="connsiteX83" fmla="*/ 5953 w 10000"/>
                  <a:gd name="connsiteY83" fmla="*/ 5314 h 10000"/>
                  <a:gd name="connsiteX84" fmla="*/ 6111 w 10000"/>
                  <a:gd name="connsiteY84" fmla="*/ 5523 h 10000"/>
                  <a:gd name="connsiteX85" fmla="*/ 6151 w 10000"/>
                  <a:gd name="connsiteY85" fmla="*/ 5681 h 10000"/>
                  <a:gd name="connsiteX86" fmla="*/ 5754 w 10000"/>
                  <a:gd name="connsiteY86" fmla="*/ 5969 h 10000"/>
                  <a:gd name="connsiteX87" fmla="*/ 5675 w 10000"/>
                  <a:gd name="connsiteY87" fmla="*/ 6126 h 10000"/>
                  <a:gd name="connsiteX88" fmla="*/ 5636 w 10000"/>
                  <a:gd name="connsiteY88" fmla="*/ 6256 h 10000"/>
                  <a:gd name="connsiteX89" fmla="*/ 5595 w 10000"/>
                  <a:gd name="connsiteY89" fmla="*/ 6308 h 10000"/>
                  <a:gd name="connsiteX90" fmla="*/ 5516 w 10000"/>
                  <a:gd name="connsiteY90" fmla="*/ 6414 h 10000"/>
                  <a:gd name="connsiteX91" fmla="*/ 5278 w 10000"/>
                  <a:gd name="connsiteY91" fmla="*/ 6492 h 10000"/>
                  <a:gd name="connsiteX92" fmla="*/ 5357 w 10000"/>
                  <a:gd name="connsiteY92" fmla="*/ 6675 h 10000"/>
                  <a:gd name="connsiteX93" fmla="*/ 5317 w 10000"/>
                  <a:gd name="connsiteY93" fmla="*/ 6727 h 10000"/>
                  <a:gd name="connsiteX94" fmla="*/ 5000 w 10000"/>
                  <a:gd name="connsiteY94" fmla="*/ 6885 h 10000"/>
                  <a:gd name="connsiteX95" fmla="*/ 4683 w 10000"/>
                  <a:gd name="connsiteY95" fmla="*/ 6859 h 10000"/>
                  <a:gd name="connsiteX96" fmla="*/ 4961 w 10000"/>
                  <a:gd name="connsiteY96" fmla="*/ 6963 h 10000"/>
                  <a:gd name="connsiteX97" fmla="*/ 4961 w 10000"/>
                  <a:gd name="connsiteY97" fmla="*/ 7277 h 10000"/>
                  <a:gd name="connsiteX98" fmla="*/ 4603 w 10000"/>
                  <a:gd name="connsiteY98" fmla="*/ 7356 h 10000"/>
                  <a:gd name="connsiteX99" fmla="*/ 4524 w 10000"/>
                  <a:gd name="connsiteY99" fmla="*/ 7225 h 10000"/>
                  <a:gd name="connsiteX100" fmla="*/ 4484 w 10000"/>
                  <a:gd name="connsiteY100" fmla="*/ 7121 h 10000"/>
                  <a:gd name="connsiteX101" fmla="*/ 4128 w 10000"/>
                  <a:gd name="connsiteY101" fmla="*/ 7199 h 10000"/>
                  <a:gd name="connsiteX102" fmla="*/ 4286 w 10000"/>
                  <a:gd name="connsiteY102" fmla="*/ 7304 h 10000"/>
                  <a:gd name="connsiteX103" fmla="*/ 4405 w 10000"/>
                  <a:gd name="connsiteY103" fmla="*/ 7408 h 10000"/>
                  <a:gd name="connsiteX104" fmla="*/ 4563 w 10000"/>
                  <a:gd name="connsiteY104" fmla="*/ 7670 h 10000"/>
                  <a:gd name="connsiteX105" fmla="*/ 4762 w 10000"/>
                  <a:gd name="connsiteY105" fmla="*/ 7618 h 10000"/>
                  <a:gd name="connsiteX106" fmla="*/ 4921 w 10000"/>
                  <a:gd name="connsiteY106" fmla="*/ 7827 h 10000"/>
                  <a:gd name="connsiteX107" fmla="*/ 5040 w 10000"/>
                  <a:gd name="connsiteY107" fmla="*/ 7879 h 10000"/>
                  <a:gd name="connsiteX108" fmla="*/ 5317 w 10000"/>
                  <a:gd name="connsiteY108" fmla="*/ 7853 h 10000"/>
                  <a:gd name="connsiteX109" fmla="*/ 5437 w 10000"/>
                  <a:gd name="connsiteY109" fmla="*/ 7984 h 10000"/>
                  <a:gd name="connsiteX110" fmla="*/ 5556 w 10000"/>
                  <a:gd name="connsiteY110" fmla="*/ 8115 h 10000"/>
                  <a:gd name="connsiteX111" fmla="*/ 6111 w 10000"/>
                  <a:gd name="connsiteY111" fmla="*/ 7932 h 10000"/>
                  <a:gd name="connsiteX112" fmla="*/ 6111 w 10000"/>
                  <a:gd name="connsiteY112" fmla="*/ 7853 h 10000"/>
                  <a:gd name="connsiteX113" fmla="*/ 5953 w 10000"/>
                  <a:gd name="connsiteY113" fmla="*/ 7696 h 10000"/>
                  <a:gd name="connsiteX114" fmla="*/ 6151 w 10000"/>
                  <a:gd name="connsiteY114" fmla="*/ 7540 h 10000"/>
                  <a:gd name="connsiteX115" fmla="*/ 6032 w 10000"/>
                  <a:gd name="connsiteY115" fmla="*/ 7356 h 10000"/>
                  <a:gd name="connsiteX116" fmla="*/ 6151 w 10000"/>
                  <a:gd name="connsiteY116" fmla="*/ 7277 h 10000"/>
                  <a:gd name="connsiteX117" fmla="*/ 6310 w 10000"/>
                  <a:gd name="connsiteY117" fmla="*/ 7460 h 10000"/>
                  <a:gd name="connsiteX118" fmla="*/ 6231 w 10000"/>
                  <a:gd name="connsiteY118" fmla="*/ 7566 h 10000"/>
                  <a:gd name="connsiteX119" fmla="*/ 6587 w 10000"/>
                  <a:gd name="connsiteY119" fmla="*/ 7618 h 10000"/>
                  <a:gd name="connsiteX120" fmla="*/ 6746 w 10000"/>
                  <a:gd name="connsiteY120" fmla="*/ 7696 h 10000"/>
                  <a:gd name="connsiteX121" fmla="*/ 6905 w 10000"/>
                  <a:gd name="connsiteY121" fmla="*/ 7906 h 10000"/>
                  <a:gd name="connsiteX122" fmla="*/ 6667 w 10000"/>
                  <a:gd name="connsiteY122" fmla="*/ 8089 h 10000"/>
                  <a:gd name="connsiteX123" fmla="*/ 6270 w 10000"/>
                  <a:gd name="connsiteY123" fmla="*/ 8219 h 10000"/>
                  <a:gd name="connsiteX124" fmla="*/ 6191 w 10000"/>
                  <a:gd name="connsiteY124" fmla="*/ 8377 h 10000"/>
                  <a:gd name="connsiteX125" fmla="*/ 5953 w 10000"/>
                  <a:gd name="connsiteY125" fmla="*/ 8455 h 10000"/>
                  <a:gd name="connsiteX126" fmla="*/ 6071 w 10000"/>
                  <a:gd name="connsiteY126" fmla="*/ 8612 h 10000"/>
                  <a:gd name="connsiteX127" fmla="*/ 6310 w 10000"/>
                  <a:gd name="connsiteY127" fmla="*/ 8612 h 10000"/>
                  <a:gd name="connsiteX128" fmla="*/ 6349 w 10000"/>
                  <a:gd name="connsiteY128" fmla="*/ 8612 h 10000"/>
                  <a:gd name="connsiteX129" fmla="*/ 6508 w 10000"/>
                  <a:gd name="connsiteY129" fmla="*/ 8900 h 10000"/>
                  <a:gd name="connsiteX130" fmla="*/ 6587 w 10000"/>
                  <a:gd name="connsiteY130" fmla="*/ 8612 h 10000"/>
                  <a:gd name="connsiteX131" fmla="*/ 6786 w 10000"/>
                  <a:gd name="connsiteY131" fmla="*/ 8560 h 10000"/>
                  <a:gd name="connsiteX132" fmla="*/ 6985 w 10000"/>
                  <a:gd name="connsiteY132" fmla="*/ 8638 h 10000"/>
                  <a:gd name="connsiteX133" fmla="*/ 6985 w 10000"/>
                  <a:gd name="connsiteY133" fmla="*/ 8665 h 10000"/>
                  <a:gd name="connsiteX134" fmla="*/ 7183 w 10000"/>
                  <a:gd name="connsiteY134" fmla="*/ 8612 h 10000"/>
                  <a:gd name="connsiteX135" fmla="*/ 7302 w 10000"/>
                  <a:gd name="connsiteY135" fmla="*/ 8796 h 10000"/>
                  <a:gd name="connsiteX136" fmla="*/ 6905 w 10000"/>
                  <a:gd name="connsiteY136" fmla="*/ 8691 h 10000"/>
                  <a:gd name="connsiteX137" fmla="*/ 6825 w 10000"/>
                  <a:gd name="connsiteY137" fmla="*/ 8718 h 10000"/>
                  <a:gd name="connsiteX138" fmla="*/ 6786 w 10000"/>
                  <a:gd name="connsiteY138" fmla="*/ 8926 h 10000"/>
                  <a:gd name="connsiteX139" fmla="*/ 6746 w 10000"/>
                  <a:gd name="connsiteY139" fmla="*/ 9058 h 10000"/>
                  <a:gd name="connsiteX140" fmla="*/ 7064 w 10000"/>
                  <a:gd name="connsiteY140" fmla="*/ 9031 h 10000"/>
                  <a:gd name="connsiteX141" fmla="*/ 7144 w 10000"/>
                  <a:gd name="connsiteY141" fmla="*/ 9110 h 10000"/>
                  <a:gd name="connsiteX142" fmla="*/ 7183 w 10000"/>
                  <a:gd name="connsiteY142" fmla="*/ 8953 h 10000"/>
                  <a:gd name="connsiteX143" fmla="*/ 7302 w 10000"/>
                  <a:gd name="connsiteY143" fmla="*/ 8744 h 10000"/>
                  <a:gd name="connsiteX144" fmla="*/ 7579 w 10000"/>
                  <a:gd name="connsiteY144" fmla="*/ 9136 h 10000"/>
                  <a:gd name="connsiteX145" fmla="*/ 8095 w 10000"/>
                  <a:gd name="connsiteY145" fmla="*/ 9895 h 10000"/>
                  <a:gd name="connsiteX0" fmla="*/ 8095 w 9603"/>
                  <a:gd name="connsiteY0" fmla="*/ 9895 h 10000"/>
                  <a:gd name="connsiteX1" fmla="*/ 8611 w 9603"/>
                  <a:gd name="connsiteY1" fmla="*/ 10000 h 10000"/>
                  <a:gd name="connsiteX2" fmla="*/ 8929 w 9603"/>
                  <a:gd name="connsiteY2" fmla="*/ 9790 h 10000"/>
                  <a:gd name="connsiteX3" fmla="*/ 9207 w 9603"/>
                  <a:gd name="connsiteY3" fmla="*/ 9790 h 10000"/>
                  <a:gd name="connsiteX4" fmla="*/ 9603 w 9603"/>
                  <a:gd name="connsiteY4" fmla="*/ 9371 h 10000"/>
                  <a:gd name="connsiteX5" fmla="*/ 6151 w 9603"/>
                  <a:gd name="connsiteY5" fmla="*/ 3900 h 10000"/>
                  <a:gd name="connsiteX6" fmla="*/ 5833 w 9603"/>
                  <a:gd name="connsiteY6" fmla="*/ 3900 h 10000"/>
                  <a:gd name="connsiteX7" fmla="*/ 5516 w 9603"/>
                  <a:gd name="connsiteY7" fmla="*/ 4005 h 10000"/>
                  <a:gd name="connsiteX8" fmla="*/ 5159 w 9603"/>
                  <a:gd name="connsiteY8" fmla="*/ 3979 h 10000"/>
                  <a:gd name="connsiteX9" fmla="*/ 5159 w 9603"/>
                  <a:gd name="connsiteY9" fmla="*/ 3482 h 10000"/>
                  <a:gd name="connsiteX10" fmla="*/ 5357 w 9603"/>
                  <a:gd name="connsiteY10" fmla="*/ 3455 h 10000"/>
                  <a:gd name="connsiteX11" fmla="*/ 5238 w 9603"/>
                  <a:gd name="connsiteY11" fmla="*/ 3325 h 10000"/>
                  <a:gd name="connsiteX12" fmla="*/ 5238 w 9603"/>
                  <a:gd name="connsiteY12" fmla="*/ 3115 h 10000"/>
                  <a:gd name="connsiteX13" fmla="*/ 5278 w 9603"/>
                  <a:gd name="connsiteY13" fmla="*/ 2985 h 10000"/>
                  <a:gd name="connsiteX14" fmla="*/ 4882 w 9603"/>
                  <a:gd name="connsiteY14" fmla="*/ 2775 h 10000"/>
                  <a:gd name="connsiteX15" fmla="*/ 4484 w 9603"/>
                  <a:gd name="connsiteY15" fmla="*/ 2540 h 10000"/>
                  <a:gd name="connsiteX16" fmla="*/ 4286 w 9603"/>
                  <a:gd name="connsiteY16" fmla="*/ 2382 h 10000"/>
                  <a:gd name="connsiteX17" fmla="*/ 4008 w 9603"/>
                  <a:gd name="connsiteY17" fmla="*/ 2330 h 10000"/>
                  <a:gd name="connsiteX18" fmla="*/ 3691 w 9603"/>
                  <a:gd name="connsiteY18" fmla="*/ 2356 h 10000"/>
                  <a:gd name="connsiteX19" fmla="*/ 3373 w 9603"/>
                  <a:gd name="connsiteY19" fmla="*/ 2278 h 10000"/>
                  <a:gd name="connsiteX20" fmla="*/ 2976 w 9603"/>
                  <a:gd name="connsiteY20" fmla="*/ 1649 h 10000"/>
                  <a:gd name="connsiteX21" fmla="*/ 2857 w 9603"/>
                  <a:gd name="connsiteY21" fmla="*/ 1492 h 10000"/>
                  <a:gd name="connsiteX22" fmla="*/ 2738 w 9603"/>
                  <a:gd name="connsiteY22" fmla="*/ 1126 h 10000"/>
                  <a:gd name="connsiteX23" fmla="*/ 2579 w 9603"/>
                  <a:gd name="connsiteY23" fmla="*/ 785 h 10000"/>
                  <a:gd name="connsiteX24" fmla="*/ 2103 w 9603"/>
                  <a:gd name="connsiteY24" fmla="*/ 549 h 10000"/>
                  <a:gd name="connsiteX25" fmla="*/ 1825 w 9603"/>
                  <a:gd name="connsiteY25" fmla="*/ 52 h 10000"/>
                  <a:gd name="connsiteX26" fmla="*/ 1468 w 9603"/>
                  <a:gd name="connsiteY26" fmla="*/ 52 h 10000"/>
                  <a:gd name="connsiteX27" fmla="*/ 1309 w 9603"/>
                  <a:gd name="connsiteY27" fmla="*/ 157 h 10000"/>
                  <a:gd name="connsiteX28" fmla="*/ 1270 w 9603"/>
                  <a:gd name="connsiteY28" fmla="*/ 0 h 10000"/>
                  <a:gd name="connsiteX29" fmla="*/ 754 w 9603"/>
                  <a:gd name="connsiteY29" fmla="*/ 104 h 10000"/>
                  <a:gd name="connsiteX30" fmla="*/ 1309 w 9603"/>
                  <a:gd name="connsiteY30" fmla="*/ 210 h 10000"/>
                  <a:gd name="connsiteX31" fmla="*/ 1270 w 9603"/>
                  <a:gd name="connsiteY31" fmla="*/ 445 h 10000"/>
                  <a:gd name="connsiteX32" fmla="*/ 1389 w 9603"/>
                  <a:gd name="connsiteY32" fmla="*/ 759 h 10000"/>
                  <a:gd name="connsiteX33" fmla="*/ 1508 w 9603"/>
                  <a:gd name="connsiteY33" fmla="*/ 942 h 10000"/>
                  <a:gd name="connsiteX34" fmla="*/ 1309 w 9603"/>
                  <a:gd name="connsiteY34" fmla="*/ 1282 h 10000"/>
                  <a:gd name="connsiteX35" fmla="*/ 1151 w 9603"/>
                  <a:gd name="connsiteY35" fmla="*/ 1282 h 10000"/>
                  <a:gd name="connsiteX36" fmla="*/ 992 w 9603"/>
                  <a:gd name="connsiteY36" fmla="*/ 1518 h 10000"/>
                  <a:gd name="connsiteX37" fmla="*/ 1270 w 9603"/>
                  <a:gd name="connsiteY37" fmla="*/ 1623 h 10000"/>
                  <a:gd name="connsiteX38" fmla="*/ 913 w 9603"/>
                  <a:gd name="connsiteY38" fmla="*/ 1597 h 10000"/>
                  <a:gd name="connsiteX39" fmla="*/ 754 w 9603"/>
                  <a:gd name="connsiteY39" fmla="*/ 1911 h 10000"/>
                  <a:gd name="connsiteX40" fmla="*/ 714 w 9603"/>
                  <a:gd name="connsiteY40" fmla="*/ 1963 h 10000"/>
                  <a:gd name="connsiteX41" fmla="*/ 555 w 9603"/>
                  <a:gd name="connsiteY41" fmla="*/ 2304 h 10000"/>
                  <a:gd name="connsiteX42" fmla="*/ 794 w 9603"/>
                  <a:gd name="connsiteY42" fmla="*/ 2382 h 10000"/>
                  <a:gd name="connsiteX43" fmla="*/ 476 w 9603"/>
                  <a:gd name="connsiteY43" fmla="*/ 2644 h 10000"/>
                  <a:gd name="connsiteX44" fmla="*/ 79 w 9603"/>
                  <a:gd name="connsiteY44" fmla="*/ 2932 h 10000"/>
                  <a:gd name="connsiteX45" fmla="*/ 0 w 9603"/>
                  <a:gd name="connsiteY45" fmla="*/ 3089 h 10000"/>
                  <a:gd name="connsiteX46" fmla="*/ 199 w 9603"/>
                  <a:gd name="connsiteY46" fmla="*/ 3429 h 10000"/>
                  <a:gd name="connsiteX47" fmla="*/ 0 w 9603"/>
                  <a:gd name="connsiteY47" fmla="*/ 3744 h 10000"/>
                  <a:gd name="connsiteX48" fmla="*/ 40 w 9603"/>
                  <a:gd name="connsiteY48" fmla="*/ 4084 h 10000"/>
                  <a:gd name="connsiteX49" fmla="*/ 159 w 9603"/>
                  <a:gd name="connsiteY49" fmla="*/ 4189 h 10000"/>
                  <a:gd name="connsiteX50" fmla="*/ 397 w 9603"/>
                  <a:gd name="connsiteY50" fmla="*/ 4162 h 10000"/>
                  <a:gd name="connsiteX51" fmla="*/ 873 w 9603"/>
                  <a:gd name="connsiteY51" fmla="*/ 4215 h 10000"/>
                  <a:gd name="connsiteX52" fmla="*/ 1270 w 9603"/>
                  <a:gd name="connsiteY52" fmla="*/ 4110 h 10000"/>
                  <a:gd name="connsiteX53" fmla="*/ 1707 w 9603"/>
                  <a:gd name="connsiteY53" fmla="*/ 4110 h 10000"/>
                  <a:gd name="connsiteX54" fmla="*/ 1984 w 9603"/>
                  <a:gd name="connsiteY54" fmla="*/ 4005 h 10000"/>
                  <a:gd name="connsiteX55" fmla="*/ 2063 w 9603"/>
                  <a:gd name="connsiteY55" fmla="*/ 4031 h 10000"/>
                  <a:gd name="connsiteX56" fmla="*/ 1945 w 9603"/>
                  <a:gd name="connsiteY56" fmla="*/ 4084 h 10000"/>
                  <a:gd name="connsiteX57" fmla="*/ 2222 w 9603"/>
                  <a:gd name="connsiteY57" fmla="*/ 4319 h 10000"/>
                  <a:gd name="connsiteX58" fmla="*/ 2421 w 9603"/>
                  <a:gd name="connsiteY58" fmla="*/ 4267 h 10000"/>
                  <a:gd name="connsiteX59" fmla="*/ 2699 w 9603"/>
                  <a:gd name="connsiteY59" fmla="*/ 4371 h 10000"/>
                  <a:gd name="connsiteX60" fmla="*/ 3055 w 9603"/>
                  <a:gd name="connsiteY60" fmla="*/ 4345 h 10000"/>
                  <a:gd name="connsiteX61" fmla="*/ 3651 w 9603"/>
                  <a:gd name="connsiteY61" fmla="*/ 4425 h 10000"/>
                  <a:gd name="connsiteX62" fmla="*/ 3809 w 9603"/>
                  <a:gd name="connsiteY62" fmla="*/ 4477 h 10000"/>
                  <a:gd name="connsiteX63" fmla="*/ 4365 w 9603"/>
                  <a:gd name="connsiteY63" fmla="*/ 4345 h 10000"/>
                  <a:gd name="connsiteX64" fmla="*/ 4445 w 9603"/>
                  <a:gd name="connsiteY64" fmla="*/ 4425 h 10000"/>
                  <a:gd name="connsiteX65" fmla="*/ 4603 w 9603"/>
                  <a:gd name="connsiteY65" fmla="*/ 4319 h 10000"/>
                  <a:gd name="connsiteX66" fmla="*/ 4683 w 9603"/>
                  <a:gd name="connsiteY66" fmla="*/ 4451 h 10000"/>
                  <a:gd name="connsiteX67" fmla="*/ 5238 w 9603"/>
                  <a:gd name="connsiteY67" fmla="*/ 4293 h 10000"/>
                  <a:gd name="connsiteX68" fmla="*/ 5238 w 9603"/>
                  <a:gd name="connsiteY68" fmla="*/ 4136 h 10000"/>
                  <a:gd name="connsiteX69" fmla="*/ 5357 w 9603"/>
                  <a:gd name="connsiteY69" fmla="*/ 4110 h 10000"/>
                  <a:gd name="connsiteX70" fmla="*/ 5477 w 9603"/>
                  <a:gd name="connsiteY70" fmla="*/ 4162 h 10000"/>
                  <a:gd name="connsiteX71" fmla="*/ 5873 w 9603"/>
                  <a:gd name="connsiteY71" fmla="*/ 4058 h 10000"/>
                  <a:gd name="connsiteX72" fmla="*/ 5953 w 9603"/>
                  <a:gd name="connsiteY72" fmla="*/ 4084 h 10000"/>
                  <a:gd name="connsiteX73" fmla="*/ 6151 w 9603"/>
                  <a:gd name="connsiteY73" fmla="*/ 4555 h 10000"/>
                  <a:gd name="connsiteX74" fmla="*/ 6270 w 9603"/>
                  <a:gd name="connsiteY74" fmla="*/ 4607 h 10000"/>
                  <a:gd name="connsiteX75" fmla="*/ 6548 w 9603"/>
                  <a:gd name="connsiteY75" fmla="*/ 4607 h 10000"/>
                  <a:gd name="connsiteX76" fmla="*/ 6667 w 9603"/>
                  <a:gd name="connsiteY76" fmla="*/ 4817 h 10000"/>
                  <a:gd name="connsiteX77" fmla="*/ 6707 w 9603"/>
                  <a:gd name="connsiteY77" fmla="*/ 4974 h 10000"/>
                  <a:gd name="connsiteX78" fmla="*/ 7183 w 9603"/>
                  <a:gd name="connsiteY78" fmla="*/ 5602 h 10000"/>
                  <a:gd name="connsiteX79" fmla="*/ 6985 w 9603"/>
                  <a:gd name="connsiteY79" fmla="*/ 5497 h 10000"/>
                  <a:gd name="connsiteX80" fmla="*/ 6429 w 9603"/>
                  <a:gd name="connsiteY80" fmla="*/ 5602 h 10000"/>
                  <a:gd name="connsiteX81" fmla="*/ 6151 w 9603"/>
                  <a:gd name="connsiteY81" fmla="*/ 5288 h 10000"/>
                  <a:gd name="connsiteX82" fmla="*/ 5953 w 9603"/>
                  <a:gd name="connsiteY82" fmla="*/ 5314 h 10000"/>
                  <a:gd name="connsiteX83" fmla="*/ 6111 w 9603"/>
                  <a:gd name="connsiteY83" fmla="*/ 5523 h 10000"/>
                  <a:gd name="connsiteX84" fmla="*/ 6151 w 9603"/>
                  <a:gd name="connsiteY84" fmla="*/ 5681 h 10000"/>
                  <a:gd name="connsiteX85" fmla="*/ 5754 w 9603"/>
                  <a:gd name="connsiteY85" fmla="*/ 5969 h 10000"/>
                  <a:gd name="connsiteX86" fmla="*/ 5675 w 9603"/>
                  <a:gd name="connsiteY86" fmla="*/ 6126 h 10000"/>
                  <a:gd name="connsiteX87" fmla="*/ 5636 w 9603"/>
                  <a:gd name="connsiteY87" fmla="*/ 6256 h 10000"/>
                  <a:gd name="connsiteX88" fmla="*/ 5595 w 9603"/>
                  <a:gd name="connsiteY88" fmla="*/ 6308 h 10000"/>
                  <a:gd name="connsiteX89" fmla="*/ 5516 w 9603"/>
                  <a:gd name="connsiteY89" fmla="*/ 6414 h 10000"/>
                  <a:gd name="connsiteX90" fmla="*/ 5278 w 9603"/>
                  <a:gd name="connsiteY90" fmla="*/ 6492 h 10000"/>
                  <a:gd name="connsiteX91" fmla="*/ 5357 w 9603"/>
                  <a:gd name="connsiteY91" fmla="*/ 6675 h 10000"/>
                  <a:gd name="connsiteX92" fmla="*/ 5317 w 9603"/>
                  <a:gd name="connsiteY92" fmla="*/ 6727 h 10000"/>
                  <a:gd name="connsiteX93" fmla="*/ 5000 w 9603"/>
                  <a:gd name="connsiteY93" fmla="*/ 6885 h 10000"/>
                  <a:gd name="connsiteX94" fmla="*/ 4683 w 9603"/>
                  <a:gd name="connsiteY94" fmla="*/ 6859 h 10000"/>
                  <a:gd name="connsiteX95" fmla="*/ 4961 w 9603"/>
                  <a:gd name="connsiteY95" fmla="*/ 6963 h 10000"/>
                  <a:gd name="connsiteX96" fmla="*/ 4961 w 9603"/>
                  <a:gd name="connsiteY96" fmla="*/ 7277 h 10000"/>
                  <a:gd name="connsiteX97" fmla="*/ 4603 w 9603"/>
                  <a:gd name="connsiteY97" fmla="*/ 7356 h 10000"/>
                  <a:gd name="connsiteX98" fmla="*/ 4524 w 9603"/>
                  <a:gd name="connsiteY98" fmla="*/ 7225 h 10000"/>
                  <a:gd name="connsiteX99" fmla="*/ 4484 w 9603"/>
                  <a:gd name="connsiteY99" fmla="*/ 7121 h 10000"/>
                  <a:gd name="connsiteX100" fmla="*/ 4128 w 9603"/>
                  <a:gd name="connsiteY100" fmla="*/ 7199 h 10000"/>
                  <a:gd name="connsiteX101" fmla="*/ 4286 w 9603"/>
                  <a:gd name="connsiteY101" fmla="*/ 7304 h 10000"/>
                  <a:gd name="connsiteX102" fmla="*/ 4405 w 9603"/>
                  <a:gd name="connsiteY102" fmla="*/ 7408 h 10000"/>
                  <a:gd name="connsiteX103" fmla="*/ 4563 w 9603"/>
                  <a:gd name="connsiteY103" fmla="*/ 7670 h 10000"/>
                  <a:gd name="connsiteX104" fmla="*/ 4762 w 9603"/>
                  <a:gd name="connsiteY104" fmla="*/ 7618 h 10000"/>
                  <a:gd name="connsiteX105" fmla="*/ 4921 w 9603"/>
                  <a:gd name="connsiteY105" fmla="*/ 7827 h 10000"/>
                  <a:gd name="connsiteX106" fmla="*/ 5040 w 9603"/>
                  <a:gd name="connsiteY106" fmla="*/ 7879 h 10000"/>
                  <a:gd name="connsiteX107" fmla="*/ 5317 w 9603"/>
                  <a:gd name="connsiteY107" fmla="*/ 7853 h 10000"/>
                  <a:gd name="connsiteX108" fmla="*/ 5437 w 9603"/>
                  <a:gd name="connsiteY108" fmla="*/ 7984 h 10000"/>
                  <a:gd name="connsiteX109" fmla="*/ 5556 w 9603"/>
                  <a:gd name="connsiteY109" fmla="*/ 8115 h 10000"/>
                  <a:gd name="connsiteX110" fmla="*/ 6111 w 9603"/>
                  <a:gd name="connsiteY110" fmla="*/ 7932 h 10000"/>
                  <a:gd name="connsiteX111" fmla="*/ 6111 w 9603"/>
                  <a:gd name="connsiteY111" fmla="*/ 7853 h 10000"/>
                  <a:gd name="connsiteX112" fmla="*/ 5953 w 9603"/>
                  <a:gd name="connsiteY112" fmla="*/ 7696 h 10000"/>
                  <a:gd name="connsiteX113" fmla="*/ 6151 w 9603"/>
                  <a:gd name="connsiteY113" fmla="*/ 7540 h 10000"/>
                  <a:gd name="connsiteX114" fmla="*/ 6032 w 9603"/>
                  <a:gd name="connsiteY114" fmla="*/ 7356 h 10000"/>
                  <a:gd name="connsiteX115" fmla="*/ 6151 w 9603"/>
                  <a:gd name="connsiteY115" fmla="*/ 7277 h 10000"/>
                  <a:gd name="connsiteX116" fmla="*/ 6310 w 9603"/>
                  <a:gd name="connsiteY116" fmla="*/ 7460 h 10000"/>
                  <a:gd name="connsiteX117" fmla="*/ 6231 w 9603"/>
                  <a:gd name="connsiteY117" fmla="*/ 7566 h 10000"/>
                  <a:gd name="connsiteX118" fmla="*/ 6587 w 9603"/>
                  <a:gd name="connsiteY118" fmla="*/ 7618 h 10000"/>
                  <a:gd name="connsiteX119" fmla="*/ 6746 w 9603"/>
                  <a:gd name="connsiteY119" fmla="*/ 7696 h 10000"/>
                  <a:gd name="connsiteX120" fmla="*/ 6905 w 9603"/>
                  <a:gd name="connsiteY120" fmla="*/ 7906 h 10000"/>
                  <a:gd name="connsiteX121" fmla="*/ 6667 w 9603"/>
                  <a:gd name="connsiteY121" fmla="*/ 8089 h 10000"/>
                  <a:gd name="connsiteX122" fmla="*/ 6270 w 9603"/>
                  <a:gd name="connsiteY122" fmla="*/ 8219 h 10000"/>
                  <a:gd name="connsiteX123" fmla="*/ 6191 w 9603"/>
                  <a:gd name="connsiteY123" fmla="*/ 8377 h 10000"/>
                  <a:gd name="connsiteX124" fmla="*/ 5953 w 9603"/>
                  <a:gd name="connsiteY124" fmla="*/ 8455 h 10000"/>
                  <a:gd name="connsiteX125" fmla="*/ 6071 w 9603"/>
                  <a:gd name="connsiteY125" fmla="*/ 8612 h 10000"/>
                  <a:gd name="connsiteX126" fmla="*/ 6310 w 9603"/>
                  <a:gd name="connsiteY126" fmla="*/ 8612 h 10000"/>
                  <a:gd name="connsiteX127" fmla="*/ 6349 w 9603"/>
                  <a:gd name="connsiteY127" fmla="*/ 8612 h 10000"/>
                  <a:gd name="connsiteX128" fmla="*/ 6508 w 9603"/>
                  <a:gd name="connsiteY128" fmla="*/ 8900 h 10000"/>
                  <a:gd name="connsiteX129" fmla="*/ 6587 w 9603"/>
                  <a:gd name="connsiteY129" fmla="*/ 8612 h 10000"/>
                  <a:gd name="connsiteX130" fmla="*/ 6786 w 9603"/>
                  <a:gd name="connsiteY130" fmla="*/ 8560 h 10000"/>
                  <a:gd name="connsiteX131" fmla="*/ 6985 w 9603"/>
                  <a:gd name="connsiteY131" fmla="*/ 8638 h 10000"/>
                  <a:gd name="connsiteX132" fmla="*/ 6985 w 9603"/>
                  <a:gd name="connsiteY132" fmla="*/ 8665 h 10000"/>
                  <a:gd name="connsiteX133" fmla="*/ 7183 w 9603"/>
                  <a:gd name="connsiteY133" fmla="*/ 8612 h 10000"/>
                  <a:gd name="connsiteX134" fmla="*/ 7302 w 9603"/>
                  <a:gd name="connsiteY134" fmla="*/ 8796 h 10000"/>
                  <a:gd name="connsiteX135" fmla="*/ 6905 w 9603"/>
                  <a:gd name="connsiteY135" fmla="*/ 8691 h 10000"/>
                  <a:gd name="connsiteX136" fmla="*/ 6825 w 9603"/>
                  <a:gd name="connsiteY136" fmla="*/ 8718 h 10000"/>
                  <a:gd name="connsiteX137" fmla="*/ 6786 w 9603"/>
                  <a:gd name="connsiteY137" fmla="*/ 8926 h 10000"/>
                  <a:gd name="connsiteX138" fmla="*/ 6746 w 9603"/>
                  <a:gd name="connsiteY138" fmla="*/ 9058 h 10000"/>
                  <a:gd name="connsiteX139" fmla="*/ 7064 w 9603"/>
                  <a:gd name="connsiteY139" fmla="*/ 9031 h 10000"/>
                  <a:gd name="connsiteX140" fmla="*/ 7144 w 9603"/>
                  <a:gd name="connsiteY140" fmla="*/ 9110 h 10000"/>
                  <a:gd name="connsiteX141" fmla="*/ 7183 w 9603"/>
                  <a:gd name="connsiteY141" fmla="*/ 8953 h 10000"/>
                  <a:gd name="connsiteX142" fmla="*/ 7302 w 9603"/>
                  <a:gd name="connsiteY142" fmla="*/ 8744 h 10000"/>
                  <a:gd name="connsiteX143" fmla="*/ 7579 w 9603"/>
                  <a:gd name="connsiteY143" fmla="*/ 9136 h 10000"/>
                  <a:gd name="connsiteX144" fmla="*/ 8095 w 9603"/>
                  <a:gd name="connsiteY144" fmla="*/ 9895 h 10000"/>
                  <a:gd name="connsiteX0" fmla="*/ 8430 w 10000"/>
                  <a:gd name="connsiteY0" fmla="*/ 9895 h 10000"/>
                  <a:gd name="connsiteX1" fmla="*/ 8967 w 10000"/>
                  <a:gd name="connsiteY1" fmla="*/ 10000 h 10000"/>
                  <a:gd name="connsiteX2" fmla="*/ 9298 w 10000"/>
                  <a:gd name="connsiteY2" fmla="*/ 9790 h 10000"/>
                  <a:gd name="connsiteX3" fmla="*/ 10000 w 10000"/>
                  <a:gd name="connsiteY3" fmla="*/ 9371 h 10000"/>
                  <a:gd name="connsiteX4" fmla="*/ 6405 w 10000"/>
                  <a:gd name="connsiteY4" fmla="*/ 3900 h 10000"/>
                  <a:gd name="connsiteX5" fmla="*/ 6074 w 10000"/>
                  <a:gd name="connsiteY5" fmla="*/ 3900 h 10000"/>
                  <a:gd name="connsiteX6" fmla="*/ 5744 w 10000"/>
                  <a:gd name="connsiteY6" fmla="*/ 4005 h 10000"/>
                  <a:gd name="connsiteX7" fmla="*/ 5372 w 10000"/>
                  <a:gd name="connsiteY7" fmla="*/ 3979 h 10000"/>
                  <a:gd name="connsiteX8" fmla="*/ 5372 w 10000"/>
                  <a:gd name="connsiteY8" fmla="*/ 3482 h 10000"/>
                  <a:gd name="connsiteX9" fmla="*/ 5578 w 10000"/>
                  <a:gd name="connsiteY9" fmla="*/ 3455 h 10000"/>
                  <a:gd name="connsiteX10" fmla="*/ 5455 w 10000"/>
                  <a:gd name="connsiteY10" fmla="*/ 3325 h 10000"/>
                  <a:gd name="connsiteX11" fmla="*/ 5455 w 10000"/>
                  <a:gd name="connsiteY11" fmla="*/ 3115 h 10000"/>
                  <a:gd name="connsiteX12" fmla="*/ 5496 w 10000"/>
                  <a:gd name="connsiteY12" fmla="*/ 2985 h 10000"/>
                  <a:gd name="connsiteX13" fmla="*/ 5084 w 10000"/>
                  <a:gd name="connsiteY13" fmla="*/ 2775 h 10000"/>
                  <a:gd name="connsiteX14" fmla="*/ 4669 w 10000"/>
                  <a:gd name="connsiteY14" fmla="*/ 2540 h 10000"/>
                  <a:gd name="connsiteX15" fmla="*/ 4463 w 10000"/>
                  <a:gd name="connsiteY15" fmla="*/ 2382 h 10000"/>
                  <a:gd name="connsiteX16" fmla="*/ 4174 w 10000"/>
                  <a:gd name="connsiteY16" fmla="*/ 2330 h 10000"/>
                  <a:gd name="connsiteX17" fmla="*/ 3844 w 10000"/>
                  <a:gd name="connsiteY17" fmla="*/ 2356 h 10000"/>
                  <a:gd name="connsiteX18" fmla="*/ 3512 w 10000"/>
                  <a:gd name="connsiteY18" fmla="*/ 2278 h 10000"/>
                  <a:gd name="connsiteX19" fmla="*/ 3099 w 10000"/>
                  <a:gd name="connsiteY19" fmla="*/ 1649 h 10000"/>
                  <a:gd name="connsiteX20" fmla="*/ 2975 w 10000"/>
                  <a:gd name="connsiteY20" fmla="*/ 1492 h 10000"/>
                  <a:gd name="connsiteX21" fmla="*/ 2851 w 10000"/>
                  <a:gd name="connsiteY21" fmla="*/ 1126 h 10000"/>
                  <a:gd name="connsiteX22" fmla="*/ 2686 w 10000"/>
                  <a:gd name="connsiteY22" fmla="*/ 785 h 10000"/>
                  <a:gd name="connsiteX23" fmla="*/ 2190 w 10000"/>
                  <a:gd name="connsiteY23" fmla="*/ 549 h 10000"/>
                  <a:gd name="connsiteX24" fmla="*/ 1900 w 10000"/>
                  <a:gd name="connsiteY24" fmla="*/ 52 h 10000"/>
                  <a:gd name="connsiteX25" fmla="*/ 1529 w 10000"/>
                  <a:gd name="connsiteY25" fmla="*/ 52 h 10000"/>
                  <a:gd name="connsiteX26" fmla="*/ 1363 w 10000"/>
                  <a:gd name="connsiteY26" fmla="*/ 157 h 10000"/>
                  <a:gd name="connsiteX27" fmla="*/ 1323 w 10000"/>
                  <a:gd name="connsiteY27" fmla="*/ 0 h 10000"/>
                  <a:gd name="connsiteX28" fmla="*/ 785 w 10000"/>
                  <a:gd name="connsiteY28" fmla="*/ 104 h 10000"/>
                  <a:gd name="connsiteX29" fmla="*/ 1363 w 10000"/>
                  <a:gd name="connsiteY29" fmla="*/ 210 h 10000"/>
                  <a:gd name="connsiteX30" fmla="*/ 1323 w 10000"/>
                  <a:gd name="connsiteY30" fmla="*/ 445 h 10000"/>
                  <a:gd name="connsiteX31" fmla="*/ 1446 w 10000"/>
                  <a:gd name="connsiteY31" fmla="*/ 759 h 10000"/>
                  <a:gd name="connsiteX32" fmla="*/ 1570 w 10000"/>
                  <a:gd name="connsiteY32" fmla="*/ 942 h 10000"/>
                  <a:gd name="connsiteX33" fmla="*/ 1363 w 10000"/>
                  <a:gd name="connsiteY33" fmla="*/ 1282 h 10000"/>
                  <a:gd name="connsiteX34" fmla="*/ 1199 w 10000"/>
                  <a:gd name="connsiteY34" fmla="*/ 1282 h 10000"/>
                  <a:gd name="connsiteX35" fmla="*/ 1033 w 10000"/>
                  <a:gd name="connsiteY35" fmla="*/ 1518 h 10000"/>
                  <a:gd name="connsiteX36" fmla="*/ 1323 w 10000"/>
                  <a:gd name="connsiteY36" fmla="*/ 1623 h 10000"/>
                  <a:gd name="connsiteX37" fmla="*/ 951 w 10000"/>
                  <a:gd name="connsiteY37" fmla="*/ 1597 h 10000"/>
                  <a:gd name="connsiteX38" fmla="*/ 785 w 10000"/>
                  <a:gd name="connsiteY38" fmla="*/ 1911 h 10000"/>
                  <a:gd name="connsiteX39" fmla="*/ 744 w 10000"/>
                  <a:gd name="connsiteY39" fmla="*/ 1963 h 10000"/>
                  <a:gd name="connsiteX40" fmla="*/ 578 w 10000"/>
                  <a:gd name="connsiteY40" fmla="*/ 2304 h 10000"/>
                  <a:gd name="connsiteX41" fmla="*/ 827 w 10000"/>
                  <a:gd name="connsiteY41" fmla="*/ 2382 h 10000"/>
                  <a:gd name="connsiteX42" fmla="*/ 496 w 10000"/>
                  <a:gd name="connsiteY42" fmla="*/ 2644 h 10000"/>
                  <a:gd name="connsiteX43" fmla="*/ 82 w 10000"/>
                  <a:gd name="connsiteY43" fmla="*/ 2932 h 10000"/>
                  <a:gd name="connsiteX44" fmla="*/ 0 w 10000"/>
                  <a:gd name="connsiteY44" fmla="*/ 3089 h 10000"/>
                  <a:gd name="connsiteX45" fmla="*/ 207 w 10000"/>
                  <a:gd name="connsiteY45" fmla="*/ 3429 h 10000"/>
                  <a:gd name="connsiteX46" fmla="*/ 0 w 10000"/>
                  <a:gd name="connsiteY46" fmla="*/ 3744 h 10000"/>
                  <a:gd name="connsiteX47" fmla="*/ 42 w 10000"/>
                  <a:gd name="connsiteY47" fmla="*/ 4084 h 10000"/>
                  <a:gd name="connsiteX48" fmla="*/ 166 w 10000"/>
                  <a:gd name="connsiteY48" fmla="*/ 4189 h 10000"/>
                  <a:gd name="connsiteX49" fmla="*/ 413 w 10000"/>
                  <a:gd name="connsiteY49" fmla="*/ 4162 h 10000"/>
                  <a:gd name="connsiteX50" fmla="*/ 909 w 10000"/>
                  <a:gd name="connsiteY50" fmla="*/ 4215 h 10000"/>
                  <a:gd name="connsiteX51" fmla="*/ 1323 w 10000"/>
                  <a:gd name="connsiteY51" fmla="*/ 4110 h 10000"/>
                  <a:gd name="connsiteX52" fmla="*/ 1778 w 10000"/>
                  <a:gd name="connsiteY52" fmla="*/ 4110 h 10000"/>
                  <a:gd name="connsiteX53" fmla="*/ 2066 w 10000"/>
                  <a:gd name="connsiteY53" fmla="*/ 4005 h 10000"/>
                  <a:gd name="connsiteX54" fmla="*/ 2148 w 10000"/>
                  <a:gd name="connsiteY54" fmla="*/ 4031 h 10000"/>
                  <a:gd name="connsiteX55" fmla="*/ 2025 w 10000"/>
                  <a:gd name="connsiteY55" fmla="*/ 4084 h 10000"/>
                  <a:gd name="connsiteX56" fmla="*/ 2314 w 10000"/>
                  <a:gd name="connsiteY56" fmla="*/ 4319 h 10000"/>
                  <a:gd name="connsiteX57" fmla="*/ 2521 w 10000"/>
                  <a:gd name="connsiteY57" fmla="*/ 4267 h 10000"/>
                  <a:gd name="connsiteX58" fmla="*/ 2811 w 10000"/>
                  <a:gd name="connsiteY58" fmla="*/ 4371 h 10000"/>
                  <a:gd name="connsiteX59" fmla="*/ 3181 w 10000"/>
                  <a:gd name="connsiteY59" fmla="*/ 4345 h 10000"/>
                  <a:gd name="connsiteX60" fmla="*/ 3802 w 10000"/>
                  <a:gd name="connsiteY60" fmla="*/ 4425 h 10000"/>
                  <a:gd name="connsiteX61" fmla="*/ 3966 w 10000"/>
                  <a:gd name="connsiteY61" fmla="*/ 4477 h 10000"/>
                  <a:gd name="connsiteX62" fmla="*/ 4545 w 10000"/>
                  <a:gd name="connsiteY62" fmla="*/ 4345 h 10000"/>
                  <a:gd name="connsiteX63" fmla="*/ 4629 w 10000"/>
                  <a:gd name="connsiteY63" fmla="*/ 4425 h 10000"/>
                  <a:gd name="connsiteX64" fmla="*/ 4793 w 10000"/>
                  <a:gd name="connsiteY64" fmla="*/ 4319 h 10000"/>
                  <a:gd name="connsiteX65" fmla="*/ 4877 w 10000"/>
                  <a:gd name="connsiteY65" fmla="*/ 4451 h 10000"/>
                  <a:gd name="connsiteX66" fmla="*/ 5455 w 10000"/>
                  <a:gd name="connsiteY66" fmla="*/ 4293 h 10000"/>
                  <a:gd name="connsiteX67" fmla="*/ 5455 w 10000"/>
                  <a:gd name="connsiteY67" fmla="*/ 4136 h 10000"/>
                  <a:gd name="connsiteX68" fmla="*/ 5578 w 10000"/>
                  <a:gd name="connsiteY68" fmla="*/ 4110 h 10000"/>
                  <a:gd name="connsiteX69" fmla="*/ 5703 w 10000"/>
                  <a:gd name="connsiteY69" fmla="*/ 4162 h 10000"/>
                  <a:gd name="connsiteX70" fmla="*/ 6116 w 10000"/>
                  <a:gd name="connsiteY70" fmla="*/ 4058 h 10000"/>
                  <a:gd name="connsiteX71" fmla="*/ 6199 w 10000"/>
                  <a:gd name="connsiteY71" fmla="*/ 4084 h 10000"/>
                  <a:gd name="connsiteX72" fmla="*/ 6405 w 10000"/>
                  <a:gd name="connsiteY72" fmla="*/ 4555 h 10000"/>
                  <a:gd name="connsiteX73" fmla="*/ 6529 w 10000"/>
                  <a:gd name="connsiteY73" fmla="*/ 4607 h 10000"/>
                  <a:gd name="connsiteX74" fmla="*/ 6819 w 10000"/>
                  <a:gd name="connsiteY74" fmla="*/ 4607 h 10000"/>
                  <a:gd name="connsiteX75" fmla="*/ 6943 w 10000"/>
                  <a:gd name="connsiteY75" fmla="*/ 4817 h 10000"/>
                  <a:gd name="connsiteX76" fmla="*/ 6984 w 10000"/>
                  <a:gd name="connsiteY76" fmla="*/ 4974 h 10000"/>
                  <a:gd name="connsiteX77" fmla="*/ 7480 w 10000"/>
                  <a:gd name="connsiteY77" fmla="*/ 5602 h 10000"/>
                  <a:gd name="connsiteX78" fmla="*/ 7274 w 10000"/>
                  <a:gd name="connsiteY78" fmla="*/ 5497 h 10000"/>
                  <a:gd name="connsiteX79" fmla="*/ 6695 w 10000"/>
                  <a:gd name="connsiteY79" fmla="*/ 5602 h 10000"/>
                  <a:gd name="connsiteX80" fmla="*/ 6405 w 10000"/>
                  <a:gd name="connsiteY80" fmla="*/ 5288 h 10000"/>
                  <a:gd name="connsiteX81" fmla="*/ 6199 w 10000"/>
                  <a:gd name="connsiteY81" fmla="*/ 5314 h 10000"/>
                  <a:gd name="connsiteX82" fmla="*/ 6364 w 10000"/>
                  <a:gd name="connsiteY82" fmla="*/ 5523 h 10000"/>
                  <a:gd name="connsiteX83" fmla="*/ 6405 w 10000"/>
                  <a:gd name="connsiteY83" fmla="*/ 5681 h 10000"/>
                  <a:gd name="connsiteX84" fmla="*/ 5992 w 10000"/>
                  <a:gd name="connsiteY84" fmla="*/ 5969 h 10000"/>
                  <a:gd name="connsiteX85" fmla="*/ 5910 w 10000"/>
                  <a:gd name="connsiteY85" fmla="*/ 6126 h 10000"/>
                  <a:gd name="connsiteX86" fmla="*/ 5869 w 10000"/>
                  <a:gd name="connsiteY86" fmla="*/ 6256 h 10000"/>
                  <a:gd name="connsiteX87" fmla="*/ 5826 w 10000"/>
                  <a:gd name="connsiteY87" fmla="*/ 6308 h 10000"/>
                  <a:gd name="connsiteX88" fmla="*/ 5744 w 10000"/>
                  <a:gd name="connsiteY88" fmla="*/ 6414 h 10000"/>
                  <a:gd name="connsiteX89" fmla="*/ 5496 w 10000"/>
                  <a:gd name="connsiteY89" fmla="*/ 6492 h 10000"/>
                  <a:gd name="connsiteX90" fmla="*/ 5578 w 10000"/>
                  <a:gd name="connsiteY90" fmla="*/ 6675 h 10000"/>
                  <a:gd name="connsiteX91" fmla="*/ 5537 w 10000"/>
                  <a:gd name="connsiteY91" fmla="*/ 6727 h 10000"/>
                  <a:gd name="connsiteX92" fmla="*/ 5207 w 10000"/>
                  <a:gd name="connsiteY92" fmla="*/ 6885 h 10000"/>
                  <a:gd name="connsiteX93" fmla="*/ 4877 w 10000"/>
                  <a:gd name="connsiteY93" fmla="*/ 6859 h 10000"/>
                  <a:gd name="connsiteX94" fmla="*/ 5166 w 10000"/>
                  <a:gd name="connsiteY94" fmla="*/ 6963 h 10000"/>
                  <a:gd name="connsiteX95" fmla="*/ 5166 w 10000"/>
                  <a:gd name="connsiteY95" fmla="*/ 7277 h 10000"/>
                  <a:gd name="connsiteX96" fmla="*/ 4793 w 10000"/>
                  <a:gd name="connsiteY96" fmla="*/ 7356 h 10000"/>
                  <a:gd name="connsiteX97" fmla="*/ 4711 w 10000"/>
                  <a:gd name="connsiteY97" fmla="*/ 7225 h 10000"/>
                  <a:gd name="connsiteX98" fmla="*/ 4669 w 10000"/>
                  <a:gd name="connsiteY98" fmla="*/ 7121 h 10000"/>
                  <a:gd name="connsiteX99" fmla="*/ 4299 w 10000"/>
                  <a:gd name="connsiteY99" fmla="*/ 7199 h 10000"/>
                  <a:gd name="connsiteX100" fmla="*/ 4463 w 10000"/>
                  <a:gd name="connsiteY100" fmla="*/ 7304 h 10000"/>
                  <a:gd name="connsiteX101" fmla="*/ 4587 w 10000"/>
                  <a:gd name="connsiteY101" fmla="*/ 7408 h 10000"/>
                  <a:gd name="connsiteX102" fmla="*/ 4752 w 10000"/>
                  <a:gd name="connsiteY102" fmla="*/ 7670 h 10000"/>
                  <a:gd name="connsiteX103" fmla="*/ 4959 w 10000"/>
                  <a:gd name="connsiteY103" fmla="*/ 7618 h 10000"/>
                  <a:gd name="connsiteX104" fmla="*/ 5124 w 10000"/>
                  <a:gd name="connsiteY104" fmla="*/ 7827 h 10000"/>
                  <a:gd name="connsiteX105" fmla="*/ 5248 w 10000"/>
                  <a:gd name="connsiteY105" fmla="*/ 7879 h 10000"/>
                  <a:gd name="connsiteX106" fmla="*/ 5537 w 10000"/>
                  <a:gd name="connsiteY106" fmla="*/ 7853 h 10000"/>
                  <a:gd name="connsiteX107" fmla="*/ 5662 w 10000"/>
                  <a:gd name="connsiteY107" fmla="*/ 7984 h 10000"/>
                  <a:gd name="connsiteX108" fmla="*/ 5786 w 10000"/>
                  <a:gd name="connsiteY108" fmla="*/ 8115 h 10000"/>
                  <a:gd name="connsiteX109" fmla="*/ 6364 w 10000"/>
                  <a:gd name="connsiteY109" fmla="*/ 7932 h 10000"/>
                  <a:gd name="connsiteX110" fmla="*/ 6364 w 10000"/>
                  <a:gd name="connsiteY110" fmla="*/ 7853 h 10000"/>
                  <a:gd name="connsiteX111" fmla="*/ 6199 w 10000"/>
                  <a:gd name="connsiteY111" fmla="*/ 7696 h 10000"/>
                  <a:gd name="connsiteX112" fmla="*/ 6405 w 10000"/>
                  <a:gd name="connsiteY112" fmla="*/ 7540 h 10000"/>
                  <a:gd name="connsiteX113" fmla="*/ 6281 w 10000"/>
                  <a:gd name="connsiteY113" fmla="*/ 7356 h 10000"/>
                  <a:gd name="connsiteX114" fmla="*/ 6405 w 10000"/>
                  <a:gd name="connsiteY114" fmla="*/ 7277 h 10000"/>
                  <a:gd name="connsiteX115" fmla="*/ 6571 w 10000"/>
                  <a:gd name="connsiteY115" fmla="*/ 7460 h 10000"/>
                  <a:gd name="connsiteX116" fmla="*/ 6489 w 10000"/>
                  <a:gd name="connsiteY116" fmla="*/ 7566 h 10000"/>
                  <a:gd name="connsiteX117" fmla="*/ 6859 w 10000"/>
                  <a:gd name="connsiteY117" fmla="*/ 7618 h 10000"/>
                  <a:gd name="connsiteX118" fmla="*/ 7025 w 10000"/>
                  <a:gd name="connsiteY118" fmla="*/ 7696 h 10000"/>
                  <a:gd name="connsiteX119" fmla="*/ 7190 w 10000"/>
                  <a:gd name="connsiteY119" fmla="*/ 7906 h 10000"/>
                  <a:gd name="connsiteX120" fmla="*/ 6943 w 10000"/>
                  <a:gd name="connsiteY120" fmla="*/ 8089 h 10000"/>
                  <a:gd name="connsiteX121" fmla="*/ 6529 w 10000"/>
                  <a:gd name="connsiteY121" fmla="*/ 8219 h 10000"/>
                  <a:gd name="connsiteX122" fmla="*/ 6447 w 10000"/>
                  <a:gd name="connsiteY122" fmla="*/ 8377 h 10000"/>
                  <a:gd name="connsiteX123" fmla="*/ 6199 w 10000"/>
                  <a:gd name="connsiteY123" fmla="*/ 8455 h 10000"/>
                  <a:gd name="connsiteX124" fmla="*/ 6322 w 10000"/>
                  <a:gd name="connsiteY124" fmla="*/ 8612 h 10000"/>
                  <a:gd name="connsiteX125" fmla="*/ 6571 w 10000"/>
                  <a:gd name="connsiteY125" fmla="*/ 8612 h 10000"/>
                  <a:gd name="connsiteX126" fmla="*/ 6611 w 10000"/>
                  <a:gd name="connsiteY126" fmla="*/ 8612 h 10000"/>
                  <a:gd name="connsiteX127" fmla="*/ 6777 w 10000"/>
                  <a:gd name="connsiteY127" fmla="*/ 8900 h 10000"/>
                  <a:gd name="connsiteX128" fmla="*/ 6859 w 10000"/>
                  <a:gd name="connsiteY128" fmla="*/ 8612 h 10000"/>
                  <a:gd name="connsiteX129" fmla="*/ 7067 w 10000"/>
                  <a:gd name="connsiteY129" fmla="*/ 8560 h 10000"/>
                  <a:gd name="connsiteX130" fmla="*/ 7274 w 10000"/>
                  <a:gd name="connsiteY130" fmla="*/ 8638 h 10000"/>
                  <a:gd name="connsiteX131" fmla="*/ 7274 w 10000"/>
                  <a:gd name="connsiteY131" fmla="*/ 8665 h 10000"/>
                  <a:gd name="connsiteX132" fmla="*/ 7480 w 10000"/>
                  <a:gd name="connsiteY132" fmla="*/ 8612 h 10000"/>
                  <a:gd name="connsiteX133" fmla="*/ 7604 w 10000"/>
                  <a:gd name="connsiteY133" fmla="*/ 8796 h 10000"/>
                  <a:gd name="connsiteX134" fmla="*/ 7190 w 10000"/>
                  <a:gd name="connsiteY134" fmla="*/ 8691 h 10000"/>
                  <a:gd name="connsiteX135" fmla="*/ 7107 w 10000"/>
                  <a:gd name="connsiteY135" fmla="*/ 8718 h 10000"/>
                  <a:gd name="connsiteX136" fmla="*/ 7067 w 10000"/>
                  <a:gd name="connsiteY136" fmla="*/ 8926 h 10000"/>
                  <a:gd name="connsiteX137" fmla="*/ 7025 w 10000"/>
                  <a:gd name="connsiteY137" fmla="*/ 9058 h 10000"/>
                  <a:gd name="connsiteX138" fmla="*/ 7356 w 10000"/>
                  <a:gd name="connsiteY138" fmla="*/ 9031 h 10000"/>
                  <a:gd name="connsiteX139" fmla="*/ 7439 w 10000"/>
                  <a:gd name="connsiteY139" fmla="*/ 9110 h 10000"/>
                  <a:gd name="connsiteX140" fmla="*/ 7480 w 10000"/>
                  <a:gd name="connsiteY140" fmla="*/ 8953 h 10000"/>
                  <a:gd name="connsiteX141" fmla="*/ 7604 w 10000"/>
                  <a:gd name="connsiteY141" fmla="*/ 8744 h 10000"/>
                  <a:gd name="connsiteX142" fmla="*/ 7892 w 10000"/>
                  <a:gd name="connsiteY142" fmla="*/ 9136 h 10000"/>
                  <a:gd name="connsiteX143" fmla="*/ 8430 w 10000"/>
                  <a:gd name="connsiteY143" fmla="*/ 9895 h 10000"/>
                  <a:gd name="connsiteX0" fmla="*/ 8430 w 9298"/>
                  <a:gd name="connsiteY0" fmla="*/ 9895 h 10000"/>
                  <a:gd name="connsiteX1" fmla="*/ 8967 w 9298"/>
                  <a:gd name="connsiteY1" fmla="*/ 10000 h 10000"/>
                  <a:gd name="connsiteX2" fmla="*/ 9298 w 9298"/>
                  <a:gd name="connsiteY2" fmla="*/ 9790 h 10000"/>
                  <a:gd name="connsiteX3" fmla="*/ 6405 w 9298"/>
                  <a:gd name="connsiteY3" fmla="*/ 3900 h 10000"/>
                  <a:gd name="connsiteX4" fmla="*/ 6074 w 9298"/>
                  <a:gd name="connsiteY4" fmla="*/ 3900 h 10000"/>
                  <a:gd name="connsiteX5" fmla="*/ 5744 w 9298"/>
                  <a:gd name="connsiteY5" fmla="*/ 4005 h 10000"/>
                  <a:gd name="connsiteX6" fmla="*/ 5372 w 9298"/>
                  <a:gd name="connsiteY6" fmla="*/ 3979 h 10000"/>
                  <a:gd name="connsiteX7" fmla="*/ 5372 w 9298"/>
                  <a:gd name="connsiteY7" fmla="*/ 3482 h 10000"/>
                  <a:gd name="connsiteX8" fmla="*/ 5578 w 9298"/>
                  <a:gd name="connsiteY8" fmla="*/ 3455 h 10000"/>
                  <a:gd name="connsiteX9" fmla="*/ 5455 w 9298"/>
                  <a:gd name="connsiteY9" fmla="*/ 3325 h 10000"/>
                  <a:gd name="connsiteX10" fmla="*/ 5455 w 9298"/>
                  <a:gd name="connsiteY10" fmla="*/ 3115 h 10000"/>
                  <a:gd name="connsiteX11" fmla="*/ 5496 w 9298"/>
                  <a:gd name="connsiteY11" fmla="*/ 2985 h 10000"/>
                  <a:gd name="connsiteX12" fmla="*/ 5084 w 9298"/>
                  <a:gd name="connsiteY12" fmla="*/ 2775 h 10000"/>
                  <a:gd name="connsiteX13" fmla="*/ 4669 w 9298"/>
                  <a:gd name="connsiteY13" fmla="*/ 2540 h 10000"/>
                  <a:gd name="connsiteX14" fmla="*/ 4463 w 9298"/>
                  <a:gd name="connsiteY14" fmla="*/ 2382 h 10000"/>
                  <a:gd name="connsiteX15" fmla="*/ 4174 w 9298"/>
                  <a:gd name="connsiteY15" fmla="*/ 2330 h 10000"/>
                  <a:gd name="connsiteX16" fmla="*/ 3844 w 9298"/>
                  <a:gd name="connsiteY16" fmla="*/ 2356 h 10000"/>
                  <a:gd name="connsiteX17" fmla="*/ 3512 w 9298"/>
                  <a:gd name="connsiteY17" fmla="*/ 2278 h 10000"/>
                  <a:gd name="connsiteX18" fmla="*/ 3099 w 9298"/>
                  <a:gd name="connsiteY18" fmla="*/ 1649 h 10000"/>
                  <a:gd name="connsiteX19" fmla="*/ 2975 w 9298"/>
                  <a:gd name="connsiteY19" fmla="*/ 1492 h 10000"/>
                  <a:gd name="connsiteX20" fmla="*/ 2851 w 9298"/>
                  <a:gd name="connsiteY20" fmla="*/ 1126 h 10000"/>
                  <a:gd name="connsiteX21" fmla="*/ 2686 w 9298"/>
                  <a:gd name="connsiteY21" fmla="*/ 785 h 10000"/>
                  <a:gd name="connsiteX22" fmla="*/ 2190 w 9298"/>
                  <a:gd name="connsiteY22" fmla="*/ 549 h 10000"/>
                  <a:gd name="connsiteX23" fmla="*/ 1900 w 9298"/>
                  <a:gd name="connsiteY23" fmla="*/ 52 h 10000"/>
                  <a:gd name="connsiteX24" fmla="*/ 1529 w 9298"/>
                  <a:gd name="connsiteY24" fmla="*/ 52 h 10000"/>
                  <a:gd name="connsiteX25" fmla="*/ 1363 w 9298"/>
                  <a:gd name="connsiteY25" fmla="*/ 157 h 10000"/>
                  <a:gd name="connsiteX26" fmla="*/ 1323 w 9298"/>
                  <a:gd name="connsiteY26" fmla="*/ 0 h 10000"/>
                  <a:gd name="connsiteX27" fmla="*/ 785 w 9298"/>
                  <a:gd name="connsiteY27" fmla="*/ 104 h 10000"/>
                  <a:gd name="connsiteX28" fmla="*/ 1363 w 9298"/>
                  <a:gd name="connsiteY28" fmla="*/ 210 h 10000"/>
                  <a:gd name="connsiteX29" fmla="*/ 1323 w 9298"/>
                  <a:gd name="connsiteY29" fmla="*/ 445 h 10000"/>
                  <a:gd name="connsiteX30" fmla="*/ 1446 w 9298"/>
                  <a:gd name="connsiteY30" fmla="*/ 759 h 10000"/>
                  <a:gd name="connsiteX31" fmla="*/ 1570 w 9298"/>
                  <a:gd name="connsiteY31" fmla="*/ 942 h 10000"/>
                  <a:gd name="connsiteX32" fmla="*/ 1363 w 9298"/>
                  <a:gd name="connsiteY32" fmla="*/ 1282 h 10000"/>
                  <a:gd name="connsiteX33" fmla="*/ 1199 w 9298"/>
                  <a:gd name="connsiteY33" fmla="*/ 1282 h 10000"/>
                  <a:gd name="connsiteX34" fmla="*/ 1033 w 9298"/>
                  <a:gd name="connsiteY34" fmla="*/ 1518 h 10000"/>
                  <a:gd name="connsiteX35" fmla="*/ 1323 w 9298"/>
                  <a:gd name="connsiteY35" fmla="*/ 1623 h 10000"/>
                  <a:gd name="connsiteX36" fmla="*/ 951 w 9298"/>
                  <a:gd name="connsiteY36" fmla="*/ 1597 h 10000"/>
                  <a:gd name="connsiteX37" fmla="*/ 785 w 9298"/>
                  <a:gd name="connsiteY37" fmla="*/ 1911 h 10000"/>
                  <a:gd name="connsiteX38" fmla="*/ 744 w 9298"/>
                  <a:gd name="connsiteY38" fmla="*/ 1963 h 10000"/>
                  <a:gd name="connsiteX39" fmla="*/ 578 w 9298"/>
                  <a:gd name="connsiteY39" fmla="*/ 2304 h 10000"/>
                  <a:gd name="connsiteX40" fmla="*/ 827 w 9298"/>
                  <a:gd name="connsiteY40" fmla="*/ 2382 h 10000"/>
                  <a:gd name="connsiteX41" fmla="*/ 496 w 9298"/>
                  <a:gd name="connsiteY41" fmla="*/ 2644 h 10000"/>
                  <a:gd name="connsiteX42" fmla="*/ 82 w 9298"/>
                  <a:gd name="connsiteY42" fmla="*/ 2932 h 10000"/>
                  <a:gd name="connsiteX43" fmla="*/ 0 w 9298"/>
                  <a:gd name="connsiteY43" fmla="*/ 3089 h 10000"/>
                  <a:gd name="connsiteX44" fmla="*/ 207 w 9298"/>
                  <a:gd name="connsiteY44" fmla="*/ 3429 h 10000"/>
                  <a:gd name="connsiteX45" fmla="*/ 0 w 9298"/>
                  <a:gd name="connsiteY45" fmla="*/ 3744 h 10000"/>
                  <a:gd name="connsiteX46" fmla="*/ 42 w 9298"/>
                  <a:gd name="connsiteY46" fmla="*/ 4084 h 10000"/>
                  <a:gd name="connsiteX47" fmla="*/ 166 w 9298"/>
                  <a:gd name="connsiteY47" fmla="*/ 4189 h 10000"/>
                  <a:gd name="connsiteX48" fmla="*/ 413 w 9298"/>
                  <a:gd name="connsiteY48" fmla="*/ 4162 h 10000"/>
                  <a:gd name="connsiteX49" fmla="*/ 909 w 9298"/>
                  <a:gd name="connsiteY49" fmla="*/ 4215 h 10000"/>
                  <a:gd name="connsiteX50" fmla="*/ 1323 w 9298"/>
                  <a:gd name="connsiteY50" fmla="*/ 4110 h 10000"/>
                  <a:gd name="connsiteX51" fmla="*/ 1778 w 9298"/>
                  <a:gd name="connsiteY51" fmla="*/ 4110 h 10000"/>
                  <a:gd name="connsiteX52" fmla="*/ 2066 w 9298"/>
                  <a:gd name="connsiteY52" fmla="*/ 4005 h 10000"/>
                  <a:gd name="connsiteX53" fmla="*/ 2148 w 9298"/>
                  <a:gd name="connsiteY53" fmla="*/ 4031 h 10000"/>
                  <a:gd name="connsiteX54" fmla="*/ 2025 w 9298"/>
                  <a:gd name="connsiteY54" fmla="*/ 4084 h 10000"/>
                  <a:gd name="connsiteX55" fmla="*/ 2314 w 9298"/>
                  <a:gd name="connsiteY55" fmla="*/ 4319 h 10000"/>
                  <a:gd name="connsiteX56" fmla="*/ 2521 w 9298"/>
                  <a:gd name="connsiteY56" fmla="*/ 4267 h 10000"/>
                  <a:gd name="connsiteX57" fmla="*/ 2811 w 9298"/>
                  <a:gd name="connsiteY57" fmla="*/ 4371 h 10000"/>
                  <a:gd name="connsiteX58" fmla="*/ 3181 w 9298"/>
                  <a:gd name="connsiteY58" fmla="*/ 4345 h 10000"/>
                  <a:gd name="connsiteX59" fmla="*/ 3802 w 9298"/>
                  <a:gd name="connsiteY59" fmla="*/ 4425 h 10000"/>
                  <a:gd name="connsiteX60" fmla="*/ 3966 w 9298"/>
                  <a:gd name="connsiteY60" fmla="*/ 4477 h 10000"/>
                  <a:gd name="connsiteX61" fmla="*/ 4545 w 9298"/>
                  <a:gd name="connsiteY61" fmla="*/ 4345 h 10000"/>
                  <a:gd name="connsiteX62" fmla="*/ 4629 w 9298"/>
                  <a:gd name="connsiteY62" fmla="*/ 4425 h 10000"/>
                  <a:gd name="connsiteX63" fmla="*/ 4793 w 9298"/>
                  <a:gd name="connsiteY63" fmla="*/ 4319 h 10000"/>
                  <a:gd name="connsiteX64" fmla="*/ 4877 w 9298"/>
                  <a:gd name="connsiteY64" fmla="*/ 4451 h 10000"/>
                  <a:gd name="connsiteX65" fmla="*/ 5455 w 9298"/>
                  <a:gd name="connsiteY65" fmla="*/ 4293 h 10000"/>
                  <a:gd name="connsiteX66" fmla="*/ 5455 w 9298"/>
                  <a:gd name="connsiteY66" fmla="*/ 4136 h 10000"/>
                  <a:gd name="connsiteX67" fmla="*/ 5578 w 9298"/>
                  <a:gd name="connsiteY67" fmla="*/ 4110 h 10000"/>
                  <a:gd name="connsiteX68" fmla="*/ 5703 w 9298"/>
                  <a:gd name="connsiteY68" fmla="*/ 4162 h 10000"/>
                  <a:gd name="connsiteX69" fmla="*/ 6116 w 9298"/>
                  <a:gd name="connsiteY69" fmla="*/ 4058 h 10000"/>
                  <a:gd name="connsiteX70" fmla="*/ 6199 w 9298"/>
                  <a:gd name="connsiteY70" fmla="*/ 4084 h 10000"/>
                  <a:gd name="connsiteX71" fmla="*/ 6405 w 9298"/>
                  <a:gd name="connsiteY71" fmla="*/ 4555 h 10000"/>
                  <a:gd name="connsiteX72" fmla="*/ 6529 w 9298"/>
                  <a:gd name="connsiteY72" fmla="*/ 4607 h 10000"/>
                  <a:gd name="connsiteX73" fmla="*/ 6819 w 9298"/>
                  <a:gd name="connsiteY73" fmla="*/ 4607 h 10000"/>
                  <a:gd name="connsiteX74" fmla="*/ 6943 w 9298"/>
                  <a:gd name="connsiteY74" fmla="*/ 4817 h 10000"/>
                  <a:gd name="connsiteX75" fmla="*/ 6984 w 9298"/>
                  <a:gd name="connsiteY75" fmla="*/ 4974 h 10000"/>
                  <a:gd name="connsiteX76" fmla="*/ 7480 w 9298"/>
                  <a:gd name="connsiteY76" fmla="*/ 5602 h 10000"/>
                  <a:gd name="connsiteX77" fmla="*/ 7274 w 9298"/>
                  <a:gd name="connsiteY77" fmla="*/ 5497 h 10000"/>
                  <a:gd name="connsiteX78" fmla="*/ 6695 w 9298"/>
                  <a:gd name="connsiteY78" fmla="*/ 5602 h 10000"/>
                  <a:gd name="connsiteX79" fmla="*/ 6405 w 9298"/>
                  <a:gd name="connsiteY79" fmla="*/ 5288 h 10000"/>
                  <a:gd name="connsiteX80" fmla="*/ 6199 w 9298"/>
                  <a:gd name="connsiteY80" fmla="*/ 5314 h 10000"/>
                  <a:gd name="connsiteX81" fmla="*/ 6364 w 9298"/>
                  <a:gd name="connsiteY81" fmla="*/ 5523 h 10000"/>
                  <a:gd name="connsiteX82" fmla="*/ 6405 w 9298"/>
                  <a:gd name="connsiteY82" fmla="*/ 5681 h 10000"/>
                  <a:gd name="connsiteX83" fmla="*/ 5992 w 9298"/>
                  <a:gd name="connsiteY83" fmla="*/ 5969 h 10000"/>
                  <a:gd name="connsiteX84" fmla="*/ 5910 w 9298"/>
                  <a:gd name="connsiteY84" fmla="*/ 6126 h 10000"/>
                  <a:gd name="connsiteX85" fmla="*/ 5869 w 9298"/>
                  <a:gd name="connsiteY85" fmla="*/ 6256 h 10000"/>
                  <a:gd name="connsiteX86" fmla="*/ 5826 w 9298"/>
                  <a:gd name="connsiteY86" fmla="*/ 6308 h 10000"/>
                  <a:gd name="connsiteX87" fmla="*/ 5744 w 9298"/>
                  <a:gd name="connsiteY87" fmla="*/ 6414 h 10000"/>
                  <a:gd name="connsiteX88" fmla="*/ 5496 w 9298"/>
                  <a:gd name="connsiteY88" fmla="*/ 6492 h 10000"/>
                  <a:gd name="connsiteX89" fmla="*/ 5578 w 9298"/>
                  <a:gd name="connsiteY89" fmla="*/ 6675 h 10000"/>
                  <a:gd name="connsiteX90" fmla="*/ 5537 w 9298"/>
                  <a:gd name="connsiteY90" fmla="*/ 6727 h 10000"/>
                  <a:gd name="connsiteX91" fmla="*/ 5207 w 9298"/>
                  <a:gd name="connsiteY91" fmla="*/ 6885 h 10000"/>
                  <a:gd name="connsiteX92" fmla="*/ 4877 w 9298"/>
                  <a:gd name="connsiteY92" fmla="*/ 6859 h 10000"/>
                  <a:gd name="connsiteX93" fmla="*/ 5166 w 9298"/>
                  <a:gd name="connsiteY93" fmla="*/ 6963 h 10000"/>
                  <a:gd name="connsiteX94" fmla="*/ 5166 w 9298"/>
                  <a:gd name="connsiteY94" fmla="*/ 7277 h 10000"/>
                  <a:gd name="connsiteX95" fmla="*/ 4793 w 9298"/>
                  <a:gd name="connsiteY95" fmla="*/ 7356 h 10000"/>
                  <a:gd name="connsiteX96" fmla="*/ 4711 w 9298"/>
                  <a:gd name="connsiteY96" fmla="*/ 7225 h 10000"/>
                  <a:gd name="connsiteX97" fmla="*/ 4669 w 9298"/>
                  <a:gd name="connsiteY97" fmla="*/ 7121 h 10000"/>
                  <a:gd name="connsiteX98" fmla="*/ 4299 w 9298"/>
                  <a:gd name="connsiteY98" fmla="*/ 7199 h 10000"/>
                  <a:gd name="connsiteX99" fmla="*/ 4463 w 9298"/>
                  <a:gd name="connsiteY99" fmla="*/ 7304 h 10000"/>
                  <a:gd name="connsiteX100" fmla="*/ 4587 w 9298"/>
                  <a:gd name="connsiteY100" fmla="*/ 7408 h 10000"/>
                  <a:gd name="connsiteX101" fmla="*/ 4752 w 9298"/>
                  <a:gd name="connsiteY101" fmla="*/ 7670 h 10000"/>
                  <a:gd name="connsiteX102" fmla="*/ 4959 w 9298"/>
                  <a:gd name="connsiteY102" fmla="*/ 7618 h 10000"/>
                  <a:gd name="connsiteX103" fmla="*/ 5124 w 9298"/>
                  <a:gd name="connsiteY103" fmla="*/ 7827 h 10000"/>
                  <a:gd name="connsiteX104" fmla="*/ 5248 w 9298"/>
                  <a:gd name="connsiteY104" fmla="*/ 7879 h 10000"/>
                  <a:gd name="connsiteX105" fmla="*/ 5537 w 9298"/>
                  <a:gd name="connsiteY105" fmla="*/ 7853 h 10000"/>
                  <a:gd name="connsiteX106" fmla="*/ 5662 w 9298"/>
                  <a:gd name="connsiteY106" fmla="*/ 7984 h 10000"/>
                  <a:gd name="connsiteX107" fmla="*/ 5786 w 9298"/>
                  <a:gd name="connsiteY107" fmla="*/ 8115 h 10000"/>
                  <a:gd name="connsiteX108" fmla="*/ 6364 w 9298"/>
                  <a:gd name="connsiteY108" fmla="*/ 7932 h 10000"/>
                  <a:gd name="connsiteX109" fmla="*/ 6364 w 9298"/>
                  <a:gd name="connsiteY109" fmla="*/ 7853 h 10000"/>
                  <a:gd name="connsiteX110" fmla="*/ 6199 w 9298"/>
                  <a:gd name="connsiteY110" fmla="*/ 7696 h 10000"/>
                  <a:gd name="connsiteX111" fmla="*/ 6405 w 9298"/>
                  <a:gd name="connsiteY111" fmla="*/ 7540 h 10000"/>
                  <a:gd name="connsiteX112" fmla="*/ 6281 w 9298"/>
                  <a:gd name="connsiteY112" fmla="*/ 7356 h 10000"/>
                  <a:gd name="connsiteX113" fmla="*/ 6405 w 9298"/>
                  <a:gd name="connsiteY113" fmla="*/ 7277 h 10000"/>
                  <a:gd name="connsiteX114" fmla="*/ 6571 w 9298"/>
                  <a:gd name="connsiteY114" fmla="*/ 7460 h 10000"/>
                  <a:gd name="connsiteX115" fmla="*/ 6489 w 9298"/>
                  <a:gd name="connsiteY115" fmla="*/ 7566 h 10000"/>
                  <a:gd name="connsiteX116" fmla="*/ 6859 w 9298"/>
                  <a:gd name="connsiteY116" fmla="*/ 7618 h 10000"/>
                  <a:gd name="connsiteX117" fmla="*/ 7025 w 9298"/>
                  <a:gd name="connsiteY117" fmla="*/ 7696 h 10000"/>
                  <a:gd name="connsiteX118" fmla="*/ 7190 w 9298"/>
                  <a:gd name="connsiteY118" fmla="*/ 7906 h 10000"/>
                  <a:gd name="connsiteX119" fmla="*/ 6943 w 9298"/>
                  <a:gd name="connsiteY119" fmla="*/ 8089 h 10000"/>
                  <a:gd name="connsiteX120" fmla="*/ 6529 w 9298"/>
                  <a:gd name="connsiteY120" fmla="*/ 8219 h 10000"/>
                  <a:gd name="connsiteX121" fmla="*/ 6447 w 9298"/>
                  <a:gd name="connsiteY121" fmla="*/ 8377 h 10000"/>
                  <a:gd name="connsiteX122" fmla="*/ 6199 w 9298"/>
                  <a:gd name="connsiteY122" fmla="*/ 8455 h 10000"/>
                  <a:gd name="connsiteX123" fmla="*/ 6322 w 9298"/>
                  <a:gd name="connsiteY123" fmla="*/ 8612 h 10000"/>
                  <a:gd name="connsiteX124" fmla="*/ 6571 w 9298"/>
                  <a:gd name="connsiteY124" fmla="*/ 8612 h 10000"/>
                  <a:gd name="connsiteX125" fmla="*/ 6611 w 9298"/>
                  <a:gd name="connsiteY125" fmla="*/ 8612 h 10000"/>
                  <a:gd name="connsiteX126" fmla="*/ 6777 w 9298"/>
                  <a:gd name="connsiteY126" fmla="*/ 8900 h 10000"/>
                  <a:gd name="connsiteX127" fmla="*/ 6859 w 9298"/>
                  <a:gd name="connsiteY127" fmla="*/ 8612 h 10000"/>
                  <a:gd name="connsiteX128" fmla="*/ 7067 w 9298"/>
                  <a:gd name="connsiteY128" fmla="*/ 8560 h 10000"/>
                  <a:gd name="connsiteX129" fmla="*/ 7274 w 9298"/>
                  <a:gd name="connsiteY129" fmla="*/ 8638 h 10000"/>
                  <a:gd name="connsiteX130" fmla="*/ 7274 w 9298"/>
                  <a:gd name="connsiteY130" fmla="*/ 8665 h 10000"/>
                  <a:gd name="connsiteX131" fmla="*/ 7480 w 9298"/>
                  <a:gd name="connsiteY131" fmla="*/ 8612 h 10000"/>
                  <a:gd name="connsiteX132" fmla="*/ 7604 w 9298"/>
                  <a:gd name="connsiteY132" fmla="*/ 8796 h 10000"/>
                  <a:gd name="connsiteX133" fmla="*/ 7190 w 9298"/>
                  <a:gd name="connsiteY133" fmla="*/ 8691 h 10000"/>
                  <a:gd name="connsiteX134" fmla="*/ 7107 w 9298"/>
                  <a:gd name="connsiteY134" fmla="*/ 8718 h 10000"/>
                  <a:gd name="connsiteX135" fmla="*/ 7067 w 9298"/>
                  <a:gd name="connsiteY135" fmla="*/ 8926 h 10000"/>
                  <a:gd name="connsiteX136" fmla="*/ 7025 w 9298"/>
                  <a:gd name="connsiteY136" fmla="*/ 9058 h 10000"/>
                  <a:gd name="connsiteX137" fmla="*/ 7356 w 9298"/>
                  <a:gd name="connsiteY137" fmla="*/ 9031 h 10000"/>
                  <a:gd name="connsiteX138" fmla="*/ 7439 w 9298"/>
                  <a:gd name="connsiteY138" fmla="*/ 9110 h 10000"/>
                  <a:gd name="connsiteX139" fmla="*/ 7480 w 9298"/>
                  <a:gd name="connsiteY139" fmla="*/ 8953 h 10000"/>
                  <a:gd name="connsiteX140" fmla="*/ 7604 w 9298"/>
                  <a:gd name="connsiteY140" fmla="*/ 8744 h 10000"/>
                  <a:gd name="connsiteX141" fmla="*/ 7892 w 9298"/>
                  <a:gd name="connsiteY141" fmla="*/ 9136 h 10000"/>
                  <a:gd name="connsiteX142" fmla="*/ 8430 w 9298"/>
                  <a:gd name="connsiteY142" fmla="*/ 9895 h 10000"/>
                  <a:gd name="connsiteX0" fmla="*/ 9066 w 10000"/>
                  <a:gd name="connsiteY0" fmla="*/ 9895 h 9895"/>
                  <a:gd name="connsiteX1" fmla="*/ 10000 w 10000"/>
                  <a:gd name="connsiteY1" fmla="*/ 9790 h 9895"/>
                  <a:gd name="connsiteX2" fmla="*/ 6889 w 10000"/>
                  <a:gd name="connsiteY2" fmla="*/ 3900 h 9895"/>
                  <a:gd name="connsiteX3" fmla="*/ 6533 w 10000"/>
                  <a:gd name="connsiteY3" fmla="*/ 3900 h 9895"/>
                  <a:gd name="connsiteX4" fmla="*/ 6178 w 10000"/>
                  <a:gd name="connsiteY4" fmla="*/ 4005 h 9895"/>
                  <a:gd name="connsiteX5" fmla="*/ 5778 w 10000"/>
                  <a:gd name="connsiteY5" fmla="*/ 3979 h 9895"/>
                  <a:gd name="connsiteX6" fmla="*/ 5778 w 10000"/>
                  <a:gd name="connsiteY6" fmla="*/ 3482 h 9895"/>
                  <a:gd name="connsiteX7" fmla="*/ 5999 w 10000"/>
                  <a:gd name="connsiteY7" fmla="*/ 3455 h 9895"/>
                  <a:gd name="connsiteX8" fmla="*/ 5867 w 10000"/>
                  <a:gd name="connsiteY8" fmla="*/ 3325 h 9895"/>
                  <a:gd name="connsiteX9" fmla="*/ 5867 w 10000"/>
                  <a:gd name="connsiteY9" fmla="*/ 3115 h 9895"/>
                  <a:gd name="connsiteX10" fmla="*/ 5911 w 10000"/>
                  <a:gd name="connsiteY10" fmla="*/ 2985 h 9895"/>
                  <a:gd name="connsiteX11" fmla="*/ 5468 w 10000"/>
                  <a:gd name="connsiteY11" fmla="*/ 2775 h 9895"/>
                  <a:gd name="connsiteX12" fmla="*/ 5022 w 10000"/>
                  <a:gd name="connsiteY12" fmla="*/ 2540 h 9895"/>
                  <a:gd name="connsiteX13" fmla="*/ 4800 w 10000"/>
                  <a:gd name="connsiteY13" fmla="*/ 2382 h 9895"/>
                  <a:gd name="connsiteX14" fmla="*/ 4489 w 10000"/>
                  <a:gd name="connsiteY14" fmla="*/ 2330 h 9895"/>
                  <a:gd name="connsiteX15" fmla="*/ 4134 w 10000"/>
                  <a:gd name="connsiteY15" fmla="*/ 2356 h 9895"/>
                  <a:gd name="connsiteX16" fmla="*/ 3777 w 10000"/>
                  <a:gd name="connsiteY16" fmla="*/ 2278 h 9895"/>
                  <a:gd name="connsiteX17" fmla="*/ 3333 w 10000"/>
                  <a:gd name="connsiteY17" fmla="*/ 1649 h 9895"/>
                  <a:gd name="connsiteX18" fmla="*/ 3200 w 10000"/>
                  <a:gd name="connsiteY18" fmla="*/ 1492 h 9895"/>
                  <a:gd name="connsiteX19" fmla="*/ 3066 w 10000"/>
                  <a:gd name="connsiteY19" fmla="*/ 1126 h 9895"/>
                  <a:gd name="connsiteX20" fmla="*/ 2889 w 10000"/>
                  <a:gd name="connsiteY20" fmla="*/ 785 h 9895"/>
                  <a:gd name="connsiteX21" fmla="*/ 2355 w 10000"/>
                  <a:gd name="connsiteY21" fmla="*/ 549 h 9895"/>
                  <a:gd name="connsiteX22" fmla="*/ 2043 w 10000"/>
                  <a:gd name="connsiteY22" fmla="*/ 52 h 9895"/>
                  <a:gd name="connsiteX23" fmla="*/ 1644 w 10000"/>
                  <a:gd name="connsiteY23" fmla="*/ 52 h 9895"/>
                  <a:gd name="connsiteX24" fmla="*/ 1466 w 10000"/>
                  <a:gd name="connsiteY24" fmla="*/ 157 h 9895"/>
                  <a:gd name="connsiteX25" fmla="*/ 1423 w 10000"/>
                  <a:gd name="connsiteY25" fmla="*/ 0 h 9895"/>
                  <a:gd name="connsiteX26" fmla="*/ 844 w 10000"/>
                  <a:gd name="connsiteY26" fmla="*/ 104 h 9895"/>
                  <a:gd name="connsiteX27" fmla="*/ 1466 w 10000"/>
                  <a:gd name="connsiteY27" fmla="*/ 210 h 9895"/>
                  <a:gd name="connsiteX28" fmla="*/ 1423 w 10000"/>
                  <a:gd name="connsiteY28" fmla="*/ 445 h 9895"/>
                  <a:gd name="connsiteX29" fmla="*/ 1555 w 10000"/>
                  <a:gd name="connsiteY29" fmla="*/ 759 h 9895"/>
                  <a:gd name="connsiteX30" fmla="*/ 1689 w 10000"/>
                  <a:gd name="connsiteY30" fmla="*/ 942 h 9895"/>
                  <a:gd name="connsiteX31" fmla="*/ 1466 w 10000"/>
                  <a:gd name="connsiteY31" fmla="*/ 1282 h 9895"/>
                  <a:gd name="connsiteX32" fmla="*/ 1290 w 10000"/>
                  <a:gd name="connsiteY32" fmla="*/ 1282 h 9895"/>
                  <a:gd name="connsiteX33" fmla="*/ 1111 w 10000"/>
                  <a:gd name="connsiteY33" fmla="*/ 1518 h 9895"/>
                  <a:gd name="connsiteX34" fmla="*/ 1423 w 10000"/>
                  <a:gd name="connsiteY34" fmla="*/ 1623 h 9895"/>
                  <a:gd name="connsiteX35" fmla="*/ 1023 w 10000"/>
                  <a:gd name="connsiteY35" fmla="*/ 1597 h 9895"/>
                  <a:gd name="connsiteX36" fmla="*/ 844 w 10000"/>
                  <a:gd name="connsiteY36" fmla="*/ 1911 h 9895"/>
                  <a:gd name="connsiteX37" fmla="*/ 800 w 10000"/>
                  <a:gd name="connsiteY37" fmla="*/ 1963 h 9895"/>
                  <a:gd name="connsiteX38" fmla="*/ 622 w 10000"/>
                  <a:gd name="connsiteY38" fmla="*/ 2304 h 9895"/>
                  <a:gd name="connsiteX39" fmla="*/ 889 w 10000"/>
                  <a:gd name="connsiteY39" fmla="*/ 2382 h 9895"/>
                  <a:gd name="connsiteX40" fmla="*/ 533 w 10000"/>
                  <a:gd name="connsiteY40" fmla="*/ 2644 h 9895"/>
                  <a:gd name="connsiteX41" fmla="*/ 88 w 10000"/>
                  <a:gd name="connsiteY41" fmla="*/ 2932 h 9895"/>
                  <a:gd name="connsiteX42" fmla="*/ 0 w 10000"/>
                  <a:gd name="connsiteY42" fmla="*/ 3089 h 9895"/>
                  <a:gd name="connsiteX43" fmla="*/ 223 w 10000"/>
                  <a:gd name="connsiteY43" fmla="*/ 3429 h 9895"/>
                  <a:gd name="connsiteX44" fmla="*/ 0 w 10000"/>
                  <a:gd name="connsiteY44" fmla="*/ 3744 h 9895"/>
                  <a:gd name="connsiteX45" fmla="*/ 45 w 10000"/>
                  <a:gd name="connsiteY45" fmla="*/ 4084 h 9895"/>
                  <a:gd name="connsiteX46" fmla="*/ 179 w 10000"/>
                  <a:gd name="connsiteY46" fmla="*/ 4189 h 9895"/>
                  <a:gd name="connsiteX47" fmla="*/ 444 w 10000"/>
                  <a:gd name="connsiteY47" fmla="*/ 4162 h 9895"/>
                  <a:gd name="connsiteX48" fmla="*/ 978 w 10000"/>
                  <a:gd name="connsiteY48" fmla="*/ 4215 h 9895"/>
                  <a:gd name="connsiteX49" fmla="*/ 1423 w 10000"/>
                  <a:gd name="connsiteY49" fmla="*/ 4110 h 9895"/>
                  <a:gd name="connsiteX50" fmla="*/ 1912 w 10000"/>
                  <a:gd name="connsiteY50" fmla="*/ 4110 h 9895"/>
                  <a:gd name="connsiteX51" fmla="*/ 2222 w 10000"/>
                  <a:gd name="connsiteY51" fmla="*/ 4005 h 9895"/>
                  <a:gd name="connsiteX52" fmla="*/ 2310 w 10000"/>
                  <a:gd name="connsiteY52" fmla="*/ 4031 h 9895"/>
                  <a:gd name="connsiteX53" fmla="*/ 2178 w 10000"/>
                  <a:gd name="connsiteY53" fmla="*/ 4084 h 9895"/>
                  <a:gd name="connsiteX54" fmla="*/ 2489 w 10000"/>
                  <a:gd name="connsiteY54" fmla="*/ 4319 h 9895"/>
                  <a:gd name="connsiteX55" fmla="*/ 2711 w 10000"/>
                  <a:gd name="connsiteY55" fmla="*/ 4267 h 9895"/>
                  <a:gd name="connsiteX56" fmla="*/ 3023 w 10000"/>
                  <a:gd name="connsiteY56" fmla="*/ 4371 h 9895"/>
                  <a:gd name="connsiteX57" fmla="*/ 3421 w 10000"/>
                  <a:gd name="connsiteY57" fmla="*/ 4345 h 9895"/>
                  <a:gd name="connsiteX58" fmla="*/ 4089 w 10000"/>
                  <a:gd name="connsiteY58" fmla="*/ 4425 h 9895"/>
                  <a:gd name="connsiteX59" fmla="*/ 4265 w 10000"/>
                  <a:gd name="connsiteY59" fmla="*/ 4477 h 9895"/>
                  <a:gd name="connsiteX60" fmla="*/ 4888 w 10000"/>
                  <a:gd name="connsiteY60" fmla="*/ 4345 h 9895"/>
                  <a:gd name="connsiteX61" fmla="*/ 4978 w 10000"/>
                  <a:gd name="connsiteY61" fmla="*/ 4425 h 9895"/>
                  <a:gd name="connsiteX62" fmla="*/ 5155 w 10000"/>
                  <a:gd name="connsiteY62" fmla="*/ 4319 h 9895"/>
                  <a:gd name="connsiteX63" fmla="*/ 5245 w 10000"/>
                  <a:gd name="connsiteY63" fmla="*/ 4451 h 9895"/>
                  <a:gd name="connsiteX64" fmla="*/ 5867 w 10000"/>
                  <a:gd name="connsiteY64" fmla="*/ 4293 h 9895"/>
                  <a:gd name="connsiteX65" fmla="*/ 5867 w 10000"/>
                  <a:gd name="connsiteY65" fmla="*/ 4136 h 9895"/>
                  <a:gd name="connsiteX66" fmla="*/ 5999 w 10000"/>
                  <a:gd name="connsiteY66" fmla="*/ 4110 h 9895"/>
                  <a:gd name="connsiteX67" fmla="*/ 6134 w 10000"/>
                  <a:gd name="connsiteY67" fmla="*/ 4162 h 9895"/>
                  <a:gd name="connsiteX68" fmla="*/ 6578 w 10000"/>
                  <a:gd name="connsiteY68" fmla="*/ 4058 h 9895"/>
                  <a:gd name="connsiteX69" fmla="*/ 6667 w 10000"/>
                  <a:gd name="connsiteY69" fmla="*/ 4084 h 9895"/>
                  <a:gd name="connsiteX70" fmla="*/ 6889 w 10000"/>
                  <a:gd name="connsiteY70" fmla="*/ 4555 h 9895"/>
                  <a:gd name="connsiteX71" fmla="*/ 7022 w 10000"/>
                  <a:gd name="connsiteY71" fmla="*/ 4607 h 9895"/>
                  <a:gd name="connsiteX72" fmla="*/ 7334 w 10000"/>
                  <a:gd name="connsiteY72" fmla="*/ 4607 h 9895"/>
                  <a:gd name="connsiteX73" fmla="*/ 7467 w 10000"/>
                  <a:gd name="connsiteY73" fmla="*/ 4817 h 9895"/>
                  <a:gd name="connsiteX74" fmla="*/ 7511 w 10000"/>
                  <a:gd name="connsiteY74" fmla="*/ 4974 h 9895"/>
                  <a:gd name="connsiteX75" fmla="*/ 8045 w 10000"/>
                  <a:gd name="connsiteY75" fmla="*/ 5602 h 9895"/>
                  <a:gd name="connsiteX76" fmla="*/ 7823 w 10000"/>
                  <a:gd name="connsiteY76" fmla="*/ 5497 h 9895"/>
                  <a:gd name="connsiteX77" fmla="*/ 7200 w 10000"/>
                  <a:gd name="connsiteY77" fmla="*/ 5602 h 9895"/>
                  <a:gd name="connsiteX78" fmla="*/ 6889 w 10000"/>
                  <a:gd name="connsiteY78" fmla="*/ 5288 h 9895"/>
                  <a:gd name="connsiteX79" fmla="*/ 6667 w 10000"/>
                  <a:gd name="connsiteY79" fmla="*/ 5314 h 9895"/>
                  <a:gd name="connsiteX80" fmla="*/ 6844 w 10000"/>
                  <a:gd name="connsiteY80" fmla="*/ 5523 h 9895"/>
                  <a:gd name="connsiteX81" fmla="*/ 6889 w 10000"/>
                  <a:gd name="connsiteY81" fmla="*/ 5681 h 9895"/>
                  <a:gd name="connsiteX82" fmla="*/ 6444 w 10000"/>
                  <a:gd name="connsiteY82" fmla="*/ 5969 h 9895"/>
                  <a:gd name="connsiteX83" fmla="*/ 6356 w 10000"/>
                  <a:gd name="connsiteY83" fmla="*/ 6126 h 9895"/>
                  <a:gd name="connsiteX84" fmla="*/ 6312 w 10000"/>
                  <a:gd name="connsiteY84" fmla="*/ 6256 h 9895"/>
                  <a:gd name="connsiteX85" fmla="*/ 6266 w 10000"/>
                  <a:gd name="connsiteY85" fmla="*/ 6308 h 9895"/>
                  <a:gd name="connsiteX86" fmla="*/ 6178 w 10000"/>
                  <a:gd name="connsiteY86" fmla="*/ 6414 h 9895"/>
                  <a:gd name="connsiteX87" fmla="*/ 5911 w 10000"/>
                  <a:gd name="connsiteY87" fmla="*/ 6492 h 9895"/>
                  <a:gd name="connsiteX88" fmla="*/ 5999 w 10000"/>
                  <a:gd name="connsiteY88" fmla="*/ 6675 h 9895"/>
                  <a:gd name="connsiteX89" fmla="*/ 5955 w 10000"/>
                  <a:gd name="connsiteY89" fmla="*/ 6727 h 9895"/>
                  <a:gd name="connsiteX90" fmla="*/ 5600 w 10000"/>
                  <a:gd name="connsiteY90" fmla="*/ 6885 h 9895"/>
                  <a:gd name="connsiteX91" fmla="*/ 5245 w 10000"/>
                  <a:gd name="connsiteY91" fmla="*/ 6859 h 9895"/>
                  <a:gd name="connsiteX92" fmla="*/ 5556 w 10000"/>
                  <a:gd name="connsiteY92" fmla="*/ 6963 h 9895"/>
                  <a:gd name="connsiteX93" fmla="*/ 5556 w 10000"/>
                  <a:gd name="connsiteY93" fmla="*/ 7277 h 9895"/>
                  <a:gd name="connsiteX94" fmla="*/ 5155 w 10000"/>
                  <a:gd name="connsiteY94" fmla="*/ 7356 h 9895"/>
                  <a:gd name="connsiteX95" fmla="*/ 5067 w 10000"/>
                  <a:gd name="connsiteY95" fmla="*/ 7225 h 9895"/>
                  <a:gd name="connsiteX96" fmla="*/ 5022 w 10000"/>
                  <a:gd name="connsiteY96" fmla="*/ 7121 h 9895"/>
                  <a:gd name="connsiteX97" fmla="*/ 4624 w 10000"/>
                  <a:gd name="connsiteY97" fmla="*/ 7199 h 9895"/>
                  <a:gd name="connsiteX98" fmla="*/ 4800 w 10000"/>
                  <a:gd name="connsiteY98" fmla="*/ 7304 h 9895"/>
                  <a:gd name="connsiteX99" fmla="*/ 4933 w 10000"/>
                  <a:gd name="connsiteY99" fmla="*/ 7408 h 9895"/>
                  <a:gd name="connsiteX100" fmla="*/ 5111 w 10000"/>
                  <a:gd name="connsiteY100" fmla="*/ 7670 h 9895"/>
                  <a:gd name="connsiteX101" fmla="*/ 5333 w 10000"/>
                  <a:gd name="connsiteY101" fmla="*/ 7618 h 9895"/>
                  <a:gd name="connsiteX102" fmla="*/ 5511 w 10000"/>
                  <a:gd name="connsiteY102" fmla="*/ 7827 h 9895"/>
                  <a:gd name="connsiteX103" fmla="*/ 5644 w 10000"/>
                  <a:gd name="connsiteY103" fmla="*/ 7879 h 9895"/>
                  <a:gd name="connsiteX104" fmla="*/ 5955 w 10000"/>
                  <a:gd name="connsiteY104" fmla="*/ 7853 h 9895"/>
                  <a:gd name="connsiteX105" fmla="*/ 6089 w 10000"/>
                  <a:gd name="connsiteY105" fmla="*/ 7984 h 9895"/>
                  <a:gd name="connsiteX106" fmla="*/ 6223 w 10000"/>
                  <a:gd name="connsiteY106" fmla="*/ 8115 h 9895"/>
                  <a:gd name="connsiteX107" fmla="*/ 6844 w 10000"/>
                  <a:gd name="connsiteY107" fmla="*/ 7932 h 9895"/>
                  <a:gd name="connsiteX108" fmla="*/ 6844 w 10000"/>
                  <a:gd name="connsiteY108" fmla="*/ 7853 h 9895"/>
                  <a:gd name="connsiteX109" fmla="*/ 6667 w 10000"/>
                  <a:gd name="connsiteY109" fmla="*/ 7696 h 9895"/>
                  <a:gd name="connsiteX110" fmla="*/ 6889 w 10000"/>
                  <a:gd name="connsiteY110" fmla="*/ 7540 h 9895"/>
                  <a:gd name="connsiteX111" fmla="*/ 6755 w 10000"/>
                  <a:gd name="connsiteY111" fmla="*/ 7356 h 9895"/>
                  <a:gd name="connsiteX112" fmla="*/ 6889 w 10000"/>
                  <a:gd name="connsiteY112" fmla="*/ 7277 h 9895"/>
                  <a:gd name="connsiteX113" fmla="*/ 7067 w 10000"/>
                  <a:gd name="connsiteY113" fmla="*/ 7460 h 9895"/>
                  <a:gd name="connsiteX114" fmla="*/ 6979 w 10000"/>
                  <a:gd name="connsiteY114" fmla="*/ 7566 h 9895"/>
                  <a:gd name="connsiteX115" fmla="*/ 7377 w 10000"/>
                  <a:gd name="connsiteY115" fmla="*/ 7618 h 9895"/>
                  <a:gd name="connsiteX116" fmla="*/ 7555 w 10000"/>
                  <a:gd name="connsiteY116" fmla="*/ 7696 h 9895"/>
                  <a:gd name="connsiteX117" fmla="*/ 7733 w 10000"/>
                  <a:gd name="connsiteY117" fmla="*/ 7906 h 9895"/>
                  <a:gd name="connsiteX118" fmla="*/ 7467 w 10000"/>
                  <a:gd name="connsiteY118" fmla="*/ 8089 h 9895"/>
                  <a:gd name="connsiteX119" fmla="*/ 7022 w 10000"/>
                  <a:gd name="connsiteY119" fmla="*/ 8219 h 9895"/>
                  <a:gd name="connsiteX120" fmla="*/ 6934 w 10000"/>
                  <a:gd name="connsiteY120" fmla="*/ 8377 h 9895"/>
                  <a:gd name="connsiteX121" fmla="*/ 6667 w 10000"/>
                  <a:gd name="connsiteY121" fmla="*/ 8455 h 9895"/>
                  <a:gd name="connsiteX122" fmla="*/ 6799 w 10000"/>
                  <a:gd name="connsiteY122" fmla="*/ 8612 h 9895"/>
                  <a:gd name="connsiteX123" fmla="*/ 7067 w 10000"/>
                  <a:gd name="connsiteY123" fmla="*/ 8612 h 9895"/>
                  <a:gd name="connsiteX124" fmla="*/ 7110 w 10000"/>
                  <a:gd name="connsiteY124" fmla="*/ 8612 h 9895"/>
                  <a:gd name="connsiteX125" fmla="*/ 7289 w 10000"/>
                  <a:gd name="connsiteY125" fmla="*/ 8900 h 9895"/>
                  <a:gd name="connsiteX126" fmla="*/ 7377 w 10000"/>
                  <a:gd name="connsiteY126" fmla="*/ 8612 h 9895"/>
                  <a:gd name="connsiteX127" fmla="*/ 7601 w 10000"/>
                  <a:gd name="connsiteY127" fmla="*/ 8560 h 9895"/>
                  <a:gd name="connsiteX128" fmla="*/ 7823 w 10000"/>
                  <a:gd name="connsiteY128" fmla="*/ 8638 h 9895"/>
                  <a:gd name="connsiteX129" fmla="*/ 7823 w 10000"/>
                  <a:gd name="connsiteY129" fmla="*/ 8665 h 9895"/>
                  <a:gd name="connsiteX130" fmla="*/ 8045 w 10000"/>
                  <a:gd name="connsiteY130" fmla="*/ 8612 h 9895"/>
                  <a:gd name="connsiteX131" fmla="*/ 8178 w 10000"/>
                  <a:gd name="connsiteY131" fmla="*/ 8796 h 9895"/>
                  <a:gd name="connsiteX132" fmla="*/ 7733 w 10000"/>
                  <a:gd name="connsiteY132" fmla="*/ 8691 h 9895"/>
                  <a:gd name="connsiteX133" fmla="*/ 7644 w 10000"/>
                  <a:gd name="connsiteY133" fmla="*/ 8718 h 9895"/>
                  <a:gd name="connsiteX134" fmla="*/ 7601 w 10000"/>
                  <a:gd name="connsiteY134" fmla="*/ 8926 h 9895"/>
                  <a:gd name="connsiteX135" fmla="*/ 7555 w 10000"/>
                  <a:gd name="connsiteY135" fmla="*/ 9058 h 9895"/>
                  <a:gd name="connsiteX136" fmla="*/ 7911 w 10000"/>
                  <a:gd name="connsiteY136" fmla="*/ 9031 h 9895"/>
                  <a:gd name="connsiteX137" fmla="*/ 8001 w 10000"/>
                  <a:gd name="connsiteY137" fmla="*/ 9110 h 9895"/>
                  <a:gd name="connsiteX138" fmla="*/ 8045 w 10000"/>
                  <a:gd name="connsiteY138" fmla="*/ 8953 h 9895"/>
                  <a:gd name="connsiteX139" fmla="*/ 8178 w 10000"/>
                  <a:gd name="connsiteY139" fmla="*/ 8744 h 9895"/>
                  <a:gd name="connsiteX140" fmla="*/ 8488 w 10000"/>
                  <a:gd name="connsiteY140" fmla="*/ 9136 h 9895"/>
                  <a:gd name="connsiteX141" fmla="*/ 9066 w 10000"/>
                  <a:gd name="connsiteY141" fmla="*/ 9895 h 9895"/>
                  <a:gd name="connsiteX0" fmla="*/ 9066 w 9066"/>
                  <a:gd name="connsiteY0" fmla="*/ 10000 h 10000"/>
                  <a:gd name="connsiteX1" fmla="*/ 6889 w 9066"/>
                  <a:gd name="connsiteY1" fmla="*/ 3941 h 10000"/>
                  <a:gd name="connsiteX2" fmla="*/ 6533 w 9066"/>
                  <a:gd name="connsiteY2" fmla="*/ 3941 h 10000"/>
                  <a:gd name="connsiteX3" fmla="*/ 6178 w 9066"/>
                  <a:gd name="connsiteY3" fmla="*/ 4047 h 10000"/>
                  <a:gd name="connsiteX4" fmla="*/ 5778 w 9066"/>
                  <a:gd name="connsiteY4" fmla="*/ 4021 h 10000"/>
                  <a:gd name="connsiteX5" fmla="*/ 5778 w 9066"/>
                  <a:gd name="connsiteY5" fmla="*/ 3519 h 10000"/>
                  <a:gd name="connsiteX6" fmla="*/ 5999 w 9066"/>
                  <a:gd name="connsiteY6" fmla="*/ 3492 h 10000"/>
                  <a:gd name="connsiteX7" fmla="*/ 5867 w 9066"/>
                  <a:gd name="connsiteY7" fmla="*/ 3360 h 10000"/>
                  <a:gd name="connsiteX8" fmla="*/ 5867 w 9066"/>
                  <a:gd name="connsiteY8" fmla="*/ 3148 h 10000"/>
                  <a:gd name="connsiteX9" fmla="*/ 5911 w 9066"/>
                  <a:gd name="connsiteY9" fmla="*/ 3017 h 10000"/>
                  <a:gd name="connsiteX10" fmla="*/ 5468 w 9066"/>
                  <a:gd name="connsiteY10" fmla="*/ 2804 h 10000"/>
                  <a:gd name="connsiteX11" fmla="*/ 5022 w 9066"/>
                  <a:gd name="connsiteY11" fmla="*/ 2567 h 10000"/>
                  <a:gd name="connsiteX12" fmla="*/ 4800 w 9066"/>
                  <a:gd name="connsiteY12" fmla="*/ 2407 h 10000"/>
                  <a:gd name="connsiteX13" fmla="*/ 4489 w 9066"/>
                  <a:gd name="connsiteY13" fmla="*/ 2355 h 10000"/>
                  <a:gd name="connsiteX14" fmla="*/ 4134 w 9066"/>
                  <a:gd name="connsiteY14" fmla="*/ 2381 h 10000"/>
                  <a:gd name="connsiteX15" fmla="*/ 3777 w 9066"/>
                  <a:gd name="connsiteY15" fmla="*/ 2302 h 10000"/>
                  <a:gd name="connsiteX16" fmla="*/ 3333 w 9066"/>
                  <a:gd name="connsiteY16" fmla="*/ 1666 h 10000"/>
                  <a:gd name="connsiteX17" fmla="*/ 3200 w 9066"/>
                  <a:gd name="connsiteY17" fmla="*/ 1508 h 10000"/>
                  <a:gd name="connsiteX18" fmla="*/ 3066 w 9066"/>
                  <a:gd name="connsiteY18" fmla="*/ 1138 h 10000"/>
                  <a:gd name="connsiteX19" fmla="*/ 2889 w 9066"/>
                  <a:gd name="connsiteY19" fmla="*/ 793 h 10000"/>
                  <a:gd name="connsiteX20" fmla="*/ 2355 w 9066"/>
                  <a:gd name="connsiteY20" fmla="*/ 555 h 10000"/>
                  <a:gd name="connsiteX21" fmla="*/ 2043 w 9066"/>
                  <a:gd name="connsiteY21" fmla="*/ 53 h 10000"/>
                  <a:gd name="connsiteX22" fmla="*/ 1644 w 9066"/>
                  <a:gd name="connsiteY22" fmla="*/ 53 h 10000"/>
                  <a:gd name="connsiteX23" fmla="*/ 1466 w 9066"/>
                  <a:gd name="connsiteY23" fmla="*/ 159 h 10000"/>
                  <a:gd name="connsiteX24" fmla="*/ 1423 w 9066"/>
                  <a:gd name="connsiteY24" fmla="*/ 0 h 10000"/>
                  <a:gd name="connsiteX25" fmla="*/ 844 w 9066"/>
                  <a:gd name="connsiteY25" fmla="*/ 105 h 10000"/>
                  <a:gd name="connsiteX26" fmla="*/ 1466 w 9066"/>
                  <a:gd name="connsiteY26" fmla="*/ 212 h 10000"/>
                  <a:gd name="connsiteX27" fmla="*/ 1423 w 9066"/>
                  <a:gd name="connsiteY27" fmla="*/ 450 h 10000"/>
                  <a:gd name="connsiteX28" fmla="*/ 1555 w 9066"/>
                  <a:gd name="connsiteY28" fmla="*/ 767 h 10000"/>
                  <a:gd name="connsiteX29" fmla="*/ 1689 w 9066"/>
                  <a:gd name="connsiteY29" fmla="*/ 952 h 10000"/>
                  <a:gd name="connsiteX30" fmla="*/ 1466 w 9066"/>
                  <a:gd name="connsiteY30" fmla="*/ 1296 h 10000"/>
                  <a:gd name="connsiteX31" fmla="*/ 1290 w 9066"/>
                  <a:gd name="connsiteY31" fmla="*/ 1296 h 10000"/>
                  <a:gd name="connsiteX32" fmla="*/ 1111 w 9066"/>
                  <a:gd name="connsiteY32" fmla="*/ 1534 h 10000"/>
                  <a:gd name="connsiteX33" fmla="*/ 1423 w 9066"/>
                  <a:gd name="connsiteY33" fmla="*/ 1640 h 10000"/>
                  <a:gd name="connsiteX34" fmla="*/ 1023 w 9066"/>
                  <a:gd name="connsiteY34" fmla="*/ 1614 h 10000"/>
                  <a:gd name="connsiteX35" fmla="*/ 844 w 9066"/>
                  <a:gd name="connsiteY35" fmla="*/ 1931 h 10000"/>
                  <a:gd name="connsiteX36" fmla="*/ 800 w 9066"/>
                  <a:gd name="connsiteY36" fmla="*/ 1984 h 10000"/>
                  <a:gd name="connsiteX37" fmla="*/ 622 w 9066"/>
                  <a:gd name="connsiteY37" fmla="*/ 2328 h 10000"/>
                  <a:gd name="connsiteX38" fmla="*/ 889 w 9066"/>
                  <a:gd name="connsiteY38" fmla="*/ 2407 h 10000"/>
                  <a:gd name="connsiteX39" fmla="*/ 533 w 9066"/>
                  <a:gd name="connsiteY39" fmla="*/ 2672 h 10000"/>
                  <a:gd name="connsiteX40" fmla="*/ 88 w 9066"/>
                  <a:gd name="connsiteY40" fmla="*/ 2963 h 10000"/>
                  <a:gd name="connsiteX41" fmla="*/ 0 w 9066"/>
                  <a:gd name="connsiteY41" fmla="*/ 3122 h 10000"/>
                  <a:gd name="connsiteX42" fmla="*/ 223 w 9066"/>
                  <a:gd name="connsiteY42" fmla="*/ 3465 h 10000"/>
                  <a:gd name="connsiteX43" fmla="*/ 0 w 9066"/>
                  <a:gd name="connsiteY43" fmla="*/ 3784 h 10000"/>
                  <a:gd name="connsiteX44" fmla="*/ 45 w 9066"/>
                  <a:gd name="connsiteY44" fmla="*/ 4127 h 10000"/>
                  <a:gd name="connsiteX45" fmla="*/ 179 w 9066"/>
                  <a:gd name="connsiteY45" fmla="*/ 4233 h 10000"/>
                  <a:gd name="connsiteX46" fmla="*/ 444 w 9066"/>
                  <a:gd name="connsiteY46" fmla="*/ 4206 h 10000"/>
                  <a:gd name="connsiteX47" fmla="*/ 978 w 9066"/>
                  <a:gd name="connsiteY47" fmla="*/ 4260 h 10000"/>
                  <a:gd name="connsiteX48" fmla="*/ 1423 w 9066"/>
                  <a:gd name="connsiteY48" fmla="*/ 4154 h 10000"/>
                  <a:gd name="connsiteX49" fmla="*/ 1912 w 9066"/>
                  <a:gd name="connsiteY49" fmla="*/ 4154 h 10000"/>
                  <a:gd name="connsiteX50" fmla="*/ 2222 w 9066"/>
                  <a:gd name="connsiteY50" fmla="*/ 4047 h 10000"/>
                  <a:gd name="connsiteX51" fmla="*/ 2310 w 9066"/>
                  <a:gd name="connsiteY51" fmla="*/ 4074 h 10000"/>
                  <a:gd name="connsiteX52" fmla="*/ 2178 w 9066"/>
                  <a:gd name="connsiteY52" fmla="*/ 4127 h 10000"/>
                  <a:gd name="connsiteX53" fmla="*/ 2489 w 9066"/>
                  <a:gd name="connsiteY53" fmla="*/ 4365 h 10000"/>
                  <a:gd name="connsiteX54" fmla="*/ 2711 w 9066"/>
                  <a:gd name="connsiteY54" fmla="*/ 4312 h 10000"/>
                  <a:gd name="connsiteX55" fmla="*/ 3023 w 9066"/>
                  <a:gd name="connsiteY55" fmla="*/ 4417 h 10000"/>
                  <a:gd name="connsiteX56" fmla="*/ 3421 w 9066"/>
                  <a:gd name="connsiteY56" fmla="*/ 4391 h 10000"/>
                  <a:gd name="connsiteX57" fmla="*/ 4089 w 9066"/>
                  <a:gd name="connsiteY57" fmla="*/ 4472 h 10000"/>
                  <a:gd name="connsiteX58" fmla="*/ 4265 w 9066"/>
                  <a:gd name="connsiteY58" fmla="*/ 4525 h 10000"/>
                  <a:gd name="connsiteX59" fmla="*/ 4888 w 9066"/>
                  <a:gd name="connsiteY59" fmla="*/ 4391 h 10000"/>
                  <a:gd name="connsiteX60" fmla="*/ 4978 w 9066"/>
                  <a:gd name="connsiteY60" fmla="*/ 4472 h 10000"/>
                  <a:gd name="connsiteX61" fmla="*/ 5155 w 9066"/>
                  <a:gd name="connsiteY61" fmla="*/ 4365 h 10000"/>
                  <a:gd name="connsiteX62" fmla="*/ 5245 w 9066"/>
                  <a:gd name="connsiteY62" fmla="*/ 4498 h 10000"/>
                  <a:gd name="connsiteX63" fmla="*/ 5867 w 9066"/>
                  <a:gd name="connsiteY63" fmla="*/ 4339 h 10000"/>
                  <a:gd name="connsiteX64" fmla="*/ 5867 w 9066"/>
                  <a:gd name="connsiteY64" fmla="*/ 4180 h 10000"/>
                  <a:gd name="connsiteX65" fmla="*/ 5999 w 9066"/>
                  <a:gd name="connsiteY65" fmla="*/ 4154 h 10000"/>
                  <a:gd name="connsiteX66" fmla="*/ 6134 w 9066"/>
                  <a:gd name="connsiteY66" fmla="*/ 4206 h 10000"/>
                  <a:gd name="connsiteX67" fmla="*/ 6578 w 9066"/>
                  <a:gd name="connsiteY67" fmla="*/ 4101 h 10000"/>
                  <a:gd name="connsiteX68" fmla="*/ 6667 w 9066"/>
                  <a:gd name="connsiteY68" fmla="*/ 4127 h 10000"/>
                  <a:gd name="connsiteX69" fmla="*/ 6889 w 9066"/>
                  <a:gd name="connsiteY69" fmla="*/ 4603 h 10000"/>
                  <a:gd name="connsiteX70" fmla="*/ 7022 w 9066"/>
                  <a:gd name="connsiteY70" fmla="*/ 4656 h 10000"/>
                  <a:gd name="connsiteX71" fmla="*/ 7334 w 9066"/>
                  <a:gd name="connsiteY71" fmla="*/ 4656 h 10000"/>
                  <a:gd name="connsiteX72" fmla="*/ 7467 w 9066"/>
                  <a:gd name="connsiteY72" fmla="*/ 4868 h 10000"/>
                  <a:gd name="connsiteX73" fmla="*/ 7511 w 9066"/>
                  <a:gd name="connsiteY73" fmla="*/ 5027 h 10000"/>
                  <a:gd name="connsiteX74" fmla="*/ 8045 w 9066"/>
                  <a:gd name="connsiteY74" fmla="*/ 5661 h 10000"/>
                  <a:gd name="connsiteX75" fmla="*/ 7823 w 9066"/>
                  <a:gd name="connsiteY75" fmla="*/ 5555 h 10000"/>
                  <a:gd name="connsiteX76" fmla="*/ 7200 w 9066"/>
                  <a:gd name="connsiteY76" fmla="*/ 5661 h 10000"/>
                  <a:gd name="connsiteX77" fmla="*/ 6889 w 9066"/>
                  <a:gd name="connsiteY77" fmla="*/ 5344 h 10000"/>
                  <a:gd name="connsiteX78" fmla="*/ 6667 w 9066"/>
                  <a:gd name="connsiteY78" fmla="*/ 5370 h 10000"/>
                  <a:gd name="connsiteX79" fmla="*/ 6844 w 9066"/>
                  <a:gd name="connsiteY79" fmla="*/ 5582 h 10000"/>
                  <a:gd name="connsiteX80" fmla="*/ 6889 w 9066"/>
                  <a:gd name="connsiteY80" fmla="*/ 5741 h 10000"/>
                  <a:gd name="connsiteX81" fmla="*/ 6444 w 9066"/>
                  <a:gd name="connsiteY81" fmla="*/ 6032 h 10000"/>
                  <a:gd name="connsiteX82" fmla="*/ 6356 w 9066"/>
                  <a:gd name="connsiteY82" fmla="*/ 6191 h 10000"/>
                  <a:gd name="connsiteX83" fmla="*/ 6312 w 9066"/>
                  <a:gd name="connsiteY83" fmla="*/ 6322 h 10000"/>
                  <a:gd name="connsiteX84" fmla="*/ 6266 w 9066"/>
                  <a:gd name="connsiteY84" fmla="*/ 6375 h 10000"/>
                  <a:gd name="connsiteX85" fmla="*/ 6178 w 9066"/>
                  <a:gd name="connsiteY85" fmla="*/ 6482 h 10000"/>
                  <a:gd name="connsiteX86" fmla="*/ 5911 w 9066"/>
                  <a:gd name="connsiteY86" fmla="*/ 6561 h 10000"/>
                  <a:gd name="connsiteX87" fmla="*/ 5999 w 9066"/>
                  <a:gd name="connsiteY87" fmla="*/ 6746 h 10000"/>
                  <a:gd name="connsiteX88" fmla="*/ 5955 w 9066"/>
                  <a:gd name="connsiteY88" fmla="*/ 6798 h 10000"/>
                  <a:gd name="connsiteX89" fmla="*/ 5600 w 9066"/>
                  <a:gd name="connsiteY89" fmla="*/ 6958 h 10000"/>
                  <a:gd name="connsiteX90" fmla="*/ 5245 w 9066"/>
                  <a:gd name="connsiteY90" fmla="*/ 6932 h 10000"/>
                  <a:gd name="connsiteX91" fmla="*/ 5556 w 9066"/>
                  <a:gd name="connsiteY91" fmla="*/ 7037 h 10000"/>
                  <a:gd name="connsiteX92" fmla="*/ 5556 w 9066"/>
                  <a:gd name="connsiteY92" fmla="*/ 7354 h 10000"/>
                  <a:gd name="connsiteX93" fmla="*/ 5155 w 9066"/>
                  <a:gd name="connsiteY93" fmla="*/ 7434 h 10000"/>
                  <a:gd name="connsiteX94" fmla="*/ 5067 w 9066"/>
                  <a:gd name="connsiteY94" fmla="*/ 7302 h 10000"/>
                  <a:gd name="connsiteX95" fmla="*/ 5022 w 9066"/>
                  <a:gd name="connsiteY95" fmla="*/ 7197 h 10000"/>
                  <a:gd name="connsiteX96" fmla="*/ 4624 w 9066"/>
                  <a:gd name="connsiteY96" fmla="*/ 7275 h 10000"/>
                  <a:gd name="connsiteX97" fmla="*/ 4800 w 9066"/>
                  <a:gd name="connsiteY97" fmla="*/ 7382 h 10000"/>
                  <a:gd name="connsiteX98" fmla="*/ 4933 w 9066"/>
                  <a:gd name="connsiteY98" fmla="*/ 7487 h 10000"/>
                  <a:gd name="connsiteX99" fmla="*/ 5111 w 9066"/>
                  <a:gd name="connsiteY99" fmla="*/ 7751 h 10000"/>
                  <a:gd name="connsiteX100" fmla="*/ 5333 w 9066"/>
                  <a:gd name="connsiteY100" fmla="*/ 7699 h 10000"/>
                  <a:gd name="connsiteX101" fmla="*/ 5511 w 9066"/>
                  <a:gd name="connsiteY101" fmla="*/ 7910 h 10000"/>
                  <a:gd name="connsiteX102" fmla="*/ 5644 w 9066"/>
                  <a:gd name="connsiteY102" fmla="*/ 7963 h 10000"/>
                  <a:gd name="connsiteX103" fmla="*/ 5955 w 9066"/>
                  <a:gd name="connsiteY103" fmla="*/ 7936 h 10000"/>
                  <a:gd name="connsiteX104" fmla="*/ 6089 w 9066"/>
                  <a:gd name="connsiteY104" fmla="*/ 8069 h 10000"/>
                  <a:gd name="connsiteX105" fmla="*/ 6223 w 9066"/>
                  <a:gd name="connsiteY105" fmla="*/ 8201 h 10000"/>
                  <a:gd name="connsiteX106" fmla="*/ 6844 w 9066"/>
                  <a:gd name="connsiteY106" fmla="*/ 8016 h 10000"/>
                  <a:gd name="connsiteX107" fmla="*/ 6844 w 9066"/>
                  <a:gd name="connsiteY107" fmla="*/ 7936 h 10000"/>
                  <a:gd name="connsiteX108" fmla="*/ 6667 w 9066"/>
                  <a:gd name="connsiteY108" fmla="*/ 7778 h 10000"/>
                  <a:gd name="connsiteX109" fmla="*/ 6889 w 9066"/>
                  <a:gd name="connsiteY109" fmla="*/ 7620 h 10000"/>
                  <a:gd name="connsiteX110" fmla="*/ 6755 w 9066"/>
                  <a:gd name="connsiteY110" fmla="*/ 7434 h 10000"/>
                  <a:gd name="connsiteX111" fmla="*/ 6889 w 9066"/>
                  <a:gd name="connsiteY111" fmla="*/ 7354 h 10000"/>
                  <a:gd name="connsiteX112" fmla="*/ 7067 w 9066"/>
                  <a:gd name="connsiteY112" fmla="*/ 7539 h 10000"/>
                  <a:gd name="connsiteX113" fmla="*/ 6979 w 9066"/>
                  <a:gd name="connsiteY113" fmla="*/ 7646 h 10000"/>
                  <a:gd name="connsiteX114" fmla="*/ 7377 w 9066"/>
                  <a:gd name="connsiteY114" fmla="*/ 7699 h 10000"/>
                  <a:gd name="connsiteX115" fmla="*/ 7555 w 9066"/>
                  <a:gd name="connsiteY115" fmla="*/ 7778 h 10000"/>
                  <a:gd name="connsiteX116" fmla="*/ 7733 w 9066"/>
                  <a:gd name="connsiteY116" fmla="*/ 7990 h 10000"/>
                  <a:gd name="connsiteX117" fmla="*/ 7467 w 9066"/>
                  <a:gd name="connsiteY117" fmla="*/ 8175 h 10000"/>
                  <a:gd name="connsiteX118" fmla="*/ 7022 w 9066"/>
                  <a:gd name="connsiteY118" fmla="*/ 8306 h 10000"/>
                  <a:gd name="connsiteX119" fmla="*/ 6934 w 9066"/>
                  <a:gd name="connsiteY119" fmla="*/ 8466 h 10000"/>
                  <a:gd name="connsiteX120" fmla="*/ 6667 w 9066"/>
                  <a:gd name="connsiteY120" fmla="*/ 8545 h 10000"/>
                  <a:gd name="connsiteX121" fmla="*/ 6799 w 9066"/>
                  <a:gd name="connsiteY121" fmla="*/ 8703 h 10000"/>
                  <a:gd name="connsiteX122" fmla="*/ 7067 w 9066"/>
                  <a:gd name="connsiteY122" fmla="*/ 8703 h 10000"/>
                  <a:gd name="connsiteX123" fmla="*/ 7110 w 9066"/>
                  <a:gd name="connsiteY123" fmla="*/ 8703 h 10000"/>
                  <a:gd name="connsiteX124" fmla="*/ 7289 w 9066"/>
                  <a:gd name="connsiteY124" fmla="*/ 8994 h 10000"/>
                  <a:gd name="connsiteX125" fmla="*/ 7377 w 9066"/>
                  <a:gd name="connsiteY125" fmla="*/ 8703 h 10000"/>
                  <a:gd name="connsiteX126" fmla="*/ 7601 w 9066"/>
                  <a:gd name="connsiteY126" fmla="*/ 8651 h 10000"/>
                  <a:gd name="connsiteX127" fmla="*/ 7823 w 9066"/>
                  <a:gd name="connsiteY127" fmla="*/ 8730 h 10000"/>
                  <a:gd name="connsiteX128" fmla="*/ 7823 w 9066"/>
                  <a:gd name="connsiteY128" fmla="*/ 8757 h 10000"/>
                  <a:gd name="connsiteX129" fmla="*/ 8045 w 9066"/>
                  <a:gd name="connsiteY129" fmla="*/ 8703 h 10000"/>
                  <a:gd name="connsiteX130" fmla="*/ 8178 w 9066"/>
                  <a:gd name="connsiteY130" fmla="*/ 8889 h 10000"/>
                  <a:gd name="connsiteX131" fmla="*/ 7733 w 9066"/>
                  <a:gd name="connsiteY131" fmla="*/ 8783 h 10000"/>
                  <a:gd name="connsiteX132" fmla="*/ 7644 w 9066"/>
                  <a:gd name="connsiteY132" fmla="*/ 8811 h 10000"/>
                  <a:gd name="connsiteX133" fmla="*/ 7601 w 9066"/>
                  <a:gd name="connsiteY133" fmla="*/ 9021 h 10000"/>
                  <a:gd name="connsiteX134" fmla="*/ 7555 w 9066"/>
                  <a:gd name="connsiteY134" fmla="*/ 9154 h 10000"/>
                  <a:gd name="connsiteX135" fmla="*/ 7911 w 9066"/>
                  <a:gd name="connsiteY135" fmla="*/ 9127 h 10000"/>
                  <a:gd name="connsiteX136" fmla="*/ 8001 w 9066"/>
                  <a:gd name="connsiteY136" fmla="*/ 9207 h 10000"/>
                  <a:gd name="connsiteX137" fmla="*/ 8045 w 9066"/>
                  <a:gd name="connsiteY137" fmla="*/ 9048 h 10000"/>
                  <a:gd name="connsiteX138" fmla="*/ 8178 w 9066"/>
                  <a:gd name="connsiteY138" fmla="*/ 8837 h 10000"/>
                  <a:gd name="connsiteX139" fmla="*/ 8488 w 9066"/>
                  <a:gd name="connsiteY139" fmla="*/ 9233 h 10000"/>
                  <a:gd name="connsiteX140" fmla="*/ 9066 w 9066"/>
                  <a:gd name="connsiteY140" fmla="*/ 10000 h 10000"/>
                  <a:gd name="connsiteX0" fmla="*/ 10000 w 10000"/>
                  <a:gd name="connsiteY0" fmla="*/ 10000 h 10000"/>
                  <a:gd name="connsiteX1" fmla="*/ 7599 w 10000"/>
                  <a:gd name="connsiteY1" fmla="*/ 3941 h 10000"/>
                  <a:gd name="connsiteX2" fmla="*/ 7206 w 10000"/>
                  <a:gd name="connsiteY2" fmla="*/ 3941 h 10000"/>
                  <a:gd name="connsiteX3" fmla="*/ 6814 w 10000"/>
                  <a:gd name="connsiteY3" fmla="*/ 4047 h 10000"/>
                  <a:gd name="connsiteX4" fmla="*/ 6373 w 10000"/>
                  <a:gd name="connsiteY4" fmla="*/ 4021 h 10000"/>
                  <a:gd name="connsiteX5" fmla="*/ 6373 w 10000"/>
                  <a:gd name="connsiteY5" fmla="*/ 3519 h 10000"/>
                  <a:gd name="connsiteX6" fmla="*/ 6617 w 10000"/>
                  <a:gd name="connsiteY6" fmla="*/ 3492 h 10000"/>
                  <a:gd name="connsiteX7" fmla="*/ 6471 w 10000"/>
                  <a:gd name="connsiteY7" fmla="*/ 3360 h 10000"/>
                  <a:gd name="connsiteX8" fmla="*/ 6471 w 10000"/>
                  <a:gd name="connsiteY8" fmla="*/ 3148 h 10000"/>
                  <a:gd name="connsiteX9" fmla="*/ 6520 w 10000"/>
                  <a:gd name="connsiteY9" fmla="*/ 3017 h 10000"/>
                  <a:gd name="connsiteX10" fmla="*/ 6031 w 10000"/>
                  <a:gd name="connsiteY10" fmla="*/ 2804 h 10000"/>
                  <a:gd name="connsiteX11" fmla="*/ 5539 w 10000"/>
                  <a:gd name="connsiteY11" fmla="*/ 2567 h 10000"/>
                  <a:gd name="connsiteX12" fmla="*/ 5295 w 10000"/>
                  <a:gd name="connsiteY12" fmla="*/ 2407 h 10000"/>
                  <a:gd name="connsiteX13" fmla="*/ 4951 w 10000"/>
                  <a:gd name="connsiteY13" fmla="*/ 2355 h 10000"/>
                  <a:gd name="connsiteX14" fmla="*/ 4560 w 10000"/>
                  <a:gd name="connsiteY14" fmla="*/ 2381 h 10000"/>
                  <a:gd name="connsiteX15" fmla="*/ 4166 w 10000"/>
                  <a:gd name="connsiteY15" fmla="*/ 2302 h 10000"/>
                  <a:gd name="connsiteX16" fmla="*/ 3676 w 10000"/>
                  <a:gd name="connsiteY16" fmla="*/ 1666 h 10000"/>
                  <a:gd name="connsiteX17" fmla="*/ 3530 w 10000"/>
                  <a:gd name="connsiteY17" fmla="*/ 1508 h 10000"/>
                  <a:gd name="connsiteX18" fmla="*/ 3382 w 10000"/>
                  <a:gd name="connsiteY18" fmla="*/ 1138 h 10000"/>
                  <a:gd name="connsiteX19" fmla="*/ 3187 w 10000"/>
                  <a:gd name="connsiteY19" fmla="*/ 793 h 10000"/>
                  <a:gd name="connsiteX20" fmla="*/ 2598 w 10000"/>
                  <a:gd name="connsiteY20" fmla="*/ 555 h 10000"/>
                  <a:gd name="connsiteX21" fmla="*/ 2253 w 10000"/>
                  <a:gd name="connsiteY21" fmla="*/ 53 h 10000"/>
                  <a:gd name="connsiteX22" fmla="*/ 1813 w 10000"/>
                  <a:gd name="connsiteY22" fmla="*/ 53 h 10000"/>
                  <a:gd name="connsiteX23" fmla="*/ 1617 w 10000"/>
                  <a:gd name="connsiteY23" fmla="*/ 159 h 10000"/>
                  <a:gd name="connsiteX24" fmla="*/ 1570 w 10000"/>
                  <a:gd name="connsiteY24" fmla="*/ 0 h 10000"/>
                  <a:gd name="connsiteX25" fmla="*/ 931 w 10000"/>
                  <a:gd name="connsiteY25" fmla="*/ 105 h 10000"/>
                  <a:gd name="connsiteX26" fmla="*/ 1617 w 10000"/>
                  <a:gd name="connsiteY26" fmla="*/ 212 h 10000"/>
                  <a:gd name="connsiteX27" fmla="*/ 1570 w 10000"/>
                  <a:gd name="connsiteY27" fmla="*/ 450 h 10000"/>
                  <a:gd name="connsiteX28" fmla="*/ 1715 w 10000"/>
                  <a:gd name="connsiteY28" fmla="*/ 767 h 10000"/>
                  <a:gd name="connsiteX29" fmla="*/ 1863 w 10000"/>
                  <a:gd name="connsiteY29" fmla="*/ 952 h 10000"/>
                  <a:gd name="connsiteX30" fmla="*/ 1617 w 10000"/>
                  <a:gd name="connsiteY30" fmla="*/ 1296 h 10000"/>
                  <a:gd name="connsiteX31" fmla="*/ 1423 w 10000"/>
                  <a:gd name="connsiteY31" fmla="*/ 1296 h 10000"/>
                  <a:gd name="connsiteX32" fmla="*/ 1225 w 10000"/>
                  <a:gd name="connsiteY32" fmla="*/ 1534 h 10000"/>
                  <a:gd name="connsiteX33" fmla="*/ 1570 w 10000"/>
                  <a:gd name="connsiteY33" fmla="*/ 1640 h 10000"/>
                  <a:gd name="connsiteX34" fmla="*/ 1128 w 10000"/>
                  <a:gd name="connsiteY34" fmla="*/ 1614 h 10000"/>
                  <a:gd name="connsiteX35" fmla="*/ 931 w 10000"/>
                  <a:gd name="connsiteY35" fmla="*/ 1931 h 10000"/>
                  <a:gd name="connsiteX36" fmla="*/ 882 w 10000"/>
                  <a:gd name="connsiteY36" fmla="*/ 1984 h 10000"/>
                  <a:gd name="connsiteX37" fmla="*/ 686 w 10000"/>
                  <a:gd name="connsiteY37" fmla="*/ 2328 h 10000"/>
                  <a:gd name="connsiteX38" fmla="*/ 981 w 10000"/>
                  <a:gd name="connsiteY38" fmla="*/ 2407 h 10000"/>
                  <a:gd name="connsiteX39" fmla="*/ 588 w 10000"/>
                  <a:gd name="connsiteY39" fmla="*/ 2672 h 10000"/>
                  <a:gd name="connsiteX40" fmla="*/ 97 w 10000"/>
                  <a:gd name="connsiteY40" fmla="*/ 2963 h 10000"/>
                  <a:gd name="connsiteX41" fmla="*/ 0 w 10000"/>
                  <a:gd name="connsiteY41" fmla="*/ 3122 h 10000"/>
                  <a:gd name="connsiteX42" fmla="*/ 246 w 10000"/>
                  <a:gd name="connsiteY42" fmla="*/ 3465 h 10000"/>
                  <a:gd name="connsiteX43" fmla="*/ 0 w 10000"/>
                  <a:gd name="connsiteY43" fmla="*/ 3784 h 10000"/>
                  <a:gd name="connsiteX44" fmla="*/ 50 w 10000"/>
                  <a:gd name="connsiteY44" fmla="*/ 4127 h 10000"/>
                  <a:gd name="connsiteX45" fmla="*/ 197 w 10000"/>
                  <a:gd name="connsiteY45" fmla="*/ 4233 h 10000"/>
                  <a:gd name="connsiteX46" fmla="*/ 490 w 10000"/>
                  <a:gd name="connsiteY46" fmla="*/ 4206 h 10000"/>
                  <a:gd name="connsiteX47" fmla="*/ 1079 w 10000"/>
                  <a:gd name="connsiteY47" fmla="*/ 4260 h 10000"/>
                  <a:gd name="connsiteX48" fmla="*/ 1570 w 10000"/>
                  <a:gd name="connsiteY48" fmla="*/ 4154 h 10000"/>
                  <a:gd name="connsiteX49" fmla="*/ 2109 w 10000"/>
                  <a:gd name="connsiteY49" fmla="*/ 4154 h 10000"/>
                  <a:gd name="connsiteX50" fmla="*/ 2451 w 10000"/>
                  <a:gd name="connsiteY50" fmla="*/ 4047 h 10000"/>
                  <a:gd name="connsiteX51" fmla="*/ 2548 w 10000"/>
                  <a:gd name="connsiteY51" fmla="*/ 4074 h 10000"/>
                  <a:gd name="connsiteX52" fmla="*/ 2402 w 10000"/>
                  <a:gd name="connsiteY52" fmla="*/ 4127 h 10000"/>
                  <a:gd name="connsiteX53" fmla="*/ 2745 w 10000"/>
                  <a:gd name="connsiteY53" fmla="*/ 4365 h 10000"/>
                  <a:gd name="connsiteX54" fmla="*/ 2990 w 10000"/>
                  <a:gd name="connsiteY54" fmla="*/ 4312 h 10000"/>
                  <a:gd name="connsiteX55" fmla="*/ 3334 w 10000"/>
                  <a:gd name="connsiteY55" fmla="*/ 4417 h 10000"/>
                  <a:gd name="connsiteX56" fmla="*/ 3773 w 10000"/>
                  <a:gd name="connsiteY56" fmla="*/ 4391 h 10000"/>
                  <a:gd name="connsiteX57" fmla="*/ 4510 w 10000"/>
                  <a:gd name="connsiteY57" fmla="*/ 4472 h 10000"/>
                  <a:gd name="connsiteX58" fmla="*/ 4704 w 10000"/>
                  <a:gd name="connsiteY58" fmla="*/ 4525 h 10000"/>
                  <a:gd name="connsiteX59" fmla="*/ 5392 w 10000"/>
                  <a:gd name="connsiteY59" fmla="*/ 4391 h 10000"/>
                  <a:gd name="connsiteX60" fmla="*/ 5491 w 10000"/>
                  <a:gd name="connsiteY60" fmla="*/ 4472 h 10000"/>
                  <a:gd name="connsiteX61" fmla="*/ 5686 w 10000"/>
                  <a:gd name="connsiteY61" fmla="*/ 4365 h 10000"/>
                  <a:gd name="connsiteX62" fmla="*/ 5785 w 10000"/>
                  <a:gd name="connsiteY62" fmla="*/ 4498 h 10000"/>
                  <a:gd name="connsiteX63" fmla="*/ 6471 w 10000"/>
                  <a:gd name="connsiteY63" fmla="*/ 4339 h 10000"/>
                  <a:gd name="connsiteX64" fmla="*/ 6471 w 10000"/>
                  <a:gd name="connsiteY64" fmla="*/ 4180 h 10000"/>
                  <a:gd name="connsiteX65" fmla="*/ 6617 w 10000"/>
                  <a:gd name="connsiteY65" fmla="*/ 4154 h 10000"/>
                  <a:gd name="connsiteX66" fmla="*/ 6766 w 10000"/>
                  <a:gd name="connsiteY66" fmla="*/ 4206 h 10000"/>
                  <a:gd name="connsiteX67" fmla="*/ 7256 w 10000"/>
                  <a:gd name="connsiteY67" fmla="*/ 4101 h 10000"/>
                  <a:gd name="connsiteX68" fmla="*/ 7354 w 10000"/>
                  <a:gd name="connsiteY68" fmla="*/ 4127 h 10000"/>
                  <a:gd name="connsiteX69" fmla="*/ 7599 w 10000"/>
                  <a:gd name="connsiteY69" fmla="*/ 4603 h 10000"/>
                  <a:gd name="connsiteX70" fmla="*/ 7745 w 10000"/>
                  <a:gd name="connsiteY70" fmla="*/ 4656 h 10000"/>
                  <a:gd name="connsiteX71" fmla="*/ 8090 w 10000"/>
                  <a:gd name="connsiteY71" fmla="*/ 4656 h 10000"/>
                  <a:gd name="connsiteX72" fmla="*/ 8236 w 10000"/>
                  <a:gd name="connsiteY72" fmla="*/ 4868 h 10000"/>
                  <a:gd name="connsiteX73" fmla="*/ 8285 w 10000"/>
                  <a:gd name="connsiteY73" fmla="*/ 5027 h 10000"/>
                  <a:gd name="connsiteX74" fmla="*/ 8874 w 10000"/>
                  <a:gd name="connsiteY74" fmla="*/ 5661 h 10000"/>
                  <a:gd name="connsiteX75" fmla="*/ 8629 w 10000"/>
                  <a:gd name="connsiteY75" fmla="*/ 5555 h 10000"/>
                  <a:gd name="connsiteX76" fmla="*/ 7942 w 10000"/>
                  <a:gd name="connsiteY76" fmla="*/ 5661 h 10000"/>
                  <a:gd name="connsiteX77" fmla="*/ 7599 w 10000"/>
                  <a:gd name="connsiteY77" fmla="*/ 5344 h 10000"/>
                  <a:gd name="connsiteX78" fmla="*/ 7354 w 10000"/>
                  <a:gd name="connsiteY78" fmla="*/ 5370 h 10000"/>
                  <a:gd name="connsiteX79" fmla="*/ 7549 w 10000"/>
                  <a:gd name="connsiteY79" fmla="*/ 5582 h 10000"/>
                  <a:gd name="connsiteX80" fmla="*/ 7599 w 10000"/>
                  <a:gd name="connsiteY80" fmla="*/ 5741 h 10000"/>
                  <a:gd name="connsiteX81" fmla="*/ 7108 w 10000"/>
                  <a:gd name="connsiteY81" fmla="*/ 6032 h 10000"/>
                  <a:gd name="connsiteX82" fmla="*/ 7011 w 10000"/>
                  <a:gd name="connsiteY82" fmla="*/ 6191 h 10000"/>
                  <a:gd name="connsiteX83" fmla="*/ 6962 w 10000"/>
                  <a:gd name="connsiteY83" fmla="*/ 6322 h 10000"/>
                  <a:gd name="connsiteX84" fmla="*/ 6912 w 10000"/>
                  <a:gd name="connsiteY84" fmla="*/ 6375 h 10000"/>
                  <a:gd name="connsiteX85" fmla="*/ 6814 w 10000"/>
                  <a:gd name="connsiteY85" fmla="*/ 6482 h 10000"/>
                  <a:gd name="connsiteX86" fmla="*/ 6520 w 10000"/>
                  <a:gd name="connsiteY86" fmla="*/ 6561 h 10000"/>
                  <a:gd name="connsiteX87" fmla="*/ 6617 w 10000"/>
                  <a:gd name="connsiteY87" fmla="*/ 6746 h 10000"/>
                  <a:gd name="connsiteX88" fmla="*/ 6568 w 10000"/>
                  <a:gd name="connsiteY88" fmla="*/ 6798 h 10000"/>
                  <a:gd name="connsiteX89" fmla="*/ 6177 w 10000"/>
                  <a:gd name="connsiteY89" fmla="*/ 6958 h 10000"/>
                  <a:gd name="connsiteX90" fmla="*/ 5785 w 10000"/>
                  <a:gd name="connsiteY90" fmla="*/ 6932 h 10000"/>
                  <a:gd name="connsiteX91" fmla="*/ 6128 w 10000"/>
                  <a:gd name="connsiteY91" fmla="*/ 7037 h 10000"/>
                  <a:gd name="connsiteX92" fmla="*/ 6128 w 10000"/>
                  <a:gd name="connsiteY92" fmla="*/ 7354 h 10000"/>
                  <a:gd name="connsiteX93" fmla="*/ 5686 w 10000"/>
                  <a:gd name="connsiteY93" fmla="*/ 7434 h 10000"/>
                  <a:gd name="connsiteX94" fmla="*/ 5589 w 10000"/>
                  <a:gd name="connsiteY94" fmla="*/ 7302 h 10000"/>
                  <a:gd name="connsiteX95" fmla="*/ 5539 w 10000"/>
                  <a:gd name="connsiteY95" fmla="*/ 7197 h 10000"/>
                  <a:gd name="connsiteX96" fmla="*/ 5100 w 10000"/>
                  <a:gd name="connsiteY96" fmla="*/ 7275 h 10000"/>
                  <a:gd name="connsiteX97" fmla="*/ 5295 w 10000"/>
                  <a:gd name="connsiteY97" fmla="*/ 7382 h 10000"/>
                  <a:gd name="connsiteX98" fmla="*/ 5441 w 10000"/>
                  <a:gd name="connsiteY98" fmla="*/ 7487 h 10000"/>
                  <a:gd name="connsiteX99" fmla="*/ 5638 w 10000"/>
                  <a:gd name="connsiteY99" fmla="*/ 7751 h 10000"/>
                  <a:gd name="connsiteX100" fmla="*/ 5882 w 10000"/>
                  <a:gd name="connsiteY100" fmla="*/ 7699 h 10000"/>
                  <a:gd name="connsiteX101" fmla="*/ 6079 w 10000"/>
                  <a:gd name="connsiteY101" fmla="*/ 7910 h 10000"/>
                  <a:gd name="connsiteX102" fmla="*/ 6225 w 10000"/>
                  <a:gd name="connsiteY102" fmla="*/ 7963 h 10000"/>
                  <a:gd name="connsiteX103" fmla="*/ 6568 w 10000"/>
                  <a:gd name="connsiteY103" fmla="*/ 7936 h 10000"/>
                  <a:gd name="connsiteX104" fmla="*/ 6716 w 10000"/>
                  <a:gd name="connsiteY104" fmla="*/ 8069 h 10000"/>
                  <a:gd name="connsiteX105" fmla="*/ 6864 w 10000"/>
                  <a:gd name="connsiteY105" fmla="*/ 8201 h 10000"/>
                  <a:gd name="connsiteX106" fmla="*/ 7549 w 10000"/>
                  <a:gd name="connsiteY106" fmla="*/ 8016 h 10000"/>
                  <a:gd name="connsiteX107" fmla="*/ 7549 w 10000"/>
                  <a:gd name="connsiteY107" fmla="*/ 7936 h 10000"/>
                  <a:gd name="connsiteX108" fmla="*/ 7354 w 10000"/>
                  <a:gd name="connsiteY108" fmla="*/ 7778 h 10000"/>
                  <a:gd name="connsiteX109" fmla="*/ 7599 w 10000"/>
                  <a:gd name="connsiteY109" fmla="*/ 7620 h 10000"/>
                  <a:gd name="connsiteX110" fmla="*/ 7451 w 10000"/>
                  <a:gd name="connsiteY110" fmla="*/ 7434 h 10000"/>
                  <a:gd name="connsiteX111" fmla="*/ 7599 w 10000"/>
                  <a:gd name="connsiteY111" fmla="*/ 7354 h 10000"/>
                  <a:gd name="connsiteX112" fmla="*/ 7795 w 10000"/>
                  <a:gd name="connsiteY112" fmla="*/ 7539 h 10000"/>
                  <a:gd name="connsiteX113" fmla="*/ 7698 w 10000"/>
                  <a:gd name="connsiteY113" fmla="*/ 7646 h 10000"/>
                  <a:gd name="connsiteX114" fmla="*/ 8137 w 10000"/>
                  <a:gd name="connsiteY114" fmla="*/ 7699 h 10000"/>
                  <a:gd name="connsiteX115" fmla="*/ 8333 w 10000"/>
                  <a:gd name="connsiteY115" fmla="*/ 7778 h 10000"/>
                  <a:gd name="connsiteX116" fmla="*/ 8530 w 10000"/>
                  <a:gd name="connsiteY116" fmla="*/ 7990 h 10000"/>
                  <a:gd name="connsiteX117" fmla="*/ 8236 w 10000"/>
                  <a:gd name="connsiteY117" fmla="*/ 8175 h 10000"/>
                  <a:gd name="connsiteX118" fmla="*/ 7745 w 10000"/>
                  <a:gd name="connsiteY118" fmla="*/ 8306 h 10000"/>
                  <a:gd name="connsiteX119" fmla="*/ 7648 w 10000"/>
                  <a:gd name="connsiteY119" fmla="*/ 8466 h 10000"/>
                  <a:gd name="connsiteX120" fmla="*/ 7354 w 10000"/>
                  <a:gd name="connsiteY120" fmla="*/ 8545 h 10000"/>
                  <a:gd name="connsiteX121" fmla="*/ 7499 w 10000"/>
                  <a:gd name="connsiteY121" fmla="*/ 8703 h 10000"/>
                  <a:gd name="connsiteX122" fmla="*/ 7795 w 10000"/>
                  <a:gd name="connsiteY122" fmla="*/ 8703 h 10000"/>
                  <a:gd name="connsiteX123" fmla="*/ 7842 w 10000"/>
                  <a:gd name="connsiteY123" fmla="*/ 8703 h 10000"/>
                  <a:gd name="connsiteX124" fmla="*/ 8040 w 10000"/>
                  <a:gd name="connsiteY124" fmla="*/ 8994 h 10000"/>
                  <a:gd name="connsiteX125" fmla="*/ 8137 w 10000"/>
                  <a:gd name="connsiteY125" fmla="*/ 8703 h 10000"/>
                  <a:gd name="connsiteX126" fmla="*/ 8384 w 10000"/>
                  <a:gd name="connsiteY126" fmla="*/ 8651 h 10000"/>
                  <a:gd name="connsiteX127" fmla="*/ 8629 w 10000"/>
                  <a:gd name="connsiteY127" fmla="*/ 8730 h 10000"/>
                  <a:gd name="connsiteX128" fmla="*/ 8629 w 10000"/>
                  <a:gd name="connsiteY128" fmla="*/ 8757 h 10000"/>
                  <a:gd name="connsiteX129" fmla="*/ 8874 w 10000"/>
                  <a:gd name="connsiteY129" fmla="*/ 8703 h 10000"/>
                  <a:gd name="connsiteX130" fmla="*/ 9021 w 10000"/>
                  <a:gd name="connsiteY130" fmla="*/ 8889 h 10000"/>
                  <a:gd name="connsiteX131" fmla="*/ 8530 w 10000"/>
                  <a:gd name="connsiteY131" fmla="*/ 8783 h 10000"/>
                  <a:gd name="connsiteX132" fmla="*/ 8432 w 10000"/>
                  <a:gd name="connsiteY132" fmla="*/ 8811 h 10000"/>
                  <a:gd name="connsiteX133" fmla="*/ 8384 w 10000"/>
                  <a:gd name="connsiteY133" fmla="*/ 9021 h 10000"/>
                  <a:gd name="connsiteX134" fmla="*/ 8333 w 10000"/>
                  <a:gd name="connsiteY134" fmla="*/ 9154 h 10000"/>
                  <a:gd name="connsiteX135" fmla="*/ 8726 w 10000"/>
                  <a:gd name="connsiteY135" fmla="*/ 9127 h 10000"/>
                  <a:gd name="connsiteX136" fmla="*/ 8825 w 10000"/>
                  <a:gd name="connsiteY136" fmla="*/ 9207 h 10000"/>
                  <a:gd name="connsiteX137" fmla="*/ 8874 w 10000"/>
                  <a:gd name="connsiteY137" fmla="*/ 9048 h 10000"/>
                  <a:gd name="connsiteX138" fmla="*/ 9021 w 10000"/>
                  <a:gd name="connsiteY138" fmla="*/ 8837 h 10000"/>
                  <a:gd name="connsiteX139" fmla="*/ 9362 w 10000"/>
                  <a:gd name="connsiteY139" fmla="*/ 9233 h 10000"/>
                  <a:gd name="connsiteX0" fmla="*/ 7599 w 9362"/>
                  <a:gd name="connsiteY0" fmla="*/ 3941 h 9233"/>
                  <a:gd name="connsiteX1" fmla="*/ 7206 w 9362"/>
                  <a:gd name="connsiteY1" fmla="*/ 3941 h 9233"/>
                  <a:gd name="connsiteX2" fmla="*/ 6814 w 9362"/>
                  <a:gd name="connsiteY2" fmla="*/ 4047 h 9233"/>
                  <a:gd name="connsiteX3" fmla="*/ 6373 w 9362"/>
                  <a:gd name="connsiteY3" fmla="*/ 4021 h 9233"/>
                  <a:gd name="connsiteX4" fmla="*/ 6373 w 9362"/>
                  <a:gd name="connsiteY4" fmla="*/ 3519 h 9233"/>
                  <a:gd name="connsiteX5" fmla="*/ 6617 w 9362"/>
                  <a:gd name="connsiteY5" fmla="*/ 3492 h 9233"/>
                  <a:gd name="connsiteX6" fmla="*/ 6471 w 9362"/>
                  <a:gd name="connsiteY6" fmla="*/ 3360 h 9233"/>
                  <a:gd name="connsiteX7" fmla="*/ 6471 w 9362"/>
                  <a:gd name="connsiteY7" fmla="*/ 3148 h 9233"/>
                  <a:gd name="connsiteX8" fmla="*/ 6520 w 9362"/>
                  <a:gd name="connsiteY8" fmla="*/ 3017 h 9233"/>
                  <a:gd name="connsiteX9" fmla="*/ 6031 w 9362"/>
                  <a:gd name="connsiteY9" fmla="*/ 2804 h 9233"/>
                  <a:gd name="connsiteX10" fmla="*/ 5539 w 9362"/>
                  <a:gd name="connsiteY10" fmla="*/ 2567 h 9233"/>
                  <a:gd name="connsiteX11" fmla="*/ 5295 w 9362"/>
                  <a:gd name="connsiteY11" fmla="*/ 2407 h 9233"/>
                  <a:gd name="connsiteX12" fmla="*/ 4951 w 9362"/>
                  <a:gd name="connsiteY12" fmla="*/ 2355 h 9233"/>
                  <a:gd name="connsiteX13" fmla="*/ 4560 w 9362"/>
                  <a:gd name="connsiteY13" fmla="*/ 2381 h 9233"/>
                  <a:gd name="connsiteX14" fmla="*/ 4166 w 9362"/>
                  <a:gd name="connsiteY14" fmla="*/ 2302 h 9233"/>
                  <a:gd name="connsiteX15" fmla="*/ 3676 w 9362"/>
                  <a:gd name="connsiteY15" fmla="*/ 1666 h 9233"/>
                  <a:gd name="connsiteX16" fmla="*/ 3530 w 9362"/>
                  <a:gd name="connsiteY16" fmla="*/ 1508 h 9233"/>
                  <a:gd name="connsiteX17" fmla="*/ 3382 w 9362"/>
                  <a:gd name="connsiteY17" fmla="*/ 1138 h 9233"/>
                  <a:gd name="connsiteX18" fmla="*/ 3187 w 9362"/>
                  <a:gd name="connsiteY18" fmla="*/ 793 h 9233"/>
                  <a:gd name="connsiteX19" fmla="*/ 2598 w 9362"/>
                  <a:gd name="connsiteY19" fmla="*/ 555 h 9233"/>
                  <a:gd name="connsiteX20" fmla="*/ 2253 w 9362"/>
                  <a:gd name="connsiteY20" fmla="*/ 53 h 9233"/>
                  <a:gd name="connsiteX21" fmla="*/ 1813 w 9362"/>
                  <a:gd name="connsiteY21" fmla="*/ 53 h 9233"/>
                  <a:gd name="connsiteX22" fmla="*/ 1617 w 9362"/>
                  <a:gd name="connsiteY22" fmla="*/ 159 h 9233"/>
                  <a:gd name="connsiteX23" fmla="*/ 1570 w 9362"/>
                  <a:gd name="connsiteY23" fmla="*/ 0 h 9233"/>
                  <a:gd name="connsiteX24" fmla="*/ 931 w 9362"/>
                  <a:gd name="connsiteY24" fmla="*/ 105 h 9233"/>
                  <a:gd name="connsiteX25" fmla="*/ 1617 w 9362"/>
                  <a:gd name="connsiteY25" fmla="*/ 212 h 9233"/>
                  <a:gd name="connsiteX26" fmla="*/ 1570 w 9362"/>
                  <a:gd name="connsiteY26" fmla="*/ 450 h 9233"/>
                  <a:gd name="connsiteX27" fmla="*/ 1715 w 9362"/>
                  <a:gd name="connsiteY27" fmla="*/ 767 h 9233"/>
                  <a:gd name="connsiteX28" fmla="*/ 1863 w 9362"/>
                  <a:gd name="connsiteY28" fmla="*/ 952 h 9233"/>
                  <a:gd name="connsiteX29" fmla="*/ 1617 w 9362"/>
                  <a:gd name="connsiteY29" fmla="*/ 1296 h 9233"/>
                  <a:gd name="connsiteX30" fmla="*/ 1423 w 9362"/>
                  <a:gd name="connsiteY30" fmla="*/ 1296 h 9233"/>
                  <a:gd name="connsiteX31" fmla="*/ 1225 w 9362"/>
                  <a:gd name="connsiteY31" fmla="*/ 1534 h 9233"/>
                  <a:gd name="connsiteX32" fmla="*/ 1570 w 9362"/>
                  <a:gd name="connsiteY32" fmla="*/ 1640 h 9233"/>
                  <a:gd name="connsiteX33" fmla="*/ 1128 w 9362"/>
                  <a:gd name="connsiteY33" fmla="*/ 1614 h 9233"/>
                  <a:gd name="connsiteX34" fmla="*/ 931 w 9362"/>
                  <a:gd name="connsiteY34" fmla="*/ 1931 h 9233"/>
                  <a:gd name="connsiteX35" fmla="*/ 882 w 9362"/>
                  <a:gd name="connsiteY35" fmla="*/ 1984 h 9233"/>
                  <a:gd name="connsiteX36" fmla="*/ 686 w 9362"/>
                  <a:gd name="connsiteY36" fmla="*/ 2328 h 9233"/>
                  <a:gd name="connsiteX37" fmla="*/ 981 w 9362"/>
                  <a:gd name="connsiteY37" fmla="*/ 2407 h 9233"/>
                  <a:gd name="connsiteX38" fmla="*/ 588 w 9362"/>
                  <a:gd name="connsiteY38" fmla="*/ 2672 h 9233"/>
                  <a:gd name="connsiteX39" fmla="*/ 97 w 9362"/>
                  <a:gd name="connsiteY39" fmla="*/ 2963 h 9233"/>
                  <a:gd name="connsiteX40" fmla="*/ 0 w 9362"/>
                  <a:gd name="connsiteY40" fmla="*/ 3122 h 9233"/>
                  <a:gd name="connsiteX41" fmla="*/ 246 w 9362"/>
                  <a:gd name="connsiteY41" fmla="*/ 3465 h 9233"/>
                  <a:gd name="connsiteX42" fmla="*/ 0 w 9362"/>
                  <a:gd name="connsiteY42" fmla="*/ 3784 h 9233"/>
                  <a:gd name="connsiteX43" fmla="*/ 50 w 9362"/>
                  <a:gd name="connsiteY43" fmla="*/ 4127 h 9233"/>
                  <a:gd name="connsiteX44" fmla="*/ 197 w 9362"/>
                  <a:gd name="connsiteY44" fmla="*/ 4233 h 9233"/>
                  <a:gd name="connsiteX45" fmla="*/ 490 w 9362"/>
                  <a:gd name="connsiteY45" fmla="*/ 4206 h 9233"/>
                  <a:gd name="connsiteX46" fmla="*/ 1079 w 9362"/>
                  <a:gd name="connsiteY46" fmla="*/ 4260 h 9233"/>
                  <a:gd name="connsiteX47" fmla="*/ 1570 w 9362"/>
                  <a:gd name="connsiteY47" fmla="*/ 4154 h 9233"/>
                  <a:gd name="connsiteX48" fmla="*/ 2109 w 9362"/>
                  <a:gd name="connsiteY48" fmla="*/ 4154 h 9233"/>
                  <a:gd name="connsiteX49" fmla="*/ 2451 w 9362"/>
                  <a:gd name="connsiteY49" fmla="*/ 4047 h 9233"/>
                  <a:gd name="connsiteX50" fmla="*/ 2548 w 9362"/>
                  <a:gd name="connsiteY50" fmla="*/ 4074 h 9233"/>
                  <a:gd name="connsiteX51" fmla="*/ 2402 w 9362"/>
                  <a:gd name="connsiteY51" fmla="*/ 4127 h 9233"/>
                  <a:gd name="connsiteX52" fmla="*/ 2745 w 9362"/>
                  <a:gd name="connsiteY52" fmla="*/ 4365 h 9233"/>
                  <a:gd name="connsiteX53" fmla="*/ 2990 w 9362"/>
                  <a:gd name="connsiteY53" fmla="*/ 4312 h 9233"/>
                  <a:gd name="connsiteX54" fmla="*/ 3334 w 9362"/>
                  <a:gd name="connsiteY54" fmla="*/ 4417 h 9233"/>
                  <a:gd name="connsiteX55" fmla="*/ 3773 w 9362"/>
                  <a:gd name="connsiteY55" fmla="*/ 4391 h 9233"/>
                  <a:gd name="connsiteX56" fmla="*/ 4510 w 9362"/>
                  <a:gd name="connsiteY56" fmla="*/ 4472 h 9233"/>
                  <a:gd name="connsiteX57" fmla="*/ 4704 w 9362"/>
                  <a:gd name="connsiteY57" fmla="*/ 4525 h 9233"/>
                  <a:gd name="connsiteX58" fmla="*/ 5392 w 9362"/>
                  <a:gd name="connsiteY58" fmla="*/ 4391 h 9233"/>
                  <a:gd name="connsiteX59" fmla="*/ 5491 w 9362"/>
                  <a:gd name="connsiteY59" fmla="*/ 4472 h 9233"/>
                  <a:gd name="connsiteX60" fmla="*/ 5686 w 9362"/>
                  <a:gd name="connsiteY60" fmla="*/ 4365 h 9233"/>
                  <a:gd name="connsiteX61" fmla="*/ 5785 w 9362"/>
                  <a:gd name="connsiteY61" fmla="*/ 4498 h 9233"/>
                  <a:gd name="connsiteX62" fmla="*/ 6471 w 9362"/>
                  <a:gd name="connsiteY62" fmla="*/ 4339 h 9233"/>
                  <a:gd name="connsiteX63" fmla="*/ 6471 w 9362"/>
                  <a:gd name="connsiteY63" fmla="*/ 4180 h 9233"/>
                  <a:gd name="connsiteX64" fmla="*/ 6617 w 9362"/>
                  <a:gd name="connsiteY64" fmla="*/ 4154 h 9233"/>
                  <a:gd name="connsiteX65" fmla="*/ 6766 w 9362"/>
                  <a:gd name="connsiteY65" fmla="*/ 4206 h 9233"/>
                  <a:gd name="connsiteX66" fmla="*/ 7256 w 9362"/>
                  <a:gd name="connsiteY66" fmla="*/ 4101 h 9233"/>
                  <a:gd name="connsiteX67" fmla="*/ 7354 w 9362"/>
                  <a:gd name="connsiteY67" fmla="*/ 4127 h 9233"/>
                  <a:gd name="connsiteX68" fmla="*/ 7599 w 9362"/>
                  <a:gd name="connsiteY68" fmla="*/ 4603 h 9233"/>
                  <a:gd name="connsiteX69" fmla="*/ 7745 w 9362"/>
                  <a:gd name="connsiteY69" fmla="*/ 4656 h 9233"/>
                  <a:gd name="connsiteX70" fmla="*/ 8090 w 9362"/>
                  <a:gd name="connsiteY70" fmla="*/ 4656 h 9233"/>
                  <a:gd name="connsiteX71" fmla="*/ 8236 w 9362"/>
                  <a:gd name="connsiteY71" fmla="*/ 4868 h 9233"/>
                  <a:gd name="connsiteX72" fmla="*/ 8285 w 9362"/>
                  <a:gd name="connsiteY72" fmla="*/ 5027 h 9233"/>
                  <a:gd name="connsiteX73" fmla="*/ 8874 w 9362"/>
                  <a:gd name="connsiteY73" fmla="*/ 5661 h 9233"/>
                  <a:gd name="connsiteX74" fmla="*/ 8629 w 9362"/>
                  <a:gd name="connsiteY74" fmla="*/ 5555 h 9233"/>
                  <a:gd name="connsiteX75" fmla="*/ 7942 w 9362"/>
                  <a:gd name="connsiteY75" fmla="*/ 5661 h 9233"/>
                  <a:gd name="connsiteX76" fmla="*/ 7599 w 9362"/>
                  <a:gd name="connsiteY76" fmla="*/ 5344 h 9233"/>
                  <a:gd name="connsiteX77" fmla="*/ 7354 w 9362"/>
                  <a:gd name="connsiteY77" fmla="*/ 5370 h 9233"/>
                  <a:gd name="connsiteX78" fmla="*/ 7549 w 9362"/>
                  <a:gd name="connsiteY78" fmla="*/ 5582 h 9233"/>
                  <a:gd name="connsiteX79" fmla="*/ 7599 w 9362"/>
                  <a:gd name="connsiteY79" fmla="*/ 5741 h 9233"/>
                  <a:gd name="connsiteX80" fmla="*/ 7108 w 9362"/>
                  <a:gd name="connsiteY80" fmla="*/ 6032 h 9233"/>
                  <a:gd name="connsiteX81" fmla="*/ 7011 w 9362"/>
                  <a:gd name="connsiteY81" fmla="*/ 6191 h 9233"/>
                  <a:gd name="connsiteX82" fmla="*/ 6962 w 9362"/>
                  <a:gd name="connsiteY82" fmla="*/ 6322 h 9233"/>
                  <a:gd name="connsiteX83" fmla="*/ 6912 w 9362"/>
                  <a:gd name="connsiteY83" fmla="*/ 6375 h 9233"/>
                  <a:gd name="connsiteX84" fmla="*/ 6814 w 9362"/>
                  <a:gd name="connsiteY84" fmla="*/ 6482 h 9233"/>
                  <a:gd name="connsiteX85" fmla="*/ 6520 w 9362"/>
                  <a:gd name="connsiteY85" fmla="*/ 6561 h 9233"/>
                  <a:gd name="connsiteX86" fmla="*/ 6617 w 9362"/>
                  <a:gd name="connsiteY86" fmla="*/ 6746 h 9233"/>
                  <a:gd name="connsiteX87" fmla="*/ 6568 w 9362"/>
                  <a:gd name="connsiteY87" fmla="*/ 6798 h 9233"/>
                  <a:gd name="connsiteX88" fmla="*/ 6177 w 9362"/>
                  <a:gd name="connsiteY88" fmla="*/ 6958 h 9233"/>
                  <a:gd name="connsiteX89" fmla="*/ 5785 w 9362"/>
                  <a:gd name="connsiteY89" fmla="*/ 6932 h 9233"/>
                  <a:gd name="connsiteX90" fmla="*/ 6128 w 9362"/>
                  <a:gd name="connsiteY90" fmla="*/ 7037 h 9233"/>
                  <a:gd name="connsiteX91" fmla="*/ 6128 w 9362"/>
                  <a:gd name="connsiteY91" fmla="*/ 7354 h 9233"/>
                  <a:gd name="connsiteX92" fmla="*/ 5686 w 9362"/>
                  <a:gd name="connsiteY92" fmla="*/ 7434 h 9233"/>
                  <a:gd name="connsiteX93" fmla="*/ 5589 w 9362"/>
                  <a:gd name="connsiteY93" fmla="*/ 7302 h 9233"/>
                  <a:gd name="connsiteX94" fmla="*/ 5539 w 9362"/>
                  <a:gd name="connsiteY94" fmla="*/ 7197 h 9233"/>
                  <a:gd name="connsiteX95" fmla="*/ 5100 w 9362"/>
                  <a:gd name="connsiteY95" fmla="*/ 7275 h 9233"/>
                  <a:gd name="connsiteX96" fmla="*/ 5295 w 9362"/>
                  <a:gd name="connsiteY96" fmla="*/ 7382 h 9233"/>
                  <a:gd name="connsiteX97" fmla="*/ 5441 w 9362"/>
                  <a:gd name="connsiteY97" fmla="*/ 7487 h 9233"/>
                  <a:gd name="connsiteX98" fmla="*/ 5638 w 9362"/>
                  <a:gd name="connsiteY98" fmla="*/ 7751 h 9233"/>
                  <a:gd name="connsiteX99" fmla="*/ 5882 w 9362"/>
                  <a:gd name="connsiteY99" fmla="*/ 7699 h 9233"/>
                  <a:gd name="connsiteX100" fmla="*/ 6079 w 9362"/>
                  <a:gd name="connsiteY100" fmla="*/ 7910 h 9233"/>
                  <a:gd name="connsiteX101" fmla="*/ 6225 w 9362"/>
                  <a:gd name="connsiteY101" fmla="*/ 7963 h 9233"/>
                  <a:gd name="connsiteX102" fmla="*/ 6568 w 9362"/>
                  <a:gd name="connsiteY102" fmla="*/ 7936 h 9233"/>
                  <a:gd name="connsiteX103" fmla="*/ 6716 w 9362"/>
                  <a:gd name="connsiteY103" fmla="*/ 8069 h 9233"/>
                  <a:gd name="connsiteX104" fmla="*/ 6864 w 9362"/>
                  <a:gd name="connsiteY104" fmla="*/ 8201 h 9233"/>
                  <a:gd name="connsiteX105" fmla="*/ 7549 w 9362"/>
                  <a:gd name="connsiteY105" fmla="*/ 8016 h 9233"/>
                  <a:gd name="connsiteX106" fmla="*/ 7549 w 9362"/>
                  <a:gd name="connsiteY106" fmla="*/ 7936 h 9233"/>
                  <a:gd name="connsiteX107" fmla="*/ 7354 w 9362"/>
                  <a:gd name="connsiteY107" fmla="*/ 7778 h 9233"/>
                  <a:gd name="connsiteX108" fmla="*/ 7599 w 9362"/>
                  <a:gd name="connsiteY108" fmla="*/ 7620 h 9233"/>
                  <a:gd name="connsiteX109" fmla="*/ 7451 w 9362"/>
                  <a:gd name="connsiteY109" fmla="*/ 7434 h 9233"/>
                  <a:gd name="connsiteX110" fmla="*/ 7599 w 9362"/>
                  <a:gd name="connsiteY110" fmla="*/ 7354 h 9233"/>
                  <a:gd name="connsiteX111" fmla="*/ 7795 w 9362"/>
                  <a:gd name="connsiteY111" fmla="*/ 7539 h 9233"/>
                  <a:gd name="connsiteX112" fmla="*/ 7698 w 9362"/>
                  <a:gd name="connsiteY112" fmla="*/ 7646 h 9233"/>
                  <a:gd name="connsiteX113" fmla="*/ 8137 w 9362"/>
                  <a:gd name="connsiteY113" fmla="*/ 7699 h 9233"/>
                  <a:gd name="connsiteX114" fmla="*/ 8333 w 9362"/>
                  <a:gd name="connsiteY114" fmla="*/ 7778 h 9233"/>
                  <a:gd name="connsiteX115" fmla="*/ 8530 w 9362"/>
                  <a:gd name="connsiteY115" fmla="*/ 7990 h 9233"/>
                  <a:gd name="connsiteX116" fmla="*/ 8236 w 9362"/>
                  <a:gd name="connsiteY116" fmla="*/ 8175 h 9233"/>
                  <a:gd name="connsiteX117" fmla="*/ 7745 w 9362"/>
                  <a:gd name="connsiteY117" fmla="*/ 8306 h 9233"/>
                  <a:gd name="connsiteX118" fmla="*/ 7648 w 9362"/>
                  <a:gd name="connsiteY118" fmla="*/ 8466 h 9233"/>
                  <a:gd name="connsiteX119" fmla="*/ 7354 w 9362"/>
                  <a:gd name="connsiteY119" fmla="*/ 8545 h 9233"/>
                  <a:gd name="connsiteX120" fmla="*/ 7499 w 9362"/>
                  <a:gd name="connsiteY120" fmla="*/ 8703 h 9233"/>
                  <a:gd name="connsiteX121" fmla="*/ 7795 w 9362"/>
                  <a:gd name="connsiteY121" fmla="*/ 8703 h 9233"/>
                  <a:gd name="connsiteX122" fmla="*/ 7842 w 9362"/>
                  <a:gd name="connsiteY122" fmla="*/ 8703 h 9233"/>
                  <a:gd name="connsiteX123" fmla="*/ 8040 w 9362"/>
                  <a:gd name="connsiteY123" fmla="*/ 8994 h 9233"/>
                  <a:gd name="connsiteX124" fmla="*/ 8137 w 9362"/>
                  <a:gd name="connsiteY124" fmla="*/ 8703 h 9233"/>
                  <a:gd name="connsiteX125" fmla="*/ 8384 w 9362"/>
                  <a:gd name="connsiteY125" fmla="*/ 8651 h 9233"/>
                  <a:gd name="connsiteX126" fmla="*/ 8629 w 9362"/>
                  <a:gd name="connsiteY126" fmla="*/ 8730 h 9233"/>
                  <a:gd name="connsiteX127" fmla="*/ 8629 w 9362"/>
                  <a:gd name="connsiteY127" fmla="*/ 8757 h 9233"/>
                  <a:gd name="connsiteX128" fmla="*/ 8874 w 9362"/>
                  <a:gd name="connsiteY128" fmla="*/ 8703 h 9233"/>
                  <a:gd name="connsiteX129" fmla="*/ 9021 w 9362"/>
                  <a:gd name="connsiteY129" fmla="*/ 8889 h 9233"/>
                  <a:gd name="connsiteX130" fmla="*/ 8530 w 9362"/>
                  <a:gd name="connsiteY130" fmla="*/ 8783 h 9233"/>
                  <a:gd name="connsiteX131" fmla="*/ 8432 w 9362"/>
                  <a:gd name="connsiteY131" fmla="*/ 8811 h 9233"/>
                  <a:gd name="connsiteX132" fmla="*/ 8384 w 9362"/>
                  <a:gd name="connsiteY132" fmla="*/ 9021 h 9233"/>
                  <a:gd name="connsiteX133" fmla="*/ 8333 w 9362"/>
                  <a:gd name="connsiteY133" fmla="*/ 9154 h 9233"/>
                  <a:gd name="connsiteX134" fmla="*/ 8726 w 9362"/>
                  <a:gd name="connsiteY134" fmla="*/ 9127 h 9233"/>
                  <a:gd name="connsiteX135" fmla="*/ 8825 w 9362"/>
                  <a:gd name="connsiteY135" fmla="*/ 9207 h 9233"/>
                  <a:gd name="connsiteX136" fmla="*/ 8874 w 9362"/>
                  <a:gd name="connsiteY136" fmla="*/ 9048 h 9233"/>
                  <a:gd name="connsiteX137" fmla="*/ 9021 w 9362"/>
                  <a:gd name="connsiteY137" fmla="*/ 8837 h 9233"/>
                  <a:gd name="connsiteX138" fmla="*/ 9362 w 9362"/>
                  <a:gd name="connsiteY138" fmla="*/ 9233 h 9233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636 w 10000"/>
                  <a:gd name="connsiteY129" fmla="*/ 9627 h 10000"/>
                  <a:gd name="connsiteX130" fmla="*/ 9111 w 10000"/>
                  <a:gd name="connsiteY130" fmla="*/ 9513 h 10000"/>
                  <a:gd name="connsiteX131" fmla="*/ 9007 w 10000"/>
                  <a:gd name="connsiteY131" fmla="*/ 9543 h 10000"/>
                  <a:gd name="connsiteX132" fmla="*/ 8955 w 10000"/>
                  <a:gd name="connsiteY132" fmla="*/ 9770 h 10000"/>
                  <a:gd name="connsiteX133" fmla="*/ 8901 w 10000"/>
                  <a:gd name="connsiteY133" fmla="*/ 9914 h 10000"/>
                  <a:gd name="connsiteX134" fmla="*/ 9321 w 10000"/>
                  <a:gd name="connsiteY134" fmla="*/ 9885 h 10000"/>
                  <a:gd name="connsiteX135" fmla="*/ 9426 w 10000"/>
                  <a:gd name="connsiteY135" fmla="*/ 9972 h 10000"/>
                  <a:gd name="connsiteX136" fmla="*/ 9479 w 10000"/>
                  <a:gd name="connsiteY136" fmla="*/ 9800 h 10000"/>
                  <a:gd name="connsiteX137" fmla="*/ 10000 w 10000"/>
                  <a:gd name="connsiteY137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111 w 10000"/>
                  <a:gd name="connsiteY129" fmla="*/ 9513 h 10000"/>
                  <a:gd name="connsiteX130" fmla="*/ 9007 w 10000"/>
                  <a:gd name="connsiteY130" fmla="*/ 9543 h 10000"/>
                  <a:gd name="connsiteX131" fmla="*/ 8955 w 10000"/>
                  <a:gd name="connsiteY131" fmla="*/ 9770 h 10000"/>
                  <a:gd name="connsiteX132" fmla="*/ 8901 w 10000"/>
                  <a:gd name="connsiteY132" fmla="*/ 9914 h 10000"/>
                  <a:gd name="connsiteX133" fmla="*/ 9321 w 10000"/>
                  <a:gd name="connsiteY133" fmla="*/ 9885 h 10000"/>
                  <a:gd name="connsiteX134" fmla="*/ 9426 w 10000"/>
                  <a:gd name="connsiteY134" fmla="*/ 9972 h 10000"/>
                  <a:gd name="connsiteX135" fmla="*/ 9479 w 10000"/>
                  <a:gd name="connsiteY135" fmla="*/ 9800 h 10000"/>
                  <a:gd name="connsiteX136" fmla="*/ 10000 w 10000"/>
                  <a:gd name="connsiteY136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111 w 10000"/>
                  <a:gd name="connsiteY128" fmla="*/ 9513 h 10000"/>
                  <a:gd name="connsiteX129" fmla="*/ 9007 w 10000"/>
                  <a:gd name="connsiteY129" fmla="*/ 9543 h 10000"/>
                  <a:gd name="connsiteX130" fmla="*/ 8955 w 10000"/>
                  <a:gd name="connsiteY130" fmla="*/ 9770 h 10000"/>
                  <a:gd name="connsiteX131" fmla="*/ 8901 w 10000"/>
                  <a:gd name="connsiteY131" fmla="*/ 9914 h 10000"/>
                  <a:gd name="connsiteX132" fmla="*/ 9321 w 10000"/>
                  <a:gd name="connsiteY132" fmla="*/ 9885 h 10000"/>
                  <a:gd name="connsiteX133" fmla="*/ 9426 w 10000"/>
                  <a:gd name="connsiteY133" fmla="*/ 9972 h 10000"/>
                  <a:gd name="connsiteX134" fmla="*/ 9479 w 10000"/>
                  <a:gd name="connsiteY134" fmla="*/ 9800 h 10000"/>
                  <a:gd name="connsiteX135" fmla="*/ 10000 w 10000"/>
                  <a:gd name="connsiteY135" fmla="*/ 10000 h 10000"/>
                  <a:gd name="connsiteX0" fmla="*/ 8117 w 9479"/>
                  <a:gd name="connsiteY0" fmla="*/ 4268 h 9972"/>
                  <a:gd name="connsiteX1" fmla="*/ 7697 w 9479"/>
                  <a:gd name="connsiteY1" fmla="*/ 4268 h 9972"/>
                  <a:gd name="connsiteX2" fmla="*/ 7278 w 9479"/>
                  <a:gd name="connsiteY2" fmla="*/ 4383 h 9972"/>
                  <a:gd name="connsiteX3" fmla="*/ 6807 w 9479"/>
                  <a:gd name="connsiteY3" fmla="*/ 4355 h 9972"/>
                  <a:gd name="connsiteX4" fmla="*/ 6807 w 9479"/>
                  <a:gd name="connsiteY4" fmla="*/ 3811 h 9972"/>
                  <a:gd name="connsiteX5" fmla="*/ 7068 w 9479"/>
                  <a:gd name="connsiteY5" fmla="*/ 3782 h 9972"/>
                  <a:gd name="connsiteX6" fmla="*/ 6912 w 9479"/>
                  <a:gd name="connsiteY6" fmla="*/ 3639 h 9972"/>
                  <a:gd name="connsiteX7" fmla="*/ 6912 w 9479"/>
                  <a:gd name="connsiteY7" fmla="*/ 3410 h 9972"/>
                  <a:gd name="connsiteX8" fmla="*/ 6964 w 9479"/>
                  <a:gd name="connsiteY8" fmla="*/ 3268 h 9972"/>
                  <a:gd name="connsiteX9" fmla="*/ 6442 w 9479"/>
                  <a:gd name="connsiteY9" fmla="*/ 3037 h 9972"/>
                  <a:gd name="connsiteX10" fmla="*/ 5916 w 9479"/>
                  <a:gd name="connsiteY10" fmla="*/ 2780 h 9972"/>
                  <a:gd name="connsiteX11" fmla="*/ 5656 w 9479"/>
                  <a:gd name="connsiteY11" fmla="*/ 2607 h 9972"/>
                  <a:gd name="connsiteX12" fmla="*/ 5288 w 9479"/>
                  <a:gd name="connsiteY12" fmla="*/ 2551 h 9972"/>
                  <a:gd name="connsiteX13" fmla="*/ 4871 w 9479"/>
                  <a:gd name="connsiteY13" fmla="*/ 2579 h 9972"/>
                  <a:gd name="connsiteX14" fmla="*/ 4450 w 9479"/>
                  <a:gd name="connsiteY14" fmla="*/ 2493 h 9972"/>
                  <a:gd name="connsiteX15" fmla="*/ 3927 w 9479"/>
                  <a:gd name="connsiteY15" fmla="*/ 1804 h 9972"/>
                  <a:gd name="connsiteX16" fmla="*/ 3771 w 9479"/>
                  <a:gd name="connsiteY16" fmla="*/ 1633 h 9972"/>
                  <a:gd name="connsiteX17" fmla="*/ 3612 w 9479"/>
                  <a:gd name="connsiteY17" fmla="*/ 1233 h 9972"/>
                  <a:gd name="connsiteX18" fmla="*/ 3404 w 9479"/>
                  <a:gd name="connsiteY18" fmla="*/ 859 h 9972"/>
                  <a:gd name="connsiteX19" fmla="*/ 2775 w 9479"/>
                  <a:gd name="connsiteY19" fmla="*/ 601 h 9972"/>
                  <a:gd name="connsiteX20" fmla="*/ 2407 w 9479"/>
                  <a:gd name="connsiteY20" fmla="*/ 57 h 9972"/>
                  <a:gd name="connsiteX21" fmla="*/ 1937 w 9479"/>
                  <a:gd name="connsiteY21" fmla="*/ 57 h 9972"/>
                  <a:gd name="connsiteX22" fmla="*/ 1727 w 9479"/>
                  <a:gd name="connsiteY22" fmla="*/ 172 h 9972"/>
                  <a:gd name="connsiteX23" fmla="*/ 1677 w 9479"/>
                  <a:gd name="connsiteY23" fmla="*/ 0 h 9972"/>
                  <a:gd name="connsiteX24" fmla="*/ 994 w 9479"/>
                  <a:gd name="connsiteY24" fmla="*/ 114 h 9972"/>
                  <a:gd name="connsiteX25" fmla="*/ 1727 w 9479"/>
                  <a:gd name="connsiteY25" fmla="*/ 230 h 9972"/>
                  <a:gd name="connsiteX26" fmla="*/ 1677 w 9479"/>
                  <a:gd name="connsiteY26" fmla="*/ 487 h 9972"/>
                  <a:gd name="connsiteX27" fmla="*/ 1832 w 9479"/>
                  <a:gd name="connsiteY27" fmla="*/ 831 h 9972"/>
                  <a:gd name="connsiteX28" fmla="*/ 1990 w 9479"/>
                  <a:gd name="connsiteY28" fmla="*/ 1031 h 9972"/>
                  <a:gd name="connsiteX29" fmla="*/ 1727 w 9479"/>
                  <a:gd name="connsiteY29" fmla="*/ 1404 h 9972"/>
                  <a:gd name="connsiteX30" fmla="*/ 1520 w 9479"/>
                  <a:gd name="connsiteY30" fmla="*/ 1404 h 9972"/>
                  <a:gd name="connsiteX31" fmla="*/ 1308 w 9479"/>
                  <a:gd name="connsiteY31" fmla="*/ 1661 h 9972"/>
                  <a:gd name="connsiteX32" fmla="*/ 1677 w 9479"/>
                  <a:gd name="connsiteY32" fmla="*/ 1776 h 9972"/>
                  <a:gd name="connsiteX33" fmla="*/ 1205 w 9479"/>
                  <a:gd name="connsiteY33" fmla="*/ 1748 h 9972"/>
                  <a:gd name="connsiteX34" fmla="*/ 994 w 9479"/>
                  <a:gd name="connsiteY34" fmla="*/ 2091 h 9972"/>
                  <a:gd name="connsiteX35" fmla="*/ 942 w 9479"/>
                  <a:gd name="connsiteY35" fmla="*/ 2149 h 9972"/>
                  <a:gd name="connsiteX36" fmla="*/ 733 w 9479"/>
                  <a:gd name="connsiteY36" fmla="*/ 2521 h 9972"/>
                  <a:gd name="connsiteX37" fmla="*/ 1048 w 9479"/>
                  <a:gd name="connsiteY37" fmla="*/ 2607 h 9972"/>
                  <a:gd name="connsiteX38" fmla="*/ 628 w 9479"/>
                  <a:gd name="connsiteY38" fmla="*/ 2894 h 9972"/>
                  <a:gd name="connsiteX39" fmla="*/ 104 w 9479"/>
                  <a:gd name="connsiteY39" fmla="*/ 3209 h 9972"/>
                  <a:gd name="connsiteX40" fmla="*/ 0 w 9479"/>
                  <a:gd name="connsiteY40" fmla="*/ 3381 h 9972"/>
                  <a:gd name="connsiteX41" fmla="*/ 263 w 9479"/>
                  <a:gd name="connsiteY41" fmla="*/ 3753 h 9972"/>
                  <a:gd name="connsiteX42" fmla="*/ 0 w 9479"/>
                  <a:gd name="connsiteY42" fmla="*/ 4098 h 9972"/>
                  <a:gd name="connsiteX43" fmla="*/ 53 w 9479"/>
                  <a:gd name="connsiteY43" fmla="*/ 4470 h 9972"/>
                  <a:gd name="connsiteX44" fmla="*/ 210 w 9479"/>
                  <a:gd name="connsiteY44" fmla="*/ 4585 h 9972"/>
                  <a:gd name="connsiteX45" fmla="*/ 523 w 9479"/>
                  <a:gd name="connsiteY45" fmla="*/ 4555 h 9972"/>
                  <a:gd name="connsiteX46" fmla="*/ 1153 w 9479"/>
                  <a:gd name="connsiteY46" fmla="*/ 4614 h 9972"/>
                  <a:gd name="connsiteX47" fmla="*/ 1677 w 9479"/>
                  <a:gd name="connsiteY47" fmla="*/ 4499 h 9972"/>
                  <a:gd name="connsiteX48" fmla="*/ 2253 w 9479"/>
                  <a:gd name="connsiteY48" fmla="*/ 4499 h 9972"/>
                  <a:gd name="connsiteX49" fmla="*/ 2618 w 9479"/>
                  <a:gd name="connsiteY49" fmla="*/ 4383 h 9972"/>
                  <a:gd name="connsiteX50" fmla="*/ 2722 w 9479"/>
                  <a:gd name="connsiteY50" fmla="*/ 4412 h 9972"/>
                  <a:gd name="connsiteX51" fmla="*/ 2566 w 9479"/>
                  <a:gd name="connsiteY51" fmla="*/ 4470 h 9972"/>
                  <a:gd name="connsiteX52" fmla="*/ 2932 w 9479"/>
                  <a:gd name="connsiteY52" fmla="*/ 4728 h 9972"/>
                  <a:gd name="connsiteX53" fmla="*/ 3194 w 9479"/>
                  <a:gd name="connsiteY53" fmla="*/ 4670 h 9972"/>
                  <a:gd name="connsiteX54" fmla="*/ 3561 w 9479"/>
                  <a:gd name="connsiteY54" fmla="*/ 4784 h 9972"/>
                  <a:gd name="connsiteX55" fmla="*/ 4030 w 9479"/>
                  <a:gd name="connsiteY55" fmla="*/ 4756 h 9972"/>
                  <a:gd name="connsiteX56" fmla="*/ 4817 w 9479"/>
                  <a:gd name="connsiteY56" fmla="*/ 4843 h 9972"/>
                  <a:gd name="connsiteX57" fmla="*/ 5025 w 9479"/>
                  <a:gd name="connsiteY57" fmla="*/ 4901 h 9972"/>
                  <a:gd name="connsiteX58" fmla="*/ 5759 w 9479"/>
                  <a:gd name="connsiteY58" fmla="*/ 4756 h 9972"/>
                  <a:gd name="connsiteX59" fmla="*/ 5865 w 9479"/>
                  <a:gd name="connsiteY59" fmla="*/ 4843 h 9972"/>
                  <a:gd name="connsiteX60" fmla="*/ 6073 w 9479"/>
                  <a:gd name="connsiteY60" fmla="*/ 4728 h 9972"/>
                  <a:gd name="connsiteX61" fmla="*/ 6179 w 9479"/>
                  <a:gd name="connsiteY61" fmla="*/ 4872 h 9972"/>
                  <a:gd name="connsiteX62" fmla="*/ 6912 w 9479"/>
                  <a:gd name="connsiteY62" fmla="*/ 4699 h 9972"/>
                  <a:gd name="connsiteX63" fmla="*/ 6912 w 9479"/>
                  <a:gd name="connsiteY63" fmla="*/ 4527 h 9972"/>
                  <a:gd name="connsiteX64" fmla="*/ 7068 w 9479"/>
                  <a:gd name="connsiteY64" fmla="*/ 4499 h 9972"/>
                  <a:gd name="connsiteX65" fmla="*/ 7227 w 9479"/>
                  <a:gd name="connsiteY65" fmla="*/ 4555 h 9972"/>
                  <a:gd name="connsiteX66" fmla="*/ 7750 w 9479"/>
                  <a:gd name="connsiteY66" fmla="*/ 4442 h 9972"/>
                  <a:gd name="connsiteX67" fmla="*/ 7855 w 9479"/>
                  <a:gd name="connsiteY67" fmla="*/ 4470 h 9972"/>
                  <a:gd name="connsiteX68" fmla="*/ 8117 w 9479"/>
                  <a:gd name="connsiteY68" fmla="*/ 4985 h 9972"/>
                  <a:gd name="connsiteX69" fmla="*/ 8273 w 9479"/>
                  <a:gd name="connsiteY69" fmla="*/ 5043 h 9972"/>
                  <a:gd name="connsiteX70" fmla="*/ 8641 w 9479"/>
                  <a:gd name="connsiteY70" fmla="*/ 5043 h 9972"/>
                  <a:gd name="connsiteX71" fmla="*/ 8797 w 9479"/>
                  <a:gd name="connsiteY71" fmla="*/ 5272 h 9972"/>
                  <a:gd name="connsiteX72" fmla="*/ 8850 w 9479"/>
                  <a:gd name="connsiteY72" fmla="*/ 5445 h 9972"/>
                  <a:gd name="connsiteX73" fmla="*/ 9479 w 9479"/>
                  <a:gd name="connsiteY73" fmla="*/ 6131 h 9972"/>
                  <a:gd name="connsiteX74" fmla="*/ 9217 w 9479"/>
                  <a:gd name="connsiteY74" fmla="*/ 6016 h 9972"/>
                  <a:gd name="connsiteX75" fmla="*/ 8483 w 9479"/>
                  <a:gd name="connsiteY75" fmla="*/ 6131 h 9972"/>
                  <a:gd name="connsiteX76" fmla="*/ 8117 w 9479"/>
                  <a:gd name="connsiteY76" fmla="*/ 5788 h 9972"/>
                  <a:gd name="connsiteX77" fmla="*/ 7855 w 9479"/>
                  <a:gd name="connsiteY77" fmla="*/ 5816 h 9972"/>
                  <a:gd name="connsiteX78" fmla="*/ 8063 w 9479"/>
                  <a:gd name="connsiteY78" fmla="*/ 6046 h 9972"/>
                  <a:gd name="connsiteX79" fmla="*/ 8117 w 9479"/>
                  <a:gd name="connsiteY79" fmla="*/ 6218 h 9972"/>
                  <a:gd name="connsiteX80" fmla="*/ 7592 w 9479"/>
                  <a:gd name="connsiteY80" fmla="*/ 6533 h 9972"/>
                  <a:gd name="connsiteX81" fmla="*/ 7489 w 9479"/>
                  <a:gd name="connsiteY81" fmla="*/ 6705 h 9972"/>
                  <a:gd name="connsiteX82" fmla="*/ 7436 w 9479"/>
                  <a:gd name="connsiteY82" fmla="*/ 6847 h 9972"/>
                  <a:gd name="connsiteX83" fmla="*/ 7383 w 9479"/>
                  <a:gd name="connsiteY83" fmla="*/ 6905 h 9972"/>
                  <a:gd name="connsiteX84" fmla="*/ 7278 w 9479"/>
                  <a:gd name="connsiteY84" fmla="*/ 7020 h 9972"/>
                  <a:gd name="connsiteX85" fmla="*/ 6964 w 9479"/>
                  <a:gd name="connsiteY85" fmla="*/ 7106 h 9972"/>
                  <a:gd name="connsiteX86" fmla="*/ 7068 w 9479"/>
                  <a:gd name="connsiteY86" fmla="*/ 7306 h 9972"/>
                  <a:gd name="connsiteX87" fmla="*/ 7016 w 9479"/>
                  <a:gd name="connsiteY87" fmla="*/ 7363 h 9972"/>
                  <a:gd name="connsiteX88" fmla="*/ 6598 w 9479"/>
                  <a:gd name="connsiteY88" fmla="*/ 7536 h 9972"/>
                  <a:gd name="connsiteX89" fmla="*/ 6179 w 9479"/>
                  <a:gd name="connsiteY89" fmla="*/ 7508 h 9972"/>
                  <a:gd name="connsiteX90" fmla="*/ 6546 w 9479"/>
                  <a:gd name="connsiteY90" fmla="*/ 7622 h 9972"/>
                  <a:gd name="connsiteX91" fmla="*/ 6546 w 9479"/>
                  <a:gd name="connsiteY91" fmla="*/ 7965 h 9972"/>
                  <a:gd name="connsiteX92" fmla="*/ 6073 w 9479"/>
                  <a:gd name="connsiteY92" fmla="*/ 8052 h 9972"/>
                  <a:gd name="connsiteX93" fmla="*/ 5970 w 9479"/>
                  <a:gd name="connsiteY93" fmla="*/ 7909 h 9972"/>
                  <a:gd name="connsiteX94" fmla="*/ 5916 w 9479"/>
                  <a:gd name="connsiteY94" fmla="*/ 7795 h 9972"/>
                  <a:gd name="connsiteX95" fmla="*/ 5448 w 9479"/>
                  <a:gd name="connsiteY95" fmla="*/ 7879 h 9972"/>
                  <a:gd name="connsiteX96" fmla="*/ 5656 w 9479"/>
                  <a:gd name="connsiteY96" fmla="*/ 7995 h 9972"/>
                  <a:gd name="connsiteX97" fmla="*/ 5812 w 9479"/>
                  <a:gd name="connsiteY97" fmla="*/ 8109 h 9972"/>
                  <a:gd name="connsiteX98" fmla="*/ 6022 w 9479"/>
                  <a:gd name="connsiteY98" fmla="*/ 8395 h 9972"/>
                  <a:gd name="connsiteX99" fmla="*/ 6283 w 9479"/>
                  <a:gd name="connsiteY99" fmla="*/ 8339 h 9972"/>
                  <a:gd name="connsiteX100" fmla="*/ 6493 w 9479"/>
                  <a:gd name="connsiteY100" fmla="*/ 8567 h 9972"/>
                  <a:gd name="connsiteX101" fmla="*/ 6649 w 9479"/>
                  <a:gd name="connsiteY101" fmla="*/ 8624 h 9972"/>
                  <a:gd name="connsiteX102" fmla="*/ 7016 w 9479"/>
                  <a:gd name="connsiteY102" fmla="*/ 8595 h 9972"/>
                  <a:gd name="connsiteX103" fmla="*/ 7174 w 9479"/>
                  <a:gd name="connsiteY103" fmla="*/ 8739 h 9972"/>
                  <a:gd name="connsiteX104" fmla="*/ 7332 w 9479"/>
                  <a:gd name="connsiteY104" fmla="*/ 8882 h 9972"/>
                  <a:gd name="connsiteX105" fmla="*/ 8063 w 9479"/>
                  <a:gd name="connsiteY105" fmla="*/ 8682 h 9972"/>
                  <a:gd name="connsiteX106" fmla="*/ 8063 w 9479"/>
                  <a:gd name="connsiteY106" fmla="*/ 8595 h 9972"/>
                  <a:gd name="connsiteX107" fmla="*/ 7855 w 9479"/>
                  <a:gd name="connsiteY107" fmla="*/ 8424 h 9972"/>
                  <a:gd name="connsiteX108" fmla="*/ 8117 w 9479"/>
                  <a:gd name="connsiteY108" fmla="*/ 8253 h 9972"/>
                  <a:gd name="connsiteX109" fmla="*/ 7959 w 9479"/>
                  <a:gd name="connsiteY109" fmla="*/ 8052 h 9972"/>
                  <a:gd name="connsiteX110" fmla="*/ 8117 w 9479"/>
                  <a:gd name="connsiteY110" fmla="*/ 7965 h 9972"/>
                  <a:gd name="connsiteX111" fmla="*/ 8326 w 9479"/>
                  <a:gd name="connsiteY111" fmla="*/ 8165 h 9972"/>
                  <a:gd name="connsiteX112" fmla="*/ 8223 w 9479"/>
                  <a:gd name="connsiteY112" fmla="*/ 8281 h 9972"/>
                  <a:gd name="connsiteX113" fmla="*/ 8692 w 9479"/>
                  <a:gd name="connsiteY113" fmla="*/ 8339 h 9972"/>
                  <a:gd name="connsiteX114" fmla="*/ 8901 w 9479"/>
                  <a:gd name="connsiteY114" fmla="*/ 8424 h 9972"/>
                  <a:gd name="connsiteX115" fmla="*/ 9111 w 9479"/>
                  <a:gd name="connsiteY115" fmla="*/ 8654 h 9972"/>
                  <a:gd name="connsiteX116" fmla="*/ 8797 w 9479"/>
                  <a:gd name="connsiteY116" fmla="*/ 8854 h 9972"/>
                  <a:gd name="connsiteX117" fmla="*/ 8273 w 9479"/>
                  <a:gd name="connsiteY117" fmla="*/ 8996 h 9972"/>
                  <a:gd name="connsiteX118" fmla="*/ 8169 w 9479"/>
                  <a:gd name="connsiteY118" fmla="*/ 9169 h 9972"/>
                  <a:gd name="connsiteX119" fmla="*/ 7855 w 9479"/>
                  <a:gd name="connsiteY119" fmla="*/ 9255 h 9972"/>
                  <a:gd name="connsiteX120" fmla="*/ 8010 w 9479"/>
                  <a:gd name="connsiteY120" fmla="*/ 9426 h 9972"/>
                  <a:gd name="connsiteX121" fmla="*/ 8326 w 9479"/>
                  <a:gd name="connsiteY121" fmla="*/ 9426 h 9972"/>
                  <a:gd name="connsiteX122" fmla="*/ 8376 w 9479"/>
                  <a:gd name="connsiteY122" fmla="*/ 9426 h 9972"/>
                  <a:gd name="connsiteX123" fmla="*/ 8588 w 9479"/>
                  <a:gd name="connsiteY123" fmla="*/ 9741 h 9972"/>
                  <a:gd name="connsiteX124" fmla="*/ 8692 w 9479"/>
                  <a:gd name="connsiteY124" fmla="*/ 9426 h 9972"/>
                  <a:gd name="connsiteX125" fmla="*/ 8955 w 9479"/>
                  <a:gd name="connsiteY125" fmla="*/ 9370 h 9972"/>
                  <a:gd name="connsiteX126" fmla="*/ 9217 w 9479"/>
                  <a:gd name="connsiteY126" fmla="*/ 9455 h 9972"/>
                  <a:gd name="connsiteX127" fmla="*/ 9217 w 9479"/>
                  <a:gd name="connsiteY127" fmla="*/ 9484 h 9972"/>
                  <a:gd name="connsiteX128" fmla="*/ 9111 w 9479"/>
                  <a:gd name="connsiteY128" fmla="*/ 9513 h 9972"/>
                  <a:gd name="connsiteX129" fmla="*/ 9007 w 9479"/>
                  <a:gd name="connsiteY129" fmla="*/ 9543 h 9972"/>
                  <a:gd name="connsiteX130" fmla="*/ 8955 w 9479"/>
                  <a:gd name="connsiteY130" fmla="*/ 9770 h 9972"/>
                  <a:gd name="connsiteX131" fmla="*/ 8901 w 9479"/>
                  <a:gd name="connsiteY131" fmla="*/ 9914 h 9972"/>
                  <a:gd name="connsiteX132" fmla="*/ 9321 w 9479"/>
                  <a:gd name="connsiteY132" fmla="*/ 9885 h 9972"/>
                  <a:gd name="connsiteX133" fmla="*/ 9426 w 9479"/>
                  <a:gd name="connsiteY133" fmla="*/ 9972 h 9972"/>
                  <a:gd name="connsiteX134" fmla="*/ 9479 w 9479"/>
                  <a:gd name="connsiteY134" fmla="*/ 9800 h 9972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833 w 10000"/>
                  <a:gd name="connsiteY132" fmla="*/ 9913 h 10000"/>
                  <a:gd name="connsiteX133" fmla="*/ 9944 w 10000"/>
                  <a:gd name="connsiteY133" fmla="*/ 10000 h 10000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944 w 10000"/>
                  <a:gd name="connsiteY132" fmla="*/ 10000 h 10000"/>
                  <a:gd name="connsiteX0" fmla="*/ 8563 w 10000"/>
                  <a:gd name="connsiteY0" fmla="*/ 4280 h 9942"/>
                  <a:gd name="connsiteX1" fmla="*/ 8120 w 10000"/>
                  <a:gd name="connsiteY1" fmla="*/ 4280 h 9942"/>
                  <a:gd name="connsiteX2" fmla="*/ 7678 w 10000"/>
                  <a:gd name="connsiteY2" fmla="*/ 4395 h 9942"/>
                  <a:gd name="connsiteX3" fmla="*/ 7181 w 10000"/>
                  <a:gd name="connsiteY3" fmla="*/ 4367 h 9942"/>
                  <a:gd name="connsiteX4" fmla="*/ 7181 w 10000"/>
                  <a:gd name="connsiteY4" fmla="*/ 3822 h 9942"/>
                  <a:gd name="connsiteX5" fmla="*/ 7456 w 10000"/>
                  <a:gd name="connsiteY5" fmla="*/ 3793 h 9942"/>
                  <a:gd name="connsiteX6" fmla="*/ 7292 w 10000"/>
                  <a:gd name="connsiteY6" fmla="*/ 3649 h 9942"/>
                  <a:gd name="connsiteX7" fmla="*/ 7292 w 10000"/>
                  <a:gd name="connsiteY7" fmla="*/ 3420 h 9942"/>
                  <a:gd name="connsiteX8" fmla="*/ 7347 w 10000"/>
                  <a:gd name="connsiteY8" fmla="*/ 3277 h 9942"/>
                  <a:gd name="connsiteX9" fmla="*/ 6796 w 10000"/>
                  <a:gd name="connsiteY9" fmla="*/ 3046 h 9942"/>
                  <a:gd name="connsiteX10" fmla="*/ 6241 w 10000"/>
                  <a:gd name="connsiteY10" fmla="*/ 2788 h 9942"/>
                  <a:gd name="connsiteX11" fmla="*/ 5967 w 10000"/>
                  <a:gd name="connsiteY11" fmla="*/ 2614 h 9942"/>
                  <a:gd name="connsiteX12" fmla="*/ 5579 w 10000"/>
                  <a:gd name="connsiteY12" fmla="*/ 2558 h 9942"/>
                  <a:gd name="connsiteX13" fmla="*/ 5139 w 10000"/>
                  <a:gd name="connsiteY13" fmla="*/ 2586 h 9942"/>
                  <a:gd name="connsiteX14" fmla="*/ 4695 w 10000"/>
                  <a:gd name="connsiteY14" fmla="*/ 2500 h 9942"/>
                  <a:gd name="connsiteX15" fmla="*/ 4143 w 10000"/>
                  <a:gd name="connsiteY15" fmla="*/ 1809 h 9942"/>
                  <a:gd name="connsiteX16" fmla="*/ 3978 w 10000"/>
                  <a:gd name="connsiteY16" fmla="*/ 1638 h 9942"/>
                  <a:gd name="connsiteX17" fmla="*/ 3811 w 10000"/>
                  <a:gd name="connsiteY17" fmla="*/ 1236 h 9942"/>
                  <a:gd name="connsiteX18" fmla="*/ 3591 w 10000"/>
                  <a:gd name="connsiteY18" fmla="*/ 861 h 9942"/>
                  <a:gd name="connsiteX19" fmla="*/ 2928 w 10000"/>
                  <a:gd name="connsiteY19" fmla="*/ 603 h 9942"/>
                  <a:gd name="connsiteX20" fmla="*/ 2539 w 10000"/>
                  <a:gd name="connsiteY20" fmla="*/ 57 h 9942"/>
                  <a:gd name="connsiteX21" fmla="*/ 2043 w 10000"/>
                  <a:gd name="connsiteY21" fmla="*/ 57 h 9942"/>
                  <a:gd name="connsiteX22" fmla="*/ 1822 w 10000"/>
                  <a:gd name="connsiteY22" fmla="*/ 172 h 9942"/>
                  <a:gd name="connsiteX23" fmla="*/ 1769 w 10000"/>
                  <a:gd name="connsiteY23" fmla="*/ 0 h 9942"/>
                  <a:gd name="connsiteX24" fmla="*/ 1049 w 10000"/>
                  <a:gd name="connsiteY24" fmla="*/ 114 h 9942"/>
                  <a:gd name="connsiteX25" fmla="*/ 1822 w 10000"/>
                  <a:gd name="connsiteY25" fmla="*/ 231 h 9942"/>
                  <a:gd name="connsiteX26" fmla="*/ 1769 w 10000"/>
                  <a:gd name="connsiteY26" fmla="*/ 488 h 9942"/>
                  <a:gd name="connsiteX27" fmla="*/ 1933 w 10000"/>
                  <a:gd name="connsiteY27" fmla="*/ 833 h 9942"/>
                  <a:gd name="connsiteX28" fmla="*/ 2099 w 10000"/>
                  <a:gd name="connsiteY28" fmla="*/ 1034 h 9942"/>
                  <a:gd name="connsiteX29" fmla="*/ 1822 w 10000"/>
                  <a:gd name="connsiteY29" fmla="*/ 1408 h 9942"/>
                  <a:gd name="connsiteX30" fmla="*/ 1604 w 10000"/>
                  <a:gd name="connsiteY30" fmla="*/ 1408 h 9942"/>
                  <a:gd name="connsiteX31" fmla="*/ 1380 w 10000"/>
                  <a:gd name="connsiteY31" fmla="*/ 1666 h 9942"/>
                  <a:gd name="connsiteX32" fmla="*/ 1769 w 10000"/>
                  <a:gd name="connsiteY32" fmla="*/ 1781 h 9942"/>
                  <a:gd name="connsiteX33" fmla="*/ 1271 w 10000"/>
                  <a:gd name="connsiteY33" fmla="*/ 1753 h 9942"/>
                  <a:gd name="connsiteX34" fmla="*/ 1049 w 10000"/>
                  <a:gd name="connsiteY34" fmla="*/ 2097 h 9942"/>
                  <a:gd name="connsiteX35" fmla="*/ 994 w 10000"/>
                  <a:gd name="connsiteY35" fmla="*/ 2155 h 9942"/>
                  <a:gd name="connsiteX36" fmla="*/ 773 w 10000"/>
                  <a:gd name="connsiteY36" fmla="*/ 2528 h 9942"/>
                  <a:gd name="connsiteX37" fmla="*/ 1106 w 10000"/>
                  <a:gd name="connsiteY37" fmla="*/ 2614 h 9942"/>
                  <a:gd name="connsiteX38" fmla="*/ 663 w 10000"/>
                  <a:gd name="connsiteY38" fmla="*/ 2902 h 9942"/>
                  <a:gd name="connsiteX39" fmla="*/ 110 w 10000"/>
                  <a:gd name="connsiteY39" fmla="*/ 3218 h 9942"/>
                  <a:gd name="connsiteX40" fmla="*/ 0 w 10000"/>
                  <a:gd name="connsiteY40" fmla="*/ 3390 h 9942"/>
                  <a:gd name="connsiteX41" fmla="*/ 277 w 10000"/>
                  <a:gd name="connsiteY41" fmla="*/ 3764 h 9942"/>
                  <a:gd name="connsiteX42" fmla="*/ 0 w 10000"/>
                  <a:gd name="connsiteY42" fmla="*/ 4110 h 9942"/>
                  <a:gd name="connsiteX43" fmla="*/ 56 w 10000"/>
                  <a:gd name="connsiteY43" fmla="*/ 4483 h 9942"/>
                  <a:gd name="connsiteX44" fmla="*/ 222 w 10000"/>
                  <a:gd name="connsiteY44" fmla="*/ 4598 h 9942"/>
                  <a:gd name="connsiteX45" fmla="*/ 552 w 10000"/>
                  <a:gd name="connsiteY45" fmla="*/ 4568 h 9942"/>
                  <a:gd name="connsiteX46" fmla="*/ 1216 w 10000"/>
                  <a:gd name="connsiteY46" fmla="*/ 4627 h 9942"/>
                  <a:gd name="connsiteX47" fmla="*/ 1769 w 10000"/>
                  <a:gd name="connsiteY47" fmla="*/ 4512 h 9942"/>
                  <a:gd name="connsiteX48" fmla="*/ 2377 w 10000"/>
                  <a:gd name="connsiteY48" fmla="*/ 4512 h 9942"/>
                  <a:gd name="connsiteX49" fmla="*/ 2762 w 10000"/>
                  <a:gd name="connsiteY49" fmla="*/ 4395 h 9942"/>
                  <a:gd name="connsiteX50" fmla="*/ 2872 w 10000"/>
                  <a:gd name="connsiteY50" fmla="*/ 4424 h 9942"/>
                  <a:gd name="connsiteX51" fmla="*/ 2707 w 10000"/>
                  <a:gd name="connsiteY51" fmla="*/ 4483 h 9942"/>
                  <a:gd name="connsiteX52" fmla="*/ 3093 w 10000"/>
                  <a:gd name="connsiteY52" fmla="*/ 4741 h 9942"/>
                  <a:gd name="connsiteX53" fmla="*/ 3370 w 10000"/>
                  <a:gd name="connsiteY53" fmla="*/ 4683 h 9942"/>
                  <a:gd name="connsiteX54" fmla="*/ 3757 w 10000"/>
                  <a:gd name="connsiteY54" fmla="*/ 4797 h 9942"/>
                  <a:gd name="connsiteX55" fmla="*/ 4252 w 10000"/>
                  <a:gd name="connsiteY55" fmla="*/ 4769 h 9942"/>
                  <a:gd name="connsiteX56" fmla="*/ 5082 w 10000"/>
                  <a:gd name="connsiteY56" fmla="*/ 4857 h 9942"/>
                  <a:gd name="connsiteX57" fmla="*/ 5301 w 10000"/>
                  <a:gd name="connsiteY57" fmla="*/ 4915 h 9942"/>
                  <a:gd name="connsiteX58" fmla="*/ 6076 w 10000"/>
                  <a:gd name="connsiteY58" fmla="*/ 4769 h 9942"/>
                  <a:gd name="connsiteX59" fmla="*/ 6187 w 10000"/>
                  <a:gd name="connsiteY59" fmla="*/ 4857 h 9942"/>
                  <a:gd name="connsiteX60" fmla="*/ 6407 w 10000"/>
                  <a:gd name="connsiteY60" fmla="*/ 4741 h 9942"/>
                  <a:gd name="connsiteX61" fmla="*/ 6519 w 10000"/>
                  <a:gd name="connsiteY61" fmla="*/ 4886 h 9942"/>
                  <a:gd name="connsiteX62" fmla="*/ 7292 w 10000"/>
                  <a:gd name="connsiteY62" fmla="*/ 4712 h 9942"/>
                  <a:gd name="connsiteX63" fmla="*/ 7292 w 10000"/>
                  <a:gd name="connsiteY63" fmla="*/ 4540 h 9942"/>
                  <a:gd name="connsiteX64" fmla="*/ 7456 w 10000"/>
                  <a:gd name="connsiteY64" fmla="*/ 4512 h 9942"/>
                  <a:gd name="connsiteX65" fmla="*/ 7624 w 10000"/>
                  <a:gd name="connsiteY65" fmla="*/ 4568 h 9942"/>
                  <a:gd name="connsiteX66" fmla="*/ 8176 w 10000"/>
                  <a:gd name="connsiteY66" fmla="*/ 4454 h 9942"/>
                  <a:gd name="connsiteX67" fmla="*/ 8287 w 10000"/>
                  <a:gd name="connsiteY67" fmla="*/ 4483 h 9942"/>
                  <a:gd name="connsiteX68" fmla="*/ 8563 w 10000"/>
                  <a:gd name="connsiteY68" fmla="*/ 4999 h 9942"/>
                  <a:gd name="connsiteX69" fmla="*/ 8728 w 10000"/>
                  <a:gd name="connsiteY69" fmla="*/ 5057 h 9942"/>
                  <a:gd name="connsiteX70" fmla="*/ 9116 w 10000"/>
                  <a:gd name="connsiteY70" fmla="*/ 5057 h 9942"/>
                  <a:gd name="connsiteX71" fmla="*/ 9281 w 10000"/>
                  <a:gd name="connsiteY71" fmla="*/ 5287 h 9942"/>
                  <a:gd name="connsiteX72" fmla="*/ 9336 w 10000"/>
                  <a:gd name="connsiteY72" fmla="*/ 5460 h 9942"/>
                  <a:gd name="connsiteX73" fmla="*/ 10000 w 10000"/>
                  <a:gd name="connsiteY73" fmla="*/ 6148 h 9942"/>
                  <a:gd name="connsiteX74" fmla="*/ 9724 w 10000"/>
                  <a:gd name="connsiteY74" fmla="*/ 6033 h 9942"/>
                  <a:gd name="connsiteX75" fmla="*/ 8949 w 10000"/>
                  <a:gd name="connsiteY75" fmla="*/ 6148 h 9942"/>
                  <a:gd name="connsiteX76" fmla="*/ 8563 w 10000"/>
                  <a:gd name="connsiteY76" fmla="*/ 5804 h 9942"/>
                  <a:gd name="connsiteX77" fmla="*/ 8287 w 10000"/>
                  <a:gd name="connsiteY77" fmla="*/ 5832 h 9942"/>
                  <a:gd name="connsiteX78" fmla="*/ 8506 w 10000"/>
                  <a:gd name="connsiteY78" fmla="*/ 6063 h 9942"/>
                  <a:gd name="connsiteX79" fmla="*/ 8563 w 10000"/>
                  <a:gd name="connsiteY79" fmla="*/ 6235 h 9942"/>
                  <a:gd name="connsiteX80" fmla="*/ 8009 w 10000"/>
                  <a:gd name="connsiteY80" fmla="*/ 6551 h 9942"/>
                  <a:gd name="connsiteX81" fmla="*/ 7901 w 10000"/>
                  <a:gd name="connsiteY81" fmla="*/ 6724 h 9942"/>
                  <a:gd name="connsiteX82" fmla="*/ 7845 w 10000"/>
                  <a:gd name="connsiteY82" fmla="*/ 6866 h 9942"/>
                  <a:gd name="connsiteX83" fmla="*/ 7789 w 10000"/>
                  <a:gd name="connsiteY83" fmla="*/ 6924 h 9942"/>
                  <a:gd name="connsiteX84" fmla="*/ 7678 w 10000"/>
                  <a:gd name="connsiteY84" fmla="*/ 7040 h 9942"/>
                  <a:gd name="connsiteX85" fmla="*/ 7347 w 10000"/>
                  <a:gd name="connsiteY85" fmla="*/ 7126 h 9942"/>
                  <a:gd name="connsiteX86" fmla="*/ 7456 w 10000"/>
                  <a:gd name="connsiteY86" fmla="*/ 7327 h 9942"/>
                  <a:gd name="connsiteX87" fmla="*/ 7402 w 10000"/>
                  <a:gd name="connsiteY87" fmla="*/ 7384 h 9942"/>
                  <a:gd name="connsiteX88" fmla="*/ 6961 w 10000"/>
                  <a:gd name="connsiteY88" fmla="*/ 7557 h 9942"/>
                  <a:gd name="connsiteX89" fmla="*/ 6519 w 10000"/>
                  <a:gd name="connsiteY89" fmla="*/ 7529 h 9942"/>
                  <a:gd name="connsiteX90" fmla="*/ 6906 w 10000"/>
                  <a:gd name="connsiteY90" fmla="*/ 7643 h 9942"/>
                  <a:gd name="connsiteX91" fmla="*/ 6906 w 10000"/>
                  <a:gd name="connsiteY91" fmla="*/ 7987 h 9942"/>
                  <a:gd name="connsiteX92" fmla="*/ 6407 w 10000"/>
                  <a:gd name="connsiteY92" fmla="*/ 8075 h 9942"/>
                  <a:gd name="connsiteX93" fmla="*/ 6298 w 10000"/>
                  <a:gd name="connsiteY93" fmla="*/ 7931 h 9942"/>
                  <a:gd name="connsiteX94" fmla="*/ 6241 w 10000"/>
                  <a:gd name="connsiteY94" fmla="*/ 7817 h 9942"/>
                  <a:gd name="connsiteX95" fmla="*/ 5747 w 10000"/>
                  <a:gd name="connsiteY95" fmla="*/ 7901 h 9942"/>
                  <a:gd name="connsiteX96" fmla="*/ 5967 w 10000"/>
                  <a:gd name="connsiteY96" fmla="*/ 8017 h 9942"/>
                  <a:gd name="connsiteX97" fmla="*/ 6131 w 10000"/>
                  <a:gd name="connsiteY97" fmla="*/ 8132 h 9942"/>
                  <a:gd name="connsiteX98" fmla="*/ 6353 w 10000"/>
                  <a:gd name="connsiteY98" fmla="*/ 8419 h 9942"/>
                  <a:gd name="connsiteX99" fmla="*/ 6628 w 10000"/>
                  <a:gd name="connsiteY99" fmla="*/ 8362 h 9942"/>
                  <a:gd name="connsiteX100" fmla="*/ 6850 w 10000"/>
                  <a:gd name="connsiteY100" fmla="*/ 8591 h 9942"/>
                  <a:gd name="connsiteX101" fmla="*/ 7014 w 10000"/>
                  <a:gd name="connsiteY101" fmla="*/ 8648 h 9942"/>
                  <a:gd name="connsiteX102" fmla="*/ 7402 w 10000"/>
                  <a:gd name="connsiteY102" fmla="*/ 8619 h 9942"/>
                  <a:gd name="connsiteX103" fmla="*/ 7568 w 10000"/>
                  <a:gd name="connsiteY103" fmla="*/ 8764 h 9942"/>
                  <a:gd name="connsiteX104" fmla="*/ 7735 w 10000"/>
                  <a:gd name="connsiteY104" fmla="*/ 8907 h 9942"/>
                  <a:gd name="connsiteX105" fmla="*/ 8506 w 10000"/>
                  <a:gd name="connsiteY105" fmla="*/ 8706 h 9942"/>
                  <a:gd name="connsiteX106" fmla="*/ 8506 w 10000"/>
                  <a:gd name="connsiteY106" fmla="*/ 8619 h 9942"/>
                  <a:gd name="connsiteX107" fmla="*/ 8287 w 10000"/>
                  <a:gd name="connsiteY107" fmla="*/ 8448 h 9942"/>
                  <a:gd name="connsiteX108" fmla="*/ 8563 w 10000"/>
                  <a:gd name="connsiteY108" fmla="*/ 8276 h 9942"/>
                  <a:gd name="connsiteX109" fmla="*/ 8396 w 10000"/>
                  <a:gd name="connsiteY109" fmla="*/ 8075 h 9942"/>
                  <a:gd name="connsiteX110" fmla="*/ 8563 w 10000"/>
                  <a:gd name="connsiteY110" fmla="*/ 7987 h 9942"/>
                  <a:gd name="connsiteX111" fmla="*/ 8784 w 10000"/>
                  <a:gd name="connsiteY111" fmla="*/ 8188 h 9942"/>
                  <a:gd name="connsiteX112" fmla="*/ 8675 w 10000"/>
                  <a:gd name="connsiteY112" fmla="*/ 8304 h 9942"/>
                  <a:gd name="connsiteX113" fmla="*/ 9170 w 10000"/>
                  <a:gd name="connsiteY113" fmla="*/ 8362 h 9942"/>
                  <a:gd name="connsiteX114" fmla="*/ 9390 w 10000"/>
                  <a:gd name="connsiteY114" fmla="*/ 8448 h 9942"/>
                  <a:gd name="connsiteX115" fmla="*/ 9612 w 10000"/>
                  <a:gd name="connsiteY115" fmla="*/ 8678 h 9942"/>
                  <a:gd name="connsiteX116" fmla="*/ 9281 w 10000"/>
                  <a:gd name="connsiteY116" fmla="*/ 8879 h 9942"/>
                  <a:gd name="connsiteX117" fmla="*/ 8728 w 10000"/>
                  <a:gd name="connsiteY117" fmla="*/ 9021 h 9942"/>
                  <a:gd name="connsiteX118" fmla="*/ 8618 w 10000"/>
                  <a:gd name="connsiteY118" fmla="*/ 9195 h 9942"/>
                  <a:gd name="connsiteX119" fmla="*/ 8287 w 10000"/>
                  <a:gd name="connsiteY119" fmla="*/ 9281 h 9942"/>
                  <a:gd name="connsiteX120" fmla="*/ 8450 w 10000"/>
                  <a:gd name="connsiteY120" fmla="*/ 9452 h 9942"/>
                  <a:gd name="connsiteX121" fmla="*/ 8784 w 10000"/>
                  <a:gd name="connsiteY121" fmla="*/ 9452 h 9942"/>
                  <a:gd name="connsiteX122" fmla="*/ 8836 w 10000"/>
                  <a:gd name="connsiteY122" fmla="*/ 9452 h 9942"/>
                  <a:gd name="connsiteX123" fmla="*/ 9060 w 10000"/>
                  <a:gd name="connsiteY123" fmla="*/ 9768 h 9942"/>
                  <a:gd name="connsiteX124" fmla="*/ 9170 w 10000"/>
                  <a:gd name="connsiteY124" fmla="*/ 9452 h 9942"/>
                  <a:gd name="connsiteX125" fmla="*/ 9447 w 10000"/>
                  <a:gd name="connsiteY125" fmla="*/ 9396 h 9942"/>
                  <a:gd name="connsiteX126" fmla="*/ 9724 w 10000"/>
                  <a:gd name="connsiteY126" fmla="*/ 9482 h 9942"/>
                  <a:gd name="connsiteX127" fmla="*/ 9724 w 10000"/>
                  <a:gd name="connsiteY127" fmla="*/ 9511 h 9942"/>
                  <a:gd name="connsiteX128" fmla="*/ 9612 w 10000"/>
                  <a:gd name="connsiteY128" fmla="*/ 9540 h 9942"/>
                  <a:gd name="connsiteX129" fmla="*/ 9502 w 10000"/>
                  <a:gd name="connsiteY129" fmla="*/ 9570 h 9942"/>
                  <a:gd name="connsiteX130" fmla="*/ 9447 w 10000"/>
                  <a:gd name="connsiteY130" fmla="*/ 9797 h 9942"/>
                  <a:gd name="connsiteX131" fmla="*/ 9390 w 10000"/>
                  <a:gd name="connsiteY131" fmla="*/ 9942 h 9942"/>
                  <a:gd name="connsiteX0" fmla="*/ 8563 w 10000"/>
                  <a:gd name="connsiteY0" fmla="*/ 4305 h 9854"/>
                  <a:gd name="connsiteX1" fmla="*/ 8120 w 10000"/>
                  <a:gd name="connsiteY1" fmla="*/ 4305 h 9854"/>
                  <a:gd name="connsiteX2" fmla="*/ 7678 w 10000"/>
                  <a:gd name="connsiteY2" fmla="*/ 4421 h 9854"/>
                  <a:gd name="connsiteX3" fmla="*/ 7181 w 10000"/>
                  <a:gd name="connsiteY3" fmla="*/ 4392 h 9854"/>
                  <a:gd name="connsiteX4" fmla="*/ 7181 w 10000"/>
                  <a:gd name="connsiteY4" fmla="*/ 3844 h 9854"/>
                  <a:gd name="connsiteX5" fmla="*/ 7456 w 10000"/>
                  <a:gd name="connsiteY5" fmla="*/ 3815 h 9854"/>
                  <a:gd name="connsiteX6" fmla="*/ 7292 w 10000"/>
                  <a:gd name="connsiteY6" fmla="*/ 3670 h 9854"/>
                  <a:gd name="connsiteX7" fmla="*/ 7292 w 10000"/>
                  <a:gd name="connsiteY7" fmla="*/ 3440 h 9854"/>
                  <a:gd name="connsiteX8" fmla="*/ 7347 w 10000"/>
                  <a:gd name="connsiteY8" fmla="*/ 3296 h 9854"/>
                  <a:gd name="connsiteX9" fmla="*/ 6796 w 10000"/>
                  <a:gd name="connsiteY9" fmla="*/ 3064 h 9854"/>
                  <a:gd name="connsiteX10" fmla="*/ 6241 w 10000"/>
                  <a:gd name="connsiteY10" fmla="*/ 2804 h 9854"/>
                  <a:gd name="connsiteX11" fmla="*/ 5967 w 10000"/>
                  <a:gd name="connsiteY11" fmla="*/ 2629 h 9854"/>
                  <a:gd name="connsiteX12" fmla="*/ 5579 w 10000"/>
                  <a:gd name="connsiteY12" fmla="*/ 2573 h 9854"/>
                  <a:gd name="connsiteX13" fmla="*/ 5139 w 10000"/>
                  <a:gd name="connsiteY13" fmla="*/ 2601 h 9854"/>
                  <a:gd name="connsiteX14" fmla="*/ 4695 w 10000"/>
                  <a:gd name="connsiteY14" fmla="*/ 2515 h 9854"/>
                  <a:gd name="connsiteX15" fmla="*/ 4143 w 10000"/>
                  <a:gd name="connsiteY15" fmla="*/ 1820 h 9854"/>
                  <a:gd name="connsiteX16" fmla="*/ 3978 w 10000"/>
                  <a:gd name="connsiteY16" fmla="*/ 1648 h 9854"/>
                  <a:gd name="connsiteX17" fmla="*/ 3811 w 10000"/>
                  <a:gd name="connsiteY17" fmla="*/ 1243 h 9854"/>
                  <a:gd name="connsiteX18" fmla="*/ 3591 w 10000"/>
                  <a:gd name="connsiteY18" fmla="*/ 866 h 9854"/>
                  <a:gd name="connsiteX19" fmla="*/ 2928 w 10000"/>
                  <a:gd name="connsiteY19" fmla="*/ 607 h 9854"/>
                  <a:gd name="connsiteX20" fmla="*/ 2539 w 10000"/>
                  <a:gd name="connsiteY20" fmla="*/ 57 h 9854"/>
                  <a:gd name="connsiteX21" fmla="*/ 2043 w 10000"/>
                  <a:gd name="connsiteY21" fmla="*/ 57 h 9854"/>
                  <a:gd name="connsiteX22" fmla="*/ 1822 w 10000"/>
                  <a:gd name="connsiteY22" fmla="*/ 173 h 9854"/>
                  <a:gd name="connsiteX23" fmla="*/ 1769 w 10000"/>
                  <a:gd name="connsiteY23" fmla="*/ 0 h 9854"/>
                  <a:gd name="connsiteX24" fmla="*/ 1049 w 10000"/>
                  <a:gd name="connsiteY24" fmla="*/ 115 h 9854"/>
                  <a:gd name="connsiteX25" fmla="*/ 1822 w 10000"/>
                  <a:gd name="connsiteY25" fmla="*/ 232 h 9854"/>
                  <a:gd name="connsiteX26" fmla="*/ 1769 w 10000"/>
                  <a:gd name="connsiteY26" fmla="*/ 491 h 9854"/>
                  <a:gd name="connsiteX27" fmla="*/ 1933 w 10000"/>
                  <a:gd name="connsiteY27" fmla="*/ 838 h 9854"/>
                  <a:gd name="connsiteX28" fmla="*/ 2099 w 10000"/>
                  <a:gd name="connsiteY28" fmla="*/ 1040 h 9854"/>
                  <a:gd name="connsiteX29" fmla="*/ 1822 w 10000"/>
                  <a:gd name="connsiteY29" fmla="*/ 1416 h 9854"/>
                  <a:gd name="connsiteX30" fmla="*/ 1604 w 10000"/>
                  <a:gd name="connsiteY30" fmla="*/ 1416 h 9854"/>
                  <a:gd name="connsiteX31" fmla="*/ 1380 w 10000"/>
                  <a:gd name="connsiteY31" fmla="*/ 1676 h 9854"/>
                  <a:gd name="connsiteX32" fmla="*/ 1769 w 10000"/>
                  <a:gd name="connsiteY32" fmla="*/ 1791 h 9854"/>
                  <a:gd name="connsiteX33" fmla="*/ 1271 w 10000"/>
                  <a:gd name="connsiteY33" fmla="*/ 1763 h 9854"/>
                  <a:gd name="connsiteX34" fmla="*/ 1049 w 10000"/>
                  <a:gd name="connsiteY34" fmla="*/ 2109 h 9854"/>
                  <a:gd name="connsiteX35" fmla="*/ 994 w 10000"/>
                  <a:gd name="connsiteY35" fmla="*/ 2168 h 9854"/>
                  <a:gd name="connsiteX36" fmla="*/ 773 w 10000"/>
                  <a:gd name="connsiteY36" fmla="*/ 2543 h 9854"/>
                  <a:gd name="connsiteX37" fmla="*/ 1106 w 10000"/>
                  <a:gd name="connsiteY37" fmla="*/ 2629 h 9854"/>
                  <a:gd name="connsiteX38" fmla="*/ 663 w 10000"/>
                  <a:gd name="connsiteY38" fmla="*/ 2919 h 9854"/>
                  <a:gd name="connsiteX39" fmla="*/ 110 w 10000"/>
                  <a:gd name="connsiteY39" fmla="*/ 3237 h 9854"/>
                  <a:gd name="connsiteX40" fmla="*/ 0 w 10000"/>
                  <a:gd name="connsiteY40" fmla="*/ 3410 h 9854"/>
                  <a:gd name="connsiteX41" fmla="*/ 277 w 10000"/>
                  <a:gd name="connsiteY41" fmla="*/ 3786 h 9854"/>
                  <a:gd name="connsiteX42" fmla="*/ 0 w 10000"/>
                  <a:gd name="connsiteY42" fmla="*/ 4134 h 9854"/>
                  <a:gd name="connsiteX43" fmla="*/ 56 w 10000"/>
                  <a:gd name="connsiteY43" fmla="*/ 4509 h 9854"/>
                  <a:gd name="connsiteX44" fmla="*/ 222 w 10000"/>
                  <a:gd name="connsiteY44" fmla="*/ 4625 h 9854"/>
                  <a:gd name="connsiteX45" fmla="*/ 552 w 10000"/>
                  <a:gd name="connsiteY45" fmla="*/ 4595 h 9854"/>
                  <a:gd name="connsiteX46" fmla="*/ 1216 w 10000"/>
                  <a:gd name="connsiteY46" fmla="*/ 4654 h 9854"/>
                  <a:gd name="connsiteX47" fmla="*/ 1769 w 10000"/>
                  <a:gd name="connsiteY47" fmla="*/ 4538 h 9854"/>
                  <a:gd name="connsiteX48" fmla="*/ 2377 w 10000"/>
                  <a:gd name="connsiteY48" fmla="*/ 4538 h 9854"/>
                  <a:gd name="connsiteX49" fmla="*/ 2762 w 10000"/>
                  <a:gd name="connsiteY49" fmla="*/ 4421 h 9854"/>
                  <a:gd name="connsiteX50" fmla="*/ 2872 w 10000"/>
                  <a:gd name="connsiteY50" fmla="*/ 4450 h 9854"/>
                  <a:gd name="connsiteX51" fmla="*/ 2707 w 10000"/>
                  <a:gd name="connsiteY51" fmla="*/ 4509 h 9854"/>
                  <a:gd name="connsiteX52" fmla="*/ 3093 w 10000"/>
                  <a:gd name="connsiteY52" fmla="*/ 4769 h 9854"/>
                  <a:gd name="connsiteX53" fmla="*/ 3370 w 10000"/>
                  <a:gd name="connsiteY53" fmla="*/ 4710 h 9854"/>
                  <a:gd name="connsiteX54" fmla="*/ 3757 w 10000"/>
                  <a:gd name="connsiteY54" fmla="*/ 4825 h 9854"/>
                  <a:gd name="connsiteX55" fmla="*/ 4252 w 10000"/>
                  <a:gd name="connsiteY55" fmla="*/ 4797 h 9854"/>
                  <a:gd name="connsiteX56" fmla="*/ 5082 w 10000"/>
                  <a:gd name="connsiteY56" fmla="*/ 4885 h 9854"/>
                  <a:gd name="connsiteX57" fmla="*/ 5301 w 10000"/>
                  <a:gd name="connsiteY57" fmla="*/ 4944 h 9854"/>
                  <a:gd name="connsiteX58" fmla="*/ 6076 w 10000"/>
                  <a:gd name="connsiteY58" fmla="*/ 4797 h 9854"/>
                  <a:gd name="connsiteX59" fmla="*/ 6187 w 10000"/>
                  <a:gd name="connsiteY59" fmla="*/ 4885 h 9854"/>
                  <a:gd name="connsiteX60" fmla="*/ 6407 w 10000"/>
                  <a:gd name="connsiteY60" fmla="*/ 4769 h 9854"/>
                  <a:gd name="connsiteX61" fmla="*/ 6519 w 10000"/>
                  <a:gd name="connsiteY61" fmla="*/ 4915 h 9854"/>
                  <a:gd name="connsiteX62" fmla="*/ 7292 w 10000"/>
                  <a:gd name="connsiteY62" fmla="*/ 4739 h 9854"/>
                  <a:gd name="connsiteX63" fmla="*/ 7292 w 10000"/>
                  <a:gd name="connsiteY63" fmla="*/ 4566 h 9854"/>
                  <a:gd name="connsiteX64" fmla="*/ 7456 w 10000"/>
                  <a:gd name="connsiteY64" fmla="*/ 4538 h 9854"/>
                  <a:gd name="connsiteX65" fmla="*/ 7624 w 10000"/>
                  <a:gd name="connsiteY65" fmla="*/ 4595 h 9854"/>
                  <a:gd name="connsiteX66" fmla="*/ 8176 w 10000"/>
                  <a:gd name="connsiteY66" fmla="*/ 4480 h 9854"/>
                  <a:gd name="connsiteX67" fmla="*/ 8287 w 10000"/>
                  <a:gd name="connsiteY67" fmla="*/ 4509 h 9854"/>
                  <a:gd name="connsiteX68" fmla="*/ 8563 w 10000"/>
                  <a:gd name="connsiteY68" fmla="*/ 5028 h 9854"/>
                  <a:gd name="connsiteX69" fmla="*/ 8728 w 10000"/>
                  <a:gd name="connsiteY69" fmla="*/ 5087 h 9854"/>
                  <a:gd name="connsiteX70" fmla="*/ 9116 w 10000"/>
                  <a:gd name="connsiteY70" fmla="*/ 5087 h 9854"/>
                  <a:gd name="connsiteX71" fmla="*/ 9281 w 10000"/>
                  <a:gd name="connsiteY71" fmla="*/ 5318 h 9854"/>
                  <a:gd name="connsiteX72" fmla="*/ 9336 w 10000"/>
                  <a:gd name="connsiteY72" fmla="*/ 5492 h 9854"/>
                  <a:gd name="connsiteX73" fmla="*/ 10000 w 10000"/>
                  <a:gd name="connsiteY73" fmla="*/ 6184 h 9854"/>
                  <a:gd name="connsiteX74" fmla="*/ 9724 w 10000"/>
                  <a:gd name="connsiteY74" fmla="*/ 6068 h 9854"/>
                  <a:gd name="connsiteX75" fmla="*/ 8949 w 10000"/>
                  <a:gd name="connsiteY75" fmla="*/ 6184 h 9854"/>
                  <a:gd name="connsiteX76" fmla="*/ 8563 w 10000"/>
                  <a:gd name="connsiteY76" fmla="*/ 5838 h 9854"/>
                  <a:gd name="connsiteX77" fmla="*/ 8287 w 10000"/>
                  <a:gd name="connsiteY77" fmla="*/ 5866 h 9854"/>
                  <a:gd name="connsiteX78" fmla="*/ 8506 w 10000"/>
                  <a:gd name="connsiteY78" fmla="*/ 6098 h 9854"/>
                  <a:gd name="connsiteX79" fmla="*/ 8563 w 10000"/>
                  <a:gd name="connsiteY79" fmla="*/ 6271 h 9854"/>
                  <a:gd name="connsiteX80" fmla="*/ 8009 w 10000"/>
                  <a:gd name="connsiteY80" fmla="*/ 6589 h 9854"/>
                  <a:gd name="connsiteX81" fmla="*/ 7901 w 10000"/>
                  <a:gd name="connsiteY81" fmla="*/ 6763 h 9854"/>
                  <a:gd name="connsiteX82" fmla="*/ 7845 w 10000"/>
                  <a:gd name="connsiteY82" fmla="*/ 6906 h 9854"/>
                  <a:gd name="connsiteX83" fmla="*/ 7789 w 10000"/>
                  <a:gd name="connsiteY83" fmla="*/ 6964 h 9854"/>
                  <a:gd name="connsiteX84" fmla="*/ 7678 w 10000"/>
                  <a:gd name="connsiteY84" fmla="*/ 7081 h 9854"/>
                  <a:gd name="connsiteX85" fmla="*/ 7347 w 10000"/>
                  <a:gd name="connsiteY85" fmla="*/ 7168 h 9854"/>
                  <a:gd name="connsiteX86" fmla="*/ 7456 w 10000"/>
                  <a:gd name="connsiteY86" fmla="*/ 7370 h 9854"/>
                  <a:gd name="connsiteX87" fmla="*/ 7402 w 10000"/>
                  <a:gd name="connsiteY87" fmla="*/ 7427 h 9854"/>
                  <a:gd name="connsiteX88" fmla="*/ 6961 w 10000"/>
                  <a:gd name="connsiteY88" fmla="*/ 7601 h 9854"/>
                  <a:gd name="connsiteX89" fmla="*/ 6519 w 10000"/>
                  <a:gd name="connsiteY89" fmla="*/ 7573 h 9854"/>
                  <a:gd name="connsiteX90" fmla="*/ 6906 w 10000"/>
                  <a:gd name="connsiteY90" fmla="*/ 7688 h 9854"/>
                  <a:gd name="connsiteX91" fmla="*/ 6906 w 10000"/>
                  <a:gd name="connsiteY91" fmla="*/ 8034 h 9854"/>
                  <a:gd name="connsiteX92" fmla="*/ 6407 w 10000"/>
                  <a:gd name="connsiteY92" fmla="*/ 8122 h 9854"/>
                  <a:gd name="connsiteX93" fmla="*/ 6298 w 10000"/>
                  <a:gd name="connsiteY93" fmla="*/ 7977 h 9854"/>
                  <a:gd name="connsiteX94" fmla="*/ 6241 w 10000"/>
                  <a:gd name="connsiteY94" fmla="*/ 7863 h 9854"/>
                  <a:gd name="connsiteX95" fmla="*/ 5747 w 10000"/>
                  <a:gd name="connsiteY95" fmla="*/ 7947 h 9854"/>
                  <a:gd name="connsiteX96" fmla="*/ 5967 w 10000"/>
                  <a:gd name="connsiteY96" fmla="*/ 8064 h 9854"/>
                  <a:gd name="connsiteX97" fmla="*/ 6131 w 10000"/>
                  <a:gd name="connsiteY97" fmla="*/ 8179 h 9854"/>
                  <a:gd name="connsiteX98" fmla="*/ 6353 w 10000"/>
                  <a:gd name="connsiteY98" fmla="*/ 8468 h 9854"/>
                  <a:gd name="connsiteX99" fmla="*/ 6628 w 10000"/>
                  <a:gd name="connsiteY99" fmla="*/ 8411 h 9854"/>
                  <a:gd name="connsiteX100" fmla="*/ 6850 w 10000"/>
                  <a:gd name="connsiteY100" fmla="*/ 8641 h 9854"/>
                  <a:gd name="connsiteX101" fmla="*/ 7014 w 10000"/>
                  <a:gd name="connsiteY101" fmla="*/ 8698 h 9854"/>
                  <a:gd name="connsiteX102" fmla="*/ 7402 w 10000"/>
                  <a:gd name="connsiteY102" fmla="*/ 8669 h 9854"/>
                  <a:gd name="connsiteX103" fmla="*/ 7568 w 10000"/>
                  <a:gd name="connsiteY103" fmla="*/ 8815 h 9854"/>
                  <a:gd name="connsiteX104" fmla="*/ 7735 w 10000"/>
                  <a:gd name="connsiteY104" fmla="*/ 8959 h 9854"/>
                  <a:gd name="connsiteX105" fmla="*/ 8506 w 10000"/>
                  <a:gd name="connsiteY105" fmla="*/ 8757 h 9854"/>
                  <a:gd name="connsiteX106" fmla="*/ 8506 w 10000"/>
                  <a:gd name="connsiteY106" fmla="*/ 8669 h 9854"/>
                  <a:gd name="connsiteX107" fmla="*/ 8287 w 10000"/>
                  <a:gd name="connsiteY107" fmla="*/ 8497 h 9854"/>
                  <a:gd name="connsiteX108" fmla="*/ 8563 w 10000"/>
                  <a:gd name="connsiteY108" fmla="*/ 8324 h 9854"/>
                  <a:gd name="connsiteX109" fmla="*/ 8396 w 10000"/>
                  <a:gd name="connsiteY109" fmla="*/ 8122 h 9854"/>
                  <a:gd name="connsiteX110" fmla="*/ 8563 w 10000"/>
                  <a:gd name="connsiteY110" fmla="*/ 8034 h 9854"/>
                  <a:gd name="connsiteX111" fmla="*/ 8784 w 10000"/>
                  <a:gd name="connsiteY111" fmla="*/ 8236 h 9854"/>
                  <a:gd name="connsiteX112" fmla="*/ 8675 w 10000"/>
                  <a:gd name="connsiteY112" fmla="*/ 8352 h 9854"/>
                  <a:gd name="connsiteX113" fmla="*/ 9170 w 10000"/>
                  <a:gd name="connsiteY113" fmla="*/ 8411 h 9854"/>
                  <a:gd name="connsiteX114" fmla="*/ 9390 w 10000"/>
                  <a:gd name="connsiteY114" fmla="*/ 8497 h 9854"/>
                  <a:gd name="connsiteX115" fmla="*/ 9612 w 10000"/>
                  <a:gd name="connsiteY115" fmla="*/ 8729 h 9854"/>
                  <a:gd name="connsiteX116" fmla="*/ 9281 w 10000"/>
                  <a:gd name="connsiteY116" fmla="*/ 8931 h 9854"/>
                  <a:gd name="connsiteX117" fmla="*/ 8728 w 10000"/>
                  <a:gd name="connsiteY117" fmla="*/ 9074 h 9854"/>
                  <a:gd name="connsiteX118" fmla="*/ 8618 w 10000"/>
                  <a:gd name="connsiteY118" fmla="*/ 9249 h 9854"/>
                  <a:gd name="connsiteX119" fmla="*/ 8287 w 10000"/>
                  <a:gd name="connsiteY119" fmla="*/ 9335 h 9854"/>
                  <a:gd name="connsiteX120" fmla="*/ 8450 w 10000"/>
                  <a:gd name="connsiteY120" fmla="*/ 9507 h 9854"/>
                  <a:gd name="connsiteX121" fmla="*/ 8784 w 10000"/>
                  <a:gd name="connsiteY121" fmla="*/ 9507 h 9854"/>
                  <a:gd name="connsiteX122" fmla="*/ 8836 w 10000"/>
                  <a:gd name="connsiteY122" fmla="*/ 9507 h 9854"/>
                  <a:gd name="connsiteX123" fmla="*/ 9060 w 10000"/>
                  <a:gd name="connsiteY123" fmla="*/ 9825 h 9854"/>
                  <a:gd name="connsiteX124" fmla="*/ 9170 w 10000"/>
                  <a:gd name="connsiteY124" fmla="*/ 9507 h 9854"/>
                  <a:gd name="connsiteX125" fmla="*/ 9447 w 10000"/>
                  <a:gd name="connsiteY125" fmla="*/ 9451 h 9854"/>
                  <a:gd name="connsiteX126" fmla="*/ 9724 w 10000"/>
                  <a:gd name="connsiteY126" fmla="*/ 9537 h 9854"/>
                  <a:gd name="connsiteX127" fmla="*/ 9724 w 10000"/>
                  <a:gd name="connsiteY127" fmla="*/ 9566 h 9854"/>
                  <a:gd name="connsiteX128" fmla="*/ 9612 w 10000"/>
                  <a:gd name="connsiteY128" fmla="*/ 9596 h 9854"/>
                  <a:gd name="connsiteX129" fmla="*/ 9502 w 10000"/>
                  <a:gd name="connsiteY129" fmla="*/ 9626 h 9854"/>
                  <a:gd name="connsiteX130" fmla="*/ 9447 w 10000"/>
                  <a:gd name="connsiteY130" fmla="*/ 9854 h 9854"/>
                  <a:gd name="connsiteX0" fmla="*/ 8563 w 10000"/>
                  <a:gd name="connsiteY0" fmla="*/ 4369 h 10000"/>
                  <a:gd name="connsiteX1" fmla="*/ 8120 w 10000"/>
                  <a:gd name="connsiteY1" fmla="*/ 4369 h 10000"/>
                  <a:gd name="connsiteX2" fmla="*/ 7678 w 10000"/>
                  <a:gd name="connsiteY2" fmla="*/ 4487 h 10000"/>
                  <a:gd name="connsiteX3" fmla="*/ 7181 w 10000"/>
                  <a:gd name="connsiteY3" fmla="*/ 4457 h 10000"/>
                  <a:gd name="connsiteX4" fmla="*/ 7181 w 10000"/>
                  <a:gd name="connsiteY4" fmla="*/ 3901 h 10000"/>
                  <a:gd name="connsiteX5" fmla="*/ 7456 w 10000"/>
                  <a:gd name="connsiteY5" fmla="*/ 3872 h 10000"/>
                  <a:gd name="connsiteX6" fmla="*/ 7292 w 10000"/>
                  <a:gd name="connsiteY6" fmla="*/ 3724 h 10000"/>
                  <a:gd name="connsiteX7" fmla="*/ 7292 w 10000"/>
                  <a:gd name="connsiteY7" fmla="*/ 3491 h 10000"/>
                  <a:gd name="connsiteX8" fmla="*/ 7347 w 10000"/>
                  <a:gd name="connsiteY8" fmla="*/ 3345 h 10000"/>
                  <a:gd name="connsiteX9" fmla="*/ 6796 w 10000"/>
                  <a:gd name="connsiteY9" fmla="*/ 3109 h 10000"/>
                  <a:gd name="connsiteX10" fmla="*/ 6241 w 10000"/>
                  <a:gd name="connsiteY10" fmla="*/ 2846 h 10000"/>
                  <a:gd name="connsiteX11" fmla="*/ 5967 w 10000"/>
                  <a:gd name="connsiteY11" fmla="*/ 2668 h 10000"/>
                  <a:gd name="connsiteX12" fmla="*/ 5579 w 10000"/>
                  <a:gd name="connsiteY12" fmla="*/ 2611 h 10000"/>
                  <a:gd name="connsiteX13" fmla="*/ 5139 w 10000"/>
                  <a:gd name="connsiteY13" fmla="*/ 2640 h 10000"/>
                  <a:gd name="connsiteX14" fmla="*/ 4695 w 10000"/>
                  <a:gd name="connsiteY14" fmla="*/ 2552 h 10000"/>
                  <a:gd name="connsiteX15" fmla="*/ 4143 w 10000"/>
                  <a:gd name="connsiteY15" fmla="*/ 1847 h 10000"/>
                  <a:gd name="connsiteX16" fmla="*/ 3978 w 10000"/>
                  <a:gd name="connsiteY16" fmla="*/ 1672 h 10000"/>
                  <a:gd name="connsiteX17" fmla="*/ 3811 w 10000"/>
                  <a:gd name="connsiteY17" fmla="*/ 1261 h 10000"/>
                  <a:gd name="connsiteX18" fmla="*/ 3591 w 10000"/>
                  <a:gd name="connsiteY18" fmla="*/ 879 h 10000"/>
                  <a:gd name="connsiteX19" fmla="*/ 2928 w 10000"/>
                  <a:gd name="connsiteY19" fmla="*/ 616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6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5 h 10000"/>
                  <a:gd name="connsiteX26" fmla="*/ 1769 w 10000"/>
                  <a:gd name="connsiteY26" fmla="*/ 498 h 10000"/>
                  <a:gd name="connsiteX27" fmla="*/ 1933 w 10000"/>
                  <a:gd name="connsiteY27" fmla="*/ 850 h 10000"/>
                  <a:gd name="connsiteX28" fmla="*/ 2099 w 10000"/>
                  <a:gd name="connsiteY28" fmla="*/ 1055 h 10000"/>
                  <a:gd name="connsiteX29" fmla="*/ 1822 w 10000"/>
                  <a:gd name="connsiteY29" fmla="*/ 1437 h 10000"/>
                  <a:gd name="connsiteX30" fmla="*/ 1604 w 10000"/>
                  <a:gd name="connsiteY30" fmla="*/ 1437 h 10000"/>
                  <a:gd name="connsiteX31" fmla="*/ 1380 w 10000"/>
                  <a:gd name="connsiteY31" fmla="*/ 1701 h 10000"/>
                  <a:gd name="connsiteX32" fmla="*/ 1769 w 10000"/>
                  <a:gd name="connsiteY32" fmla="*/ 1818 h 10000"/>
                  <a:gd name="connsiteX33" fmla="*/ 1271 w 10000"/>
                  <a:gd name="connsiteY33" fmla="*/ 1789 h 10000"/>
                  <a:gd name="connsiteX34" fmla="*/ 1049 w 10000"/>
                  <a:gd name="connsiteY34" fmla="*/ 2140 h 10000"/>
                  <a:gd name="connsiteX35" fmla="*/ 994 w 10000"/>
                  <a:gd name="connsiteY35" fmla="*/ 2200 h 10000"/>
                  <a:gd name="connsiteX36" fmla="*/ 773 w 10000"/>
                  <a:gd name="connsiteY36" fmla="*/ 2581 h 10000"/>
                  <a:gd name="connsiteX37" fmla="*/ 1106 w 10000"/>
                  <a:gd name="connsiteY37" fmla="*/ 2668 h 10000"/>
                  <a:gd name="connsiteX38" fmla="*/ 663 w 10000"/>
                  <a:gd name="connsiteY38" fmla="*/ 2962 h 10000"/>
                  <a:gd name="connsiteX39" fmla="*/ 110 w 10000"/>
                  <a:gd name="connsiteY39" fmla="*/ 3285 h 10000"/>
                  <a:gd name="connsiteX40" fmla="*/ 0 w 10000"/>
                  <a:gd name="connsiteY40" fmla="*/ 3461 h 10000"/>
                  <a:gd name="connsiteX41" fmla="*/ 277 w 10000"/>
                  <a:gd name="connsiteY41" fmla="*/ 3842 h 10000"/>
                  <a:gd name="connsiteX42" fmla="*/ 0 w 10000"/>
                  <a:gd name="connsiteY42" fmla="*/ 4195 h 10000"/>
                  <a:gd name="connsiteX43" fmla="*/ 56 w 10000"/>
                  <a:gd name="connsiteY43" fmla="*/ 4576 h 10000"/>
                  <a:gd name="connsiteX44" fmla="*/ 222 w 10000"/>
                  <a:gd name="connsiteY44" fmla="*/ 4694 h 10000"/>
                  <a:gd name="connsiteX45" fmla="*/ 552 w 10000"/>
                  <a:gd name="connsiteY45" fmla="*/ 4663 h 10000"/>
                  <a:gd name="connsiteX46" fmla="*/ 1216 w 10000"/>
                  <a:gd name="connsiteY46" fmla="*/ 4723 h 10000"/>
                  <a:gd name="connsiteX47" fmla="*/ 1769 w 10000"/>
                  <a:gd name="connsiteY47" fmla="*/ 4605 h 10000"/>
                  <a:gd name="connsiteX48" fmla="*/ 2377 w 10000"/>
                  <a:gd name="connsiteY48" fmla="*/ 4605 h 10000"/>
                  <a:gd name="connsiteX49" fmla="*/ 2762 w 10000"/>
                  <a:gd name="connsiteY49" fmla="*/ 4487 h 10000"/>
                  <a:gd name="connsiteX50" fmla="*/ 2872 w 10000"/>
                  <a:gd name="connsiteY50" fmla="*/ 4516 h 10000"/>
                  <a:gd name="connsiteX51" fmla="*/ 2707 w 10000"/>
                  <a:gd name="connsiteY51" fmla="*/ 4576 h 10000"/>
                  <a:gd name="connsiteX52" fmla="*/ 3093 w 10000"/>
                  <a:gd name="connsiteY52" fmla="*/ 4840 h 10000"/>
                  <a:gd name="connsiteX53" fmla="*/ 3370 w 10000"/>
                  <a:gd name="connsiteY53" fmla="*/ 4780 h 10000"/>
                  <a:gd name="connsiteX54" fmla="*/ 3757 w 10000"/>
                  <a:gd name="connsiteY54" fmla="*/ 4896 h 10000"/>
                  <a:gd name="connsiteX55" fmla="*/ 4252 w 10000"/>
                  <a:gd name="connsiteY55" fmla="*/ 4868 h 10000"/>
                  <a:gd name="connsiteX56" fmla="*/ 5082 w 10000"/>
                  <a:gd name="connsiteY56" fmla="*/ 4957 h 10000"/>
                  <a:gd name="connsiteX57" fmla="*/ 5301 w 10000"/>
                  <a:gd name="connsiteY57" fmla="*/ 5017 h 10000"/>
                  <a:gd name="connsiteX58" fmla="*/ 6076 w 10000"/>
                  <a:gd name="connsiteY58" fmla="*/ 4868 h 10000"/>
                  <a:gd name="connsiteX59" fmla="*/ 6187 w 10000"/>
                  <a:gd name="connsiteY59" fmla="*/ 4957 h 10000"/>
                  <a:gd name="connsiteX60" fmla="*/ 6407 w 10000"/>
                  <a:gd name="connsiteY60" fmla="*/ 4840 h 10000"/>
                  <a:gd name="connsiteX61" fmla="*/ 6519 w 10000"/>
                  <a:gd name="connsiteY61" fmla="*/ 4988 h 10000"/>
                  <a:gd name="connsiteX62" fmla="*/ 7292 w 10000"/>
                  <a:gd name="connsiteY62" fmla="*/ 4809 h 10000"/>
                  <a:gd name="connsiteX63" fmla="*/ 7292 w 10000"/>
                  <a:gd name="connsiteY63" fmla="*/ 4634 h 10000"/>
                  <a:gd name="connsiteX64" fmla="*/ 7456 w 10000"/>
                  <a:gd name="connsiteY64" fmla="*/ 4605 h 10000"/>
                  <a:gd name="connsiteX65" fmla="*/ 7624 w 10000"/>
                  <a:gd name="connsiteY65" fmla="*/ 4663 h 10000"/>
                  <a:gd name="connsiteX66" fmla="*/ 8176 w 10000"/>
                  <a:gd name="connsiteY66" fmla="*/ 4546 h 10000"/>
                  <a:gd name="connsiteX67" fmla="*/ 8287 w 10000"/>
                  <a:gd name="connsiteY67" fmla="*/ 4576 h 10000"/>
                  <a:gd name="connsiteX68" fmla="*/ 8563 w 10000"/>
                  <a:gd name="connsiteY68" fmla="*/ 5102 h 10000"/>
                  <a:gd name="connsiteX69" fmla="*/ 8728 w 10000"/>
                  <a:gd name="connsiteY69" fmla="*/ 5162 h 10000"/>
                  <a:gd name="connsiteX70" fmla="*/ 9116 w 10000"/>
                  <a:gd name="connsiteY70" fmla="*/ 5162 h 10000"/>
                  <a:gd name="connsiteX71" fmla="*/ 9281 w 10000"/>
                  <a:gd name="connsiteY71" fmla="*/ 5397 h 10000"/>
                  <a:gd name="connsiteX72" fmla="*/ 9336 w 10000"/>
                  <a:gd name="connsiteY72" fmla="*/ 5573 h 10000"/>
                  <a:gd name="connsiteX73" fmla="*/ 10000 w 10000"/>
                  <a:gd name="connsiteY73" fmla="*/ 6276 h 10000"/>
                  <a:gd name="connsiteX74" fmla="*/ 9724 w 10000"/>
                  <a:gd name="connsiteY74" fmla="*/ 6158 h 10000"/>
                  <a:gd name="connsiteX75" fmla="*/ 8949 w 10000"/>
                  <a:gd name="connsiteY75" fmla="*/ 6276 h 10000"/>
                  <a:gd name="connsiteX76" fmla="*/ 8563 w 10000"/>
                  <a:gd name="connsiteY76" fmla="*/ 5924 h 10000"/>
                  <a:gd name="connsiteX77" fmla="*/ 8287 w 10000"/>
                  <a:gd name="connsiteY77" fmla="*/ 5953 h 10000"/>
                  <a:gd name="connsiteX78" fmla="*/ 8506 w 10000"/>
                  <a:gd name="connsiteY78" fmla="*/ 6188 h 10000"/>
                  <a:gd name="connsiteX79" fmla="*/ 8563 w 10000"/>
                  <a:gd name="connsiteY79" fmla="*/ 6364 h 10000"/>
                  <a:gd name="connsiteX80" fmla="*/ 8009 w 10000"/>
                  <a:gd name="connsiteY80" fmla="*/ 6687 h 10000"/>
                  <a:gd name="connsiteX81" fmla="*/ 7901 w 10000"/>
                  <a:gd name="connsiteY81" fmla="*/ 6863 h 10000"/>
                  <a:gd name="connsiteX82" fmla="*/ 7845 w 10000"/>
                  <a:gd name="connsiteY82" fmla="*/ 7008 h 10000"/>
                  <a:gd name="connsiteX83" fmla="*/ 7789 w 10000"/>
                  <a:gd name="connsiteY83" fmla="*/ 7067 h 10000"/>
                  <a:gd name="connsiteX84" fmla="*/ 7678 w 10000"/>
                  <a:gd name="connsiteY84" fmla="*/ 7186 h 10000"/>
                  <a:gd name="connsiteX85" fmla="*/ 7347 w 10000"/>
                  <a:gd name="connsiteY85" fmla="*/ 7274 h 10000"/>
                  <a:gd name="connsiteX86" fmla="*/ 7456 w 10000"/>
                  <a:gd name="connsiteY86" fmla="*/ 7479 h 10000"/>
                  <a:gd name="connsiteX87" fmla="*/ 7402 w 10000"/>
                  <a:gd name="connsiteY87" fmla="*/ 7537 h 10000"/>
                  <a:gd name="connsiteX88" fmla="*/ 6961 w 10000"/>
                  <a:gd name="connsiteY88" fmla="*/ 7714 h 10000"/>
                  <a:gd name="connsiteX89" fmla="*/ 6519 w 10000"/>
                  <a:gd name="connsiteY89" fmla="*/ 7685 h 10000"/>
                  <a:gd name="connsiteX90" fmla="*/ 6906 w 10000"/>
                  <a:gd name="connsiteY90" fmla="*/ 7802 h 10000"/>
                  <a:gd name="connsiteX91" fmla="*/ 6906 w 10000"/>
                  <a:gd name="connsiteY91" fmla="*/ 8153 h 10000"/>
                  <a:gd name="connsiteX92" fmla="*/ 6407 w 10000"/>
                  <a:gd name="connsiteY92" fmla="*/ 8242 h 10000"/>
                  <a:gd name="connsiteX93" fmla="*/ 6298 w 10000"/>
                  <a:gd name="connsiteY93" fmla="*/ 8095 h 10000"/>
                  <a:gd name="connsiteX94" fmla="*/ 6241 w 10000"/>
                  <a:gd name="connsiteY94" fmla="*/ 7980 h 10000"/>
                  <a:gd name="connsiteX95" fmla="*/ 5747 w 10000"/>
                  <a:gd name="connsiteY95" fmla="*/ 8065 h 10000"/>
                  <a:gd name="connsiteX96" fmla="*/ 5967 w 10000"/>
                  <a:gd name="connsiteY96" fmla="*/ 8183 h 10000"/>
                  <a:gd name="connsiteX97" fmla="*/ 6131 w 10000"/>
                  <a:gd name="connsiteY97" fmla="*/ 8300 h 10000"/>
                  <a:gd name="connsiteX98" fmla="*/ 6353 w 10000"/>
                  <a:gd name="connsiteY98" fmla="*/ 8593 h 10000"/>
                  <a:gd name="connsiteX99" fmla="*/ 6628 w 10000"/>
                  <a:gd name="connsiteY99" fmla="*/ 8536 h 10000"/>
                  <a:gd name="connsiteX100" fmla="*/ 6850 w 10000"/>
                  <a:gd name="connsiteY100" fmla="*/ 8769 h 10000"/>
                  <a:gd name="connsiteX101" fmla="*/ 7014 w 10000"/>
                  <a:gd name="connsiteY101" fmla="*/ 8827 h 10000"/>
                  <a:gd name="connsiteX102" fmla="*/ 7402 w 10000"/>
                  <a:gd name="connsiteY102" fmla="*/ 8797 h 10000"/>
                  <a:gd name="connsiteX103" fmla="*/ 7568 w 10000"/>
                  <a:gd name="connsiteY103" fmla="*/ 8946 h 10000"/>
                  <a:gd name="connsiteX104" fmla="*/ 7735 w 10000"/>
                  <a:gd name="connsiteY104" fmla="*/ 9092 h 10000"/>
                  <a:gd name="connsiteX105" fmla="*/ 8506 w 10000"/>
                  <a:gd name="connsiteY105" fmla="*/ 8887 h 10000"/>
                  <a:gd name="connsiteX106" fmla="*/ 8506 w 10000"/>
                  <a:gd name="connsiteY106" fmla="*/ 8797 h 10000"/>
                  <a:gd name="connsiteX107" fmla="*/ 8287 w 10000"/>
                  <a:gd name="connsiteY107" fmla="*/ 8623 h 10000"/>
                  <a:gd name="connsiteX108" fmla="*/ 8563 w 10000"/>
                  <a:gd name="connsiteY108" fmla="*/ 8447 h 10000"/>
                  <a:gd name="connsiteX109" fmla="*/ 8396 w 10000"/>
                  <a:gd name="connsiteY109" fmla="*/ 8242 h 10000"/>
                  <a:gd name="connsiteX110" fmla="*/ 8563 w 10000"/>
                  <a:gd name="connsiteY110" fmla="*/ 8153 h 10000"/>
                  <a:gd name="connsiteX111" fmla="*/ 8784 w 10000"/>
                  <a:gd name="connsiteY111" fmla="*/ 8358 h 10000"/>
                  <a:gd name="connsiteX112" fmla="*/ 8675 w 10000"/>
                  <a:gd name="connsiteY112" fmla="*/ 8476 h 10000"/>
                  <a:gd name="connsiteX113" fmla="*/ 9170 w 10000"/>
                  <a:gd name="connsiteY113" fmla="*/ 8536 h 10000"/>
                  <a:gd name="connsiteX114" fmla="*/ 9390 w 10000"/>
                  <a:gd name="connsiteY114" fmla="*/ 8623 h 10000"/>
                  <a:gd name="connsiteX115" fmla="*/ 9612 w 10000"/>
                  <a:gd name="connsiteY115" fmla="*/ 8858 h 10000"/>
                  <a:gd name="connsiteX116" fmla="*/ 9281 w 10000"/>
                  <a:gd name="connsiteY116" fmla="*/ 9063 h 10000"/>
                  <a:gd name="connsiteX117" fmla="*/ 8728 w 10000"/>
                  <a:gd name="connsiteY117" fmla="*/ 9208 h 10000"/>
                  <a:gd name="connsiteX118" fmla="*/ 8618 w 10000"/>
                  <a:gd name="connsiteY118" fmla="*/ 9386 h 10000"/>
                  <a:gd name="connsiteX119" fmla="*/ 8287 w 10000"/>
                  <a:gd name="connsiteY119" fmla="*/ 9473 h 10000"/>
                  <a:gd name="connsiteX120" fmla="*/ 8450 w 10000"/>
                  <a:gd name="connsiteY120" fmla="*/ 9648 h 10000"/>
                  <a:gd name="connsiteX121" fmla="*/ 8784 w 10000"/>
                  <a:gd name="connsiteY121" fmla="*/ 9648 h 10000"/>
                  <a:gd name="connsiteX122" fmla="*/ 8836 w 10000"/>
                  <a:gd name="connsiteY122" fmla="*/ 9648 h 10000"/>
                  <a:gd name="connsiteX123" fmla="*/ 9060 w 10000"/>
                  <a:gd name="connsiteY123" fmla="*/ 9971 h 10000"/>
                  <a:gd name="connsiteX124" fmla="*/ 9447 w 10000"/>
                  <a:gd name="connsiteY124" fmla="*/ 9591 h 10000"/>
                  <a:gd name="connsiteX125" fmla="*/ 9724 w 10000"/>
                  <a:gd name="connsiteY125" fmla="*/ 9678 h 10000"/>
                  <a:gd name="connsiteX126" fmla="*/ 9724 w 10000"/>
                  <a:gd name="connsiteY126" fmla="*/ 9708 h 10000"/>
                  <a:gd name="connsiteX127" fmla="*/ 9612 w 10000"/>
                  <a:gd name="connsiteY127" fmla="*/ 9738 h 10000"/>
                  <a:gd name="connsiteX128" fmla="*/ 9502 w 10000"/>
                  <a:gd name="connsiteY128" fmla="*/ 9769 h 10000"/>
                  <a:gd name="connsiteX129" fmla="*/ 9447 w 10000"/>
                  <a:gd name="connsiteY129" fmla="*/ 10000 h 10000"/>
                  <a:gd name="connsiteX0" fmla="*/ 8563 w 10000"/>
                  <a:gd name="connsiteY0" fmla="*/ 4369 h 9971"/>
                  <a:gd name="connsiteX1" fmla="*/ 8120 w 10000"/>
                  <a:gd name="connsiteY1" fmla="*/ 4369 h 9971"/>
                  <a:gd name="connsiteX2" fmla="*/ 7678 w 10000"/>
                  <a:gd name="connsiteY2" fmla="*/ 4487 h 9971"/>
                  <a:gd name="connsiteX3" fmla="*/ 7181 w 10000"/>
                  <a:gd name="connsiteY3" fmla="*/ 4457 h 9971"/>
                  <a:gd name="connsiteX4" fmla="*/ 7181 w 10000"/>
                  <a:gd name="connsiteY4" fmla="*/ 3901 h 9971"/>
                  <a:gd name="connsiteX5" fmla="*/ 7456 w 10000"/>
                  <a:gd name="connsiteY5" fmla="*/ 3872 h 9971"/>
                  <a:gd name="connsiteX6" fmla="*/ 7292 w 10000"/>
                  <a:gd name="connsiteY6" fmla="*/ 3724 h 9971"/>
                  <a:gd name="connsiteX7" fmla="*/ 7292 w 10000"/>
                  <a:gd name="connsiteY7" fmla="*/ 3491 h 9971"/>
                  <a:gd name="connsiteX8" fmla="*/ 7347 w 10000"/>
                  <a:gd name="connsiteY8" fmla="*/ 3345 h 9971"/>
                  <a:gd name="connsiteX9" fmla="*/ 6796 w 10000"/>
                  <a:gd name="connsiteY9" fmla="*/ 3109 h 9971"/>
                  <a:gd name="connsiteX10" fmla="*/ 6241 w 10000"/>
                  <a:gd name="connsiteY10" fmla="*/ 2846 h 9971"/>
                  <a:gd name="connsiteX11" fmla="*/ 5967 w 10000"/>
                  <a:gd name="connsiteY11" fmla="*/ 2668 h 9971"/>
                  <a:gd name="connsiteX12" fmla="*/ 5579 w 10000"/>
                  <a:gd name="connsiteY12" fmla="*/ 2611 h 9971"/>
                  <a:gd name="connsiteX13" fmla="*/ 5139 w 10000"/>
                  <a:gd name="connsiteY13" fmla="*/ 2640 h 9971"/>
                  <a:gd name="connsiteX14" fmla="*/ 4695 w 10000"/>
                  <a:gd name="connsiteY14" fmla="*/ 2552 h 9971"/>
                  <a:gd name="connsiteX15" fmla="*/ 4143 w 10000"/>
                  <a:gd name="connsiteY15" fmla="*/ 1847 h 9971"/>
                  <a:gd name="connsiteX16" fmla="*/ 3978 w 10000"/>
                  <a:gd name="connsiteY16" fmla="*/ 1672 h 9971"/>
                  <a:gd name="connsiteX17" fmla="*/ 3811 w 10000"/>
                  <a:gd name="connsiteY17" fmla="*/ 1261 h 9971"/>
                  <a:gd name="connsiteX18" fmla="*/ 3591 w 10000"/>
                  <a:gd name="connsiteY18" fmla="*/ 879 h 9971"/>
                  <a:gd name="connsiteX19" fmla="*/ 2928 w 10000"/>
                  <a:gd name="connsiteY19" fmla="*/ 616 h 9971"/>
                  <a:gd name="connsiteX20" fmla="*/ 2539 w 10000"/>
                  <a:gd name="connsiteY20" fmla="*/ 58 h 9971"/>
                  <a:gd name="connsiteX21" fmla="*/ 2043 w 10000"/>
                  <a:gd name="connsiteY21" fmla="*/ 58 h 9971"/>
                  <a:gd name="connsiteX22" fmla="*/ 1822 w 10000"/>
                  <a:gd name="connsiteY22" fmla="*/ 176 h 9971"/>
                  <a:gd name="connsiteX23" fmla="*/ 1769 w 10000"/>
                  <a:gd name="connsiteY23" fmla="*/ 0 h 9971"/>
                  <a:gd name="connsiteX24" fmla="*/ 1049 w 10000"/>
                  <a:gd name="connsiteY24" fmla="*/ 117 h 9971"/>
                  <a:gd name="connsiteX25" fmla="*/ 1822 w 10000"/>
                  <a:gd name="connsiteY25" fmla="*/ 235 h 9971"/>
                  <a:gd name="connsiteX26" fmla="*/ 1769 w 10000"/>
                  <a:gd name="connsiteY26" fmla="*/ 498 h 9971"/>
                  <a:gd name="connsiteX27" fmla="*/ 1933 w 10000"/>
                  <a:gd name="connsiteY27" fmla="*/ 850 h 9971"/>
                  <a:gd name="connsiteX28" fmla="*/ 2099 w 10000"/>
                  <a:gd name="connsiteY28" fmla="*/ 1055 h 9971"/>
                  <a:gd name="connsiteX29" fmla="*/ 1822 w 10000"/>
                  <a:gd name="connsiteY29" fmla="*/ 1437 h 9971"/>
                  <a:gd name="connsiteX30" fmla="*/ 1604 w 10000"/>
                  <a:gd name="connsiteY30" fmla="*/ 1437 h 9971"/>
                  <a:gd name="connsiteX31" fmla="*/ 1380 w 10000"/>
                  <a:gd name="connsiteY31" fmla="*/ 1701 h 9971"/>
                  <a:gd name="connsiteX32" fmla="*/ 1769 w 10000"/>
                  <a:gd name="connsiteY32" fmla="*/ 1818 h 9971"/>
                  <a:gd name="connsiteX33" fmla="*/ 1271 w 10000"/>
                  <a:gd name="connsiteY33" fmla="*/ 1789 h 9971"/>
                  <a:gd name="connsiteX34" fmla="*/ 1049 w 10000"/>
                  <a:gd name="connsiteY34" fmla="*/ 2140 h 9971"/>
                  <a:gd name="connsiteX35" fmla="*/ 994 w 10000"/>
                  <a:gd name="connsiteY35" fmla="*/ 2200 h 9971"/>
                  <a:gd name="connsiteX36" fmla="*/ 773 w 10000"/>
                  <a:gd name="connsiteY36" fmla="*/ 2581 h 9971"/>
                  <a:gd name="connsiteX37" fmla="*/ 1106 w 10000"/>
                  <a:gd name="connsiteY37" fmla="*/ 2668 h 9971"/>
                  <a:gd name="connsiteX38" fmla="*/ 663 w 10000"/>
                  <a:gd name="connsiteY38" fmla="*/ 2962 h 9971"/>
                  <a:gd name="connsiteX39" fmla="*/ 110 w 10000"/>
                  <a:gd name="connsiteY39" fmla="*/ 3285 h 9971"/>
                  <a:gd name="connsiteX40" fmla="*/ 0 w 10000"/>
                  <a:gd name="connsiteY40" fmla="*/ 3461 h 9971"/>
                  <a:gd name="connsiteX41" fmla="*/ 277 w 10000"/>
                  <a:gd name="connsiteY41" fmla="*/ 3842 h 9971"/>
                  <a:gd name="connsiteX42" fmla="*/ 0 w 10000"/>
                  <a:gd name="connsiteY42" fmla="*/ 4195 h 9971"/>
                  <a:gd name="connsiteX43" fmla="*/ 56 w 10000"/>
                  <a:gd name="connsiteY43" fmla="*/ 4576 h 9971"/>
                  <a:gd name="connsiteX44" fmla="*/ 222 w 10000"/>
                  <a:gd name="connsiteY44" fmla="*/ 4694 h 9971"/>
                  <a:gd name="connsiteX45" fmla="*/ 552 w 10000"/>
                  <a:gd name="connsiteY45" fmla="*/ 4663 h 9971"/>
                  <a:gd name="connsiteX46" fmla="*/ 1216 w 10000"/>
                  <a:gd name="connsiteY46" fmla="*/ 4723 h 9971"/>
                  <a:gd name="connsiteX47" fmla="*/ 1769 w 10000"/>
                  <a:gd name="connsiteY47" fmla="*/ 4605 h 9971"/>
                  <a:gd name="connsiteX48" fmla="*/ 2377 w 10000"/>
                  <a:gd name="connsiteY48" fmla="*/ 4605 h 9971"/>
                  <a:gd name="connsiteX49" fmla="*/ 2762 w 10000"/>
                  <a:gd name="connsiteY49" fmla="*/ 4487 h 9971"/>
                  <a:gd name="connsiteX50" fmla="*/ 2872 w 10000"/>
                  <a:gd name="connsiteY50" fmla="*/ 4516 h 9971"/>
                  <a:gd name="connsiteX51" fmla="*/ 2707 w 10000"/>
                  <a:gd name="connsiteY51" fmla="*/ 4576 h 9971"/>
                  <a:gd name="connsiteX52" fmla="*/ 3093 w 10000"/>
                  <a:gd name="connsiteY52" fmla="*/ 4840 h 9971"/>
                  <a:gd name="connsiteX53" fmla="*/ 3370 w 10000"/>
                  <a:gd name="connsiteY53" fmla="*/ 4780 h 9971"/>
                  <a:gd name="connsiteX54" fmla="*/ 3757 w 10000"/>
                  <a:gd name="connsiteY54" fmla="*/ 4896 h 9971"/>
                  <a:gd name="connsiteX55" fmla="*/ 4252 w 10000"/>
                  <a:gd name="connsiteY55" fmla="*/ 4868 h 9971"/>
                  <a:gd name="connsiteX56" fmla="*/ 5082 w 10000"/>
                  <a:gd name="connsiteY56" fmla="*/ 4957 h 9971"/>
                  <a:gd name="connsiteX57" fmla="*/ 5301 w 10000"/>
                  <a:gd name="connsiteY57" fmla="*/ 5017 h 9971"/>
                  <a:gd name="connsiteX58" fmla="*/ 6076 w 10000"/>
                  <a:gd name="connsiteY58" fmla="*/ 4868 h 9971"/>
                  <a:gd name="connsiteX59" fmla="*/ 6187 w 10000"/>
                  <a:gd name="connsiteY59" fmla="*/ 4957 h 9971"/>
                  <a:gd name="connsiteX60" fmla="*/ 6407 w 10000"/>
                  <a:gd name="connsiteY60" fmla="*/ 4840 h 9971"/>
                  <a:gd name="connsiteX61" fmla="*/ 6519 w 10000"/>
                  <a:gd name="connsiteY61" fmla="*/ 4988 h 9971"/>
                  <a:gd name="connsiteX62" fmla="*/ 7292 w 10000"/>
                  <a:gd name="connsiteY62" fmla="*/ 4809 h 9971"/>
                  <a:gd name="connsiteX63" fmla="*/ 7292 w 10000"/>
                  <a:gd name="connsiteY63" fmla="*/ 4634 h 9971"/>
                  <a:gd name="connsiteX64" fmla="*/ 7456 w 10000"/>
                  <a:gd name="connsiteY64" fmla="*/ 4605 h 9971"/>
                  <a:gd name="connsiteX65" fmla="*/ 7624 w 10000"/>
                  <a:gd name="connsiteY65" fmla="*/ 4663 h 9971"/>
                  <a:gd name="connsiteX66" fmla="*/ 8176 w 10000"/>
                  <a:gd name="connsiteY66" fmla="*/ 4546 h 9971"/>
                  <a:gd name="connsiteX67" fmla="*/ 8287 w 10000"/>
                  <a:gd name="connsiteY67" fmla="*/ 4576 h 9971"/>
                  <a:gd name="connsiteX68" fmla="*/ 8563 w 10000"/>
                  <a:gd name="connsiteY68" fmla="*/ 5102 h 9971"/>
                  <a:gd name="connsiteX69" fmla="*/ 8728 w 10000"/>
                  <a:gd name="connsiteY69" fmla="*/ 5162 h 9971"/>
                  <a:gd name="connsiteX70" fmla="*/ 9116 w 10000"/>
                  <a:gd name="connsiteY70" fmla="*/ 5162 h 9971"/>
                  <a:gd name="connsiteX71" fmla="*/ 9281 w 10000"/>
                  <a:gd name="connsiteY71" fmla="*/ 5397 h 9971"/>
                  <a:gd name="connsiteX72" fmla="*/ 9336 w 10000"/>
                  <a:gd name="connsiteY72" fmla="*/ 5573 h 9971"/>
                  <a:gd name="connsiteX73" fmla="*/ 10000 w 10000"/>
                  <a:gd name="connsiteY73" fmla="*/ 6276 h 9971"/>
                  <a:gd name="connsiteX74" fmla="*/ 9724 w 10000"/>
                  <a:gd name="connsiteY74" fmla="*/ 6158 h 9971"/>
                  <a:gd name="connsiteX75" fmla="*/ 8949 w 10000"/>
                  <a:gd name="connsiteY75" fmla="*/ 6276 h 9971"/>
                  <a:gd name="connsiteX76" fmla="*/ 8563 w 10000"/>
                  <a:gd name="connsiteY76" fmla="*/ 5924 h 9971"/>
                  <a:gd name="connsiteX77" fmla="*/ 8287 w 10000"/>
                  <a:gd name="connsiteY77" fmla="*/ 5953 h 9971"/>
                  <a:gd name="connsiteX78" fmla="*/ 8506 w 10000"/>
                  <a:gd name="connsiteY78" fmla="*/ 6188 h 9971"/>
                  <a:gd name="connsiteX79" fmla="*/ 8563 w 10000"/>
                  <a:gd name="connsiteY79" fmla="*/ 6364 h 9971"/>
                  <a:gd name="connsiteX80" fmla="*/ 8009 w 10000"/>
                  <a:gd name="connsiteY80" fmla="*/ 6687 h 9971"/>
                  <a:gd name="connsiteX81" fmla="*/ 7901 w 10000"/>
                  <a:gd name="connsiteY81" fmla="*/ 6863 h 9971"/>
                  <a:gd name="connsiteX82" fmla="*/ 7845 w 10000"/>
                  <a:gd name="connsiteY82" fmla="*/ 7008 h 9971"/>
                  <a:gd name="connsiteX83" fmla="*/ 7789 w 10000"/>
                  <a:gd name="connsiteY83" fmla="*/ 7067 h 9971"/>
                  <a:gd name="connsiteX84" fmla="*/ 7678 w 10000"/>
                  <a:gd name="connsiteY84" fmla="*/ 7186 h 9971"/>
                  <a:gd name="connsiteX85" fmla="*/ 7347 w 10000"/>
                  <a:gd name="connsiteY85" fmla="*/ 7274 h 9971"/>
                  <a:gd name="connsiteX86" fmla="*/ 7456 w 10000"/>
                  <a:gd name="connsiteY86" fmla="*/ 7479 h 9971"/>
                  <a:gd name="connsiteX87" fmla="*/ 7402 w 10000"/>
                  <a:gd name="connsiteY87" fmla="*/ 7537 h 9971"/>
                  <a:gd name="connsiteX88" fmla="*/ 6961 w 10000"/>
                  <a:gd name="connsiteY88" fmla="*/ 7714 h 9971"/>
                  <a:gd name="connsiteX89" fmla="*/ 6519 w 10000"/>
                  <a:gd name="connsiteY89" fmla="*/ 7685 h 9971"/>
                  <a:gd name="connsiteX90" fmla="*/ 6906 w 10000"/>
                  <a:gd name="connsiteY90" fmla="*/ 7802 h 9971"/>
                  <a:gd name="connsiteX91" fmla="*/ 6906 w 10000"/>
                  <a:gd name="connsiteY91" fmla="*/ 8153 h 9971"/>
                  <a:gd name="connsiteX92" fmla="*/ 6407 w 10000"/>
                  <a:gd name="connsiteY92" fmla="*/ 8242 h 9971"/>
                  <a:gd name="connsiteX93" fmla="*/ 6298 w 10000"/>
                  <a:gd name="connsiteY93" fmla="*/ 8095 h 9971"/>
                  <a:gd name="connsiteX94" fmla="*/ 6241 w 10000"/>
                  <a:gd name="connsiteY94" fmla="*/ 7980 h 9971"/>
                  <a:gd name="connsiteX95" fmla="*/ 5747 w 10000"/>
                  <a:gd name="connsiteY95" fmla="*/ 8065 h 9971"/>
                  <a:gd name="connsiteX96" fmla="*/ 5967 w 10000"/>
                  <a:gd name="connsiteY96" fmla="*/ 8183 h 9971"/>
                  <a:gd name="connsiteX97" fmla="*/ 6131 w 10000"/>
                  <a:gd name="connsiteY97" fmla="*/ 8300 h 9971"/>
                  <a:gd name="connsiteX98" fmla="*/ 6353 w 10000"/>
                  <a:gd name="connsiteY98" fmla="*/ 8593 h 9971"/>
                  <a:gd name="connsiteX99" fmla="*/ 6628 w 10000"/>
                  <a:gd name="connsiteY99" fmla="*/ 8536 h 9971"/>
                  <a:gd name="connsiteX100" fmla="*/ 6850 w 10000"/>
                  <a:gd name="connsiteY100" fmla="*/ 8769 h 9971"/>
                  <a:gd name="connsiteX101" fmla="*/ 7014 w 10000"/>
                  <a:gd name="connsiteY101" fmla="*/ 8827 h 9971"/>
                  <a:gd name="connsiteX102" fmla="*/ 7402 w 10000"/>
                  <a:gd name="connsiteY102" fmla="*/ 8797 h 9971"/>
                  <a:gd name="connsiteX103" fmla="*/ 7568 w 10000"/>
                  <a:gd name="connsiteY103" fmla="*/ 8946 h 9971"/>
                  <a:gd name="connsiteX104" fmla="*/ 7735 w 10000"/>
                  <a:gd name="connsiteY104" fmla="*/ 9092 h 9971"/>
                  <a:gd name="connsiteX105" fmla="*/ 8506 w 10000"/>
                  <a:gd name="connsiteY105" fmla="*/ 8887 h 9971"/>
                  <a:gd name="connsiteX106" fmla="*/ 8506 w 10000"/>
                  <a:gd name="connsiteY106" fmla="*/ 8797 h 9971"/>
                  <a:gd name="connsiteX107" fmla="*/ 8287 w 10000"/>
                  <a:gd name="connsiteY107" fmla="*/ 8623 h 9971"/>
                  <a:gd name="connsiteX108" fmla="*/ 8563 w 10000"/>
                  <a:gd name="connsiteY108" fmla="*/ 8447 h 9971"/>
                  <a:gd name="connsiteX109" fmla="*/ 8396 w 10000"/>
                  <a:gd name="connsiteY109" fmla="*/ 8242 h 9971"/>
                  <a:gd name="connsiteX110" fmla="*/ 8563 w 10000"/>
                  <a:gd name="connsiteY110" fmla="*/ 8153 h 9971"/>
                  <a:gd name="connsiteX111" fmla="*/ 8784 w 10000"/>
                  <a:gd name="connsiteY111" fmla="*/ 8358 h 9971"/>
                  <a:gd name="connsiteX112" fmla="*/ 8675 w 10000"/>
                  <a:gd name="connsiteY112" fmla="*/ 8476 h 9971"/>
                  <a:gd name="connsiteX113" fmla="*/ 9170 w 10000"/>
                  <a:gd name="connsiteY113" fmla="*/ 8536 h 9971"/>
                  <a:gd name="connsiteX114" fmla="*/ 9390 w 10000"/>
                  <a:gd name="connsiteY114" fmla="*/ 8623 h 9971"/>
                  <a:gd name="connsiteX115" fmla="*/ 9612 w 10000"/>
                  <a:gd name="connsiteY115" fmla="*/ 8858 h 9971"/>
                  <a:gd name="connsiteX116" fmla="*/ 9281 w 10000"/>
                  <a:gd name="connsiteY116" fmla="*/ 9063 h 9971"/>
                  <a:gd name="connsiteX117" fmla="*/ 8728 w 10000"/>
                  <a:gd name="connsiteY117" fmla="*/ 9208 h 9971"/>
                  <a:gd name="connsiteX118" fmla="*/ 8618 w 10000"/>
                  <a:gd name="connsiteY118" fmla="*/ 9386 h 9971"/>
                  <a:gd name="connsiteX119" fmla="*/ 8287 w 10000"/>
                  <a:gd name="connsiteY119" fmla="*/ 9473 h 9971"/>
                  <a:gd name="connsiteX120" fmla="*/ 8450 w 10000"/>
                  <a:gd name="connsiteY120" fmla="*/ 9648 h 9971"/>
                  <a:gd name="connsiteX121" fmla="*/ 8784 w 10000"/>
                  <a:gd name="connsiteY121" fmla="*/ 9648 h 9971"/>
                  <a:gd name="connsiteX122" fmla="*/ 8836 w 10000"/>
                  <a:gd name="connsiteY122" fmla="*/ 9648 h 9971"/>
                  <a:gd name="connsiteX123" fmla="*/ 9060 w 10000"/>
                  <a:gd name="connsiteY123" fmla="*/ 9971 h 9971"/>
                  <a:gd name="connsiteX124" fmla="*/ 9447 w 10000"/>
                  <a:gd name="connsiteY124" fmla="*/ 9591 h 9971"/>
                  <a:gd name="connsiteX125" fmla="*/ 9724 w 10000"/>
                  <a:gd name="connsiteY125" fmla="*/ 9678 h 9971"/>
                  <a:gd name="connsiteX126" fmla="*/ 9724 w 10000"/>
                  <a:gd name="connsiteY126" fmla="*/ 9708 h 9971"/>
                  <a:gd name="connsiteX127" fmla="*/ 9612 w 10000"/>
                  <a:gd name="connsiteY127" fmla="*/ 9738 h 9971"/>
                  <a:gd name="connsiteX128" fmla="*/ 9502 w 10000"/>
                  <a:gd name="connsiteY128" fmla="*/ 9769 h 9971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618 w 10000"/>
                  <a:gd name="connsiteY118" fmla="*/ 9413 h 10000"/>
                  <a:gd name="connsiteX119" fmla="*/ 8287 w 10000"/>
                  <a:gd name="connsiteY119" fmla="*/ 9501 h 10000"/>
                  <a:gd name="connsiteX120" fmla="*/ 8450 w 10000"/>
                  <a:gd name="connsiteY120" fmla="*/ 9676 h 10000"/>
                  <a:gd name="connsiteX121" fmla="*/ 8784 w 10000"/>
                  <a:gd name="connsiteY121" fmla="*/ 9676 h 10000"/>
                  <a:gd name="connsiteX122" fmla="*/ 9060 w 10000"/>
                  <a:gd name="connsiteY122" fmla="*/ 10000 h 10000"/>
                  <a:gd name="connsiteX123" fmla="*/ 9447 w 10000"/>
                  <a:gd name="connsiteY123" fmla="*/ 9619 h 10000"/>
                  <a:gd name="connsiteX124" fmla="*/ 9724 w 10000"/>
                  <a:gd name="connsiteY124" fmla="*/ 9706 h 10000"/>
                  <a:gd name="connsiteX125" fmla="*/ 9724 w 10000"/>
                  <a:gd name="connsiteY125" fmla="*/ 9736 h 10000"/>
                  <a:gd name="connsiteX126" fmla="*/ 9612 w 10000"/>
                  <a:gd name="connsiteY126" fmla="*/ 9766 h 10000"/>
                  <a:gd name="connsiteX127" fmla="*/ 9502 w 10000"/>
                  <a:gd name="connsiteY127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287 w 10000"/>
                  <a:gd name="connsiteY118" fmla="*/ 9501 h 10000"/>
                  <a:gd name="connsiteX119" fmla="*/ 8450 w 10000"/>
                  <a:gd name="connsiteY119" fmla="*/ 9676 h 10000"/>
                  <a:gd name="connsiteX120" fmla="*/ 8784 w 10000"/>
                  <a:gd name="connsiteY120" fmla="*/ 9676 h 10000"/>
                  <a:gd name="connsiteX121" fmla="*/ 9060 w 10000"/>
                  <a:gd name="connsiteY121" fmla="*/ 10000 h 10000"/>
                  <a:gd name="connsiteX122" fmla="*/ 9447 w 10000"/>
                  <a:gd name="connsiteY122" fmla="*/ 9619 h 10000"/>
                  <a:gd name="connsiteX123" fmla="*/ 9724 w 10000"/>
                  <a:gd name="connsiteY123" fmla="*/ 9706 h 10000"/>
                  <a:gd name="connsiteX124" fmla="*/ 9724 w 10000"/>
                  <a:gd name="connsiteY124" fmla="*/ 9736 h 10000"/>
                  <a:gd name="connsiteX125" fmla="*/ 9612 w 10000"/>
                  <a:gd name="connsiteY125" fmla="*/ 9766 h 10000"/>
                  <a:gd name="connsiteX126" fmla="*/ 9502 w 10000"/>
                  <a:gd name="connsiteY126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281 w 10000"/>
                  <a:gd name="connsiteY115" fmla="*/ 9089 h 10000"/>
                  <a:gd name="connsiteX116" fmla="*/ 8728 w 10000"/>
                  <a:gd name="connsiteY116" fmla="*/ 9235 h 10000"/>
                  <a:gd name="connsiteX117" fmla="*/ 8287 w 10000"/>
                  <a:gd name="connsiteY117" fmla="*/ 9501 h 10000"/>
                  <a:gd name="connsiteX118" fmla="*/ 8450 w 10000"/>
                  <a:gd name="connsiteY118" fmla="*/ 9676 h 10000"/>
                  <a:gd name="connsiteX119" fmla="*/ 8784 w 10000"/>
                  <a:gd name="connsiteY119" fmla="*/ 9676 h 10000"/>
                  <a:gd name="connsiteX120" fmla="*/ 9060 w 10000"/>
                  <a:gd name="connsiteY120" fmla="*/ 10000 h 10000"/>
                  <a:gd name="connsiteX121" fmla="*/ 9447 w 10000"/>
                  <a:gd name="connsiteY121" fmla="*/ 9619 h 10000"/>
                  <a:gd name="connsiteX122" fmla="*/ 9724 w 10000"/>
                  <a:gd name="connsiteY122" fmla="*/ 9706 h 10000"/>
                  <a:gd name="connsiteX123" fmla="*/ 9724 w 10000"/>
                  <a:gd name="connsiteY123" fmla="*/ 9736 h 10000"/>
                  <a:gd name="connsiteX124" fmla="*/ 9612 w 10000"/>
                  <a:gd name="connsiteY124" fmla="*/ 9766 h 10000"/>
                  <a:gd name="connsiteX125" fmla="*/ 9502 w 10000"/>
                  <a:gd name="connsiteY125" fmla="*/ 9797 h 10000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8784 w 10000"/>
                  <a:gd name="connsiteY119" fmla="*/ 9676 h 10005"/>
                  <a:gd name="connsiteX120" fmla="*/ 9060 w 10000"/>
                  <a:gd name="connsiteY120" fmla="*/ 10000 h 10005"/>
                  <a:gd name="connsiteX121" fmla="*/ 9724 w 10000"/>
                  <a:gd name="connsiteY121" fmla="*/ 9706 h 10005"/>
                  <a:gd name="connsiteX122" fmla="*/ 9724 w 10000"/>
                  <a:gd name="connsiteY122" fmla="*/ 9736 h 10005"/>
                  <a:gd name="connsiteX123" fmla="*/ 9612 w 10000"/>
                  <a:gd name="connsiteY123" fmla="*/ 9766 h 10005"/>
                  <a:gd name="connsiteX124" fmla="*/ 9502 w 10000"/>
                  <a:gd name="connsiteY124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9060 w 10000"/>
                  <a:gd name="connsiteY119" fmla="*/ 10000 h 10005"/>
                  <a:gd name="connsiteX120" fmla="*/ 9724 w 10000"/>
                  <a:gd name="connsiteY120" fmla="*/ 9706 h 10005"/>
                  <a:gd name="connsiteX121" fmla="*/ 9724 w 10000"/>
                  <a:gd name="connsiteY121" fmla="*/ 9736 h 10005"/>
                  <a:gd name="connsiteX122" fmla="*/ 9612 w 10000"/>
                  <a:gd name="connsiteY122" fmla="*/ 9766 h 10005"/>
                  <a:gd name="connsiteX123" fmla="*/ 9502 w 10000"/>
                  <a:gd name="connsiteY123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9060 w 10000"/>
                  <a:gd name="connsiteY118" fmla="*/ 10000 h 10005"/>
                  <a:gd name="connsiteX119" fmla="*/ 9724 w 10000"/>
                  <a:gd name="connsiteY119" fmla="*/ 9706 h 10005"/>
                  <a:gd name="connsiteX120" fmla="*/ 9724 w 10000"/>
                  <a:gd name="connsiteY120" fmla="*/ 9736 h 10005"/>
                  <a:gd name="connsiteX121" fmla="*/ 9612 w 10000"/>
                  <a:gd name="connsiteY121" fmla="*/ 9766 h 10005"/>
                  <a:gd name="connsiteX122" fmla="*/ 9502 w 10000"/>
                  <a:gd name="connsiteY122" fmla="*/ 9797 h 10005"/>
                  <a:gd name="connsiteX0" fmla="*/ 8563 w 10000"/>
                  <a:gd name="connsiteY0" fmla="*/ 4382 h 9797"/>
                  <a:gd name="connsiteX1" fmla="*/ 8120 w 10000"/>
                  <a:gd name="connsiteY1" fmla="*/ 4382 h 9797"/>
                  <a:gd name="connsiteX2" fmla="*/ 7678 w 10000"/>
                  <a:gd name="connsiteY2" fmla="*/ 4500 h 9797"/>
                  <a:gd name="connsiteX3" fmla="*/ 7181 w 10000"/>
                  <a:gd name="connsiteY3" fmla="*/ 4470 h 9797"/>
                  <a:gd name="connsiteX4" fmla="*/ 7181 w 10000"/>
                  <a:gd name="connsiteY4" fmla="*/ 3912 h 9797"/>
                  <a:gd name="connsiteX5" fmla="*/ 7456 w 10000"/>
                  <a:gd name="connsiteY5" fmla="*/ 3883 h 9797"/>
                  <a:gd name="connsiteX6" fmla="*/ 7292 w 10000"/>
                  <a:gd name="connsiteY6" fmla="*/ 3735 h 9797"/>
                  <a:gd name="connsiteX7" fmla="*/ 7292 w 10000"/>
                  <a:gd name="connsiteY7" fmla="*/ 3501 h 9797"/>
                  <a:gd name="connsiteX8" fmla="*/ 7347 w 10000"/>
                  <a:gd name="connsiteY8" fmla="*/ 3355 h 9797"/>
                  <a:gd name="connsiteX9" fmla="*/ 6796 w 10000"/>
                  <a:gd name="connsiteY9" fmla="*/ 3118 h 9797"/>
                  <a:gd name="connsiteX10" fmla="*/ 6241 w 10000"/>
                  <a:gd name="connsiteY10" fmla="*/ 2854 h 9797"/>
                  <a:gd name="connsiteX11" fmla="*/ 5967 w 10000"/>
                  <a:gd name="connsiteY11" fmla="*/ 2676 h 9797"/>
                  <a:gd name="connsiteX12" fmla="*/ 5579 w 10000"/>
                  <a:gd name="connsiteY12" fmla="*/ 2619 h 9797"/>
                  <a:gd name="connsiteX13" fmla="*/ 5139 w 10000"/>
                  <a:gd name="connsiteY13" fmla="*/ 2648 h 9797"/>
                  <a:gd name="connsiteX14" fmla="*/ 4695 w 10000"/>
                  <a:gd name="connsiteY14" fmla="*/ 2559 h 9797"/>
                  <a:gd name="connsiteX15" fmla="*/ 4143 w 10000"/>
                  <a:gd name="connsiteY15" fmla="*/ 1852 h 9797"/>
                  <a:gd name="connsiteX16" fmla="*/ 3978 w 10000"/>
                  <a:gd name="connsiteY16" fmla="*/ 1677 h 9797"/>
                  <a:gd name="connsiteX17" fmla="*/ 3811 w 10000"/>
                  <a:gd name="connsiteY17" fmla="*/ 1265 h 9797"/>
                  <a:gd name="connsiteX18" fmla="*/ 3591 w 10000"/>
                  <a:gd name="connsiteY18" fmla="*/ 882 h 9797"/>
                  <a:gd name="connsiteX19" fmla="*/ 2928 w 10000"/>
                  <a:gd name="connsiteY19" fmla="*/ 618 h 9797"/>
                  <a:gd name="connsiteX20" fmla="*/ 2539 w 10000"/>
                  <a:gd name="connsiteY20" fmla="*/ 58 h 9797"/>
                  <a:gd name="connsiteX21" fmla="*/ 2043 w 10000"/>
                  <a:gd name="connsiteY21" fmla="*/ 58 h 9797"/>
                  <a:gd name="connsiteX22" fmla="*/ 1822 w 10000"/>
                  <a:gd name="connsiteY22" fmla="*/ 177 h 9797"/>
                  <a:gd name="connsiteX23" fmla="*/ 1769 w 10000"/>
                  <a:gd name="connsiteY23" fmla="*/ 0 h 9797"/>
                  <a:gd name="connsiteX24" fmla="*/ 1049 w 10000"/>
                  <a:gd name="connsiteY24" fmla="*/ 117 h 9797"/>
                  <a:gd name="connsiteX25" fmla="*/ 1822 w 10000"/>
                  <a:gd name="connsiteY25" fmla="*/ 236 h 9797"/>
                  <a:gd name="connsiteX26" fmla="*/ 1769 w 10000"/>
                  <a:gd name="connsiteY26" fmla="*/ 499 h 9797"/>
                  <a:gd name="connsiteX27" fmla="*/ 1933 w 10000"/>
                  <a:gd name="connsiteY27" fmla="*/ 852 h 9797"/>
                  <a:gd name="connsiteX28" fmla="*/ 2099 w 10000"/>
                  <a:gd name="connsiteY28" fmla="*/ 1058 h 9797"/>
                  <a:gd name="connsiteX29" fmla="*/ 1822 w 10000"/>
                  <a:gd name="connsiteY29" fmla="*/ 1441 h 9797"/>
                  <a:gd name="connsiteX30" fmla="*/ 1604 w 10000"/>
                  <a:gd name="connsiteY30" fmla="*/ 1441 h 9797"/>
                  <a:gd name="connsiteX31" fmla="*/ 1380 w 10000"/>
                  <a:gd name="connsiteY31" fmla="*/ 1706 h 9797"/>
                  <a:gd name="connsiteX32" fmla="*/ 1769 w 10000"/>
                  <a:gd name="connsiteY32" fmla="*/ 1823 h 9797"/>
                  <a:gd name="connsiteX33" fmla="*/ 1271 w 10000"/>
                  <a:gd name="connsiteY33" fmla="*/ 1794 h 9797"/>
                  <a:gd name="connsiteX34" fmla="*/ 1049 w 10000"/>
                  <a:gd name="connsiteY34" fmla="*/ 2146 h 9797"/>
                  <a:gd name="connsiteX35" fmla="*/ 994 w 10000"/>
                  <a:gd name="connsiteY35" fmla="*/ 2206 h 9797"/>
                  <a:gd name="connsiteX36" fmla="*/ 773 w 10000"/>
                  <a:gd name="connsiteY36" fmla="*/ 2589 h 9797"/>
                  <a:gd name="connsiteX37" fmla="*/ 1106 w 10000"/>
                  <a:gd name="connsiteY37" fmla="*/ 2676 h 9797"/>
                  <a:gd name="connsiteX38" fmla="*/ 663 w 10000"/>
                  <a:gd name="connsiteY38" fmla="*/ 2971 h 9797"/>
                  <a:gd name="connsiteX39" fmla="*/ 110 w 10000"/>
                  <a:gd name="connsiteY39" fmla="*/ 3295 h 9797"/>
                  <a:gd name="connsiteX40" fmla="*/ 0 w 10000"/>
                  <a:gd name="connsiteY40" fmla="*/ 3471 h 9797"/>
                  <a:gd name="connsiteX41" fmla="*/ 277 w 10000"/>
                  <a:gd name="connsiteY41" fmla="*/ 3853 h 9797"/>
                  <a:gd name="connsiteX42" fmla="*/ 0 w 10000"/>
                  <a:gd name="connsiteY42" fmla="*/ 4207 h 9797"/>
                  <a:gd name="connsiteX43" fmla="*/ 56 w 10000"/>
                  <a:gd name="connsiteY43" fmla="*/ 4589 h 9797"/>
                  <a:gd name="connsiteX44" fmla="*/ 222 w 10000"/>
                  <a:gd name="connsiteY44" fmla="*/ 4708 h 9797"/>
                  <a:gd name="connsiteX45" fmla="*/ 552 w 10000"/>
                  <a:gd name="connsiteY45" fmla="*/ 4677 h 9797"/>
                  <a:gd name="connsiteX46" fmla="*/ 1216 w 10000"/>
                  <a:gd name="connsiteY46" fmla="*/ 4737 h 9797"/>
                  <a:gd name="connsiteX47" fmla="*/ 1769 w 10000"/>
                  <a:gd name="connsiteY47" fmla="*/ 4618 h 9797"/>
                  <a:gd name="connsiteX48" fmla="*/ 2377 w 10000"/>
                  <a:gd name="connsiteY48" fmla="*/ 4618 h 9797"/>
                  <a:gd name="connsiteX49" fmla="*/ 2762 w 10000"/>
                  <a:gd name="connsiteY49" fmla="*/ 4500 h 9797"/>
                  <a:gd name="connsiteX50" fmla="*/ 2872 w 10000"/>
                  <a:gd name="connsiteY50" fmla="*/ 4529 h 9797"/>
                  <a:gd name="connsiteX51" fmla="*/ 2707 w 10000"/>
                  <a:gd name="connsiteY51" fmla="*/ 4589 h 9797"/>
                  <a:gd name="connsiteX52" fmla="*/ 3093 w 10000"/>
                  <a:gd name="connsiteY52" fmla="*/ 4854 h 9797"/>
                  <a:gd name="connsiteX53" fmla="*/ 3370 w 10000"/>
                  <a:gd name="connsiteY53" fmla="*/ 4794 h 9797"/>
                  <a:gd name="connsiteX54" fmla="*/ 3757 w 10000"/>
                  <a:gd name="connsiteY54" fmla="*/ 4910 h 9797"/>
                  <a:gd name="connsiteX55" fmla="*/ 4252 w 10000"/>
                  <a:gd name="connsiteY55" fmla="*/ 4882 h 9797"/>
                  <a:gd name="connsiteX56" fmla="*/ 5082 w 10000"/>
                  <a:gd name="connsiteY56" fmla="*/ 4971 h 9797"/>
                  <a:gd name="connsiteX57" fmla="*/ 5301 w 10000"/>
                  <a:gd name="connsiteY57" fmla="*/ 5032 h 9797"/>
                  <a:gd name="connsiteX58" fmla="*/ 6076 w 10000"/>
                  <a:gd name="connsiteY58" fmla="*/ 4882 h 9797"/>
                  <a:gd name="connsiteX59" fmla="*/ 6187 w 10000"/>
                  <a:gd name="connsiteY59" fmla="*/ 4971 h 9797"/>
                  <a:gd name="connsiteX60" fmla="*/ 6407 w 10000"/>
                  <a:gd name="connsiteY60" fmla="*/ 4854 h 9797"/>
                  <a:gd name="connsiteX61" fmla="*/ 6519 w 10000"/>
                  <a:gd name="connsiteY61" fmla="*/ 5003 h 9797"/>
                  <a:gd name="connsiteX62" fmla="*/ 7292 w 10000"/>
                  <a:gd name="connsiteY62" fmla="*/ 4823 h 9797"/>
                  <a:gd name="connsiteX63" fmla="*/ 7292 w 10000"/>
                  <a:gd name="connsiteY63" fmla="*/ 4647 h 9797"/>
                  <a:gd name="connsiteX64" fmla="*/ 7456 w 10000"/>
                  <a:gd name="connsiteY64" fmla="*/ 4618 h 9797"/>
                  <a:gd name="connsiteX65" fmla="*/ 7624 w 10000"/>
                  <a:gd name="connsiteY65" fmla="*/ 4677 h 9797"/>
                  <a:gd name="connsiteX66" fmla="*/ 8176 w 10000"/>
                  <a:gd name="connsiteY66" fmla="*/ 4559 h 9797"/>
                  <a:gd name="connsiteX67" fmla="*/ 8287 w 10000"/>
                  <a:gd name="connsiteY67" fmla="*/ 4589 h 9797"/>
                  <a:gd name="connsiteX68" fmla="*/ 8563 w 10000"/>
                  <a:gd name="connsiteY68" fmla="*/ 5117 h 9797"/>
                  <a:gd name="connsiteX69" fmla="*/ 8728 w 10000"/>
                  <a:gd name="connsiteY69" fmla="*/ 5177 h 9797"/>
                  <a:gd name="connsiteX70" fmla="*/ 9116 w 10000"/>
                  <a:gd name="connsiteY70" fmla="*/ 5177 h 9797"/>
                  <a:gd name="connsiteX71" fmla="*/ 9281 w 10000"/>
                  <a:gd name="connsiteY71" fmla="*/ 5413 h 9797"/>
                  <a:gd name="connsiteX72" fmla="*/ 9336 w 10000"/>
                  <a:gd name="connsiteY72" fmla="*/ 5589 h 9797"/>
                  <a:gd name="connsiteX73" fmla="*/ 10000 w 10000"/>
                  <a:gd name="connsiteY73" fmla="*/ 6294 h 9797"/>
                  <a:gd name="connsiteX74" fmla="*/ 9724 w 10000"/>
                  <a:gd name="connsiteY74" fmla="*/ 6176 h 9797"/>
                  <a:gd name="connsiteX75" fmla="*/ 8949 w 10000"/>
                  <a:gd name="connsiteY75" fmla="*/ 6294 h 9797"/>
                  <a:gd name="connsiteX76" fmla="*/ 8563 w 10000"/>
                  <a:gd name="connsiteY76" fmla="*/ 5941 h 9797"/>
                  <a:gd name="connsiteX77" fmla="*/ 8287 w 10000"/>
                  <a:gd name="connsiteY77" fmla="*/ 5970 h 9797"/>
                  <a:gd name="connsiteX78" fmla="*/ 8506 w 10000"/>
                  <a:gd name="connsiteY78" fmla="*/ 6206 h 9797"/>
                  <a:gd name="connsiteX79" fmla="*/ 8563 w 10000"/>
                  <a:gd name="connsiteY79" fmla="*/ 6383 h 9797"/>
                  <a:gd name="connsiteX80" fmla="*/ 8009 w 10000"/>
                  <a:gd name="connsiteY80" fmla="*/ 6706 h 9797"/>
                  <a:gd name="connsiteX81" fmla="*/ 7901 w 10000"/>
                  <a:gd name="connsiteY81" fmla="*/ 6883 h 9797"/>
                  <a:gd name="connsiteX82" fmla="*/ 7845 w 10000"/>
                  <a:gd name="connsiteY82" fmla="*/ 7028 h 9797"/>
                  <a:gd name="connsiteX83" fmla="*/ 7789 w 10000"/>
                  <a:gd name="connsiteY83" fmla="*/ 7088 h 9797"/>
                  <a:gd name="connsiteX84" fmla="*/ 7678 w 10000"/>
                  <a:gd name="connsiteY84" fmla="*/ 7207 h 9797"/>
                  <a:gd name="connsiteX85" fmla="*/ 7347 w 10000"/>
                  <a:gd name="connsiteY85" fmla="*/ 7295 h 9797"/>
                  <a:gd name="connsiteX86" fmla="*/ 7456 w 10000"/>
                  <a:gd name="connsiteY86" fmla="*/ 7501 h 9797"/>
                  <a:gd name="connsiteX87" fmla="*/ 7402 w 10000"/>
                  <a:gd name="connsiteY87" fmla="*/ 7559 h 9797"/>
                  <a:gd name="connsiteX88" fmla="*/ 6961 w 10000"/>
                  <a:gd name="connsiteY88" fmla="*/ 7736 h 9797"/>
                  <a:gd name="connsiteX89" fmla="*/ 6519 w 10000"/>
                  <a:gd name="connsiteY89" fmla="*/ 7707 h 9797"/>
                  <a:gd name="connsiteX90" fmla="*/ 6906 w 10000"/>
                  <a:gd name="connsiteY90" fmla="*/ 7825 h 9797"/>
                  <a:gd name="connsiteX91" fmla="*/ 6906 w 10000"/>
                  <a:gd name="connsiteY91" fmla="*/ 8177 h 9797"/>
                  <a:gd name="connsiteX92" fmla="*/ 6407 w 10000"/>
                  <a:gd name="connsiteY92" fmla="*/ 8266 h 9797"/>
                  <a:gd name="connsiteX93" fmla="*/ 6298 w 10000"/>
                  <a:gd name="connsiteY93" fmla="*/ 8119 h 9797"/>
                  <a:gd name="connsiteX94" fmla="*/ 6241 w 10000"/>
                  <a:gd name="connsiteY94" fmla="*/ 8003 h 9797"/>
                  <a:gd name="connsiteX95" fmla="*/ 5747 w 10000"/>
                  <a:gd name="connsiteY95" fmla="*/ 8088 h 9797"/>
                  <a:gd name="connsiteX96" fmla="*/ 5967 w 10000"/>
                  <a:gd name="connsiteY96" fmla="*/ 8207 h 9797"/>
                  <a:gd name="connsiteX97" fmla="*/ 6131 w 10000"/>
                  <a:gd name="connsiteY97" fmla="*/ 8324 h 9797"/>
                  <a:gd name="connsiteX98" fmla="*/ 6353 w 10000"/>
                  <a:gd name="connsiteY98" fmla="*/ 8618 h 9797"/>
                  <a:gd name="connsiteX99" fmla="*/ 6628 w 10000"/>
                  <a:gd name="connsiteY99" fmla="*/ 8561 h 9797"/>
                  <a:gd name="connsiteX100" fmla="*/ 6850 w 10000"/>
                  <a:gd name="connsiteY100" fmla="*/ 8795 h 9797"/>
                  <a:gd name="connsiteX101" fmla="*/ 7014 w 10000"/>
                  <a:gd name="connsiteY101" fmla="*/ 8853 h 9797"/>
                  <a:gd name="connsiteX102" fmla="*/ 7402 w 10000"/>
                  <a:gd name="connsiteY102" fmla="*/ 8823 h 9797"/>
                  <a:gd name="connsiteX103" fmla="*/ 7568 w 10000"/>
                  <a:gd name="connsiteY103" fmla="*/ 8972 h 9797"/>
                  <a:gd name="connsiteX104" fmla="*/ 7735 w 10000"/>
                  <a:gd name="connsiteY104" fmla="*/ 9118 h 9797"/>
                  <a:gd name="connsiteX105" fmla="*/ 8506 w 10000"/>
                  <a:gd name="connsiteY105" fmla="*/ 8913 h 9797"/>
                  <a:gd name="connsiteX106" fmla="*/ 8506 w 10000"/>
                  <a:gd name="connsiteY106" fmla="*/ 8823 h 9797"/>
                  <a:gd name="connsiteX107" fmla="*/ 8287 w 10000"/>
                  <a:gd name="connsiteY107" fmla="*/ 8648 h 9797"/>
                  <a:gd name="connsiteX108" fmla="*/ 8563 w 10000"/>
                  <a:gd name="connsiteY108" fmla="*/ 8472 h 9797"/>
                  <a:gd name="connsiteX109" fmla="*/ 8396 w 10000"/>
                  <a:gd name="connsiteY109" fmla="*/ 8266 h 9797"/>
                  <a:gd name="connsiteX110" fmla="*/ 8563 w 10000"/>
                  <a:gd name="connsiteY110" fmla="*/ 8177 h 9797"/>
                  <a:gd name="connsiteX111" fmla="*/ 8784 w 10000"/>
                  <a:gd name="connsiteY111" fmla="*/ 8382 h 9797"/>
                  <a:gd name="connsiteX112" fmla="*/ 8675 w 10000"/>
                  <a:gd name="connsiteY112" fmla="*/ 8501 h 9797"/>
                  <a:gd name="connsiteX113" fmla="*/ 9170 w 10000"/>
                  <a:gd name="connsiteY113" fmla="*/ 8561 h 9797"/>
                  <a:gd name="connsiteX114" fmla="*/ 9390 w 10000"/>
                  <a:gd name="connsiteY114" fmla="*/ 8648 h 9797"/>
                  <a:gd name="connsiteX115" fmla="*/ 9281 w 10000"/>
                  <a:gd name="connsiteY115" fmla="*/ 9089 h 9797"/>
                  <a:gd name="connsiteX116" fmla="*/ 8728 w 10000"/>
                  <a:gd name="connsiteY116" fmla="*/ 9235 h 9797"/>
                  <a:gd name="connsiteX117" fmla="*/ 8287 w 10000"/>
                  <a:gd name="connsiteY117" fmla="*/ 9501 h 9797"/>
                  <a:gd name="connsiteX118" fmla="*/ 9724 w 10000"/>
                  <a:gd name="connsiteY118" fmla="*/ 9706 h 9797"/>
                  <a:gd name="connsiteX119" fmla="*/ 9724 w 10000"/>
                  <a:gd name="connsiteY119" fmla="*/ 9736 h 9797"/>
                  <a:gd name="connsiteX120" fmla="*/ 9612 w 10000"/>
                  <a:gd name="connsiteY120" fmla="*/ 9766 h 9797"/>
                  <a:gd name="connsiteX121" fmla="*/ 9502 w 10000"/>
                  <a:gd name="connsiteY121" fmla="*/ 9797 h 9797"/>
                  <a:gd name="connsiteX0" fmla="*/ 8563 w 10000"/>
                  <a:gd name="connsiteY0" fmla="*/ 4473 h 9968"/>
                  <a:gd name="connsiteX1" fmla="*/ 8120 w 10000"/>
                  <a:gd name="connsiteY1" fmla="*/ 4473 h 9968"/>
                  <a:gd name="connsiteX2" fmla="*/ 7678 w 10000"/>
                  <a:gd name="connsiteY2" fmla="*/ 4593 h 9968"/>
                  <a:gd name="connsiteX3" fmla="*/ 7181 w 10000"/>
                  <a:gd name="connsiteY3" fmla="*/ 4563 h 9968"/>
                  <a:gd name="connsiteX4" fmla="*/ 7181 w 10000"/>
                  <a:gd name="connsiteY4" fmla="*/ 3993 h 9968"/>
                  <a:gd name="connsiteX5" fmla="*/ 7456 w 10000"/>
                  <a:gd name="connsiteY5" fmla="*/ 3963 h 9968"/>
                  <a:gd name="connsiteX6" fmla="*/ 7292 w 10000"/>
                  <a:gd name="connsiteY6" fmla="*/ 3812 h 9968"/>
                  <a:gd name="connsiteX7" fmla="*/ 7292 w 10000"/>
                  <a:gd name="connsiteY7" fmla="*/ 3574 h 9968"/>
                  <a:gd name="connsiteX8" fmla="*/ 7347 w 10000"/>
                  <a:gd name="connsiteY8" fmla="*/ 3425 h 9968"/>
                  <a:gd name="connsiteX9" fmla="*/ 6796 w 10000"/>
                  <a:gd name="connsiteY9" fmla="*/ 3183 h 9968"/>
                  <a:gd name="connsiteX10" fmla="*/ 6241 w 10000"/>
                  <a:gd name="connsiteY10" fmla="*/ 2913 h 9968"/>
                  <a:gd name="connsiteX11" fmla="*/ 5967 w 10000"/>
                  <a:gd name="connsiteY11" fmla="*/ 2731 h 9968"/>
                  <a:gd name="connsiteX12" fmla="*/ 5579 w 10000"/>
                  <a:gd name="connsiteY12" fmla="*/ 2673 h 9968"/>
                  <a:gd name="connsiteX13" fmla="*/ 5139 w 10000"/>
                  <a:gd name="connsiteY13" fmla="*/ 2703 h 9968"/>
                  <a:gd name="connsiteX14" fmla="*/ 4695 w 10000"/>
                  <a:gd name="connsiteY14" fmla="*/ 2612 h 9968"/>
                  <a:gd name="connsiteX15" fmla="*/ 4143 w 10000"/>
                  <a:gd name="connsiteY15" fmla="*/ 1890 h 9968"/>
                  <a:gd name="connsiteX16" fmla="*/ 3978 w 10000"/>
                  <a:gd name="connsiteY16" fmla="*/ 1712 h 9968"/>
                  <a:gd name="connsiteX17" fmla="*/ 3811 w 10000"/>
                  <a:gd name="connsiteY17" fmla="*/ 1291 h 9968"/>
                  <a:gd name="connsiteX18" fmla="*/ 3591 w 10000"/>
                  <a:gd name="connsiteY18" fmla="*/ 900 h 9968"/>
                  <a:gd name="connsiteX19" fmla="*/ 2928 w 10000"/>
                  <a:gd name="connsiteY19" fmla="*/ 631 h 9968"/>
                  <a:gd name="connsiteX20" fmla="*/ 2539 w 10000"/>
                  <a:gd name="connsiteY20" fmla="*/ 59 h 9968"/>
                  <a:gd name="connsiteX21" fmla="*/ 2043 w 10000"/>
                  <a:gd name="connsiteY21" fmla="*/ 59 h 9968"/>
                  <a:gd name="connsiteX22" fmla="*/ 1822 w 10000"/>
                  <a:gd name="connsiteY22" fmla="*/ 181 h 9968"/>
                  <a:gd name="connsiteX23" fmla="*/ 1769 w 10000"/>
                  <a:gd name="connsiteY23" fmla="*/ 0 h 9968"/>
                  <a:gd name="connsiteX24" fmla="*/ 1049 w 10000"/>
                  <a:gd name="connsiteY24" fmla="*/ 119 h 9968"/>
                  <a:gd name="connsiteX25" fmla="*/ 1822 w 10000"/>
                  <a:gd name="connsiteY25" fmla="*/ 241 h 9968"/>
                  <a:gd name="connsiteX26" fmla="*/ 1769 w 10000"/>
                  <a:gd name="connsiteY26" fmla="*/ 509 h 9968"/>
                  <a:gd name="connsiteX27" fmla="*/ 1933 w 10000"/>
                  <a:gd name="connsiteY27" fmla="*/ 870 h 9968"/>
                  <a:gd name="connsiteX28" fmla="*/ 2099 w 10000"/>
                  <a:gd name="connsiteY28" fmla="*/ 1080 h 9968"/>
                  <a:gd name="connsiteX29" fmla="*/ 1822 w 10000"/>
                  <a:gd name="connsiteY29" fmla="*/ 1471 h 9968"/>
                  <a:gd name="connsiteX30" fmla="*/ 1604 w 10000"/>
                  <a:gd name="connsiteY30" fmla="*/ 1471 h 9968"/>
                  <a:gd name="connsiteX31" fmla="*/ 1380 w 10000"/>
                  <a:gd name="connsiteY31" fmla="*/ 1741 h 9968"/>
                  <a:gd name="connsiteX32" fmla="*/ 1769 w 10000"/>
                  <a:gd name="connsiteY32" fmla="*/ 1861 h 9968"/>
                  <a:gd name="connsiteX33" fmla="*/ 1271 w 10000"/>
                  <a:gd name="connsiteY33" fmla="*/ 1831 h 9968"/>
                  <a:gd name="connsiteX34" fmla="*/ 1049 w 10000"/>
                  <a:gd name="connsiteY34" fmla="*/ 2190 h 9968"/>
                  <a:gd name="connsiteX35" fmla="*/ 994 w 10000"/>
                  <a:gd name="connsiteY35" fmla="*/ 2252 h 9968"/>
                  <a:gd name="connsiteX36" fmla="*/ 773 w 10000"/>
                  <a:gd name="connsiteY36" fmla="*/ 2643 h 9968"/>
                  <a:gd name="connsiteX37" fmla="*/ 1106 w 10000"/>
                  <a:gd name="connsiteY37" fmla="*/ 2731 h 9968"/>
                  <a:gd name="connsiteX38" fmla="*/ 663 w 10000"/>
                  <a:gd name="connsiteY38" fmla="*/ 3033 h 9968"/>
                  <a:gd name="connsiteX39" fmla="*/ 110 w 10000"/>
                  <a:gd name="connsiteY39" fmla="*/ 3363 h 9968"/>
                  <a:gd name="connsiteX40" fmla="*/ 0 w 10000"/>
                  <a:gd name="connsiteY40" fmla="*/ 3543 h 9968"/>
                  <a:gd name="connsiteX41" fmla="*/ 277 w 10000"/>
                  <a:gd name="connsiteY41" fmla="*/ 3933 h 9968"/>
                  <a:gd name="connsiteX42" fmla="*/ 0 w 10000"/>
                  <a:gd name="connsiteY42" fmla="*/ 4294 h 9968"/>
                  <a:gd name="connsiteX43" fmla="*/ 56 w 10000"/>
                  <a:gd name="connsiteY43" fmla="*/ 4684 h 9968"/>
                  <a:gd name="connsiteX44" fmla="*/ 222 w 10000"/>
                  <a:gd name="connsiteY44" fmla="*/ 4806 h 9968"/>
                  <a:gd name="connsiteX45" fmla="*/ 552 w 10000"/>
                  <a:gd name="connsiteY45" fmla="*/ 4774 h 9968"/>
                  <a:gd name="connsiteX46" fmla="*/ 1216 w 10000"/>
                  <a:gd name="connsiteY46" fmla="*/ 4835 h 9968"/>
                  <a:gd name="connsiteX47" fmla="*/ 1769 w 10000"/>
                  <a:gd name="connsiteY47" fmla="*/ 4714 h 9968"/>
                  <a:gd name="connsiteX48" fmla="*/ 2377 w 10000"/>
                  <a:gd name="connsiteY48" fmla="*/ 4714 h 9968"/>
                  <a:gd name="connsiteX49" fmla="*/ 2762 w 10000"/>
                  <a:gd name="connsiteY49" fmla="*/ 4593 h 9968"/>
                  <a:gd name="connsiteX50" fmla="*/ 2872 w 10000"/>
                  <a:gd name="connsiteY50" fmla="*/ 4623 h 9968"/>
                  <a:gd name="connsiteX51" fmla="*/ 2707 w 10000"/>
                  <a:gd name="connsiteY51" fmla="*/ 4684 h 9968"/>
                  <a:gd name="connsiteX52" fmla="*/ 3093 w 10000"/>
                  <a:gd name="connsiteY52" fmla="*/ 4955 h 9968"/>
                  <a:gd name="connsiteX53" fmla="*/ 3370 w 10000"/>
                  <a:gd name="connsiteY53" fmla="*/ 4893 h 9968"/>
                  <a:gd name="connsiteX54" fmla="*/ 3757 w 10000"/>
                  <a:gd name="connsiteY54" fmla="*/ 5012 h 9968"/>
                  <a:gd name="connsiteX55" fmla="*/ 4252 w 10000"/>
                  <a:gd name="connsiteY55" fmla="*/ 4983 h 9968"/>
                  <a:gd name="connsiteX56" fmla="*/ 5082 w 10000"/>
                  <a:gd name="connsiteY56" fmla="*/ 5074 h 9968"/>
                  <a:gd name="connsiteX57" fmla="*/ 5301 w 10000"/>
                  <a:gd name="connsiteY57" fmla="*/ 5136 h 9968"/>
                  <a:gd name="connsiteX58" fmla="*/ 6076 w 10000"/>
                  <a:gd name="connsiteY58" fmla="*/ 4983 h 9968"/>
                  <a:gd name="connsiteX59" fmla="*/ 6187 w 10000"/>
                  <a:gd name="connsiteY59" fmla="*/ 5074 h 9968"/>
                  <a:gd name="connsiteX60" fmla="*/ 6407 w 10000"/>
                  <a:gd name="connsiteY60" fmla="*/ 4955 h 9968"/>
                  <a:gd name="connsiteX61" fmla="*/ 6519 w 10000"/>
                  <a:gd name="connsiteY61" fmla="*/ 5107 h 9968"/>
                  <a:gd name="connsiteX62" fmla="*/ 7292 w 10000"/>
                  <a:gd name="connsiteY62" fmla="*/ 4923 h 9968"/>
                  <a:gd name="connsiteX63" fmla="*/ 7292 w 10000"/>
                  <a:gd name="connsiteY63" fmla="*/ 4743 h 9968"/>
                  <a:gd name="connsiteX64" fmla="*/ 7456 w 10000"/>
                  <a:gd name="connsiteY64" fmla="*/ 4714 h 9968"/>
                  <a:gd name="connsiteX65" fmla="*/ 7624 w 10000"/>
                  <a:gd name="connsiteY65" fmla="*/ 4774 h 9968"/>
                  <a:gd name="connsiteX66" fmla="*/ 8176 w 10000"/>
                  <a:gd name="connsiteY66" fmla="*/ 4653 h 9968"/>
                  <a:gd name="connsiteX67" fmla="*/ 8287 w 10000"/>
                  <a:gd name="connsiteY67" fmla="*/ 4684 h 9968"/>
                  <a:gd name="connsiteX68" fmla="*/ 8563 w 10000"/>
                  <a:gd name="connsiteY68" fmla="*/ 5223 h 9968"/>
                  <a:gd name="connsiteX69" fmla="*/ 8728 w 10000"/>
                  <a:gd name="connsiteY69" fmla="*/ 5284 h 9968"/>
                  <a:gd name="connsiteX70" fmla="*/ 9116 w 10000"/>
                  <a:gd name="connsiteY70" fmla="*/ 5284 h 9968"/>
                  <a:gd name="connsiteX71" fmla="*/ 9281 w 10000"/>
                  <a:gd name="connsiteY71" fmla="*/ 5525 h 9968"/>
                  <a:gd name="connsiteX72" fmla="*/ 9336 w 10000"/>
                  <a:gd name="connsiteY72" fmla="*/ 5705 h 9968"/>
                  <a:gd name="connsiteX73" fmla="*/ 10000 w 10000"/>
                  <a:gd name="connsiteY73" fmla="*/ 6424 h 9968"/>
                  <a:gd name="connsiteX74" fmla="*/ 9724 w 10000"/>
                  <a:gd name="connsiteY74" fmla="*/ 6304 h 9968"/>
                  <a:gd name="connsiteX75" fmla="*/ 8949 w 10000"/>
                  <a:gd name="connsiteY75" fmla="*/ 6424 h 9968"/>
                  <a:gd name="connsiteX76" fmla="*/ 8563 w 10000"/>
                  <a:gd name="connsiteY76" fmla="*/ 6064 h 9968"/>
                  <a:gd name="connsiteX77" fmla="*/ 8287 w 10000"/>
                  <a:gd name="connsiteY77" fmla="*/ 6094 h 9968"/>
                  <a:gd name="connsiteX78" fmla="*/ 8506 w 10000"/>
                  <a:gd name="connsiteY78" fmla="*/ 6335 h 9968"/>
                  <a:gd name="connsiteX79" fmla="*/ 8563 w 10000"/>
                  <a:gd name="connsiteY79" fmla="*/ 6515 h 9968"/>
                  <a:gd name="connsiteX80" fmla="*/ 8009 w 10000"/>
                  <a:gd name="connsiteY80" fmla="*/ 6845 h 9968"/>
                  <a:gd name="connsiteX81" fmla="*/ 7901 w 10000"/>
                  <a:gd name="connsiteY81" fmla="*/ 7026 h 9968"/>
                  <a:gd name="connsiteX82" fmla="*/ 7845 w 10000"/>
                  <a:gd name="connsiteY82" fmla="*/ 7174 h 9968"/>
                  <a:gd name="connsiteX83" fmla="*/ 7789 w 10000"/>
                  <a:gd name="connsiteY83" fmla="*/ 7235 h 9968"/>
                  <a:gd name="connsiteX84" fmla="*/ 7678 w 10000"/>
                  <a:gd name="connsiteY84" fmla="*/ 7356 h 9968"/>
                  <a:gd name="connsiteX85" fmla="*/ 7347 w 10000"/>
                  <a:gd name="connsiteY85" fmla="*/ 7446 h 9968"/>
                  <a:gd name="connsiteX86" fmla="*/ 7456 w 10000"/>
                  <a:gd name="connsiteY86" fmla="*/ 7656 h 9968"/>
                  <a:gd name="connsiteX87" fmla="*/ 7402 w 10000"/>
                  <a:gd name="connsiteY87" fmla="*/ 7716 h 9968"/>
                  <a:gd name="connsiteX88" fmla="*/ 6961 w 10000"/>
                  <a:gd name="connsiteY88" fmla="*/ 7896 h 9968"/>
                  <a:gd name="connsiteX89" fmla="*/ 6519 w 10000"/>
                  <a:gd name="connsiteY89" fmla="*/ 7867 h 9968"/>
                  <a:gd name="connsiteX90" fmla="*/ 6906 w 10000"/>
                  <a:gd name="connsiteY90" fmla="*/ 7987 h 9968"/>
                  <a:gd name="connsiteX91" fmla="*/ 6906 w 10000"/>
                  <a:gd name="connsiteY91" fmla="*/ 8346 h 9968"/>
                  <a:gd name="connsiteX92" fmla="*/ 6407 w 10000"/>
                  <a:gd name="connsiteY92" fmla="*/ 8437 h 9968"/>
                  <a:gd name="connsiteX93" fmla="*/ 6298 w 10000"/>
                  <a:gd name="connsiteY93" fmla="*/ 8287 h 9968"/>
                  <a:gd name="connsiteX94" fmla="*/ 6241 w 10000"/>
                  <a:gd name="connsiteY94" fmla="*/ 8169 h 9968"/>
                  <a:gd name="connsiteX95" fmla="*/ 5747 w 10000"/>
                  <a:gd name="connsiteY95" fmla="*/ 8256 h 9968"/>
                  <a:gd name="connsiteX96" fmla="*/ 5967 w 10000"/>
                  <a:gd name="connsiteY96" fmla="*/ 8377 h 9968"/>
                  <a:gd name="connsiteX97" fmla="*/ 6131 w 10000"/>
                  <a:gd name="connsiteY97" fmla="*/ 8496 h 9968"/>
                  <a:gd name="connsiteX98" fmla="*/ 6353 w 10000"/>
                  <a:gd name="connsiteY98" fmla="*/ 8797 h 9968"/>
                  <a:gd name="connsiteX99" fmla="*/ 6628 w 10000"/>
                  <a:gd name="connsiteY99" fmla="*/ 8738 h 9968"/>
                  <a:gd name="connsiteX100" fmla="*/ 6850 w 10000"/>
                  <a:gd name="connsiteY100" fmla="*/ 8977 h 9968"/>
                  <a:gd name="connsiteX101" fmla="*/ 7014 w 10000"/>
                  <a:gd name="connsiteY101" fmla="*/ 9036 h 9968"/>
                  <a:gd name="connsiteX102" fmla="*/ 7402 w 10000"/>
                  <a:gd name="connsiteY102" fmla="*/ 9006 h 9968"/>
                  <a:gd name="connsiteX103" fmla="*/ 7568 w 10000"/>
                  <a:gd name="connsiteY103" fmla="*/ 9158 h 9968"/>
                  <a:gd name="connsiteX104" fmla="*/ 7735 w 10000"/>
                  <a:gd name="connsiteY104" fmla="*/ 9307 h 9968"/>
                  <a:gd name="connsiteX105" fmla="*/ 8506 w 10000"/>
                  <a:gd name="connsiteY105" fmla="*/ 9098 h 9968"/>
                  <a:gd name="connsiteX106" fmla="*/ 8506 w 10000"/>
                  <a:gd name="connsiteY106" fmla="*/ 9006 h 9968"/>
                  <a:gd name="connsiteX107" fmla="*/ 8287 w 10000"/>
                  <a:gd name="connsiteY107" fmla="*/ 8827 h 9968"/>
                  <a:gd name="connsiteX108" fmla="*/ 8563 w 10000"/>
                  <a:gd name="connsiteY108" fmla="*/ 8648 h 9968"/>
                  <a:gd name="connsiteX109" fmla="*/ 8396 w 10000"/>
                  <a:gd name="connsiteY109" fmla="*/ 8437 h 9968"/>
                  <a:gd name="connsiteX110" fmla="*/ 8563 w 10000"/>
                  <a:gd name="connsiteY110" fmla="*/ 8346 h 9968"/>
                  <a:gd name="connsiteX111" fmla="*/ 8784 w 10000"/>
                  <a:gd name="connsiteY111" fmla="*/ 8556 h 9968"/>
                  <a:gd name="connsiteX112" fmla="*/ 8675 w 10000"/>
                  <a:gd name="connsiteY112" fmla="*/ 8677 h 9968"/>
                  <a:gd name="connsiteX113" fmla="*/ 9170 w 10000"/>
                  <a:gd name="connsiteY113" fmla="*/ 8738 h 9968"/>
                  <a:gd name="connsiteX114" fmla="*/ 9390 w 10000"/>
                  <a:gd name="connsiteY114" fmla="*/ 8827 h 9968"/>
                  <a:gd name="connsiteX115" fmla="*/ 9281 w 10000"/>
                  <a:gd name="connsiteY115" fmla="*/ 9277 h 9968"/>
                  <a:gd name="connsiteX116" fmla="*/ 8728 w 10000"/>
                  <a:gd name="connsiteY116" fmla="*/ 9426 h 9968"/>
                  <a:gd name="connsiteX117" fmla="*/ 8287 w 10000"/>
                  <a:gd name="connsiteY117" fmla="*/ 9698 h 9968"/>
                  <a:gd name="connsiteX118" fmla="*/ 9724 w 10000"/>
                  <a:gd name="connsiteY118" fmla="*/ 9907 h 9968"/>
                  <a:gd name="connsiteX119" fmla="*/ 9724 w 10000"/>
                  <a:gd name="connsiteY119" fmla="*/ 9938 h 9968"/>
                  <a:gd name="connsiteX120" fmla="*/ 9612 w 10000"/>
                  <a:gd name="connsiteY120" fmla="*/ 9968 h 9968"/>
                  <a:gd name="connsiteX0" fmla="*/ 8563 w 10000"/>
                  <a:gd name="connsiteY0" fmla="*/ 4487 h 10000"/>
                  <a:gd name="connsiteX1" fmla="*/ 8120 w 10000"/>
                  <a:gd name="connsiteY1" fmla="*/ 4487 h 10000"/>
                  <a:gd name="connsiteX2" fmla="*/ 7678 w 10000"/>
                  <a:gd name="connsiteY2" fmla="*/ 4608 h 10000"/>
                  <a:gd name="connsiteX3" fmla="*/ 7181 w 10000"/>
                  <a:gd name="connsiteY3" fmla="*/ 4578 h 10000"/>
                  <a:gd name="connsiteX4" fmla="*/ 7181 w 10000"/>
                  <a:gd name="connsiteY4" fmla="*/ 4006 h 10000"/>
                  <a:gd name="connsiteX5" fmla="*/ 7456 w 10000"/>
                  <a:gd name="connsiteY5" fmla="*/ 3976 h 10000"/>
                  <a:gd name="connsiteX6" fmla="*/ 7292 w 10000"/>
                  <a:gd name="connsiteY6" fmla="*/ 3824 h 10000"/>
                  <a:gd name="connsiteX7" fmla="*/ 7292 w 10000"/>
                  <a:gd name="connsiteY7" fmla="*/ 3585 h 10000"/>
                  <a:gd name="connsiteX8" fmla="*/ 7347 w 10000"/>
                  <a:gd name="connsiteY8" fmla="*/ 3436 h 10000"/>
                  <a:gd name="connsiteX9" fmla="*/ 6796 w 10000"/>
                  <a:gd name="connsiteY9" fmla="*/ 3193 h 10000"/>
                  <a:gd name="connsiteX10" fmla="*/ 6241 w 10000"/>
                  <a:gd name="connsiteY10" fmla="*/ 2922 h 10000"/>
                  <a:gd name="connsiteX11" fmla="*/ 5967 w 10000"/>
                  <a:gd name="connsiteY11" fmla="*/ 2740 h 10000"/>
                  <a:gd name="connsiteX12" fmla="*/ 5579 w 10000"/>
                  <a:gd name="connsiteY12" fmla="*/ 2682 h 10000"/>
                  <a:gd name="connsiteX13" fmla="*/ 5139 w 10000"/>
                  <a:gd name="connsiteY13" fmla="*/ 2712 h 10000"/>
                  <a:gd name="connsiteX14" fmla="*/ 4695 w 10000"/>
                  <a:gd name="connsiteY14" fmla="*/ 2620 h 10000"/>
                  <a:gd name="connsiteX15" fmla="*/ 4143 w 10000"/>
                  <a:gd name="connsiteY15" fmla="*/ 1896 h 10000"/>
                  <a:gd name="connsiteX16" fmla="*/ 3978 w 10000"/>
                  <a:gd name="connsiteY16" fmla="*/ 1717 h 10000"/>
                  <a:gd name="connsiteX17" fmla="*/ 3811 w 10000"/>
                  <a:gd name="connsiteY17" fmla="*/ 1295 h 10000"/>
                  <a:gd name="connsiteX18" fmla="*/ 3591 w 10000"/>
                  <a:gd name="connsiteY18" fmla="*/ 903 h 10000"/>
                  <a:gd name="connsiteX19" fmla="*/ 2928 w 10000"/>
                  <a:gd name="connsiteY19" fmla="*/ 633 h 10000"/>
                  <a:gd name="connsiteX20" fmla="*/ 2539 w 10000"/>
                  <a:gd name="connsiteY20" fmla="*/ 59 h 10000"/>
                  <a:gd name="connsiteX21" fmla="*/ 2043 w 10000"/>
                  <a:gd name="connsiteY21" fmla="*/ 59 h 10000"/>
                  <a:gd name="connsiteX22" fmla="*/ 1822 w 10000"/>
                  <a:gd name="connsiteY22" fmla="*/ 182 h 10000"/>
                  <a:gd name="connsiteX23" fmla="*/ 1769 w 10000"/>
                  <a:gd name="connsiteY23" fmla="*/ 0 h 10000"/>
                  <a:gd name="connsiteX24" fmla="*/ 1049 w 10000"/>
                  <a:gd name="connsiteY24" fmla="*/ 119 h 10000"/>
                  <a:gd name="connsiteX25" fmla="*/ 1822 w 10000"/>
                  <a:gd name="connsiteY25" fmla="*/ 242 h 10000"/>
                  <a:gd name="connsiteX26" fmla="*/ 1769 w 10000"/>
                  <a:gd name="connsiteY26" fmla="*/ 511 h 10000"/>
                  <a:gd name="connsiteX27" fmla="*/ 1933 w 10000"/>
                  <a:gd name="connsiteY27" fmla="*/ 873 h 10000"/>
                  <a:gd name="connsiteX28" fmla="*/ 2099 w 10000"/>
                  <a:gd name="connsiteY28" fmla="*/ 1083 h 10000"/>
                  <a:gd name="connsiteX29" fmla="*/ 1822 w 10000"/>
                  <a:gd name="connsiteY29" fmla="*/ 1476 h 10000"/>
                  <a:gd name="connsiteX30" fmla="*/ 1604 w 10000"/>
                  <a:gd name="connsiteY30" fmla="*/ 1476 h 10000"/>
                  <a:gd name="connsiteX31" fmla="*/ 1380 w 10000"/>
                  <a:gd name="connsiteY31" fmla="*/ 1747 h 10000"/>
                  <a:gd name="connsiteX32" fmla="*/ 1769 w 10000"/>
                  <a:gd name="connsiteY32" fmla="*/ 1867 h 10000"/>
                  <a:gd name="connsiteX33" fmla="*/ 1271 w 10000"/>
                  <a:gd name="connsiteY33" fmla="*/ 1837 h 10000"/>
                  <a:gd name="connsiteX34" fmla="*/ 1049 w 10000"/>
                  <a:gd name="connsiteY34" fmla="*/ 2197 h 10000"/>
                  <a:gd name="connsiteX35" fmla="*/ 994 w 10000"/>
                  <a:gd name="connsiteY35" fmla="*/ 2259 h 10000"/>
                  <a:gd name="connsiteX36" fmla="*/ 773 w 10000"/>
                  <a:gd name="connsiteY36" fmla="*/ 2651 h 10000"/>
                  <a:gd name="connsiteX37" fmla="*/ 1106 w 10000"/>
                  <a:gd name="connsiteY37" fmla="*/ 2740 h 10000"/>
                  <a:gd name="connsiteX38" fmla="*/ 663 w 10000"/>
                  <a:gd name="connsiteY38" fmla="*/ 3043 h 10000"/>
                  <a:gd name="connsiteX39" fmla="*/ 110 w 10000"/>
                  <a:gd name="connsiteY39" fmla="*/ 3374 h 10000"/>
                  <a:gd name="connsiteX40" fmla="*/ 0 w 10000"/>
                  <a:gd name="connsiteY40" fmla="*/ 3554 h 10000"/>
                  <a:gd name="connsiteX41" fmla="*/ 277 w 10000"/>
                  <a:gd name="connsiteY41" fmla="*/ 3946 h 10000"/>
                  <a:gd name="connsiteX42" fmla="*/ 0 w 10000"/>
                  <a:gd name="connsiteY42" fmla="*/ 4308 h 10000"/>
                  <a:gd name="connsiteX43" fmla="*/ 56 w 10000"/>
                  <a:gd name="connsiteY43" fmla="*/ 4699 h 10000"/>
                  <a:gd name="connsiteX44" fmla="*/ 222 w 10000"/>
                  <a:gd name="connsiteY44" fmla="*/ 4821 h 10000"/>
                  <a:gd name="connsiteX45" fmla="*/ 552 w 10000"/>
                  <a:gd name="connsiteY45" fmla="*/ 4789 h 10000"/>
                  <a:gd name="connsiteX46" fmla="*/ 1216 w 10000"/>
                  <a:gd name="connsiteY46" fmla="*/ 4851 h 10000"/>
                  <a:gd name="connsiteX47" fmla="*/ 1769 w 10000"/>
                  <a:gd name="connsiteY47" fmla="*/ 4729 h 10000"/>
                  <a:gd name="connsiteX48" fmla="*/ 2377 w 10000"/>
                  <a:gd name="connsiteY48" fmla="*/ 4729 h 10000"/>
                  <a:gd name="connsiteX49" fmla="*/ 2762 w 10000"/>
                  <a:gd name="connsiteY49" fmla="*/ 4608 h 10000"/>
                  <a:gd name="connsiteX50" fmla="*/ 2872 w 10000"/>
                  <a:gd name="connsiteY50" fmla="*/ 4638 h 10000"/>
                  <a:gd name="connsiteX51" fmla="*/ 2707 w 10000"/>
                  <a:gd name="connsiteY51" fmla="*/ 4699 h 10000"/>
                  <a:gd name="connsiteX52" fmla="*/ 3093 w 10000"/>
                  <a:gd name="connsiteY52" fmla="*/ 4971 h 10000"/>
                  <a:gd name="connsiteX53" fmla="*/ 3370 w 10000"/>
                  <a:gd name="connsiteY53" fmla="*/ 4909 h 10000"/>
                  <a:gd name="connsiteX54" fmla="*/ 3757 w 10000"/>
                  <a:gd name="connsiteY54" fmla="*/ 5028 h 10000"/>
                  <a:gd name="connsiteX55" fmla="*/ 4252 w 10000"/>
                  <a:gd name="connsiteY55" fmla="*/ 4999 h 10000"/>
                  <a:gd name="connsiteX56" fmla="*/ 5082 w 10000"/>
                  <a:gd name="connsiteY56" fmla="*/ 5090 h 10000"/>
                  <a:gd name="connsiteX57" fmla="*/ 5301 w 10000"/>
                  <a:gd name="connsiteY57" fmla="*/ 5152 h 10000"/>
                  <a:gd name="connsiteX58" fmla="*/ 6076 w 10000"/>
                  <a:gd name="connsiteY58" fmla="*/ 4999 h 10000"/>
                  <a:gd name="connsiteX59" fmla="*/ 6187 w 10000"/>
                  <a:gd name="connsiteY59" fmla="*/ 5090 h 10000"/>
                  <a:gd name="connsiteX60" fmla="*/ 6407 w 10000"/>
                  <a:gd name="connsiteY60" fmla="*/ 4971 h 10000"/>
                  <a:gd name="connsiteX61" fmla="*/ 6519 w 10000"/>
                  <a:gd name="connsiteY61" fmla="*/ 5123 h 10000"/>
                  <a:gd name="connsiteX62" fmla="*/ 7292 w 10000"/>
                  <a:gd name="connsiteY62" fmla="*/ 4939 h 10000"/>
                  <a:gd name="connsiteX63" fmla="*/ 7292 w 10000"/>
                  <a:gd name="connsiteY63" fmla="*/ 4758 h 10000"/>
                  <a:gd name="connsiteX64" fmla="*/ 7456 w 10000"/>
                  <a:gd name="connsiteY64" fmla="*/ 4729 h 10000"/>
                  <a:gd name="connsiteX65" fmla="*/ 7624 w 10000"/>
                  <a:gd name="connsiteY65" fmla="*/ 4789 h 10000"/>
                  <a:gd name="connsiteX66" fmla="*/ 8176 w 10000"/>
                  <a:gd name="connsiteY66" fmla="*/ 4668 h 10000"/>
                  <a:gd name="connsiteX67" fmla="*/ 8287 w 10000"/>
                  <a:gd name="connsiteY67" fmla="*/ 4699 h 10000"/>
                  <a:gd name="connsiteX68" fmla="*/ 8563 w 10000"/>
                  <a:gd name="connsiteY68" fmla="*/ 5240 h 10000"/>
                  <a:gd name="connsiteX69" fmla="*/ 8728 w 10000"/>
                  <a:gd name="connsiteY69" fmla="*/ 5301 h 10000"/>
                  <a:gd name="connsiteX70" fmla="*/ 9116 w 10000"/>
                  <a:gd name="connsiteY70" fmla="*/ 5301 h 10000"/>
                  <a:gd name="connsiteX71" fmla="*/ 9281 w 10000"/>
                  <a:gd name="connsiteY71" fmla="*/ 5543 h 10000"/>
                  <a:gd name="connsiteX72" fmla="*/ 9336 w 10000"/>
                  <a:gd name="connsiteY72" fmla="*/ 5723 h 10000"/>
                  <a:gd name="connsiteX73" fmla="*/ 10000 w 10000"/>
                  <a:gd name="connsiteY73" fmla="*/ 6445 h 10000"/>
                  <a:gd name="connsiteX74" fmla="*/ 9724 w 10000"/>
                  <a:gd name="connsiteY74" fmla="*/ 6324 h 10000"/>
                  <a:gd name="connsiteX75" fmla="*/ 8949 w 10000"/>
                  <a:gd name="connsiteY75" fmla="*/ 6445 h 10000"/>
                  <a:gd name="connsiteX76" fmla="*/ 8563 w 10000"/>
                  <a:gd name="connsiteY76" fmla="*/ 6083 h 10000"/>
                  <a:gd name="connsiteX77" fmla="*/ 8287 w 10000"/>
                  <a:gd name="connsiteY77" fmla="*/ 6114 h 10000"/>
                  <a:gd name="connsiteX78" fmla="*/ 8506 w 10000"/>
                  <a:gd name="connsiteY78" fmla="*/ 6355 h 10000"/>
                  <a:gd name="connsiteX79" fmla="*/ 8563 w 10000"/>
                  <a:gd name="connsiteY79" fmla="*/ 6536 h 10000"/>
                  <a:gd name="connsiteX80" fmla="*/ 8009 w 10000"/>
                  <a:gd name="connsiteY80" fmla="*/ 6867 h 10000"/>
                  <a:gd name="connsiteX81" fmla="*/ 7901 w 10000"/>
                  <a:gd name="connsiteY81" fmla="*/ 7049 h 10000"/>
                  <a:gd name="connsiteX82" fmla="*/ 7845 w 10000"/>
                  <a:gd name="connsiteY82" fmla="*/ 7197 h 10000"/>
                  <a:gd name="connsiteX83" fmla="*/ 7789 w 10000"/>
                  <a:gd name="connsiteY83" fmla="*/ 7258 h 10000"/>
                  <a:gd name="connsiteX84" fmla="*/ 7678 w 10000"/>
                  <a:gd name="connsiteY84" fmla="*/ 7380 h 10000"/>
                  <a:gd name="connsiteX85" fmla="*/ 7347 w 10000"/>
                  <a:gd name="connsiteY85" fmla="*/ 7470 h 10000"/>
                  <a:gd name="connsiteX86" fmla="*/ 7456 w 10000"/>
                  <a:gd name="connsiteY86" fmla="*/ 7681 h 10000"/>
                  <a:gd name="connsiteX87" fmla="*/ 7402 w 10000"/>
                  <a:gd name="connsiteY87" fmla="*/ 7741 h 10000"/>
                  <a:gd name="connsiteX88" fmla="*/ 6961 w 10000"/>
                  <a:gd name="connsiteY88" fmla="*/ 7921 h 10000"/>
                  <a:gd name="connsiteX89" fmla="*/ 6519 w 10000"/>
                  <a:gd name="connsiteY89" fmla="*/ 7892 h 10000"/>
                  <a:gd name="connsiteX90" fmla="*/ 6906 w 10000"/>
                  <a:gd name="connsiteY90" fmla="*/ 8013 h 10000"/>
                  <a:gd name="connsiteX91" fmla="*/ 6906 w 10000"/>
                  <a:gd name="connsiteY91" fmla="*/ 8373 h 10000"/>
                  <a:gd name="connsiteX92" fmla="*/ 6407 w 10000"/>
                  <a:gd name="connsiteY92" fmla="*/ 8464 h 10000"/>
                  <a:gd name="connsiteX93" fmla="*/ 6298 w 10000"/>
                  <a:gd name="connsiteY93" fmla="*/ 8314 h 10000"/>
                  <a:gd name="connsiteX94" fmla="*/ 6241 w 10000"/>
                  <a:gd name="connsiteY94" fmla="*/ 8195 h 10000"/>
                  <a:gd name="connsiteX95" fmla="*/ 5747 w 10000"/>
                  <a:gd name="connsiteY95" fmla="*/ 8283 h 10000"/>
                  <a:gd name="connsiteX96" fmla="*/ 5967 w 10000"/>
                  <a:gd name="connsiteY96" fmla="*/ 8404 h 10000"/>
                  <a:gd name="connsiteX97" fmla="*/ 6131 w 10000"/>
                  <a:gd name="connsiteY97" fmla="*/ 8523 h 10000"/>
                  <a:gd name="connsiteX98" fmla="*/ 6353 w 10000"/>
                  <a:gd name="connsiteY98" fmla="*/ 8825 h 10000"/>
                  <a:gd name="connsiteX99" fmla="*/ 6628 w 10000"/>
                  <a:gd name="connsiteY99" fmla="*/ 8766 h 10000"/>
                  <a:gd name="connsiteX100" fmla="*/ 6850 w 10000"/>
                  <a:gd name="connsiteY100" fmla="*/ 9006 h 10000"/>
                  <a:gd name="connsiteX101" fmla="*/ 7014 w 10000"/>
                  <a:gd name="connsiteY101" fmla="*/ 9065 h 10000"/>
                  <a:gd name="connsiteX102" fmla="*/ 7402 w 10000"/>
                  <a:gd name="connsiteY102" fmla="*/ 9035 h 10000"/>
                  <a:gd name="connsiteX103" fmla="*/ 7568 w 10000"/>
                  <a:gd name="connsiteY103" fmla="*/ 9187 h 10000"/>
                  <a:gd name="connsiteX104" fmla="*/ 7735 w 10000"/>
                  <a:gd name="connsiteY104" fmla="*/ 9337 h 10000"/>
                  <a:gd name="connsiteX105" fmla="*/ 8506 w 10000"/>
                  <a:gd name="connsiteY105" fmla="*/ 9127 h 10000"/>
                  <a:gd name="connsiteX106" fmla="*/ 8506 w 10000"/>
                  <a:gd name="connsiteY106" fmla="*/ 9035 h 10000"/>
                  <a:gd name="connsiteX107" fmla="*/ 8287 w 10000"/>
                  <a:gd name="connsiteY107" fmla="*/ 8855 h 10000"/>
                  <a:gd name="connsiteX108" fmla="*/ 8563 w 10000"/>
                  <a:gd name="connsiteY108" fmla="*/ 8676 h 10000"/>
                  <a:gd name="connsiteX109" fmla="*/ 8396 w 10000"/>
                  <a:gd name="connsiteY109" fmla="*/ 8464 h 10000"/>
                  <a:gd name="connsiteX110" fmla="*/ 8563 w 10000"/>
                  <a:gd name="connsiteY110" fmla="*/ 8373 h 10000"/>
                  <a:gd name="connsiteX111" fmla="*/ 8784 w 10000"/>
                  <a:gd name="connsiteY111" fmla="*/ 8583 h 10000"/>
                  <a:gd name="connsiteX112" fmla="*/ 8675 w 10000"/>
                  <a:gd name="connsiteY112" fmla="*/ 8705 h 10000"/>
                  <a:gd name="connsiteX113" fmla="*/ 9170 w 10000"/>
                  <a:gd name="connsiteY113" fmla="*/ 8766 h 10000"/>
                  <a:gd name="connsiteX114" fmla="*/ 9390 w 10000"/>
                  <a:gd name="connsiteY114" fmla="*/ 8855 h 10000"/>
                  <a:gd name="connsiteX115" fmla="*/ 8728 w 10000"/>
                  <a:gd name="connsiteY115" fmla="*/ 9456 h 10000"/>
                  <a:gd name="connsiteX116" fmla="*/ 8287 w 10000"/>
                  <a:gd name="connsiteY116" fmla="*/ 9729 h 10000"/>
                  <a:gd name="connsiteX117" fmla="*/ 9724 w 10000"/>
                  <a:gd name="connsiteY117" fmla="*/ 9939 h 10000"/>
                  <a:gd name="connsiteX118" fmla="*/ 9724 w 10000"/>
                  <a:gd name="connsiteY118" fmla="*/ 9970 h 10000"/>
                  <a:gd name="connsiteX119" fmla="*/ 9612 w 10000"/>
                  <a:gd name="connsiteY119" fmla="*/ 10000 h 10000"/>
                  <a:gd name="connsiteX0" fmla="*/ 8563 w 10000"/>
                  <a:gd name="connsiteY0" fmla="*/ 4487 h 9970"/>
                  <a:gd name="connsiteX1" fmla="*/ 8120 w 10000"/>
                  <a:gd name="connsiteY1" fmla="*/ 4487 h 9970"/>
                  <a:gd name="connsiteX2" fmla="*/ 7678 w 10000"/>
                  <a:gd name="connsiteY2" fmla="*/ 4608 h 9970"/>
                  <a:gd name="connsiteX3" fmla="*/ 7181 w 10000"/>
                  <a:gd name="connsiteY3" fmla="*/ 4578 h 9970"/>
                  <a:gd name="connsiteX4" fmla="*/ 7181 w 10000"/>
                  <a:gd name="connsiteY4" fmla="*/ 4006 h 9970"/>
                  <a:gd name="connsiteX5" fmla="*/ 7456 w 10000"/>
                  <a:gd name="connsiteY5" fmla="*/ 3976 h 9970"/>
                  <a:gd name="connsiteX6" fmla="*/ 7292 w 10000"/>
                  <a:gd name="connsiteY6" fmla="*/ 3824 h 9970"/>
                  <a:gd name="connsiteX7" fmla="*/ 7292 w 10000"/>
                  <a:gd name="connsiteY7" fmla="*/ 3585 h 9970"/>
                  <a:gd name="connsiteX8" fmla="*/ 7347 w 10000"/>
                  <a:gd name="connsiteY8" fmla="*/ 3436 h 9970"/>
                  <a:gd name="connsiteX9" fmla="*/ 6796 w 10000"/>
                  <a:gd name="connsiteY9" fmla="*/ 3193 h 9970"/>
                  <a:gd name="connsiteX10" fmla="*/ 6241 w 10000"/>
                  <a:gd name="connsiteY10" fmla="*/ 2922 h 9970"/>
                  <a:gd name="connsiteX11" fmla="*/ 5967 w 10000"/>
                  <a:gd name="connsiteY11" fmla="*/ 2740 h 9970"/>
                  <a:gd name="connsiteX12" fmla="*/ 5579 w 10000"/>
                  <a:gd name="connsiteY12" fmla="*/ 2682 h 9970"/>
                  <a:gd name="connsiteX13" fmla="*/ 5139 w 10000"/>
                  <a:gd name="connsiteY13" fmla="*/ 2712 h 9970"/>
                  <a:gd name="connsiteX14" fmla="*/ 4695 w 10000"/>
                  <a:gd name="connsiteY14" fmla="*/ 2620 h 9970"/>
                  <a:gd name="connsiteX15" fmla="*/ 4143 w 10000"/>
                  <a:gd name="connsiteY15" fmla="*/ 1896 h 9970"/>
                  <a:gd name="connsiteX16" fmla="*/ 3978 w 10000"/>
                  <a:gd name="connsiteY16" fmla="*/ 1717 h 9970"/>
                  <a:gd name="connsiteX17" fmla="*/ 3811 w 10000"/>
                  <a:gd name="connsiteY17" fmla="*/ 1295 h 9970"/>
                  <a:gd name="connsiteX18" fmla="*/ 3591 w 10000"/>
                  <a:gd name="connsiteY18" fmla="*/ 903 h 9970"/>
                  <a:gd name="connsiteX19" fmla="*/ 2928 w 10000"/>
                  <a:gd name="connsiteY19" fmla="*/ 633 h 9970"/>
                  <a:gd name="connsiteX20" fmla="*/ 2539 w 10000"/>
                  <a:gd name="connsiteY20" fmla="*/ 59 h 9970"/>
                  <a:gd name="connsiteX21" fmla="*/ 2043 w 10000"/>
                  <a:gd name="connsiteY21" fmla="*/ 59 h 9970"/>
                  <a:gd name="connsiteX22" fmla="*/ 1822 w 10000"/>
                  <a:gd name="connsiteY22" fmla="*/ 182 h 9970"/>
                  <a:gd name="connsiteX23" fmla="*/ 1769 w 10000"/>
                  <a:gd name="connsiteY23" fmla="*/ 0 h 9970"/>
                  <a:gd name="connsiteX24" fmla="*/ 1049 w 10000"/>
                  <a:gd name="connsiteY24" fmla="*/ 119 h 9970"/>
                  <a:gd name="connsiteX25" fmla="*/ 1822 w 10000"/>
                  <a:gd name="connsiteY25" fmla="*/ 242 h 9970"/>
                  <a:gd name="connsiteX26" fmla="*/ 1769 w 10000"/>
                  <a:gd name="connsiteY26" fmla="*/ 511 h 9970"/>
                  <a:gd name="connsiteX27" fmla="*/ 1933 w 10000"/>
                  <a:gd name="connsiteY27" fmla="*/ 873 h 9970"/>
                  <a:gd name="connsiteX28" fmla="*/ 2099 w 10000"/>
                  <a:gd name="connsiteY28" fmla="*/ 1083 h 9970"/>
                  <a:gd name="connsiteX29" fmla="*/ 1822 w 10000"/>
                  <a:gd name="connsiteY29" fmla="*/ 1476 h 9970"/>
                  <a:gd name="connsiteX30" fmla="*/ 1604 w 10000"/>
                  <a:gd name="connsiteY30" fmla="*/ 1476 h 9970"/>
                  <a:gd name="connsiteX31" fmla="*/ 1380 w 10000"/>
                  <a:gd name="connsiteY31" fmla="*/ 1747 h 9970"/>
                  <a:gd name="connsiteX32" fmla="*/ 1769 w 10000"/>
                  <a:gd name="connsiteY32" fmla="*/ 1867 h 9970"/>
                  <a:gd name="connsiteX33" fmla="*/ 1271 w 10000"/>
                  <a:gd name="connsiteY33" fmla="*/ 1837 h 9970"/>
                  <a:gd name="connsiteX34" fmla="*/ 1049 w 10000"/>
                  <a:gd name="connsiteY34" fmla="*/ 2197 h 9970"/>
                  <a:gd name="connsiteX35" fmla="*/ 994 w 10000"/>
                  <a:gd name="connsiteY35" fmla="*/ 2259 h 9970"/>
                  <a:gd name="connsiteX36" fmla="*/ 773 w 10000"/>
                  <a:gd name="connsiteY36" fmla="*/ 2651 h 9970"/>
                  <a:gd name="connsiteX37" fmla="*/ 1106 w 10000"/>
                  <a:gd name="connsiteY37" fmla="*/ 2740 h 9970"/>
                  <a:gd name="connsiteX38" fmla="*/ 663 w 10000"/>
                  <a:gd name="connsiteY38" fmla="*/ 3043 h 9970"/>
                  <a:gd name="connsiteX39" fmla="*/ 110 w 10000"/>
                  <a:gd name="connsiteY39" fmla="*/ 3374 h 9970"/>
                  <a:gd name="connsiteX40" fmla="*/ 0 w 10000"/>
                  <a:gd name="connsiteY40" fmla="*/ 3554 h 9970"/>
                  <a:gd name="connsiteX41" fmla="*/ 277 w 10000"/>
                  <a:gd name="connsiteY41" fmla="*/ 3946 h 9970"/>
                  <a:gd name="connsiteX42" fmla="*/ 0 w 10000"/>
                  <a:gd name="connsiteY42" fmla="*/ 4308 h 9970"/>
                  <a:gd name="connsiteX43" fmla="*/ 56 w 10000"/>
                  <a:gd name="connsiteY43" fmla="*/ 4699 h 9970"/>
                  <a:gd name="connsiteX44" fmla="*/ 222 w 10000"/>
                  <a:gd name="connsiteY44" fmla="*/ 4821 h 9970"/>
                  <a:gd name="connsiteX45" fmla="*/ 552 w 10000"/>
                  <a:gd name="connsiteY45" fmla="*/ 4789 h 9970"/>
                  <a:gd name="connsiteX46" fmla="*/ 1216 w 10000"/>
                  <a:gd name="connsiteY46" fmla="*/ 4851 h 9970"/>
                  <a:gd name="connsiteX47" fmla="*/ 1769 w 10000"/>
                  <a:gd name="connsiteY47" fmla="*/ 4729 h 9970"/>
                  <a:gd name="connsiteX48" fmla="*/ 2377 w 10000"/>
                  <a:gd name="connsiteY48" fmla="*/ 4729 h 9970"/>
                  <a:gd name="connsiteX49" fmla="*/ 2762 w 10000"/>
                  <a:gd name="connsiteY49" fmla="*/ 4608 h 9970"/>
                  <a:gd name="connsiteX50" fmla="*/ 2872 w 10000"/>
                  <a:gd name="connsiteY50" fmla="*/ 4638 h 9970"/>
                  <a:gd name="connsiteX51" fmla="*/ 2707 w 10000"/>
                  <a:gd name="connsiteY51" fmla="*/ 4699 h 9970"/>
                  <a:gd name="connsiteX52" fmla="*/ 3093 w 10000"/>
                  <a:gd name="connsiteY52" fmla="*/ 4971 h 9970"/>
                  <a:gd name="connsiteX53" fmla="*/ 3370 w 10000"/>
                  <a:gd name="connsiteY53" fmla="*/ 4909 h 9970"/>
                  <a:gd name="connsiteX54" fmla="*/ 3757 w 10000"/>
                  <a:gd name="connsiteY54" fmla="*/ 5028 h 9970"/>
                  <a:gd name="connsiteX55" fmla="*/ 4252 w 10000"/>
                  <a:gd name="connsiteY55" fmla="*/ 4999 h 9970"/>
                  <a:gd name="connsiteX56" fmla="*/ 5082 w 10000"/>
                  <a:gd name="connsiteY56" fmla="*/ 5090 h 9970"/>
                  <a:gd name="connsiteX57" fmla="*/ 5301 w 10000"/>
                  <a:gd name="connsiteY57" fmla="*/ 5152 h 9970"/>
                  <a:gd name="connsiteX58" fmla="*/ 6076 w 10000"/>
                  <a:gd name="connsiteY58" fmla="*/ 4999 h 9970"/>
                  <a:gd name="connsiteX59" fmla="*/ 6187 w 10000"/>
                  <a:gd name="connsiteY59" fmla="*/ 5090 h 9970"/>
                  <a:gd name="connsiteX60" fmla="*/ 6407 w 10000"/>
                  <a:gd name="connsiteY60" fmla="*/ 4971 h 9970"/>
                  <a:gd name="connsiteX61" fmla="*/ 6519 w 10000"/>
                  <a:gd name="connsiteY61" fmla="*/ 5123 h 9970"/>
                  <a:gd name="connsiteX62" fmla="*/ 7292 w 10000"/>
                  <a:gd name="connsiteY62" fmla="*/ 4939 h 9970"/>
                  <a:gd name="connsiteX63" fmla="*/ 7292 w 10000"/>
                  <a:gd name="connsiteY63" fmla="*/ 4758 h 9970"/>
                  <a:gd name="connsiteX64" fmla="*/ 7456 w 10000"/>
                  <a:gd name="connsiteY64" fmla="*/ 4729 h 9970"/>
                  <a:gd name="connsiteX65" fmla="*/ 7624 w 10000"/>
                  <a:gd name="connsiteY65" fmla="*/ 4789 h 9970"/>
                  <a:gd name="connsiteX66" fmla="*/ 8176 w 10000"/>
                  <a:gd name="connsiteY66" fmla="*/ 4668 h 9970"/>
                  <a:gd name="connsiteX67" fmla="*/ 8287 w 10000"/>
                  <a:gd name="connsiteY67" fmla="*/ 4699 h 9970"/>
                  <a:gd name="connsiteX68" fmla="*/ 8563 w 10000"/>
                  <a:gd name="connsiteY68" fmla="*/ 5240 h 9970"/>
                  <a:gd name="connsiteX69" fmla="*/ 8728 w 10000"/>
                  <a:gd name="connsiteY69" fmla="*/ 5301 h 9970"/>
                  <a:gd name="connsiteX70" fmla="*/ 9116 w 10000"/>
                  <a:gd name="connsiteY70" fmla="*/ 5301 h 9970"/>
                  <a:gd name="connsiteX71" fmla="*/ 9281 w 10000"/>
                  <a:gd name="connsiteY71" fmla="*/ 5543 h 9970"/>
                  <a:gd name="connsiteX72" fmla="*/ 9336 w 10000"/>
                  <a:gd name="connsiteY72" fmla="*/ 5723 h 9970"/>
                  <a:gd name="connsiteX73" fmla="*/ 10000 w 10000"/>
                  <a:gd name="connsiteY73" fmla="*/ 6445 h 9970"/>
                  <a:gd name="connsiteX74" fmla="*/ 9724 w 10000"/>
                  <a:gd name="connsiteY74" fmla="*/ 6324 h 9970"/>
                  <a:gd name="connsiteX75" fmla="*/ 8949 w 10000"/>
                  <a:gd name="connsiteY75" fmla="*/ 6445 h 9970"/>
                  <a:gd name="connsiteX76" fmla="*/ 8563 w 10000"/>
                  <a:gd name="connsiteY76" fmla="*/ 6083 h 9970"/>
                  <a:gd name="connsiteX77" fmla="*/ 8287 w 10000"/>
                  <a:gd name="connsiteY77" fmla="*/ 6114 h 9970"/>
                  <a:gd name="connsiteX78" fmla="*/ 8506 w 10000"/>
                  <a:gd name="connsiteY78" fmla="*/ 6355 h 9970"/>
                  <a:gd name="connsiteX79" fmla="*/ 8563 w 10000"/>
                  <a:gd name="connsiteY79" fmla="*/ 6536 h 9970"/>
                  <a:gd name="connsiteX80" fmla="*/ 8009 w 10000"/>
                  <a:gd name="connsiteY80" fmla="*/ 6867 h 9970"/>
                  <a:gd name="connsiteX81" fmla="*/ 7901 w 10000"/>
                  <a:gd name="connsiteY81" fmla="*/ 7049 h 9970"/>
                  <a:gd name="connsiteX82" fmla="*/ 7845 w 10000"/>
                  <a:gd name="connsiteY82" fmla="*/ 7197 h 9970"/>
                  <a:gd name="connsiteX83" fmla="*/ 7789 w 10000"/>
                  <a:gd name="connsiteY83" fmla="*/ 7258 h 9970"/>
                  <a:gd name="connsiteX84" fmla="*/ 7678 w 10000"/>
                  <a:gd name="connsiteY84" fmla="*/ 7380 h 9970"/>
                  <a:gd name="connsiteX85" fmla="*/ 7347 w 10000"/>
                  <a:gd name="connsiteY85" fmla="*/ 7470 h 9970"/>
                  <a:gd name="connsiteX86" fmla="*/ 7456 w 10000"/>
                  <a:gd name="connsiteY86" fmla="*/ 7681 h 9970"/>
                  <a:gd name="connsiteX87" fmla="*/ 7402 w 10000"/>
                  <a:gd name="connsiteY87" fmla="*/ 7741 h 9970"/>
                  <a:gd name="connsiteX88" fmla="*/ 6961 w 10000"/>
                  <a:gd name="connsiteY88" fmla="*/ 7921 h 9970"/>
                  <a:gd name="connsiteX89" fmla="*/ 6519 w 10000"/>
                  <a:gd name="connsiteY89" fmla="*/ 7892 h 9970"/>
                  <a:gd name="connsiteX90" fmla="*/ 6906 w 10000"/>
                  <a:gd name="connsiteY90" fmla="*/ 8013 h 9970"/>
                  <a:gd name="connsiteX91" fmla="*/ 6906 w 10000"/>
                  <a:gd name="connsiteY91" fmla="*/ 8373 h 9970"/>
                  <a:gd name="connsiteX92" fmla="*/ 6407 w 10000"/>
                  <a:gd name="connsiteY92" fmla="*/ 8464 h 9970"/>
                  <a:gd name="connsiteX93" fmla="*/ 6298 w 10000"/>
                  <a:gd name="connsiteY93" fmla="*/ 8314 h 9970"/>
                  <a:gd name="connsiteX94" fmla="*/ 6241 w 10000"/>
                  <a:gd name="connsiteY94" fmla="*/ 8195 h 9970"/>
                  <a:gd name="connsiteX95" fmla="*/ 5747 w 10000"/>
                  <a:gd name="connsiteY95" fmla="*/ 8283 h 9970"/>
                  <a:gd name="connsiteX96" fmla="*/ 5967 w 10000"/>
                  <a:gd name="connsiteY96" fmla="*/ 8404 h 9970"/>
                  <a:gd name="connsiteX97" fmla="*/ 6131 w 10000"/>
                  <a:gd name="connsiteY97" fmla="*/ 8523 h 9970"/>
                  <a:gd name="connsiteX98" fmla="*/ 6353 w 10000"/>
                  <a:gd name="connsiteY98" fmla="*/ 8825 h 9970"/>
                  <a:gd name="connsiteX99" fmla="*/ 6628 w 10000"/>
                  <a:gd name="connsiteY99" fmla="*/ 8766 h 9970"/>
                  <a:gd name="connsiteX100" fmla="*/ 6850 w 10000"/>
                  <a:gd name="connsiteY100" fmla="*/ 9006 h 9970"/>
                  <a:gd name="connsiteX101" fmla="*/ 7014 w 10000"/>
                  <a:gd name="connsiteY101" fmla="*/ 9065 h 9970"/>
                  <a:gd name="connsiteX102" fmla="*/ 7402 w 10000"/>
                  <a:gd name="connsiteY102" fmla="*/ 9035 h 9970"/>
                  <a:gd name="connsiteX103" fmla="*/ 7568 w 10000"/>
                  <a:gd name="connsiteY103" fmla="*/ 9187 h 9970"/>
                  <a:gd name="connsiteX104" fmla="*/ 7735 w 10000"/>
                  <a:gd name="connsiteY104" fmla="*/ 9337 h 9970"/>
                  <a:gd name="connsiteX105" fmla="*/ 8506 w 10000"/>
                  <a:gd name="connsiteY105" fmla="*/ 9127 h 9970"/>
                  <a:gd name="connsiteX106" fmla="*/ 8506 w 10000"/>
                  <a:gd name="connsiteY106" fmla="*/ 9035 h 9970"/>
                  <a:gd name="connsiteX107" fmla="*/ 8287 w 10000"/>
                  <a:gd name="connsiteY107" fmla="*/ 8855 h 9970"/>
                  <a:gd name="connsiteX108" fmla="*/ 8563 w 10000"/>
                  <a:gd name="connsiteY108" fmla="*/ 8676 h 9970"/>
                  <a:gd name="connsiteX109" fmla="*/ 8396 w 10000"/>
                  <a:gd name="connsiteY109" fmla="*/ 8464 h 9970"/>
                  <a:gd name="connsiteX110" fmla="*/ 8563 w 10000"/>
                  <a:gd name="connsiteY110" fmla="*/ 8373 h 9970"/>
                  <a:gd name="connsiteX111" fmla="*/ 8784 w 10000"/>
                  <a:gd name="connsiteY111" fmla="*/ 8583 h 9970"/>
                  <a:gd name="connsiteX112" fmla="*/ 8675 w 10000"/>
                  <a:gd name="connsiteY112" fmla="*/ 8705 h 9970"/>
                  <a:gd name="connsiteX113" fmla="*/ 9170 w 10000"/>
                  <a:gd name="connsiteY113" fmla="*/ 8766 h 9970"/>
                  <a:gd name="connsiteX114" fmla="*/ 9390 w 10000"/>
                  <a:gd name="connsiteY114" fmla="*/ 8855 h 9970"/>
                  <a:gd name="connsiteX115" fmla="*/ 8728 w 10000"/>
                  <a:gd name="connsiteY115" fmla="*/ 9456 h 9970"/>
                  <a:gd name="connsiteX116" fmla="*/ 8287 w 10000"/>
                  <a:gd name="connsiteY116" fmla="*/ 9729 h 9970"/>
                  <a:gd name="connsiteX117" fmla="*/ 9724 w 10000"/>
                  <a:gd name="connsiteY117" fmla="*/ 9939 h 9970"/>
                  <a:gd name="connsiteX118" fmla="*/ 9724 w 10000"/>
                  <a:gd name="connsiteY118" fmla="*/ 9970 h 9970"/>
                  <a:gd name="connsiteX0" fmla="*/ 8563 w 10000"/>
                  <a:gd name="connsiteY0" fmla="*/ 4501 h 9969"/>
                  <a:gd name="connsiteX1" fmla="*/ 8120 w 10000"/>
                  <a:gd name="connsiteY1" fmla="*/ 4501 h 9969"/>
                  <a:gd name="connsiteX2" fmla="*/ 7678 w 10000"/>
                  <a:gd name="connsiteY2" fmla="*/ 4622 h 9969"/>
                  <a:gd name="connsiteX3" fmla="*/ 7181 w 10000"/>
                  <a:gd name="connsiteY3" fmla="*/ 4592 h 9969"/>
                  <a:gd name="connsiteX4" fmla="*/ 7181 w 10000"/>
                  <a:gd name="connsiteY4" fmla="*/ 4018 h 9969"/>
                  <a:gd name="connsiteX5" fmla="*/ 7456 w 10000"/>
                  <a:gd name="connsiteY5" fmla="*/ 3988 h 9969"/>
                  <a:gd name="connsiteX6" fmla="*/ 7292 w 10000"/>
                  <a:gd name="connsiteY6" fmla="*/ 3836 h 9969"/>
                  <a:gd name="connsiteX7" fmla="*/ 7292 w 10000"/>
                  <a:gd name="connsiteY7" fmla="*/ 3596 h 9969"/>
                  <a:gd name="connsiteX8" fmla="*/ 7347 w 10000"/>
                  <a:gd name="connsiteY8" fmla="*/ 3446 h 9969"/>
                  <a:gd name="connsiteX9" fmla="*/ 6796 w 10000"/>
                  <a:gd name="connsiteY9" fmla="*/ 3203 h 9969"/>
                  <a:gd name="connsiteX10" fmla="*/ 6241 w 10000"/>
                  <a:gd name="connsiteY10" fmla="*/ 2931 h 9969"/>
                  <a:gd name="connsiteX11" fmla="*/ 5967 w 10000"/>
                  <a:gd name="connsiteY11" fmla="*/ 2748 h 9969"/>
                  <a:gd name="connsiteX12" fmla="*/ 5579 w 10000"/>
                  <a:gd name="connsiteY12" fmla="*/ 2690 h 9969"/>
                  <a:gd name="connsiteX13" fmla="*/ 5139 w 10000"/>
                  <a:gd name="connsiteY13" fmla="*/ 2720 h 9969"/>
                  <a:gd name="connsiteX14" fmla="*/ 4695 w 10000"/>
                  <a:gd name="connsiteY14" fmla="*/ 2628 h 9969"/>
                  <a:gd name="connsiteX15" fmla="*/ 4143 w 10000"/>
                  <a:gd name="connsiteY15" fmla="*/ 1902 h 9969"/>
                  <a:gd name="connsiteX16" fmla="*/ 3978 w 10000"/>
                  <a:gd name="connsiteY16" fmla="*/ 1722 h 9969"/>
                  <a:gd name="connsiteX17" fmla="*/ 3811 w 10000"/>
                  <a:gd name="connsiteY17" fmla="*/ 1299 h 9969"/>
                  <a:gd name="connsiteX18" fmla="*/ 3591 w 10000"/>
                  <a:gd name="connsiteY18" fmla="*/ 906 h 9969"/>
                  <a:gd name="connsiteX19" fmla="*/ 2928 w 10000"/>
                  <a:gd name="connsiteY19" fmla="*/ 635 h 9969"/>
                  <a:gd name="connsiteX20" fmla="*/ 2539 w 10000"/>
                  <a:gd name="connsiteY20" fmla="*/ 59 h 9969"/>
                  <a:gd name="connsiteX21" fmla="*/ 2043 w 10000"/>
                  <a:gd name="connsiteY21" fmla="*/ 59 h 9969"/>
                  <a:gd name="connsiteX22" fmla="*/ 1822 w 10000"/>
                  <a:gd name="connsiteY22" fmla="*/ 183 h 9969"/>
                  <a:gd name="connsiteX23" fmla="*/ 1769 w 10000"/>
                  <a:gd name="connsiteY23" fmla="*/ 0 h 9969"/>
                  <a:gd name="connsiteX24" fmla="*/ 1049 w 10000"/>
                  <a:gd name="connsiteY24" fmla="*/ 119 h 9969"/>
                  <a:gd name="connsiteX25" fmla="*/ 1822 w 10000"/>
                  <a:gd name="connsiteY25" fmla="*/ 243 h 9969"/>
                  <a:gd name="connsiteX26" fmla="*/ 1769 w 10000"/>
                  <a:gd name="connsiteY26" fmla="*/ 513 h 9969"/>
                  <a:gd name="connsiteX27" fmla="*/ 1933 w 10000"/>
                  <a:gd name="connsiteY27" fmla="*/ 876 h 9969"/>
                  <a:gd name="connsiteX28" fmla="*/ 2099 w 10000"/>
                  <a:gd name="connsiteY28" fmla="*/ 1086 h 9969"/>
                  <a:gd name="connsiteX29" fmla="*/ 1822 w 10000"/>
                  <a:gd name="connsiteY29" fmla="*/ 1480 h 9969"/>
                  <a:gd name="connsiteX30" fmla="*/ 1604 w 10000"/>
                  <a:gd name="connsiteY30" fmla="*/ 1480 h 9969"/>
                  <a:gd name="connsiteX31" fmla="*/ 1380 w 10000"/>
                  <a:gd name="connsiteY31" fmla="*/ 1752 h 9969"/>
                  <a:gd name="connsiteX32" fmla="*/ 1769 w 10000"/>
                  <a:gd name="connsiteY32" fmla="*/ 1873 h 9969"/>
                  <a:gd name="connsiteX33" fmla="*/ 1271 w 10000"/>
                  <a:gd name="connsiteY33" fmla="*/ 1843 h 9969"/>
                  <a:gd name="connsiteX34" fmla="*/ 1049 w 10000"/>
                  <a:gd name="connsiteY34" fmla="*/ 2204 h 9969"/>
                  <a:gd name="connsiteX35" fmla="*/ 994 w 10000"/>
                  <a:gd name="connsiteY35" fmla="*/ 2266 h 9969"/>
                  <a:gd name="connsiteX36" fmla="*/ 773 w 10000"/>
                  <a:gd name="connsiteY36" fmla="*/ 2659 h 9969"/>
                  <a:gd name="connsiteX37" fmla="*/ 1106 w 10000"/>
                  <a:gd name="connsiteY37" fmla="*/ 2748 h 9969"/>
                  <a:gd name="connsiteX38" fmla="*/ 663 w 10000"/>
                  <a:gd name="connsiteY38" fmla="*/ 3052 h 9969"/>
                  <a:gd name="connsiteX39" fmla="*/ 110 w 10000"/>
                  <a:gd name="connsiteY39" fmla="*/ 3384 h 9969"/>
                  <a:gd name="connsiteX40" fmla="*/ 0 w 10000"/>
                  <a:gd name="connsiteY40" fmla="*/ 3565 h 9969"/>
                  <a:gd name="connsiteX41" fmla="*/ 277 w 10000"/>
                  <a:gd name="connsiteY41" fmla="*/ 3958 h 9969"/>
                  <a:gd name="connsiteX42" fmla="*/ 0 w 10000"/>
                  <a:gd name="connsiteY42" fmla="*/ 4321 h 9969"/>
                  <a:gd name="connsiteX43" fmla="*/ 56 w 10000"/>
                  <a:gd name="connsiteY43" fmla="*/ 4713 h 9969"/>
                  <a:gd name="connsiteX44" fmla="*/ 222 w 10000"/>
                  <a:gd name="connsiteY44" fmla="*/ 4836 h 9969"/>
                  <a:gd name="connsiteX45" fmla="*/ 552 w 10000"/>
                  <a:gd name="connsiteY45" fmla="*/ 4803 h 9969"/>
                  <a:gd name="connsiteX46" fmla="*/ 1216 w 10000"/>
                  <a:gd name="connsiteY46" fmla="*/ 4866 h 9969"/>
                  <a:gd name="connsiteX47" fmla="*/ 1769 w 10000"/>
                  <a:gd name="connsiteY47" fmla="*/ 4743 h 9969"/>
                  <a:gd name="connsiteX48" fmla="*/ 2377 w 10000"/>
                  <a:gd name="connsiteY48" fmla="*/ 4743 h 9969"/>
                  <a:gd name="connsiteX49" fmla="*/ 2762 w 10000"/>
                  <a:gd name="connsiteY49" fmla="*/ 4622 h 9969"/>
                  <a:gd name="connsiteX50" fmla="*/ 2872 w 10000"/>
                  <a:gd name="connsiteY50" fmla="*/ 4652 h 9969"/>
                  <a:gd name="connsiteX51" fmla="*/ 2707 w 10000"/>
                  <a:gd name="connsiteY51" fmla="*/ 4713 h 9969"/>
                  <a:gd name="connsiteX52" fmla="*/ 3093 w 10000"/>
                  <a:gd name="connsiteY52" fmla="*/ 4986 h 9969"/>
                  <a:gd name="connsiteX53" fmla="*/ 3370 w 10000"/>
                  <a:gd name="connsiteY53" fmla="*/ 4924 h 9969"/>
                  <a:gd name="connsiteX54" fmla="*/ 3757 w 10000"/>
                  <a:gd name="connsiteY54" fmla="*/ 5043 h 9969"/>
                  <a:gd name="connsiteX55" fmla="*/ 4252 w 10000"/>
                  <a:gd name="connsiteY55" fmla="*/ 5014 h 9969"/>
                  <a:gd name="connsiteX56" fmla="*/ 5082 w 10000"/>
                  <a:gd name="connsiteY56" fmla="*/ 5105 h 9969"/>
                  <a:gd name="connsiteX57" fmla="*/ 5301 w 10000"/>
                  <a:gd name="connsiteY57" fmla="*/ 5168 h 9969"/>
                  <a:gd name="connsiteX58" fmla="*/ 6076 w 10000"/>
                  <a:gd name="connsiteY58" fmla="*/ 5014 h 9969"/>
                  <a:gd name="connsiteX59" fmla="*/ 6187 w 10000"/>
                  <a:gd name="connsiteY59" fmla="*/ 5105 h 9969"/>
                  <a:gd name="connsiteX60" fmla="*/ 6407 w 10000"/>
                  <a:gd name="connsiteY60" fmla="*/ 4986 h 9969"/>
                  <a:gd name="connsiteX61" fmla="*/ 6519 w 10000"/>
                  <a:gd name="connsiteY61" fmla="*/ 5138 h 9969"/>
                  <a:gd name="connsiteX62" fmla="*/ 7292 w 10000"/>
                  <a:gd name="connsiteY62" fmla="*/ 4954 h 9969"/>
                  <a:gd name="connsiteX63" fmla="*/ 7292 w 10000"/>
                  <a:gd name="connsiteY63" fmla="*/ 4772 h 9969"/>
                  <a:gd name="connsiteX64" fmla="*/ 7456 w 10000"/>
                  <a:gd name="connsiteY64" fmla="*/ 4743 h 9969"/>
                  <a:gd name="connsiteX65" fmla="*/ 7624 w 10000"/>
                  <a:gd name="connsiteY65" fmla="*/ 4803 h 9969"/>
                  <a:gd name="connsiteX66" fmla="*/ 8176 w 10000"/>
                  <a:gd name="connsiteY66" fmla="*/ 4682 h 9969"/>
                  <a:gd name="connsiteX67" fmla="*/ 8287 w 10000"/>
                  <a:gd name="connsiteY67" fmla="*/ 4713 h 9969"/>
                  <a:gd name="connsiteX68" fmla="*/ 8563 w 10000"/>
                  <a:gd name="connsiteY68" fmla="*/ 5256 h 9969"/>
                  <a:gd name="connsiteX69" fmla="*/ 8728 w 10000"/>
                  <a:gd name="connsiteY69" fmla="*/ 5317 h 9969"/>
                  <a:gd name="connsiteX70" fmla="*/ 9116 w 10000"/>
                  <a:gd name="connsiteY70" fmla="*/ 5317 h 9969"/>
                  <a:gd name="connsiteX71" fmla="*/ 9281 w 10000"/>
                  <a:gd name="connsiteY71" fmla="*/ 5560 h 9969"/>
                  <a:gd name="connsiteX72" fmla="*/ 9336 w 10000"/>
                  <a:gd name="connsiteY72" fmla="*/ 5740 h 9969"/>
                  <a:gd name="connsiteX73" fmla="*/ 10000 w 10000"/>
                  <a:gd name="connsiteY73" fmla="*/ 6464 h 9969"/>
                  <a:gd name="connsiteX74" fmla="*/ 9724 w 10000"/>
                  <a:gd name="connsiteY74" fmla="*/ 6343 h 9969"/>
                  <a:gd name="connsiteX75" fmla="*/ 8949 w 10000"/>
                  <a:gd name="connsiteY75" fmla="*/ 6464 h 9969"/>
                  <a:gd name="connsiteX76" fmla="*/ 8563 w 10000"/>
                  <a:gd name="connsiteY76" fmla="*/ 6101 h 9969"/>
                  <a:gd name="connsiteX77" fmla="*/ 8287 w 10000"/>
                  <a:gd name="connsiteY77" fmla="*/ 6132 h 9969"/>
                  <a:gd name="connsiteX78" fmla="*/ 8506 w 10000"/>
                  <a:gd name="connsiteY78" fmla="*/ 6374 h 9969"/>
                  <a:gd name="connsiteX79" fmla="*/ 8563 w 10000"/>
                  <a:gd name="connsiteY79" fmla="*/ 6556 h 9969"/>
                  <a:gd name="connsiteX80" fmla="*/ 8009 w 10000"/>
                  <a:gd name="connsiteY80" fmla="*/ 6888 h 9969"/>
                  <a:gd name="connsiteX81" fmla="*/ 7901 w 10000"/>
                  <a:gd name="connsiteY81" fmla="*/ 7070 h 9969"/>
                  <a:gd name="connsiteX82" fmla="*/ 7845 w 10000"/>
                  <a:gd name="connsiteY82" fmla="*/ 7219 h 9969"/>
                  <a:gd name="connsiteX83" fmla="*/ 7789 w 10000"/>
                  <a:gd name="connsiteY83" fmla="*/ 7280 h 9969"/>
                  <a:gd name="connsiteX84" fmla="*/ 7678 w 10000"/>
                  <a:gd name="connsiteY84" fmla="*/ 7402 h 9969"/>
                  <a:gd name="connsiteX85" fmla="*/ 7347 w 10000"/>
                  <a:gd name="connsiteY85" fmla="*/ 7492 h 9969"/>
                  <a:gd name="connsiteX86" fmla="*/ 7456 w 10000"/>
                  <a:gd name="connsiteY86" fmla="*/ 7704 h 9969"/>
                  <a:gd name="connsiteX87" fmla="*/ 7402 w 10000"/>
                  <a:gd name="connsiteY87" fmla="*/ 7764 h 9969"/>
                  <a:gd name="connsiteX88" fmla="*/ 6961 w 10000"/>
                  <a:gd name="connsiteY88" fmla="*/ 7945 h 9969"/>
                  <a:gd name="connsiteX89" fmla="*/ 6519 w 10000"/>
                  <a:gd name="connsiteY89" fmla="*/ 7916 h 9969"/>
                  <a:gd name="connsiteX90" fmla="*/ 6906 w 10000"/>
                  <a:gd name="connsiteY90" fmla="*/ 8037 h 9969"/>
                  <a:gd name="connsiteX91" fmla="*/ 6906 w 10000"/>
                  <a:gd name="connsiteY91" fmla="*/ 8398 h 9969"/>
                  <a:gd name="connsiteX92" fmla="*/ 6407 w 10000"/>
                  <a:gd name="connsiteY92" fmla="*/ 8489 h 9969"/>
                  <a:gd name="connsiteX93" fmla="*/ 6298 w 10000"/>
                  <a:gd name="connsiteY93" fmla="*/ 8339 h 9969"/>
                  <a:gd name="connsiteX94" fmla="*/ 6241 w 10000"/>
                  <a:gd name="connsiteY94" fmla="*/ 8220 h 9969"/>
                  <a:gd name="connsiteX95" fmla="*/ 5747 w 10000"/>
                  <a:gd name="connsiteY95" fmla="*/ 8308 h 9969"/>
                  <a:gd name="connsiteX96" fmla="*/ 5967 w 10000"/>
                  <a:gd name="connsiteY96" fmla="*/ 8429 h 9969"/>
                  <a:gd name="connsiteX97" fmla="*/ 6131 w 10000"/>
                  <a:gd name="connsiteY97" fmla="*/ 8549 h 9969"/>
                  <a:gd name="connsiteX98" fmla="*/ 6353 w 10000"/>
                  <a:gd name="connsiteY98" fmla="*/ 8852 h 9969"/>
                  <a:gd name="connsiteX99" fmla="*/ 6628 w 10000"/>
                  <a:gd name="connsiteY99" fmla="*/ 8792 h 9969"/>
                  <a:gd name="connsiteX100" fmla="*/ 6850 w 10000"/>
                  <a:gd name="connsiteY100" fmla="*/ 9033 h 9969"/>
                  <a:gd name="connsiteX101" fmla="*/ 7014 w 10000"/>
                  <a:gd name="connsiteY101" fmla="*/ 9092 h 9969"/>
                  <a:gd name="connsiteX102" fmla="*/ 7402 w 10000"/>
                  <a:gd name="connsiteY102" fmla="*/ 9062 h 9969"/>
                  <a:gd name="connsiteX103" fmla="*/ 7568 w 10000"/>
                  <a:gd name="connsiteY103" fmla="*/ 9215 h 9969"/>
                  <a:gd name="connsiteX104" fmla="*/ 7735 w 10000"/>
                  <a:gd name="connsiteY104" fmla="*/ 9365 h 9969"/>
                  <a:gd name="connsiteX105" fmla="*/ 8506 w 10000"/>
                  <a:gd name="connsiteY105" fmla="*/ 9154 h 9969"/>
                  <a:gd name="connsiteX106" fmla="*/ 8506 w 10000"/>
                  <a:gd name="connsiteY106" fmla="*/ 9062 h 9969"/>
                  <a:gd name="connsiteX107" fmla="*/ 8287 w 10000"/>
                  <a:gd name="connsiteY107" fmla="*/ 8882 h 9969"/>
                  <a:gd name="connsiteX108" fmla="*/ 8563 w 10000"/>
                  <a:gd name="connsiteY108" fmla="*/ 8702 h 9969"/>
                  <a:gd name="connsiteX109" fmla="*/ 8396 w 10000"/>
                  <a:gd name="connsiteY109" fmla="*/ 8489 h 9969"/>
                  <a:gd name="connsiteX110" fmla="*/ 8563 w 10000"/>
                  <a:gd name="connsiteY110" fmla="*/ 8398 h 9969"/>
                  <a:gd name="connsiteX111" fmla="*/ 8784 w 10000"/>
                  <a:gd name="connsiteY111" fmla="*/ 8609 h 9969"/>
                  <a:gd name="connsiteX112" fmla="*/ 8675 w 10000"/>
                  <a:gd name="connsiteY112" fmla="*/ 8731 h 9969"/>
                  <a:gd name="connsiteX113" fmla="*/ 9170 w 10000"/>
                  <a:gd name="connsiteY113" fmla="*/ 8792 h 9969"/>
                  <a:gd name="connsiteX114" fmla="*/ 9390 w 10000"/>
                  <a:gd name="connsiteY114" fmla="*/ 8882 h 9969"/>
                  <a:gd name="connsiteX115" fmla="*/ 8728 w 10000"/>
                  <a:gd name="connsiteY115" fmla="*/ 9484 h 9969"/>
                  <a:gd name="connsiteX116" fmla="*/ 8287 w 10000"/>
                  <a:gd name="connsiteY116" fmla="*/ 9758 h 9969"/>
                  <a:gd name="connsiteX117" fmla="*/ 9724 w 10000"/>
                  <a:gd name="connsiteY117" fmla="*/ 9969 h 9969"/>
                  <a:gd name="connsiteX0" fmla="*/ 8563 w 10000"/>
                  <a:gd name="connsiteY0" fmla="*/ 4515 h 9788"/>
                  <a:gd name="connsiteX1" fmla="*/ 8120 w 10000"/>
                  <a:gd name="connsiteY1" fmla="*/ 4515 h 9788"/>
                  <a:gd name="connsiteX2" fmla="*/ 7678 w 10000"/>
                  <a:gd name="connsiteY2" fmla="*/ 4636 h 9788"/>
                  <a:gd name="connsiteX3" fmla="*/ 7181 w 10000"/>
                  <a:gd name="connsiteY3" fmla="*/ 4606 h 9788"/>
                  <a:gd name="connsiteX4" fmla="*/ 7181 w 10000"/>
                  <a:gd name="connsiteY4" fmla="*/ 4030 h 9788"/>
                  <a:gd name="connsiteX5" fmla="*/ 7456 w 10000"/>
                  <a:gd name="connsiteY5" fmla="*/ 4000 h 9788"/>
                  <a:gd name="connsiteX6" fmla="*/ 7292 w 10000"/>
                  <a:gd name="connsiteY6" fmla="*/ 3848 h 9788"/>
                  <a:gd name="connsiteX7" fmla="*/ 7292 w 10000"/>
                  <a:gd name="connsiteY7" fmla="*/ 3607 h 9788"/>
                  <a:gd name="connsiteX8" fmla="*/ 7347 w 10000"/>
                  <a:gd name="connsiteY8" fmla="*/ 3457 h 9788"/>
                  <a:gd name="connsiteX9" fmla="*/ 6796 w 10000"/>
                  <a:gd name="connsiteY9" fmla="*/ 3213 h 9788"/>
                  <a:gd name="connsiteX10" fmla="*/ 6241 w 10000"/>
                  <a:gd name="connsiteY10" fmla="*/ 2940 h 9788"/>
                  <a:gd name="connsiteX11" fmla="*/ 5967 w 10000"/>
                  <a:gd name="connsiteY11" fmla="*/ 2757 h 9788"/>
                  <a:gd name="connsiteX12" fmla="*/ 5579 w 10000"/>
                  <a:gd name="connsiteY12" fmla="*/ 2698 h 9788"/>
                  <a:gd name="connsiteX13" fmla="*/ 5139 w 10000"/>
                  <a:gd name="connsiteY13" fmla="*/ 2728 h 9788"/>
                  <a:gd name="connsiteX14" fmla="*/ 4695 w 10000"/>
                  <a:gd name="connsiteY14" fmla="*/ 2636 h 9788"/>
                  <a:gd name="connsiteX15" fmla="*/ 4143 w 10000"/>
                  <a:gd name="connsiteY15" fmla="*/ 1908 h 9788"/>
                  <a:gd name="connsiteX16" fmla="*/ 3978 w 10000"/>
                  <a:gd name="connsiteY16" fmla="*/ 1727 h 9788"/>
                  <a:gd name="connsiteX17" fmla="*/ 3811 w 10000"/>
                  <a:gd name="connsiteY17" fmla="*/ 1303 h 9788"/>
                  <a:gd name="connsiteX18" fmla="*/ 3591 w 10000"/>
                  <a:gd name="connsiteY18" fmla="*/ 909 h 9788"/>
                  <a:gd name="connsiteX19" fmla="*/ 2928 w 10000"/>
                  <a:gd name="connsiteY19" fmla="*/ 637 h 9788"/>
                  <a:gd name="connsiteX20" fmla="*/ 2539 w 10000"/>
                  <a:gd name="connsiteY20" fmla="*/ 59 h 9788"/>
                  <a:gd name="connsiteX21" fmla="*/ 2043 w 10000"/>
                  <a:gd name="connsiteY21" fmla="*/ 59 h 9788"/>
                  <a:gd name="connsiteX22" fmla="*/ 1822 w 10000"/>
                  <a:gd name="connsiteY22" fmla="*/ 184 h 9788"/>
                  <a:gd name="connsiteX23" fmla="*/ 1769 w 10000"/>
                  <a:gd name="connsiteY23" fmla="*/ 0 h 9788"/>
                  <a:gd name="connsiteX24" fmla="*/ 1049 w 10000"/>
                  <a:gd name="connsiteY24" fmla="*/ 119 h 9788"/>
                  <a:gd name="connsiteX25" fmla="*/ 1822 w 10000"/>
                  <a:gd name="connsiteY25" fmla="*/ 244 h 9788"/>
                  <a:gd name="connsiteX26" fmla="*/ 1769 w 10000"/>
                  <a:gd name="connsiteY26" fmla="*/ 515 h 9788"/>
                  <a:gd name="connsiteX27" fmla="*/ 1933 w 10000"/>
                  <a:gd name="connsiteY27" fmla="*/ 879 h 9788"/>
                  <a:gd name="connsiteX28" fmla="*/ 2099 w 10000"/>
                  <a:gd name="connsiteY28" fmla="*/ 1089 h 9788"/>
                  <a:gd name="connsiteX29" fmla="*/ 1822 w 10000"/>
                  <a:gd name="connsiteY29" fmla="*/ 1485 h 9788"/>
                  <a:gd name="connsiteX30" fmla="*/ 1604 w 10000"/>
                  <a:gd name="connsiteY30" fmla="*/ 1485 h 9788"/>
                  <a:gd name="connsiteX31" fmla="*/ 1380 w 10000"/>
                  <a:gd name="connsiteY31" fmla="*/ 1757 h 9788"/>
                  <a:gd name="connsiteX32" fmla="*/ 1769 w 10000"/>
                  <a:gd name="connsiteY32" fmla="*/ 1879 h 9788"/>
                  <a:gd name="connsiteX33" fmla="*/ 1271 w 10000"/>
                  <a:gd name="connsiteY33" fmla="*/ 1849 h 9788"/>
                  <a:gd name="connsiteX34" fmla="*/ 1049 w 10000"/>
                  <a:gd name="connsiteY34" fmla="*/ 2211 h 9788"/>
                  <a:gd name="connsiteX35" fmla="*/ 994 w 10000"/>
                  <a:gd name="connsiteY35" fmla="*/ 2273 h 9788"/>
                  <a:gd name="connsiteX36" fmla="*/ 773 w 10000"/>
                  <a:gd name="connsiteY36" fmla="*/ 2667 h 9788"/>
                  <a:gd name="connsiteX37" fmla="*/ 1106 w 10000"/>
                  <a:gd name="connsiteY37" fmla="*/ 2757 h 9788"/>
                  <a:gd name="connsiteX38" fmla="*/ 663 w 10000"/>
                  <a:gd name="connsiteY38" fmla="*/ 3061 h 9788"/>
                  <a:gd name="connsiteX39" fmla="*/ 110 w 10000"/>
                  <a:gd name="connsiteY39" fmla="*/ 3395 h 9788"/>
                  <a:gd name="connsiteX40" fmla="*/ 0 w 10000"/>
                  <a:gd name="connsiteY40" fmla="*/ 3576 h 9788"/>
                  <a:gd name="connsiteX41" fmla="*/ 277 w 10000"/>
                  <a:gd name="connsiteY41" fmla="*/ 3970 h 9788"/>
                  <a:gd name="connsiteX42" fmla="*/ 0 w 10000"/>
                  <a:gd name="connsiteY42" fmla="*/ 4334 h 9788"/>
                  <a:gd name="connsiteX43" fmla="*/ 56 w 10000"/>
                  <a:gd name="connsiteY43" fmla="*/ 4728 h 9788"/>
                  <a:gd name="connsiteX44" fmla="*/ 222 w 10000"/>
                  <a:gd name="connsiteY44" fmla="*/ 4851 h 9788"/>
                  <a:gd name="connsiteX45" fmla="*/ 552 w 10000"/>
                  <a:gd name="connsiteY45" fmla="*/ 4818 h 9788"/>
                  <a:gd name="connsiteX46" fmla="*/ 1216 w 10000"/>
                  <a:gd name="connsiteY46" fmla="*/ 4881 h 9788"/>
                  <a:gd name="connsiteX47" fmla="*/ 1769 w 10000"/>
                  <a:gd name="connsiteY47" fmla="*/ 4758 h 9788"/>
                  <a:gd name="connsiteX48" fmla="*/ 2377 w 10000"/>
                  <a:gd name="connsiteY48" fmla="*/ 4758 h 9788"/>
                  <a:gd name="connsiteX49" fmla="*/ 2762 w 10000"/>
                  <a:gd name="connsiteY49" fmla="*/ 4636 h 9788"/>
                  <a:gd name="connsiteX50" fmla="*/ 2872 w 10000"/>
                  <a:gd name="connsiteY50" fmla="*/ 4666 h 9788"/>
                  <a:gd name="connsiteX51" fmla="*/ 2707 w 10000"/>
                  <a:gd name="connsiteY51" fmla="*/ 4728 h 9788"/>
                  <a:gd name="connsiteX52" fmla="*/ 3093 w 10000"/>
                  <a:gd name="connsiteY52" fmla="*/ 5002 h 9788"/>
                  <a:gd name="connsiteX53" fmla="*/ 3370 w 10000"/>
                  <a:gd name="connsiteY53" fmla="*/ 4939 h 9788"/>
                  <a:gd name="connsiteX54" fmla="*/ 3757 w 10000"/>
                  <a:gd name="connsiteY54" fmla="*/ 5059 h 9788"/>
                  <a:gd name="connsiteX55" fmla="*/ 4252 w 10000"/>
                  <a:gd name="connsiteY55" fmla="*/ 5030 h 9788"/>
                  <a:gd name="connsiteX56" fmla="*/ 5082 w 10000"/>
                  <a:gd name="connsiteY56" fmla="*/ 5121 h 9788"/>
                  <a:gd name="connsiteX57" fmla="*/ 5301 w 10000"/>
                  <a:gd name="connsiteY57" fmla="*/ 5184 h 9788"/>
                  <a:gd name="connsiteX58" fmla="*/ 6076 w 10000"/>
                  <a:gd name="connsiteY58" fmla="*/ 5030 h 9788"/>
                  <a:gd name="connsiteX59" fmla="*/ 6187 w 10000"/>
                  <a:gd name="connsiteY59" fmla="*/ 5121 h 9788"/>
                  <a:gd name="connsiteX60" fmla="*/ 6407 w 10000"/>
                  <a:gd name="connsiteY60" fmla="*/ 5002 h 9788"/>
                  <a:gd name="connsiteX61" fmla="*/ 6519 w 10000"/>
                  <a:gd name="connsiteY61" fmla="*/ 5154 h 9788"/>
                  <a:gd name="connsiteX62" fmla="*/ 7292 w 10000"/>
                  <a:gd name="connsiteY62" fmla="*/ 4969 h 9788"/>
                  <a:gd name="connsiteX63" fmla="*/ 7292 w 10000"/>
                  <a:gd name="connsiteY63" fmla="*/ 4787 h 9788"/>
                  <a:gd name="connsiteX64" fmla="*/ 7456 w 10000"/>
                  <a:gd name="connsiteY64" fmla="*/ 4758 h 9788"/>
                  <a:gd name="connsiteX65" fmla="*/ 7624 w 10000"/>
                  <a:gd name="connsiteY65" fmla="*/ 4818 h 9788"/>
                  <a:gd name="connsiteX66" fmla="*/ 8176 w 10000"/>
                  <a:gd name="connsiteY66" fmla="*/ 4697 h 9788"/>
                  <a:gd name="connsiteX67" fmla="*/ 8287 w 10000"/>
                  <a:gd name="connsiteY67" fmla="*/ 4728 h 9788"/>
                  <a:gd name="connsiteX68" fmla="*/ 8563 w 10000"/>
                  <a:gd name="connsiteY68" fmla="*/ 5272 h 9788"/>
                  <a:gd name="connsiteX69" fmla="*/ 8728 w 10000"/>
                  <a:gd name="connsiteY69" fmla="*/ 5334 h 9788"/>
                  <a:gd name="connsiteX70" fmla="*/ 9116 w 10000"/>
                  <a:gd name="connsiteY70" fmla="*/ 5334 h 9788"/>
                  <a:gd name="connsiteX71" fmla="*/ 9281 w 10000"/>
                  <a:gd name="connsiteY71" fmla="*/ 5577 h 9788"/>
                  <a:gd name="connsiteX72" fmla="*/ 9336 w 10000"/>
                  <a:gd name="connsiteY72" fmla="*/ 5758 h 9788"/>
                  <a:gd name="connsiteX73" fmla="*/ 10000 w 10000"/>
                  <a:gd name="connsiteY73" fmla="*/ 6484 h 9788"/>
                  <a:gd name="connsiteX74" fmla="*/ 9724 w 10000"/>
                  <a:gd name="connsiteY74" fmla="*/ 6363 h 9788"/>
                  <a:gd name="connsiteX75" fmla="*/ 8949 w 10000"/>
                  <a:gd name="connsiteY75" fmla="*/ 6484 h 9788"/>
                  <a:gd name="connsiteX76" fmla="*/ 8563 w 10000"/>
                  <a:gd name="connsiteY76" fmla="*/ 6120 h 9788"/>
                  <a:gd name="connsiteX77" fmla="*/ 8287 w 10000"/>
                  <a:gd name="connsiteY77" fmla="*/ 6151 h 9788"/>
                  <a:gd name="connsiteX78" fmla="*/ 8506 w 10000"/>
                  <a:gd name="connsiteY78" fmla="*/ 6394 h 9788"/>
                  <a:gd name="connsiteX79" fmla="*/ 8563 w 10000"/>
                  <a:gd name="connsiteY79" fmla="*/ 6576 h 9788"/>
                  <a:gd name="connsiteX80" fmla="*/ 8009 w 10000"/>
                  <a:gd name="connsiteY80" fmla="*/ 6909 h 9788"/>
                  <a:gd name="connsiteX81" fmla="*/ 7901 w 10000"/>
                  <a:gd name="connsiteY81" fmla="*/ 7092 h 9788"/>
                  <a:gd name="connsiteX82" fmla="*/ 7845 w 10000"/>
                  <a:gd name="connsiteY82" fmla="*/ 7241 h 9788"/>
                  <a:gd name="connsiteX83" fmla="*/ 7789 w 10000"/>
                  <a:gd name="connsiteY83" fmla="*/ 7303 h 9788"/>
                  <a:gd name="connsiteX84" fmla="*/ 7678 w 10000"/>
                  <a:gd name="connsiteY84" fmla="*/ 7425 h 9788"/>
                  <a:gd name="connsiteX85" fmla="*/ 7347 w 10000"/>
                  <a:gd name="connsiteY85" fmla="*/ 7515 h 9788"/>
                  <a:gd name="connsiteX86" fmla="*/ 7456 w 10000"/>
                  <a:gd name="connsiteY86" fmla="*/ 7728 h 9788"/>
                  <a:gd name="connsiteX87" fmla="*/ 7402 w 10000"/>
                  <a:gd name="connsiteY87" fmla="*/ 7788 h 9788"/>
                  <a:gd name="connsiteX88" fmla="*/ 6961 w 10000"/>
                  <a:gd name="connsiteY88" fmla="*/ 7970 h 9788"/>
                  <a:gd name="connsiteX89" fmla="*/ 6519 w 10000"/>
                  <a:gd name="connsiteY89" fmla="*/ 7941 h 9788"/>
                  <a:gd name="connsiteX90" fmla="*/ 6906 w 10000"/>
                  <a:gd name="connsiteY90" fmla="*/ 8062 h 9788"/>
                  <a:gd name="connsiteX91" fmla="*/ 6906 w 10000"/>
                  <a:gd name="connsiteY91" fmla="*/ 8424 h 9788"/>
                  <a:gd name="connsiteX92" fmla="*/ 6407 w 10000"/>
                  <a:gd name="connsiteY92" fmla="*/ 8515 h 9788"/>
                  <a:gd name="connsiteX93" fmla="*/ 6298 w 10000"/>
                  <a:gd name="connsiteY93" fmla="*/ 8365 h 9788"/>
                  <a:gd name="connsiteX94" fmla="*/ 6241 w 10000"/>
                  <a:gd name="connsiteY94" fmla="*/ 8246 h 9788"/>
                  <a:gd name="connsiteX95" fmla="*/ 5747 w 10000"/>
                  <a:gd name="connsiteY95" fmla="*/ 8334 h 9788"/>
                  <a:gd name="connsiteX96" fmla="*/ 5967 w 10000"/>
                  <a:gd name="connsiteY96" fmla="*/ 8455 h 9788"/>
                  <a:gd name="connsiteX97" fmla="*/ 6131 w 10000"/>
                  <a:gd name="connsiteY97" fmla="*/ 8576 h 9788"/>
                  <a:gd name="connsiteX98" fmla="*/ 6353 w 10000"/>
                  <a:gd name="connsiteY98" fmla="*/ 8880 h 9788"/>
                  <a:gd name="connsiteX99" fmla="*/ 6628 w 10000"/>
                  <a:gd name="connsiteY99" fmla="*/ 8819 h 9788"/>
                  <a:gd name="connsiteX100" fmla="*/ 6850 w 10000"/>
                  <a:gd name="connsiteY100" fmla="*/ 9061 h 9788"/>
                  <a:gd name="connsiteX101" fmla="*/ 7014 w 10000"/>
                  <a:gd name="connsiteY101" fmla="*/ 9120 h 9788"/>
                  <a:gd name="connsiteX102" fmla="*/ 7402 w 10000"/>
                  <a:gd name="connsiteY102" fmla="*/ 9090 h 9788"/>
                  <a:gd name="connsiteX103" fmla="*/ 7568 w 10000"/>
                  <a:gd name="connsiteY103" fmla="*/ 9244 h 9788"/>
                  <a:gd name="connsiteX104" fmla="*/ 7735 w 10000"/>
                  <a:gd name="connsiteY104" fmla="*/ 9394 h 9788"/>
                  <a:gd name="connsiteX105" fmla="*/ 8506 w 10000"/>
                  <a:gd name="connsiteY105" fmla="*/ 9182 h 9788"/>
                  <a:gd name="connsiteX106" fmla="*/ 8506 w 10000"/>
                  <a:gd name="connsiteY106" fmla="*/ 9090 h 9788"/>
                  <a:gd name="connsiteX107" fmla="*/ 8287 w 10000"/>
                  <a:gd name="connsiteY107" fmla="*/ 8910 h 9788"/>
                  <a:gd name="connsiteX108" fmla="*/ 8563 w 10000"/>
                  <a:gd name="connsiteY108" fmla="*/ 8729 h 9788"/>
                  <a:gd name="connsiteX109" fmla="*/ 8396 w 10000"/>
                  <a:gd name="connsiteY109" fmla="*/ 8515 h 9788"/>
                  <a:gd name="connsiteX110" fmla="*/ 8563 w 10000"/>
                  <a:gd name="connsiteY110" fmla="*/ 8424 h 9788"/>
                  <a:gd name="connsiteX111" fmla="*/ 8784 w 10000"/>
                  <a:gd name="connsiteY111" fmla="*/ 8636 h 9788"/>
                  <a:gd name="connsiteX112" fmla="*/ 8675 w 10000"/>
                  <a:gd name="connsiteY112" fmla="*/ 8758 h 9788"/>
                  <a:gd name="connsiteX113" fmla="*/ 9170 w 10000"/>
                  <a:gd name="connsiteY113" fmla="*/ 8819 h 9788"/>
                  <a:gd name="connsiteX114" fmla="*/ 9390 w 10000"/>
                  <a:gd name="connsiteY114" fmla="*/ 8910 h 9788"/>
                  <a:gd name="connsiteX115" fmla="*/ 8728 w 10000"/>
                  <a:gd name="connsiteY115" fmla="*/ 9513 h 9788"/>
                  <a:gd name="connsiteX116" fmla="*/ 8287 w 10000"/>
                  <a:gd name="connsiteY116" fmla="*/ 9788 h 9788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381 h 10000"/>
                  <a:gd name="connsiteX106" fmla="*/ 8506 w 10000"/>
                  <a:gd name="connsiteY106" fmla="*/ 9287 h 10000"/>
                  <a:gd name="connsiteX107" fmla="*/ 8287 w 10000"/>
                  <a:gd name="connsiteY107" fmla="*/ 9103 h 10000"/>
                  <a:gd name="connsiteX108" fmla="*/ 8563 w 10000"/>
                  <a:gd name="connsiteY108" fmla="*/ 8918 h 10000"/>
                  <a:gd name="connsiteX109" fmla="*/ 8396 w 10000"/>
                  <a:gd name="connsiteY109" fmla="*/ 8699 h 10000"/>
                  <a:gd name="connsiteX110" fmla="*/ 8563 w 10000"/>
                  <a:gd name="connsiteY110" fmla="*/ 8606 h 10000"/>
                  <a:gd name="connsiteX111" fmla="*/ 8784 w 10000"/>
                  <a:gd name="connsiteY111" fmla="*/ 8823 h 10000"/>
                  <a:gd name="connsiteX112" fmla="*/ 8675 w 10000"/>
                  <a:gd name="connsiteY112" fmla="*/ 8948 h 10000"/>
                  <a:gd name="connsiteX113" fmla="*/ 9170 w 10000"/>
                  <a:gd name="connsiteY113" fmla="*/ 9010 h 10000"/>
                  <a:gd name="connsiteX114" fmla="*/ 9390 w 10000"/>
                  <a:gd name="connsiteY114" fmla="*/ 9103 h 10000"/>
                  <a:gd name="connsiteX115" fmla="*/ 8287 w 10000"/>
                  <a:gd name="connsiteY115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287 h 10000"/>
                  <a:gd name="connsiteX106" fmla="*/ 8287 w 10000"/>
                  <a:gd name="connsiteY106" fmla="*/ 9103 h 10000"/>
                  <a:gd name="connsiteX107" fmla="*/ 8563 w 10000"/>
                  <a:gd name="connsiteY107" fmla="*/ 8918 h 10000"/>
                  <a:gd name="connsiteX108" fmla="*/ 8396 w 10000"/>
                  <a:gd name="connsiteY108" fmla="*/ 8699 h 10000"/>
                  <a:gd name="connsiteX109" fmla="*/ 8563 w 10000"/>
                  <a:gd name="connsiteY109" fmla="*/ 8606 h 10000"/>
                  <a:gd name="connsiteX110" fmla="*/ 8784 w 10000"/>
                  <a:gd name="connsiteY110" fmla="*/ 8823 h 10000"/>
                  <a:gd name="connsiteX111" fmla="*/ 8675 w 10000"/>
                  <a:gd name="connsiteY111" fmla="*/ 8948 h 10000"/>
                  <a:gd name="connsiteX112" fmla="*/ 9170 w 10000"/>
                  <a:gd name="connsiteY112" fmla="*/ 9010 h 10000"/>
                  <a:gd name="connsiteX113" fmla="*/ 9390 w 10000"/>
                  <a:gd name="connsiteY113" fmla="*/ 9103 h 10000"/>
                  <a:gd name="connsiteX114" fmla="*/ 8287 w 10000"/>
                  <a:gd name="connsiteY114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287 w 10000"/>
                  <a:gd name="connsiteY105" fmla="*/ 9103 h 10000"/>
                  <a:gd name="connsiteX106" fmla="*/ 8563 w 10000"/>
                  <a:gd name="connsiteY106" fmla="*/ 8918 h 10000"/>
                  <a:gd name="connsiteX107" fmla="*/ 8396 w 10000"/>
                  <a:gd name="connsiteY107" fmla="*/ 8699 h 10000"/>
                  <a:gd name="connsiteX108" fmla="*/ 8563 w 10000"/>
                  <a:gd name="connsiteY108" fmla="*/ 8606 h 10000"/>
                  <a:gd name="connsiteX109" fmla="*/ 8784 w 10000"/>
                  <a:gd name="connsiteY109" fmla="*/ 8823 h 10000"/>
                  <a:gd name="connsiteX110" fmla="*/ 8675 w 10000"/>
                  <a:gd name="connsiteY110" fmla="*/ 8948 h 10000"/>
                  <a:gd name="connsiteX111" fmla="*/ 9170 w 10000"/>
                  <a:gd name="connsiteY111" fmla="*/ 9010 h 10000"/>
                  <a:gd name="connsiteX112" fmla="*/ 9390 w 10000"/>
                  <a:gd name="connsiteY112" fmla="*/ 9103 h 10000"/>
                  <a:gd name="connsiteX113" fmla="*/ 8287 w 10000"/>
                  <a:gd name="connsiteY113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9390 w 10000"/>
                  <a:gd name="connsiteY111" fmla="*/ 9103 h 10000"/>
                  <a:gd name="connsiteX112" fmla="*/ 8287 w 10000"/>
                  <a:gd name="connsiteY112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8287 w 10000"/>
                  <a:gd name="connsiteY111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8287 w 10000"/>
                  <a:gd name="connsiteY110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287 w 10000"/>
                  <a:gd name="connsiteY109" fmla="*/ 10000 h 10000"/>
                  <a:gd name="connsiteX0" fmla="*/ 8563 w 10000"/>
                  <a:gd name="connsiteY0" fmla="*/ 4613 h 9597"/>
                  <a:gd name="connsiteX1" fmla="*/ 8120 w 10000"/>
                  <a:gd name="connsiteY1" fmla="*/ 4613 h 9597"/>
                  <a:gd name="connsiteX2" fmla="*/ 7678 w 10000"/>
                  <a:gd name="connsiteY2" fmla="*/ 4736 h 9597"/>
                  <a:gd name="connsiteX3" fmla="*/ 7181 w 10000"/>
                  <a:gd name="connsiteY3" fmla="*/ 4706 h 9597"/>
                  <a:gd name="connsiteX4" fmla="*/ 7181 w 10000"/>
                  <a:gd name="connsiteY4" fmla="*/ 4117 h 9597"/>
                  <a:gd name="connsiteX5" fmla="*/ 7456 w 10000"/>
                  <a:gd name="connsiteY5" fmla="*/ 4087 h 9597"/>
                  <a:gd name="connsiteX6" fmla="*/ 7292 w 10000"/>
                  <a:gd name="connsiteY6" fmla="*/ 3931 h 9597"/>
                  <a:gd name="connsiteX7" fmla="*/ 7292 w 10000"/>
                  <a:gd name="connsiteY7" fmla="*/ 3685 h 9597"/>
                  <a:gd name="connsiteX8" fmla="*/ 7347 w 10000"/>
                  <a:gd name="connsiteY8" fmla="*/ 3532 h 9597"/>
                  <a:gd name="connsiteX9" fmla="*/ 6796 w 10000"/>
                  <a:gd name="connsiteY9" fmla="*/ 3283 h 9597"/>
                  <a:gd name="connsiteX10" fmla="*/ 6241 w 10000"/>
                  <a:gd name="connsiteY10" fmla="*/ 3004 h 9597"/>
                  <a:gd name="connsiteX11" fmla="*/ 5967 w 10000"/>
                  <a:gd name="connsiteY11" fmla="*/ 2817 h 9597"/>
                  <a:gd name="connsiteX12" fmla="*/ 5579 w 10000"/>
                  <a:gd name="connsiteY12" fmla="*/ 2756 h 9597"/>
                  <a:gd name="connsiteX13" fmla="*/ 5139 w 10000"/>
                  <a:gd name="connsiteY13" fmla="*/ 2787 h 9597"/>
                  <a:gd name="connsiteX14" fmla="*/ 4695 w 10000"/>
                  <a:gd name="connsiteY14" fmla="*/ 2693 h 9597"/>
                  <a:gd name="connsiteX15" fmla="*/ 4143 w 10000"/>
                  <a:gd name="connsiteY15" fmla="*/ 1949 h 9597"/>
                  <a:gd name="connsiteX16" fmla="*/ 3978 w 10000"/>
                  <a:gd name="connsiteY16" fmla="*/ 1764 h 9597"/>
                  <a:gd name="connsiteX17" fmla="*/ 3811 w 10000"/>
                  <a:gd name="connsiteY17" fmla="*/ 1331 h 9597"/>
                  <a:gd name="connsiteX18" fmla="*/ 3591 w 10000"/>
                  <a:gd name="connsiteY18" fmla="*/ 929 h 9597"/>
                  <a:gd name="connsiteX19" fmla="*/ 2928 w 10000"/>
                  <a:gd name="connsiteY19" fmla="*/ 651 h 9597"/>
                  <a:gd name="connsiteX20" fmla="*/ 2539 w 10000"/>
                  <a:gd name="connsiteY20" fmla="*/ 60 h 9597"/>
                  <a:gd name="connsiteX21" fmla="*/ 2043 w 10000"/>
                  <a:gd name="connsiteY21" fmla="*/ 60 h 9597"/>
                  <a:gd name="connsiteX22" fmla="*/ 1822 w 10000"/>
                  <a:gd name="connsiteY22" fmla="*/ 188 h 9597"/>
                  <a:gd name="connsiteX23" fmla="*/ 1769 w 10000"/>
                  <a:gd name="connsiteY23" fmla="*/ 0 h 9597"/>
                  <a:gd name="connsiteX24" fmla="*/ 1049 w 10000"/>
                  <a:gd name="connsiteY24" fmla="*/ 122 h 9597"/>
                  <a:gd name="connsiteX25" fmla="*/ 1822 w 10000"/>
                  <a:gd name="connsiteY25" fmla="*/ 249 h 9597"/>
                  <a:gd name="connsiteX26" fmla="*/ 1769 w 10000"/>
                  <a:gd name="connsiteY26" fmla="*/ 526 h 9597"/>
                  <a:gd name="connsiteX27" fmla="*/ 1933 w 10000"/>
                  <a:gd name="connsiteY27" fmla="*/ 898 h 9597"/>
                  <a:gd name="connsiteX28" fmla="*/ 2099 w 10000"/>
                  <a:gd name="connsiteY28" fmla="*/ 1113 h 9597"/>
                  <a:gd name="connsiteX29" fmla="*/ 1822 w 10000"/>
                  <a:gd name="connsiteY29" fmla="*/ 1517 h 9597"/>
                  <a:gd name="connsiteX30" fmla="*/ 1604 w 10000"/>
                  <a:gd name="connsiteY30" fmla="*/ 1517 h 9597"/>
                  <a:gd name="connsiteX31" fmla="*/ 1380 w 10000"/>
                  <a:gd name="connsiteY31" fmla="*/ 1795 h 9597"/>
                  <a:gd name="connsiteX32" fmla="*/ 1769 w 10000"/>
                  <a:gd name="connsiteY32" fmla="*/ 1920 h 9597"/>
                  <a:gd name="connsiteX33" fmla="*/ 1271 w 10000"/>
                  <a:gd name="connsiteY33" fmla="*/ 1889 h 9597"/>
                  <a:gd name="connsiteX34" fmla="*/ 1049 w 10000"/>
                  <a:gd name="connsiteY34" fmla="*/ 2259 h 9597"/>
                  <a:gd name="connsiteX35" fmla="*/ 994 w 10000"/>
                  <a:gd name="connsiteY35" fmla="*/ 2322 h 9597"/>
                  <a:gd name="connsiteX36" fmla="*/ 773 w 10000"/>
                  <a:gd name="connsiteY36" fmla="*/ 2725 h 9597"/>
                  <a:gd name="connsiteX37" fmla="*/ 1106 w 10000"/>
                  <a:gd name="connsiteY37" fmla="*/ 2817 h 9597"/>
                  <a:gd name="connsiteX38" fmla="*/ 663 w 10000"/>
                  <a:gd name="connsiteY38" fmla="*/ 3127 h 9597"/>
                  <a:gd name="connsiteX39" fmla="*/ 110 w 10000"/>
                  <a:gd name="connsiteY39" fmla="*/ 3469 h 9597"/>
                  <a:gd name="connsiteX40" fmla="*/ 0 w 10000"/>
                  <a:gd name="connsiteY40" fmla="*/ 3653 h 9597"/>
                  <a:gd name="connsiteX41" fmla="*/ 277 w 10000"/>
                  <a:gd name="connsiteY41" fmla="*/ 4056 h 9597"/>
                  <a:gd name="connsiteX42" fmla="*/ 0 w 10000"/>
                  <a:gd name="connsiteY42" fmla="*/ 4428 h 9597"/>
                  <a:gd name="connsiteX43" fmla="*/ 56 w 10000"/>
                  <a:gd name="connsiteY43" fmla="*/ 4830 h 9597"/>
                  <a:gd name="connsiteX44" fmla="*/ 222 w 10000"/>
                  <a:gd name="connsiteY44" fmla="*/ 4956 h 9597"/>
                  <a:gd name="connsiteX45" fmla="*/ 552 w 10000"/>
                  <a:gd name="connsiteY45" fmla="*/ 4922 h 9597"/>
                  <a:gd name="connsiteX46" fmla="*/ 1216 w 10000"/>
                  <a:gd name="connsiteY46" fmla="*/ 4987 h 9597"/>
                  <a:gd name="connsiteX47" fmla="*/ 1769 w 10000"/>
                  <a:gd name="connsiteY47" fmla="*/ 4861 h 9597"/>
                  <a:gd name="connsiteX48" fmla="*/ 2377 w 10000"/>
                  <a:gd name="connsiteY48" fmla="*/ 4861 h 9597"/>
                  <a:gd name="connsiteX49" fmla="*/ 2762 w 10000"/>
                  <a:gd name="connsiteY49" fmla="*/ 4736 h 9597"/>
                  <a:gd name="connsiteX50" fmla="*/ 2872 w 10000"/>
                  <a:gd name="connsiteY50" fmla="*/ 4767 h 9597"/>
                  <a:gd name="connsiteX51" fmla="*/ 2707 w 10000"/>
                  <a:gd name="connsiteY51" fmla="*/ 4830 h 9597"/>
                  <a:gd name="connsiteX52" fmla="*/ 3093 w 10000"/>
                  <a:gd name="connsiteY52" fmla="*/ 5110 h 9597"/>
                  <a:gd name="connsiteX53" fmla="*/ 3370 w 10000"/>
                  <a:gd name="connsiteY53" fmla="*/ 5046 h 9597"/>
                  <a:gd name="connsiteX54" fmla="*/ 3757 w 10000"/>
                  <a:gd name="connsiteY54" fmla="*/ 5169 h 9597"/>
                  <a:gd name="connsiteX55" fmla="*/ 4252 w 10000"/>
                  <a:gd name="connsiteY55" fmla="*/ 5139 h 9597"/>
                  <a:gd name="connsiteX56" fmla="*/ 5082 w 10000"/>
                  <a:gd name="connsiteY56" fmla="*/ 5232 h 9597"/>
                  <a:gd name="connsiteX57" fmla="*/ 5301 w 10000"/>
                  <a:gd name="connsiteY57" fmla="*/ 5296 h 9597"/>
                  <a:gd name="connsiteX58" fmla="*/ 6076 w 10000"/>
                  <a:gd name="connsiteY58" fmla="*/ 5139 h 9597"/>
                  <a:gd name="connsiteX59" fmla="*/ 6187 w 10000"/>
                  <a:gd name="connsiteY59" fmla="*/ 5232 h 9597"/>
                  <a:gd name="connsiteX60" fmla="*/ 6407 w 10000"/>
                  <a:gd name="connsiteY60" fmla="*/ 5110 h 9597"/>
                  <a:gd name="connsiteX61" fmla="*/ 6519 w 10000"/>
                  <a:gd name="connsiteY61" fmla="*/ 5266 h 9597"/>
                  <a:gd name="connsiteX62" fmla="*/ 7292 w 10000"/>
                  <a:gd name="connsiteY62" fmla="*/ 5077 h 9597"/>
                  <a:gd name="connsiteX63" fmla="*/ 7292 w 10000"/>
                  <a:gd name="connsiteY63" fmla="*/ 4891 h 9597"/>
                  <a:gd name="connsiteX64" fmla="*/ 7456 w 10000"/>
                  <a:gd name="connsiteY64" fmla="*/ 4861 h 9597"/>
                  <a:gd name="connsiteX65" fmla="*/ 7624 w 10000"/>
                  <a:gd name="connsiteY65" fmla="*/ 4922 h 9597"/>
                  <a:gd name="connsiteX66" fmla="*/ 8176 w 10000"/>
                  <a:gd name="connsiteY66" fmla="*/ 4799 h 9597"/>
                  <a:gd name="connsiteX67" fmla="*/ 8287 w 10000"/>
                  <a:gd name="connsiteY67" fmla="*/ 4830 h 9597"/>
                  <a:gd name="connsiteX68" fmla="*/ 8563 w 10000"/>
                  <a:gd name="connsiteY68" fmla="*/ 5386 h 9597"/>
                  <a:gd name="connsiteX69" fmla="*/ 8728 w 10000"/>
                  <a:gd name="connsiteY69" fmla="*/ 5450 h 9597"/>
                  <a:gd name="connsiteX70" fmla="*/ 9116 w 10000"/>
                  <a:gd name="connsiteY70" fmla="*/ 5450 h 9597"/>
                  <a:gd name="connsiteX71" fmla="*/ 9281 w 10000"/>
                  <a:gd name="connsiteY71" fmla="*/ 5698 h 9597"/>
                  <a:gd name="connsiteX72" fmla="*/ 9336 w 10000"/>
                  <a:gd name="connsiteY72" fmla="*/ 5883 h 9597"/>
                  <a:gd name="connsiteX73" fmla="*/ 10000 w 10000"/>
                  <a:gd name="connsiteY73" fmla="*/ 6624 h 9597"/>
                  <a:gd name="connsiteX74" fmla="*/ 9724 w 10000"/>
                  <a:gd name="connsiteY74" fmla="*/ 6501 h 9597"/>
                  <a:gd name="connsiteX75" fmla="*/ 8949 w 10000"/>
                  <a:gd name="connsiteY75" fmla="*/ 6624 h 9597"/>
                  <a:gd name="connsiteX76" fmla="*/ 8563 w 10000"/>
                  <a:gd name="connsiteY76" fmla="*/ 6253 h 9597"/>
                  <a:gd name="connsiteX77" fmla="*/ 8287 w 10000"/>
                  <a:gd name="connsiteY77" fmla="*/ 6284 h 9597"/>
                  <a:gd name="connsiteX78" fmla="*/ 8506 w 10000"/>
                  <a:gd name="connsiteY78" fmla="*/ 6532 h 9597"/>
                  <a:gd name="connsiteX79" fmla="*/ 8563 w 10000"/>
                  <a:gd name="connsiteY79" fmla="*/ 6718 h 9597"/>
                  <a:gd name="connsiteX80" fmla="*/ 8009 w 10000"/>
                  <a:gd name="connsiteY80" fmla="*/ 7059 h 9597"/>
                  <a:gd name="connsiteX81" fmla="*/ 7901 w 10000"/>
                  <a:gd name="connsiteY81" fmla="*/ 7246 h 9597"/>
                  <a:gd name="connsiteX82" fmla="*/ 7845 w 10000"/>
                  <a:gd name="connsiteY82" fmla="*/ 7398 h 9597"/>
                  <a:gd name="connsiteX83" fmla="*/ 7789 w 10000"/>
                  <a:gd name="connsiteY83" fmla="*/ 7461 h 9597"/>
                  <a:gd name="connsiteX84" fmla="*/ 7678 w 10000"/>
                  <a:gd name="connsiteY84" fmla="*/ 7586 h 9597"/>
                  <a:gd name="connsiteX85" fmla="*/ 7347 w 10000"/>
                  <a:gd name="connsiteY85" fmla="*/ 7678 h 9597"/>
                  <a:gd name="connsiteX86" fmla="*/ 7456 w 10000"/>
                  <a:gd name="connsiteY86" fmla="*/ 7895 h 9597"/>
                  <a:gd name="connsiteX87" fmla="*/ 7402 w 10000"/>
                  <a:gd name="connsiteY87" fmla="*/ 7957 h 9597"/>
                  <a:gd name="connsiteX88" fmla="*/ 6961 w 10000"/>
                  <a:gd name="connsiteY88" fmla="*/ 8143 h 9597"/>
                  <a:gd name="connsiteX89" fmla="*/ 6519 w 10000"/>
                  <a:gd name="connsiteY89" fmla="*/ 8113 h 9597"/>
                  <a:gd name="connsiteX90" fmla="*/ 6906 w 10000"/>
                  <a:gd name="connsiteY90" fmla="*/ 8237 h 9597"/>
                  <a:gd name="connsiteX91" fmla="*/ 6906 w 10000"/>
                  <a:gd name="connsiteY91" fmla="*/ 8606 h 9597"/>
                  <a:gd name="connsiteX92" fmla="*/ 6407 w 10000"/>
                  <a:gd name="connsiteY92" fmla="*/ 8699 h 9597"/>
                  <a:gd name="connsiteX93" fmla="*/ 6298 w 10000"/>
                  <a:gd name="connsiteY93" fmla="*/ 8546 h 9597"/>
                  <a:gd name="connsiteX94" fmla="*/ 6241 w 10000"/>
                  <a:gd name="connsiteY94" fmla="*/ 8425 h 9597"/>
                  <a:gd name="connsiteX95" fmla="*/ 5747 w 10000"/>
                  <a:gd name="connsiteY95" fmla="*/ 8515 h 9597"/>
                  <a:gd name="connsiteX96" fmla="*/ 5967 w 10000"/>
                  <a:gd name="connsiteY96" fmla="*/ 8638 h 9597"/>
                  <a:gd name="connsiteX97" fmla="*/ 6131 w 10000"/>
                  <a:gd name="connsiteY97" fmla="*/ 8762 h 9597"/>
                  <a:gd name="connsiteX98" fmla="*/ 6353 w 10000"/>
                  <a:gd name="connsiteY98" fmla="*/ 9072 h 9597"/>
                  <a:gd name="connsiteX99" fmla="*/ 6628 w 10000"/>
                  <a:gd name="connsiteY99" fmla="*/ 9010 h 9597"/>
                  <a:gd name="connsiteX100" fmla="*/ 6850 w 10000"/>
                  <a:gd name="connsiteY100" fmla="*/ 9257 h 9597"/>
                  <a:gd name="connsiteX101" fmla="*/ 7014 w 10000"/>
                  <a:gd name="connsiteY101" fmla="*/ 9318 h 9597"/>
                  <a:gd name="connsiteX102" fmla="*/ 7402 w 10000"/>
                  <a:gd name="connsiteY102" fmla="*/ 9287 h 9597"/>
                  <a:gd name="connsiteX103" fmla="*/ 7568 w 10000"/>
                  <a:gd name="connsiteY103" fmla="*/ 9444 h 9597"/>
                  <a:gd name="connsiteX104" fmla="*/ 7735 w 10000"/>
                  <a:gd name="connsiteY104" fmla="*/ 9597 h 9597"/>
                  <a:gd name="connsiteX105" fmla="*/ 8563 w 10000"/>
                  <a:gd name="connsiteY105" fmla="*/ 8918 h 9597"/>
                  <a:gd name="connsiteX106" fmla="*/ 8396 w 10000"/>
                  <a:gd name="connsiteY106" fmla="*/ 8699 h 9597"/>
                  <a:gd name="connsiteX107" fmla="*/ 8563 w 10000"/>
                  <a:gd name="connsiteY107" fmla="*/ 8606 h 9597"/>
                  <a:gd name="connsiteX108" fmla="*/ 8784 w 10000"/>
                  <a:gd name="connsiteY108" fmla="*/ 8823 h 9597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563 w 10000"/>
                  <a:gd name="connsiteY106" fmla="*/ 8967 h 10000"/>
                  <a:gd name="connsiteX107" fmla="*/ 8784 w 10000"/>
                  <a:gd name="connsiteY107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784 w 10000"/>
                  <a:gd name="connsiteY106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784 w 10000"/>
                  <a:gd name="connsiteY105" fmla="*/ 9193 h 10000"/>
                  <a:gd name="connsiteX0" fmla="*/ 8563 w 10000"/>
                  <a:gd name="connsiteY0" fmla="*/ 4807 h 9841"/>
                  <a:gd name="connsiteX1" fmla="*/ 8120 w 10000"/>
                  <a:gd name="connsiteY1" fmla="*/ 4807 h 9841"/>
                  <a:gd name="connsiteX2" fmla="*/ 7678 w 10000"/>
                  <a:gd name="connsiteY2" fmla="*/ 4935 h 9841"/>
                  <a:gd name="connsiteX3" fmla="*/ 7181 w 10000"/>
                  <a:gd name="connsiteY3" fmla="*/ 4904 h 9841"/>
                  <a:gd name="connsiteX4" fmla="*/ 7181 w 10000"/>
                  <a:gd name="connsiteY4" fmla="*/ 4290 h 9841"/>
                  <a:gd name="connsiteX5" fmla="*/ 7456 w 10000"/>
                  <a:gd name="connsiteY5" fmla="*/ 4259 h 9841"/>
                  <a:gd name="connsiteX6" fmla="*/ 7292 w 10000"/>
                  <a:gd name="connsiteY6" fmla="*/ 4096 h 9841"/>
                  <a:gd name="connsiteX7" fmla="*/ 7292 w 10000"/>
                  <a:gd name="connsiteY7" fmla="*/ 3840 h 9841"/>
                  <a:gd name="connsiteX8" fmla="*/ 7347 w 10000"/>
                  <a:gd name="connsiteY8" fmla="*/ 3680 h 9841"/>
                  <a:gd name="connsiteX9" fmla="*/ 6796 w 10000"/>
                  <a:gd name="connsiteY9" fmla="*/ 3421 h 9841"/>
                  <a:gd name="connsiteX10" fmla="*/ 6241 w 10000"/>
                  <a:gd name="connsiteY10" fmla="*/ 3130 h 9841"/>
                  <a:gd name="connsiteX11" fmla="*/ 5967 w 10000"/>
                  <a:gd name="connsiteY11" fmla="*/ 2935 h 9841"/>
                  <a:gd name="connsiteX12" fmla="*/ 5579 w 10000"/>
                  <a:gd name="connsiteY12" fmla="*/ 2872 h 9841"/>
                  <a:gd name="connsiteX13" fmla="*/ 5139 w 10000"/>
                  <a:gd name="connsiteY13" fmla="*/ 2904 h 9841"/>
                  <a:gd name="connsiteX14" fmla="*/ 4695 w 10000"/>
                  <a:gd name="connsiteY14" fmla="*/ 2806 h 9841"/>
                  <a:gd name="connsiteX15" fmla="*/ 4143 w 10000"/>
                  <a:gd name="connsiteY15" fmla="*/ 2031 h 9841"/>
                  <a:gd name="connsiteX16" fmla="*/ 3978 w 10000"/>
                  <a:gd name="connsiteY16" fmla="*/ 1838 h 9841"/>
                  <a:gd name="connsiteX17" fmla="*/ 3811 w 10000"/>
                  <a:gd name="connsiteY17" fmla="*/ 1387 h 9841"/>
                  <a:gd name="connsiteX18" fmla="*/ 3591 w 10000"/>
                  <a:gd name="connsiteY18" fmla="*/ 968 h 9841"/>
                  <a:gd name="connsiteX19" fmla="*/ 2928 w 10000"/>
                  <a:gd name="connsiteY19" fmla="*/ 678 h 9841"/>
                  <a:gd name="connsiteX20" fmla="*/ 2539 w 10000"/>
                  <a:gd name="connsiteY20" fmla="*/ 63 h 9841"/>
                  <a:gd name="connsiteX21" fmla="*/ 2043 w 10000"/>
                  <a:gd name="connsiteY21" fmla="*/ 63 h 9841"/>
                  <a:gd name="connsiteX22" fmla="*/ 1822 w 10000"/>
                  <a:gd name="connsiteY22" fmla="*/ 196 h 9841"/>
                  <a:gd name="connsiteX23" fmla="*/ 1769 w 10000"/>
                  <a:gd name="connsiteY23" fmla="*/ 0 h 9841"/>
                  <a:gd name="connsiteX24" fmla="*/ 1049 w 10000"/>
                  <a:gd name="connsiteY24" fmla="*/ 127 h 9841"/>
                  <a:gd name="connsiteX25" fmla="*/ 1822 w 10000"/>
                  <a:gd name="connsiteY25" fmla="*/ 259 h 9841"/>
                  <a:gd name="connsiteX26" fmla="*/ 1769 w 10000"/>
                  <a:gd name="connsiteY26" fmla="*/ 548 h 9841"/>
                  <a:gd name="connsiteX27" fmla="*/ 1933 w 10000"/>
                  <a:gd name="connsiteY27" fmla="*/ 936 h 9841"/>
                  <a:gd name="connsiteX28" fmla="*/ 2099 w 10000"/>
                  <a:gd name="connsiteY28" fmla="*/ 1160 h 9841"/>
                  <a:gd name="connsiteX29" fmla="*/ 1822 w 10000"/>
                  <a:gd name="connsiteY29" fmla="*/ 1581 h 9841"/>
                  <a:gd name="connsiteX30" fmla="*/ 1604 w 10000"/>
                  <a:gd name="connsiteY30" fmla="*/ 1581 h 9841"/>
                  <a:gd name="connsiteX31" fmla="*/ 1380 w 10000"/>
                  <a:gd name="connsiteY31" fmla="*/ 1870 h 9841"/>
                  <a:gd name="connsiteX32" fmla="*/ 1769 w 10000"/>
                  <a:gd name="connsiteY32" fmla="*/ 2001 h 9841"/>
                  <a:gd name="connsiteX33" fmla="*/ 1271 w 10000"/>
                  <a:gd name="connsiteY33" fmla="*/ 1968 h 9841"/>
                  <a:gd name="connsiteX34" fmla="*/ 1049 w 10000"/>
                  <a:gd name="connsiteY34" fmla="*/ 2354 h 9841"/>
                  <a:gd name="connsiteX35" fmla="*/ 994 w 10000"/>
                  <a:gd name="connsiteY35" fmla="*/ 2420 h 9841"/>
                  <a:gd name="connsiteX36" fmla="*/ 773 w 10000"/>
                  <a:gd name="connsiteY36" fmla="*/ 2839 h 9841"/>
                  <a:gd name="connsiteX37" fmla="*/ 1106 w 10000"/>
                  <a:gd name="connsiteY37" fmla="*/ 2935 h 9841"/>
                  <a:gd name="connsiteX38" fmla="*/ 663 w 10000"/>
                  <a:gd name="connsiteY38" fmla="*/ 3258 h 9841"/>
                  <a:gd name="connsiteX39" fmla="*/ 110 w 10000"/>
                  <a:gd name="connsiteY39" fmla="*/ 3615 h 9841"/>
                  <a:gd name="connsiteX40" fmla="*/ 0 w 10000"/>
                  <a:gd name="connsiteY40" fmla="*/ 3806 h 9841"/>
                  <a:gd name="connsiteX41" fmla="*/ 277 w 10000"/>
                  <a:gd name="connsiteY41" fmla="*/ 4226 h 9841"/>
                  <a:gd name="connsiteX42" fmla="*/ 0 w 10000"/>
                  <a:gd name="connsiteY42" fmla="*/ 4614 h 9841"/>
                  <a:gd name="connsiteX43" fmla="*/ 56 w 10000"/>
                  <a:gd name="connsiteY43" fmla="*/ 5033 h 9841"/>
                  <a:gd name="connsiteX44" fmla="*/ 222 w 10000"/>
                  <a:gd name="connsiteY44" fmla="*/ 5164 h 9841"/>
                  <a:gd name="connsiteX45" fmla="*/ 552 w 10000"/>
                  <a:gd name="connsiteY45" fmla="*/ 5129 h 9841"/>
                  <a:gd name="connsiteX46" fmla="*/ 1216 w 10000"/>
                  <a:gd name="connsiteY46" fmla="*/ 5196 h 9841"/>
                  <a:gd name="connsiteX47" fmla="*/ 1769 w 10000"/>
                  <a:gd name="connsiteY47" fmla="*/ 5065 h 9841"/>
                  <a:gd name="connsiteX48" fmla="*/ 2377 w 10000"/>
                  <a:gd name="connsiteY48" fmla="*/ 5065 h 9841"/>
                  <a:gd name="connsiteX49" fmla="*/ 2762 w 10000"/>
                  <a:gd name="connsiteY49" fmla="*/ 4935 h 9841"/>
                  <a:gd name="connsiteX50" fmla="*/ 2872 w 10000"/>
                  <a:gd name="connsiteY50" fmla="*/ 4967 h 9841"/>
                  <a:gd name="connsiteX51" fmla="*/ 2707 w 10000"/>
                  <a:gd name="connsiteY51" fmla="*/ 5033 h 9841"/>
                  <a:gd name="connsiteX52" fmla="*/ 3093 w 10000"/>
                  <a:gd name="connsiteY52" fmla="*/ 5325 h 9841"/>
                  <a:gd name="connsiteX53" fmla="*/ 3370 w 10000"/>
                  <a:gd name="connsiteY53" fmla="*/ 5258 h 9841"/>
                  <a:gd name="connsiteX54" fmla="*/ 3757 w 10000"/>
                  <a:gd name="connsiteY54" fmla="*/ 5386 h 9841"/>
                  <a:gd name="connsiteX55" fmla="*/ 4252 w 10000"/>
                  <a:gd name="connsiteY55" fmla="*/ 5355 h 9841"/>
                  <a:gd name="connsiteX56" fmla="*/ 5082 w 10000"/>
                  <a:gd name="connsiteY56" fmla="*/ 5452 h 9841"/>
                  <a:gd name="connsiteX57" fmla="*/ 5301 w 10000"/>
                  <a:gd name="connsiteY57" fmla="*/ 5518 h 9841"/>
                  <a:gd name="connsiteX58" fmla="*/ 6076 w 10000"/>
                  <a:gd name="connsiteY58" fmla="*/ 5355 h 9841"/>
                  <a:gd name="connsiteX59" fmla="*/ 6187 w 10000"/>
                  <a:gd name="connsiteY59" fmla="*/ 5452 h 9841"/>
                  <a:gd name="connsiteX60" fmla="*/ 6407 w 10000"/>
                  <a:gd name="connsiteY60" fmla="*/ 5325 h 9841"/>
                  <a:gd name="connsiteX61" fmla="*/ 6519 w 10000"/>
                  <a:gd name="connsiteY61" fmla="*/ 5487 h 9841"/>
                  <a:gd name="connsiteX62" fmla="*/ 7292 w 10000"/>
                  <a:gd name="connsiteY62" fmla="*/ 5290 h 9841"/>
                  <a:gd name="connsiteX63" fmla="*/ 7292 w 10000"/>
                  <a:gd name="connsiteY63" fmla="*/ 5096 h 9841"/>
                  <a:gd name="connsiteX64" fmla="*/ 7456 w 10000"/>
                  <a:gd name="connsiteY64" fmla="*/ 5065 h 9841"/>
                  <a:gd name="connsiteX65" fmla="*/ 7624 w 10000"/>
                  <a:gd name="connsiteY65" fmla="*/ 5129 h 9841"/>
                  <a:gd name="connsiteX66" fmla="*/ 8176 w 10000"/>
                  <a:gd name="connsiteY66" fmla="*/ 5001 h 9841"/>
                  <a:gd name="connsiteX67" fmla="*/ 8287 w 10000"/>
                  <a:gd name="connsiteY67" fmla="*/ 5033 h 9841"/>
                  <a:gd name="connsiteX68" fmla="*/ 8563 w 10000"/>
                  <a:gd name="connsiteY68" fmla="*/ 5612 h 9841"/>
                  <a:gd name="connsiteX69" fmla="*/ 8728 w 10000"/>
                  <a:gd name="connsiteY69" fmla="*/ 5679 h 9841"/>
                  <a:gd name="connsiteX70" fmla="*/ 9116 w 10000"/>
                  <a:gd name="connsiteY70" fmla="*/ 5679 h 9841"/>
                  <a:gd name="connsiteX71" fmla="*/ 9281 w 10000"/>
                  <a:gd name="connsiteY71" fmla="*/ 5937 h 9841"/>
                  <a:gd name="connsiteX72" fmla="*/ 9336 w 10000"/>
                  <a:gd name="connsiteY72" fmla="*/ 6130 h 9841"/>
                  <a:gd name="connsiteX73" fmla="*/ 10000 w 10000"/>
                  <a:gd name="connsiteY73" fmla="*/ 6902 h 9841"/>
                  <a:gd name="connsiteX74" fmla="*/ 9724 w 10000"/>
                  <a:gd name="connsiteY74" fmla="*/ 6774 h 9841"/>
                  <a:gd name="connsiteX75" fmla="*/ 8949 w 10000"/>
                  <a:gd name="connsiteY75" fmla="*/ 6902 h 9841"/>
                  <a:gd name="connsiteX76" fmla="*/ 8563 w 10000"/>
                  <a:gd name="connsiteY76" fmla="*/ 6516 h 9841"/>
                  <a:gd name="connsiteX77" fmla="*/ 8287 w 10000"/>
                  <a:gd name="connsiteY77" fmla="*/ 6548 h 9841"/>
                  <a:gd name="connsiteX78" fmla="*/ 8506 w 10000"/>
                  <a:gd name="connsiteY78" fmla="*/ 6806 h 9841"/>
                  <a:gd name="connsiteX79" fmla="*/ 8563 w 10000"/>
                  <a:gd name="connsiteY79" fmla="*/ 7000 h 9841"/>
                  <a:gd name="connsiteX80" fmla="*/ 8009 w 10000"/>
                  <a:gd name="connsiteY80" fmla="*/ 7355 h 9841"/>
                  <a:gd name="connsiteX81" fmla="*/ 7901 w 10000"/>
                  <a:gd name="connsiteY81" fmla="*/ 7550 h 9841"/>
                  <a:gd name="connsiteX82" fmla="*/ 7845 w 10000"/>
                  <a:gd name="connsiteY82" fmla="*/ 7709 h 9841"/>
                  <a:gd name="connsiteX83" fmla="*/ 7789 w 10000"/>
                  <a:gd name="connsiteY83" fmla="*/ 7774 h 9841"/>
                  <a:gd name="connsiteX84" fmla="*/ 7678 w 10000"/>
                  <a:gd name="connsiteY84" fmla="*/ 7905 h 9841"/>
                  <a:gd name="connsiteX85" fmla="*/ 7347 w 10000"/>
                  <a:gd name="connsiteY85" fmla="*/ 8000 h 9841"/>
                  <a:gd name="connsiteX86" fmla="*/ 7456 w 10000"/>
                  <a:gd name="connsiteY86" fmla="*/ 8227 h 9841"/>
                  <a:gd name="connsiteX87" fmla="*/ 7402 w 10000"/>
                  <a:gd name="connsiteY87" fmla="*/ 8291 h 9841"/>
                  <a:gd name="connsiteX88" fmla="*/ 6961 w 10000"/>
                  <a:gd name="connsiteY88" fmla="*/ 8485 h 9841"/>
                  <a:gd name="connsiteX89" fmla="*/ 6519 w 10000"/>
                  <a:gd name="connsiteY89" fmla="*/ 8454 h 9841"/>
                  <a:gd name="connsiteX90" fmla="*/ 6906 w 10000"/>
                  <a:gd name="connsiteY90" fmla="*/ 8583 h 9841"/>
                  <a:gd name="connsiteX91" fmla="*/ 6906 w 10000"/>
                  <a:gd name="connsiteY91" fmla="*/ 8967 h 9841"/>
                  <a:gd name="connsiteX92" fmla="*/ 6407 w 10000"/>
                  <a:gd name="connsiteY92" fmla="*/ 9064 h 9841"/>
                  <a:gd name="connsiteX93" fmla="*/ 6298 w 10000"/>
                  <a:gd name="connsiteY93" fmla="*/ 8905 h 9841"/>
                  <a:gd name="connsiteX94" fmla="*/ 6241 w 10000"/>
                  <a:gd name="connsiteY94" fmla="*/ 8779 h 9841"/>
                  <a:gd name="connsiteX95" fmla="*/ 5747 w 10000"/>
                  <a:gd name="connsiteY95" fmla="*/ 8873 h 9841"/>
                  <a:gd name="connsiteX96" fmla="*/ 5967 w 10000"/>
                  <a:gd name="connsiteY96" fmla="*/ 9001 h 9841"/>
                  <a:gd name="connsiteX97" fmla="*/ 6131 w 10000"/>
                  <a:gd name="connsiteY97" fmla="*/ 9130 h 9841"/>
                  <a:gd name="connsiteX98" fmla="*/ 6353 w 10000"/>
                  <a:gd name="connsiteY98" fmla="*/ 9453 h 9841"/>
                  <a:gd name="connsiteX99" fmla="*/ 6628 w 10000"/>
                  <a:gd name="connsiteY99" fmla="*/ 9388 h 9841"/>
                  <a:gd name="connsiteX100" fmla="*/ 6850 w 10000"/>
                  <a:gd name="connsiteY100" fmla="*/ 9646 h 9841"/>
                  <a:gd name="connsiteX101" fmla="*/ 7014 w 10000"/>
                  <a:gd name="connsiteY101" fmla="*/ 9709 h 9841"/>
                  <a:gd name="connsiteX102" fmla="*/ 7402 w 10000"/>
                  <a:gd name="connsiteY102" fmla="*/ 9677 h 9841"/>
                  <a:gd name="connsiteX103" fmla="*/ 7568 w 10000"/>
                  <a:gd name="connsiteY103" fmla="*/ 9841 h 9841"/>
                  <a:gd name="connsiteX104" fmla="*/ 8784 w 10000"/>
                  <a:gd name="connsiteY104" fmla="*/ 9193 h 9841"/>
                  <a:gd name="connsiteX0" fmla="*/ 8563 w 10000"/>
                  <a:gd name="connsiteY0" fmla="*/ 4885 h 10000"/>
                  <a:gd name="connsiteX1" fmla="*/ 8120 w 10000"/>
                  <a:gd name="connsiteY1" fmla="*/ 4885 h 10000"/>
                  <a:gd name="connsiteX2" fmla="*/ 7678 w 10000"/>
                  <a:gd name="connsiteY2" fmla="*/ 5015 h 10000"/>
                  <a:gd name="connsiteX3" fmla="*/ 7181 w 10000"/>
                  <a:gd name="connsiteY3" fmla="*/ 4983 h 10000"/>
                  <a:gd name="connsiteX4" fmla="*/ 7181 w 10000"/>
                  <a:gd name="connsiteY4" fmla="*/ 4359 h 10000"/>
                  <a:gd name="connsiteX5" fmla="*/ 7456 w 10000"/>
                  <a:gd name="connsiteY5" fmla="*/ 4328 h 10000"/>
                  <a:gd name="connsiteX6" fmla="*/ 7292 w 10000"/>
                  <a:gd name="connsiteY6" fmla="*/ 4162 h 10000"/>
                  <a:gd name="connsiteX7" fmla="*/ 7292 w 10000"/>
                  <a:gd name="connsiteY7" fmla="*/ 3902 h 10000"/>
                  <a:gd name="connsiteX8" fmla="*/ 7347 w 10000"/>
                  <a:gd name="connsiteY8" fmla="*/ 3739 h 10000"/>
                  <a:gd name="connsiteX9" fmla="*/ 6796 w 10000"/>
                  <a:gd name="connsiteY9" fmla="*/ 3476 h 10000"/>
                  <a:gd name="connsiteX10" fmla="*/ 6241 w 10000"/>
                  <a:gd name="connsiteY10" fmla="*/ 3181 h 10000"/>
                  <a:gd name="connsiteX11" fmla="*/ 5967 w 10000"/>
                  <a:gd name="connsiteY11" fmla="*/ 2982 h 10000"/>
                  <a:gd name="connsiteX12" fmla="*/ 5579 w 10000"/>
                  <a:gd name="connsiteY12" fmla="*/ 2918 h 10000"/>
                  <a:gd name="connsiteX13" fmla="*/ 5139 w 10000"/>
                  <a:gd name="connsiteY13" fmla="*/ 2951 h 10000"/>
                  <a:gd name="connsiteX14" fmla="*/ 4695 w 10000"/>
                  <a:gd name="connsiteY14" fmla="*/ 2851 h 10000"/>
                  <a:gd name="connsiteX15" fmla="*/ 4143 w 10000"/>
                  <a:gd name="connsiteY15" fmla="*/ 2064 h 10000"/>
                  <a:gd name="connsiteX16" fmla="*/ 3978 w 10000"/>
                  <a:gd name="connsiteY16" fmla="*/ 1868 h 10000"/>
                  <a:gd name="connsiteX17" fmla="*/ 3811 w 10000"/>
                  <a:gd name="connsiteY17" fmla="*/ 1409 h 10000"/>
                  <a:gd name="connsiteX18" fmla="*/ 3591 w 10000"/>
                  <a:gd name="connsiteY18" fmla="*/ 984 h 10000"/>
                  <a:gd name="connsiteX19" fmla="*/ 2928 w 10000"/>
                  <a:gd name="connsiteY19" fmla="*/ 689 h 10000"/>
                  <a:gd name="connsiteX20" fmla="*/ 2539 w 10000"/>
                  <a:gd name="connsiteY20" fmla="*/ 64 h 10000"/>
                  <a:gd name="connsiteX21" fmla="*/ 2043 w 10000"/>
                  <a:gd name="connsiteY21" fmla="*/ 64 h 10000"/>
                  <a:gd name="connsiteX22" fmla="*/ 1822 w 10000"/>
                  <a:gd name="connsiteY22" fmla="*/ 199 h 10000"/>
                  <a:gd name="connsiteX23" fmla="*/ 1769 w 10000"/>
                  <a:gd name="connsiteY23" fmla="*/ 0 h 10000"/>
                  <a:gd name="connsiteX24" fmla="*/ 1049 w 10000"/>
                  <a:gd name="connsiteY24" fmla="*/ 129 h 10000"/>
                  <a:gd name="connsiteX25" fmla="*/ 1822 w 10000"/>
                  <a:gd name="connsiteY25" fmla="*/ 263 h 10000"/>
                  <a:gd name="connsiteX26" fmla="*/ 1769 w 10000"/>
                  <a:gd name="connsiteY26" fmla="*/ 557 h 10000"/>
                  <a:gd name="connsiteX27" fmla="*/ 1933 w 10000"/>
                  <a:gd name="connsiteY27" fmla="*/ 951 h 10000"/>
                  <a:gd name="connsiteX28" fmla="*/ 2099 w 10000"/>
                  <a:gd name="connsiteY28" fmla="*/ 1179 h 10000"/>
                  <a:gd name="connsiteX29" fmla="*/ 1822 w 10000"/>
                  <a:gd name="connsiteY29" fmla="*/ 1607 h 10000"/>
                  <a:gd name="connsiteX30" fmla="*/ 1604 w 10000"/>
                  <a:gd name="connsiteY30" fmla="*/ 1607 h 10000"/>
                  <a:gd name="connsiteX31" fmla="*/ 1380 w 10000"/>
                  <a:gd name="connsiteY31" fmla="*/ 1900 h 10000"/>
                  <a:gd name="connsiteX32" fmla="*/ 1769 w 10000"/>
                  <a:gd name="connsiteY32" fmla="*/ 2033 h 10000"/>
                  <a:gd name="connsiteX33" fmla="*/ 1271 w 10000"/>
                  <a:gd name="connsiteY33" fmla="*/ 2000 h 10000"/>
                  <a:gd name="connsiteX34" fmla="*/ 1049 w 10000"/>
                  <a:gd name="connsiteY34" fmla="*/ 2392 h 10000"/>
                  <a:gd name="connsiteX35" fmla="*/ 994 w 10000"/>
                  <a:gd name="connsiteY35" fmla="*/ 2459 h 10000"/>
                  <a:gd name="connsiteX36" fmla="*/ 773 w 10000"/>
                  <a:gd name="connsiteY36" fmla="*/ 2885 h 10000"/>
                  <a:gd name="connsiteX37" fmla="*/ 1106 w 10000"/>
                  <a:gd name="connsiteY37" fmla="*/ 2982 h 10000"/>
                  <a:gd name="connsiteX38" fmla="*/ 663 w 10000"/>
                  <a:gd name="connsiteY38" fmla="*/ 3311 h 10000"/>
                  <a:gd name="connsiteX39" fmla="*/ 110 w 10000"/>
                  <a:gd name="connsiteY39" fmla="*/ 3673 h 10000"/>
                  <a:gd name="connsiteX40" fmla="*/ 0 w 10000"/>
                  <a:gd name="connsiteY40" fmla="*/ 3867 h 10000"/>
                  <a:gd name="connsiteX41" fmla="*/ 277 w 10000"/>
                  <a:gd name="connsiteY41" fmla="*/ 4294 h 10000"/>
                  <a:gd name="connsiteX42" fmla="*/ 0 w 10000"/>
                  <a:gd name="connsiteY42" fmla="*/ 4689 h 10000"/>
                  <a:gd name="connsiteX43" fmla="*/ 56 w 10000"/>
                  <a:gd name="connsiteY43" fmla="*/ 5114 h 10000"/>
                  <a:gd name="connsiteX44" fmla="*/ 222 w 10000"/>
                  <a:gd name="connsiteY44" fmla="*/ 5247 h 10000"/>
                  <a:gd name="connsiteX45" fmla="*/ 552 w 10000"/>
                  <a:gd name="connsiteY45" fmla="*/ 5212 h 10000"/>
                  <a:gd name="connsiteX46" fmla="*/ 1216 w 10000"/>
                  <a:gd name="connsiteY46" fmla="*/ 5280 h 10000"/>
                  <a:gd name="connsiteX47" fmla="*/ 1769 w 10000"/>
                  <a:gd name="connsiteY47" fmla="*/ 5147 h 10000"/>
                  <a:gd name="connsiteX48" fmla="*/ 2377 w 10000"/>
                  <a:gd name="connsiteY48" fmla="*/ 5147 h 10000"/>
                  <a:gd name="connsiteX49" fmla="*/ 2762 w 10000"/>
                  <a:gd name="connsiteY49" fmla="*/ 5015 h 10000"/>
                  <a:gd name="connsiteX50" fmla="*/ 2872 w 10000"/>
                  <a:gd name="connsiteY50" fmla="*/ 5047 h 10000"/>
                  <a:gd name="connsiteX51" fmla="*/ 2707 w 10000"/>
                  <a:gd name="connsiteY51" fmla="*/ 5114 h 10000"/>
                  <a:gd name="connsiteX52" fmla="*/ 3093 w 10000"/>
                  <a:gd name="connsiteY52" fmla="*/ 5411 h 10000"/>
                  <a:gd name="connsiteX53" fmla="*/ 3370 w 10000"/>
                  <a:gd name="connsiteY53" fmla="*/ 5343 h 10000"/>
                  <a:gd name="connsiteX54" fmla="*/ 3757 w 10000"/>
                  <a:gd name="connsiteY54" fmla="*/ 5473 h 10000"/>
                  <a:gd name="connsiteX55" fmla="*/ 4252 w 10000"/>
                  <a:gd name="connsiteY55" fmla="*/ 5442 h 10000"/>
                  <a:gd name="connsiteX56" fmla="*/ 5082 w 10000"/>
                  <a:gd name="connsiteY56" fmla="*/ 5540 h 10000"/>
                  <a:gd name="connsiteX57" fmla="*/ 5301 w 10000"/>
                  <a:gd name="connsiteY57" fmla="*/ 5607 h 10000"/>
                  <a:gd name="connsiteX58" fmla="*/ 6076 w 10000"/>
                  <a:gd name="connsiteY58" fmla="*/ 5442 h 10000"/>
                  <a:gd name="connsiteX59" fmla="*/ 6187 w 10000"/>
                  <a:gd name="connsiteY59" fmla="*/ 5540 h 10000"/>
                  <a:gd name="connsiteX60" fmla="*/ 6407 w 10000"/>
                  <a:gd name="connsiteY60" fmla="*/ 5411 h 10000"/>
                  <a:gd name="connsiteX61" fmla="*/ 6519 w 10000"/>
                  <a:gd name="connsiteY61" fmla="*/ 5576 h 10000"/>
                  <a:gd name="connsiteX62" fmla="*/ 7292 w 10000"/>
                  <a:gd name="connsiteY62" fmla="*/ 5375 h 10000"/>
                  <a:gd name="connsiteX63" fmla="*/ 7292 w 10000"/>
                  <a:gd name="connsiteY63" fmla="*/ 5178 h 10000"/>
                  <a:gd name="connsiteX64" fmla="*/ 7456 w 10000"/>
                  <a:gd name="connsiteY64" fmla="*/ 5147 h 10000"/>
                  <a:gd name="connsiteX65" fmla="*/ 7624 w 10000"/>
                  <a:gd name="connsiteY65" fmla="*/ 5212 h 10000"/>
                  <a:gd name="connsiteX66" fmla="*/ 8176 w 10000"/>
                  <a:gd name="connsiteY66" fmla="*/ 5082 h 10000"/>
                  <a:gd name="connsiteX67" fmla="*/ 8287 w 10000"/>
                  <a:gd name="connsiteY67" fmla="*/ 5114 h 10000"/>
                  <a:gd name="connsiteX68" fmla="*/ 8563 w 10000"/>
                  <a:gd name="connsiteY68" fmla="*/ 5703 h 10000"/>
                  <a:gd name="connsiteX69" fmla="*/ 8728 w 10000"/>
                  <a:gd name="connsiteY69" fmla="*/ 5771 h 10000"/>
                  <a:gd name="connsiteX70" fmla="*/ 9116 w 10000"/>
                  <a:gd name="connsiteY70" fmla="*/ 5771 h 10000"/>
                  <a:gd name="connsiteX71" fmla="*/ 9281 w 10000"/>
                  <a:gd name="connsiteY71" fmla="*/ 6033 h 10000"/>
                  <a:gd name="connsiteX72" fmla="*/ 9336 w 10000"/>
                  <a:gd name="connsiteY72" fmla="*/ 6229 h 10000"/>
                  <a:gd name="connsiteX73" fmla="*/ 10000 w 10000"/>
                  <a:gd name="connsiteY73" fmla="*/ 7014 h 10000"/>
                  <a:gd name="connsiteX74" fmla="*/ 9724 w 10000"/>
                  <a:gd name="connsiteY74" fmla="*/ 6883 h 10000"/>
                  <a:gd name="connsiteX75" fmla="*/ 8949 w 10000"/>
                  <a:gd name="connsiteY75" fmla="*/ 7014 h 10000"/>
                  <a:gd name="connsiteX76" fmla="*/ 8563 w 10000"/>
                  <a:gd name="connsiteY76" fmla="*/ 6621 h 10000"/>
                  <a:gd name="connsiteX77" fmla="*/ 8287 w 10000"/>
                  <a:gd name="connsiteY77" fmla="*/ 6654 h 10000"/>
                  <a:gd name="connsiteX78" fmla="*/ 8506 w 10000"/>
                  <a:gd name="connsiteY78" fmla="*/ 6916 h 10000"/>
                  <a:gd name="connsiteX79" fmla="*/ 8563 w 10000"/>
                  <a:gd name="connsiteY79" fmla="*/ 7113 h 10000"/>
                  <a:gd name="connsiteX80" fmla="*/ 8009 w 10000"/>
                  <a:gd name="connsiteY80" fmla="*/ 7474 h 10000"/>
                  <a:gd name="connsiteX81" fmla="*/ 7901 w 10000"/>
                  <a:gd name="connsiteY81" fmla="*/ 7672 h 10000"/>
                  <a:gd name="connsiteX82" fmla="*/ 7845 w 10000"/>
                  <a:gd name="connsiteY82" fmla="*/ 7834 h 10000"/>
                  <a:gd name="connsiteX83" fmla="*/ 7789 w 10000"/>
                  <a:gd name="connsiteY83" fmla="*/ 7900 h 10000"/>
                  <a:gd name="connsiteX84" fmla="*/ 7678 w 10000"/>
                  <a:gd name="connsiteY84" fmla="*/ 8033 h 10000"/>
                  <a:gd name="connsiteX85" fmla="*/ 7347 w 10000"/>
                  <a:gd name="connsiteY85" fmla="*/ 8129 h 10000"/>
                  <a:gd name="connsiteX86" fmla="*/ 7456 w 10000"/>
                  <a:gd name="connsiteY86" fmla="*/ 8360 h 10000"/>
                  <a:gd name="connsiteX87" fmla="*/ 7402 w 10000"/>
                  <a:gd name="connsiteY87" fmla="*/ 8425 h 10000"/>
                  <a:gd name="connsiteX88" fmla="*/ 6961 w 10000"/>
                  <a:gd name="connsiteY88" fmla="*/ 8622 h 10000"/>
                  <a:gd name="connsiteX89" fmla="*/ 6519 w 10000"/>
                  <a:gd name="connsiteY89" fmla="*/ 8591 h 10000"/>
                  <a:gd name="connsiteX90" fmla="*/ 6906 w 10000"/>
                  <a:gd name="connsiteY90" fmla="*/ 8722 h 10000"/>
                  <a:gd name="connsiteX91" fmla="*/ 6906 w 10000"/>
                  <a:gd name="connsiteY91" fmla="*/ 9112 h 10000"/>
                  <a:gd name="connsiteX92" fmla="*/ 6407 w 10000"/>
                  <a:gd name="connsiteY92" fmla="*/ 9210 h 10000"/>
                  <a:gd name="connsiteX93" fmla="*/ 6298 w 10000"/>
                  <a:gd name="connsiteY93" fmla="*/ 9049 h 10000"/>
                  <a:gd name="connsiteX94" fmla="*/ 6241 w 10000"/>
                  <a:gd name="connsiteY94" fmla="*/ 8921 h 10000"/>
                  <a:gd name="connsiteX95" fmla="*/ 5747 w 10000"/>
                  <a:gd name="connsiteY95" fmla="*/ 9016 h 10000"/>
                  <a:gd name="connsiteX96" fmla="*/ 5967 w 10000"/>
                  <a:gd name="connsiteY96" fmla="*/ 9146 h 10000"/>
                  <a:gd name="connsiteX97" fmla="*/ 6131 w 10000"/>
                  <a:gd name="connsiteY97" fmla="*/ 9278 h 10000"/>
                  <a:gd name="connsiteX98" fmla="*/ 6353 w 10000"/>
                  <a:gd name="connsiteY98" fmla="*/ 9606 h 10000"/>
                  <a:gd name="connsiteX99" fmla="*/ 6628 w 10000"/>
                  <a:gd name="connsiteY99" fmla="*/ 9540 h 10000"/>
                  <a:gd name="connsiteX100" fmla="*/ 6850 w 10000"/>
                  <a:gd name="connsiteY100" fmla="*/ 9802 h 10000"/>
                  <a:gd name="connsiteX101" fmla="*/ 7014 w 10000"/>
                  <a:gd name="connsiteY101" fmla="*/ 9866 h 10000"/>
                  <a:gd name="connsiteX102" fmla="*/ 7402 w 10000"/>
                  <a:gd name="connsiteY102" fmla="*/ 9833 h 10000"/>
                  <a:gd name="connsiteX103" fmla="*/ 7568 w 10000"/>
                  <a:gd name="connsiteY103" fmla="*/ 10000 h 10000"/>
                  <a:gd name="connsiteX0" fmla="*/ 8563 w 10000"/>
                  <a:gd name="connsiteY0" fmla="*/ 4885 h 9866"/>
                  <a:gd name="connsiteX1" fmla="*/ 8120 w 10000"/>
                  <a:gd name="connsiteY1" fmla="*/ 4885 h 9866"/>
                  <a:gd name="connsiteX2" fmla="*/ 7678 w 10000"/>
                  <a:gd name="connsiteY2" fmla="*/ 5015 h 9866"/>
                  <a:gd name="connsiteX3" fmla="*/ 7181 w 10000"/>
                  <a:gd name="connsiteY3" fmla="*/ 4983 h 9866"/>
                  <a:gd name="connsiteX4" fmla="*/ 7181 w 10000"/>
                  <a:gd name="connsiteY4" fmla="*/ 4359 h 9866"/>
                  <a:gd name="connsiteX5" fmla="*/ 7456 w 10000"/>
                  <a:gd name="connsiteY5" fmla="*/ 4328 h 9866"/>
                  <a:gd name="connsiteX6" fmla="*/ 7292 w 10000"/>
                  <a:gd name="connsiteY6" fmla="*/ 4162 h 9866"/>
                  <a:gd name="connsiteX7" fmla="*/ 7292 w 10000"/>
                  <a:gd name="connsiteY7" fmla="*/ 3902 h 9866"/>
                  <a:gd name="connsiteX8" fmla="*/ 7347 w 10000"/>
                  <a:gd name="connsiteY8" fmla="*/ 3739 h 9866"/>
                  <a:gd name="connsiteX9" fmla="*/ 6796 w 10000"/>
                  <a:gd name="connsiteY9" fmla="*/ 3476 h 9866"/>
                  <a:gd name="connsiteX10" fmla="*/ 6241 w 10000"/>
                  <a:gd name="connsiteY10" fmla="*/ 3181 h 9866"/>
                  <a:gd name="connsiteX11" fmla="*/ 5967 w 10000"/>
                  <a:gd name="connsiteY11" fmla="*/ 2982 h 9866"/>
                  <a:gd name="connsiteX12" fmla="*/ 5579 w 10000"/>
                  <a:gd name="connsiteY12" fmla="*/ 2918 h 9866"/>
                  <a:gd name="connsiteX13" fmla="*/ 5139 w 10000"/>
                  <a:gd name="connsiteY13" fmla="*/ 2951 h 9866"/>
                  <a:gd name="connsiteX14" fmla="*/ 4695 w 10000"/>
                  <a:gd name="connsiteY14" fmla="*/ 2851 h 9866"/>
                  <a:gd name="connsiteX15" fmla="*/ 4143 w 10000"/>
                  <a:gd name="connsiteY15" fmla="*/ 2064 h 9866"/>
                  <a:gd name="connsiteX16" fmla="*/ 3978 w 10000"/>
                  <a:gd name="connsiteY16" fmla="*/ 1868 h 9866"/>
                  <a:gd name="connsiteX17" fmla="*/ 3811 w 10000"/>
                  <a:gd name="connsiteY17" fmla="*/ 1409 h 9866"/>
                  <a:gd name="connsiteX18" fmla="*/ 3591 w 10000"/>
                  <a:gd name="connsiteY18" fmla="*/ 984 h 9866"/>
                  <a:gd name="connsiteX19" fmla="*/ 2928 w 10000"/>
                  <a:gd name="connsiteY19" fmla="*/ 689 h 9866"/>
                  <a:gd name="connsiteX20" fmla="*/ 2539 w 10000"/>
                  <a:gd name="connsiteY20" fmla="*/ 64 h 9866"/>
                  <a:gd name="connsiteX21" fmla="*/ 2043 w 10000"/>
                  <a:gd name="connsiteY21" fmla="*/ 64 h 9866"/>
                  <a:gd name="connsiteX22" fmla="*/ 1822 w 10000"/>
                  <a:gd name="connsiteY22" fmla="*/ 199 h 9866"/>
                  <a:gd name="connsiteX23" fmla="*/ 1769 w 10000"/>
                  <a:gd name="connsiteY23" fmla="*/ 0 h 9866"/>
                  <a:gd name="connsiteX24" fmla="*/ 1049 w 10000"/>
                  <a:gd name="connsiteY24" fmla="*/ 129 h 9866"/>
                  <a:gd name="connsiteX25" fmla="*/ 1822 w 10000"/>
                  <a:gd name="connsiteY25" fmla="*/ 263 h 9866"/>
                  <a:gd name="connsiteX26" fmla="*/ 1769 w 10000"/>
                  <a:gd name="connsiteY26" fmla="*/ 557 h 9866"/>
                  <a:gd name="connsiteX27" fmla="*/ 1933 w 10000"/>
                  <a:gd name="connsiteY27" fmla="*/ 951 h 9866"/>
                  <a:gd name="connsiteX28" fmla="*/ 2099 w 10000"/>
                  <a:gd name="connsiteY28" fmla="*/ 1179 h 9866"/>
                  <a:gd name="connsiteX29" fmla="*/ 1822 w 10000"/>
                  <a:gd name="connsiteY29" fmla="*/ 1607 h 9866"/>
                  <a:gd name="connsiteX30" fmla="*/ 1604 w 10000"/>
                  <a:gd name="connsiteY30" fmla="*/ 1607 h 9866"/>
                  <a:gd name="connsiteX31" fmla="*/ 1380 w 10000"/>
                  <a:gd name="connsiteY31" fmla="*/ 1900 h 9866"/>
                  <a:gd name="connsiteX32" fmla="*/ 1769 w 10000"/>
                  <a:gd name="connsiteY32" fmla="*/ 2033 h 9866"/>
                  <a:gd name="connsiteX33" fmla="*/ 1271 w 10000"/>
                  <a:gd name="connsiteY33" fmla="*/ 2000 h 9866"/>
                  <a:gd name="connsiteX34" fmla="*/ 1049 w 10000"/>
                  <a:gd name="connsiteY34" fmla="*/ 2392 h 9866"/>
                  <a:gd name="connsiteX35" fmla="*/ 994 w 10000"/>
                  <a:gd name="connsiteY35" fmla="*/ 2459 h 9866"/>
                  <a:gd name="connsiteX36" fmla="*/ 773 w 10000"/>
                  <a:gd name="connsiteY36" fmla="*/ 2885 h 9866"/>
                  <a:gd name="connsiteX37" fmla="*/ 1106 w 10000"/>
                  <a:gd name="connsiteY37" fmla="*/ 2982 h 9866"/>
                  <a:gd name="connsiteX38" fmla="*/ 663 w 10000"/>
                  <a:gd name="connsiteY38" fmla="*/ 3311 h 9866"/>
                  <a:gd name="connsiteX39" fmla="*/ 110 w 10000"/>
                  <a:gd name="connsiteY39" fmla="*/ 3673 h 9866"/>
                  <a:gd name="connsiteX40" fmla="*/ 0 w 10000"/>
                  <a:gd name="connsiteY40" fmla="*/ 3867 h 9866"/>
                  <a:gd name="connsiteX41" fmla="*/ 277 w 10000"/>
                  <a:gd name="connsiteY41" fmla="*/ 4294 h 9866"/>
                  <a:gd name="connsiteX42" fmla="*/ 0 w 10000"/>
                  <a:gd name="connsiteY42" fmla="*/ 4689 h 9866"/>
                  <a:gd name="connsiteX43" fmla="*/ 56 w 10000"/>
                  <a:gd name="connsiteY43" fmla="*/ 5114 h 9866"/>
                  <a:gd name="connsiteX44" fmla="*/ 222 w 10000"/>
                  <a:gd name="connsiteY44" fmla="*/ 5247 h 9866"/>
                  <a:gd name="connsiteX45" fmla="*/ 552 w 10000"/>
                  <a:gd name="connsiteY45" fmla="*/ 5212 h 9866"/>
                  <a:gd name="connsiteX46" fmla="*/ 1216 w 10000"/>
                  <a:gd name="connsiteY46" fmla="*/ 5280 h 9866"/>
                  <a:gd name="connsiteX47" fmla="*/ 1769 w 10000"/>
                  <a:gd name="connsiteY47" fmla="*/ 5147 h 9866"/>
                  <a:gd name="connsiteX48" fmla="*/ 2377 w 10000"/>
                  <a:gd name="connsiteY48" fmla="*/ 5147 h 9866"/>
                  <a:gd name="connsiteX49" fmla="*/ 2762 w 10000"/>
                  <a:gd name="connsiteY49" fmla="*/ 5015 h 9866"/>
                  <a:gd name="connsiteX50" fmla="*/ 2872 w 10000"/>
                  <a:gd name="connsiteY50" fmla="*/ 5047 h 9866"/>
                  <a:gd name="connsiteX51" fmla="*/ 2707 w 10000"/>
                  <a:gd name="connsiteY51" fmla="*/ 5114 h 9866"/>
                  <a:gd name="connsiteX52" fmla="*/ 3093 w 10000"/>
                  <a:gd name="connsiteY52" fmla="*/ 5411 h 9866"/>
                  <a:gd name="connsiteX53" fmla="*/ 3370 w 10000"/>
                  <a:gd name="connsiteY53" fmla="*/ 5343 h 9866"/>
                  <a:gd name="connsiteX54" fmla="*/ 3757 w 10000"/>
                  <a:gd name="connsiteY54" fmla="*/ 5473 h 9866"/>
                  <a:gd name="connsiteX55" fmla="*/ 4252 w 10000"/>
                  <a:gd name="connsiteY55" fmla="*/ 5442 h 9866"/>
                  <a:gd name="connsiteX56" fmla="*/ 5082 w 10000"/>
                  <a:gd name="connsiteY56" fmla="*/ 5540 h 9866"/>
                  <a:gd name="connsiteX57" fmla="*/ 5301 w 10000"/>
                  <a:gd name="connsiteY57" fmla="*/ 5607 h 9866"/>
                  <a:gd name="connsiteX58" fmla="*/ 6076 w 10000"/>
                  <a:gd name="connsiteY58" fmla="*/ 5442 h 9866"/>
                  <a:gd name="connsiteX59" fmla="*/ 6187 w 10000"/>
                  <a:gd name="connsiteY59" fmla="*/ 5540 h 9866"/>
                  <a:gd name="connsiteX60" fmla="*/ 6407 w 10000"/>
                  <a:gd name="connsiteY60" fmla="*/ 5411 h 9866"/>
                  <a:gd name="connsiteX61" fmla="*/ 6519 w 10000"/>
                  <a:gd name="connsiteY61" fmla="*/ 5576 h 9866"/>
                  <a:gd name="connsiteX62" fmla="*/ 7292 w 10000"/>
                  <a:gd name="connsiteY62" fmla="*/ 5375 h 9866"/>
                  <a:gd name="connsiteX63" fmla="*/ 7292 w 10000"/>
                  <a:gd name="connsiteY63" fmla="*/ 5178 h 9866"/>
                  <a:gd name="connsiteX64" fmla="*/ 7456 w 10000"/>
                  <a:gd name="connsiteY64" fmla="*/ 5147 h 9866"/>
                  <a:gd name="connsiteX65" fmla="*/ 7624 w 10000"/>
                  <a:gd name="connsiteY65" fmla="*/ 5212 h 9866"/>
                  <a:gd name="connsiteX66" fmla="*/ 8176 w 10000"/>
                  <a:gd name="connsiteY66" fmla="*/ 5082 h 9866"/>
                  <a:gd name="connsiteX67" fmla="*/ 8287 w 10000"/>
                  <a:gd name="connsiteY67" fmla="*/ 5114 h 9866"/>
                  <a:gd name="connsiteX68" fmla="*/ 8563 w 10000"/>
                  <a:gd name="connsiteY68" fmla="*/ 5703 h 9866"/>
                  <a:gd name="connsiteX69" fmla="*/ 8728 w 10000"/>
                  <a:gd name="connsiteY69" fmla="*/ 5771 h 9866"/>
                  <a:gd name="connsiteX70" fmla="*/ 9116 w 10000"/>
                  <a:gd name="connsiteY70" fmla="*/ 5771 h 9866"/>
                  <a:gd name="connsiteX71" fmla="*/ 9281 w 10000"/>
                  <a:gd name="connsiteY71" fmla="*/ 6033 h 9866"/>
                  <a:gd name="connsiteX72" fmla="*/ 9336 w 10000"/>
                  <a:gd name="connsiteY72" fmla="*/ 6229 h 9866"/>
                  <a:gd name="connsiteX73" fmla="*/ 10000 w 10000"/>
                  <a:gd name="connsiteY73" fmla="*/ 7014 h 9866"/>
                  <a:gd name="connsiteX74" fmla="*/ 9724 w 10000"/>
                  <a:gd name="connsiteY74" fmla="*/ 6883 h 9866"/>
                  <a:gd name="connsiteX75" fmla="*/ 8949 w 10000"/>
                  <a:gd name="connsiteY75" fmla="*/ 7014 h 9866"/>
                  <a:gd name="connsiteX76" fmla="*/ 8563 w 10000"/>
                  <a:gd name="connsiteY76" fmla="*/ 6621 h 9866"/>
                  <a:gd name="connsiteX77" fmla="*/ 8287 w 10000"/>
                  <a:gd name="connsiteY77" fmla="*/ 6654 h 9866"/>
                  <a:gd name="connsiteX78" fmla="*/ 8506 w 10000"/>
                  <a:gd name="connsiteY78" fmla="*/ 6916 h 9866"/>
                  <a:gd name="connsiteX79" fmla="*/ 8563 w 10000"/>
                  <a:gd name="connsiteY79" fmla="*/ 7113 h 9866"/>
                  <a:gd name="connsiteX80" fmla="*/ 8009 w 10000"/>
                  <a:gd name="connsiteY80" fmla="*/ 7474 h 9866"/>
                  <a:gd name="connsiteX81" fmla="*/ 7901 w 10000"/>
                  <a:gd name="connsiteY81" fmla="*/ 7672 h 9866"/>
                  <a:gd name="connsiteX82" fmla="*/ 7845 w 10000"/>
                  <a:gd name="connsiteY82" fmla="*/ 7834 h 9866"/>
                  <a:gd name="connsiteX83" fmla="*/ 7789 w 10000"/>
                  <a:gd name="connsiteY83" fmla="*/ 7900 h 9866"/>
                  <a:gd name="connsiteX84" fmla="*/ 7678 w 10000"/>
                  <a:gd name="connsiteY84" fmla="*/ 8033 h 9866"/>
                  <a:gd name="connsiteX85" fmla="*/ 7347 w 10000"/>
                  <a:gd name="connsiteY85" fmla="*/ 8129 h 9866"/>
                  <a:gd name="connsiteX86" fmla="*/ 7456 w 10000"/>
                  <a:gd name="connsiteY86" fmla="*/ 8360 h 9866"/>
                  <a:gd name="connsiteX87" fmla="*/ 7402 w 10000"/>
                  <a:gd name="connsiteY87" fmla="*/ 8425 h 9866"/>
                  <a:gd name="connsiteX88" fmla="*/ 6961 w 10000"/>
                  <a:gd name="connsiteY88" fmla="*/ 8622 h 9866"/>
                  <a:gd name="connsiteX89" fmla="*/ 6519 w 10000"/>
                  <a:gd name="connsiteY89" fmla="*/ 8591 h 9866"/>
                  <a:gd name="connsiteX90" fmla="*/ 6906 w 10000"/>
                  <a:gd name="connsiteY90" fmla="*/ 8722 h 9866"/>
                  <a:gd name="connsiteX91" fmla="*/ 6906 w 10000"/>
                  <a:gd name="connsiteY91" fmla="*/ 9112 h 9866"/>
                  <a:gd name="connsiteX92" fmla="*/ 6407 w 10000"/>
                  <a:gd name="connsiteY92" fmla="*/ 9210 h 9866"/>
                  <a:gd name="connsiteX93" fmla="*/ 6298 w 10000"/>
                  <a:gd name="connsiteY93" fmla="*/ 9049 h 9866"/>
                  <a:gd name="connsiteX94" fmla="*/ 6241 w 10000"/>
                  <a:gd name="connsiteY94" fmla="*/ 8921 h 9866"/>
                  <a:gd name="connsiteX95" fmla="*/ 5747 w 10000"/>
                  <a:gd name="connsiteY95" fmla="*/ 9016 h 9866"/>
                  <a:gd name="connsiteX96" fmla="*/ 5967 w 10000"/>
                  <a:gd name="connsiteY96" fmla="*/ 9146 h 9866"/>
                  <a:gd name="connsiteX97" fmla="*/ 6131 w 10000"/>
                  <a:gd name="connsiteY97" fmla="*/ 9278 h 9866"/>
                  <a:gd name="connsiteX98" fmla="*/ 6353 w 10000"/>
                  <a:gd name="connsiteY98" fmla="*/ 9606 h 9866"/>
                  <a:gd name="connsiteX99" fmla="*/ 6628 w 10000"/>
                  <a:gd name="connsiteY99" fmla="*/ 9540 h 9866"/>
                  <a:gd name="connsiteX100" fmla="*/ 6850 w 10000"/>
                  <a:gd name="connsiteY100" fmla="*/ 9802 h 9866"/>
                  <a:gd name="connsiteX101" fmla="*/ 7014 w 10000"/>
                  <a:gd name="connsiteY101" fmla="*/ 9866 h 9866"/>
                  <a:gd name="connsiteX102" fmla="*/ 7402 w 10000"/>
                  <a:gd name="connsiteY102" fmla="*/ 9833 h 9866"/>
                  <a:gd name="connsiteX0" fmla="*/ 8563 w 10000"/>
                  <a:gd name="connsiteY0" fmla="*/ 4951 h 10000"/>
                  <a:gd name="connsiteX1" fmla="*/ 8120 w 10000"/>
                  <a:gd name="connsiteY1" fmla="*/ 4951 h 10000"/>
                  <a:gd name="connsiteX2" fmla="*/ 7678 w 10000"/>
                  <a:gd name="connsiteY2" fmla="*/ 5083 h 10000"/>
                  <a:gd name="connsiteX3" fmla="*/ 7181 w 10000"/>
                  <a:gd name="connsiteY3" fmla="*/ 5051 h 10000"/>
                  <a:gd name="connsiteX4" fmla="*/ 7181 w 10000"/>
                  <a:gd name="connsiteY4" fmla="*/ 4418 h 10000"/>
                  <a:gd name="connsiteX5" fmla="*/ 7456 w 10000"/>
                  <a:gd name="connsiteY5" fmla="*/ 4387 h 10000"/>
                  <a:gd name="connsiteX6" fmla="*/ 7292 w 10000"/>
                  <a:gd name="connsiteY6" fmla="*/ 4219 h 10000"/>
                  <a:gd name="connsiteX7" fmla="*/ 7292 w 10000"/>
                  <a:gd name="connsiteY7" fmla="*/ 3955 h 10000"/>
                  <a:gd name="connsiteX8" fmla="*/ 7347 w 10000"/>
                  <a:gd name="connsiteY8" fmla="*/ 3790 h 10000"/>
                  <a:gd name="connsiteX9" fmla="*/ 6796 w 10000"/>
                  <a:gd name="connsiteY9" fmla="*/ 3523 h 10000"/>
                  <a:gd name="connsiteX10" fmla="*/ 6241 w 10000"/>
                  <a:gd name="connsiteY10" fmla="*/ 3224 h 10000"/>
                  <a:gd name="connsiteX11" fmla="*/ 5967 w 10000"/>
                  <a:gd name="connsiteY11" fmla="*/ 3023 h 10000"/>
                  <a:gd name="connsiteX12" fmla="*/ 5579 w 10000"/>
                  <a:gd name="connsiteY12" fmla="*/ 2958 h 10000"/>
                  <a:gd name="connsiteX13" fmla="*/ 5139 w 10000"/>
                  <a:gd name="connsiteY13" fmla="*/ 2991 h 10000"/>
                  <a:gd name="connsiteX14" fmla="*/ 4695 w 10000"/>
                  <a:gd name="connsiteY14" fmla="*/ 2890 h 10000"/>
                  <a:gd name="connsiteX15" fmla="*/ 4143 w 10000"/>
                  <a:gd name="connsiteY15" fmla="*/ 2092 h 10000"/>
                  <a:gd name="connsiteX16" fmla="*/ 3978 w 10000"/>
                  <a:gd name="connsiteY16" fmla="*/ 1893 h 10000"/>
                  <a:gd name="connsiteX17" fmla="*/ 3811 w 10000"/>
                  <a:gd name="connsiteY17" fmla="*/ 1428 h 10000"/>
                  <a:gd name="connsiteX18" fmla="*/ 3591 w 10000"/>
                  <a:gd name="connsiteY18" fmla="*/ 997 h 10000"/>
                  <a:gd name="connsiteX19" fmla="*/ 2928 w 10000"/>
                  <a:gd name="connsiteY19" fmla="*/ 698 h 10000"/>
                  <a:gd name="connsiteX20" fmla="*/ 2539 w 10000"/>
                  <a:gd name="connsiteY20" fmla="*/ 65 h 10000"/>
                  <a:gd name="connsiteX21" fmla="*/ 2043 w 10000"/>
                  <a:gd name="connsiteY21" fmla="*/ 65 h 10000"/>
                  <a:gd name="connsiteX22" fmla="*/ 1822 w 10000"/>
                  <a:gd name="connsiteY22" fmla="*/ 202 h 10000"/>
                  <a:gd name="connsiteX23" fmla="*/ 1769 w 10000"/>
                  <a:gd name="connsiteY23" fmla="*/ 0 h 10000"/>
                  <a:gd name="connsiteX24" fmla="*/ 1049 w 10000"/>
                  <a:gd name="connsiteY24" fmla="*/ 131 h 10000"/>
                  <a:gd name="connsiteX25" fmla="*/ 1822 w 10000"/>
                  <a:gd name="connsiteY25" fmla="*/ 267 h 10000"/>
                  <a:gd name="connsiteX26" fmla="*/ 1769 w 10000"/>
                  <a:gd name="connsiteY26" fmla="*/ 565 h 10000"/>
                  <a:gd name="connsiteX27" fmla="*/ 1933 w 10000"/>
                  <a:gd name="connsiteY27" fmla="*/ 964 h 10000"/>
                  <a:gd name="connsiteX28" fmla="*/ 2099 w 10000"/>
                  <a:gd name="connsiteY28" fmla="*/ 1195 h 10000"/>
                  <a:gd name="connsiteX29" fmla="*/ 1822 w 10000"/>
                  <a:gd name="connsiteY29" fmla="*/ 1629 h 10000"/>
                  <a:gd name="connsiteX30" fmla="*/ 1604 w 10000"/>
                  <a:gd name="connsiteY30" fmla="*/ 1629 h 10000"/>
                  <a:gd name="connsiteX31" fmla="*/ 1380 w 10000"/>
                  <a:gd name="connsiteY31" fmla="*/ 1926 h 10000"/>
                  <a:gd name="connsiteX32" fmla="*/ 1769 w 10000"/>
                  <a:gd name="connsiteY32" fmla="*/ 2061 h 10000"/>
                  <a:gd name="connsiteX33" fmla="*/ 1271 w 10000"/>
                  <a:gd name="connsiteY33" fmla="*/ 2027 h 10000"/>
                  <a:gd name="connsiteX34" fmla="*/ 1049 w 10000"/>
                  <a:gd name="connsiteY34" fmla="*/ 2424 h 10000"/>
                  <a:gd name="connsiteX35" fmla="*/ 994 w 10000"/>
                  <a:gd name="connsiteY35" fmla="*/ 2492 h 10000"/>
                  <a:gd name="connsiteX36" fmla="*/ 773 w 10000"/>
                  <a:gd name="connsiteY36" fmla="*/ 2924 h 10000"/>
                  <a:gd name="connsiteX37" fmla="*/ 1106 w 10000"/>
                  <a:gd name="connsiteY37" fmla="*/ 3023 h 10000"/>
                  <a:gd name="connsiteX38" fmla="*/ 663 w 10000"/>
                  <a:gd name="connsiteY38" fmla="*/ 3356 h 10000"/>
                  <a:gd name="connsiteX39" fmla="*/ 110 w 10000"/>
                  <a:gd name="connsiteY39" fmla="*/ 3723 h 10000"/>
                  <a:gd name="connsiteX40" fmla="*/ 0 w 10000"/>
                  <a:gd name="connsiteY40" fmla="*/ 3920 h 10000"/>
                  <a:gd name="connsiteX41" fmla="*/ 277 w 10000"/>
                  <a:gd name="connsiteY41" fmla="*/ 4352 h 10000"/>
                  <a:gd name="connsiteX42" fmla="*/ 0 w 10000"/>
                  <a:gd name="connsiteY42" fmla="*/ 4753 h 10000"/>
                  <a:gd name="connsiteX43" fmla="*/ 56 w 10000"/>
                  <a:gd name="connsiteY43" fmla="*/ 5183 h 10000"/>
                  <a:gd name="connsiteX44" fmla="*/ 222 w 10000"/>
                  <a:gd name="connsiteY44" fmla="*/ 5318 h 10000"/>
                  <a:gd name="connsiteX45" fmla="*/ 552 w 10000"/>
                  <a:gd name="connsiteY45" fmla="*/ 5283 h 10000"/>
                  <a:gd name="connsiteX46" fmla="*/ 1216 w 10000"/>
                  <a:gd name="connsiteY46" fmla="*/ 5352 h 10000"/>
                  <a:gd name="connsiteX47" fmla="*/ 1769 w 10000"/>
                  <a:gd name="connsiteY47" fmla="*/ 5217 h 10000"/>
                  <a:gd name="connsiteX48" fmla="*/ 2377 w 10000"/>
                  <a:gd name="connsiteY48" fmla="*/ 5217 h 10000"/>
                  <a:gd name="connsiteX49" fmla="*/ 2762 w 10000"/>
                  <a:gd name="connsiteY49" fmla="*/ 5083 h 10000"/>
                  <a:gd name="connsiteX50" fmla="*/ 2872 w 10000"/>
                  <a:gd name="connsiteY50" fmla="*/ 5116 h 10000"/>
                  <a:gd name="connsiteX51" fmla="*/ 2707 w 10000"/>
                  <a:gd name="connsiteY51" fmla="*/ 5183 h 10000"/>
                  <a:gd name="connsiteX52" fmla="*/ 3093 w 10000"/>
                  <a:gd name="connsiteY52" fmla="*/ 5484 h 10000"/>
                  <a:gd name="connsiteX53" fmla="*/ 3370 w 10000"/>
                  <a:gd name="connsiteY53" fmla="*/ 5416 h 10000"/>
                  <a:gd name="connsiteX54" fmla="*/ 3757 w 10000"/>
                  <a:gd name="connsiteY54" fmla="*/ 5547 h 10000"/>
                  <a:gd name="connsiteX55" fmla="*/ 4252 w 10000"/>
                  <a:gd name="connsiteY55" fmla="*/ 5516 h 10000"/>
                  <a:gd name="connsiteX56" fmla="*/ 5082 w 10000"/>
                  <a:gd name="connsiteY56" fmla="*/ 5615 h 10000"/>
                  <a:gd name="connsiteX57" fmla="*/ 5301 w 10000"/>
                  <a:gd name="connsiteY57" fmla="*/ 5683 h 10000"/>
                  <a:gd name="connsiteX58" fmla="*/ 6076 w 10000"/>
                  <a:gd name="connsiteY58" fmla="*/ 5516 h 10000"/>
                  <a:gd name="connsiteX59" fmla="*/ 6187 w 10000"/>
                  <a:gd name="connsiteY59" fmla="*/ 5615 h 10000"/>
                  <a:gd name="connsiteX60" fmla="*/ 6407 w 10000"/>
                  <a:gd name="connsiteY60" fmla="*/ 5484 h 10000"/>
                  <a:gd name="connsiteX61" fmla="*/ 6519 w 10000"/>
                  <a:gd name="connsiteY61" fmla="*/ 5652 h 10000"/>
                  <a:gd name="connsiteX62" fmla="*/ 7292 w 10000"/>
                  <a:gd name="connsiteY62" fmla="*/ 5448 h 10000"/>
                  <a:gd name="connsiteX63" fmla="*/ 7292 w 10000"/>
                  <a:gd name="connsiteY63" fmla="*/ 5248 h 10000"/>
                  <a:gd name="connsiteX64" fmla="*/ 7456 w 10000"/>
                  <a:gd name="connsiteY64" fmla="*/ 5217 h 10000"/>
                  <a:gd name="connsiteX65" fmla="*/ 7624 w 10000"/>
                  <a:gd name="connsiteY65" fmla="*/ 5283 h 10000"/>
                  <a:gd name="connsiteX66" fmla="*/ 8176 w 10000"/>
                  <a:gd name="connsiteY66" fmla="*/ 5151 h 10000"/>
                  <a:gd name="connsiteX67" fmla="*/ 8287 w 10000"/>
                  <a:gd name="connsiteY67" fmla="*/ 5183 h 10000"/>
                  <a:gd name="connsiteX68" fmla="*/ 8563 w 10000"/>
                  <a:gd name="connsiteY68" fmla="*/ 5780 h 10000"/>
                  <a:gd name="connsiteX69" fmla="*/ 8728 w 10000"/>
                  <a:gd name="connsiteY69" fmla="*/ 5849 h 10000"/>
                  <a:gd name="connsiteX70" fmla="*/ 9116 w 10000"/>
                  <a:gd name="connsiteY70" fmla="*/ 5849 h 10000"/>
                  <a:gd name="connsiteX71" fmla="*/ 9281 w 10000"/>
                  <a:gd name="connsiteY71" fmla="*/ 6115 h 10000"/>
                  <a:gd name="connsiteX72" fmla="*/ 9336 w 10000"/>
                  <a:gd name="connsiteY72" fmla="*/ 6314 h 10000"/>
                  <a:gd name="connsiteX73" fmla="*/ 10000 w 10000"/>
                  <a:gd name="connsiteY73" fmla="*/ 7109 h 10000"/>
                  <a:gd name="connsiteX74" fmla="*/ 9724 w 10000"/>
                  <a:gd name="connsiteY74" fmla="*/ 6976 h 10000"/>
                  <a:gd name="connsiteX75" fmla="*/ 8949 w 10000"/>
                  <a:gd name="connsiteY75" fmla="*/ 7109 h 10000"/>
                  <a:gd name="connsiteX76" fmla="*/ 8563 w 10000"/>
                  <a:gd name="connsiteY76" fmla="*/ 6711 h 10000"/>
                  <a:gd name="connsiteX77" fmla="*/ 8287 w 10000"/>
                  <a:gd name="connsiteY77" fmla="*/ 6744 h 10000"/>
                  <a:gd name="connsiteX78" fmla="*/ 8506 w 10000"/>
                  <a:gd name="connsiteY78" fmla="*/ 7010 h 10000"/>
                  <a:gd name="connsiteX79" fmla="*/ 8563 w 10000"/>
                  <a:gd name="connsiteY79" fmla="*/ 7210 h 10000"/>
                  <a:gd name="connsiteX80" fmla="*/ 8009 w 10000"/>
                  <a:gd name="connsiteY80" fmla="*/ 7576 h 10000"/>
                  <a:gd name="connsiteX81" fmla="*/ 7901 w 10000"/>
                  <a:gd name="connsiteY81" fmla="*/ 7776 h 10000"/>
                  <a:gd name="connsiteX82" fmla="*/ 7845 w 10000"/>
                  <a:gd name="connsiteY82" fmla="*/ 7940 h 10000"/>
                  <a:gd name="connsiteX83" fmla="*/ 7789 w 10000"/>
                  <a:gd name="connsiteY83" fmla="*/ 8007 h 10000"/>
                  <a:gd name="connsiteX84" fmla="*/ 7678 w 10000"/>
                  <a:gd name="connsiteY84" fmla="*/ 8142 h 10000"/>
                  <a:gd name="connsiteX85" fmla="*/ 7347 w 10000"/>
                  <a:gd name="connsiteY85" fmla="*/ 8239 h 10000"/>
                  <a:gd name="connsiteX86" fmla="*/ 7456 w 10000"/>
                  <a:gd name="connsiteY86" fmla="*/ 8474 h 10000"/>
                  <a:gd name="connsiteX87" fmla="*/ 7402 w 10000"/>
                  <a:gd name="connsiteY87" fmla="*/ 8539 h 10000"/>
                  <a:gd name="connsiteX88" fmla="*/ 6961 w 10000"/>
                  <a:gd name="connsiteY88" fmla="*/ 8739 h 10000"/>
                  <a:gd name="connsiteX89" fmla="*/ 6519 w 10000"/>
                  <a:gd name="connsiteY89" fmla="*/ 8708 h 10000"/>
                  <a:gd name="connsiteX90" fmla="*/ 6906 w 10000"/>
                  <a:gd name="connsiteY90" fmla="*/ 8840 h 10000"/>
                  <a:gd name="connsiteX91" fmla="*/ 6906 w 10000"/>
                  <a:gd name="connsiteY91" fmla="*/ 9236 h 10000"/>
                  <a:gd name="connsiteX92" fmla="*/ 6407 w 10000"/>
                  <a:gd name="connsiteY92" fmla="*/ 9335 h 10000"/>
                  <a:gd name="connsiteX93" fmla="*/ 6298 w 10000"/>
                  <a:gd name="connsiteY93" fmla="*/ 9172 h 10000"/>
                  <a:gd name="connsiteX94" fmla="*/ 6241 w 10000"/>
                  <a:gd name="connsiteY94" fmla="*/ 9042 h 10000"/>
                  <a:gd name="connsiteX95" fmla="*/ 5747 w 10000"/>
                  <a:gd name="connsiteY95" fmla="*/ 9138 h 10000"/>
                  <a:gd name="connsiteX96" fmla="*/ 5967 w 10000"/>
                  <a:gd name="connsiteY96" fmla="*/ 9270 h 10000"/>
                  <a:gd name="connsiteX97" fmla="*/ 6131 w 10000"/>
                  <a:gd name="connsiteY97" fmla="*/ 9404 h 10000"/>
                  <a:gd name="connsiteX98" fmla="*/ 6353 w 10000"/>
                  <a:gd name="connsiteY98" fmla="*/ 9736 h 10000"/>
                  <a:gd name="connsiteX99" fmla="*/ 6628 w 10000"/>
                  <a:gd name="connsiteY99" fmla="*/ 9670 h 10000"/>
                  <a:gd name="connsiteX100" fmla="*/ 6850 w 10000"/>
                  <a:gd name="connsiteY100" fmla="*/ 9935 h 10000"/>
                  <a:gd name="connsiteX101" fmla="*/ 7014 w 10000"/>
                  <a:gd name="connsiteY101" fmla="*/ 10000 h 10000"/>
                  <a:gd name="connsiteX0" fmla="*/ 8563 w 10000"/>
                  <a:gd name="connsiteY0" fmla="*/ 4951 h 9935"/>
                  <a:gd name="connsiteX1" fmla="*/ 8120 w 10000"/>
                  <a:gd name="connsiteY1" fmla="*/ 4951 h 9935"/>
                  <a:gd name="connsiteX2" fmla="*/ 7678 w 10000"/>
                  <a:gd name="connsiteY2" fmla="*/ 5083 h 9935"/>
                  <a:gd name="connsiteX3" fmla="*/ 7181 w 10000"/>
                  <a:gd name="connsiteY3" fmla="*/ 5051 h 9935"/>
                  <a:gd name="connsiteX4" fmla="*/ 7181 w 10000"/>
                  <a:gd name="connsiteY4" fmla="*/ 4418 h 9935"/>
                  <a:gd name="connsiteX5" fmla="*/ 7456 w 10000"/>
                  <a:gd name="connsiteY5" fmla="*/ 4387 h 9935"/>
                  <a:gd name="connsiteX6" fmla="*/ 7292 w 10000"/>
                  <a:gd name="connsiteY6" fmla="*/ 4219 h 9935"/>
                  <a:gd name="connsiteX7" fmla="*/ 7292 w 10000"/>
                  <a:gd name="connsiteY7" fmla="*/ 3955 h 9935"/>
                  <a:gd name="connsiteX8" fmla="*/ 7347 w 10000"/>
                  <a:gd name="connsiteY8" fmla="*/ 3790 h 9935"/>
                  <a:gd name="connsiteX9" fmla="*/ 6796 w 10000"/>
                  <a:gd name="connsiteY9" fmla="*/ 3523 h 9935"/>
                  <a:gd name="connsiteX10" fmla="*/ 6241 w 10000"/>
                  <a:gd name="connsiteY10" fmla="*/ 3224 h 9935"/>
                  <a:gd name="connsiteX11" fmla="*/ 5967 w 10000"/>
                  <a:gd name="connsiteY11" fmla="*/ 3023 h 9935"/>
                  <a:gd name="connsiteX12" fmla="*/ 5579 w 10000"/>
                  <a:gd name="connsiteY12" fmla="*/ 2958 h 9935"/>
                  <a:gd name="connsiteX13" fmla="*/ 5139 w 10000"/>
                  <a:gd name="connsiteY13" fmla="*/ 2991 h 9935"/>
                  <a:gd name="connsiteX14" fmla="*/ 4695 w 10000"/>
                  <a:gd name="connsiteY14" fmla="*/ 2890 h 9935"/>
                  <a:gd name="connsiteX15" fmla="*/ 4143 w 10000"/>
                  <a:gd name="connsiteY15" fmla="*/ 2092 h 9935"/>
                  <a:gd name="connsiteX16" fmla="*/ 3978 w 10000"/>
                  <a:gd name="connsiteY16" fmla="*/ 1893 h 9935"/>
                  <a:gd name="connsiteX17" fmla="*/ 3811 w 10000"/>
                  <a:gd name="connsiteY17" fmla="*/ 1428 h 9935"/>
                  <a:gd name="connsiteX18" fmla="*/ 3591 w 10000"/>
                  <a:gd name="connsiteY18" fmla="*/ 997 h 9935"/>
                  <a:gd name="connsiteX19" fmla="*/ 2928 w 10000"/>
                  <a:gd name="connsiteY19" fmla="*/ 698 h 9935"/>
                  <a:gd name="connsiteX20" fmla="*/ 2539 w 10000"/>
                  <a:gd name="connsiteY20" fmla="*/ 65 h 9935"/>
                  <a:gd name="connsiteX21" fmla="*/ 2043 w 10000"/>
                  <a:gd name="connsiteY21" fmla="*/ 65 h 9935"/>
                  <a:gd name="connsiteX22" fmla="*/ 1822 w 10000"/>
                  <a:gd name="connsiteY22" fmla="*/ 202 h 9935"/>
                  <a:gd name="connsiteX23" fmla="*/ 1769 w 10000"/>
                  <a:gd name="connsiteY23" fmla="*/ 0 h 9935"/>
                  <a:gd name="connsiteX24" fmla="*/ 1049 w 10000"/>
                  <a:gd name="connsiteY24" fmla="*/ 131 h 9935"/>
                  <a:gd name="connsiteX25" fmla="*/ 1822 w 10000"/>
                  <a:gd name="connsiteY25" fmla="*/ 267 h 9935"/>
                  <a:gd name="connsiteX26" fmla="*/ 1769 w 10000"/>
                  <a:gd name="connsiteY26" fmla="*/ 565 h 9935"/>
                  <a:gd name="connsiteX27" fmla="*/ 1933 w 10000"/>
                  <a:gd name="connsiteY27" fmla="*/ 964 h 9935"/>
                  <a:gd name="connsiteX28" fmla="*/ 2099 w 10000"/>
                  <a:gd name="connsiteY28" fmla="*/ 1195 h 9935"/>
                  <a:gd name="connsiteX29" fmla="*/ 1822 w 10000"/>
                  <a:gd name="connsiteY29" fmla="*/ 1629 h 9935"/>
                  <a:gd name="connsiteX30" fmla="*/ 1604 w 10000"/>
                  <a:gd name="connsiteY30" fmla="*/ 1629 h 9935"/>
                  <a:gd name="connsiteX31" fmla="*/ 1380 w 10000"/>
                  <a:gd name="connsiteY31" fmla="*/ 1926 h 9935"/>
                  <a:gd name="connsiteX32" fmla="*/ 1769 w 10000"/>
                  <a:gd name="connsiteY32" fmla="*/ 2061 h 9935"/>
                  <a:gd name="connsiteX33" fmla="*/ 1271 w 10000"/>
                  <a:gd name="connsiteY33" fmla="*/ 2027 h 9935"/>
                  <a:gd name="connsiteX34" fmla="*/ 1049 w 10000"/>
                  <a:gd name="connsiteY34" fmla="*/ 2424 h 9935"/>
                  <a:gd name="connsiteX35" fmla="*/ 994 w 10000"/>
                  <a:gd name="connsiteY35" fmla="*/ 2492 h 9935"/>
                  <a:gd name="connsiteX36" fmla="*/ 773 w 10000"/>
                  <a:gd name="connsiteY36" fmla="*/ 2924 h 9935"/>
                  <a:gd name="connsiteX37" fmla="*/ 1106 w 10000"/>
                  <a:gd name="connsiteY37" fmla="*/ 3023 h 9935"/>
                  <a:gd name="connsiteX38" fmla="*/ 663 w 10000"/>
                  <a:gd name="connsiteY38" fmla="*/ 3356 h 9935"/>
                  <a:gd name="connsiteX39" fmla="*/ 110 w 10000"/>
                  <a:gd name="connsiteY39" fmla="*/ 3723 h 9935"/>
                  <a:gd name="connsiteX40" fmla="*/ 0 w 10000"/>
                  <a:gd name="connsiteY40" fmla="*/ 3920 h 9935"/>
                  <a:gd name="connsiteX41" fmla="*/ 277 w 10000"/>
                  <a:gd name="connsiteY41" fmla="*/ 4352 h 9935"/>
                  <a:gd name="connsiteX42" fmla="*/ 0 w 10000"/>
                  <a:gd name="connsiteY42" fmla="*/ 4753 h 9935"/>
                  <a:gd name="connsiteX43" fmla="*/ 56 w 10000"/>
                  <a:gd name="connsiteY43" fmla="*/ 5183 h 9935"/>
                  <a:gd name="connsiteX44" fmla="*/ 222 w 10000"/>
                  <a:gd name="connsiteY44" fmla="*/ 5318 h 9935"/>
                  <a:gd name="connsiteX45" fmla="*/ 552 w 10000"/>
                  <a:gd name="connsiteY45" fmla="*/ 5283 h 9935"/>
                  <a:gd name="connsiteX46" fmla="*/ 1216 w 10000"/>
                  <a:gd name="connsiteY46" fmla="*/ 5352 h 9935"/>
                  <a:gd name="connsiteX47" fmla="*/ 1769 w 10000"/>
                  <a:gd name="connsiteY47" fmla="*/ 5217 h 9935"/>
                  <a:gd name="connsiteX48" fmla="*/ 2377 w 10000"/>
                  <a:gd name="connsiteY48" fmla="*/ 5217 h 9935"/>
                  <a:gd name="connsiteX49" fmla="*/ 2762 w 10000"/>
                  <a:gd name="connsiteY49" fmla="*/ 5083 h 9935"/>
                  <a:gd name="connsiteX50" fmla="*/ 2872 w 10000"/>
                  <a:gd name="connsiteY50" fmla="*/ 5116 h 9935"/>
                  <a:gd name="connsiteX51" fmla="*/ 2707 w 10000"/>
                  <a:gd name="connsiteY51" fmla="*/ 5183 h 9935"/>
                  <a:gd name="connsiteX52" fmla="*/ 3093 w 10000"/>
                  <a:gd name="connsiteY52" fmla="*/ 5484 h 9935"/>
                  <a:gd name="connsiteX53" fmla="*/ 3370 w 10000"/>
                  <a:gd name="connsiteY53" fmla="*/ 5416 h 9935"/>
                  <a:gd name="connsiteX54" fmla="*/ 3757 w 10000"/>
                  <a:gd name="connsiteY54" fmla="*/ 5547 h 9935"/>
                  <a:gd name="connsiteX55" fmla="*/ 4252 w 10000"/>
                  <a:gd name="connsiteY55" fmla="*/ 5516 h 9935"/>
                  <a:gd name="connsiteX56" fmla="*/ 5082 w 10000"/>
                  <a:gd name="connsiteY56" fmla="*/ 5615 h 9935"/>
                  <a:gd name="connsiteX57" fmla="*/ 5301 w 10000"/>
                  <a:gd name="connsiteY57" fmla="*/ 5683 h 9935"/>
                  <a:gd name="connsiteX58" fmla="*/ 6076 w 10000"/>
                  <a:gd name="connsiteY58" fmla="*/ 5516 h 9935"/>
                  <a:gd name="connsiteX59" fmla="*/ 6187 w 10000"/>
                  <a:gd name="connsiteY59" fmla="*/ 5615 h 9935"/>
                  <a:gd name="connsiteX60" fmla="*/ 6407 w 10000"/>
                  <a:gd name="connsiteY60" fmla="*/ 5484 h 9935"/>
                  <a:gd name="connsiteX61" fmla="*/ 6519 w 10000"/>
                  <a:gd name="connsiteY61" fmla="*/ 5652 h 9935"/>
                  <a:gd name="connsiteX62" fmla="*/ 7292 w 10000"/>
                  <a:gd name="connsiteY62" fmla="*/ 5448 h 9935"/>
                  <a:gd name="connsiteX63" fmla="*/ 7292 w 10000"/>
                  <a:gd name="connsiteY63" fmla="*/ 5248 h 9935"/>
                  <a:gd name="connsiteX64" fmla="*/ 7456 w 10000"/>
                  <a:gd name="connsiteY64" fmla="*/ 5217 h 9935"/>
                  <a:gd name="connsiteX65" fmla="*/ 7624 w 10000"/>
                  <a:gd name="connsiteY65" fmla="*/ 5283 h 9935"/>
                  <a:gd name="connsiteX66" fmla="*/ 8176 w 10000"/>
                  <a:gd name="connsiteY66" fmla="*/ 5151 h 9935"/>
                  <a:gd name="connsiteX67" fmla="*/ 8287 w 10000"/>
                  <a:gd name="connsiteY67" fmla="*/ 5183 h 9935"/>
                  <a:gd name="connsiteX68" fmla="*/ 8563 w 10000"/>
                  <a:gd name="connsiteY68" fmla="*/ 5780 h 9935"/>
                  <a:gd name="connsiteX69" fmla="*/ 8728 w 10000"/>
                  <a:gd name="connsiteY69" fmla="*/ 5849 h 9935"/>
                  <a:gd name="connsiteX70" fmla="*/ 9116 w 10000"/>
                  <a:gd name="connsiteY70" fmla="*/ 5849 h 9935"/>
                  <a:gd name="connsiteX71" fmla="*/ 9281 w 10000"/>
                  <a:gd name="connsiteY71" fmla="*/ 6115 h 9935"/>
                  <a:gd name="connsiteX72" fmla="*/ 9336 w 10000"/>
                  <a:gd name="connsiteY72" fmla="*/ 6314 h 9935"/>
                  <a:gd name="connsiteX73" fmla="*/ 10000 w 10000"/>
                  <a:gd name="connsiteY73" fmla="*/ 7109 h 9935"/>
                  <a:gd name="connsiteX74" fmla="*/ 9724 w 10000"/>
                  <a:gd name="connsiteY74" fmla="*/ 6976 h 9935"/>
                  <a:gd name="connsiteX75" fmla="*/ 8949 w 10000"/>
                  <a:gd name="connsiteY75" fmla="*/ 7109 h 9935"/>
                  <a:gd name="connsiteX76" fmla="*/ 8563 w 10000"/>
                  <a:gd name="connsiteY76" fmla="*/ 6711 h 9935"/>
                  <a:gd name="connsiteX77" fmla="*/ 8287 w 10000"/>
                  <a:gd name="connsiteY77" fmla="*/ 6744 h 9935"/>
                  <a:gd name="connsiteX78" fmla="*/ 8506 w 10000"/>
                  <a:gd name="connsiteY78" fmla="*/ 7010 h 9935"/>
                  <a:gd name="connsiteX79" fmla="*/ 8563 w 10000"/>
                  <a:gd name="connsiteY79" fmla="*/ 7210 h 9935"/>
                  <a:gd name="connsiteX80" fmla="*/ 8009 w 10000"/>
                  <a:gd name="connsiteY80" fmla="*/ 7576 h 9935"/>
                  <a:gd name="connsiteX81" fmla="*/ 7901 w 10000"/>
                  <a:gd name="connsiteY81" fmla="*/ 7776 h 9935"/>
                  <a:gd name="connsiteX82" fmla="*/ 7845 w 10000"/>
                  <a:gd name="connsiteY82" fmla="*/ 7940 h 9935"/>
                  <a:gd name="connsiteX83" fmla="*/ 7789 w 10000"/>
                  <a:gd name="connsiteY83" fmla="*/ 8007 h 9935"/>
                  <a:gd name="connsiteX84" fmla="*/ 7678 w 10000"/>
                  <a:gd name="connsiteY84" fmla="*/ 8142 h 9935"/>
                  <a:gd name="connsiteX85" fmla="*/ 7347 w 10000"/>
                  <a:gd name="connsiteY85" fmla="*/ 8239 h 9935"/>
                  <a:gd name="connsiteX86" fmla="*/ 7456 w 10000"/>
                  <a:gd name="connsiteY86" fmla="*/ 8474 h 9935"/>
                  <a:gd name="connsiteX87" fmla="*/ 7402 w 10000"/>
                  <a:gd name="connsiteY87" fmla="*/ 8539 h 9935"/>
                  <a:gd name="connsiteX88" fmla="*/ 6961 w 10000"/>
                  <a:gd name="connsiteY88" fmla="*/ 8739 h 9935"/>
                  <a:gd name="connsiteX89" fmla="*/ 6519 w 10000"/>
                  <a:gd name="connsiteY89" fmla="*/ 8708 h 9935"/>
                  <a:gd name="connsiteX90" fmla="*/ 6906 w 10000"/>
                  <a:gd name="connsiteY90" fmla="*/ 8840 h 9935"/>
                  <a:gd name="connsiteX91" fmla="*/ 6906 w 10000"/>
                  <a:gd name="connsiteY91" fmla="*/ 9236 h 9935"/>
                  <a:gd name="connsiteX92" fmla="*/ 6407 w 10000"/>
                  <a:gd name="connsiteY92" fmla="*/ 9335 h 9935"/>
                  <a:gd name="connsiteX93" fmla="*/ 6298 w 10000"/>
                  <a:gd name="connsiteY93" fmla="*/ 9172 h 9935"/>
                  <a:gd name="connsiteX94" fmla="*/ 6241 w 10000"/>
                  <a:gd name="connsiteY94" fmla="*/ 9042 h 9935"/>
                  <a:gd name="connsiteX95" fmla="*/ 5747 w 10000"/>
                  <a:gd name="connsiteY95" fmla="*/ 9138 h 9935"/>
                  <a:gd name="connsiteX96" fmla="*/ 5967 w 10000"/>
                  <a:gd name="connsiteY96" fmla="*/ 9270 h 9935"/>
                  <a:gd name="connsiteX97" fmla="*/ 6131 w 10000"/>
                  <a:gd name="connsiteY97" fmla="*/ 9404 h 9935"/>
                  <a:gd name="connsiteX98" fmla="*/ 6353 w 10000"/>
                  <a:gd name="connsiteY98" fmla="*/ 9736 h 9935"/>
                  <a:gd name="connsiteX99" fmla="*/ 6628 w 10000"/>
                  <a:gd name="connsiteY99" fmla="*/ 9670 h 9935"/>
                  <a:gd name="connsiteX100" fmla="*/ 6850 w 10000"/>
                  <a:gd name="connsiteY100" fmla="*/ 9935 h 9935"/>
                  <a:gd name="connsiteX0" fmla="*/ 8563 w 10000"/>
                  <a:gd name="connsiteY0" fmla="*/ 4983 h 9800"/>
                  <a:gd name="connsiteX1" fmla="*/ 8120 w 10000"/>
                  <a:gd name="connsiteY1" fmla="*/ 4983 h 9800"/>
                  <a:gd name="connsiteX2" fmla="*/ 7678 w 10000"/>
                  <a:gd name="connsiteY2" fmla="*/ 5116 h 9800"/>
                  <a:gd name="connsiteX3" fmla="*/ 7181 w 10000"/>
                  <a:gd name="connsiteY3" fmla="*/ 5084 h 9800"/>
                  <a:gd name="connsiteX4" fmla="*/ 7181 w 10000"/>
                  <a:gd name="connsiteY4" fmla="*/ 4447 h 9800"/>
                  <a:gd name="connsiteX5" fmla="*/ 7456 w 10000"/>
                  <a:gd name="connsiteY5" fmla="*/ 4416 h 9800"/>
                  <a:gd name="connsiteX6" fmla="*/ 7292 w 10000"/>
                  <a:gd name="connsiteY6" fmla="*/ 4247 h 9800"/>
                  <a:gd name="connsiteX7" fmla="*/ 7292 w 10000"/>
                  <a:gd name="connsiteY7" fmla="*/ 3981 h 9800"/>
                  <a:gd name="connsiteX8" fmla="*/ 7347 w 10000"/>
                  <a:gd name="connsiteY8" fmla="*/ 3815 h 9800"/>
                  <a:gd name="connsiteX9" fmla="*/ 6796 w 10000"/>
                  <a:gd name="connsiteY9" fmla="*/ 3546 h 9800"/>
                  <a:gd name="connsiteX10" fmla="*/ 6241 w 10000"/>
                  <a:gd name="connsiteY10" fmla="*/ 3245 h 9800"/>
                  <a:gd name="connsiteX11" fmla="*/ 5967 w 10000"/>
                  <a:gd name="connsiteY11" fmla="*/ 3043 h 9800"/>
                  <a:gd name="connsiteX12" fmla="*/ 5579 w 10000"/>
                  <a:gd name="connsiteY12" fmla="*/ 2977 h 9800"/>
                  <a:gd name="connsiteX13" fmla="*/ 5139 w 10000"/>
                  <a:gd name="connsiteY13" fmla="*/ 3011 h 9800"/>
                  <a:gd name="connsiteX14" fmla="*/ 4695 w 10000"/>
                  <a:gd name="connsiteY14" fmla="*/ 2909 h 9800"/>
                  <a:gd name="connsiteX15" fmla="*/ 4143 w 10000"/>
                  <a:gd name="connsiteY15" fmla="*/ 2106 h 9800"/>
                  <a:gd name="connsiteX16" fmla="*/ 3978 w 10000"/>
                  <a:gd name="connsiteY16" fmla="*/ 1905 h 9800"/>
                  <a:gd name="connsiteX17" fmla="*/ 3811 w 10000"/>
                  <a:gd name="connsiteY17" fmla="*/ 1437 h 9800"/>
                  <a:gd name="connsiteX18" fmla="*/ 3591 w 10000"/>
                  <a:gd name="connsiteY18" fmla="*/ 1004 h 9800"/>
                  <a:gd name="connsiteX19" fmla="*/ 2928 w 10000"/>
                  <a:gd name="connsiteY19" fmla="*/ 703 h 9800"/>
                  <a:gd name="connsiteX20" fmla="*/ 2539 w 10000"/>
                  <a:gd name="connsiteY20" fmla="*/ 65 h 9800"/>
                  <a:gd name="connsiteX21" fmla="*/ 2043 w 10000"/>
                  <a:gd name="connsiteY21" fmla="*/ 65 h 9800"/>
                  <a:gd name="connsiteX22" fmla="*/ 1822 w 10000"/>
                  <a:gd name="connsiteY22" fmla="*/ 203 h 9800"/>
                  <a:gd name="connsiteX23" fmla="*/ 1769 w 10000"/>
                  <a:gd name="connsiteY23" fmla="*/ 0 h 9800"/>
                  <a:gd name="connsiteX24" fmla="*/ 1049 w 10000"/>
                  <a:gd name="connsiteY24" fmla="*/ 132 h 9800"/>
                  <a:gd name="connsiteX25" fmla="*/ 1822 w 10000"/>
                  <a:gd name="connsiteY25" fmla="*/ 269 h 9800"/>
                  <a:gd name="connsiteX26" fmla="*/ 1769 w 10000"/>
                  <a:gd name="connsiteY26" fmla="*/ 569 h 9800"/>
                  <a:gd name="connsiteX27" fmla="*/ 1933 w 10000"/>
                  <a:gd name="connsiteY27" fmla="*/ 970 h 9800"/>
                  <a:gd name="connsiteX28" fmla="*/ 2099 w 10000"/>
                  <a:gd name="connsiteY28" fmla="*/ 1203 h 9800"/>
                  <a:gd name="connsiteX29" fmla="*/ 1822 w 10000"/>
                  <a:gd name="connsiteY29" fmla="*/ 1640 h 9800"/>
                  <a:gd name="connsiteX30" fmla="*/ 1604 w 10000"/>
                  <a:gd name="connsiteY30" fmla="*/ 1640 h 9800"/>
                  <a:gd name="connsiteX31" fmla="*/ 1380 w 10000"/>
                  <a:gd name="connsiteY31" fmla="*/ 1939 h 9800"/>
                  <a:gd name="connsiteX32" fmla="*/ 1769 w 10000"/>
                  <a:gd name="connsiteY32" fmla="*/ 2074 h 9800"/>
                  <a:gd name="connsiteX33" fmla="*/ 1271 w 10000"/>
                  <a:gd name="connsiteY33" fmla="*/ 2040 h 9800"/>
                  <a:gd name="connsiteX34" fmla="*/ 1049 w 10000"/>
                  <a:gd name="connsiteY34" fmla="*/ 2440 h 9800"/>
                  <a:gd name="connsiteX35" fmla="*/ 994 w 10000"/>
                  <a:gd name="connsiteY35" fmla="*/ 2508 h 9800"/>
                  <a:gd name="connsiteX36" fmla="*/ 773 w 10000"/>
                  <a:gd name="connsiteY36" fmla="*/ 2943 h 9800"/>
                  <a:gd name="connsiteX37" fmla="*/ 1106 w 10000"/>
                  <a:gd name="connsiteY37" fmla="*/ 3043 h 9800"/>
                  <a:gd name="connsiteX38" fmla="*/ 663 w 10000"/>
                  <a:gd name="connsiteY38" fmla="*/ 3378 h 9800"/>
                  <a:gd name="connsiteX39" fmla="*/ 110 w 10000"/>
                  <a:gd name="connsiteY39" fmla="*/ 3747 h 9800"/>
                  <a:gd name="connsiteX40" fmla="*/ 0 w 10000"/>
                  <a:gd name="connsiteY40" fmla="*/ 3946 h 9800"/>
                  <a:gd name="connsiteX41" fmla="*/ 277 w 10000"/>
                  <a:gd name="connsiteY41" fmla="*/ 4380 h 9800"/>
                  <a:gd name="connsiteX42" fmla="*/ 0 w 10000"/>
                  <a:gd name="connsiteY42" fmla="*/ 4784 h 9800"/>
                  <a:gd name="connsiteX43" fmla="*/ 56 w 10000"/>
                  <a:gd name="connsiteY43" fmla="*/ 5217 h 9800"/>
                  <a:gd name="connsiteX44" fmla="*/ 222 w 10000"/>
                  <a:gd name="connsiteY44" fmla="*/ 5353 h 9800"/>
                  <a:gd name="connsiteX45" fmla="*/ 552 w 10000"/>
                  <a:gd name="connsiteY45" fmla="*/ 5318 h 9800"/>
                  <a:gd name="connsiteX46" fmla="*/ 1216 w 10000"/>
                  <a:gd name="connsiteY46" fmla="*/ 5387 h 9800"/>
                  <a:gd name="connsiteX47" fmla="*/ 1769 w 10000"/>
                  <a:gd name="connsiteY47" fmla="*/ 5251 h 9800"/>
                  <a:gd name="connsiteX48" fmla="*/ 2377 w 10000"/>
                  <a:gd name="connsiteY48" fmla="*/ 5251 h 9800"/>
                  <a:gd name="connsiteX49" fmla="*/ 2762 w 10000"/>
                  <a:gd name="connsiteY49" fmla="*/ 5116 h 9800"/>
                  <a:gd name="connsiteX50" fmla="*/ 2872 w 10000"/>
                  <a:gd name="connsiteY50" fmla="*/ 5149 h 9800"/>
                  <a:gd name="connsiteX51" fmla="*/ 2707 w 10000"/>
                  <a:gd name="connsiteY51" fmla="*/ 5217 h 9800"/>
                  <a:gd name="connsiteX52" fmla="*/ 3093 w 10000"/>
                  <a:gd name="connsiteY52" fmla="*/ 5520 h 9800"/>
                  <a:gd name="connsiteX53" fmla="*/ 3370 w 10000"/>
                  <a:gd name="connsiteY53" fmla="*/ 5451 h 9800"/>
                  <a:gd name="connsiteX54" fmla="*/ 3757 w 10000"/>
                  <a:gd name="connsiteY54" fmla="*/ 5583 h 9800"/>
                  <a:gd name="connsiteX55" fmla="*/ 4252 w 10000"/>
                  <a:gd name="connsiteY55" fmla="*/ 5552 h 9800"/>
                  <a:gd name="connsiteX56" fmla="*/ 5082 w 10000"/>
                  <a:gd name="connsiteY56" fmla="*/ 5652 h 9800"/>
                  <a:gd name="connsiteX57" fmla="*/ 5301 w 10000"/>
                  <a:gd name="connsiteY57" fmla="*/ 5720 h 9800"/>
                  <a:gd name="connsiteX58" fmla="*/ 6076 w 10000"/>
                  <a:gd name="connsiteY58" fmla="*/ 5552 h 9800"/>
                  <a:gd name="connsiteX59" fmla="*/ 6187 w 10000"/>
                  <a:gd name="connsiteY59" fmla="*/ 5652 h 9800"/>
                  <a:gd name="connsiteX60" fmla="*/ 6407 w 10000"/>
                  <a:gd name="connsiteY60" fmla="*/ 5520 h 9800"/>
                  <a:gd name="connsiteX61" fmla="*/ 6519 w 10000"/>
                  <a:gd name="connsiteY61" fmla="*/ 5689 h 9800"/>
                  <a:gd name="connsiteX62" fmla="*/ 7292 w 10000"/>
                  <a:gd name="connsiteY62" fmla="*/ 5484 h 9800"/>
                  <a:gd name="connsiteX63" fmla="*/ 7292 w 10000"/>
                  <a:gd name="connsiteY63" fmla="*/ 5282 h 9800"/>
                  <a:gd name="connsiteX64" fmla="*/ 7456 w 10000"/>
                  <a:gd name="connsiteY64" fmla="*/ 5251 h 9800"/>
                  <a:gd name="connsiteX65" fmla="*/ 7624 w 10000"/>
                  <a:gd name="connsiteY65" fmla="*/ 5318 h 9800"/>
                  <a:gd name="connsiteX66" fmla="*/ 8176 w 10000"/>
                  <a:gd name="connsiteY66" fmla="*/ 5185 h 9800"/>
                  <a:gd name="connsiteX67" fmla="*/ 8287 w 10000"/>
                  <a:gd name="connsiteY67" fmla="*/ 5217 h 9800"/>
                  <a:gd name="connsiteX68" fmla="*/ 8563 w 10000"/>
                  <a:gd name="connsiteY68" fmla="*/ 5818 h 9800"/>
                  <a:gd name="connsiteX69" fmla="*/ 8728 w 10000"/>
                  <a:gd name="connsiteY69" fmla="*/ 5887 h 9800"/>
                  <a:gd name="connsiteX70" fmla="*/ 9116 w 10000"/>
                  <a:gd name="connsiteY70" fmla="*/ 5887 h 9800"/>
                  <a:gd name="connsiteX71" fmla="*/ 9281 w 10000"/>
                  <a:gd name="connsiteY71" fmla="*/ 6155 h 9800"/>
                  <a:gd name="connsiteX72" fmla="*/ 9336 w 10000"/>
                  <a:gd name="connsiteY72" fmla="*/ 6355 h 9800"/>
                  <a:gd name="connsiteX73" fmla="*/ 10000 w 10000"/>
                  <a:gd name="connsiteY73" fmla="*/ 7156 h 9800"/>
                  <a:gd name="connsiteX74" fmla="*/ 9724 w 10000"/>
                  <a:gd name="connsiteY74" fmla="*/ 7022 h 9800"/>
                  <a:gd name="connsiteX75" fmla="*/ 8949 w 10000"/>
                  <a:gd name="connsiteY75" fmla="*/ 7156 h 9800"/>
                  <a:gd name="connsiteX76" fmla="*/ 8563 w 10000"/>
                  <a:gd name="connsiteY76" fmla="*/ 6755 h 9800"/>
                  <a:gd name="connsiteX77" fmla="*/ 8287 w 10000"/>
                  <a:gd name="connsiteY77" fmla="*/ 6788 h 9800"/>
                  <a:gd name="connsiteX78" fmla="*/ 8506 w 10000"/>
                  <a:gd name="connsiteY78" fmla="*/ 7056 h 9800"/>
                  <a:gd name="connsiteX79" fmla="*/ 8563 w 10000"/>
                  <a:gd name="connsiteY79" fmla="*/ 7257 h 9800"/>
                  <a:gd name="connsiteX80" fmla="*/ 8009 w 10000"/>
                  <a:gd name="connsiteY80" fmla="*/ 7626 h 9800"/>
                  <a:gd name="connsiteX81" fmla="*/ 7901 w 10000"/>
                  <a:gd name="connsiteY81" fmla="*/ 7827 h 9800"/>
                  <a:gd name="connsiteX82" fmla="*/ 7845 w 10000"/>
                  <a:gd name="connsiteY82" fmla="*/ 7992 h 9800"/>
                  <a:gd name="connsiteX83" fmla="*/ 7789 w 10000"/>
                  <a:gd name="connsiteY83" fmla="*/ 8059 h 9800"/>
                  <a:gd name="connsiteX84" fmla="*/ 7678 w 10000"/>
                  <a:gd name="connsiteY84" fmla="*/ 8195 h 9800"/>
                  <a:gd name="connsiteX85" fmla="*/ 7347 w 10000"/>
                  <a:gd name="connsiteY85" fmla="*/ 8293 h 9800"/>
                  <a:gd name="connsiteX86" fmla="*/ 7456 w 10000"/>
                  <a:gd name="connsiteY86" fmla="*/ 8529 h 9800"/>
                  <a:gd name="connsiteX87" fmla="*/ 7402 w 10000"/>
                  <a:gd name="connsiteY87" fmla="*/ 8595 h 9800"/>
                  <a:gd name="connsiteX88" fmla="*/ 6961 w 10000"/>
                  <a:gd name="connsiteY88" fmla="*/ 8796 h 9800"/>
                  <a:gd name="connsiteX89" fmla="*/ 6519 w 10000"/>
                  <a:gd name="connsiteY89" fmla="*/ 8765 h 9800"/>
                  <a:gd name="connsiteX90" fmla="*/ 6906 w 10000"/>
                  <a:gd name="connsiteY90" fmla="*/ 8898 h 9800"/>
                  <a:gd name="connsiteX91" fmla="*/ 6906 w 10000"/>
                  <a:gd name="connsiteY91" fmla="*/ 9296 h 9800"/>
                  <a:gd name="connsiteX92" fmla="*/ 6407 w 10000"/>
                  <a:gd name="connsiteY92" fmla="*/ 9396 h 9800"/>
                  <a:gd name="connsiteX93" fmla="*/ 6298 w 10000"/>
                  <a:gd name="connsiteY93" fmla="*/ 9232 h 9800"/>
                  <a:gd name="connsiteX94" fmla="*/ 6241 w 10000"/>
                  <a:gd name="connsiteY94" fmla="*/ 9101 h 9800"/>
                  <a:gd name="connsiteX95" fmla="*/ 5747 w 10000"/>
                  <a:gd name="connsiteY95" fmla="*/ 9198 h 9800"/>
                  <a:gd name="connsiteX96" fmla="*/ 5967 w 10000"/>
                  <a:gd name="connsiteY96" fmla="*/ 9331 h 9800"/>
                  <a:gd name="connsiteX97" fmla="*/ 6131 w 10000"/>
                  <a:gd name="connsiteY97" fmla="*/ 9466 h 9800"/>
                  <a:gd name="connsiteX98" fmla="*/ 6353 w 10000"/>
                  <a:gd name="connsiteY98" fmla="*/ 9800 h 9800"/>
                  <a:gd name="connsiteX99" fmla="*/ 6628 w 10000"/>
                  <a:gd name="connsiteY99" fmla="*/ 9733 h 98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407 w 10000"/>
                  <a:gd name="connsiteY92" fmla="*/ 9588 h 10000"/>
                  <a:gd name="connsiteX93" fmla="*/ 6298 w 10000"/>
                  <a:gd name="connsiteY93" fmla="*/ 9420 h 10000"/>
                  <a:gd name="connsiteX94" fmla="*/ 6241 w 10000"/>
                  <a:gd name="connsiteY94" fmla="*/ 9287 h 10000"/>
                  <a:gd name="connsiteX95" fmla="*/ 5747 w 10000"/>
                  <a:gd name="connsiteY95" fmla="*/ 9386 h 10000"/>
                  <a:gd name="connsiteX96" fmla="*/ 5967 w 10000"/>
                  <a:gd name="connsiteY96" fmla="*/ 9521 h 10000"/>
                  <a:gd name="connsiteX97" fmla="*/ 6131 w 10000"/>
                  <a:gd name="connsiteY97" fmla="*/ 9659 h 10000"/>
                  <a:gd name="connsiteX98" fmla="*/ 6353 w 10000"/>
                  <a:gd name="connsiteY98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98 w 10000"/>
                  <a:gd name="connsiteY92" fmla="*/ 9420 h 10000"/>
                  <a:gd name="connsiteX93" fmla="*/ 6241 w 10000"/>
                  <a:gd name="connsiteY93" fmla="*/ 9287 h 10000"/>
                  <a:gd name="connsiteX94" fmla="*/ 5747 w 10000"/>
                  <a:gd name="connsiteY94" fmla="*/ 9386 h 10000"/>
                  <a:gd name="connsiteX95" fmla="*/ 5967 w 10000"/>
                  <a:gd name="connsiteY95" fmla="*/ 9521 h 10000"/>
                  <a:gd name="connsiteX96" fmla="*/ 6131 w 10000"/>
                  <a:gd name="connsiteY96" fmla="*/ 9659 h 10000"/>
                  <a:gd name="connsiteX97" fmla="*/ 6353 w 10000"/>
                  <a:gd name="connsiteY97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131 w 10000"/>
                  <a:gd name="connsiteY95" fmla="*/ 9659 h 10000"/>
                  <a:gd name="connsiteX96" fmla="*/ 6353 w 10000"/>
                  <a:gd name="connsiteY96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353 w 10000"/>
                  <a:gd name="connsiteY95" fmla="*/ 10000 h 10000"/>
                  <a:gd name="connsiteX0" fmla="*/ 8563 w 10000"/>
                  <a:gd name="connsiteY0" fmla="*/ 5085 h 9521"/>
                  <a:gd name="connsiteX1" fmla="*/ 8120 w 10000"/>
                  <a:gd name="connsiteY1" fmla="*/ 5085 h 9521"/>
                  <a:gd name="connsiteX2" fmla="*/ 7678 w 10000"/>
                  <a:gd name="connsiteY2" fmla="*/ 5220 h 9521"/>
                  <a:gd name="connsiteX3" fmla="*/ 7181 w 10000"/>
                  <a:gd name="connsiteY3" fmla="*/ 5188 h 9521"/>
                  <a:gd name="connsiteX4" fmla="*/ 7181 w 10000"/>
                  <a:gd name="connsiteY4" fmla="*/ 4538 h 9521"/>
                  <a:gd name="connsiteX5" fmla="*/ 7456 w 10000"/>
                  <a:gd name="connsiteY5" fmla="*/ 4506 h 9521"/>
                  <a:gd name="connsiteX6" fmla="*/ 7292 w 10000"/>
                  <a:gd name="connsiteY6" fmla="*/ 4334 h 9521"/>
                  <a:gd name="connsiteX7" fmla="*/ 7292 w 10000"/>
                  <a:gd name="connsiteY7" fmla="*/ 4062 h 9521"/>
                  <a:gd name="connsiteX8" fmla="*/ 7347 w 10000"/>
                  <a:gd name="connsiteY8" fmla="*/ 3893 h 9521"/>
                  <a:gd name="connsiteX9" fmla="*/ 6796 w 10000"/>
                  <a:gd name="connsiteY9" fmla="*/ 3618 h 9521"/>
                  <a:gd name="connsiteX10" fmla="*/ 6241 w 10000"/>
                  <a:gd name="connsiteY10" fmla="*/ 3311 h 9521"/>
                  <a:gd name="connsiteX11" fmla="*/ 5967 w 10000"/>
                  <a:gd name="connsiteY11" fmla="*/ 3105 h 9521"/>
                  <a:gd name="connsiteX12" fmla="*/ 5579 w 10000"/>
                  <a:gd name="connsiteY12" fmla="*/ 3038 h 9521"/>
                  <a:gd name="connsiteX13" fmla="*/ 5139 w 10000"/>
                  <a:gd name="connsiteY13" fmla="*/ 3072 h 9521"/>
                  <a:gd name="connsiteX14" fmla="*/ 4695 w 10000"/>
                  <a:gd name="connsiteY14" fmla="*/ 2968 h 9521"/>
                  <a:gd name="connsiteX15" fmla="*/ 4143 w 10000"/>
                  <a:gd name="connsiteY15" fmla="*/ 2149 h 9521"/>
                  <a:gd name="connsiteX16" fmla="*/ 3978 w 10000"/>
                  <a:gd name="connsiteY16" fmla="*/ 1944 h 9521"/>
                  <a:gd name="connsiteX17" fmla="*/ 3811 w 10000"/>
                  <a:gd name="connsiteY17" fmla="*/ 1466 h 9521"/>
                  <a:gd name="connsiteX18" fmla="*/ 3591 w 10000"/>
                  <a:gd name="connsiteY18" fmla="*/ 1024 h 9521"/>
                  <a:gd name="connsiteX19" fmla="*/ 2928 w 10000"/>
                  <a:gd name="connsiteY19" fmla="*/ 717 h 9521"/>
                  <a:gd name="connsiteX20" fmla="*/ 2539 w 10000"/>
                  <a:gd name="connsiteY20" fmla="*/ 66 h 9521"/>
                  <a:gd name="connsiteX21" fmla="*/ 2043 w 10000"/>
                  <a:gd name="connsiteY21" fmla="*/ 66 h 9521"/>
                  <a:gd name="connsiteX22" fmla="*/ 1822 w 10000"/>
                  <a:gd name="connsiteY22" fmla="*/ 207 h 9521"/>
                  <a:gd name="connsiteX23" fmla="*/ 1769 w 10000"/>
                  <a:gd name="connsiteY23" fmla="*/ 0 h 9521"/>
                  <a:gd name="connsiteX24" fmla="*/ 1049 w 10000"/>
                  <a:gd name="connsiteY24" fmla="*/ 135 h 9521"/>
                  <a:gd name="connsiteX25" fmla="*/ 1822 w 10000"/>
                  <a:gd name="connsiteY25" fmla="*/ 274 h 9521"/>
                  <a:gd name="connsiteX26" fmla="*/ 1769 w 10000"/>
                  <a:gd name="connsiteY26" fmla="*/ 581 h 9521"/>
                  <a:gd name="connsiteX27" fmla="*/ 1933 w 10000"/>
                  <a:gd name="connsiteY27" fmla="*/ 990 h 9521"/>
                  <a:gd name="connsiteX28" fmla="*/ 2099 w 10000"/>
                  <a:gd name="connsiteY28" fmla="*/ 1228 h 9521"/>
                  <a:gd name="connsiteX29" fmla="*/ 1822 w 10000"/>
                  <a:gd name="connsiteY29" fmla="*/ 1673 h 9521"/>
                  <a:gd name="connsiteX30" fmla="*/ 1604 w 10000"/>
                  <a:gd name="connsiteY30" fmla="*/ 1673 h 9521"/>
                  <a:gd name="connsiteX31" fmla="*/ 1380 w 10000"/>
                  <a:gd name="connsiteY31" fmla="*/ 1979 h 9521"/>
                  <a:gd name="connsiteX32" fmla="*/ 1769 w 10000"/>
                  <a:gd name="connsiteY32" fmla="*/ 2116 h 9521"/>
                  <a:gd name="connsiteX33" fmla="*/ 1271 w 10000"/>
                  <a:gd name="connsiteY33" fmla="*/ 2082 h 9521"/>
                  <a:gd name="connsiteX34" fmla="*/ 1049 w 10000"/>
                  <a:gd name="connsiteY34" fmla="*/ 2490 h 9521"/>
                  <a:gd name="connsiteX35" fmla="*/ 994 w 10000"/>
                  <a:gd name="connsiteY35" fmla="*/ 2559 h 9521"/>
                  <a:gd name="connsiteX36" fmla="*/ 773 w 10000"/>
                  <a:gd name="connsiteY36" fmla="*/ 3003 h 9521"/>
                  <a:gd name="connsiteX37" fmla="*/ 1106 w 10000"/>
                  <a:gd name="connsiteY37" fmla="*/ 3105 h 9521"/>
                  <a:gd name="connsiteX38" fmla="*/ 663 w 10000"/>
                  <a:gd name="connsiteY38" fmla="*/ 3447 h 9521"/>
                  <a:gd name="connsiteX39" fmla="*/ 110 w 10000"/>
                  <a:gd name="connsiteY39" fmla="*/ 3823 h 9521"/>
                  <a:gd name="connsiteX40" fmla="*/ 0 w 10000"/>
                  <a:gd name="connsiteY40" fmla="*/ 4027 h 9521"/>
                  <a:gd name="connsiteX41" fmla="*/ 277 w 10000"/>
                  <a:gd name="connsiteY41" fmla="*/ 4469 h 9521"/>
                  <a:gd name="connsiteX42" fmla="*/ 0 w 10000"/>
                  <a:gd name="connsiteY42" fmla="*/ 4882 h 9521"/>
                  <a:gd name="connsiteX43" fmla="*/ 56 w 10000"/>
                  <a:gd name="connsiteY43" fmla="*/ 5323 h 9521"/>
                  <a:gd name="connsiteX44" fmla="*/ 222 w 10000"/>
                  <a:gd name="connsiteY44" fmla="*/ 5462 h 9521"/>
                  <a:gd name="connsiteX45" fmla="*/ 552 w 10000"/>
                  <a:gd name="connsiteY45" fmla="*/ 5427 h 9521"/>
                  <a:gd name="connsiteX46" fmla="*/ 1216 w 10000"/>
                  <a:gd name="connsiteY46" fmla="*/ 5497 h 9521"/>
                  <a:gd name="connsiteX47" fmla="*/ 1769 w 10000"/>
                  <a:gd name="connsiteY47" fmla="*/ 5358 h 9521"/>
                  <a:gd name="connsiteX48" fmla="*/ 2377 w 10000"/>
                  <a:gd name="connsiteY48" fmla="*/ 5358 h 9521"/>
                  <a:gd name="connsiteX49" fmla="*/ 2762 w 10000"/>
                  <a:gd name="connsiteY49" fmla="*/ 5220 h 9521"/>
                  <a:gd name="connsiteX50" fmla="*/ 2872 w 10000"/>
                  <a:gd name="connsiteY50" fmla="*/ 5254 h 9521"/>
                  <a:gd name="connsiteX51" fmla="*/ 2707 w 10000"/>
                  <a:gd name="connsiteY51" fmla="*/ 5323 h 9521"/>
                  <a:gd name="connsiteX52" fmla="*/ 3093 w 10000"/>
                  <a:gd name="connsiteY52" fmla="*/ 5633 h 9521"/>
                  <a:gd name="connsiteX53" fmla="*/ 3370 w 10000"/>
                  <a:gd name="connsiteY53" fmla="*/ 5562 h 9521"/>
                  <a:gd name="connsiteX54" fmla="*/ 3757 w 10000"/>
                  <a:gd name="connsiteY54" fmla="*/ 5697 h 9521"/>
                  <a:gd name="connsiteX55" fmla="*/ 4252 w 10000"/>
                  <a:gd name="connsiteY55" fmla="*/ 5665 h 9521"/>
                  <a:gd name="connsiteX56" fmla="*/ 5082 w 10000"/>
                  <a:gd name="connsiteY56" fmla="*/ 5767 h 9521"/>
                  <a:gd name="connsiteX57" fmla="*/ 5301 w 10000"/>
                  <a:gd name="connsiteY57" fmla="*/ 5837 h 9521"/>
                  <a:gd name="connsiteX58" fmla="*/ 6076 w 10000"/>
                  <a:gd name="connsiteY58" fmla="*/ 5665 h 9521"/>
                  <a:gd name="connsiteX59" fmla="*/ 6187 w 10000"/>
                  <a:gd name="connsiteY59" fmla="*/ 5767 h 9521"/>
                  <a:gd name="connsiteX60" fmla="*/ 6407 w 10000"/>
                  <a:gd name="connsiteY60" fmla="*/ 5633 h 9521"/>
                  <a:gd name="connsiteX61" fmla="*/ 6519 w 10000"/>
                  <a:gd name="connsiteY61" fmla="*/ 5805 h 9521"/>
                  <a:gd name="connsiteX62" fmla="*/ 7292 w 10000"/>
                  <a:gd name="connsiteY62" fmla="*/ 5596 h 9521"/>
                  <a:gd name="connsiteX63" fmla="*/ 7292 w 10000"/>
                  <a:gd name="connsiteY63" fmla="*/ 5390 h 9521"/>
                  <a:gd name="connsiteX64" fmla="*/ 7456 w 10000"/>
                  <a:gd name="connsiteY64" fmla="*/ 5358 h 9521"/>
                  <a:gd name="connsiteX65" fmla="*/ 7624 w 10000"/>
                  <a:gd name="connsiteY65" fmla="*/ 5427 h 9521"/>
                  <a:gd name="connsiteX66" fmla="*/ 8176 w 10000"/>
                  <a:gd name="connsiteY66" fmla="*/ 5291 h 9521"/>
                  <a:gd name="connsiteX67" fmla="*/ 8287 w 10000"/>
                  <a:gd name="connsiteY67" fmla="*/ 5323 h 9521"/>
                  <a:gd name="connsiteX68" fmla="*/ 8563 w 10000"/>
                  <a:gd name="connsiteY68" fmla="*/ 5937 h 9521"/>
                  <a:gd name="connsiteX69" fmla="*/ 8728 w 10000"/>
                  <a:gd name="connsiteY69" fmla="*/ 6007 h 9521"/>
                  <a:gd name="connsiteX70" fmla="*/ 9116 w 10000"/>
                  <a:gd name="connsiteY70" fmla="*/ 6007 h 9521"/>
                  <a:gd name="connsiteX71" fmla="*/ 9281 w 10000"/>
                  <a:gd name="connsiteY71" fmla="*/ 6281 h 9521"/>
                  <a:gd name="connsiteX72" fmla="*/ 9336 w 10000"/>
                  <a:gd name="connsiteY72" fmla="*/ 6485 h 9521"/>
                  <a:gd name="connsiteX73" fmla="*/ 10000 w 10000"/>
                  <a:gd name="connsiteY73" fmla="*/ 7302 h 9521"/>
                  <a:gd name="connsiteX74" fmla="*/ 9724 w 10000"/>
                  <a:gd name="connsiteY74" fmla="*/ 7165 h 9521"/>
                  <a:gd name="connsiteX75" fmla="*/ 8949 w 10000"/>
                  <a:gd name="connsiteY75" fmla="*/ 7302 h 9521"/>
                  <a:gd name="connsiteX76" fmla="*/ 8563 w 10000"/>
                  <a:gd name="connsiteY76" fmla="*/ 6893 h 9521"/>
                  <a:gd name="connsiteX77" fmla="*/ 8287 w 10000"/>
                  <a:gd name="connsiteY77" fmla="*/ 6927 h 9521"/>
                  <a:gd name="connsiteX78" fmla="*/ 8506 w 10000"/>
                  <a:gd name="connsiteY78" fmla="*/ 7200 h 9521"/>
                  <a:gd name="connsiteX79" fmla="*/ 8563 w 10000"/>
                  <a:gd name="connsiteY79" fmla="*/ 7405 h 9521"/>
                  <a:gd name="connsiteX80" fmla="*/ 8009 w 10000"/>
                  <a:gd name="connsiteY80" fmla="*/ 7782 h 9521"/>
                  <a:gd name="connsiteX81" fmla="*/ 7901 w 10000"/>
                  <a:gd name="connsiteY81" fmla="*/ 7987 h 9521"/>
                  <a:gd name="connsiteX82" fmla="*/ 7845 w 10000"/>
                  <a:gd name="connsiteY82" fmla="*/ 8155 h 9521"/>
                  <a:gd name="connsiteX83" fmla="*/ 7789 w 10000"/>
                  <a:gd name="connsiteY83" fmla="*/ 8223 h 9521"/>
                  <a:gd name="connsiteX84" fmla="*/ 7678 w 10000"/>
                  <a:gd name="connsiteY84" fmla="*/ 8362 h 9521"/>
                  <a:gd name="connsiteX85" fmla="*/ 7347 w 10000"/>
                  <a:gd name="connsiteY85" fmla="*/ 8462 h 9521"/>
                  <a:gd name="connsiteX86" fmla="*/ 7456 w 10000"/>
                  <a:gd name="connsiteY86" fmla="*/ 8703 h 9521"/>
                  <a:gd name="connsiteX87" fmla="*/ 7402 w 10000"/>
                  <a:gd name="connsiteY87" fmla="*/ 8770 h 9521"/>
                  <a:gd name="connsiteX88" fmla="*/ 6961 w 10000"/>
                  <a:gd name="connsiteY88" fmla="*/ 8976 h 9521"/>
                  <a:gd name="connsiteX89" fmla="*/ 6519 w 10000"/>
                  <a:gd name="connsiteY89" fmla="*/ 8944 h 9521"/>
                  <a:gd name="connsiteX90" fmla="*/ 6906 w 10000"/>
                  <a:gd name="connsiteY90" fmla="*/ 9080 h 9521"/>
                  <a:gd name="connsiteX91" fmla="*/ 6906 w 10000"/>
                  <a:gd name="connsiteY91" fmla="*/ 9486 h 9521"/>
                  <a:gd name="connsiteX92" fmla="*/ 6241 w 10000"/>
                  <a:gd name="connsiteY92" fmla="*/ 9287 h 9521"/>
                  <a:gd name="connsiteX93" fmla="*/ 5747 w 10000"/>
                  <a:gd name="connsiteY93" fmla="*/ 9386 h 9521"/>
                  <a:gd name="connsiteX94" fmla="*/ 5967 w 10000"/>
                  <a:gd name="connsiteY94" fmla="*/ 9521 h 9521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519 w 10000"/>
                  <a:gd name="connsiteY89" fmla="*/ 9394 h 10000"/>
                  <a:gd name="connsiteX90" fmla="*/ 6906 w 10000"/>
                  <a:gd name="connsiteY90" fmla="*/ 9963 h 10000"/>
                  <a:gd name="connsiteX91" fmla="*/ 6241 w 10000"/>
                  <a:gd name="connsiteY91" fmla="*/ 9754 h 10000"/>
                  <a:gd name="connsiteX92" fmla="*/ 5747 w 10000"/>
                  <a:gd name="connsiteY92" fmla="*/ 9858 h 10000"/>
                  <a:gd name="connsiteX93" fmla="*/ 5967 w 10000"/>
                  <a:gd name="connsiteY93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906 w 10000"/>
                  <a:gd name="connsiteY89" fmla="*/ 9963 h 10000"/>
                  <a:gd name="connsiteX90" fmla="*/ 6241 w 10000"/>
                  <a:gd name="connsiteY90" fmla="*/ 9754 h 10000"/>
                  <a:gd name="connsiteX91" fmla="*/ 5747 w 10000"/>
                  <a:gd name="connsiteY91" fmla="*/ 9858 h 10000"/>
                  <a:gd name="connsiteX92" fmla="*/ 5967 w 10000"/>
                  <a:gd name="connsiteY92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06 w 10000"/>
                  <a:gd name="connsiteY88" fmla="*/ 9963 h 10000"/>
                  <a:gd name="connsiteX89" fmla="*/ 6241 w 10000"/>
                  <a:gd name="connsiteY89" fmla="*/ 9754 h 10000"/>
                  <a:gd name="connsiteX90" fmla="*/ 5747 w 10000"/>
                  <a:gd name="connsiteY90" fmla="*/ 9858 h 10000"/>
                  <a:gd name="connsiteX91" fmla="*/ 5967 w 10000"/>
                  <a:gd name="connsiteY91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456 w 10000"/>
                  <a:gd name="connsiteY85" fmla="*/ 9141 h 10000"/>
                  <a:gd name="connsiteX86" fmla="*/ 7402 w 10000"/>
                  <a:gd name="connsiteY86" fmla="*/ 9211 h 10000"/>
                  <a:gd name="connsiteX87" fmla="*/ 6906 w 10000"/>
                  <a:gd name="connsiteY87" fmla="*/ 9963 h 10000"/>
                  <a:gd name="connsiteX88" fmla="*/ 6241 w 10000"/>
                  <a:gd name="connsiteY88" fmla="*/ 9754 h 10000"/>
                  <a:gd name="connsiteX89" fmla="*/ 5747 w 10000"/>
                  <a:gd name="connsiteY89" fmla="*/ 9858 h 10000"/>
                  <a:gd name="connsiteX90" fmla="*/ 5967 w 10000"/>
                  <a:gd name="connsiteY90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506 w 10000"/>
                  <a:gd name="connsiteY77" fmla="*/ 7562 h 10000"/>
                  <a:gd name="connsiteX78" fmla="*/ 8563 w 10000"/>
                  <a:gd name="connsiteY78" fmla="*/ 7778 h 10000"/>
                  <a:gd name="connsiteX79" fmla="*/ 8009 w 10000"/>
                  <a:gd name="connsiteY79" fmla="*/ 8174 h 10000"/>
                  <a:gd name="connsiteX80" fmla="*/ 7901 w 10000"/>
                  <a:gd name="connsiteY80" fmla="*/ 8389 h 10000"/>
                  <a:gd name="connsiteX81" fmla="*/ 7845 w 10000"/>
                  <a:gd name="connsiteY81" fmla="*/ 8565 h 10000"/>
                  <a:gd name="connsiteX82" fmla="*/ 7789 w 10000"/>
                  <a:gd name="connsiteY82" fmla="*/ 8637 h 10000"/>
                  <a:gd name="connsiteX83" fmla="*/ 7678 w 10000"/>
                  <a:gd name="connsiteY83" fmla="*/ 8783 h 10000"/>
                  <a:gd name="connsiteX84" fmla="*/ 7456 w 10000"/>
                  <a:gd name="connsiteY84" fmla="*/ 9141 h 10000"/>
                  <a:gd name="connsiteX85" fmla="*/ 7402 w 10000"/>
                  <a:gd name="connsiteY85" fmla="*/ 9211 h 10000"/>
                  <a:gd name="connsiteX86" fmla="*/ 6906 w 10000"/>
                  <a:gd name="connsiteY86" fmla="*/ 9963 h 10000"/>
                  <a:gd name="connsiteX87" fmla="*/ 6241 w 10000"/>
                  <a:gd name="connsiteY87" fmla="*/ 9754 h 10000"/>
                  <a:gd name="connsiteX88" fmla="*/ 5747 w 10000"/>
                  <a:gd name="connsiteY88" fmla="*/ 9858 h 10000"/>
                  <a:gd name="connsiteX89" fmla="*/ 5967 w 10000"/>
                  <a:gd name="connsiteY89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06 w 10000"/>
                  <a:gd name="connsiteY76" fmla="*/ 7562 h 10000"/>
                  <a:gd name="connsiteX77" fmla="*/ 8563 w 10000"/>
                  <a:gd name="connsiteY77" fmla="*/ 7778 h 10000"/>
                  <a:gd name="connsiteX78" fmla="*/ 8009 w 10000"/>
                  <a:gd name="connsiteY78" fmla="*/ 8174 h 10000"/>
                  <a:gd name="connsiteX79" fmla="*/ 7901 w 10000"/>
                  <a:gd name="connsiteY79" fmla="*/ 8389 h 10000"/>
                  <a:gd name="connsiteX80" fmla="*/ 7845 w 10000"/>
                  <a:gd name="connsiteY80" fmla="*/ 8565 h 10000"/>
                  <a:gd name="connsiteX81" fmla="*/ 7789 w 10000"/>
                  <a:gd name="connsiteY81" fmla="*/ 8637 h 10000"/>
                  <a:gd name="connsiteX82" fmla="*/ 7678 w 10000"/>
                  <a:gd name="connsiteY82" fmla="*/ 8783 h 10000"/>
                  <a:gd name="connsiteX83" fmla="*/ 7456 w 10000"/>
                  <a:gd name="connsiteY83" fmla="*/ 9141 h 10000"/>
                  <a:gd name="connsiteX84" fmla="*/ 7402 w 10000"/>
                  <a:gd name="connsiteY84" fmla="*/ 9211 h 10000"/>
                  <a:gd name="connsiteX85" fmla="*/ 6906 w 10000"/>
                  <a:gd name="connsiteY85" fmla="*/ 9963 h 10000"/>
                  <a:gd name="connsiteX86" fmla="*/ 6241 w 10000"/>
                  <a:gd name="connsiteY86" fmla="*/ 9754 h 10000"/>
                  <a:gd name="connsiteX87" fmla="*/ 5747 w 10000"/>
                  <a:gd name="connsiteY87" fmla="*/ 9858 h 10000"/>
                  <a:gd name="connsiteX88" fmla="*/ 5967 w 10000"/>
                  <a:gd name="connsiteY88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506 w 10000"/>
                  <a:gd name="connsiteY75" fmla="*/ 7562 h 10000"/>
                  <a:gd name="connsiteX76" fmla="*/ 8563 w 10000"/>
                  <a:gd name="connsiteY76" fmla="*/ 7778 h 10000"/>
                  <a:gd name="connsiteX77" fmla="*/ 8009 w 10000"/>
                  <a:gd name="connsiteY77" fmla="*/ 8174 h 10000"/>
                  <a:gd name="connsiteX78" fmla="*/ 7901 w 10000"/>
                  <a:gd name="connsiteY78" fmla="*/ 8389 h 10000"/>
                  <a:gd name="connsiteX79" fmla="*/ 7845 w 10000"/>
                  <a:gd name="connsiteY79" fmla="*/ 8565 h 10000"/>
                  <a:gd name="connsiteX80" fmla="*/ 7789 w 10000"/>
                  <a:gd name="connsiteY80" fmla="*/ 8637 h 10000"/>
                  <a:gd name="connsiteX81" fmla="*/ 7678 w 10000"/>
                  <a:gd name="connsiteY81" fmla="*/ 8783 h 10000"/>
                  <a:gd name="connsiteX82" fmla="*/ 7456 w 10000"/>
                  <a:gd name="connsiteY82" fmla="*/ 9141 h 10000"/>
                  <a:gd name="connsiteX83" fmla="*/ 7402 w 10000"/>
                  <a:gd name="connsiteY83" fmla="*/ 9211 h 10000"/>
                  <a:gd name="connsiteX84" fmla="*/ 6906 w 10000"/>
                  <a:gd name="connsiteY84" fmla="*/ 9963 h 10000"/>
                  <a:gd name="connsiteX85" fmla="*/ 6241 w 10000"/>
                  <a:gd name="connsiteY85" fmla="*/ 9754 h 10000"/>
                  <a:gd name="connsiteX86" fmla="*/ 5747 w 10000"/>
                  <a:gd name="connsiteY86" fmla="*/ 9858 h 10000"/>
                  <a:gd name="connsiteX87" fmla="*/ 5967 w 10000"/>
                  <a:gd name="connsiteY87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8506 w 10000"/>
                  <a:gd name="connsiteY74" fmla="*/ 7562 h 10000"/>
                  <a:gd name="connsiteX75" fmla="*/ 8563 w 10000"/>
                  <a:gd name="connsiteY75" fmla="*/ 7778 h 10000"/>
                  <a:gd name="connsiteX76" fmla="*/ 8009 w 10000"/>
                  <a:gd name="connsiteY76" fmla="*/ 8174 h 10000"/>
                  <a:gd name="connsiteX77" fmla="*/ 7901 w 10000"/>
                  <a:gd name="connsiteY77" fmla="*/ 8389 h 10000"/>
                  <a:gd name="connsiteX78" fmla="*/ 7845 w 10000"/>
                  <a:gd name="connsiteY78" fmla="*/ 8565 h 10000"/>
                  <a:gd name="connsiteX79" fmla="*/ 7789 w 10000"/>
                  <a:gd name="connsiteY79" fmla="*/ 8637 h 10000"/>
                  <a:gd name="connsiteX80" fmla="*/ 7678 w 10000"/>
                  <a:gd name="connsiteY80" fmla="*/ 8783 h 10000"/>
                  <a:gd name="connsiteX81" fmla="*/ 7456 w 10000"/>
                  <a:gd name="connsiteY81" fmla="*/ 9141 h 10000"/>
                  <a:gd name="connsiteX82" fmla="*/ 7402 w 10000"/>
                  <a:gd name="connsiteY82" fmla="*/ 9211 h 10000"/>
                  <a:gd name="connsiteX83" fmla="*/ 6906 w 10000"/>
                  <a:gd name="connsiteY83" fmla="*/ 9963 h 10000"/>
                  <a:gd name="connsiteX84" fmla="*/ 6241 w 10000"/>
                  <a:gd name="connsiteY84" fmla="*/ 9754 h 10000"/>
                  <a:gd name="connsiteX85" fmla="*/ 5747 w 10000"/>
                  <a:gd name="connsiteY85" fmla="*/ 9858 h 10000"/>
                  <a:gd name="connsiteX86" fmla="*/ 5967 w 10000"/>
                  <a:gd name="connsiteY86" fmla="*/ 10000 h 10000"/>
                  <a:gd name="connsiteX0" fmla="*/ 8563 w 9336"/>
                  <a:gd name="connsiteY0" fmla="*/ 5341 h 10000"/>
                  <a:gd name="connsiteX1" fmla="*/ 8120 w 9336"/>
                  <a:gd name="connsiteY1" fmla="*/ 5341 h 10000"/>
                  <a:gd name="connsiteX2" fmla="*/ 7678 w 9336"/>
                  <a:gd name="connsiteY2" fmla="*/ 5483 h 10000"/>
                  <a:gd name="connsiteX3" fmla="*/ 7181 w 9336"/>
                  <a:gd name="connsiteY3" fmla="*/ 5449 h 10000"/>
                  <a:gd name="connsiteX4" fmla="*/ 7181 w 9336"/>
                  <a:gd name="connsiteY4" fmla="*/ 4766 h 10000"/>
                  <a:gd name="connsiteX5" fmla="*/ 7456 w 9336"/>
                  <a:gd name="connsiteY5" fmla="*/ 4733 h 10000"/>
                  <a:gd name="connsiteX6" fmla="*/ 7292 w 9336"/>
                  <a:gd name="connsiteY6" fmla="*/ 4552 h 10000"/>
                  <a:gd name="connsiteX7" fmla="*/ 7292 w 9336"/>
                  <a:gd name="connsiteY7" fmla="*/ 4266 h 10000"/>
                  <a:gd name="connsiteX8" fmla="*/ 7347 w 9336"/>
                  <a:gd name="connsiteY8" fmla="*/ 4089 h 10000"/>
                  <a:gd name="connsiteX9" fmla="*/ 6796 w 9336"/>
                  <a:gd name="connsiteY9" fmla="*/ 3800 h 10000"/>
                  <a:gd name="connsiteX10" fmla="*/ 6241 w 9336"/>
                  <a:gd name="connsiteY10" fmla="*/ 3478 h 10000"/>
                  <a:gd name="connsiteX11" fmla="*/ 5967 w 9336"/>
                  <a:gd name="connsiteY11" fmla="*/ 3261 h 10000"/>
                  <a:gd name="connsiteX12" fmla="*/ 5579 w 9336"/>
                  <a:gd name="connsiteY12" fmla="*/ 3191 h 10000"/>
                  <a:gd name="connsiteX13" fmla="*/ 5139 w 9336"/>
                  <a:gd name="connsiteY13" fmla="*/ 3227 h 10000"/>
                  <a:gd name="connsiteX14" fmla="*/ 4695 w 9336"/>
                  <a:gd name="connsiteY14" fmla="*/ 3117 h 10000"/>
                  <a:gd name="connsiteX15" fmla="*/ 4143 w 9336"/>
                  <a:gd name="connsiteY15" fmla="*/ 2257 h 10000"/>
                  <a:gd name="connsiteX16" fmla="*/ 3978 w 9336"/>
                  <a:gd name="connsiteY16" fmla="*/ 2042 h 10000"/>
                  <a:gd name="connsiteX17" fmla="*/ 3811 w 9336"/>
                  <a:gd name="connsiteY17" fmla="*/ 1540 h 10000"/>
                  <a:gd name="connsiteX18" fmla="*/ 3591 w 9336"/>
                  <a:gd name="connsiteY18" fmla="*/ 1076 h 10000"/>
                  <a:gd name="connsiteX19" fmla="*/ 2928 w 9336"/>
                  <a:gd name="connsiteY19" fmla="*/ 753 h 10000"/>
                  <a:gd name="connsiteX20" fmla="*/ 2539 w 9336"/>
                  <a:gd name="connsiteY20" fmla="*/ 69 h 10000"/>
                  <a:gd name="connsiteX21" fmla="*/ 2043 w 9336"/>
                  <a:gd name="connsiteY21" fmla="*/ 69 h 10000"/>
                  <a:gd name="connsiteX22" fmla="*/ 1822 w 9336"/>
                  <a:gd name="connsiteY22" fmla="*/ 217 h 10000"/>
                  <a:gd name="connsiteX23" fmla="*/ 1769 w 9336"/>
                  <a:gd name="connsiteY23" fmla="*/ 0 h 10000"/>
                  <a:gd name="connsiteX24" fmla="*/ 1049 w 9336"/>
                  <a:gd name="connsiteY24" fmla="*/ 142 h 10000"/>
                  <a:gd name="connsiteX25" fmla="*/ 1822 w 9336"/>
                  <a:gd name="connsiteY25" fmla="*/ 288 h 10000"/>
                  <a:gd name="connsiteX26" fmla="*/ 1769 w 9336"/>
                  <a:gd name="connsiteY26" fmla="*/ 610 h 10000"/>
                  <a:gd name="connsiteX27" fmla="*/ 1933 w 9336"/>
                  <a:gd name="connsiteY27" fmla="*/ 1040 h 10000"/>
                  <a:gd name="connsiteX28" fmla="*/ 2099 w 9336"/>
                  <a:gd name="connsiteY28" fmla="*/ 1290 h 10000"/>
                  <a:gd name="connsiteX29" fmla="*/ 1822 w 9336"/>
                  <a:gd name="connsiteY29" fmla="*/ 1757 h 10000"/>
                  <a:gd name="connsiteX30" fmla="*/ 1604 w 9336"/>
                  <a:gd name="connsiteY30" fmla="*/ 1757 h 10000"/>
                  <a:gd name="connsiteX31" fmla="*/ 1380 w 9336"/>
                  <a:gd name="connsiteY31" fmla="*/ 2079 h 10000"/>
                  <a:gd name="connsiteX32" fmla="*/ 1769 w 9336"/>
                  <a:gd name="connsiteY32" fmla="*/ 2222 h 10000"/>
                  <a:gd name="connsiteX33" fmla="*/ 1271 w 9336"/>
                  <a:gd name="connsiteY33" fmla="*/ 2187 h 10000"/>
                  <a:gd name="connsiteX34" fmla="*/ 1049 w 9336"/>
                  <a:gd name="connsiteY34" fmla="*/ 2615 h 10000"/>
                  <a:gd name="connsiteX35" fmla="*/ 994 w 9336"/>
                  <a:gd name="connsiteY35" fmla="*/ 2688 h 10000"/>
                  <a:gd name="connsiteX36" fmla="*/ 773 w 9336"/>
                  <a:gd name="connsiteY36" fmla="*/ 3154 h 10000"/>
                  <a:gd name="connsiteX37" fmla="*/ 1106 w 9336"/>
                  <a:gd name="connsiteY37" fmla="*/ 3261 h 10000"/>
                  <a:gd name="connsiteX38" fmla="*/ 663 w 9336"/>
                  <a:gd name="connsiteY38" fmla="*/ 3620 h 10000"/>
                  <a:gd name="connsiteX39" fmla="*/ 110 w 9336"/>
                  <a:gd name="connsiteY39" fmla="*/ 4015 h 10000"/>
                  <a:gd name="connsiteX40" fmla="*/ 0 w 9336"/>
                  <a:gd name="connsiteY40" fmla="*/ 4230 h 10000"/>
                  <a:gd name="connsiteX41" fmla="*/ 277 w 9336"/>
                  <a:gd name="connsiteY41" fmla="*/ 4694 h 10000"/>
                  <a:gd name="connsiteX42" fmla="*/ 0 w 9336"/>
                  <a:gd name="connsiteY42" fmla="*/ 5128 h 10000"/>
                  <a:gd name="connsiteX43" fmla="*/ 56 w 9336"/>
                  <a:gd name="connsiteY43" fmla="*/ 5591 h 10000"/>
                  <a:gd name="connsiteX44" fmla="*/ 222 w 9336"/>
                  <a:gd name="connsiteY44" fmla="*/ 5737 h 10000"/>
                  <a:gd name="connsiteX45" fmla="*/ 552 w 9336"/>
                  <a:gd name="connsiteY45" fmla="*/ 5700 h 10000"/>
                  <a:gd name="connsiteX46" fmla="*/ 1216 w 9336"/>
                  <a:gd name="connsiteY46" fmla="*/ 5774 h 10000"/>
                  <a:gd name="connsiteX47" fmla="*/ 1769 w 9336"/>
                  <a:gd name="connsiteY47" fmla="*/ 5628 h 10000"/>
                  <a:gd name="connsiteX48" fmla="*/ 2377 w 9336"/>
                  <a:gd name="connsiteY48" fmla="*/ 5628 h 10000"/>
                  <a:gd name="connsiteX49" fmla="*/ 2762 w 9336"/>
                  <a:gd name="connsiteY49" fmla="*/ 5483 h 10000"/>
                  <a:gd name="connsiteX50" fmla="*/ 2872 w 9336"/>
                  <a:gd name="connsiteY50" fmla="*/ 5518 h 10000"/>
                  <a:gd name="connsiteX51" fmla="*/ 2707 w 9336"/>
                  <a:gd name="connsiteY51" fmla="*/ 5591 h 10000"/>
                  <a:gd name="connsiteX52" fmla="*/ 3093 w 9336"/>
                  <a:gd name="connsiteY52" fmla="*/ 5916 h 10000"/>
                  <a:gd name="connsiteX53" fmla="*/ 3370 w 9336"/>
                  <a:gd name="connsiteY53" fmla="*/ 5842 h 10000"/>
                  <a:gd name="connsiteX54" fmla="*/ 3757 w 9336"/>
                  <a:gd name="connsiteY54" fmla="*/ 5984 h 10000"/>
                  <a:gd name="connsiteX55" fmla="*/ 4252 w 9336"/>
                  <a:gd name="connsiteY55" fmla="*/ 5950 h 10000"/>
                  <a:gd name="connsiteX56" fmla="*/ 5082 w 9336"/>
                  <a:gd name="connsiteY56" fmla="*/ 6057 h 10000"/>
                  <a:gd name="connsiteX57" fmla="*/ 5301 w 9336"/>
                  <a:gd name="connsiteY57" fmla="*/ 6131 h 10000"/>
                  <a:gd name="connsiteX58" fmla="*/ 6076 w 9336"/>
                  <a:gd name="connsiteY58" fmla="*/ 5950 h 10000"/>
                  <a:gd name="connsiteX59" fmla="*/ 6187 w 9336"/>
                  <a:gd name="connsiteY59" fmla="*/ 6057 h 10000"/>
                  <a:gd name="connsiteX60" fmla="*/ 6407 w 9336"/>
                  <a:gd name="connsiteY60" fmla="*/ 5916 h 10000"/>
                  <a:gd name="connsiteX61" fmla="*/ 6519 w 9336"/>
                  <a:gd name="connsiteY61" fmla="*/ 6097 h 10000"/>
                  <a:gd name="connsiteX62" fmla="*/ 7292 w 9336"/>
                  <a:gd name="connsiteY62" fmla="*/ 5878 h 10000"/>
                  <a:gd name="connsiteX63" fmla="*/ 7292 w 9336"/>
                  <a:gd name="connsiteY63" fmla="*/ 5661 h 10000"/>
                  <a:gd name="connsiteX64" fmla="*/ 7456 w 9336"/>
                  <a:gd name="connsiteY64" fmla="*/ 5628 h 10000"/>
                  <a:gd name="connsiteX65" fmla="*/ 7624 w 9336"/>
                  <a:gd name="connsiteY65" fmla="*/ 5700 h 10000"/>
                  <a:gd name="connsiteX66" fmla="*/ 8176 w 9336"/>
                  <a:gd name="connsiteY66" fmla="*/ 5557 h 10000"/>
                  <a:gd name="connsiteX67" fmla="*/ 8287 w 9336"/>
                  <a:gd name="connsiteY67" fmla="*/ 5591 h 10000"/>
                  <a:gd name="connsiteX68" fmla="*/ 8563 w 9336"/>
                  <a:gd name="connsiteY68" fmla="*/ 6236 h 10000"/>
                  <a:gd name="connsiteX69" fmla="*/ 8728 w 9336"/>
                  <a:gd name="connsiteY69" fmla="*/ 6309 h 10000"/>
                  <a:gd name="connsiteX70" fmla="*/ 9116 w 9336"/>
                  <a:gd name="connsiteY70" fmla="*/ 6309 h 10000"/>
                  <a:gd name="connsiteX71" fmla="*/ 9281 w 9336"/>
                  <a:gd name="connsiteY71" fmla="*/ 6597 h 10000"/>
                  <a:gd name="connsiteX72" fmla="*/ 9336 w 9336"/>
                  <a:gd name="connsiteY72" fmla="*/ 6811 h 10000"/>
                  <a:gd name="connsiteX73" fmla="*/ 8506 w 9336"/>
                  <a:gd name="connsiteY73" fmla="*/ 7562 h 10000"/>
                  <a:gd name="connsiteX74" fmla="*/ 8563 w 9336"/>
                  <a:gd name="connsiteY74" fmla="*/ 7778 h 10000"/>
                  <a:gd name="connsiteX75" fmla="*/ 8009 w 9336"/>
                  <a:gd name="connsiteY75" fmla="*/ 8174 h 10000"/>
                  <a:gd name="connsiteX76" fmla="*/ 7901 w 9336"/>
                  <a:gd name="connsiteY76" fmla="*/ 8389 h 10000"/>
                  <a:gd name="connsiteX77" fmla="*/ 7845 w 9336"/>
                  <a:gd name="connsiteY77" fmla="*/ 8565 h 10000"/>
                  <a:gd name="connsiteX78" fmla="*/ 7789 w 9336"/>
                  <a:gd name="connsiteY78" fmla="*/ 8637 h 10000"/>
                  <a:gd name="connsiteX79" fmla="*/ 7678 w 9336"/>
                  <a:gd name="connsiteY79" fmla="*/ 8783 h 10000"/>
                  <a:gd name="connsiteX80" fmla="*/ 7456 w 9336"/>
                  <a:gd name="connsiteY80" fmla="*/ 9141 h 10000"/>
                  <a:gd name="connsiteX81" fmla="*/ 7402 w 9336"/>
                  <a:gd name="connsiteY81" fmla="*/ 9211 h 10000"/>
                  <a:gd name="connsiteX82" fmla="*/ 6906 w 9336"/>
                  <a:gd name="connsiteY82" fmla="*/ 9963 h 10000"/>
                  <a:gd name="connsiteX83" fmla="*/ 6241 w 9336"/>
                  <a:gd name="connsiteY83" fmla="*/ 9754 h 10000"/>
                  <a:gd name="connsiteX84" fmla="*/ 5747 w 9336"/>
                  <a:gd name="connsiteY84" fmla="*/ 9858 h 10000"/>
                  <a:gd name="connsiteX85" fmla="*/ 5967 w 9336"/>
                  <a:gd name="connsiteY85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349 w 10000"/>
                  <a:gd name="connsiteY68" fmla="*/ 6309 h 10000"/>
                  <a:gd name="connsiteX69" fmla="*/ 9764 w 10000"/>
                  <a:gd name="connsiteY69" fmla="*/ 6309 h 10000"/>
                  <a:gd name="connsiteX70" fmla="*/ 9941 w 10000"/>
                  <a:gd name="connsiteY70" fmla="*/ 6597 h 10000"/>
                  <a:gd name="connsiteX71" fmla="*/ 10000 w 10000"/>
                  <a:gd name="connsiteY71" fmla="*/ 6811 h 10000"/>
                  <a:gd name="connsiteX72" fmla="*/ 9111 w 10000"/>
                  <a:gd name="connsiteY72" fmla="*/ 7562 h 10000"/>
                  <a:gd name="connsiteX73" fmla="*/ 9172 w 10000"/>
                  <a:gd name="connsiteY73" fmla="*/ 7778 h 10000"/>
                  <a:gd name="connsiteX74" fmla="*/ 8579 w 10000"/>
                  <a:gd name="connsiteY74" fmla="*/ 8174 h 10000"/>
                  <a:gd name="connsiteX75" fmla="*/ 8463 w 10000"/>
                  <a:gd name="connsiteY75" fmla="*/ 8389 h 10000"/>
                  <a:gd name="connsiteX76" fmla="*/ 8403 w 10000"/>
                  <a:gd name="connsiteY76" fmla="*/ 8565 h 10000"/>
                  <a:gd name="connsiteX77" fmla="*/ 8343 w 10000"/>
                  <a:gd name="connsiteY77" fmla="*/ 8637 h 10000"/>
                  <a:gd name="connsiteX78" fmla="*/ 8224 w 10000"/>
                  <a:gd name="connsiteY78" fmla="*/ 8783 h 10000"/>
                  <a:gd name="connsiteX79" fmla="*/ 7986 w 10000"/>
                  <a:gd name="connsiteY79" fmla="*/ 9141 h 10000"/>
                  <a:gd name="connsiteX80" fmla="*/ 7928 w 10000"/>
                  <a:gd name="connsiteY80" fmla="*/ 9211 h 10000"/>
                  <a:gd name="connsiteX81" fmla="*/ 7397 w 10000"/>
                  <a:gd name="connsiteY81" fmla="*/ 9963 h 10000"/>
                  <a:gd name="connsiteX82" fmla="*/ 6685 w 10000"/>
                  <a:gd name="connsiteY82" fmla="*/ 9754 h 10000"/>
                  <a:gd name="connsiteX83" fmla="*/ 6156 w 10000"/>
                  <a:gd name="connsiteY83" fmla="*/ 9858 h 10000"/>
                  <a:gd name="connsiteX84" fmla="*/ 6391 w 10000"/>
                  <a:gd name="connsiteY84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764 w 10000"/>
                  <a:gd name="connsiteY68" fmla="*/ 6309 h 10000"/>
                  <a:gd name="connsiteX69" fmla="*/ 9941 w 10000"/>
                  <a:gd name="connsiteY69" fmla="*/ 6597 h 10000"/>
                  <a:gd name="connsiteX70" fmla="*/ 10000 w 10000"/>
                  <a:gd name="connsiteY70" fmla="*/ 6811 h 10000"/>
                  <a:gd name="connsiteX71" fmla="*/ 9111 w 10000"/>
                  <a:gd name="connsiteY71" fmla="*/ 7562 h 10000"/>
                  <a:gd name="connsiteX72" fmla="*/ 9172 w 10000"/>
                  <a:gd name="connsiteY72" fmla="*/ 7778 h 10000"/>
                  <a:gd name="connsiteX73" fmla="*/ 8579 w 10000"/>
                  <a:gd name="connsiteY73" fmla="*/ 8174 h 10000"/>
                  <a:gd name="connsiteX74" fmla="*/ 8463 w 10000"/>
                  <a:gd name="connsiteY74" fmla="*/ 8389 h 10000"/>
                  <a:gd name="connsiteX75" fmla="*/ 8403 w 10000"/>
                  <a:gd name="connsiteY75" fmla="*/ 8565 h 10000"/>
                  <a:gd name="connsiteX76" fmla="*/ 8343 w 10000"/>
                  <a:gd name="connsiteY76" fmla="*/ 8637 h 10000"/>
                  <a:gd name="connsiteX77" fmla="*/ 8224 w 10000"/>
                  <a:gd name="connsiteY77" fmla="*/ 8783 h 10000"/>
                  <a:gd name="connsiteX78" fmla="*/ 7986 w 10000"/>
                  <a:gd name="connsiteY78" fmla="*/ 9141 h 10000"/>
                  <a:gd name="connsiteX79" fmla="*/ 7928 w 10000"/>
                  <a:gd name="connsiteY79" fmla="*/ 9211 h 10000"/>
                  <a:gd name="connsiteX80" fmla="*/ 7397 w 10000"/>
                  <a:gd name="connsiteY80" fmla="*/ 9963 h 10000"/>
                  <a:gd name="connsiteX81" fmla="*/ 6685 w 10000"/>
                  <a:gd name="connsiteY81" fmla="*/ 9754 h 10000"/>
                  <a:gd name="connsiteX82" fmla="*/ 6156 w 10000"/>
                  <a:gd name="connsiteY82" fmla="*/ 9858 h 10000"/>
                  <a:gd name="connsiteX83" fmla="*/ 6391 w 10000"/>
                  <a:gd name="connsiteY83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941 w 10000"/>
                  <a:gd name="connsiteY68" fmla="*/ 6597 h 10000"/>
                  <a:gd name="connsiteX69" fmla="*/ 10000 w 10000"/>
                  <a:gd name="connsiteY69" fmla="*/ 6811 h 10000"/>
                  <a:gd name="connsiteX70" fmla="*/ 9111 w 10000"/>
                  <a:gd name="connsiteY70" fmla="*/ 7562 h 10000"/>
                  <a:gd name="connsiteX71" fmla="*/ 9172 w 10000"/>
                  <a:gd name="connsiteY71" fmla="*/ 7778 h 10000"/>
                  <a:gd name="connsiteX72" fmla="*/ 8579 w 10000"/>
                  <a:gd name="connsiteY72" fmla="*/ 8174 h 10000"/>
                  <a:gd name="connsiteX73" fmla="*/ 8463 w 10000"/>
                  <a:gd name="connsiteY73" fmla="*/ 8389 h 10000"/>
                  <a:gd name="connsiteX74" fmla="*/ 8403 w 10000"/>
                  <a:gd name="connsiteY74" fmla="*/ 8565 h 10000"/>
                  <a:gd name="connsiteX75" fmla="*/ 8343 w 10000"/>
                  <a:gd name="connsiteY75" fmla="*/ 8637 h 10000"/>
                  <a:gd name="connsiteX76" fmla="*/ 8224 w 10000"/>
                  <a:gd name="connsiteY76" fmla="*/ 8783 h 10000"/>
                  <a:gd name="connsiteX77" fmla="*/ 7986 w 10000"/>
                  <a:gd name="connsiteY77" fmla="*/ 9141 h 10000"/>
                  <a:gd name="connsiteX78" fmla="*/ 7928 w 10000"/>
                  <a:gd name="connsiteY78" fmla="*/ 9211 h 10000"/>
                  <a:gd name="connsiteX79" fmla="*/ 7397 w 10000"/>
                  <a:gd name="connsiteY79" fmla="*/ 9963 h 10000"/>
                  <a:gd name="connsiteX80" fmla="*/ 6685 w 10000"/>
                  <a:gd name="connsiteY80" fmla="*/ 9754 h 10000"/>
                  <a:gd name="connsiteX81" fmla="*/ 6156 w 10000"/>
                  <a:gd name="connsiteY81" fmla="*/ 9858 h 10000"/>
                  <a:gd name="connsiteX82" fmla="*/ 6391 w 10000"/>
                  <a:gd name="connsiteY82" fmla="*/ 10000 h 10000"/>
                  <a:gd name="connsiteX0" fmla="*/ 9172 w 9980"/>
                  <a:gd name="connsiteY0" fmla="*/ 5341 h 10000"/>
                  <a:gd name="connsiteX1" fmla="*/ 8698 w 9980"/>
                  <a:gd name="connsiteY1" fmla="*/ 5341 h 10000"/>
                  <a:gd name="connsiteX2" fmla="*/ 8224 w 9980"/>
                  <a:gd name="connsiteY2" fmla="*/ 5483 h 10000"/>
                  <a:gd name="connsiteX3" fmla="*/ 7692 w 9980"/>
                  <a:gd name="connsiteY3" fmla="*/ 5449 h 10000"/>
                  <a:gd name="connsiteX4" fmla="*/ 7692 w 9980"/>
                  <a:gd name="connsiteY4" fmla="*/ 4766 h 10000"/>
                  <a:gd name="connsiteX5" fmla="*/ 7986 w 9980"/>
                  <a:gd name="connsiteY5" fmla="*/ 4733 h 10000"/>
                  <a:gd name="connsiteX6" fmla="*/ 7811 w 9980"/>
                  <a:gd name="connsiteY6" fmla="*/ 4552 h 10000"/>
                  <a:gd name="connsiteX7" fmla="*/ 7811 w 9980"/>
                  <a:gd name="connsiteY7" fmla="*/ 4266 h 10000"/>
                  <a:gd name="connsiteX8" fmla="*/ 7870 w 9980"/>
                  <a:gd name="connsiteY8" fmla="*/ 4089 h 10000"/>
                  <a:gd name="connsiteX9" fmla="*/ 7279 w 9980"/>
                  <a:gd name="connsiteY9" fmla="*/ 3800 h 10000"/>
                  <a:gd name="connsiteX10" fmla="*/ 6685 w 9980"/>
                  <a:gd name="connsiteY10" fmla="*/ 3478 h 10000"/>
                  <a:gd name="connsiteX11" fmla="*/ 6391 w 9980"/>
                  <a:gd name="connsiteY11" fmla="*/ 3261 h 10000"/>
                  <a:gd name="connsiteX12" fmla="*/ 5976 w 9980"/>
                  <a:gd name="connsiteY12" fmla="*/ 3191 h 10000"/>
                  <a:gd name="connsiteX13" fmla="*/ 5504 w 9980"/>
                  <a:gd name="connsiteY13" fmla="*/ 3227 h 10000"/>
                  <a:gd name="connsiteX14" fmla="*/ 5029 w 9980"/>
                  <a:gd name="connsiteY14" fmla="*/ 3117 h 10000"/>
                  <a:gd name="connsiteX15" fmla="*/ 4438 w 9980"/>
                  <a:gd name="connsiteY15" fmla="*/ 2257 h 10000"/>
                  <a:gd name="connsiteX16" fmla="*/ 4261 w 9980"/>
                  <a:gd name="connsiteY16" fmla="*/ 2042 h 10000"/>
                  <a:gd name="connsiteX17" fmla="*/ 4082 w 9980"/>
                  <a:gd name="connsiteY17" fmla="*/ 1540 h 10000"/>
                  <a:gd name="connsiteX18" fmla="*/ 3846 w 9980"/>
                  <a:gd name="connsiteY18" fmla="*/ 1076 h 10000"/>
                  <a:gd name="connsiteX19" fmla="*/ 3136 w 9980"/>
                  <a:gd name="connsiteY19" fmla="*/ 753 h 10000"/>
                  <a:gd name="connsiteX20" fmla="*/ 2720 w 9980"/>
                  <a:gd name="connsiteY20" fmla="*/ 69 h 10000"/>
                  <a:gd name="connsiteX21" fmla="*/ 2188 w 9980"/>
                  <a:gd name="connsiteY21" fmla="*/ 69 h 10000"/>
                  <a:gd name="connsiteX22" fmla="*/ 1952 w 9980"/>
                  <a:gd name="connsiteY22" fmla="*/ 217 h 10000"/>
                  <a:gd name="connsiteX23" fmla="*/ 1895 w 9980"/>
                  <a:gd name="connsiteY23" fmla="*/ 0 h 10000"/>
                  <a:gd name="connsiteX24" fmla="*/ 1124 w 9980"/>
                  <a:gd name="connsiteY24" fmla="*/ 142 h 10000"/>
                  <a:gd name="connsiteX25" fmla="*/ 1952 w 9980"/>
                  <a:gd name="connsiteY25" fmla="*/ 288 h 10000"/>
                  <a:gd name="connsiteX26" fmla="*/ 1895 w 9980"/>
                  <a:gd name="connsiteY26" fmla="*/ 610 h 10000"/>
                  <a:gd name="connsiteX27" fmla="*/ 2070 w 9980"/>
                  <a:gd name="connsiteY27" fmla="*/ 1040 h 10000"/>
                  <a:gd name="connsiteX28" fmla="*/ 2248 w 9980"/>
                  <a:gd name="connsiteY28" fmla="*/ 1290 h 10000"/>
                  <a:gd name="connsiteX29" fmla="*/ 1952 w 9980"/>
                  <a:gd name="connsiteY29" fmla="*/ 1757 h 10000"/>
                  <a:gd name="connsiteX30" fmla="*/ 1718 w 9980"/>
                  <a:gd name="connsiteY30" fmla="*/ 1757 h 10000"/>
                  <a:gd name="connsiteX31" fmla="*/ 1478 w 9980"/>
                  <a:gd name="connsiteY31" fmla="*/ 2079 h 10000"/>
                  <a:gd name="connsiteX32" fmla="*/ 1895 w 9980"/>
                  <a:gd name="connsiteY32" fmla="*/ 2222 h 10000"/>
                  <a:gd name="connsiteX33" fmla="*/ 1361 w 9980"/>
                  <a:gd name="connsiteY33" fmla="*/ 2187 h 10000"/>
                  <a:gd name="connsiteX34" fmla="*/ 1124 w 9980"/>
                  <a:gd name="connsiteY34" fmla="*/ 2615 h 10000"/>
                  <a:gd name="connsiteX35" fmla="*/ 1065 w 9980"/>
                  <a:gd name="connsiteY35" fmla="*/ 2688 h 10000"/>
                  <a:gd name="connsiteX36" fmla="*/ 828 w 9980"/>
                  <a:gd name="connsiteY36" fmla="*/ 3154 h 10000"/>
                  <a:gd name="connsiteX37" fmla="*/ 1185 w 9980"/>
                  <a:gd name="connsiteY37" fmla="*/ 3261 h 10000"/>
                  <a:gd name="connsiteX38" fmla="*/ 710 w 9980"/>
                  <a:gd name="connsiteY38" fmla="*/ 3620 h 10000"/>
                  <a:gd name="connsiteX39" fmla="*/ 118 w 9980"/>
                  <a:gd name="connsiteY39" fmla="*/ 4015 h 10000"/>
                  <a:gd name="connsiteX40" fmla="*/ 0 w 9980"/>
                  <a:gd name="connsiteY40" fmla="*/ 4230 h 10000"/>
                  <a:gd name="connsiteX41" fmla="*/ 297 w 9980"/>
                  <a:gd name="connsiteY41" fmla="*/ 4694 h 10000"/>
                  <a:gd name="connsiteX42" fmla="*/ 0 w 9980"/>
                  <a:gd name="connsiteY42" fmla="*/ 5128 h 10000"/>
                  <a:gd name="connsiteX43" fmla="*/ 60 w 9980"/>
                  <a:gd name="connsiteY43" fmla="*/ 5591 h 10000"/>
                  <a:gd name="connsiteX44" fmla="*/ 238 w 9980"/>
                  <a:gd name="connsiteY44" fmla="*/ 5737 h 10000"/>
                  <a:gd name="connsiteX45" fmla="*/ 591 w 9980"/>
                  <a:gd name="connsiteY45" fmla="*/ 5700 h 10000"/>
                  <a:gd name="connsiteX46" fmla="*/ 1302 w 9980"/>
                  <a:gd name="connsiteY46" fmla="*/ 5774 h 10000"/>
                  <a:gd name="connsiteX47" fmla="*/ 1895 w 9980"/>
                  <a:gd name="connsiteY47" fmla="*/ 5628 h 10000"/>
                  <a:gd name="connsiteX48" fmla="*/ 2546 w 9980"/>
                  <a:gd name="connsiteY48" fmla="*/ 5628 h 10000"/>
                  <a:gd name="connsiteX49" fmla="*/ 2958 w 9980"/>
                  <a:gd name="connsiteY49" fmla="*/ 5483 h 10000"/>
                  <a:gd name="connsiteX50" fmla="*/ 3076 w 9980"/>
                  <a:gd name="connsiteY50" fmla="*/ 5518 h 10000"/>
                  <a:gd name="connsiteX51" fmla="*/ 2900 w 9980"/>
                  <a:gd name="connsiteY51" fmla="*/ 5591 h 10000"/>
                  <a:gd name="connsiteX52" fmla="*/ 3313 w 9980"/>
                  <a:gd name="connsiteY52" fmla="*/ 5916 h 10000"/>
                  <a:gd name="connsiteX53" fmla="*/ 3610 w 9980"/>
                  <a:gd name="connsiteY53" fmla="*/ 5842 h 10000"/>
                  <a:gd name="connsiteX54" fmla="*/ 4024 w 9980"/>
                  <a:gd name="connsiteY54" fmla="*/ 5984 h 10000"/>
                  <a:gd name="connsiteX55" fmla="*/ 4554 w 9980"/>
                  <a:gd name="connsiteY55" fmla="*/ 5950 h 10000"/>
                  <a:gd name="connsiteX56" fmla="*/ 5443 w 9980"/>
                  <a:gd name="connsiteY56" fmla="*/ 6057 h 10000"/>
                  <a:gd name="connsiteX57" fmla="*/ 5678 w 9980"/>
                  <a:gd name="connsiteY57" fmla="*/ 6131 h 10000"/>
                  <a:gd name="connsiteX58" fmla="*/ 6508 w 9980"/>
                  <a:gd name="connsiteY58" fmla="*/ 5950 h 10000"/>
                  <a:gd name="connsiteX59" fmla="*/ 6627 w 9980"/>
                  <a:gd name="connsiteY59" fmla="*/ 6057 h 10000"/>
                  <a:gd name="connsiteX60" fmla="*/ 6863 w 9980"/>
                  <a:gd name="connsiteY60" fmla="*/ 5916 h 10000"/>
                  <a:gd name="connsiteX61" fmla="*/ 6983 w 9980"/>
                  <a:gd name="connsiteY61" fmla="*/ 6097 h 10000"/>
                  <a:gd name="connsiteX62" fmla="*/ 7811 w 9980"/>
                  <a:gd name="connsiteY62" fmla="*/ 5878 h 10000"/>
                  <a:gd name="connsiteX63" fmla="*/ 7811 w 9980"/>
                  <a:gd name="connsiteY63" fmla="*/ 5661 h 10000"/>
                  <a:gd name="connsiteX64" fmla="*/ 7986 w 9980"/>
                  <a:gd name="connsiteY64" fmla="*/ 5628 h 10000"/>
                  <a:gd name="connsiteX65" fmla="*/ 8166 w 9980"/>
                  <a:gd name="connsiteY65" fmla="*/ 5700 h 10000"/>
                  <a:gd name="connsiteX66" fmla="*/ 8757 w 9980"/>
                  <a:gd name="connsiteY66" fmla="*/ 5557 h 10000"/>
                  <a:gd name="connsiteX67" fmla="*/ 8876 w 9980"/>
                  <a:gd name="connsiteY67" fmla="*/ 5591 h 10000"/>
                  <a:gd name="connsiteX68" fmla="*/ 9941 w 9980"/>
                  <a:gd name="connsiteY68" fmla="*/ 6597 h 10000"/>
                  <a:gd name="connsiteX69" fmla="*/ 9111 w 9980"/>
                  <a:gd name="connsiteY69" fmla="*/ 7562 h 10000"/>
                  <a:gd name="connsiteX70" fmla="*/ 9172 w 9980"/>
                  <a:gd name="connsiteY70" fmla="*/ 7778 h 10000"/>
                  <a:gd name="connsiteX71" fmla="*/ 8579 w 9980"/>
                  <a:gd name="connsiteY71" fmla="*/ 8174 h 10000"/>
                  <a:gd name="connsiteX72" fmla="*/ 8463 w 9980"/>
                  <a:gd name="connsiteY72" fmla="*/ 8389 h 10000"/>
                  <a:gd name="connsiteX73" fmla="*/ 8403 w 9980"/>
                  <a:gd name="connsiteY73" fmla="*/ 8565 h 10000"/>
                  <a:gd name="connsiteX74" fmla="*/ 8343 w 9980"/>
                  <a:gd name="connsiteY74" fmla="*/ 8637 h 10000"/>
                  <a:gd name="connsiteX75" fmla="*/ 8224 w 9980"/>
                  <a:gd name="connsiteY75" fmla="*/ 8783 h 10000"/>
                  <a:gd name="connsiteX76" fmla="*/ 7986 w 9980"/>
                  <a:gd name="connsiteY76" fmla="*/ 9141 h 10000"/>
                  <a:gd name="connsiteX77" fmla="*/ 7928 w 9980"/>
                  <a:gd name="connsiteY77" fmla="*/ 9211 h 10000"/>
                  <a:gd name="connsiteX78" fmla="*/ 7397 w 9980"/>
                  <a:gd name="connsiteY78" fmla="*/ 9963 h 10000"/>
                  <a:gd name="connsiteX79" fmla="*/ 6685 w 9980"/>
                  <a:gd name="connsiteY79" fmla="*/ 9754 h 10000"/>
                  <a:gd name="connsiteX80" fmla="*/ 6156 w 9980"/>
                  <a:gd name="connsiteY80" fmla="*/ 9858 h 10000"/>
                  <a:gd name="connsiteX81" fmla="*/ 6391 w 9980"/>
                  <a:gd name="connsiteY81" fmla="*/ 10000 h 10000"/>
                  <a:gd name="connsiteX0" fmla="*/ 9190 w 9190"/>
                  <a:gd name="connsiteY0" fmla="*/ 5341 h 10000"/>
                  <a:gd name="connsiteX1" fmla="*/ 8715 w 9190"/>
                  <a:gd name="connsiteY1" fmla="*/ 5341 h 10000"/>
                  <a:gd name="connsiteX2" fmla="*/ 8240 w 9190"/>
                  <a:gd name="connsiteY2" fmla="*/ 5483 h 10000"/>
                  <a:gd name="connsiteX3" fmla="*/ 7707 w 9190"/>
                  <a:gd name="connsiteY3" fmla="*/ 5449 h 10000"/>
                  <a:gd name="connsiteX4" fmla="*/ 7707 w 9190"/>
                  <a:gd name="connsiteY4" fmla="*/ 4766 h 10000"/>
                  <a:gd name="connsiteX5" fmla="*/ 8002 w 9190"/>
                  <a:gd name="connsiteY5" fmla="*/ 4733 h 10000"/>
                  <a:gd name="connsiteX6" fmla="*/ 7827 w 9190"/>
                  <a:gd name="connsiteY6" fmla="*/ 4552 h 10000"/>
                  <a:gd name="connsiteX7" fmla="*/ 7827 w 9190"/>
                  <a:gd name="connsiteY7" fmla="*/ 4266 h 10000"/>
                  <a:gd name="connsiteX8" fmla="*/ 7886 w 9190"/>
                  <a:gd name="connsiteY8" fmla="*/ 4089 h 10000"/>
                  <a:gd name="connsiteX9" fmla="*/ 7294 w 9190"/>
                  <a:gd name="connsiteY9" fmla="*/ 3800 h 10000"/>
                  <a:gd name="connsiteX10" fmla="*/ 6698 w 9190"/>
                  <a:gd name="connsiteY10" fmla="*/ 3478 h 10000"/>
                  <a:gd name="connsiteX11" fmla="*/ 6404 w 9190"/>
                  <a:gd name="connsiteY11" fmla="*/ 3261 h 10000"/>
                  <a:gd name="connsiteX12" fmla="*/ 5988 w 9190"/>
                  <a:gd name="connsiteY12" fmla="*/ 3191 h 10000"/>
                  <a:gd name="connsiteX13" fmla="*/ 5515 w 9190"/>
                  <a:gd name="connsiteY13" fmla="*/ 3227 h 10000"/>
                  <a:gd name="connsiteX14" fmla="*/ 5039 w 9190"/>
                  <a:gd name="connsiteY14" fmla="*/ 3117 h 10000"/>
                  <a:gd name="connsiteX15" fmla="*/ 4447 w 9190"/>
                  <a:gd name="connsiteY15" fmla="*/ 2257 h 10000"/>
                  <a:gd name="connsiteX16" fmla="*/ 4270 w 9190"/>
                  <a:gd name="connsiteY16" fmla="*/ 2042 h 10000"/>
                  <a:gd name="connsiteX17" fmla="*/ 4090 w 9190"/>
                  <a:gd name="connsiteY17" fmla="*/ 1540 h 10000"/>
                  <a:gd name="connsiteX18" fmla="*/ 3854 w 9190"/>
                  <a:gd name="connsiteY18" fmla="*/ 1076 h 10000"/>
                  <a:gd name="connsiteX19" fmla="*/ 3142 w 9190"/>
                  <a:gd name="connsiteY19" fmla="*/ 753 h 10000"/>
                  <a:gd name="connsiteX20" fmla="*/ 2725 w 9190"/>
                  <a:gd name="connsiteY20" fmla="*/ 69 h 10000"/>
                  <a:gd name="connsiteX21" fmla="*/ 2192 w 9190"/>
                  <a:gd name="connsiteY21" fmla="*/ 69 h 10000"/>
                  <a:gd name="connsiteX22" fmla="*/ 1956 w 9190"/>
                  <a:gd name="connsiteY22" fmla="*/ 217 h 10000"/>
                  <a:gd name="connsiteX23" fmla="*/ 1899 w 9190"/>
                  <a:gd name="connsiteY23" fmla="*/ 0 h 10000"/>
                  <a:gd name="connsiteX24" fmla="*/ 1126 w 9190"/>
                  <a:gd name="connsiteY24" fmla="*/ 142 h 10000"/>
                  <a:gd name="connsiteX25" fmla="*/ 1956 w 9190"/>
                  <a:gd name="connsiteY25" fmla="*/ 288 h 10000"/>
                  <a:gd name="connsiteX26" fmla="*/ 1899 w 9190"/>
                  <a:gd name="connsiteY26" fmla="*/ 610 h 10000"/>
                  <a:gd name="connsiteX27" fmla="*/ 2074 w 9190"/>
                  <a:gd name="connsiteY27" fmla="*/ 1040 h 10000"/>
                  <a:gd name="connsiteX28" fmla="*/ 2253 w 9190"/>
                  <a:gd name="connsiteY28" fmla="*/ 1290 h 10000"/>
                  <a:gd name="connsiteX29" fmla="*/ 1956 w 9190"/>
                  <a:gd name="connsiteY29" fmla="*/ 1757 h 10000"/>
                  <a:gd name="connsiteX30" fmla="*/ 1721 w 9190"/>
                  <a:gd name="connsiteY30" fmla="*/ 1757 h 10000"/>
                  <a:gd name="connsiteX31" fmla="*/ 1481 w 9190"/>
                  <a:gd name="connsiteY31" fmla="*/ 2079 h 10000"/>
                  <a:gd name="connsiteX32" fmla="*/ 1899 w 9190"/>
                  <a:gd name="connsiteY32" fmla="*/ 2222 h 10000"/>
                  <a:gd name="connsiteX33" fmla="*/ 1364 w 9190"/>
                  <a:gd name="connsiteY33" fmla="*/ 2187 h 10000"/>
                  <a:gd name="connsiteX34" fmla="*/ 1126 w 9190"/>
                  <a:gd name="connsiteY34" fmla="*/ 2615 h 10000"/>
                  <a:gd name="connsiteX35" fmla="*/ 1067 w 9190"/>
                  <a:gd name="connsiteY35" fmla="*/ 2688 h 10000"/>
                  <a:gd name="connsiteX36" fmla="*/ 830 w 9190"/>
                  <a:gd name="connsiteY36" fmla="*/ 3154 h 10000"/>
                  <a:gd name="connsiteX37" fmla="*/ 1187 w 9190"/>
                  <a:gd name="connsiteY37" fmla="*/ 3261 h 10000"/>
                  <a:gd name="connsiteX38" fmla="*/ 711 w 9190"/>
                  <a:gd name="connsiteY38" fmla="*/ 3620 h 10000"/>
                  <a:gd name="connsiteX39" fmla="*/ 118 w 9190"/>
                  <a:gd name="connsiteY39" fmla="*/ 4015 h 10000"/>
                  <a:gd name="connsiteX40" fmla="*/ 0 w 9190"/>
                  <a:gd name="connsiteY40" fmla="*/ 4230 h 10000"/>
                  <a:gd name="connsiteX41" fmla="*/ 298 w 9190"/>
                  <a:gd name="connsiteY41" fmla="*/ 4694 h 10000"/>
                  <a:gd name="connsiteX42" fmla="*/ 0 w 9190"/>
                  <a:gd name="connsiteY42" fmla="*/ 5128 h 10000"/>
                  <a:gd name="connsiteX43" fmla="*/ 60 w 9190"/>
                  <a:gd name="connsiteY43" fmla="*/ 5591 h 10000"/>
                  <a:gd name="connsiteX44" fmla="*/ 238 w 9190"/>
                  <a:gd name="connsiteY44" fmla="*/ 5737 h 10000"/>
                  <a:gd name="connsiteX45" fmla="*/ 592 w 9190"/>
                  <a:gd name="connsiteY45" fmla="*/ 5700 h 10000"/>
                  <a:gd name="connsiteX46" fmla="*/ 1305 w 9190"/>
                  <a:gd name="connsiteY46" fmla="*/ 5774 h 10000"/>
                  <a:gd name="connsiteX47" fmla="*/ 1899 w 9190"/>
                  <a:gd name="connsiteY47" fmla="*/ 5628 h 10000"/>
                  <a:gd name="connsiteX48" fmla="*/ 2551 w 9190"/>
                  <a:gd name="connsiteY48" fmla="*/ 5628 h 10000"/>
                  <a:gd name="connsiteX49" fmla="*/ 2964 w 9190"/>
                  <a:gd name="connsiteY49" fmla="*/ 5483 h 10000"/>
                  <a:gd name="connsiteX50" fmla="*/ 3082 w 9190"/>
                  <a:gd name="connsiteY50" fmla="*/ 5518 h 10000"/>
                  <a:gd name="connsiteX51" fmla="*/ 2906 w 9190"/>
                  <a:gd name="connsiteY51" fmla="*/ 5591 h 10000"/>
                  <a:gd name="connsiteX52" fmla="*/ 3320 w 9190"/>
                  <a:gd name="connsiteY52" fmla="*/ 5916 h 10000"/>
                  <a:gd name="connsiteX53" fmla="*/ 3617 w 9190"/>
                  <a:gd name="connsiteY53" fmla="*/ 5842 h 10000"/>
                  <a:gd name="connsiteX54" fmla="*/ 4032 w 9190"/>
                  <a:gd name="connsiteY54" fmla="*/ 5984 h 10000"/>
                  <a:gd name="connsiteX55" fmla="*/ 4563 w 9190"/>
                  <a:gd name="connsiteY55" fmla="*/ 5950 h 10000"/>
                  <a:gd name="connsiteX56" fmla="*/ 5454 w 9190"/>
                  <a:gd name="connsiteY56" fmla="*/ 6057 h 10000"/>
                  <a:gd name="connsiteX57" fmla="*/ 5689 w 9190"/>
                  <a:gd name="connsiteY57" fmla="*/ 6131 h 10000"/>
                  <a:gd name="connsiteX58" fmla="*/ 6521 w 9190"/>
                  <a:gd name="connsiteY58" fmla="*/ 5950 h 10000"/>
                  <a:gd name="connsiteX59" fmla="*/ 6640 w 9190"/>
                  <a:gd name="connsiteY59" fmla="*/ 6057 h 10000"/>
                  <a:gd name="connsiteX60" fmla="*/ 6877 w 9190"/>
                  <a:gd name="connsiteY60" fmla="*/ 5916 h 10000"/>
                  <a:gd name="connsiteX61" fmla="*/ 6997 w 9190"/>
                  <a:gd name="connsiteY61" fmla="*/ 6097 h 10000"/>
                  <a:gd name="connsiteX62" fmla="*/ 7827 w 9190"/>
                  <a:gd name="connsiteY62" fmla="*/ 5878 h 10000"/>
                  <a:gd name="connsiteX63" fmla="*/ 7827 w 9190"/>
                  <a:gd name="connsiteY63" fmla="*/ 5661 h 10000"/>
                  <a:gd name="connsiteX64" fmla="*/ 8002 w 9190"/>
                  <a:gd name="connsiteY64" fmla="*/ 5628 h 10000"/>
                  <a:gd name="connsiteX65" fmla="*/ 8182 w 9190"/>
                  <a:gd name="connsiteY65" fmla="*/ 5700 h 10000"/>
                  <a:gd name="connsiteX66" fmla="*/ 8775 w 9190"/>
                  <a:gd name="connsiteY66" fmla="*/ 5557 h 10000"/>
                  <a:gd name="connsiteX67" fmla="*/ 8894 w 9190"/>
                  <a:gd name="connsiteY67" fmla="*/ 5591 h 10000"/>
                  <a:gd name="connsiteX68" fmla="*/ 9129 w 9190"/>
                  <a:gd name="connsiteY68" fmla="*/ 7562 h 10000"/>
                  <a:gd name="connsiteX69" fmla="*/ 9190 w 9190"/>
                  <a:gd name="connsiteY69" fmla="*/ 7778 h 10000"/>
                  <a:gd name="connsiteX70" fmla="*/ 8596 w 9190"/>
                  <a:gd name="connsiteY70" fmla="*/ 8174 h 10000"/>
                  <a:gd name="connsiteX71" fmla="*/ 8480 w 9190"/>
                  <a:gd name="connsiteY71" fmla="*/ 8389 h 10000"/>
                  <a:gd name="connsiteX72" fmla="*/ 8420 w 9190"/>
                  <a:gd name="connsiteY72" fmla="*/ 8565 h 10000"/>
                  <a:gd name="connsiteX73" fmla="*/ 8360 w 9190"/>
                  <a:gd name="connsiteY73" fmla="*/ 8637 h 10000"/>
                  <a:gd name="connsiteX74" fmla="*/ 8240 w 9190"/>
                  <a:gd name="connsiteY74" fmla="*/ 8783 h 10000"/>
                  <a:gd name="connsiteX75" fmla="*/ 8002 w 9190"/>
                  <a:gd name="connsiteY75" fmla="*/ 9141 h 10000"/>
                  <a:gd name="connsiteX76" fmla="*/ 7944 w 9190"/>
                  <a:gd name="connsiteY76" fmla="*/ 9211 h 10000"/>
                  <a:gd name="connsiteX77" fmla="*/ 7412 w 9190"/>
                  <a:gd name="connsiteY77" fmla="*/ 9963 h 10000"/>
                  <a:gd name="connsiteX78" fmla="*/ 6698 w 9190"/>
                  <a:gd name="connsiteY78" fmla="*/ 9754 h 10000"/>
                  <a:gd name="connsiteX79" fmla="*/ 6168 w 9190"/>
                  <a:gd name="connsiteY79" fmla="*/ 9858 h 10000"/>
                  <a:gd name="connsiteX80" fmla="*/ 6404 w 9190"/>
                  <a:gd name="connsiteY80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227 w 10054"/>
                  <a:gd name="connsiteY70" fmla="*/ 8389 h 10000"/>
                  <a:gd name="connsiteX71" fmla="*/ 9162 w 10054"/>
                  <a:gd name="connsiteY71" fmla="*/ 8565 h 10000"/>
                  <a:gd name="connsiteX72" fmla="*/ 9097 w 10054"/>
                  <a:gd name="connsiteY72" fmla="*/ 8637 h 10000"/>
                  <a:gd name="connsiteX73" fmla="*/ 8966 w 10054"/>
                  <a:gd name="connsiteY73" fmla="*/ 8783 h 10000"/>
                  <a:gd name="connsiteX74" fmla="*/ 8707 w 10054"/>
                  <a:gd name="connsiteY74" fmla="*/ 9141 h 10000"/>
                  <a:gd name="connsiteX75" fmla="*/ 8644 w 10054"/>
                  <a:gd name="connsiteY75" fmla="*/ 9211 h 10000"/>
                  <a:gd name="connsiteX76" fmla="*/ 8065 w 10054"/>
                  <a:gd name="connsiteY76" fmla="*/ 9963 h 10000"/>
                  <a:gd name="connsiteX77" fmla="*/ 7288 w 10054"/>
                  <a:gd name="connsiteY77" fmla="*/ 9754 h 10000"/>
                  <a:gd name="connsiteX78" fmla="*/ 6712 w 10054"/>
                  <a:gd name="connsiteY78" fmla="*/ 9858 h 10000"/>
                  <a:gd name="connsiteX79" fmla="*/ 6968 w 10054"/>
                  <a:gd name="connsiteY79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966 w 10054"/>
                  <a:gd name="connsiteY72" fmla="*/ 8783 h 10000"/>
                  <a:gd name="connsiteX73" fmla="*/ 8707 w 10054"/>
                  <a:gd name="connsiteY73" fmla="*/ 9141 h 10000"/>
                  <a:gd name="connsiteX74" fmla="*/ 8644 w 10054"/>
                  <a:gd name="connsiteY74" fmla="*/ 9211 h 10000"/>
                  <a:gd name="connsiteX75" fmla="*/ 8065 w 10054"/>
                  <a:gd name="connsiteY75" fmla="*/ 9963 h 10000"/>
                  <a:gd name="connsiteX76" fmla="*/ 7288 w 10054"/>
                  <a:gd name="connsiteY76" fmla="*/ 9754 h 10000"/>
                  <a:gd name="connsiteX77" fmla="*/ 6712 w 10054"/>
                  <a:gd name="connsiteY77" fmla="*/ 9858 h 10000"/>
                  <a:gd name="connsiteX78" fmla="*/ 6968 w 10054"/>
                  <a:gd name="connsiteY78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644 w 10054"/>
                  <a:gd name="connsiteY73" fmla="*/ 9211 h 10000"/>
                  <a:gd name="connsiteX74" fmla="*/ 8065 w 10054"/>
                  <a:gd name="connsiteY74" fmla="*/ 9963 h 10000"/>
                  <a:gd name="connsiteX75" fmla="*/ 7288 w 10054"/>
                  <a:gd name="connsiteY75" fmla="*/ 9754 h 10000"/>
                  <a:gd name="connsiteX76" fmla="*/ 6712 w 10054"/>
                  <a:gd name="connsiteY76" fmla="*/ 9858 h 10000"/>
                  <a:gd name="connsiteX77" fmla="*/ 6968 w 10054"/>
                  <a:gd name="connsiteY77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065 w 10054"/>
                  <a:gd name="connsiteY73" fmla="*/ 9963 h 10000"/>
                  <a:gd name="connsiteX74" fmla="*/ 7288 w 10054"/>
                  <a:gd name="connsiteY74" fmla="*/ 9754 h 10000"/>
                  <a:gd name="connsiteX75" fmla="*/ 6712 w 10054"/>
                  <a:gd name="connsiteY75" fmla="*/ 9858 h 10000"/>
                  <a:gd name="connsiteX76" fmla="*/ 6968 w 10054"/>
                  <a:gd name="connsiteY76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7288 w 10054"/>
                  <a:gd name="connsiteY73" fmla="*/ 9754 h 10000"/>
                  <a:gd name="connsiteX74" fmla="*/ 6712 w 10054"/>
                  <a:gd name="connsiteY74" fmla="*/ 9858 h 10000"/>
                  <a:gd name="connsiteX75" fmla="*/ 6968 w 10054"/>
                  <a:gd name="connsiteY75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6712 w 10054"/>
                  <a:gd name="connsiteY73" fmla="*/ 9858 h 10000"/>
                  <a:gd name="connsiteX74" fmla="*/ 6968 w 10054"/>
                  <a:gd name="connsiteY74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6712 w 10054"/>
                  <a:gd name="connsiteY72" fmla="*/ 9858 h 10000"/>
                  <a:gd name="connsiteX73" fmla="*/ 6968 w 10054"/>
                  <a:gd name="connsiteY73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6712 w 10054"/>
                  <a:gd name="connsiteY71" fmla="*/ 9858 h 10000"/>
                  <a:gd name="connsiteX72" fmla="*/ 6968 w 10054"/>
                  <a:gd name="connsiteY72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162 w 10054"/>
                  <a:gd name="connsiteY69" fmla="*/ 8565 h 10000"/>
                  <a:gd name="connsiteX70" fmla="*/ 6712 w 10054"/>
                  <a:gd name="connsiteY70" fmla="*/ 9858 h 10000"/>
                  <a:gd name="connsiteX71" fmla="*/ 6968 w 10054"/>
                  <a:gd name="connsiteY71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9162 w 10000"/>
                  <a:gd name="connsiteY68" fmla="*/ 8565 h 10000"/>
                  <a:gd name="connsiteX69" fmla="*/ 6712 w 10000"/>
                  <a:gd name="connsiteY69" fmla="*/ 9858 h 10000"/>
                  <a:gd name="connsiteX70" fmla="*/ 6968 w 10000"/>
                  <a:gd name="connsiteY70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712 w 10000"/>
                  <a:gd name="connsiteY68" fmla="*/ 9858 h 10000"/>
                  <a:gd name="connsiteX69" fmla="*/ 6968 w 10000"/>
                  <a:gd name="connsiteY69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968 w 10000"/>
                  <a:gd name="connsiteY68" fmla="*/ 10000 h 10000"/>
                  <a:gd name="connsiteX0" fmla="*/ 10000 w 10000"/>
                  <a:gd name="connsiteY0" fmla="*/ 5341 h 6131"/>
                  <a:gd name="connsiteX1" fmla="*/ 9483 w 10000"/>
                  <a:gd name="connsiteY1" fmla="*/ 5341 h 6131"/>
                  <a:gd name="connsiteX2" fmla="*/ 8966 w 10000"/>
                  <a:gd name="connsiteY2" fmla="*/ 5483 h 6131"/>
                  <a:gd name="connsiteX3" fmla="*/ 8386 w 10000"/>
                  <a:gd name="connsiteY3" fmla="*/ 5449 h 6131"/>
                  <a:gd name="connsiteX4" fmla="*/ 8386 w 10000"/>
                  <a:gd name="connsiteY4" fmla="*/ 4766 h 6131"/>
                  <a:gd name="connsiteX5" fmla="*/ 8707 w 10000"/>
                  <a:gd name="connsiteY5" fmla="*/ 4733 h 6131"/>
                  <a:gd name="connsiteX6" fmla="*/ 8517 w 10000"/>
                  <a:gd name="connsiteY6" fmla="*/ 4552 h 6131"/>
                  <a:gd name="connsiteX7" fmla="*/ 8517 w 10000"/>
                  <a:gd name="connsiteY7" fmla="*/ 4266 h 6131"/>
                  <a:gd name="connsiteX8" fmla="*/ 8581 w 10000"/>
                  <a:gd name="connsiteY8" fmla="*/ 4089 h 6131"/>
                  <a:gd name="connsiteX9" fmla="*/ 7937 w 10000"/>
                  <a:gd name="connsiteY9" fmla="*/ 3800 h 6131"/>
                  <a:gd name="connsiteX10" fmla="*/ 7288 w 10000"/>
                  <a:gd name="connsiteY10" fmla="*/ 3478 h 6131"/>
                  <a:gd name="connsiteX11" fmla="*/ 6968 w 10000"/>
                  <a:gd name="connsiteY11" fmla="*/ 3261 h 6131"/>
                  <a:gd name="connsiteX12" fmla="*/ 6516 w 10000"/>
                  <a:gd name="connsiteY12" fmla="*/ 3191 h 6131"/>
                  <a:gd name="connsiteX13" fmla="*/ 6001 w 10000"/>
                  <a:gd name="connsiteY13" fmla="*/ 3227 h 6131"/>
                  <a:gd name="connsiteX14" fmla="*/ 5483 w 10000"/>
                  <a:gd name="connsiteY14" fmla="*/ 3117 h 6131"/>
                  <a:gd name="connsiteX15" fmla="*/ 4839 w 10000"/>
                  <a:gd name="connsiteY15" fmla="*/ 2257 h 6131"/>
                  <a:gd name="connsiteX16" fmla="*/ 4646 w 10000"/>
                  <a:gd name="connsiteY16" fmla="*/ 2042 h 6131"/>
                  <a:gd name="connsiteX17" fmla="*/ 4450 w 10000"/>
                  <a:gd name="connsiteY17" fmla="*/ 1540 h 6131"/>
                  <a:gd name="connsiteX18" fmla="*/ 4194 w 10000"/>
                  <a:gd name="connsiteY18" fmla="*/ 1076 h 6131"/>
                  <a:gd name="connsiteX19" fmla="*/ 3419 w 10000"/>
                  <a:gd name="connsiteY19" fmla="*/ 753 h 6131"/>
                  <a:gd name="connsiteX20" fmla="*/ 2965 w 10000"/>
                  <a:gd name="connsiteY20" fmla="*/ 69 h 6131"/>
                  <a:gd name="connsiteX21" fmla="*/ 2385 w 10000"/>
                  <a:gd name="connsiteY21" fmla="*/ 69 h 6131"/>
                  <a:gd name="connsiteX22" fmla="*/ 2128 w 10000"/>
                  <a:gd name="connsiteY22" fmla="*/ 217 h 6131"/>
                  <a:gd name="connsiteX23" fmla="*/ 2066 w 10000"/>
                  <a:gd name="connsiteY23" fmla="*/ 0 h 6131"/>
                  <a:gd name="connsiteX24" fmla="*/ 1225 w 10000"/>
                  <a:gd name="connsiteY24" fmla="*/ 142 h 6131"/>
                  <a:gd name="connsiteX25" fmla="*/ 2128 w 10000"/>
                  <a:gd name="connsiteY25" fmla="*/ 288 h 6131"/>
                  <a:gd name="connsiteX26" fmla="*/ 2066 w 10000"/>
                  <a:gd name="connsiteY26" fmla="*/ 610 h 6131"/>
                  <a:gd name="connsiteX27" fmla="*/ 2257 w 10000"/>
                  <a:gd name="connsiteY27" fmla="*/ 1040 h 6131"/>
                  <a:gd name="connsiteX28" fmla="*/ 2452 w 10000"/>
                  <a:gd name="connsiteY28" fmla="*/ 1290 h 6131"/>
                  <a:gd name="connsiteX29" fmla="*/ 2128 w 10000"/>
                  <a:gd name="connsiteY29" fmla="*/ 1757 h 6131"/>
                  <a:gd name="connsiteX30" fmla="*/ 1873 w 10000"/>
                  <a:gd name="connsiteY30" fmla="*/ 1757 h 6131"/>
                  <a:gd name="connsiteX31" fmla="*/ 1612 w 10000"/>
                  <a:gd name="connsiteY31" fmla="*/ 2079 h 6131"/>
                  <a:gd name="connsiteX32" fmla="*/ 2066 w 10000"/>
                  <a:gd name="connsiteY32" fmla="*/ 2222 h 6131"/>
                  <a:gd name="connsiteX33" fmla="*/ 1484 w 10000"/>
                  <a:gd name="connsiteY33" fmla="*/ 2187 h 6131"/>
                  <a:gd name="connsiteX34" fmla="*/ 1225 w 10000"/>
                  <a:gd name="connsiteY34" fmla="*/ 2615 h 6131"/>
                  <a:gd name="connsiteX35" fmla="*/ 1161 w 10000"/>
                  <a:gd name="connsiteY35" fmla="*/ 2688 h 6131"/>
                  <a:gd name="connsiteX36" fmla="*/ 903 w 10000"/>
                  <a:gd name="connsiteY36" fmla="*/ 3154 h 6131"/>
                  <a:gd name="connsiteX37" fmla="*/ 1292 w 10000"/>
                  <a:gd name="connsiteY37" fmla="*/ 3261 h 6131"/>
                  <a:gd name="connsiteX38" fmla="*/ 774 w 10000"/>
                  <a:gd name="connsiteY38" fmla="*/ 3620 h 6131"/>
                  <a:gd name="connsiteX39" fmla="*/ 128 w 10000"/>
                  <a:gd name="connsiteY39" fmla="*/ 4015 h 6131"/>
                  <a:gd name="connsiteX40" fmla="*/ 0 w 10000"/>
                  <a:gd name="connsiteY40" fmla="*/ 4230 h 6131"/>
                  <a:gd name="connsiteX41" fmla="*/ 324 w 10000"/>
                  <a:gd name="connsiteY41" fmla="*/ 4694 h 6131"/>
                  <a:gd name="connsiteX42" fmla="*/ 0 w 10000"/>
                  <a:gd name="connsiteY42" fmla="*/ 5128 h 6131"/>
                  <a:gd name="connsiteX43" fmla="*/ 65 w 10000"/>
                  <a:gd name="connsiteY43" fmla="*/ 5591 h 6131"/>
                  <a:gd name="connsiteX44" fmla="*/ 259 w 10000"/>
                  <a:gd name="connsiteY44" fmla="*/ 5737 h 6131"/>
                  <a:gd name="connsiteX45" fmla="*/ 644 w 10000"/>
                  <a:gd name="connsiteY45" fmla="*/ 5700 h 6131"/>
                  <a:gd name="connsiteX46" fmla="*/ 1420 w 10000"/>
                  <a:gd name="connsiteY46" fmla="*/ 5774 h 6131"/>
                  <a:gd name="connsiteX47" fmla="*/ 2066 w 10000"/>
                  <a:gd name="connsiteY47" fmla="*/ 5628 h 6131"/>
                  <a:gd name="connsiteX48" fmla="*/ 2776 w 10000"/>
                  <a:gd name="connsiteY48" fmla="*/ 5628 h 6131"/>
                  <a:gd name="connsiteX49" fmla="*/ 3225 w 10000"/>
                  <a:gd name="connsiteY49" fmla="*/ 5483 h 6131"/>
                  <a:gd name="connsiteX50" fmla="*/ 3354 w 10000"/>
                  <a:gd name="connsiteY50" fmla="*/ 5518 h 6131"/>
                  <a:gd name="connsiteX51" fmla="*/ 3162 w 10000"/>
                  <a:gd name="connsiteY51" fmla="*/ 5591 h 6131"/>
                  <a:gd name="connsiteX52" fmla="*/ 3613 w 10000"/>
                  <a:gd name="connsiteY52" fmla="*/ 5916 h 6131"/>
                  <a:gd name="connsiteX53" fmla="*/ 3936 w 10000"/>
                  <a:gd name="connsiteY53" fmla="*/ 5842 h 6131"/>
                  <a:gd name="connsiteX54" fmla="*/ 4387 w 10000"/>
                  <a:gd name="connsiteY54" fmla="*/ 5984 h 6131"/>
                  <a:gd name="connsiteX55" fmla="*/ 4965 w 10000"/>
                  <a:gd name="connsiteY55" fmla="*/ 5950 h 6131"/>
                  <a:gd name="connsiteX56" fmla="*/ 5935 w 10000"/>
                  <a:gd name="connsiteY56" fmla="*/ 6057 h 6131"/>
                  <a:gd name="connsiteX57" fmla="*/ 6190 w 10000"/>
                  <a:gd name="connsiteY57" fmla="*/ 6131 h 6131"/>
                  <a:gd name="connsiteX58" fmla="*/ 7096 w 10000"/>
                  <a:gd name="connsiteY58" fmla="*/ 5950 h 6131"/>
                  <a:gd name="connsiteX59" fmla="*/ 7225 w 10000"/>
                  <a:gd name="connsiteY59" fmla="*/ 6057 h 6131"/>
                  <a:gd name="connsiteX60" fmla="*/ 7483 w 10000"/>
                  <a:gd name="connsiteY60" fmla="*/ 5916 h 6131"/>
                  <a:gd name="connsiteX61" fmla="*/ 7614 w 10000"/>
                  <a:gd name="connsiteY61" fmla="*/ 6097 h 6131"/>
                  <a:gd name="connsiteX62" fmla="*/ 8517 w 10000"/>
                  <a:gd name="connsiteY62" fmla="*/ 5878 h 6131"/>
                  <a:gd name="connsiteX63" fmla="*/ 8517 w 10000"/>
                  <a:gd name="connsiteY63" fmla="*/ 5661 h 6131"/>
                  <a:gd name="connsiteX64" fmla="*/ 8707 w 10000"/>
                  <a:gd name="connsiteY64" fmla="*/ 5628 h 6131"/>
                  <a:gd name="connsiteX65" fmla="*/ 8903 w 10000"/>
                  <a:gd name="connsiteY65" fmla="*/ 5700 h 6131"/>
                  <a:gd name="connsiteX66" fmla="*/ 9548 w 10000"/>
                  <a:gd name="connsiteY66" fmla="*/ 5557 h 6131"/>
                  <a:gd name="connsiteX67" fmla="*/ 9678 w 10000"/>
                  <a:gd name="connsiteY67" fmla="*/ 5591 h 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000" h="6131">
                    <a:moveTo>
                      <a:pt x="10000" y="5341"/>
                    </a:moveTo>
                    <a:lnTo>
                      <a:pt x="9483" y="5341"/>
                    </a:lnTo>
                    <a:lnTo>
                      <a:pt x="8966" y="5483"/>
                    </a:lnTo>
                    <a:lnTo>
                      <a:pt x="8386" y="5449"/>
                    </a:lnTo>
                    <a:lnTo>
                      <a:pt x="8386" y="4766"/>
                    </a:lnTo>
                    <a:lnTo>
                      <a:pt x="8707" y="4733"/>
                    </a:lnTo>
                    <a:cubicBezTo>
                      <a:pt x="8643" y="4672"/>
                      <a:pt x="8581" y="4610"/>
                      <a:pt x="8517" y="4552"/>
                    </a:cubicBezTo>
                    <a:lnTo>
                      <a:pt x="8517" y="4266"/>
                    </a:lnTo>
                    <a:cubicBezTo>
                      <a:pt x="8538" y="4208"/>
                      <a:pt x="8560" y="4143"/>
                      <a:pt x="8581" y="4089"/>
                    </a:cubicBezTo>
                    <a:lnTo>
                      <a:pt x="7937" y="3800"/>
                    </a:lnTo>
                    <a:lnTo>
                      <a:pt x="7288" y="3478"/>
                    </a:lnTo>
                    <a:lnTo>
                      <a:pt x="6968" y="3261"/>
                    </a:lnTo>
                    <a:lnTo>
                      <a:pt x="6516" y="3191"/>
                    </a:lnTo>
                    <a:lnTo>
                      <a:pt x="6001" y="3227"/>
                    </a:lnTo>
                    <a:lnTo>
                      <a:pt x="5483" y="3117"/>
                    </a:lnTo>
                    <a:lnTo>
                      <a:pt x="4839" y="2257"/>
                    </a:lnTo>
                    <a:cubicBezTo>
                      <a:pt x="4774" y="2187"/>
                      <a:pt x="4711" y="2115"/>
                      <a:pt x="4646" y="2042"/>
                    </a:cubicBezTo>
                    <a:cubicBezTo>
                      <a:pt x="4578" y="1875"/>
                      <a:pt x="4516" y="1708"/>
                      <a:pt x="4450" y="1540"/>
                    </a:cubicBezTo>
                    <a:cubicBezTo>
                      <a:pt x="4366" y="1386"/>
                      <a:pt x="4282" y="1230"/>
                      <a:pt x="4194" y="1076"/>
                    </a:cubicBezTo>
                    <a:lnTo>
                      <a:pt x="3419" y="753"/>
                    </a:lnTo>
                    <a:lnTo>
                      <a:pt x="2965" y="69"/>
                    </a:lnTo>
                    <a:lnTo>
                      <a:pt x="2385" y="69"/>
                    </a:lnTo>
                    <a:lnTo>
                      <a:pt x="2128" y="217"/>
                    </a:lnTo>
                    <a:cubicBezTo>
                      <a:pt x="2108" y="143"/>
                      <a:pt x="2086" y="69"/>
                      <a:pt x="2066" y="0"/>
                    </a:cubicBezTo>
                    <a:lnTo>
                      <a:pt x="1225" y="142"/>
                    </a:lnTo>
                    <a:lnTo>
                      <a:pt x="2128" y="288"/>
                    </a:lnTo>
                    <a:cubicBezTo>
                      <a:pt x="2108" y="395"/>
                      <a:pt x="2086" y="501"/>
                      <a:pt x="2066" y="610"/>
                    </a:cubicBezTo>
                    <a:cubicBezTo>
                      <a:pt x="2128" y="753"/>
                      <a:pt x="2195" y="894"/>
                      <a:pt x="2257" y="1040"/>
                    </a:cubicBezTo>
                    <a:cubicBezTo>
                      <a:pt x="2321" y="1124"/>
                      <a:pt x="2387" y="1207"/>
                      <a:pt x="2452" y="1290"/>
                    </a:cubicBezTo>
                    <a:lnTo>
                      <a:pt x="2128" y="1757"/>
                    </a:lnTo>
                    <a:lnTo>
                      <a:pt x="1873" y="1757"/>
                    </a:lnTo>
                    <a:cubicBezTo>
                      <a:pt x="1783" y="1862"/>
                      <a:pt x="1699" y="1974"/>
                      <a:pt x="1612" y="2079"/>
                    </a:cubicBezTo>
                    <a:lnTo>
                      <a:pt x="2066" y="2222"/>
                    </a:lnTo>
                    <a:lnTo>
                      <a:pt x="1484" y="2187"/>
                    </a:lnTo>
                    <a:cubicBezTo>
                      <a:pt x="1398" y="2330"/>
                      <a:pt x="1311" y="2472"/>
                      <a:pt x="1225" y="2615"/>
                    </a:cubicBezTo>
                    <a:cubicBezTo>
                      <a:pt x="1202" y="2639"/>
                      <a:pt x="1183" y="2665"/>
                      <a:pt x="1161" y="2688"/>
                    </a:cubicBezTo>
                    <a:cubicBezTo>
                      <a:pt x="1074" y="2840"/>
                      <a:pt x="988" y="3001"/>
                      <a:pt x="903" y="3154"/>
                    </a:cubicBezTo>
                    <a:lnTo>
                      <a:pt x="1292" y="3261"/>
                    </a:lnTo>
                    <a:lnTo>
                      <a:pt x="774" y="3620"/>
                    </a:lnTo>
                    <a:lnTo>
                      <a:pt x="128" y="4015"/>
                    </a:lnTo>
                    <a:cubicBezTo>
                      <a:pt x="85" y="4086"/>
                      <a:pt x="44" y="4158"/>
                      <a:pt x="0" y="4230"/>
                    </a:cubicBezTo>
                    <a:lnTo>
                      <a:pt x="324" y="4694"/>
                    </a:lnTo>
                    <a:lnTo>
                      <a:pt x="0" y="5128"/>
                    </a:lnTo>
                    <a:cubicBezTo>
                      <a:pt x="22" y="5284"/>
                      <a:pt x="44" y="5436"/>
                      <a:pt x="65" y="5591"/>
                    </a:cubicBezTo>
                    <a:cubicBezTo>
                      <a:pt x="129" y="5640"/>
                      <a:pt x="195" y="5687"/>
                      <a:pt x="259" y="5737"/>
                    </a:cubicBezTo>
                    <a:lnTo>
                      <a:pt x="644" y="5700"/>
                    </a:lnTo>
                    <a:lnTo>
                      <a:pt x="1420" y="5774"/>
                    </a:lnTo>
                    <a:lnTo>
                      <a:pt x="2066" y="5628"/>
                    </a:lnTo>
                    <a:lnTo>
                      <a:pt x="2776" y="5628"/>
                    </a:lnTo>
                    <a:lnTo>
                      <a:pt x="3225" y="5483"/>
                    </a:lnTo>
                    <a:cubicBezTo>
                      <a:pt x="3268" y="5496"/>
                      <a:pt x="3311" y="5508"/>
                      <a:pt x="3354" y="5518"/>
                    </a:cubicBezTo>
                    <a:cubicBezTo>
                      <a:pt x="3291" y="5546"/>
                      <a:pt x="3225" y="5567"/>
                      <a:pt x="3162" y="5591"/>
                    </a:cubicBezTo>
                    <a:lnTo>
                      <a:pt x="3613" y="5916"/>
                    </a:lnTo>
                    <a:lnTo>
                      <a:pt x="3936" y="5842"/>
                    </a:lnTo>
                    <a:lnTo>
                      <a:pt x="4387" y="5984"/>
                    </a:lnTo>
                    <a:lnTo>
                      <a:pt x="4965" y="5950"/>
                    </a:lnTo>
                    <a:lnTo>
                      <a:pt x="5935" y="6057"/>
                    </a:lnTo>
                    <a:lnTo>
                      <a:pt x="6190" y="6131"/>
                    </a:lnTo>
                    <a:lnTo>
                      <a:pt x="7096" y="5950"/>
                    </a:lnTo>
                    <a:lnTo>
                      <a:pt x="7225" y="6057"/>
                    </a:lnTo>
                    <a:lnTo>
                      <a:pt x="7483" y="5916"/>
                    </a:lnTo>
                    <a:cubicBezTo>
                      <a:pt x="7527" y="5973"/>
                      <a:pt x="7571" y="6034"/>
                      <a:pt x="7614" y="6097"/>
                    </a:cubicBezTo>
                    <a:lnTo>
                      <a:pt x="8517" y="5878"/>
                    </a:lnTo>
                    <a:lnTo>
                      <a:pt x="8517" y="5661"/>
                    </a:lnTo>
                    <a:lnTo>
                      <a:pt x="8707" y="5628"/>
                    </a:lnTo>
                    <a:cubicBezTo>
                      <a:pt x="8774" y="5650"/>
                      <a:pt x="8838" y="5678"/>
                      <a:pt x="8903" y="5700"/>
                    </a:cubicBezTo>
                    <a:lnTo>
                      <a:pt x="9548" y="5557"/>
                    </a:lnTo>
                    <a:cubicBezTo>
                      <a:pt x="9592" y="5568"/>
                      <a:pt x="9634" y="5580"/>
                      <a:pt x="9678" y="5591"/>
                    </a:cubicBez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9" name="Freeform 46"/>
              <p:cNvSpPr>
                <a:spLocks/>
              </p:cNvSpPr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2579 w 10000"/>
                  <a:gd name="connsiteY123" fmla="*/ 343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8734 w 10000"/>
                  <a:gd name="connsiteY45" fmla="*/ 5498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8734 w 10000"/>
                  <a:gd name="connsiteY44" fmla="*/ 5498 h 10000"/>
                  <a:gd name="connsiteX45" fmla="*/ 8734 w 10000"/>
                  <a:gd name="connsiteY45" fmla="*/ 5498 h 10000"/>
                  <a:gd name="connsiteX46" fmla="*/ 8607 w 10000"/>
                  <a:gd name="connsiteY46" fmla="*/ 5271 h 10000"/>
                  <a:gd name="connsiteX47" fmla="*/ 8417 w 10000"/>
                  <a:gd name="connsiteY47" fmla="*/ 5422 h 10000"/>
                  <a:gd name="connsiteX48" fmla="*/ 8291 w 10000"/>
                  <a:gd name="connsiteY48" fmla="*/ 5195 h 10000"/>
                  <a:gd name="connsiteX49" fmla="*/ 8164 w 10000"/>
                  <a:gd name="connsiteY49" fmla="*/ 4968 h 10000"/>
                  <a:gd name="connsiteX50" fmla="*/ 8671 w 10000"/>
                  <a:gd name="connsiteY50" fmla="*/ 4893 h 10000"/>
                  <a:gd name="connsiteX51" fmla="*/ 8227 w 10000"/>
                  <a:gd name="connsiteY51" fmla="*/ 4591 h 10000"/>
                  <a:gd name="connsiteX52" fmla="*/ 7657 w 10000"/>
                  <a:gd name="connsiteY52" fmla="*/ 5044 h 10000"/>
                  <a:gd name="connsiteX53" fmla="*/ 7087 w 10000"/>
                  <a:gd name="connsiteY53" fmla="*/ 5497 h 10000"/>
                  <a:gd name="connsiteX54" fmla="*/ 8037 w 10000"/>
                  <a:gd name="connsiteY54" fmla="*/ 4742 h 10000"/>
                  <a:gd name="connsiteX55" fmla="*/ 7531 w 10000"/>
                  <a:gd name="connsiteY55" fmla="*/ 4817 h 10000"/>
                  <a:gd name="connsiteX56" fmla="*/ 8069 w 10000"/>
                  <a:gd name="connsiteY56" fmla="*/ 4826 h 10000"/>
                  <a:gd name="connsiteX57" fmla="*/ 6950 w 10000"/>
                  <a:gd name="connsiteY57" fmla="*/ 3306 h 10000"/>
                  <a:gd name="connsiteX58" fmla="*/ 6962 w 10000"/>
                  <a:gd name="connsiteY58" fmla="*/ 3305 h 10000"/>
                  <a:gd name="connsiteX59" fmla="*/ 6645 w 10000"/>
                  <a:gd name="connsiteY59" fmla="*/ 3230 h 10000"/>
                  <a:gd name="connsiteX60" fmla="*/ 6519 w 10000"/>
                  <a:gd name="connsiteY60" fmla="*/ 3003 h 10000"/>
                  <a:gd name="connsiteX61" fmla="*/ 5949 w 10000"/>
                  <a:gd name="connsiteY61" fmla="*/ 2473 h 10000"/>
                  <a:gd name="connsiteX62" fmla="*/ 5015 w 10000"/>
                  <a:gd name="connsiteY62" fmla="*/ 3228 h 10000"/>
                  <a:gd name="connsiteX63" fmla="*/ 4898 w 10000"/>
                  <a:gd name="connsiteY63" fmla="*/ 3175 h 10000"/>
                  <a:gd name="connsiteX64" fmla="*/ 4754 w 10000"/>
                  <a:gd name="connsiteY64" fmla="*/ 3122 h 10000"/>
                  <a:gd name="connsiteX65" fmla="*/ 4637 w 10000"/>
                  <a:gd name="connsiteY65" fmla="*/ 3334 h 10000"/>
                  <a:gd name="connsiteX66" fmla="*/ 4464 w 10000"/>
                  <a:gd name="connsiteY66" fmla="*/ 3493 h 10000"/>
                  <a:gd name="connsiteX67" fmla="*/ 4435 w 10000"/>
                  <a:gd name="connsiteY67" fmla="*/ 3651 h 10000"/>
                  <a:gd name="connsiteX68" fmla="*/ 4579 w 10000"/>
                  <a:gd name="connsiteY68" fmla="*/ 3862 h 10000"/>
                  <a:gd name="connsiteX69" fmla="*/ 4637 w 10000"/>
                  <a:gd name="connsiteY69" fmla="*/ 4021 h 10000"/>
                  <a:gd name="connsiteX70" fmla="*/ 4783 w 10000"/>
                  <a:gd name="connsiteY70" fmla="*/ 4021 h 10000"/>
                  <a:gd name="connsiteX71" fmla="*/ 4841 w 10000"/>
                  <a:gd name="connsiteY71" fmla="*/ 4021 h 10000"/>
                  <a:gd name="connsiteX72" fmla="*/ 4927 w 10000"/>
                  <a:gd name="connsiteY72" fmla="*/ 4233 h 10000"/>
                  <a:gd name="connsiteX73" fmla="*/ 5073 w 10000"/>
                  <a:gd name="connsiteY73" fmla="*/ 4603 h 10000"/>
                  <a:gd name="connsiteX74" fmla="*/ 4898 w 10000"/>
                  <a:gd name="connsiteY74" fmla="*/ 4391 h 10000"/>
                  <a:gd name="connsiteX75" fmla="*/ 4812 w 10000"/>
                  <a:gd name="connsiteY75" fmla="*/ 4127 h 10000"/>
                  <a:gd name="connsiteX76" fmla="*/ 4725 w 10000"/>
                  <a:gd name="connsiteY76" fmla="*/ 4339 h 10000"/>
                  <a:gd name="connsiteX77" fmla="*/ 4608 w 10000"/>
                  <a:gd name="connsiteY77" fmla="*/ 4657 h 10000"/>
                  <a:gd name="connsiteX78" fmla="*/ 4608 w 10000"/>
                  <a:gd name="connsiteY78" fmla="*/ 4445 h 10000"/>
                  <a:gd name="connsiteX79" fmla="*/ 4435 w 10000"/>
                  <a:gd name="connsiteY79" fmla="*/ 4339 h 10000"/>
                  <a:gd name="connsiteX80" fmla="*/ 4406 w 10000"/>
                  <a:gd name="connsiteY80" fmla="*/ 3968 h 10000"/>
                  <a:gd name="connsiteX81" fmla="*/ 4261 w 10000"/>
                  <a:gd name="connsiteY81" fmla="*/ 4021 h 10000"/>
                  <a:gd name="connsiteX82" fmla="*/ 4319 w 10000"/>
                  <a:gd name="connsiteY82" fmla="*/ 3598 h 10000"/>
                  <a:gd name="connsiteX83" fmla="*/ 4232 w 10000"/>
                  <a:gd name="connsiteY83" fmla="*/ 3598 h 10000"/>
                  <a:gd name="connsiteX84" fmla="*/ 4319 w 10000"/>
                  <a:gd name="connsiteY84" fmla="*/ 3069 h 10000"/>
                  <a:gd name="connsiteX85" fmla="*/ 4464 w 10000"/>
                  <a:gd name="connsiteY85" fmla="*/ 3069 h 10000"/>
                  <a:gd name="connsiteX86" fmla="*/ 4522 w 10000"/>
                  <a:gd name="connsiteY86" fmla="*/ 3386 h 10000"/>
                  <a:gd name="connsiteX87" fmla="*/ 4551 w 10000"/>
                  <a:gd name="connsiteY87" fmla="*/ 3175 h 10000"/>
                  <a:gd name="connsiteX88" fmla="*/ 4493 w 10000"/>
                  <a:gd name="connsiteY88" fmla="*/ 3016 h 10000"/>
                  <a:gd name="connsiteX89" fmla="*/ 4348 w 10000"/>
                  <a:gd name="connsiteY89" fmla="*/ 2910 h 10000"/>
                  <a:gd name="connsiteX90" fmla="*/ 4377 w 10000"/>
                  <a:gd name="connsiteY90" fmla="*/ 2487 h 10000"/>
                  <a:gd name="connsiteX91" fmla="*/ 4319 w 10000"/>
                  <a:gd name="connsiteY91" fmla="*/ 2275 h 10000"/>
                  <a:gd name="connsiteX92" fmla="*/ 4289 w 10000"/>
                  <a:gd name="connsiteY92" fmla="*/ 1641 h 10000"/>
                  <a:gd name="connsiteX93" fmla="*/ 4348 w 10000"/>
                  <a:gd name="connsiteY93" fmla="*/ 1641 h 10000"/>
                  <a:gd name="connsiteX94" fmla="*/ 4261 w 10000"/>
                  <a:gd name="connsiteY94" fmla="*/ 1534 h 10000"/>
                  <a:gd name="connsiteX95" fmla="*/ 4000 w 10000"/>
                  <a:gd name="connsiteY95" fmla="*/ 1746 h 10000"/>
                  <a:gd name="connsiteX96" fmla="*/ 3942 w 10000"/>
                  <a:gd name="connsiteY96" fmla="*/ 1323 h 10000"/>
                  <a:gd name="connsiteX97" fmla="*/ 4145 w 10000"/>
                  <a:gd name="connsiteY97" fmla="*/ 582 h 10000"/>
                  <a:gd name="connsiteX98" fmla="*/ 3972 w 10000"/>
                  <a:gd name="connsiteY98" fmla="*/ 318 h 10000"/>
                  <a:gd name="connsiteX99" fmla="*/ 3972 w 10000"/>
                  <a:gd name="connsiteY99" fmla="*/ 212 h 10000"/>
                  <a:gd name="connsiteX100" fmla="*/ 3710 w 10000"/>
                  <a:gd name="connsiteY100" fmla="*/ 0 h 10000"/>
                  <a:gd name="connsiteX101" fmla="*/ 3624 w 10000"/>
                  <a:gd name="connsiteY101" fmla="*/ 212 h 10000"/>
                  <a:gd name="connsiteX102" fmla="*/ 3536 w 10000"/>
                  <a:gd name="connsiteY102" fmla="*/ 635 h 10000"/>
                  <a:gd name="connsiteX103" fmla="*/ 3420 w 10000"/>
                  <a:gd name="connsiteY103" fmla="*/ 688 h 10000"/>
                  <a:gd name="connsiteX104" fmla="*/ 3594 w 10000"/>
                  <a:gd name="connsiteY104" fmla="*/ 900 h 10000"/>
                  <a:gd name="connsiteX105" fmla="*/ 3624 w 10000"/>
                  <a:gd name="connsiteY105" fmla="*/ 1164 h 10000"/>
                  <a:gd name="connsiteX106" fmla="*/ 3536 w 10000"/>
                  <a:gd name="connsiteY106" fmla="*/ 1323 h 10000"/>
                  <a:gd name="connsiteX107" fmla="*/ 3624 w 10000"/>
                  <a:gd name="connsiteY107" fmla="*/ 1799 h 10000"/>
                  <a:gd name="connsiteX108" fmla="*/ 3565 w 10000"/>
                  <a:gd name="connsiteY108" fmla="*/ 2223 h 10000"/>
                  <a:gd name="connsiteX109" fmla="*/ 3130 w 10000"/>
                  <a:gd name="connsiteY109" fmla="*/ 2539 h 10000"/>
                  <a:gd name="connsiteX110" fmla="*/ 3101 w 10000"/>
                  <a:gd name="connsiteY110" fmla="*/ 2381 h 10000"/>
                  <a:gd name="connsiteX111" fmla="*/ 3073 w 10000"/>
                  <a:gd name="connsiteY111" fmla="*/ 2593 h 10000"/>
                  <a:gd name="connsiteX112" fmla="*/ 3188 w 10000"/>
                  <a:gd name="connsiteY112" fmla="*/ 2804 h 10000"/>
                  <a:gd name="connsiteX113" fmla="*/ 3478 w 10000"/>
                  <a:gd name="connsiteY113" fmla="*/ 2593 h 10000"/>
                  <a:gd name="connsiteX114" fmla="*/ 3594 w 10000"/>
                  <a:gd name="connsiteY114" fmla="*/ 2752 h 10000"/>
                  <a:gd name="connsiteX115" fmla="*/ 3392 w 10000"/>
                  <a:gd name="connsiteY115" fmla="*/ 2804 h 10000"/>
                  <a:gd name="connsiteX116" fmla="*/ 1349 w 10000"/>
                  <a:gd name="connsiteY116" fmla="*/ 2289 h 10000"/>
                  <a:gd name="connsiteX117" fmla="*/ 2754 w 10000"/>
                  <a:gd name="connsiteY117" fmla="*/ 2857 h 10000"/>
                  <a:gd name="connsiteX118" fmla="*/ 1630 w 10000"/>
                  <a:gd name="connsiteY118" fmla="*/ 1022 h 10000"/>
                  <a:gd name="connsiteX119" fmla="*/ 2656 w 10000"/>
                  <a:gd name="connsiteY119" fmla="*/ 247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971 w 10000"/>
                  <a:gd name="connsiteY41" fmla="*/ 7037 h 10000"/>
                  <a:gd name="connsiteX42" fmla="*/ 6232 w 10000"/>
                  <a:gd name="connsiteY42" fmla="*/ 6561 h 10000"/>
                  <a:gd name="connsiteX43" fmla="*/ 8734 w 10000"/>
                  <a:gd name="connsiteY43" fmla="*/ 5498 h 10000"/>
                  <a:gd name="connsiteX44" fmla="*/ 8734 w 10000"/>
                  <a:gd name="connsiteY44" fmla="*/ 5498 h 10000"/>
                  <a:gd name="connsiteX45" fmla="*/ 8607 w 10000"/>
                  <a:gd name="connsiteY45" fmla="*/ 5271 h 10000"/>
                  <a:gd name="connsiteX46" fmla="*/ 8417 w 10000"/>
                  <a:gd name="connsiteY46" fmla="*/ 5422 h 10000"/>
                  <a:gd name="connsiteX47" fmla="*/ 8291 w 10000"/>
                  <a:gd name="connsiteY47" fmla="*/ 5195 h 10000"/>
                  <a:gd name="connsiteX48" fmla="*/ 8164 w 10000"/>
                  <a:gd name="connsiteY48" fmla="*/ 4968 h 10000"/>
                  <a:gd name="connsiteX49" fmla="*/ 8671 w 10000"/>
                  <a:gd name="connsiteY49" fmla="*/ 4893 h 10000"/>
                  <a:gd name="connsiteX50" fmla="*/ 8227 w 10000"/>
                  <a:gd name="connsiteY50" fmla="*/ 4591 h 10000"/>
                  <a:gd name="connsiteX51" fmla="*/ 7657 w 10000"/>
                  <a:gd name="connsiteY51" fmla="*/ 5044 h 10000"/>
                  <a:gd name="connsiteX52" fmla="*/ 7087 w 10000"/>
                  <a:gd name="connsiteY52" fmla="*/ 5497 h 10000"/>
                  <a:gd name="connsiteX53" fmla="*/ 8037 w 10000"/>
                  <a:gd name="connsiteY53" fmla="*/ 4742 h 10000"/>
                  <a:gd name="connsiteX54" fmla="*/ 7531 w 10000"/>
                  <a:gd name="connsiteY54" fmla="*/ 4817 h 10000"/>
                  <a:gd name="connsiteX55" fmla="*/ 8069 w 10000"/>
                  <a:gd name="connsiteY55" fmla="*/ 4826 h 10000"/>
                  <a:gd name="connsiteX56" fmla="*/ 6950 w 10000"/>
                  <a:gd name="connsiteY56" fmla="*/ 3306 h 10000"/>
                  <a:gd name="connsiteX57" fmla="*/ 6962 w 10000"/>
                  <a:gd name="connsiteY57" fmla="*/ 3305 h 10000"/>
                  <a:gd name="connsiteX58" fmla="*/ 6645 w 10000"/>
                  <a:gd name="connsiteY58" fmla="*/ 3230 h 10000"/>
                  <a:gd name="connsiteX59" fmla="*/ 6519 w 10000"/>
                  <a:gd name="connsiteY59" fmla="*/ 3003 h 10000"/>
                  <a:gd name="connsiteX60" fmla="*/ 5949 w 10000"/>
                  <a:gd name="connsiteY60" fmla="*/ 2473 h 10000"/>
                  <a:gd name="connsiteX61" fmla="*/ 5015 w 10000"/>
                  <a:gd name="connsiteY61" fmla="*/ 3228 h 10000"/>
                  <a:gd name="connsiteX62" fmla="*/ 4898 w 10000"/>
                  <a:gd name="connsiteY62" fmla="*/ 3175 h 10000"/>
                  <a:gd name="connsiteX63" fmla="*/ 4754 w 10000"/>
                  <a:gd name="connsiteY63" fmla="*/ 3122 h 10000"/>
                  <a:gd name="connsiteX64" fmla="*/ 4637 w 10000"/>
                  <a:gd name="connsiteY64" fmla="*/ 3334 h 10000"/>
                  <a:gd name="connsiteX65" fmla="*/ 4464 w 10000"/>
                  <a:gd name="connsiteY65" fmla="*/ 3493 h 10000"/>
                  <a:gd name="connsiteX66" fmla="*/ 4435 w 10000"/>
                  <a:gd name="connsiteY66" fmla="*/ 3651 h 10000"/>
                  <a:gd name="connsiteX67" fmla="*/ 4579 w 10000"/>
                  <a:gd name="connsiteY67" fmla="*/ 3862 h 10000"/>
                  <a:gd name="connsiteX68" fmla="*/ 4637 w 10000"/>
                  <a:gd name="connsiteY68" fmla="*/ 4021 h 10000"/>
                  <a:gd name="connsiteX69" fmla="*/ 4783 w 10000"/>
                  <a:gd name="connsiteY69" fmla="*/ 4021 h 10000"/>
                  <a:gd name="connsiteX70" fmla="*/ 4841 w 10000"/>
                  <a:gd name="connsiteY70" fmla="*/ 4021 h 10000"/>
                  <a:gd name="connsiteX71" fmla="*/ 4927 w 10000"/>
                  <a:gd name="connsiteY71" fmla="*/ 4233 h 10000"/>
                  <a:gd name="connsiteX72" fmla="*/ 5073 w 10000"/>
                  <a:gd name="connsiteY72" fmla="*/ 4603 h 10000"/>
                  <a:gd name="connsiteX73" fmla="*/ 4898 w 10000"/>
                  <a:gd name="connsiteY73" fmla="*/ 4391 h 10000"/>
                  <a:gd name="connsiteX74" fmla="*/ 4812 w 10000"/>
                  <a:gd name="connsiteY74" fmla="*/ 4127 h 10000"/>
                  <a:gd name="connsiteX75" fmla="*/ 4725 w 10000"/>
                  <a:gd name="connsiteY75" fmla="*/ 4339 h 10000"/>
                  <a:gd name="connsiteX76" fmla="*/ 4608 w 10000"/>
                  <a:gd name="connsiteY76" fmla="*/ 4657 h 10000"/>
                  <a:gd name="connsiteX77" fmla="*/ 4608 w 10000"/>
                  <a:gd name="connsiteY77" fmla="*/ 4445 h 10000"/>
                  <a:gd name="connsiteX78" fmla="*/ 4435 w 10000"/>
                  <a:gd name="connsiteY78" fmla="*/ 4339 h 10000"/>
                  <a:gd name="connsiteX79" fmla="*/ 4406 w 10000"/>
                  <a:gd name="connsiteY79" fmla="*/ 3968 h 10000"/>
                  <a:gd name="connsiteX80" fmla="*/ 4261 w 10000"/>
                  <a:gd name="connsiteY80" fmla="*/ 4021 h 10000"/>
                  <a:gd name="connsiteX81" fmla="*/ 4319 w 10000"/>
                  <a:gd name="connsiteY81" fmla="*/ 3598 h 10000"/>
                  <a:gd name="connsiteX82" fmla="*/ 4232 w 10000"/>
                  <a:gd name="connsiteY82" fmla="*/ 3598 h 10000"/>
                  <a:gd name="connsiteX83" fmla="*/ 4319 w 10000"/>
                  <a:gd name="connsiteY83" fmla="*/ 3069 h 10000"/>
                  <a:gd name="connsiteX84" fmla="*/ 4464 w 10000"/>
                  <a:gd name="connsiteY84" fmla="*/ 3069 h 10000"/>
                  <a:gd name="connsiteX85" fmla="*/ 4522 w 10000"/>
                  <a:gd name="connsiteY85" fmla="*/ 3386 h 10000"/>
                  <a:gd name="connsiteX86" fmla="*/ 4551 w 10000"/>
                  <a:gd name="connsiteY86" fmla="*/ 3175 h 10000"/>
                  <a:gd name="connsiteX87" fmla="*/ 4493 w 10000"/>
                  <a:gd name="connsiteY87" fmla="*/ 3016 h 10000"/>
                  <a:gd name="connsiteX88" fmla="*/ 4348 w 10000"/>
                  <a:gd name="connsiteY88" fmla="*/ 2910 h 10000"/>
                  <a:gd name="connsiteX89" fmla="*/ 4377 w 10000"/>
                  <a:gd name="connsiteY89" fmla="*/ 2487 h 10000"/>
                  <a:gd name="connsiteX90" fmla="*/ 4319 w 10000"/>
                  <a:gd name="connsiteY90" fmla="*/ 2275 h 10000"/>
                  <a:gd name="connsiteX91" fmla="*/ 4289 w 10000"/>
                  <a:gd name="connsiteY91" fmla="*/ 1641 h 10000"/>
                  <a:gd name="connsiteX92" fmla="*/ 4348 w 10000"/>
                  <a:gd name="connsiteY92" fmla="*/ 1641 h 10000"/>
                  <a:gd name="connsiteX93" fmla="*/ 4261 w 10000"/>
                  <a:gd name="connsiteY93" fmla="*/ 1534 h 10000"/>
                  <a:gd name="connsiteX94" fmla="*/ 4000 w 10000"/>
                  <a:gd name="connsiteY94" fmla="*/ 1746 h 10000"/>
                  <a:gd name="connsiteX95" fmla="*/ 3942 w 10000"/>
                  <a:gd name="connsiteY95" fmla="*/ 1323 h 10000"/>
                  <a:gd name="connsiteX96" fmla="*/ 4145 w 10000"/>
                  <a:gd name="connsiteY96" fmla="*/ 582 h 10000"/>
                  <a:gd name="connsiteX97" fmla="*/ 3972 w 10000"/>
                  <a:gd name="connsiteY97" fmla="*/ 318 h 10000"/>
                  <a:gd name="connsiteX98" fmla="*/ 3972 w 10000"/>
                  <a:gd name="connsiteY98" fmla="*/ 212 h 10000"/>
                  <a:gd name="connsiteX99" fmla="*/ 3710 w 10000"/>
                  <a:gd name="connsiteY99" fmla="*/ 0 h 10000"/>
                  <a:gd name="connsiteX100" fmla="*/ 3624 w 10000"/>
                  <a:gd name="connsiteY100" fmla="*/ 212 h 10000"/>
                  <a:gd name="connsiteX101" fmla="*/ 3536 w 10000"/>
                  <a:gd name="connsiteY101" fmla="*/ 635 h 10000"/>
                  <a:gd name="connsiteX102" fmla="*/ 3420 w 10000"/>
                  <a:gd name="connsiteY102" fmla="*/ 688 h 10000"/>
                  <a:gd name="connsiteX103" fmla="*/ 3594 w 10000"/>
                  <a:gd name="connsiteY103" fmla="*/ 900 h 10000"/>
                  <a:gd name="connsiteX104" fmla="*/ 3624 w 10000"/>
                  <a:gd name="connsiteY104" fmla="*/ 1164 h 10000"/>
                  <a:gd name="connsiteX105" fmla="*/ 3536 w 10000"/>
                  <a:gd name="connsiteY105" fmla="*/ 1323 h 10000"/>
                  <a:gd name="connsiteX106" fmla="*/ 3624 w 10000"/>
                  <a:gd name="connsiteY106" fmla="*/ 1799 h 10000"/>
                  <a:gd name="connsiteX107" fmla="*/ 3565 w 10000"/>
                  <a:gd name="connsiteY107" fmla="*/ 2223 h 10000"/>
                  <a:gd name="connsiteX108" fmla="*/ 3130 w 10000"/>
                  <a:gd name="connsiteY108" fmla="*/ 2539 h 10000"/>
                  <a:gd name="connsiteX109" fmla="*/ 3101 w 10000"/>
                  <a:gd name="connsiteY109" fmla="*/ 2381 h 10000"/>
                  <a:gd name="connsiteX110" fmla="*/ 3073 w 10000"/>
                  <a:gd name="connsiteY110" fmla="*/ 2593 h 10000"/>
                  <a:gd name="connsiteX111" fmla="*/ 3188 w 10000"/>
                  <a:gd name="connsiteY111" fmla="*/ 2804 h 10000"/>
                  <a:gd name="connsiteX112" fmla="*/ 3478 w 10000"/>
                  <a:gd name="connsiteY112" fmla="*/ 2593 h 10000"/>
                  <a:gd name="connsiteX113" fmla="*/ 3594 w 10000"/>
                  <a:gd name="connsiteY113" fmla="*/ 2752 h 10000"/>
                  <a:gd name="connsiteX114" fmla="*/ 3392 w 10000"/>
                  <a:gd name="connsiteY114" fmla="*/ 2804 h 10000"/>
                  <a:gd name="connsiteX115" fmla="*/ 1349 w 10000"/>
                  <a:gd name="connsiteY115" fmla="*/ 2289 h 10000"/>
                  <a:gd name="connsiteX116" fmla="*/ 2754 w 10000"/>
                  <a:gd name="connsiteY116" fmla="*/ 2857 h 10000"/>
                  <a:gd name="connsiteX117" fmla="*/ 1630 w 10000"/>
                  <a:gd name="connsiteY117" fmla="*/ 1022 h 10000"/>
                  <a:gd name="connsiteX118" fmla="*/ 2656 w 10000"/>
                  <a:gd name="connsiteY118" fmla="*/ 2472 h 10000"/>
                  <a:gd name="connsiteX119" fmla="*/ 2898 w 10000"/>
                  <a:gd name="connsiteY119" fmla="*/ 3545 h 10000"/>
                  <a:gd name="connsiteX120" fmla="*/ 2840 w 10000"/>
                  <a:gd name="connsiteY120" fmla="*/ 3916 h 10000"/>
                  <a:gd name="connsiteX121" fmla="*/ 1349 w 10000"/>
                  <a:gd name="connsiteY121" fmla="*/ 2289 h 10000"/>
                  <a:gd name="connsiteX122" fmla="*/ 1349 w 10000"/>
                  <a:gd name="connsiteY122" fmla="*/ 2289 h 10000"/>
                  <a:gd name="connsiteX123" fmla="*/ 2377 w 10000"/>
                  <a:gd name="connsiteY123" fmla="*/ 3598 h 10000"/>
                  <a:gd name="connsiteX124" fmla="*/ 2377 w 10000"/>
                  <a:gd name="connsiteY124" fmla="*/ 3968 h 10000"/>
                  <a:gd name="connsiteX125" fmla="*/ 2231 w 10000"/>
                  <a:gd name="connsiteY125" fmla="*/ 4445 h 10000"/>
                  <a:gd name="connsiteX126" fmla="*/ 2000 w 10000"/>
                  <a:gd name="connsiteY126" fmla="*/ 4021 h 10000"/>
                  <a:gd name="connsiteX127" fmla="*/ 1884 w 10000"/>
                  <a:gd name="connsiteY127" fmla="*/ 3545 h 10000"/>
                  <a:gd name="connsiteX128" fmla="*/ 1652 w 10000"/>
                  <a:gd name="connsiteY128" fmla="*/ 3545 h 10000"/>
                  <a:gd name="connsiteX129" fmla="*/ 1478 w 10000"/>
                  <a:gd name="connsiteY129" fmla="*/ 3757 h 10000"/>
                  <a:gd name="connsiteX130" fmla="*/ 1247 w 10000"/>
                  <a:gd name="connsiteY130" fmla="*/ 3757 h 10000"/>
                  <a:gd name="connsiteX131" fmla="*/ 1072 w 10000"/>
                  <a:gd name="connsiteY131" fmla="*/ 3968 h 10000"/>
                  <a:gd name="connsiteX132" fmla="*/ 957 w 10000"/>
                  <a:gd name="connsiteY132" fmla="*/ 3757 h 10000"/>
                  <a:gd name="connsiteX133" fmla="*/ 667 w 10000"/>
                  <a:gd name="connsiteY133" fmla="*/ 3704 h 10000"/>
                  <a:gd name="connsiteX134" fmla="*/ 406 w 10000"/>
                  <a:gd name="connsiteY134" fmla="*/ 3704 h 10000"/>
                  <a:gd name="connsiteX135" fmla="*/ 29 w 10000"/>
                  <a:gd name="connsiteY135" fmla="*/ 3439 h 10000"/>
                  <a:gd name="connsiteX136" fmla="*/ 0 w 10000"/>
                  <a:gd name="connsiteY136" fmla="*/ 3916 h 10000"/>
                  <a:gd name="connsiteX137" fmla="*/ 58 w 10000"/>
                  <a:gd name="connsiteY137" fmla="*/ 4603 h 10000"/>
                  <a:gd name="connsiteX138" fmla="*/ 116 w 10000"/>
                  <a:gd name="connsiteY138" fmla="*/ 4973 h 10000"/>
                  <a:gd name="connsiteX139" fmla="*/ 174 w 10000"/>
                  <a:gd name="connsiteY139" fmla="*/ 5239 h 10000"/>
                  <a:gd name="connsiteX140" fmla="*/ 232 w 10000"/>
                  <a:gd name="connsiteY140" fmla="*/ 5609 h 10000"/>
                  <a:gd name="connsiteX141" fmla="*/ 406 w 10000"/>
                  <a:gd name="connsiteY141" fmla="*/ 5926 h 10000"/>
                  <a:gd name="connsiteX142" fmla="*/ 638 w 10000"/>
                  <a:gd name="connsiteY142" fmla="*/ 6455 h 10000"/>
                  <a:gd name="connsiteX143" fmla="*/ 492 w 10000"/>
                  <a:gd name="connsiteY143" fmla="*/ 6350 h 10000"/>
                  <a:gd name="connsiteX144" fmla="*/ 840 w 10000"/>
                  <a:gd name="connsiteY144" fmla="*/ 6825 h 10000"/>
                  <a:gd name="connsiteX145" fmla="*/ 1043 w 10000"/>
                  <a:gd name="connsiteY145" fmla="*/ 6773 h 10000"/>
                  <a:gd name="connsiteX146" fmla="*/ 1015 w 10000"/>
                  <a:gd name="connsiteY146" fmla="*/ 6455 h 10000"/>
                  <a:gd name="connsiteX147" fmla="*/ 1188 w 10000"/>
                  <a:gd name="connsiteY147" fmla="*/ 6508 h 10000"/>
                  <a:gd name="connsiteX148" fmla="*/ 986 w 10000"/>
                  <a:gd name="connsiteY148" fmla="*/ 5873 h 10000"/>
                  <a:gd name="connsiteX149" fmla="*/ 1362 w 10000"/>
                  <a:gd name="connsiteY149" fmla="*/ 5609 h 10000"/>
                  <a:gd name="connsiteX150" fmla="*/ 1566 w 10000"/>
                  <a:gd name="connsiteY150" fmla="*/ 5609 h 10000"/>
                  <a:gd name="connsiteX151" fmla="*/ 1566 w 10000"/>
                  <a:gd name="connsiteY151" fmla="*/ 5873 h 10000"/>
                  <a:gd name="connsiteX152" fmla="*/ 1391 w 10000"/>
                  <a:gd name="connsiteY152" fmla="*/ 6032 h 10000"/>
                  <a:gd name="connsiteX153" fmla="*/ 1276 w 10000"/>
                  <a:gd name="connsiteY153" fmla="*/ 6720 h 10000"/>
                  <a:gd name="connsiteX154" fmla="*/ 1218 w 10000"/>
                  <a:gd name="connsiteY154" fmla="*/ 7037 h 10000"/>
                  <a:gd name="connsiteX155" fmla="*/ 1305 w 10000"/>
                  <a:gd name="connsiteY155" fmla="*/ 7461 h 10000"/>
                  <a:gd name="connsiteX156" fmla="*/ 1478 w 10000"/>
                  <a:gd name="connsiteY156" fmla="*/ 7778 h 10000"/>
                  <a:gd name="connsiteX157" fmla="*/ 2058 w 10000"/>
                  <a:gd name="connsiteY157" fmla="*/ 8413 h 10000"/>
                  <a:gd name="connsiteX158" fmla="*/ 2521 w 10000"/>
                  <a:gd name="connsiteY158" fmla="*/ 8889 h 10000"/>
                  <a:gd name="connsiteX159" fmla="*/ 2869 w 10000"/>
                  <a:gd name="connsiteY159" fmla="*/ 9101 h 10000"/>
                  <a:gd name="connsiteX160" fmla="*/ 3246 w 10000"/>
                  <a:gd name="connsiteY160" fmla="*/ 9312 h 10000"/>
                  <a:gd name="connsiteX161" fmla="*/ 3624 w 10000"/>
                  <a:gd name="connsiteY161" fmla="*/ 9524 h 10000"/>
                  <a:gd name="connsiteX162" fmla="*/ 3972 w 10000"/>
                  <a:gd name="connsiteY162" fmla="*/ 9630 h 10000"/>
                  <a:gd name="connsiteX163" fmla="*/ 4348 w 10000"/>
                  <a:gd name="connsiteY163" fmla="*/ 9789 h 10000"/>
                  <a:gd name="connsiteX164" fmla="*/ 4783 w 10000"/>
                  <a:gd name="connsiteY164" fmla="*/ 9948 h 10000"/>
                  <a:gd name="connsiteX165" fmla="*/ 5246 w 10000"/>
                  <a:gd name="connsiteY165" fmla="*/ 10000 h 10000"/>
                  <a:gd name="connsiteX166" fmla="*/ 5652 w 10000"/>
                  <a:gd name="connsiteY166" fmla="*/ 10000 h 10000"/>
                  <a:gd name="connsiteX167" fmla="*/ 6145 w 10000"/>
                  <a:gd name="connsiteY167" fmla="*/ 9948 h 10000"/>
                  <a:gd name="connsiteX168" fmla="*/ 6493 w 10000"/>
                  <a:gd name="connsiteY168" fmla="*/ 9841 h 10000"/>
                  <a:gd name="connsiteX169" fmla="*/ 6841 w 10000"/>
                  <a:gd name="connsiteY169" fmla="*/ 9736 h 10000"/>
                  <a:gd name="connsiteX170" fmla="*/ 7218 w 10000"/>
                  <a:gd name="connsiteY170" fmla="*/ 9577 h 10000"/>
                  <a:gd name="connsiteX171" fmla="*/ 7565 w 10000"/>
                  <a:gd name="connsiteY171" fmla="*/ 9418 h 10000"/>
                  <a:gd name="connsiteX172" fmla="*/ 7884 w 10000"/>
                  <a:gd name="connsiteY172" fmla="*/ 9207 h 10000"/>
                  <a:gd name="connsiteX173" fmla="*/ 8232 w 10000"/>
                  <a:gd name="connsiteY173" fmla="*/ 8995 h 10000"/>
                  <a:gd name="connsiteX174" fmla="*/ 8551 w 10000"/>
                  <a:gd name="connsiteY17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5971 w 10000"/>
                  <a:gd name="connsiteY40" fmla="*/ 7037 h 10000"/>
                  <a:gd name="connsiteX41" fmla="*/ 6232 w 10000"/>
                  <a:gd name="connsiteY41" fmla="*/ 6561 h 10000"/>
                  <a:gd name="connsiteX42" fmla="*/ 8734 w 10000"/>
                  <a:gd name="connsiteY42" fmla="*/ 5498 h 10000"/>
                  <a:gd name="connsiteX43" fmla="*/ 8734 w 10000"/>
                  <a:gd name="connsiteY43" fmla="*/ 5498 h 10000"/>
                  <a:gd name="connsiteX44" fmla="*/ 8607 w 10000"/>
                  <a:gd name="connsiteY44" fmla="*/ 5271 h 10000"/>
                  <a:gd name="connsiteX45" fmla="*/ 8417 w 10000"/>
                  <a:gd name="connsiteY45" fmla="*/ 5422 h 10000"/>
                  <a:gd name="connsiteX46" fmla="*/ 8291 w 10000"/>
                  <a:gd name="connsiteY46" fmla="*/ 5195 h 10000"/>
                  <a:gd name="connsiteX47" fmla="*/ 8164 w 10000"/>
                  <a:gd name="connsiteY47" fmla="*/ 4968 h 10000"/>
                  <a:gd name="connsiteX48" fmla="*/ 8671 w 10000"/>
                  <a:gd name="connsiteY48" fmla="*/ 4893 h 10000"/>
                  <a:gd name="connsiteX49" fmla="*/ 8227 w 10000"/>
                  <a:gd name="connsiteY49" fmla="*/ 4591 h 10000"/>
                  <a:gd name="connsiteX50" fmla="*/ 7657 w 10000"/>
                  <a:gd name="connsiteY50" fmla="*/ 5044 h 10000"/>
                  <a:gd name="connsiteX51" fmla="*/ 7087 w 10000"/>
                  <a:gd name="connsiteY51" fmla="*/ 5497 h 10000"/>
                  <a:gd name="connsiteX52" fmla="*/ 8037 w 10000"/>
                  <a:gd name="connsiteY52" fmla="*/ 4742 h 10000"/>
                  <a:gd name="connsiteX53" fmla="*/ 7531 w 10000"/>
                  <a:gd name="connsiteY53" fmla="*/ 4817 h 10000"/>
                  <a:gd name="connsiteX54" fmla="*/ 8069 w 10000"/>
                  <a:gd name="connsiteY54" fmla="*/ 4826 h 10000"/>
                  <a:gd name="connsiteX55" fmla="*/ 6950 w 10000"/>
                  <a:gd name="connsiteY55" fmla="*/ 3306 h 10000"/>
                  <a:gd name="connsiteX56" fmla="*/ 6962 w 10000"/>
                  <a:gd name="connsiteY56" fmla="*/ 3305 h 10000"/>
                  <a:gd name="connsiteX57" fmla="*/ 6645 w 10000"/>
                  <a:gd name="connsiteY57" fmla="*/ 3230 h 10000"/>
                  <a:gd name="connsiteX58" fmla="*/ 6519 w 10000"/>
                  <a:gd name="connsiteY58" fmla="*/ 3003 h 10000"/>
                  <a:gd name="connsiteX59" fmla="*/ 5949 w 10000"/>
                  <a:gd name="connsiteY59" fmla="*/ 2473 h 10000"/>
                  <a:gd name="connsiteX60" fmla="*/ 5015 w 10000"/>
                  <a:gd name="connsiteY60" fmla="*/ 3228 h 10000"/>
                  <a:gd name="connsiteX61" fmla="*/ 4898 w 10000"/>
                  <a:gd name="connsiteY61" fmla="*/ 3175 h 10000"/>
                  <a:gd name="connsiteX62" fmla="*/ 4754 w 10000"/>
                  <a:gd name="connsiteY62" fmla="*/ 3122 h 10000"/>
                  <a:gd name="connsiteX63" fmla="*/ 4637 w 10000"/>
                  <a:gd name="connsiteY63" fmla="*/ 3334 h 10000"/>
                  <a:gd name="connsiteX64" fmla="*/ 4464 w 10000"/>
                  <a:gd name="connsiteY64" fmla="*/ 3493 h 10000"/>
                  <a:gd name="connsiteX65" fmla="*/ 4435 w 10000"/>
                  <a:gd name="connsiteY65" fmla="*/ 3651 h 10000"/>
                  <a:gd name="connsiteX66" fmla="*/ 4579 w 10000"/>
                  <a:gd name="connsiteY66" fmla="*/ 3862 h 10000"/>
                  <a:gd name="connsiteX67" fmla="*/ 4637 w 10000"/>
                  <a:gd name="connsiteY67" fmla="*/ 4021 h 10000"/>
                  <a:gd name="connsiteX68" fmla="*/ 4783 w 10000"/>
                  <a:gd name="connsiteY68" fmla="*/ 4021 h 10000"/>
                  <a:gd name="connsiteX69" fmla="*/ 4841 w 10000"/>
                  <a:gd name="connsiteY69" fmla="*/ 4021 h 10000"/>
                  <a:gd name="connsiteX70" fmla="*/ 4927 w 10000"/>
                  <a:gd name="connsiteY70" fmla="*/ 4233 h 10000"/>
                  <a:gd name="connsiteX71" fmla="*/ 5073 w 10000"/>
                  <a:gd name="connsiteY71" fmla="*/ 4603 h 10000"/>
                  <a:gd name="connsiteX72" fmla="*/ 4898 w 10000"/>
                  <a:gd name="connsiteY72" fmla="*/ 4391 h 10000"/>
                  <a:gd name="connsiteX73" fmla="*/ 4812 w 10000"/>
                  <a:gd name="connsiteY73" fmla="*/ 4127 h 10000"/>
                  <a:gd name="connsiteX74" fmla="*/ 4725 w 10000"/>
                  <a:gd name="connsiteY74" fmla="*/ 4339 h 10000"/>
                  <a:gd name="connsiteX75" fmla="*/ 4608 w 10000"/>
                  <a:gd name="connsiteY75" fmla="*/ 4657 h 10000"/>
                  <a:gd name="connsiteX76" fmla="*/ 4608 w 10000"/>
                  <a:gd name="connsiteY76" fmla="*/ 4445 h 10000"/>
                  <a:gd name="connsiteX77" fmla="*/ 4435 w 10000"/>
                  <a:gd name="connsiteY77" fmla="*/ 4339 h 10000"/>
                  <a:gd name="connsiteX78" fmla="*/ 4406 w 10000"/>
                  <a:gd name="connsiteY78" fmla="*/ 3968 h 10000"/>
                  <a:gd name="connsiteX79" fmla="*/ 4261 w 10000"/>
                  <a:gd name="connsiteY79" fmla="*/ 4021 h 10000"/>
                  <a:gd name="connsiteX80" fmla="*/ 4319 w 10000"/>
                  <a:gd name="connsiteY80" fmla="*/ 3598 h 10000"/>
                  <a:gd name="connsiteX81" fmla="*/ 4232 w 10000"/>
                  <a:gd name="connsiteY81" fmla="*/ 3598 h 10000"/>
                  <a:gd name="connsiteX82" fmla="*/ 4319 w 10000"/>
                  <a:gd name="connsiteY82" fmla="*/ 3069 h 10000"/>
                  <a:gd name="connsiteX83" fmla="*/ 4464 w 10000"/>
                  <a:gd name="connsiteY83" fmla="*/ 3069 h 10000"/>
                  <a:gd name="connsiteX84" fmla="*/ 4522 w 10000"/>
                  <a:gd name="connsiteY84" fmla="*/ 3386 h 10000"/>
                  <a:gd name="connsiteX85" fmla="*/ 4551 w 10000"/>
                  <a:gd name="connsiteY85" fmla="*/ 3175 h 10000"/>
                  <a:gd name="connsiteX86" fmla="*/ 4493 w 10000"/>
                  <a:gd name="connsiteY86" fmla="*/ 3016 h 10000"/>
                  <a:gd name="connsiteX87" fmla="*/ 4348 w 10000"/>
                  <a:gd name="connsiteY87" fmla="*/ 2910 h 10000"/>
                  <a:gd name="connsiteX88" fmla="*/ 4377 w 10000"/>
                  <a:gd name="connsiteY88" fmla="*/ 2487 h 10000"/>
                  <a:gd name="connsiteX89" fmla="*/ 4319 w 10000"/>
                  <a:gd name="connsiteY89" fmla="*/ 2275 h 10000"/>
                  <a:gd name="connsiteX90" fmla="*/ 4289 w 10000"/>
                  <a:gd name="connsiteY90" fmla="*/ 1641 h 10000"/>
                  <a:gd name="connsiteX91" fmla="*/ 4348 w 10000"/>
                  <a:gd name="connsiteY91" fmla="*/ 1641 h 10000"/>
                  <a:gd name="connsiteX92" fmla="*/ 4261 w 10000"/>
                  <a:gd name="connsiteY92" fmla="*/ 1534 h 10000"/>
                  <a:gd name="connsiteX93" fmla="*/ 4000 w 10000"/>
                  <a:gd name="connsiteY93" fmla="*/ 1746 h 10000"/>
                  <a:gd name="connsiteX94" fmla="*/ 3942 w 10000"/>
                  <a:gd name="connsiteY94" fmla="*/ 1323 h 10000"/>
                  <a:gd name="connsiteX95" fmla="*/ 4145 w 10000"/>
                  <a:gd name="connsiteY95" fmla="*/ 582 h 10000"/>
                  <a:gd name="connsiteX96" fmla="*/ 3972 w 10000"/>
                  <a:gd name="connsiteY96" fmla="*/ 318 h 10000"/>
                  <a:gd name="connsiteX97" fmla="*/ 3972 w 10000"/>
                  <a:gd name="connsiteY97" fmla="*/ 212 h 10000"/>
                  <a:gd name="connsiteX98" fmla="*/ 3710 w 10000"/>
                  <a:gd name="connsiteY98" fmla="*/ 0 h 10000"/>
                  <a:gd name="connsiteX99" fmla="*/ 3624 w 10000"/>
                  <a:gd name="connsiteY99" fmla="*/ 212 h 10000"/>
                  <a:gd name="connsiteX100" fmla="*/ 3536 w 10000"/>
                  <a:gd name="connsiteY100" fmla="*/ 635 h 10000"/>
                  <a:gd name="connsiteX101" fmla="*/ 3420 w 10000"/>
                  <a:gd name="connsiteY101" fmla="*/ 688 h 10000"/>
                  <a:gd name="connsiteX102" fmla="*/ 3594 w 10000"/>
                  <a:gd name="connsiteY102" fmla="*/ 900 h 10000"/>
                  <a:gd name="connsiteX103" fmla="*/ 3624 w 10000"/>
                  <a:gd name="connsiteY103" fmla="*/ 1164 h 10000"/>
                  <a:gd name="connsiteX104" fmla="*/ 3536 w 10000"/>
                  <a:gd name="connsiteY104" fmla="*/ 1323 h 10000"/>
                  <a:gd name="connsiteX105" fmla="*/ 3624 w 10000"/>
                  <a:gd name="connsiteY105" fmla="*/ 1799 h 10000"/>
                  <a:gd name="connsiteX106" fmla="*/ 3565 w 10000"/>
                  <a:gd name="connsiteY106" fmla="*/ 2223 h 10000"/>
                  <a:gd name="connsiteX107" fmla="*/ 3130 w 10000"/>
                  <a:gd name="connsiteY107" fmla="*/ 2539 h 10000"/>
                  <a:gd name="connsiteX108" fmla="*/ 3101 w 10000"/>
                  <a:gd name="connsiteY108" fmla="*/ 2381 h 10000"/>
                  <a:gd name="connsiteX109" fmla="*/ 3073 w 10000"/>
                  <a:gd name="connsiteY109" fmla="*/ 2593 h 10000"/>
                  <a:gd name="connsiteX110" fmla="*/ 3188 w 10000"/>
                  <a:gd name="connsiteY110" fmla="*/ 2804 h 10000"/>
                  <a:gd name="connsiteX111" fmla="*/ 3478 w 10000"/>
                  <a:gd name="connsiteY111" fmla="*/ 2593 h 10000"/>
                  <a:gd name="connsiteX112" fmla="*/ 3594 w 10000"/>
                  <a:gd name="connsiteY112" fmla="*/ 2752 h 10000"/>
                  <a:gd name="connsiteX113" fmla="*/ 3392 w 10000"/>
                  <a:gd name="connsiteY113" fmla="*/ 2804 h 10000"/>
                  <a:gd name="connsiteX114" fmla="*/ 1349 w 10000"/>
                  <a:gd name="connsiteY114" fmla="*/ 2289 h 10000"/>
                  <a:gd name="connsiteX115" fmla="*/ 2754 w 10000"/>
                  <a:gd name="connsiteY115" fmla="*/ 2857 h 10000"/>
                  <a:gd name="connsiteX116" fmla="*/ 1630 w 10000"/>
                  <a:gd name="connsiteY116" fmla="*/ 1022 h 10000"/>
                  <a:gd name="connsiteX117" fmla="*/ 2656 w 10000"/>
                  <a:gd name="connsiteY117" fmla="*/ 2472 h 10000"/>
                  <a:gd name="connsiteX118" fmla="*/ 2898 w 10000"/>
                  <a:gd name="connsiteY118" fmla="*/ 3545 h 10000"/>
                  <a:gd name="connsiteX119" fmla="*/ 2840 w 10000"/>
                  <a:gd name="connsiteY119" fmla="*/ 3916 h 10000"/>
                  <a:gd name="connsiteX120" fmla="*/ 1349 w 10000"/>
                  <a:gd name="connsiteY120" fmla="*/ 2289 h 10000"/>
                  <a:gd name="connsiteX121" fmla="*/ 1349 w 10000"/>
                  <a:gd name="connsiteY121" fmla="*/ 2289 h 10000"/>
                  <a:gd name="connsiteX122" fmla="*/ 2377 w 10000"/>
                  <a:gd name="connsiteY122" fmla="*/ 3598 h 10000"/>
                  <a:gd name="connsiteX123" fmla="*/ 2377 w 10000"/>
                  <a:gd name="connsiteY123" fmla="*/ 3968 h 10000"/>
                  <a:gd name="connsiteX124" fmla="*/ 2231 w 10000"/>
                  <a:gd name="connsiteY124" fmla="*/ 4445 h 10000"/>
                  <a:gd name="connsiteX125" fmla="*/ 2000 w 10000"/>
                  <a:gd name="connsiteY125" fmla="*/ 4021 h 10000"/>
                  <a:gd name="connsiteX126" fmla="*/ 1884 w 10000"/>
                  <a:gd name="connsiteY126" fmla="*/ 3545 h 10000"/>
                  <a:gd name="connsiteX127" fmla="*/ 1652 w 10000"/>
                  <a:gd name="connsiteY127" fmla="*/ 3545 h 10000"/>
                  <a:gd name="connsiteX128" fmla="*/ 1478 w 10000"/>
                  <a:gd name="connsiteY128" fmla="*/ 3757 h 10000"/>
                  <a:gd name="connsiteX129" fmla="*/ 1247 w 10000"/>
                  <a:gd name="connsiteY129" fmla="*/ 3757 h 10000"/>
                  <a:gd name="connsiteX130" fmla="*/ 1072 w 10000"/>
                  <a:gd name="connsiteY130" fmla="*/ 3968 h 10000"/>
                  <a:gd name="connsiteX131" fmla="*/ 957 w 10000"/>
                  <a:gd name="connsiteY131" fmla="*/ 3757 h 10000"/>
                  <a:gd name="connsiteX132" fmla="*/ 667 w 10000"/>
                  <a:gd name="connsiteY132" fmla="*/ 3704 h 10000"/>
                  <a:gd name="connsiteX133" fmla="*/ 406 w 10000"/>
                  <a:gd name="connsiteY133" fmla="*/ 3704 h 10000"/>
                  <a:gd name="connsiteX134" fmla="*/ 29 w 10000"/>
                  <a:gd name="connsiteY134" fmla="*/ 3439 h 10000"/>
                  <a:gd name="connsiteX135" fmla="*/ 0 w 10000"/>
                  <a:gd name="connsiteY135" fmla="*/ 3916 h 10000"/>
                  <a:gd name="connsiteX136" fmla="*/ 58 w 10000"/>
                  <a:gd name="connsiteY136" fmla="*/ 4603 h 10000"/>
                  <a:gd name="connsiteX137" fmla="*/ 116 w 10000"/>
                  <a:gd name="connsiteY137" fmla="*/ 4973 h 10000"/>
                  <a:gd name="connsiteX138" fmla="*/ 174 w 10000"/>
                  <a:gd name="connsiteY138" fmla="*/ 5239 h 10000"/>
                  <a:gd name="connsiteX139" fmla="*/ 232 w 10000"/>
                  <a:gd name="connsiteY139" fmla="*/ 5609 h 10000"/>
                  <a:gd name="connsiteX140" fmla="*/ 406 w 10000"/>
                  <a:gd name="connsiteY140" fmla="*/ 5926 h 10000"/>
                  <a:gd name="connsiteX141" fmla="*/ 638 w 10000"/>
                  <a:gd name="connsiteY141" fmla="*/ 6455 h 10000"/>
                  <a:gd name="connsiteX142" fmla="*/ 492 w 10000"/>
                  <a:gd name="connsiteY142" fmla="*/ 6350 h 10000"/>
                  <a:gd name="connsiteX143" fmla="*/ 840 w 10000"/>
                  <a:gd name="connsiteY143" fmla="*/ 6825 h 10000"/>
                  <a:gd name="connsiteX144" fmla="*/ 1043 w 10000"/>
                  <a:gd name="connsiteY144" fmla="*/ 6773 h 10000"/>
                  <a:gd name="connsiteX145" fmla="*/ 1015 w 10000"/>
                  <a:gd name="connsiteY145" fmla="*/ 6455 h 10000"/>
                  <a:gd name="connsiteX146" fmla="*/ 1188 w 10000"/>
                  <a:gd name="connsiteY146" fmla="*/ 6508 h 10000"/>
                  <a:gd name="connsiteX147" fmla="*/ 986 w 10000"/>
                  <a:gd name="connsiteY147" fmla="*/ 5873 h 10000"/>
                  <a:gd name="connsiteX148" fmla="*/ 1362 w 10000"/>
                  <a:gd name="connsiteY148" fmla="*/ 5609 h 10000"/>
                  <a:gd name="connsiteX149" fmla="*/ 1566 w 10000"/>
                  <a:gd name="connsiteY149" fmla="*/ 5609 h 10000"/>
                  <a:gd name="connsiteX150" fmla="*/ 1566 w 10000"/>
                  <a:gd name="connsiteY150" fmla="*/ 5873 h 10000"/>
                  <a:gd name="connsiteX151" fmla="*/ 1391 w 10000"/>
                  <a:gd name="connsiteY151" fmla="*/ 6032 h 10000"/>
                  <a:gd name="connsiteX152" fmla="*/ 1276 w 10000"/>
                  <a:gd name="connsiteY152" fmla="*/ 6720 h 10000"/>
                  <a:gd name="connsiteX153" fmla="*/ 1218 w 10000"/>
                  <a:gd name="connsiteY153" fmla="*/ 7037 h 10000"/>
                  <a:gd name="connsiteX154" fmla="*/ 1305 w 10000"/>
                  <a:gd name="connsiteY154" fmla="*/ 7461 h 10000"/>
                  <a:gd name="connsiteX155" fmla="*/ 1478 w 10000"/>
                  <a:gd name="connsiteY155" fmla="*/ 7778 h 10000"/>
                  <a:gd name="connsiteX156" fmla="*/ 2058 w 10000"/>
                  <a:gd name="connsiteY156" fmla="*/ 8413 h 10000"/>
                  <a:gd name="connsiteX157" fmla="*/ 2521 w 10000"/>
                  <a:gd name="connsiteY157" fmla="*/ 8889 h 10000"/>
                  <a:gd name="connsiteX158" fmla="*/ 2869 w 10000"/>
                  <a:gd name="connsiteY158" fmla="*/ 9101 h 10000"/>
                  <a:gd name="connsiteX159" fmla="*/ 3246 w 10000"/>
                  <a:gd name="connsiteY159" fmla="*/ 9312 h 10000"/>
                  <a:gd name="connsiteX160" fmla="*/ 3624 w 10000"/>
                  <a:gd name="connsiteY160" fmla="*/ 9524 h 10000"/>
                  <a:gd name="connsiteX161" fmla="*/ 3972 w 10000"/>
                  <a:gd name="connsiteY161" fmla="*/ 9630 h 10000"/>
                  <a:gd name="connsiteX162" fmla="*/ 4348 w 10000"/>
                  <a:gd name="connsiteY162" fmla="*/ 9789 h 10000"/>
                  <a:gd name="connsiteX163" fmla="*/ 4783 w 10000"/>
                  <a:gd name="connsiteY163" fmla="*/ 9948 h 10000"/>
                  <a:gd name="connsiteX164" fmla="*/ 5246 w 10000"/>
                  <a:gd name="connsiteY164" fmla="*/ 10000 h 10000"/>
                  <a:gd name="connsiteX165" fmla="*/ 5652 w 10000"/>
                  <a:gd name="connsiteY165" fmla="*/ 10000 h 10000"/>
                  <a:gd name="connsiteX166" fmla="*/ 6145 w 10000"/>
                  <a:gd name="connsiteY166" fmla="*/ 9948 h 10000"/>
                  <a:gd name="connsiteX167" fmla="*/ 6493 w 10000"/>
                  <a:gd name="connsiteY167" fmla="*/ 9841 h 10000"/>
                  <a:gd name="connsiteX168" fmla="*/ 6841 w 10000"/>
                  <a:gd name="connsiteY168" fmla="*/ 9736 h 10000"/>
                  <a:gd name="connsiteX169" fmla="*/ 7218 w 10000"/>
                  <a:gd name="connsiteY169" fmla="*/ 9577 h 10000"/>
                  <a:gd name="connsiteX170" fmla="*/ 7565 w 10000"/>
                  <a:gd name="connsiteY170" fmla="*/ 9418 h 10000"/>
                  <a:gd name="connsiteX171" fmla="*/ 7884 w 10000"/>
                  <a:gd name="connsiteY171" fmla="*/ 9207 h 10000"/>
                  <a:gd name="connsiteX172" fmla="*/ 8232 w 10000"/>
                  <a:gd name="connsiteY172" fmla="*/ 8995 h 10000"/>
                  <a:gd name="connsiteX173" fmla="*/ 8551 w 10000"/>
                  <a:gd name="connsiteY17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232 w 10000"/>
                  <a:gd name="connsiteY40" fmla="*/ 6561 h 10000"/>
                  <a:gd name="connsiteX41" fmla="*/ 8734 w 10000"/>
                  <a:gd name="connsiteY41" fmla="*/ 5498 h 10000"/>
                  <a:gd name="connsiteX42" fmla="*/ 8734 w 10000"/>
                  <a:gd name="connsiteY42" fmla="*/ 5498 h 10000"/>
                  <a:gd name="connsiteX43" fmla="*/ 8607 w 10000"/>
                  <a:gd name="connsiteY43" fmla="*/ 5271 h 10000"/>
                  <a:gd name="connsiteX44" fmla="*/ 8417 w 10000"/>
                  <a:gd name="connsiteY44" fmla="*/ 5422 h 10000"/>
                  <a:gd name="connsiteX45" fmla="*/ 8291 w 10000"/>
                  <a:gd name="connsiteY45" fmla="*/ 5195 h 10000"/>
                  <a:gd name="connsiteX46" fmla="*/ 8164 w 10000"/>
                  <a:gd name="connsiteY46" fmla="*/ 4968 h 10000"/>
                  <a:gd name="connsiteX47" fmla="*/ 8671 w 10000"/>
                  <a:gd name="connsiteY47" fmla="*/ 4893 h 10000"/>
                  <a:gd name="connsiteX48" fmla="*/ 8227 w 10000"/>
                  <a:gd name="connsiteY48" fmla="*/ 4591 h 10000"/>
                  <a:gd name="connsiteX49" fmla="*/ 7657 w 10000"/>
                  <a:gd name="connsiteY49" fmla="*/ 5044 h 10000"/>
                  <a:gd name="connsiteX50" fmla="*/ 7087 w 10000"/>
                  <a:gd name="connsiteY50" fmla="*/ 5497 h 10000"/>
                  <a:gd name="connsiteX51" fmla="*/ 8037 w 10000"/>
                  <a:gd name="connsiteY51" fmla="*/ 4742 h 10000"/>
                  <a:gd name="connsiteX52" fmla="*/ 7531 w 10000"/>
                  <a:gd name="connsiteY52" fmla="*/ 4817 h 10000"/>
                  <a:gd name="connsiteX53" fmla="*/ 8069 w 10000"/>
                  <a:gd name="connsiteY53" fmla="*/ 4826 h 10000"/>
                  <a:gd name="connsiteX54" fmla="*/ 6950 w 10000"/>
                  <a:gd name="connsiteY54" fmla="*/ 3306 h 10000"/>
                  <a:gd name="connsiteX55" fmla="*/ 6962 w 10000"/>
                  <a:gd name="connsiteY55" fmla="*/ 3305 h 10000"/>
                  <a:gd name="connsiteX56" fmla="*/ 6645 w 10000"/>
                  <a:gd name="connsiteY56" fmla="*/ 3230 h 10000"/>
                  <a:gd name="connsiteX57" fmla="*/ 6519 w 10000"/>
                  <a:gd name="connsiteY57" fmla="*/ 3003 h 10000"/>
                  <a:gd name="connsiteX58" fmla="*/ 5949 w 10000"/>
                  <a:gd name="connsiteY58" fmla="*/ 2473 h 10000"/>
                  <a:gd name="connsiteX59" fmla="*/ 5015 w 10000"/>
                  <a:gd name="connsiteY59" fmla="*/ 3228 h 10000"/>
                  <a:gd name="connsiteX60" fmla="*/ 4898 w 10000"/>
                  <a:gd name="connsiteY60" fmla="*/ 3175 h 10000"/>
                  <a:gd name="connsiteX61" fmla="*/ 4754 w 10000"/>
                  <a:gd name="connsiteY61" fmla="*/ 3122 h 10000"/>
                  <a:gd name="connsiteX62" fmla="*/ 4637 w 10000"/>
                  <a:gd name="connsiteY62" fmla="*/ 3334 h 10000"/>
                  <a:gd name="connsiteX63" fmla="*/ 4464 w 10000"/>
                  <a:gd name="connsiteY63" fmla="*/ 3493 h 10000"/>
                  <a:gd name="connsiteX64" fmla="*/ 4435 w 10000"/>
                  <a:gd name="connsiteY64" fmla="*/ 3651 h 10000"/>
                  <a:gd name="connsiteX65" fmla="*/ 4579 w 10000"/>
                  <a:gd name="connsiteY65" fmla="*/ 3862 h 10000"/>
                  <a:gd name="connsiteX66" fmla="*/ 4637 w 10000"/>
                  <a:gd name="connsiteY66" fmla="*/ 4021 h 10000"/>
                  <a:gd name="connsiteX67" fmla="*/ 4783 w 10000"/>
                  <a:gd name="connsiteY67" fmla="*/ 4021 h 10000"/>
                  <a:gd name="connsiteX68" fmla="*/ 4841 w 10000"/>
                  <a:gd name="connsiteY68" fmla="*/ 4021 h 10000"/>
                  <a:gd name="connsiteX69" fmla="*/ 4927 w 10000"/>
                  <a:gd name="connsiteY69" fmla="*/ 4233 h 10000"/>
                  <a:gd name="connsiteX70" fmla="*/ 5073 w 10000"/>
                  <a:gd name="connsiteY70" fmla="*/ 4603 h 10000"/>
                  <a:gd name="connsiteX71" fmla="*/ 4898 w 10000"/>
                  <a:gd name="connsiteY71" fmla="*/ 4391 h 10000"/>
                  <a:gd name="connsiteX72" fmla="*/ 4812 w 10000"/>
                  <a:gd name="connsiteY72" fmla="*/ 4127 h 10000"/>
                  <a:gd name="connsiteX73" fmla="*/ 4725 w 10000"/>
                  <a:gd name="connsiteY73" fmla="*/ 4339 h 10000"/>
                  <a:gd name="connsiteX74" fmla="*/ 4608 w 10000"/>
                  <a:gd name="connsiteY74" fmla="*/ 4657 h 10000"/>
                  <a:gd name="connsiteX75" fmla="*/ 4608 w 10000"/>
                  <a:gd name="connsiteY75" fmla="*/ 4445 h 10000"/>
                  <a:gd name="connsiteX76" fmla="*/ 4435 w 10000"/>
                  <a:gd name="connsiteY76" fmla="*/ 4339 h 10000"/>
                  <a:gd name="connsiteX77" fmla="*/ 4406 w 10000"/>
                  <a:gd name="connsiteY77" fmla="*/ 3968 h 10000"/>
                  <a:gd name="connsiteX78" fmla="*/ 4261 w 10000"/>
                  <a:gd name="connsiteY78" fmla="*/ 4021 h 10000"/>
                  <a:gd name="connsiteX79" fmla="*/ 4319 w 10000"/>
                  <a:gd name="connsiteY79" fmla="*/ 3598 h 10000"/>
                  <a:gd name="connsiteX80" fmla="*/ 4232 w 10000"/>
                  <a:gd name="connsiteY80" fmla="*/ 3598 h 10000"/>
                  <a:gd name="connsiteX81" fmla="*/ 4319 w 10000"/>
                  <a:gd name="connsiteY81" fmla="*/ 3069 h 10000"/>
                  <a:gd name="connsiteX82" fmla="*/ 4464 w 10000"/>
                  <a:gd name="connsiteY82" fmla="*/ 3069 h 10000"/>
                  <a:gd name="connsiteX83" fmla="*/ 4522 w 10000"/>
                  <a:gd name="connsiteY83" fmla="*/ 3386 h 10000"/>
                  <a:gd name="connsiteX84" fmla="*/ 4551 w 10000"/>
                  <a:gd name="connsiteY84" fmla="*/ 3175 h 10000"/>
                  <a:gd name="connsiteX85" fmla="*/ 4493 w 10000"/>
                  <a:gd name="connsiteY85" fmla="*/ 3016 h 10000"/>
                  <a:gd name="connsiteX86" fmla="*/ 4348 w 10000"/>
                  <a:gd name="connsiteY86" fmla="*/ 2910 h 10000"/>
                  <a:gd name="connsiteX87" fmla="*/ 4377 w 10000"/>
                  <a:gd name="connsiteY87" fmla="*/ 2487 h 10000"/>
                  <a:gd name="connsiteX88" fmla="*/ 4319 w 10000"/>
                  <a:gd name="connsiteY88" fmla="*/ 2275 h 10000"/>
                  <a:gd name="connsiteX89" fmla="*/ 4289 w 10000"/>
                  <a:gd name="connsiteY89" fmla="*/ 1641 h 10000"/>
                  <a:gd name="connsiteX90" fmla="*/ 4348 w 10000"/>
                  <a:gd name="connsiteY90" fmla="*/ 1641 h 10000"/>
                  <a:gd name="connsiteX91" fmla="*/ 4261 w 10000"/>
                  <a:gd name="connsiteY91" fmla="*/ 1534 h 10000"/>
                  <a:gd name="connsiteX92" fmla="*/ 4000 w 10000"/>
                  <a:gd name="connsiteY92" fmla="*/ 1746 h 10000"/>
                  <a:gd name="connsiteX93" fmla="*/ 3942 w 10000"/>
                  <a:gd name="connsiteY93" fmla="*/ 1323 h 10000"/>
                  <a:gd name="connsiteX94" fmla="*/ 4145 w 10000"/>
                  <a:gd name="connsiteY94" fmla="*/ 582 h 10000"/>
                  <a:gd name="connsiteX95" fmla="*/ 3972 w 10000"/>
                  <a:gd name="connsiteY95" fmla="*/ 318 h 10000"/>
                  <a:gd name="connsiteX96" fmla="*/ 3972 w 10000"/>
                  <a:gd name="connsiteY96" fmla="*/ 212 h 10000"/>
                  <a:gd name="connsiteX97" fmla="*/ 3710 w 10000"/>
                  <a:gd name="connsiteY97" fmla="*/ 0 h 10000"/>
                  <a:gd name="connsiteX98" fmla="*/ 3624 w 10000"/>
                  <a:gd name="connsiteY98" fmla="*/ 212 h 10000"/>
                  <a:gd name="connsiteX99" fmla="*/ 3536 w 10000"/>
                  <a:gd name="connsiteY99" fmla="*/ 635 h 10000"/>
                  <a:gd name="connsiteX100" fmla="*/ 3420 w 10000"/>
                  <a:gd name="connsiteY100" fmla="*/ 688 h 10000"/>
                  <a:gd name="connsiteX101" fmla="*/ 3594 w 10000"/>
                  <a:gd name="connsiteY101" fmla="*/ 900 h 10000"/>
                  <a:gd name="connsiteX102" fmla="*/ 3624 w 10000"/>
                  <a:gd name="connsiteY102" fmla="*/ 1164 h 10000"/>
                  <a:gd name="connsiteX103" fmla="*/ 3536 w 10000"/>
                  <a:gd name="connsiteY103" fmla="*/ 1323 h 10000"/>
                  <a:gd name="connsiteX104" fmla="*/ 3624 w 10000"/>
                  <a:gd name="connsiteY104" fmla="*/ 1799 h 10000"/>
                  <a:gd name="connsiteX105" fmla="*/ 3565 w 10000"/>
                  <a:gd name="connsiteY105" fmla="*/ 2223 h 10000"/>
                  <a:gd name="connsiteX106" fmla="*/ 3130 w 10000"/>
                  <a:gd name="connsiteY106" fmla="*/ 2539 h 10000"/>
                  <a:gd name="connsiteX107" fmla="*/ 3101 w 10000"/>
                  <a:gd name="connsiteY107" fmla="*/ 2381 h 10000"/>
                  <a:gd name="connsiteX108" fmla="*/ 3073 w 10000"/>
                  <a:gd name="connsiteY108" fmla="*/ 2593 h 10000"/>
                  <a:gd name="connsiteX109" fmla="*/ 3188 w 10000"/>
                  <a:gd name="connsiteY109" fmla="*/ 2804 h 10000"/>
                  <a:gd name="connsiteX110" fmla="*/ 3478 w 10000"/>
                  <a:gd name="connsiteY110" fmla="*/ 2593 h 10000"/>
                  <a:gd name="connsiteX111" fmla="*/ 3594 w 10000"/>
                  <a:gd name="connsiteY111" fmla="*/ 2752 h 10000"/>
                  <a:gd name="connsiteX112" fmla="*/ 3392 w 10000"/>
                  <a:gd name="connsiteY112" fmla="*/ 2804 h 10000"/>
                  <a:gd name="connsiteX113" fmla="*/ 1349 w 10000"/>
                  <a:gd name="connsiteY113" fmla="*/ 2289 h 10000"/>
                  <a:gd name="connsiteX114" fmla="*/ 2754 w 10000"/>
                  <a:gd name="connsiteY114" fmla="*/ 2857 h 10000"/>
                  <a:gd name="connsiteX115" fmla="*/ 1630 w 10000"/>
                  <a:gd name="connsiteY115" fmla="*/ 1022 h 10000"/>
                  <a:gd name="connsiteX116" fmla="*/ 2656 w 10000"/>
                  <a:gd name="connsiteY116" fmla="*/ 2472 h 10000"/>
                  <a:gd name="connsiteX117" fmla="*/ 2898 w 10000"/>
                  <a:gd name="connsiteY117" fmla="*/ 3545 h 10000"/>
                  <a:gd name="connsiteX118" fmla="*/ 2840 w 10000"/>
                  <a:gd name="connsiteY118" fmla="*/ 3916 h 10000"/>
                  <a:gd name="connsiteX119" fmla="*/ 1349 w 10000"/>
                  <a:gd name="connsiteY119" fmla="*/ 2289 h 10000"/>
                  <a:gd name="connsiteX120" fmla="*/ 1349 w 10000"/>
                  <a:gd name="connsiteY120" fmla="*/ 2289 h 10000"/>
                  <a:gd name="connsiteX121" fmla="*/ 2377 w 10000"/>
                  <a:gd name="connsiteY121" fmla="*/ 3598 h 10000"/>
                  <a:gd name="connsiteX122" fmla="*/ 2377 w 10000"/>
                  <a:gd name="connsiteY122" fmla="*/ 3968 h 10000"/>
                  <a:gd name="connsiteX123" fmla="*/ 2231 w 10000"/>
                  <a:gd name="connsiteY123" fmla="*/ 4445 h 10000"/>
                  <a:gd name="connsiteX124" fmla="*/ 2000 w 10000"/>
                  <a:gd name="connsiteY124" fmla="*/ 4021 h 10000"/>
                  <a:gd name="connsiteX125" fmla="*/ 1884 w 10000"/>
                  <a:gd name="connsiteY125" fmla="*/ 3545 h 10000"/>
                  <a:gd name="connsiteX126" fmla="*/ 1652 w 10000"/>
                  <a:gd name="connsiteY126" fmla="*/ 3545 h 10000"/>
                  <a:gd name="connsiteX127" fmla="*/ 1478 w 10000"/>
                  <a:gd name="connsiteY127" fmla="*/ 3757 h 10000"/>
                  <a:gd name="connsiteX128" fmla="*/ 1247 w 10000"/>
                  <a:gd name="connsiteY128" fmla="*/ 3757 h 10000"/>
                  <a:gd name="connsiteX129" fmla="*/ 1072 w 10000"/>
                  <a:gd name="connsiteY129" fmla="*/ 3968 h 10000"/>
                  <a:gd name="connsiteX130" fmla="*/ 957 w 10000"/>
                  <a:gd name="connsiteY130" fmla="*/ 3757 h 10000"/>
                  <a:gd name="connsiteX131" fmla="*/ 667 w 10000"/>
                  <a:gd name="connsiteY131" fmla="*/ 3704 h 10000"/>
                  <a:gd name="connsiteX132" fmla="*/ 406 w 10000"/>
                  <a:gd name="connsiteY132" fmla="*/ 3704 h 10000"/>
                  <a:gd name="connsiteX133" fmla="*/ 29 w 10000"/>
                  <a:gd name="connsiteY133" fmla="*/ 3439 h 10000"/>
                  <a:gd name="connsiteX134" fmla="*/ 0 w 10000"/>
                  <a:gd name="connsiteY134" fmla="*/ 3916 h 10000"/>
                  <a:gd name="connsiteX135" fmla="*/ 58 w 10000"/>
                  <a:gd name="connsiteY135" fmla="*/ 4603 h 10000"/>
                  <a:gd name="connsiteX136" fmla="*/ 116 w 10000"/>
                  <a:gd name="connsiteY136" fmla="*/ 4973 h 10000"/>
                  <a:gd name="connsiteX137" fmla="*/ 174 w 10000"/>
                  <a:gd name="connsiteY137" fmla="*/ 5239 h 10000"/>
                  <a:gd name="connsiteX138" fmla="*/ 232 w 10000"/>
                  <a:gd name="connsiteY138" fmla="*/ 5609 h 10000"/>
                  <a:gd name="connsiteX139" fmla="*/ 406 w 10000"/>
                  <a:gd name="connsiteY139" fmla="*/ 5926 h 10000"/>
                  <a:gd name="connsiteX140" fmla="*/ 638 w 10000"/>
                  <a:gd name="connsiteY140" fmla="*/ 6455 h 10000"/>
                  <a:gd name="connsiteX141" fmla="*/ 492 w 10000"/>
                  <a:gd name="connsiteY141" fmla="*/ 6350 h 10000"/>
                  <a:gd name="connsiteX142" fmla="*/ 840 w 10000"/>
                  <a:gd name="connsiteY142" fmla="*/ 6825 h 10000"/>
                  <a:gd name="connsiteX143" fmla="*/ 1043 w 10000"/>
                  <a:gd name="connsiteY143" fmla="*/ 6773 h 10000"/>
                  <a:gd name="connsiteX144" fmla="*/ 1015 w 10000"/>
                  <a:gd name="connsiteY144" fmla="*/ 6455 h 10000"/>
                  <a:gd name="connsiteX145" fmla="*/ 1188 w 10000"/>
                  <a:gd name="connsiteY145" fmla="*/ 6508 h 10000"/>
                  <a:gd name="connsiteX146" fmla="*/ 986 w 10000"/>
                  <a:gd name="connsiteY146" fmla="*/ 5873 h 10000"/>
                  <a:gd name="connsiteX147" fmla="*/ 1362 w 10000"/>
                  <a:gd name="connsiteY147" fmla="*/ 5609 h 10000"/>
                  <a:gd name="connsiteX148" fmla="*/ 1566 w 10000"/>
                  <a:gd name="connsiteY148" fmla="*/ 5609 h 10000"/>
                  <a:gd name="connsiteX149" fmla="*/ 1566 w 10000"/>
                  <a:gd name="connsiteY149" fmla="*/ 5873 h 10000"/>
                  <a:gd name="connsiteX150" fmla="*/ 1391 w 10000"/>
                  <a:gd name="connsiteY150" fmla="*/ 6032 h 10000"/>
                  <a:gd name="connsiteX151" fmla="*/ 1276 w 10000"/>
                  <a:gd name="connsiteY151" fmla="*/ 6720 h 10000"/>
                  <a:gd name="connsiteX152" fmla="*/ 1218 w 10000"/>
                  <a:gd name="connsiteY152" fmla="*/ 7037 h 10000"/>
                  <a:gd name="connsiteX153" fmla="*/ 1305 w 10000"/>
                  <a:gd name="connsiteY153" fmla="*/ 7461 h 10000"/>
                  <a:gd name="connsiteX154" fmla="*/ 1478 w 10000"/>
                  <a:gd name="connsiteY154" fmla="*/ 7778 h 10000"/>
                  <a:gd name="connsiteX155" fmla="*/ 2058 w 10000"/>
                  <a:gd name="connsiteY155" fmla="*/ 8413 h 10000"/>
                  <a:gd name="connsiteX156" fmla="*/ 2521 w 10000"/>
                  <a:gd name="connsiteY156" fmla="*/ 8889 h 10000"/>
                  <a:gd name="connsiteX157" fmla="*/ 2869 w 10000"/>
                  <a:gd name="connsiteY157" fmla="*/ 9101 h 10000"/>
                  <a:gd name="connsiteX158" fmla="*/ 3246 w 10000"/>
                  <a:gd name="connsiteY158" fmla="*/ 9312 h 10000"/>
                  <a:gd name="connsiteX159" fmla="*/ 3624 w 10000"/>
                  <a:gd name="connsiteY159" fmla="*/ 9524 h 10000"/>
                  <a:gd name="connsiteX160" fmla="*/ 3972 w 10000"/>
                  <a:gd name="connsiteY160" fmla="*/ 9630 h 10000"/>
                  <a:gd name="connsiteX161" fmla="*/ 4348 w 10000"/>
                  <a:gd name="connsiteY161" fmla="*/ 9789 h 10000"/>
                  <a:gd name="connsiteX162" fmla="*/ 4783 w 10000"/>
                  <a:gd name="connsiteY162" fmla="*/ 9948 h 10000"/>
                  <a:gd name="connsiteX163" fmla="*/ 5246 w 10000"/>
                  <a:gd name="connsiteY163" fmla="*/ 10000 h 10000"/>
                  <a:gd name="connsiteX164" fmla="*/ 5652 w 10000"/>
                  <a:gd name="connsiteY164" fmla="*/ 10000 h 10000"/>
                  <a:gd name="connsiteX165" fmla="*/ 6145 w 10000"/>
                  <a:gd name="connsiteY165" fmla="*/ 9948 h 10000"/>
                  <a:gd name="connsiteX166" fmla="*/ 6493 w 10000"/>
                  <a:gd name="connsiteY166" fmla="*/ 9841 h 10000"/>
                  <a:gd name="connsiteX167" fmla="*/ 6841 w 10000"/>
                  <a:gd name="connsiteY167" fmla="*/ 9736 h 10000"/>
                  <a:gd name="connsiteX168" fmla="*/ 7218 w 10000"/>
                  <a:gd name="connsiteY168" fmla="*/ 9577 h 10000"/>
                  <a:gd name="connsiteX169" fmla="*/ 7565 w 10000"/>
                  <a:gd name="connsiteY169" fmla="*/ 9418 h 10000"/>
                  <a:gd name="connsiteX170" fmla="*/ 7884 w 10000"/>
                  <a:gd name="connsiteY170" fmla="*/ 9207 h 10000"/>
                  <a:gd name="connsiteX171" fmla="*/ 8232 w 10000"/>
                  <a:gd name="connsiteY171" fmla="*/ 8995 h 10000"/>
                  <a:gd name="connsiteX172" fmla="*/ 8551 w 10000"/>
                  <a:gd name="connsiteY17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8734 w 10000"/>
                  <a:gd name="connsiteY40" fmla="*/ 5498 h 10000"/>
                  <a:gd name="connsiteX41" fmla="*/ 8734 w 10000"/>
                  <a:gd name="connsiteY41" fmla="*/ 5498 h 10000"/>
                  <a:gd name="connsiteX42" fmla="*/ 8607 w 10000"/>
                  <a:gd name="connsiteY42" fmla="*/ 5271 h 10000"/>
                  <a:gd name="connsiteX43" fmla="*/ 8417 w 10000"/>
                  <a:gd name="connsiteY43" fmla="*/ 5422 h 10000"/>
                  <a:gd name="connsiteX44" fmla="*/ 8291 w 10000"/>
                  <a:gd name="connsiteY44" fmla="*/ 5195 h 10000"/>
                  <a:gd name="connsiteX45" fmla="*/ 8164 w 10000"/>
                  <a:gd name="connsiteY45" fmla="*/ 4968 h 10000"/>
                  <a:gd name="connsiteX46" fmla="*/ 8671 w 10000"/>
                  <a:gd name="connsiteY46" fmla="*/ 4893 h 10000"/>
                  <a:gd name="connsiteX47" fmla="*/ 8227 w 10000"/>
                  <a:gd name="connsiteY47" fmla="*/ 4591 h 10000"/>
                  <a:gd name="connsiteX48" fmla="*/ 7657 w 10000"/>
                  <a:gd name="connsiteY48" fmla="*/ 5044 h 10000"/>
                  <a:gd name="connsiteX49" fmla="*/ 7087 w 10000"/>
                  <a:gd name="connsiteY49" fmla="*/ 5497 h 10000"/>
                  <a:gd name="connsiteX50" fmla="*/ 8037 w 10000"/>
                  <a:gd name="connsiteY50" fmla="*/ 4742 h 10000"/>
                  <a:gd name="connsiteX51" fmla="*/ 7531 w 10000"/>
                  <a:gd name="connsiteY51" fmla="*/ 4817 h 10000"/>
                  <a:gd name="connsiteX52" fmla="*/ 8069 w 10000"/>
                  <a:gd name="connsiteY52" fmla="*/ 4826 h 10000"/>
                  <a:gd name="connsiteX53" fmla="*/ 6950 w 10000"/>
                  <a:gd name="connsiteY53" fmla="*/ 3306 h 10000"/>
                  <a:gd name="connsiteX54" fmla="*/ 6962 w 10000"/>
                  <a:gd name="connsiteY54" fmla="*/ 3305 h 10000"/>
                  <a:gd name="connsiteX55" fmla="*/ 6645 w 10000"/>
                  <a:gd name="connsiteY55" fmla="*/ 3230 h 10000"/>
                  <a:gd name="connsiteX56" fmla="*/ 6519 w 10000"/>
                  <a:gd name="connsiteY56" fmla="*/ 3003 h 10000"/>
                  <a:gd name="connsiteX57" fmla="*/ 5949 w 10000"/>
                  <a:gd name="connsiteY57" fmla="*/ 2473 h 10000"/>
                  <a:gd name="connsiteX58" fmla="*/ 5015 w 10000"/>
                  <a:gd name="connsiteY58" fmla="*/ 3228 h 10000"/>
                  <a:gd name="connsiteX59" fmla="*/ 4898 w 10000"/>
                  <a:gd name="connsiteY59" fmla="*/ 3175 h 10000"/>
                  <a:gd name="connsiteX60" fmla="*/ 4754 w 10000"/>
                  <a:gd name="connsiteY60" fmla="*/ 3122 h 10000"/>
                  <a:gd name="connsiteX61" fmla="*/ 4637 w 10000"/>
                  <a:gd name="connsiteY61" fmla="*/ 3334 h 10000"/>
                  <a:gd name="connsiteX62" fmla="*/ 4464 w 10000"/>
                  <a:gd name="connsiteY62" fmla="*/ 3493 h 10000"/>
                  <a:gd name="connsiteX63" fmla="*/ 4435 w 10000"/>
                  <a:gd name="connsiteY63" fmla="*/ 3651 h 10000"/>
                  <a:gd name="connsiteX64" fmla="*/ 4579 w 10000"/>
                  <a:gd name="connsiteY64" fmla="*/ 3862 h 10000"/>
                  <a:gd name="connsiteX65" fmla="*/ 4637 w 10000"/>
                  <a:gd name="connsiteY65" fmla="*/ 4021 h 10000"/>
                  <a:gd name="connsiteX66" fmla="*/ 4783 w 10000"/>
                  <a:gd name="connsiteY66" fmla="*/ 4021 h 10000"/>
                  <a:gd name="connsiteX67" fmla="*/ 4841 w 10000"/>
                  <a:gd name="connsiteY67" fmla="*/ 4021 h 10000"/>
                  <a:gd name="connsiteX68" fmla="*/ 4927 w 10000"/>
                  <a:gd name="connsiteY68" fmla="*/ 4233 h 10000"/>
                  <a:gd name="connsiteX69" fmla="*/ 5073 w 10000"/>
                  <a:gd name="connsiteY69" fmla="*/ 4603 h 10000"/>
                  <a:gd name="connsiteX70" fmla="*/ 4898 w 10000"/>
                  <a:gd name="connsiteY70" fmla="*/ 4391 h 10000"/>
                  <a:gd name="connsiteX71" fmla="*/ 4812 w 10000"/>
                  <a:gd name="connsiteY71" fmla="*/ 4127 h 10000"/>
                  <a:gd name="connsiteX72" fmla="*/ 4725 w 10000"/>
                  <a:gd name="connsiteY72" fmla="*/ 4339 h 10000"/>
                  <a:gd name="connsiteX73" fmla="*/ 4608 w 10000"/>
                  <a:gd name="connsiteY73" fmla="*/ 4657 h 10000"/>
                  <a:gd name="connsiteX74" fmla="*/ 4608 w 10000"/>
                  <a:gd name="connsiteY74" fmla="*/ 4445 h 10000"/>
                  <a:gd name="connsiteX75" fmla="*/ 4435 w 10000"/>
                  <a:gd name="connsiteY75" fmla="*/ 4339 h 10000"/>
                  <a:gd name="connsiteX76" fmla="*/ 4406 w 10000"/>
                  <a:gd name="connsiteY76" fmla="*/ 3968 h 10000"/>
                  <a:gd name="connsiteX77" fmla="*/ 4261 w 10000"/>
                  <a:gd name="connsiteY77" fmla="*/ 4021 h 10000"/>
                  <a:gd name="connsiteX78" fmla="*/ 4319 w 10000"/>
                  <a:gd name="connsiteY78" fmla="*/ 3598 h 10000"/>
                  <a:gd name="connsiteX79" fmla="*/ 4232 w 10000"/>
                  <a:gd name="connsiteY79" fmla="*/ 3598 h 10000"/>
                  <a:gd name="connsiteX80" fmla="*/ 4319 w 10000"/>
                  <a:gd name="connsiteY80" fmla="*/ 3069 h 10000"/>
                  <a:gd name="connsiteX81" fmla="*/ 4464 w 10000"/>
                  <a:gd name="connsiteY81" fmla="*/ 3069 h 10000"/>
                  <a:gd name="connsiteX82" fmla="*/ 4522 w 10000"/>
                  <a:gd name="connsiteY82" fmla="*/ 3386 h 10000"/>
                  <a:gd name="connsiteX83" fmla="*/ 4551 w 10000"/>
                  <a:gd name="connsiteY83" fmla="*/ 3175 h 10000"/>
                  <a:gd name="connsiteX84" fmla="*/ 4493 w 10000"/>
                  <a:gd name="connsiteY84" fmla="*/ 3016 h 10000"/>
                  <a:gd name="connsiteX85" fmla="*/ 4348 w 10000"/>
                  <a:gd name="connsiteY85" fmla="*/ 2910 h 10000"/>
                  <a:gd name="connsiteX86" fmla="*/ 4377 w 10000"/>
                  <a:gd name="connsiteY86" fmla="*/ 2487 h 10000"/>
                  <a:gd name="connsiteX87" fmla="*/ 4319 w 10000"/>
                  <a:gd name="connsiteY87" fmla="*/ 2275 h 10000"/>
                  <a:gd name="connsiteX88" fmla="*/ 4289 w 10000"/>
                  <a:gd name="connsiteY88" fmla="*/ 1641 h 10000"/>
                  <a:gd name="connsiteX89" fmla="*/ 4348 w 10000"/>
                  <a:gd name="connsiteY89" fmla="*/ 1641 h 10000"/>
                  <a:gd name="connsiteX90" fmla="*/ 4261 w 10000"/>
                  <a:gd name="connsiteY90" fmla="*/ 1534 h 10000"/>
                  <a:gd name="connsiteX91" fmla="*/ 4000 w 10000"/>
                  <a:gd name="connsiteY91" fmla="*/ 1746 h 10000"/>
                  <a:gd name="connsiteX92" fmla="*/ 3942 w 10000"/>
                  <a:gd name="connsiteY92" fmla="*/ 1323 h 10000"/>
                  <a:gd name="connsiteX93" fmla="*/ 4145 w 10000"/>
                  <a:gd name="connsiteY93" fmla="*/ 582 h 10000"/>
                  <a:gd name="connsiteX94" fmla="*/ 3972 w 10000"/>
                  <a:gd name="connsiteY94" fmla="*/ 318 h 10000"/>
                  <a:gd name="connsiteX95" fmla="*/ 3972 w 10000"/>
                  <a:gd name="connsiteY95" fmla="*/ 212 h 10000"/>
                  <a:gd name="connsiteX96" fmla="*/ 3710 w 10000"/>
                  <a:gd name="connsiteY96" fmla="*/ 0 h 10000"/>
                  <a:gd name="connsiteX97" fmla="*/ 3624 w 10000"/>
                  <a:gd name="connsiteY97" fmla="*/ 212 h 10000"/>
                  <a:gd name="connsiteX98" fmla="*/ 3536 w 10000"/>
                  <a:gd name="connsiteY98" fmla="*/ 635 h 10000"/>
                  <a:gd name="connsiteX99" fmla="*/ 3420 w 10000"/>
                  <a:gd name="connsiteY99" fmla="*/ 688 h 10000"/>
                  <a:gd name="connsiteX100" fmla="*/ 3594 w 10000"/>
                  <a:gd name="connsiteY100" fmla="*/ 900 h 10000"/>
                  <a:gd name="connsiteX101" fmla="*/ 3624 w 10000"/>
                  <a:gd name="connsiteY101" fmla="*/ 1164 h 10000"/>
                  <a:gd name="connsiteX102" fmla="*/ 3536 w 10000"/>
                  <a:gd name="connsiteY102" fmla="*/ 1323 h 10000"/>
                  <a:gd name="connsiteX103" fmla="*/ 3624 w 10000"/>
                  <a:gd name="connsiteY103" fmla="*/ 1799 h 10000"/>
                  <a:gd name="connsiteX104" fmla="*/ 3565 w 10000"/>
                  <a:gd name="connsiteY104" fmla="*/ 2223 h 10000"/>
                  <a:gd name="connsiteX105" fmla="*/ 3130 w 10000"/>
                  <a:gd name="connsiteY105" fmla="*/ 2539 h 10000"/>
                  <a:gd name="connsiteX106" fmla="*/ 3101 w 10000"/>
                  <a:gd name="connsiteY106" fmla="*/ 2381 h 10000"/>
                  <a:gd name="connsiteX107" fmla="*/ 3073 w 10000"/>
                  <a:gd name="connsiteY107" fmla="*/ 2593 h 10000"/>
                  <a:gd name="connsiteX108" fmla="*/ 3188 w 10000"/>
                  <a:gd name="connsiteY108" fmla="*/ 2804 h 10000"/>
                  <a:gd name="connsiteX109" fmla="*/ 3478 w 10000"/>
                  <a:gd name="connsiteY109" fmla="*/ 2593 h 10000"/>
                  <a:gd name="connsiteX110" fmla="*/ 3594 w 10000"/>
                  <a:gd name="connsiteY110" fmla="*/ 2752 h 10000"/>
                  <a:gd name="connsiteX111" fmla="*/ 3392 w 10000"/>
                  <a:gd name="connsiteY111" fmla="*/ 2804 h 10000"/>
                  <a:gd name="connsiteX112" fmla="*/ 1349 w 10000"/>
                  <a:gd name="connsiteY112" fmla="*/ 2289 h 10000"/>
                  <a:gd name="connsiteX113" fmla="*/ 2754 w 10000"/>
                  <a:gd name="connsiteY113" fmla="*/ 2857 h 10000"/>
                  <a:gd name="connsiteX114" fmla="*/ 1630 w 10000"/>
                  <a:gd name="connsiteY114" fmla="*/ 1022 h 10000"/>
                  <a:gd name="connsiteX115" fmla="*/ 2656 w 10000"/>
                  <a:gd name="connsiteY115" fmla="*/ 2472 h 10000"/>
                  <a:gd name="connsiteX116" fmla="*/ 2898 w 10000"/>
                  <a:gd name="connsiteY116" fmla="*/ 3545 h 10000"/>
                  <a:gd name="connsiteX117" fmla="*/ 2840 w 10000"/>
                  <a:gd name="connsiteY117" fmla="*/ 3916 h 10000"/>
                  <a:gd name="connsiteX118" fmla="*/ 1349 w 10000"/>
                  <a:gd name="connsiteY118" fmla="*/ 2289 h 10000"/>
                  <a:gd name="connsiteX119" fmla="*/ 1349 w 10000"/>
                  <a:gd name="connsiteY119" fmla="*/ 2289 h 10000"/>
                  <a:gd name="connsiteX120" fmla="*/ 2377 w 10000"/>
                  <a:gd name="connsiteY120" fmla="*/ 3598 h 10000"/>
                  <a:gd name="connsiteX121" fmla="*/ 2377 w 10000"/>
                  <a:gd name="connsiteY121" fmla="*/ 3968 h 10000"/>
                  <a:gd name="connsiteX122" fmla="*/ 2231 w 10000"/>
                  <a:gd name="connsiteY122" fmla="*/ 4445 h 10000"/>
                  <a:gd name="connsiteX123" fmla="*/ 2000 w 10000"/>
                  <a:gd name="connsiteY123" fmla="*/ 4021 h 10000"/>
                  <a:gd name="connsiteX124" fmla="*/ 1884 w 10000"/>
                  <a:gd name="connsiteY124" fmla="*/ 3545 h 10000"/>
                  <a:gd name="connsiteX125" fmla="*/ 1652 w 10000"/>
                  <a:gd name="connsiteY125" fmla="*/ 3545 h 10000"/>
                  <a:gd name="connsiteX126" fmla="*/ 1478 w 10000"/>
                  <a:gd name="connsiteY126" fmla="*/ 3757 h 10000"/>
                  <a:gd name="connsiteX127" fmla="*/ 1247 w 10000"/>
                  <a:gd name="connsiteY127" fmla="*/ 3757 h 10000"/>
                  <a:gd name="connsiteX128" fmla="*/ 1072 w 10000"/>
                  <a:gd name="connsiteY128" fmla="*/ 3968 h 10000"/>
                  <a:gd name="connsiteX129" fmla="*/ 957 w 10000"/>
                  <a:gd name="connsiteY129" fmla="*/ 3757 h 10000"/>
                  <a:gd name="connsiteX130" fmla="*/ 667 w 10000"/>
                  <a:gd name="connsiteY130" fmla="*/ 3704 h 10000"/>
                  <a:gd name="connsiteX131" fmla="*/ 406 w 10000"/>
                  <a:gd name="connsiteY131" fmla="*/ 3704 h 10000"/>
                  <a:gd name="connsiteX132" fmla="*/ 29 w 10000"/>
                  <a:gd name="connsiteY132" fmla="*/ 3439 h 10000"/>
                  <a:gd name="connsiteX133" fmla="*/ 0 w 10000"/>
                  <a:gd name="connsiteY133" fmla="*/ 3916 h 10000"/>
                  <a:gd name="connsiteX134" fmla="*/ 58 w 10000"/>
                  <a:gd name="connsiteY134" fmla="*/ 4603 h 10000"/>
                  <a:gd name="connsiteX135" fmla="*/ 116 w 10000"/>
                  <a:gd name="connsiteY135" fmla="*/ 4973 h 10000"/>
                  <a:gd name="connsiteX136" fmla="*/ 174 w 10000"/>
                  <a:gd name="connsiteY136" fmla="*/ 5239 h 10000"/>
                  <a:gd name="connsiteX137" fmla="*/ 232 w 10000"/>
                  <a:gd name="connsiteY137" fmla="*/ 5609 h 10000"/>
                  <a:gd name="connsiteX138" fmla="*/ 406 w 10000"/>
                  <a:gd name="connsiteY138" fmla="*/ 5926 h 10000"/>
                  <a:gd name="connsiteX139" fmla="*/ 638 w 10000"/>
                  <a:gd name="connsiteY139" fmla="*/ 6455 h 10000"/>
                  <a:gd name="connsiteX140" fmla="*/ 492 w 10000"/>
                  <a:gd name="connsiteY140" fmla="*/ 6350 h 10000"/>
                  <a:gd name="connsiteX141" fmla="*/ 840 w 10000"/>
                  <a:gd name="connsiteY141" fmla="*/ 6825 h 10000"/>
                  <a:gd name="connsiteX142" fmla="*/ 1043 w 10000"/>
                  <a:gd name="connsiteY142" fmla="*/ 6773 h 10000"/>
                  <a:gd name="connsiteX143" fmla="*/ 1015 w 10000"/>
                  <a:gd name="connsiteY143" fmla="*/ 6455 h 10000"/>
                  <a:gd name="connsiteX144" fmla="*/ 1188 w 10000"/>
                  <a:gd name="connsiteY144" fmla="*/ 6508 h 10000"/>
                  <a:gd name="connsiteX145" fmla="*/ 986 w 10000"/>
                  <a:gd name="connsiteY145" fmla="*/ 5873 h 10000"/>
                  <a:gd name="connsiteX146" fmla="*/ 1362 w 10000"/>
                  <a:gd name="connsiteY146" fmla="*/ 5609 h 10000"/>
                  <a:gd name="connsiteX147" fmla="*/ 1566 w 10000"/>
                  <a:gd name="connsiteY147" fmla="*/ 5609 h 10000"/>
                  <a:gd name="connsiteX148" fmla="*/ 1566 w 10000"/>
                  <a:gd name="connsiteY148" fmla="*/ 5873 h 10000"/>
                  <a:gd name="connsiteX149" fmla="*/ 1391 w 10000"/>
                  <a:gd name="connsiteY149" fmla="*/ 6032 h 10000"/>
                  <a:gd name="connsiteX150" fmla="*/ 1276 w 10000"/>
                  <a:gd name="connsiteY150" fmla="*/ 6720 h 10000"/>
                  <a:gd name="connsiteX151" fmla="*/ 1218 w 10000"/>
                  <a:gd name="connsiteY151" fmla="*/ 7037 h 10000"/>
                  <a:gd name="connsiteX152" fmla="*/ 1305 w 10000"/>
                  <a:gd name="connsiteY152" fmla="*/ 7461 h 10000"/>
                  <a:gd name="connsiteX153" fmla="*/ 1478 w 10000"/>
                  <a:gd name="connsiteY153" fmla="*/ 7778 h 10000"/>
                  <a:gd name="connsiteX154" fmla="*/ 2058 w 10000"/>
                  <a:gd name="connsiteY154" fmla="*/ 8413 h 10000"/>
                  <a:gd name="connsiteX155" fmla="*/ 2521 w 10000"/>
                  <a:gd name="connsiteY155" fmla="*/ 8889 h 10000"/>
                  <a:gd name="connsiteX156" fmla="*/ 2869 w 10000"/>
                  <a:gd name="connsiteY156" fmla="*/ 9101 h 10000"/>
                  <a:gd name="connsiteX157" fmla="*/ 3246 w 10000"/>
                  <a:gd name="connsiteY157" fmla="*/ 9312 h 10000"/>
                  <a:gd name="connsiteX158" fmla="*/ 3624 w 10000"/>
                  <a:gd name="connsiteY158" fmla="*/ 9524 h 10000"/>
                  <a:gd name="connsiteX159" fmla="*/ 3972 w 10000"/>
                  <a:gd name="connsiteY159" fmla="*/ 9630 h 10000"/>
                  <a:gd name="connsiteX160" fmla="*/ 4348 w 10000"/>
                  <a:gd name="connsiteY160" fmla="*/ 9789 h 10000"/>
                  <a:gd name="connsiteX161" fmla="*/ 4783 w 10000"/>
                  <a:gd name="connsiteY161" fmla="*/ 9948 h 10000"/>
                  <a:gd name="connsiteX162" fmla="*/ 5246 w 10000"/>
                  <a:gd name="connsiteY162" fmla="*/ 10000 h 10000"/>
                  <a:gd name="connsiteX163" fmla="*/ 5652 w 10000"/>
                  <a:gd name="connsiteY163" fmla="*/ 10000 h 10000"/>
                  <a:gd name="connsiteX164" fmla="*/ 6145 w 10000"/>
                  <a:gd name="connsiteY164" fmla="*/ 9948 h 10000"/>
                  <a:gd name="connsiteX165" fmla="*/ 6493 w 10000"/>
                  <a:gd name="connsiteY165" fmla="*/ 9841 h 10000"/>
                  <a:gd name="connsiteX166" fmla="*/ 6841 w 10000"/>
                  <a:gd name="connsiteY166" fmla="*/ 9736 h 10000"/>
                  <a:gd name="connsiteX167" fmla="*/ 7218 w 10000"/>
                  <a:gd name="connsiteY167" fmla="*/ 9577 h 10000"/>
                  <a:gd name="connsiteX168" fmla="*/ 7565 w 10000"/>
                  <a:gd name="connsiteY168" fmla="*/ 9418 h 10000"/>
                  <a:gd name="connsiteX169" fmla="*/ 7884 w 10000"/>
                  <a:gd name="connsiteY169" fmla="*/ 9207 h 10000"/>
                  <a:gd name="connsiteX170" fmla="*/ 8232 w 10000"/>
                  <a:gd name="connsiteY170" fmla="*/ 8995 h 10000"/>
                  <a:gd name="connsiteX171" fmla="*/ 8551 w 10000"/>
                  <a:gd name="connsiteY17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8734 w 10000"/>
                  <a:gd name="connsiteY39" fmla="*/ 5498 h 10000"/>
                  <a:gd name="connsiteX40" fmla="*/ 8734 w 10000"/>
                  <a:gd name="connsiteY40" fmla="*/ 5498 h 10000"/>
                  <a:gd name="connsiteX41" fmla="*/ 8607 w 10000"/>
                  <a:gd name="connsiteY41" fmla="*/ 5271 h 10000"/>
                  <a:gd name="connsiteX42" fmla="*/ 8417 w 10000"/>
                  <a:gd name="connsiteY42" fmla="*/ 5422 h 10000"/>
                  <a:gd name="connsiteX43" fmla="*/ 8291 w 10000"/>
                  <a:gd name="connsiteY43" fmla="*/ 5195 h 10000"/>
                  <a:gd name="connsiteX44" fmla="*/ 8164 w 10000"/>
                  <a:gd name="connsiteY44" fmla="*/ 4968 h 10000"/>
                  <a:gd name="connsiteX45" fmla="*/ 8671 w 10000"/>
                  <a:gd name="connsiteY45" fmla="*/ 4893 h 10000"/>
                  <a:gd name="connsiteX46" fmla="*/ 8227 w 10000"/>
                  <a:gd name="connsiteY46" fmla="*/ 4591 h 10000"/>
                  <a:gd name="connsiteX47" fmla="*/ 7657 w 10000"/>
                  <a:gd name="connsiteY47" fmla="*/ 5044 h 10000"/>
                  <a:gd name="connsiteX48" fmla="*/ 7087 w 10000"/>
                  <a:gd name="connsiteY48" fmla="*/ 5497 h 10000"/>
                  <a:gd name="connsiteX49" fmla="*/ 8037 w 10000"/>
                  <a:gd name="connsiteY49" fmla="*/ 4742 h 10000"/>
                  <a:gd name="connsiteX50" fmla="*/ 7531 w 10000"/>
                  <a:gd name="connsiteY50" fmla="*/ 4817 h 10000"/>
                  <a:gd name="connsiteX51" fmla="*/ 8069 w 10000"/>
                  <a:gd name="connsiteY51" fmla="*/ 4826 h 10000"/>
                  <a:gd name="connsiteX52" fmla="*/ 6950 w 10000"/>
                  <a:gd name="connsiteY52" fmla="*/ 3306 h 10000"/>
                  <a:gd name="connsiteX53" fmla="*/ 6962 w 10000"/>
                  <a:gd name="connsiteY53" fmla="*/ 3305 h 10000"/>
                  <a:gd name="connsiteX54" fmla="*/ 6645 w 10000"/>
                  <a:gd name="connsiteY54" fmla="*/ 3230 h 10000"/>
                  <a:gd name="connsiteX55" fmla="*/ 6519 w 10000"/>
                  <a:gd name="connsiteY55" fmla="*/ 3003 h 10000"/>
                  <a:gd name="connsiteX56" fmla="*/ 5949 w 10000"/>
                  <a:gd name="connsiteY56" fmla="*/ 2473 h 10000"/>
                  <a:gd name="connsiteX57" fmla="*/ 5015 w 10000"/>
                  <a:gd name="connsiteY57" fmla="*/ 3228 h 10000"/>
                  <a:gd name="connsiteX58" fmla="*/ 4898 w 10000"/>
                  <a:gd name="connsiteY58" fmla="*/ 3175 h 10000"/>
                  <a:gd name="connsiteX59" fmla="*/ 4754 w 10000"/>
                  <a:gd name="connsiteY59" fmla="*/ 3122 h 10000"/>
                  <a:gd name="connsiteX60" fmla="*/ 4637 w 10000"/>
                  <a:gd name="connsiteY60" fmla="*/ 3334 h 10000"/>
                  <a:gd name="connsiteX61" fmla="*/ 4464 w 10000"/>
                  <a:gd name="connsiteY61" fmla="*/ 3493 h 10000"/>
                  <a:gd name="connsiteX62" fmla="*/ 4435 w 10000"/>
                  <a:gd name="connsiteY62" fmla="*/ 3651 h 10000"/>
                  <a:gd name="connsiteX63" fmla="*/ 4579 w 10000"/>
                  <a:gd name="connsiteY63" fmla="*/ 3862 h 10000"/>
                  <a:gd name="connsiteX64" fmla="*/ 4637 w 10000"/>
                  <a:gd name="connsiteY64" fmla="*/ 4021 h 10000"/>
                  <a:gd name="connsiteX65" fmla="*/ 4783 w 10000"/>
                  <a:gd name="connsiteY65" fmla="*/ 4021 h 10000"/>
                  <a:gd name="connsiteX66" fmla="*/ 4841 w 10000"/>
                  <a:gd name="connsiteY66" fmla="*/ 4021 h 10000"/>
                  <a:gd name="connsiteX67" fmla="*/ 4927 w 10000"/>
                  <a:gd name="connsiteY67" fmla="*/ 4233 h 10000"/>
                  <a:gd name="connsiteX68" fmla="*/ 5073 w 10000"/>
                  <a:gd name="connsiteY68" fmla="*/ 4603 h 10000"/>
                  <a:gd name="connsiteX69" fmla="*/ 4898 w 10000"/>
                  <a:gd name="connsiteY69" fmla="*/ 4391 h 10000"/>
                  <a:gd name="connsiteX70" fmla="*/ 4812 w 10000"/>
                  <a:gd name="connsiteY70" fmla="*/ 4127 h 10000"/>
                  <a:gd name="connsiteX71" fmla="*/ 4725 w 10000"/>
                  <a:gd name="connsiteY71" fmla="*/ 4339 h 10000"/>
                  <a:gd name="connsiteX72" fmla="*/ 4608 w 10000"/>
                  <a:gd name="connsiteY72" fmla="*/ 4657 h 10000"/>
                  <a:gd name="connsiteX73" fmla="*/ 4608 w 10000"/>
                  <a:gd name="connsiteY73" fmla="*/ 4445 h 10000"/>
                  <a:gd name="connsiteX74" fmla="*/ 4435 w 10000"/>
                  <a:gd name="connsiteY74" fmla="*/ 4339 h 10000"/>
                  <a:gd name="connsiteX75" fmla="*/ 4406 w 10000"/>
                  <a:gd name="connsiteY75" fmla="*/ 3968 h 10000"/>
                  <a:gd name="connsiteX76" fmla="*/ 4261 w 10000"/>
                  <a:gd name="connsiteY76" fmla="*/ 4021 h 10000"/>
                  <a:gd name="connsiteX77" fmla="*/ 4319 w 10000"/>
                  <a:gd name="connsiteY77" fmla="*/ 3598 h 10000"/>
                  <a:gd name="connsiteX78" fmla="*/ 4232 w 10000"/>
                  <a:gd name="connsiteY78" fmla="*/ 3598 h 10000"/>
                  <a:gd name="connsiteX79" fmla="*/ 4319 w 10000"/>
                  <a:gd name="connsiteY79" fmla="*/ 3069 h 10000"/>
                  <a:gd name="connsiteX80" fmla="*/ 4464 w 10000"/>
                  <a:gd name="connsiteY80" fmla="*/ 3069 h 10000"/>
                  <a:gd name="connsiteX81" fmla="*/ 4522 w 10000"/>
                  <a:gd name="connsiteY81" fmla="*/ 3386 h 10000"/>
                  <a:gd name="connsiteX82" fmla="*/ 4551 w 10000"/>
                  <a:gd name="connsiteY82" fmla="*/ 3175 h 10000"/>
                  <a:gd name="connsiteX83" fmla="*/ 4493 w 10000"/>
                  <a:gd name="connsiteY83" fmla="*/ 3016 h 10000"/>
                  <a:gd name="connsiteX84" fmla="*/ 4348 w 10000"/>
                  <a:gd name="connsiteY84" fmla="*/ 2910 h 10000"/>
                  <a:gd name="connsiteX85" fmla="*/ 4377 w 10000"/>
                  <a:gd name="connsiteY85" fmla="*/ 2487 h 10000"/>
                  <a:gd name="connsiteX86" fmla="*/ 4319 w 10000"/>
                  <a:gd name="connsiteY86" fmla="*/ 2275 h 10000"/>
                  <a:gd name="connsiteX87" fmla="*/ 4289 w 10000"/>
                  <a:gd name="connsiteY87" fmla="*/ 1641 h 10000"/>
                  <a:gd name="connsiteX88" fmla="*/ 4348 w 10000"/>
                  <a:gd name="connsiteY88" fmla="*/ 1641 h 10000"/>
                  <a:gd name="connsiteX89" fmla="*/ 4261 w 10000"/>
                  <a:gd name="connsiteY89" fmla="*/ 1534 h 10000"/>
                  <a:gd name="connsiteX90" fmla="*/ 4000 w 10000"/>
                  <a:gd name="connsiteY90" fmla="*/ 1746 h 10000"/>
                  <a:gd name="connsiteX91" fmla="*/ 3942 w 10000"/>
                  <a:gd name="connsiteY91" fmla="*/ 1323 h 10000"/>
                  <a:gd name="connsiteX92" fmla="*/ 4145 w 10000"/>
                  <a:gd name="connsiteY92" fmla="*/ 582 h 10000"/>
                  <a:gd name="connsiteX93" fmla="*/ 3972 w 10000"/>
                  <a:gd name="connsiteY93" fmla="*/ 318 h 10000"/>
                  <a:gd name="connsiteX94" fmla="*/ 3972 w 10000"/>
                  <a:gd name="connsiteY94" fmla="*/ 212 h 10000"/>
                  <a:gd name="connsiteX95" fmla="*/ 3710 w 10000"/>
                  <a:gd name="connsiteY95" fmla="*/ 0 h 10000"/>
                  <a:gd name="connsiteX96" fmla="*/ 3624 w 10000"/>
                  <a:gd name="connsiteY96" fmla="*/ 212 h 10000"/>
                  <a:gd name="connsiteX97" fmla="*/ 3536 w 10000"/>
                  <a:gd name="connsiteY97" fmla="*/ 635 h 10000"/>
                  <a:gd name="connsiteX98" fmla="*/ 3420 w 10000"/>
                  <a:gd name="connsiteY98" fmla="*/ 688 h 10000"/>
                  <a:gd name="connsiteX99" fmla="*/ 3594 w 10000"/>
                  <a:gd name="connsiteY99" fmla="*/ 900 h 10000"/>
                  <a:gd name="connsiteX100" fmla="*/ 3624 w 10000"/>
                  <a:gd name="connsiteY100" fmla="*/ 1164 h 10000"/>
                  <a:gd name="connsiteX101" fmla="*/ 3536 w 10000"/>
                  <a:gd name="connsiteY101" fmla="*/ 1323 h 10000"/>
                  <a:gd name="connsiteX102" fmla="*/ 3624 w 10000"/>
                  <a:gd name="connsiteY102" fmla="*/ 1799 h 10000"/>
                  <a:gd name="connsiteX103" fmla="*/ 3565 w 10000"/>
                  <a:gd name="connsiteY103" fmla="*/ 2223 h 10000"/>
                  <a:gd name="connsiteX104" fmla="*/ 3130 w 10000"/>
                  <a:gd name="connsiteY104" fmla="*/ 2539 h 10000"/>
                  <a:gd name="connsiteX105" fmla="*/ 3101 w 10000"/>
                  <a:gd name="connsiteY105" fmla="*/ 2381 h 10000"/>
                  <a:gd name="connsiteX106" fmla="*/ 3073 w 10000"/>
                  <a:gd name="connsiteY106" fmla="*/ 2593 h 10000"/>
                  <a:gd name="connsiteX107" fmla="*/ 3188 w 10000"/>
                  <a:gd name="connsiteY107" fmla="*/ 2804 h 10000"/>
                  <a:gd name="connsiteX108" fmla="*/ 3478 w 10000"/>
                  <a:gd name="connsiteY108" fmla="*/ 2593 h 10000"/>
                  <a:gd name="connsiteX109" fmla="*/ 3594 w 10000"/>
                  <a:gd name="connsiteY109" fmla="*/ 2752 h 10000"/>
                  <a:gd name="connsiteX110" fmla="*/ 3392 w 10000"/>
                  <a:gd name="connsiteY110" fmla="*/ 2804 h 10000"/>
                  <a:gd name="connsiteX111" fmla="*/ 1349 w 10000"/>
                  <a:gd name="connsiteY111" fmla="*/ 2289 h 10000"/>
                  <a:gd name="connsiteX112" fmla="*/ 2754 w 10000"/>
                  <a:gd name="connsiteY112" fmla="*/ 2857 h 10000"/>
                  <a:gd name="connsiteX113" fmla="*/ 1630 w 10000"/>
                  <a:gd name="connsiteY113" fmla="*/ 1022 h 10000"/>
                  <a:gd name="connsiteX114" fmla="*/ 2656 w 10000"/>
                  <a:gd name="connsiteY114" fmla="*/ 2472 h 10000"/>
                  <a:gd name="connsiteX115" fmla="*/ 2898 w 10000"/>
                  <a:gd name="connsiteY115" fmla="*/ 3545 h 10000"/>
                  <a:gd name="connsiteX116" fmla="*/ 2840 w 10000"/>
                  <a:gd name="connsiteY116" fmla="*/ 3916 h 10000"/>
                  <a:gd name="connsiteX117" fmla="*/ 1349 w 10000"/>
                  <a:gd name="connsiteY117" fmla="*/ 2289 h 10000"/>
                  <a:gd name="connsiteX118" fmla="*/ 1349 w 10000"/>
                  <a:gd name="connsiteY118" fmla="*/ 2289 h 10000"/>
                  <a:gd name="connsiteX119" fmla="*/ 2377 w 10000"/>
                  <a:gd name="connsiteY119" fmla="*/ 3598 h 10000"/>
                  <a:gd name="connsiteX120" fmla="*/ 2377 w 10000"/>
                  <a:gd name="connsiteY120" fmla="*/ 3968 h 10000"/>
                  <a:gd name="connsiteX121" fmla="*/ 2231 w 10000"/>
                  <a:gd name="connsiteY121" fmla="*/ 4445 h 10000"/>
                  <a:gd name="connsiteX122" fmla="*/ 2000 w 10000"/>
                  <a:gd name="connsiteY122" fmla="*/ 4021 h 10000"/>
                  <a:gd name="connsiteX123" fmla="*/ 1884 w 10000"/>
                  <a:gd name="connsiteY123" fmla="*/ 3545 h 10000"/>
                  <a:gd name="connsiteX124" fmla="*/ 1652 w 10000"/>
                  <a:gd name="connsiteY124" fmla="*/ 3545 h 10000"/>
                  <a:gd name="connsiteX125" fmla="*/ 1478 w 10000"/>
                  <a:gd name="connsiteY125" fmla="*/ 3757 h 10000"/>
                  <a:gd name="connsiteX126" fmla="*/ 1247 w 10000"/>
                  <a:gd name="connsiteY126" fmla="*/ 3757 h 10000"/>
                  <a:gd name="connsiteX127" fmla="*/ 1072 w 10000"/>
                  <a:gd name="connsiteY127" fmla="*/ 3968 h 10000"/>
                  <a:gd name="connsiteX128" fmla="*/ 957 w 10000"/>
                  <a:gd name="connsiteY128" fmla="*/ 3757 h 10000"/>
                  <a:gd name="connsiteX129" fmla="*/ 667 w 10000"/>
                  <a:gd name="connsiteY129" fmla="*/ 3704 h 10000"/>
                  <a:gd name="connsiteX130" fmla="*/ 406 w 10000"/>
                  <a:gd name="connsiteY130" fmla="*/ 3704 h 10000"/>
                  <a:gd name="connsiteX131" fmla="*/ 29 w 10000"/>
                  <a:gd name="connsiteY131" fmla="*/ 3439 h 10000"/>
                  <a:gd name="connsiteX132" fmla="*/ 0 w 10000"/>
                  <a:gd name="connsiteY132" fmla="*/ 3916 h 10000"/>
                  <a:gd name="connsiteX133" fmla="*/ 58 w 10000"/>
                  <a:gd name="connsiteY133" fmla="*/ 4603 h 10000"/>
                  <a:gd name="connsiteX134" fmla="*/ 116 w 10000"/>
                  <a:gd name="connsiteY134" fmla="*/ 4973 h 10000"/>
                  <a:gd name="connsiteX135" fmla="*/ 174 w 10000"/>
                  <a:gd name="connsiteY135" fmla="*/ 5239 h 10000"/>
                  <a:gd name="connsiteX136" fmla="*/ 232 w 10000"/>
                  <a:gd name="connsiteY136" fmla="*/ 5609 h 10000"/>
                  <a:gd name="connsiteX137" fmla="*/ 406 w 10000"/>
                  <a:gd name="connsiteY137" fmla="*/ 5926 h 10000"/>
                  <a:gd name="connsiteX138" fmla="*/ 638 w 10000"/>
                  <a:gd name="connsiteY138" fmla="*/ 6455 h 10000"/>
                  <a:gd name="connsiteX139" fmla="*/ 492 w 10000"/>
                  <a:gd name="connsiteY139" fmla="*/ 6350 h 10000"/>
                  <a:gd name="connsiteX140" fmla="*/ 840 w 10000"/>
                  <a:gd name="connsiteY140" fmla="*/ 6825 h 10000"/>
                  <a:gd name="connsiteX141" fmla="*/ 1043 w 10000"/>
                  <a:gd name="connsiteY141" fmla="*/ 6773 h 10000"/>
                  <a:gd name="connsiteX142" fmla="*/ 1015 w 10000"/>
                  <a:gd name="connsiteY142" fmla="*/ 6455 h 10000"/>
                  <a:gd name="connsiteX143" fmla="*/ 1188 w 10000"/>
                  <a:gd name="connsiteY143" fmla="*/ 6508 h 10000"/>
                  <a:gd name="connsiteX144" fmla="*/ 986 w 10000"/>
                  <a:gd name="connsiteY144" fmla="*/ 5873 h 10000"/>
                  <a:gd name="connsiteX145" fmla="*/ 1362 w 10000"/>
                  <a:gd name="connsiteY145" fmla="*/ 5609 h 10000"/>
                  <a:gd name="connsiteX146" fmla="*/ 1566 w 10000"/>
                  <a:gd name="connsiteY146" fmla="*/ 5609 h 10000"/>
                  <a:gd name="connsiteX147" fmla="*/ 1566 w 10000"/>
                  <a:gd name="connsiteY147" fmla="*/ 5873 h 10000"/>
                  <a:gd name="connsiteX148" fmla="*/ 1391 w 10000"/>
                  <a:gd name="connsiteY148" fmla="*/ 6032 h 10000"/>
                  <a:gd name="connsiteX149" fmla="*/ 1276 w 10000"/>
                  <a:gd name="connsiteY149" fmla="*/ 6720 h 10000"/>
                  <a:gd name="connsiteX150" fmla="*/ 1218 w 10000"/>
                  <a:gd name="connsiteY150" fmla="*/ 7037 h 10000"/>
                  <a:gd name="connsiteX151" fmla="*/ 1305 w 10000"/>
                  <a:gd name="connsiteY151" fmla="*/ 7461 h 10000"/>
                  <a:gd name="connsiteX152" fmla="*/ 1478 w 10000"/>
                  <a:gd name="connsiteY152" fmla="*/ 7778 h 10000"/>
                  <a:gd name="connsiteX153" fmla="*/ 2058 w 10000"/>
                  <a:gd name="connsiteY153" fmla="*/ 8413 h 10000"/>
                  <a:gd name="connsiteX154" fmla="*/ 2521 w 10000"/>
                  <a:gd name="connsiteY154" fmla="*/ 8889 h 10000"/>
                  <a:gd name="connsiteX155" fmla="*/ 2869 w 10000"/>
                  <a:gd name="connsiteY155" fmla="*/ 9101 h 10000"/>
                  <a:gd name="connsiteX156" fmla="*/ 3246 w 10000"/>
                  <a:gd name="connsiteY156" fmla="*/ 9312 h 10000"/>
                  <a:gd name="connsiteX157" fmla="*/ 3624 w 10000"/>
                  <a:gd name="connsiteY157" fmla="*/ 9524 h 10000"/>
                  <a:gd name="connsiteX158" fmla="*/ 3972 w 10000"/>
                  <a:gd name="connsiteY158" fmla="*/ 9630 h 10000"/>
                  <a:gd name="connsiteX159" fmla="*/ 4348 w 10000"/>
                  <a:gd name="connsiteY159" fmla="*/ 9789 h 10000"/>
                  <a:gd name="connsiteX160" fmla="*/ 4783 w 10000"/>
                  <a:gd name="connsiteY160" fmla="*/ 9948 h 10000"/>
                  <a:gd name="connsiteX161" fmla="*/ 5246 w 10000"/>
                  <a:gd name="connsiteY161" fmla="*/ 10000 h 10000"/>
                  <a:gd name="connsiteX162" fmla="*/ 5652 w 10000"/>
                  <a:gd name="connsiteY162" fmla="*/ 10000 h 10000"/>
                  <a:gd name="connsiteX163" fmla="*/ 6145 w 10000"/>
                  <a:gd name="connsiteY163" fmla="*/ 9948 h 10000"/>
                  <a:gd name="connsiteX164" fmla="*/ 6493 w 10000"/>
                  <a:gd name="connsiteY164" fmla="*/ 9841 h 10000"/>
                  <a:gd name="connsiteX165" fmla="*/ 6841 w 10000"/>
                  <a:gd name="connsiteY165" fmla="*/ 9736 h 10000"/>
                  <a:gd name="connsiteX166" fmla="*/ 7218 w 10000"/>
                  <a:gd name="connsiteY166" fmla="*/ 9577 h 10000"/>
                  <a:gd name="connsiteX167" fmla="*/ 7565 w 10000"/>
                  <a:gd name="connsiteY167" fmla="*/ 9418 h 10000"/>
                  <a:gd name="connsiteX168" fmla="*/ 7884 w 10000"/>
                  <a:gd name="connsiteY168" fmla="*/ 9207 h 10000"/>
                  <a:gd name="connsiteX169" fmla="*/ 8232 w 10000"/>
                  <a:gd name="connsiteY169" fmla="*/ 8995 h 10000"/>
                  <a:gd name="connsiteX170" fmla="*/ 8551 w 10000"/>
                  <a:gd name="connsiteY17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203 w 10000"/>
                  <a:gd name="connsiteY37" fmla="*/ 6825 h 10000"/>
                  <a:gd name="connsiteX38" fmla="*/ 8734 w 10000"/>
                  <a:gd name="connsiteY38" fmla="*/ 5498 h 10000"/>
                  <a:gd name="connsiteX39" fmla="*/ 8734 w 10000"/>
                  <a:gd name="connsiteY39" fmla="*/ 5498 h 10000"/>
                  <a:gd name="connsiteX40" fmla="*/ 8607 w 10000"/>
                  <a:gd name="connsiteY40" fmla="*/ 5271 h 10000"/>
                  <a:gd name="connsiteX41" fmla="*/ 8417 w 10000"/>
                  <a:gd name="connsiteY41" fmla="*/ 5422 h 10000"/>
                  <a:gd name="connsiteX42" fmla="*/ 8291 w 10000"/>
                  <a:gd name="connsiteY42" fmla="*/ 5195 h 10000"/>
                  <a:gd name="connsiteX43" fmla="*/ 8164 w 10000"/>
                  <a:gd name="connsiteY43" fmla="*/ 4968 h 10000"/>
                  <a:gd name="connsiteX44" fmla="*/ 8671 w 10000"/>
                  <a:gd name="connsiteY44" fmla="*/ 4893 h 10000"/>
                  <a:gd name="connsiteX45" fmla="*/ 8227 w 10000"/>
                  <a:gd name="connsiteY45" fmla="*/ 4591 h 10000"/>
                  <a:gd name="connsiteX46" fmla="*/ 7657 w 10000"/>
                  <a:gd name="connsiteY46" fmla="*/ 5044 h 10000"/>
                  <a:gd name="connsiteX47" fmla="*/ 7087 w 10000"/>
                  <a:gd name="connsiteY47" fmla="*/ 5497 h 10000"/>
                  <a:gd name="connsiteX48" fmla="*/ 8037 w 10000"/>
                  <a:gd name="connsiteY48" fmla="*/ 4742 h 10000"/>
                  <a:gd name="connsiteX49" fmla="*/ 7531 w 10000"/>
                  <a:gd name="connsiteY49" fmla="*/ 4817 h 10000"/>
                  <a:gd name="connsiteX50" fmla="*/ 8069 w 10000"/>
                  <a:gd name="connsiteY50" fmla="*/ 4826 h 10000"/>
                  <a:gd name="connsiteX51" fmla="*/ 6950 w 10000"/>
                  <a:gd name="connsiteY51" fmla="*/ 3306 h 10000"/>
                  <a:gd name="connsiteX52" fmla="*/ 6962 w 10000"/>
                  <a:gd name="connsiteY52" fmla="*/ 3305 h 10000"/>
                  <a:gd name="connsiteX53" fmla="*/ 6645 w 10000"/>
                  <a:gd name="connsiteY53" fmla="*/ 3230 h 10000"/>
                  <a:gd name="connsiteX54" fmla="*/ 6519 w 10000"/>
                  <a:gd name="connsiteY54" fmla="*/ 3003 h 10000"/>
                  <a:gd name="connsiteX55" fmla="*/ 5949 w 10000"/>
                  <a:gd name="connsiteY55" fmla="*/ 2473 h 10000"/>
                  <a:gd name="connsiteX56" fmla="*/ 5015 w 10000"/>
                  <a:gd name="connsiteY56" fmla="*/ 3228 h 10000"/>
                  <a:gd name="connsiteX57" fmla="*/ 4898 w 10000"/>
                  <a:gd name="connsiteY57" fmla="*/ 3175 h 10000"/>
                  <a:gd name="connsiteX58" fmla="*/ 4754 w 10000"/>
                  <a:gd name="connsiteY58" fmla="*/ 3122 h 10000"/>
                  <a:gd name="connsiteX59" fmla="*/ 4637 w 10000"/>
                  <a:gd name="connsiteY59" fmla="*/ 3334 h 10000"/>
                  <a:gd name="connsiteX60" fmla="*/ 4464 w 10000"/>
                  <a:gd name="connsiteY60" fmla="*/ 3493 h 10000"/>
                  <a:gd name="connsiteX61" fmla="*/ 4435 w 10000"/>
                  <a:gd name="connsiteY61" fmla="*/ 3651 h 10000"/>
                  <a:gd name="connsiteX62" fmla="*/ 4579 w 10000"/>
                  <a:gd name="connsiteY62" fmla="*/ 3862 h 10000"/>
                  <a:gd name="connsiteX63" fmla="*/ 4637 w 10000"/>
                  <a:gd name="connsiteY63" fmla="*/ 4021 h 10000"/>
                  <a:gd name="connsiteX64" fmla="*/ 4783 w 10000"/>
                  <a:gd name="connsiteY64" fmla="*/ 4021 h 10000"/>
                  <a:gd name="connsiteX65" fmla="*/ 4841 w 10000"/>
                  <a:gd name="connsiteY65" fmla="*/ 4021 h 10000"/>
                  <a:gd name="connsiteX66" fmla="*/ 4927 w 10000"/>
                  <a:gd name="connsiteY66" fmla="*/ 4233 h 10000"/>
                  <a:gd name="connsiteX67" fmla="*/ 5073 w 10000"/>
                  <a:gd name="connsiteY67" fmla="*/ 4603 h 10000"/>
                  <a:gd name="connsiteX68" fmla="*/ 4898 w 10000"/>
                  <a:gd name="connsiteY68" fmla="*/ 4391 h 10000"/>
                  <a:gd name="connsiteX69" fmla="*/ 4812 w 10000"/>
                  <a:gd name="connsiteY69" fmla="*/ 4127 h 10000"/>
                  <a:gd name="connsiteX70" fmla="*/ 4725 w 10000"/>
                  <a:gd name="connsiteY70" fmla="*/ 4339 h 10000"/>
                  <a:gd name="connsiteX71" fmla="*/ 4608 w 10000"/>
                  <a:gd name="connsiteY71" fmla="*/ 4657 h 10000"/>
                  <a:gd name="connsiteX72" fmla="*/ 4608 w 10000"/>
                  <a:gd name="connsiteY72" fmla="*/ 4445 h 10000"/>
                  <a:gd name="connsiteX73" fmla="*/ 4435 w 10000"/>
                  <a:gd name="connsiteY73" fmla="*/ 4339 h 10000"/>
                  <a:gd name="connsiteX74" fmla="*/ 4406 w 10000"/>
                  <a:gd name="connsiteY74" fmla="*/ 3968 h 10000"/>
                  <a:gd name="connsiteX75" fmla="*/ 4261 w 10000"/>
                  <a:gd name="connsiteY75" fmla="*/ 4021 h 10000"/>
                  <a:gd name="connsiteX76" fmla="*/ 4319 w 10000"/>
                  <a:gd name="connsiteY76" fmla="*/ 3598 h 10000"/>
                  <a:gd name="connsiteX77" fmla="*/ 4232 w 10000"/>
                  <a:gd name="connsiteY77" fmla="*/ 3598 h 10000"/>
                  <a:gd name="connsiteX78" fmla="*/ 4319 w 10000"/>
                  <a:gd name="connsiteY78" fmla="*/ 3069 h 10000"/>
                  <a:gd name="connsiteX79" fmla="*/ 4464 w 10000"/>
                  <a:gd name="connsiteY79" fmla="*/ 3069 h 10000"/>
                  <a:gd name="connsiteX80" fmla="*/ 4522 w 10000"/>
                  <a:gd name="connsiteY80" fmla="*/ 3386 h 10000"/>
                  <a:gd name="connsiteX81" fmla="*/ 4551 w 10000"/>
                  <a:gd name="connsiteY81" fmla="*/ 3175 h 10000"/>
                  <a:gd name="connsiteX82" fmla="*/ 4493 w 10000"/>
                  <a:gd name="connsiteY82" fmla="*/ 3016 h 10000"/>
                  <a:gd name="connsiteX83" fmla="*/ 4348 w 10000"/>
                  <a:gd name="connsiteY83" fmla="*/ 2910 h 10000"/>
                  <a:gd name="connsiteX84" fmla="*/ 4377 w 10000"/>
                  <a:gd name="connsiteY84" fmla="*/ 2487 h 10000"/>
                  <a:gd name="connsiteX85" fmla="*/ 4319 w 10000"/>
                  <a:gd name="connsiteY85" fmla="*/ 2275 h 10000"/>
                  <a:gd name="connsiteX86" fmla="*/ 4289 w 10000"/>
                  <a:gd name="connsiteY86" fmla="*/ 1641 h 10000"/>
                  <a:gd name="connsiteX87" fmla="*/ 4348 w 10000"/>
                  <a:gd name="connsiteY87" fmla="*/ 1641 h 10000"/>
                  <a:gd name="connsiteX88" fmla="*/ 4261 w 10000"/>
                  <a:gd name="connsiteY88" fmla="*/ 1534 h 10000"/>
                  <a:gd name="connsiteX89" fmla="*/ 4000 w 10000"/>
                  <a:gd name="connsiteY89" fmla="*/ 1746 h 10000"/>
                  <a:gd name="connsiteX90" fmla="*/ 3942 w 10000"/>
                  <a:gd name="connsiteY90" fmla="*/ 1323 h 10000"/>
                  <a:gd name="connsiteX91" fmla="*/ 4145 w 10000"/>
                  <a:gd name="connsiteY91" fmla="*/ 582 h 10000"/>
                  <a:gd name="connsiteX92" fmla="*/ 3972 w 10000"/>
                  <a:gd name="connsiteY92" fmla="*/ 318 h 10000"/>
                  <a:gd name="connsiteX93" fmla="*/ 3972 w 10000"/>
                  <a:gd name="connsiteY93" fmla="*/ 212 h 10000"/>
                  <a:gd name="connsiteX94" fmla="*/ 3710 w 10000"/>
                  <a:gd name="connsiteY94" fmla="*/ 0 h 10000"/>
                  <a:gd name="connsiteX95" fmla="*/ 3624 w 10000"/>
                  <a:gd name="connsiteY95" fmla="*/ 212 h 10000"/>
                  <a:gd name="connsiteX96" fmla="*/ 3536 w 10000"/>
                  <a:gd name="connsiteY96" fmla="*/ 635 h 10000"/>
                  <a:gd name="connsiteX97" fmla="*/ 3420 w 10000"/>
                  <a:gd name="connsiteY97" fmla="*/ 688 h 10000"/>
                  <a:gd name="connsiteX98" fmla="*/ 3594 w 10000"/>
                  <a:gd name="connsiteY98" fmla="*/ 900 h 10000"/>
                  <a:gd name="connsiteX99" fmla="*/ 3624 w 10000"/>
                  <a:gd name="connsiteY99" fmla="*/ 1164 h 10000"/>
                  <a:gd name="connsiteX100" fmla="*/ 3536 w 10000"/>
                  <a:gd name="connsiteY100" fmla="*/ 1323 h 10000"/>
                  <a:gd name="connsiteX101" fmla="*/ 3624 w 10000"/>
                  <a:gd name="connsiteY101" fmla="*/ 1799 h 10000"/>
                  <a:gd name="connsiteX102" fmla="*/ 3565 w 10000"/>
                  <a:gd name="connsiteY102" fmla="*/ 2223 h 10000"/>
                  <a:gd name="connsiteX103" fmla="*/ 3130 w 10000"/>
                  <a:gd name="connsiteY103" fmla="*/ 2539 h 10000"/>
                  <a:gd name="connsiteX104" fmla="*/ 3101 w 10000"/>
                  <a:gd name="connsiteY104" fmla="*/ 2381 h 10000"/>
                  <a:gd name="connsiteX105" fmla="*/ 3073 w 10000"/>
                  <a:gd name="connsiteY105" fmla="*/ 2593 h 10000"/>
                  <a:gd name="connsiteX106" fmla="*/ 3188 w 10000"/>
                  <a:gd name="connsiteY106" fmla="*/ 2804 h 10000"/>
                  <a:gd name="connsiteX107" fmla="*/ 3478 w 10000"/>
                  <a:gd name="connsiteY107" fmla="*/ 2593 h 10000"/>
                  <a:gd name="connsiteX108" fmla="*/ 3594 w 10000"/>
                  <a:gd name="connsiteY108" fmla="*/ 2752 h 10000"/>
                  <a:gd name="connsiteX109" fmla="*/ 3392 w 10000"/>
                  <a:gd name="connsiteY109" fmla="*/ 2804 h 10000"/>
                  <a:gd name="connsiteX110" fmla="*/ 1349 w 10000"/>
                  <a:gd name="connsiteY110" fmla="*/ 2289 h 10000"/>
                  <a:gd name="connsiteX111" fmla="*/ 2754 w 10000"/>
                  <a:gd name="connsiteY111" fmla="*/ 2857 h 10000"/>
                  <a:gd name="connsiteX112" fmla="*/ 1630 w 10000"/>
                  <a:gd name="connsiteY112" fmla="*/ 1022 h 10000"/>
                  <a:gd name="connsiteX113" fmla="*/ 2656 w 10000"/>
                  <a:gd name="connsiteY113" fmla="*/ 2472 h 10000"/>
                  <a:gd name="connsiteX114" fmla="*/ 2898 w 10000"/>
                  <a:gd name="connsiteY114" fmla="*/ 3545 h 10000"/>
                  <a:gd name="connsiteX115" fmla="*/ 2840 w 10000"/>
                  <a:gd name="connsiteY115" fmla="*/ 3916 h 10000"/>
                  <a:gd name="connsiteX116" fmla="*/ 1349 w 10000"/>
                  <a:gd name="connsiteY116" fmla="*/ 2289 h 10000"/>
                  <a:gd name="connsiteX117" fmla="*/ 1349 w 10000"/>
                  <a:gd name="connsiteY117" fmla="*/ 2289 h 10000"/>
                  <a:gd name="connsiteX118" fmla="*/ 2377 w 10000"/>
                  <a:gd name="connsiteY118" fmla="*/ 3598 h 10000"/>
                  <a:gd name="connsiteX119" fmla="*/ 2377 w 10000"/>
                  <a:gd name="connsiteY119" fmla="*/ 3968 h 10000"/>
                  <a:gd name="connsiteX120" fmla="*/ 2231 w 10000"/>
                  <a:gd name="connsiteY120" fmla="*/ 4445 h 10000"/>
                  <a:gd name="connsiteX121" fmla="*/ 2000 w 10000"/>
                  <a:gd name="connsiteY121" fmla="*/ 4021 h 10000"/>
                  <a:gd name="connsiteX122" fmla="*/ 1884 w 10000"/>
                  <a:gd name="connsiteY122" fmla="*/ 3545 h 10000"/>
                  <a:gd name="connsiteX123" fmla="*/ 1652 w 10000"/>
                  <a:gd name="connsiteY123" fmla="*/ 3545 h 10000"/>
                  <a:gd name="connsiteX124" fmla="*/ 1478 w 10000"/>
                  <a:gd name="connsiteY124" fmla="*/ 3757 h 10000"/>
                  <a:gd name="connsiteX125" fmla="*/ 1247 w 10000"/>
                  <a:gd name="connsiteY125" fmla="*/ 3757 h 10000"/>
                  <a:gd name="connsiteX126" fmla="*/ 1072 w 10000"/>
                  <a:gd name="connsiteY126" fmla="*/ 3968 h 10000"/>
                  <a:gd name="connsiteX127" fmla="*/ 957 w 10000"/>
                  <a:gd name="connsiteY127" fmla="*/ 3757 h 10000"/>
                  <a:gd name="connsiteX128" fmla="*/ 667 w 10000"/>
                  <a:gd name="connsiteY128" fmla="*/ 3704 h 10000"/>
                  <a:gd name="connsiteX129" fmla="*/ 406 w 10000"/>
                  <a:gd name="connsiteY129" fmla="*/ 3704 h 10000"/>
                  <a:gd name="connsiteX130" fmla="*/ 29 w 10000"/>
                  <a:gd name="connsiteY130" fmla="*/ 3439 h 10000"/>
                  <a:gd name="connsiteX131" fmla="*/ 0 w 10000"/>
                  <a:gd name="connsiteY131" fmla="*/ 3916 h 10000"/>
                  <a:gd name="connsiteX132" fmla="*/ 58 w 10000"/>
                  <a:gd name="connsiteY132" fmla="*/ 4603 h 10000"/>
                  <a:gd name="connsiteX133" fmla="*/ 116 w 10000"/>
                  <a:gd name="connsiteY133" fmla="*/ 4973 h 10000"/>
                  <a:gd name="connsiteX134" fmla="*/ 174 w 10000"/>
                  <a:gd name="connsiteY134" fmla="*/ 5239 h 10000"/>
                  <a:gd name="connsiteX135" fmla="*/ 232 w 10000"/>
                  <a:gd name="connsiteY135" fmla="*/ 5609 h 10000"/>
                  <a:gd name="connsiteX136" fmla="*/ 406 w 10000"/>
                  <a:gd name="connsiteY136" fmla="*/ 5926 h 10000"/>
                  <a:gd name="connsiteX137" fmla="*/ 638 w 10000"/>
                  <a:gd name="connsiteY137" fmla="*/ 6455 h 10000"/>
                  <a:gd name="connsiteX138" fmla="*/ 492 w 10000"/>
                  <a:gd name="connsiteY138" fmla="*/ 6350 h 10000"/>
                  <a:gd name="connsiteX139" fmla="*/ 840 w 10000"/>
                  <a:gd name="connsiteY139" fmla="*/ 6825 h 10000"/>
                  <a:gd name="connsiteX140" fmla="*/ 1043 w 10000"/>
                  <a:gd name="connsiteY140" fmla="*/ 6773 h 10000"/>
                  <a:gd name="connsiteX141" fmla="*/ 1015 w 10000"/>
                  <a:gd name="connsiteY141" fmla="*/ 6455 h 10000"/>
                  <a:gd name="connsiteX142" fmla="*/ 1188 w 10000"/>
                  <a:gd name="connsiteY142" fmla="*/ 6508 h 10000"/>
                  <a:gd name="connsiteX143" fmla="*/ 986 w 10000"/>
                  <a:gd name="connsiteY143" fmla="*/ 5873 h 10000"/>
                  <a:gd name="connsiteX144" fmla="*/ 1362 w 10000"/>
                  <a:gd name="connsiteY144" fmla="*/ 5609 h 10000"/>
                  <a:gd name="connsiteX145" fmla="*/ 1566 w 10000"/>
                  <a:gd name="connsiteY145" fmla="*/ 5609 h 10000"/>
                  <a:gd name="connsiteX146" fmla="*/ 1566 w 10000"/>
                  <a:gd name="connsiteY146" fmla="*/ 5873 h 10000"/>
                  <a:gd name="connsiteX147" fmla="*/ 1391 w 10000"/>
                  <a:gd name="connsiteY147" fmla="*/ 6032 h 10000"/>
                  <a:gd name="connsiteX148" fmla="*/ 1276 w 10000"/>
                  <a:gd name="connsiteY148" fmla="*/ 6720 h 10000"/>
                  <a:gd name="connsiteX149" fmla="*/ 1218 w 10000"/>
                  <a:gd name="connsiteY149" fmla="*/ 7037 h 10000"/>
                  <a:gd name="connsiteX150" fmla="*/ 1305 w 10000"/>
                  <a:gd name="connsiteY150" fmla="*/ 7461 h 10000"/>
                  <a:gd name="connsiteX151" fmla="*/ 1478 w 10000"/>
                  <a:gd name="connsiteY151" fmla="*/ 7778 h 10000"/>
                  <a:gd name="connsiteX152" fmla="*/ 2058 w 10000"/>
                  <a:gd name="connsiteY152" fmla="*/ 8413 h 10000"/>
                  <a:gd name="connsiteX153" fmla="*/ 2521 w 10000"/>
                  <a:gd name="connsiteY153" fmla="*/ 8889 h 10000"/>
                  <a:gd name="connsiteX154" fmla="*/ 2869 w 10000"/>
                  <a:gd name="connsiteY154" fmla="*/ 9101 h 10000"/>
                  <a:gd name="connsiteX155" fmla="*/ 3246 w 10000"/>
                  <a:gd name="connsiteY155" fmla="*/ 9312 h 10000"/>
                  <a:gd name="connsiteX156" fmla="*/ 3624 w 10000"/>
                  <a:gd name="connsiteY156" fmla="*/ 9524 h 10000"/>
                  <a:gd name="connsiteX157" fmla="*/ 3972 w 10000"/>
                  <a:gd name="connsiteY157" fmla="*/ 9630 h 10000"/>
                  <a:gd name="connsiteX158" fmla="*/ 4348 w 10000"/>
                  <a:gd name="connsiteY158" fmla="*/ 9789 h 10000"/>
                  <a:gd name="connsiteX159" fmla="*/ 4783 w 10000"/>
                  <a:gd name="connsiteY159" fmla="*/ 9948 h 10000"/>
                  <a:gd name="connsiteX160" fmla="*/ 5246 w 10000"/>
                  <a:gd name="connsiteY160" fmla="*/ 10000 h 10000"/>
                  <a:gd name="connsiteX161" fmla="*/ 5652 w 10000"/>
                  <a:gd name="connsiteY161" fmla="*/ 10000 h 10000"/>
                  <a:gd name="connsiteX162" fmla="*/ 6145 w 10000"/>
                  <a:gd name="connsiteY162" fmla="*/ 9948 h 10000"/>
                  <a:gd name="connsiteX163" fmla="*/ 6493 w 10000"/>
                  <a:gd name="connsiteY163" fmla="*/ 9841 h 10000"/>
                  <a:gd name="connsiteX164" fmla="*/ 6841 w 10000"/>
                  <a:gd name="connsiteY164" fmla="*/ 9736 h 10000"/>
                  <a:gd name="connsiteX165" fmla="*/ 7218 w 10000"/>
                  <a:gd name="connsiteY165" fmla="*/ 9577 h 10000"/>
                  <a:gd name="connsiteX166" fmla="*/ 7565 w 10000"/>
                  <a:gd name="connsiteY166" fmla="*/ 9418 h 10000"/>
                  <a:gd name="connsiteX167" fmla="*/ 7884 w 10000"/>
                  <a:gd name="connsiteY167" fmla="*/ 9207 h 10000"/>
                  <a:gd name="connsiteX168" fmla="*/ 8232 w 10000"/>
                  <a:gd name="connsiteY168" fmla="*/ 8995 h 10000"/>
                  <a:gd name="connsiteX169" fmla="*/ 8551 w 10000"/>
                  <a:gd name="connsiteY16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8734 w 10000"/>
                  <a:gd name="connsiteY37" fmla="*/ 5498 h 10000"/>
                  <a:gd name="connsiteX38" fmla="*/ 8734 w 10000"/>
                  <a:gd name="connsiteY38" fmla="*/ 5498 h 10000"/>
                  <a:gd name="connsiteX39" fmla="*/ 8607 w 10000"/>
                  <a:gd name="connsiteY39" fmla="*/ 5271 h 10000"/>
                  <a:gd name="connsiteX40" fmla="*/ 8417 w 10000"/>
                  <a:gd name="connsiteY40" fmla="*/ 5422 h 10000"/>
                  <a:gd name="connsiteX41" fmla="*/ 8291 w 10000"/>
                  <a:gd name="connsiteY41" fmla="*/ 5195 h 10000"/>
                  <a:gd name="connsiteX42" fmla="*/ 8164 w 10000"/>
                  <a:gd name="connsiteY42" fmla="*/ 4968 h 10000"/>
                  <a:gd name="connsiteX43" fmla="*/ 8671 w 10000"/>
                  <a:gd name="connsiteY43" fmla="*/ 4893 h 10000"/>
                  <a:gd name="connsiteX44" fmla="*/ 8227 w 10000"/>
                  <a:gd name="connsiteY44" fmla="*/ 4591 h 10000"/>
                  <a:gd name="connsiteX45" fmla="*/ 7657 w 10000"/>
                  <a:gd name="connsiteY45" fmla="*/ 5044 h 10000"/>
                  <a:gd name="connsiteX46" fmla="*/ 7087 w 10000"/>
                  <a:gd name="connsiteY46" fmla="*/ 5497 h 10000"/>
                  <a:gd name="connsiteX47" fmla="*/ 8037 w 10000"/>
                  <a:gd name="connsiteY47" fmla="*/ 4742 h 10000"/>
                  <a:gd name="connsiteX48" fmla="*/ 7531 w 10000"/>
                  <a:gd name="connsiteY48" fmla="*/ 4817 h 10000"/>
                  <a:gd name="connsiteX49" fmla="*/ 8069 w 10000"/>
                  <a:gd name="connsiteY49" fmla="*/ 4826 h 10000"/>
                  <a:gd name="connsiteX50" fmla="*/ 6950 w 10000"/>
                  <a:gd name="connsiteY50" fmla="*/ 3306 h 10000"/>
                  <a:gd name="connsiteX51" fmla="*/ 6962 w 10000"/>
                  <a:gd name="connsiteY51" fmla="*/ 3305 h 10000"/>
                  <a:gd name="connsiteX52" fmla="*/ 6645 w 10000"/>
                  <a:gd name="connsiteY52" fmla="*/ 3230 h 10000"/>
                  <a:gd name="connsiteX53" fmla="*/ 6519 w 10000"/>
                  <a:gd name="connsiteY53" fmla="*/ 3003 h 10000"/>
                  <a:gd name="connsiteX54" fmla="*/ 5949 w 10000"/>
                  <a:gd name="connsiteY54" fmla="*/ 2473 h 10000"/>
                  <a:gd name="connsiteX55" fmla="*/ 5015 w 10000"/>
                  <a:gd name="connsiteY55" fmla="*/ 3228 h 10000"/>
                  <a:gd name="connsiteX56" fmla="*/ 4898 w 10000"/>
                  <a:gd name="connsiteY56" fmla="*/ 3175 h 10000"/>
                  <a:gd name="connsiteX57" fmla="*/ 4754 w 10000"/>
                  <a:gd name="connsiteY57" fmla="*/ 3122 h 10000"/>
                  <a:gd name="connsiteX58" fmla="*/ 4637 w 10000"/>
                  <a:gd name="connsiteY58" fmla="*/ 3334 h 10000"/>
                  <a:gd name="connsiteX59" fmla="*/ 4464 w 10000"/>
                  <a:gd name="connsiteY59" fmla="*/ 3493 h 10000"/>
                  <a:gd name="connsiteX60" fmla="*/ 4435 w 10000"/>
                  <a:gd name="connsiteY60" fmla="*/ 3651 h 10000"/>
                  <a:gd name="connsiteX61" fmla="*/ 4579 w 10000"/>
                  <a:gd name="connsiteY61" fmla="*/ 3862 h 10000"/>
                  <a:gd name="connsiteX62" fmla="*/ 4637 w 10000"/>
                  <a:gd name="connsiteY62" fmla="*/ 4021 h 10000"/>
                  <a:gd name="connsiteX63" fmla="*/ 4783 w 10000"/>
                  <a:gd name="connsiteY63" fmla="*/ 4021 h 10000"/>
                  <a:gd name="connsiteX64" fmla="*/ 4841 w 10000"/>
                  <a:gd name="connsiteY64" fmla="*/ 4021 h 10000"/>
                  <a:gd name="connsiteX65" fmla="*/ 4927 w 10000"/>
                  <a:gd name="connsiteY65" fmla="*/ 4233 h 10000"/>
                  <a:gd name="connsiteX66" fmla="*/ 5073 w 10000"/>
                  <a:gd name="connsiteY66" fmla="*/ 4603 h 10000"/>
                  <a:gd name="connsiteX67" fmla="*/ 4898 w 10000"/>
                  <a:gd name="connsiteY67" fmla="*/ 4391 h 10000"/>
                  <a:gd name="connsiteX68" fmla="*/ 4812 w 10000"/>
                  <a:gd name="connsiteY68" fmla="*/ 4127 h 10000"/>
                  <a:gd name="connsiteX69" fmla="*/ 4725 w 10000"/>
                  <a:gd name="connsiteY69" fmla="*/ 4339 h 10000"/>
                  <a:gd name="connsiteX70" fmla="*/ 4608 w 10000"/>
                  <a:gd name="connsiteY70" fmla="*/ 4657 h 10000"/>
                  <a:gd name="connsiteX71" fmla="*/ 4608 w 10000"/>
                  <a:gd name="connsiteY71" fmla="*/ 4445 h 10000"/>
                  <a:gd name="connsiteX72" fmla="*/ 4435 w 10000"/>
                  <a:gd name="connsiteY72" fmla="*/ 4339 h 10000"/>
                  <a:gd name="connsiteX73" fmla="*/ 4406 w 10000"/>
                  <a:gd name="connsiteY73" fmla="*/ 3968 h 10000"/>
                  <a:gd name="connsiteX74" fmla="*/ 4261 w 10000"/>
                  <a:gd name="connsiteY74" fmla="*/ 4021 h 10000"/>
                  <a:gd name="connsiteX75" fmla="*/ 4319 w 10000"/>
                  <a:gd name="connsiteY75" fmla="*/ 3598 h 10000"/>
                  <a:gd name="connsiteX76" fmla="*/ 4232 w 10000"/>
                  <a:gd name="connsiteY76" fmla="*/ 3598 h 10000"/>
                  <a:gd name="connsiteX77" fmla="*/ 4319 w 10000"/>
                  <a:gd name="connsiteY77" fmla="*/ 3069 h 10000"/>
                  <a:gd name="connsiteX78" fmla="*/ 4464 w 10000"/>
                  <a:gd name="connsiteY78" fmla="*/ 3069 h 10000"/>
                  <a:gd name="connsiteX79" fmla="*/ 4522 w 10000"/>
                  <a:gd name="connsiteY79" fmla="*/ 3386 h 10000"/>
                  <a:gd name="connsiteX80" fmla="*/ 4551 w 10000"/>
                  <a:gd name="connsiteY80" fmla="*/ 3175 h 10000"/>
                  <a:gd name="connsiteX81" fmla="*/ 4493 w 10000"/>
                  <a:gd name="connsiteY81" fmla="*/ 3016 h 10000"/>
                  <a:gd name="connsiteX82" fmla="*/ 4348 w 10000"/>
                  <a:gd name="connsiteY82" fmla="*/ 2910 h 10000"/>
                  <a:gd name="connsiteX83" fmla="*/ 4377 w 10000"/>
                  <a:gd name="connsiteY83" fmla="*/ 2487 h 10000"/>
                  <a:gd name="connsiteX84" fmla="*/ 4319 w 10000"/>
                  <a:gd name="connsiteY84" fmla="*/ 2275 h 10000"/>
                  <a:gd name="connsiteX85" fmla="*/ 4289 w 10000"/>
                  <a:gd name="connsiteY85" fmla="*/ 1641 h 10000"/>
                  <a:gd name="connsiteX86" fmla="*/ 4348 w 10000"/>
                  <a:gd name="connsiteY86" fmla="*/ 1641 h 10000"/>
                  <a:gd name="connsiteX87" fmla="*/ 4261 w 10000"/>
                  <a:gd name="connsiteY87" fmla="*/ 1534 h 10000"/>
                  <a:gd name="connsiteX88" fmla="*/ 4000 w 10000"/>
                  <a:gd name="connsiteY88" fmla="*/ 1746 h 10000"/>
                  <a:gd name="connsiteX89" fmla="*/ 3942 w 10000"/>
                  <a:gd name="connsiteY89" fmla="*/ 1323 h 10000"/>
                  <a:gd name="connsiteX90" fmla="*/ 4145 w 10000"/>
                  <a:gd name="connsiteY90" fmla="*/ 582 h 10000"/>
                  <a:gd name="connsiteX91" fmla="*/ 3972 w 10000"/>
                  <a:gd name="connsiteY91" fmla="*/ 318 h 10000"/>
                  <a:gd name="connsiteX92" fmla="*/ 3972 w 10000"/>
                  <a:gd name="connsiteY92" fmla="*/ 212 h 10000"/>
                  <a:gd name="connsiteX93" fmla="*/ 3710 w 10000"/>
                  <a:gd name="connsiteY93" fmla="*/ 0 h 10000"/>
                  <a:gd name="connsiteX94" fmla="*/ 3624 w 10000"/>
                  <a:gd name="connsiteY94" fmla="*/ 212 h 10000"/>
                  <a:gd name="connsiteX95" fmla="*/ 3536 w 10000"/>
                  <a:gd name="connsiteY95" fmla="*/ 635 h 10000"/>
                  <a:gd name="connsiteX96" fmla="*/ 3420 w 10000"/>
                  <a:gd name="connsiteY96" fmla="*/ 688 h 10000"/>
                  <a:gd name="connsiteX97" fmla="*/ 3594 w 10000"/>
                  <a:gd name="connsiteY97" fmla="*/ 900 h 10000"/>
                  <a:gd name="connsiteX98" fmla="*/ 3624 w 10000"/>
                  <a:gd name="connsiteY98" fmla="*/ 1164 h 10000"/>
                  <a:gd name="connsiteX99" fmla="*/ 3536 w 10000"/>
                  <a:gd name="connsiteY99" fmla="*/ 1323 h 10000"/>
                  <a:gd name="connsiteX100" fmla="*/ 3624 w 10000"/>
                  <a:gd name="connsiteY100" fmla="*/ 1799 h 10000"/>
                  <a:gd name="connsiteX101" fmla="*/ 3565 w 10000"/>
                  <a:gd name="connsiteY101" fmla="*/ 2223 h 10000"/>
                  <a:gd name="connsiteX102" fmla="*/ 3130 w 10000"/>
                  <a:gd name="connsiteY102" fmla="*/ 2539 h 10000"/>
                  <a:gd name="connsiteX103" fmla="*/ 3101 w 10000"/>
                  <a:gd name="connsiteY103" fmla="*/ 2381 h 10000"/>
                  <a:gd name="connsiteX104" fmla="*/ 3073 w 10000"/>
                  <a:gd name="connsiteY104" fmla="*/ 2593 h 10000"/>
                  <a:gd name="connsiteX105" fmla="*/ 3188 w 10000"/>
                  <a:gd name="connsiteY105" fmla="*/ 2804 h 10000"/>
                  <a:gd name="connsiteX106" fmla="*/ 3478 w 10000"/>
                  <a:gd name="connsiteY106" fmla="*/ 2593 h 10000"/>
                  <a:gd name="connsiteX107" fmla="*/ 3594 w 10000"/>
                  <a:gd name="connsiteY107" fmla="*/ 2752 h 10000"/>
                  <a:gd name="connsiteX108" fmla="*/ 3392 w 10000"/>
                  <a:gd name="connsiteY108" fmla="*/ 2804 h 10000"/>
                  <a:gd name="connsiteX109" fmla="*/ 1349 w 10000"/>
                  <a:gd name="connsiteY109" fmla="*/ 2289 h 10000"/>
                  <a:gd name="connsiteX110" fmla="*/ 2754 w 10000"/>
                  <a:gd name="connsiteY110" fmla="*/ 2857 h 10000"/>
                  <a:gd name="connsiteX111" fmla="*/ 1630 w 10000"/>
                  <a:gd name="connsiteY111" fmla="*/ 1022 h 10000"/>
                  <a:gd name="connsiteX112" fmla="*/ 2656 w 10000"/>
                  <a:gd name="connsiteY112" fmla="*/ 2472 h 10000"/>
                  <a:gd name="connsiteX113" fmla="*/ 2898 w 10000"/>
                  <a:gd name="connsiteY113" fmla="*/ 3545 h 10000"/>
                  <a:gd name="connsiteX114" fmla="*/ 2840 w 10000"/>
                  <a:gd name="connsiteY114" fmla="*/ 3916 h 10000"/>
                  <a:gd name="connsiteX115" fmla="*/ 1349 w 10000"/>
                  <a:gd name="connsiteY115" fmla="*/ 2289 h 10000"/>
                  <a:gd name="connsiteX116" fmla="*/ 1349 w 10000"/>
                  <a:gd name="connsiteY116" fmla="*/ 2289 h 10000"/>
                  <a:gd name="connsiteX117" fmla="*/ 2377 w 10000"/>
                  <a:gd name="connsiteY117" fmla="*/ 3598 h 10000"/>
                  <a:gd name="connsiteX118" fmla="*/ 2377 w 10000"/>
                  <a:gd name="connsiteY118" fmla="*/ 3968 h 10000"/>
                  <a:gd name="connsiteX119" fmla="*/ 2231 w 10000"/>
                  <a:gd name="connsiteY119" fmla="*/ 4445 h 10000"/>
                  <a:gd name="connsiteX120" fmla="*/ 2000 w 10000"/>
                  <a:gd name="connsiteY120" fmla="*/ 4021 h 10000"/>
                  <a:gd name="connsiteX121" fmla="*/ 1884 w 10000"/>
                  <a:gd name="connsiteY121" fmla="*/ 3545 h 10000"/>
                  <a:gd name="connsiteX122" fmla="*/ 1652 w 10000"/>
                  <a:gd name="connsiteY122" fmla="*/ 3545 h 10000"/>
                  <a:gd name="connsiteX123" fmla="*/ 1478 w 10000"/>
                  <a:gd name="connsiteY123" fmla="*/ 3757 h 10000"/>
                  <a:gd name="connsiteX124" fmla="*/ 1247 w 10000"/>
                  <a:gd name="connsiteY124" fmla="*/ 3757 h 10000"/>
                  <a:gd name="connsiteX125" fmla="*/ 1072 w 10000"/>
                  <a:gd name="connsiteY125" fmla="*/ 3968 h 10000"/>
                  <a:gd name="connsiteX126" fmla="*/ 957 w 10000"/>
                  <a:gd name="connsiteY126" fmla="*/ 3757 h 10000"/>
                  <a:gd name="connsiteX127" fmla="*/ 667 w 10000"/>
                  <a:gd name="connsiteY127" fmla="*/ 3704 h 10000"/>
                  <a:gd name="connsiteX128" fmla="*/ 406 w 10000"/>
                  <a:gd name="connsiteY128" fmla="*/ 3704 h 10000"/>
                  <a:gd name="connsiteX129" fmla="*/ 29 w 10000"/>
                  <a:gd name="connsiteY129" fmla="*/ 3439 h 10000"/>
                  <a:gd name="connsiteX130" fmla="*/ 0 w 10000"/>
                  <a:gd name="connsiteY130" fmla="*/ 3916 h 10000"/>
                  <a:gd name="connsiteX131" fmla="*/ 58 w 10000"/>
                  <a:gd name="connsiteY131" fmla="*/ 4603 h 10000"/>
                  <a:gd name="connsiteX132" fmla="*/ 116 w 10000"/>
                  <a:gd name="connsiteY132" fmla="*/ 4973 h 10000"/>
                  <a:gd name="connsiteX133" fmla="*/ 174 w 10000"/>
                  <a:gd name="connsiteY133" fmla="*/ 5239 h 10000"/>
                  <a:gd name="connsiteX134" fmla="*/ 232 w 10000"/>
                  <a:gd name="connsiteY134" fmla="*/ 5609 h 10000"/>
                  <a:gd name="connsiteX135" fmla="*/ 406 w 10000"/>
                  <a:gd name="connsiteY135" fmla="*/ 5926 h 10000"/>
                  <a:gd name="connsiteX136" fmla="*/ 638 w 10000"/>
                  <a:gd name="connsiteY136" fmla="*/ 6455 h 10000"/>
                  <a:gd name="connsiteX137" fmla="*/ 492 w 10000"/>
                  <a:gd name="connsiteY137" fmla="*/ 6350 h 10000"/>
                  <a:gd name="connsiteX138" fmla="*/ 840 w 10000"/>
                  <a:gd name="connsiteY138" fmla="*/ 6825 h 10000"/>
                  <a:gd name="connsiteX139" fmla="*/ 1043 w 10000"/>
                  <a:gd name="connsiteY139" fmla="*/ 6773 h 10000"/>
                  <a:gd name="connsiteX140" fmla="*/ 1015 w 10000"/>
                  <a:gd name="connsiteY140" fmla="*/ 6455 h 10000"/>
                  <a:gd name="connsiteX141" fmla="*/ 1188 w 10000"/>
                  <a:gd name="connsiteY141" fmla="*/ 6508 h 10000"/>
                  <a:gd name="connsiteX142" fmla="*/ 986 w 10000"/>
                  <a:gd name="connsiteY142" fmla="*/ 5873 h 10000"/>
                  <a:gd name="connsiteX143" fmla="*/ 1362 w 10000"/>
                  <a:gd name="connsiteY143" fmla="*/ 5609 h 10000"/>
                  <a:gd name="connsiteX144" fmla="*/ 1566 w 10000"/>
                  <a:gd name="connsiteY144" fmla="*/ 5609 h 10000"/>
                  <a:gd name="connsiteX145" fmla="*/ 1566 w 10000"/>
                  <a:gd name="connsiteY145" fmla="*/ 5873 h 10000"/>
                  <a:gd name="connsiteX146" fmla="*/ 1391 w 10000"/>
                  <a:gd name="connsiteY146" fmla="*/ 6032 h 10000"/>
                  <a:gd name="connsiteX147" fmla="*/ 1276 w 10000"/>
                  <a:gd name="connsiteY147" fmla="*/ 6720 h 10000"/>
                  <a:gd name="connsiteX148" fmla="*/ 1218 w 10000"/>
                  <a:gd name="connsiteY148" fmla="*/ 7037 h 10000"/>
                  <a:gd name="connsiteX149" fmla="*/ 1305 w 10000"/>
                  <a:gd name="connsiteY149" fmla="*/ 7461 h 10000"/>
                  <a:gd name="connsiteX150" fmla="*/ 1478 w 10000"/>
                  <a:gd name="connsiteY150" fmla="*/ 7778 h 10000"/>
                  <a:gd name="connsiteX151" fmla="*/ 2058 w 10000"/>
                  <a:gd name="connsiteY151" fmla="*/ 8413 h 10000"/>
                  <a:gd name="connsiteX152" fmla="*/ 2521 w 10000"/>
                  <a:gd name="connsiteY152" fmla="*/ 8889 h 10000"/>
                  <a:gd name="connsiteX153" fmla="*/ 2869 w 10000"/>
                  <a:gd name="connsiteY153" fmla="*/ 9101 h 10000"/>
                  <a:gd name="connsiteX154" fmla="*/ 3246 w 10000"/>
                  <a:gd name="connsiteY154" fmla="*/ 9312 h 10000"/>
                  <a:gd name="connsiteX155" fmla="*/ 3624 w 10000"/>
                  <a:gd name="connsiteY155" fmla="*/ 9524 h 10000"/>
                  <a:gd name="connsiteX156" fmla="*/ 3972 w 10000"/>
                  <a:gd name="connsiteY156" fmla="*/ 9630 h 10000"/>
                  <a:gd name="connsiteX157" fmla="*/ 4348 w 10000"/>
                  <a:gd name="connsiteY157" fmla="*/ 9789 h 10000"/>
                  <a:gd name="connsiteX158" fmla="*/ 4783 w 10000"/>
                  <a:gd name="connsiteY158" fmla="*/ 9948 h 10000"/>
                  <a:gd name="connsiteX159" fmla="*/ 5246 w 10000"/>
                  <a:gd name="connsiteY159" fmla="*/ 10000 h 10000"/>
                  <a:gd name="connsiteX160" fmla="*/ 5652 w 10000"/>
                  <a:gd name="connsiteY160" fmla="*/ 10000 h 10000"/>
                  <a:gd name="connsiteX161" fmla="*/ 6145 w 10000"/>
                  <a:gd name="connsiteY161" fmla="*/ 9948 h 10000"/>
                  <a:gd name="connsiteX162" fmla="*/ 6493 w 10000"/>
                  <a:gd name="connsiteY162" fmla="*/ 9841 h 10000"/>
                  <a:gd name="connsiteX163" fmla="*/ 6841 w 10000"/>
                  <a:gd name="connsiteY163" fmla="*/ 9736 h 10000"/>
                  <a:gd name="connsiteX164" fmla="*/ 7218 w 10000"/>
                  <a:gd name="connsiteY164" fmla="*/ 9577 h 10000"/>
                  <a:gd name="connsiteX165" fmla="*/ 7565 w 10000"/>
                  <a:gd name="connsiteY165" fmla="*/ 9418 h 10000"/>
                  <a:gd name="connsiteX166" fmla="*/ 7884 w 10000"/>
                  <a:gd name="connsiteY166" fmla="*/ 9207 h 10000"/>
                  <a:gd name="connsiteX167" fmla="*/ 8232 w 10000"/>
                  <a:gd name="connsiteY167" fmla="*/ 8995 h 10000"/>
                  <a:gd name="connsiteX168" fmla="*/ 8551 w 10000"/>
                  <a:gd name="connsiteY16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376 w 10000"/>
                  <a:gd name="connsiteY35" fmla="*/ 7143 h 10000"/>
                  <a:gd name="connsiteX36" fmla="*/ 8734 w 10000"/>
                  <a:gd name="connsiteY36" fmla="*/ 5498 h 10000"/>
                  <a:gd name="connsiteX37" fmla="*/ 8734 w 10000"/>
                  <a:gd name="connsiteY37" fmla="*/ 5498 h 10000"/>
                  <a:gd name="connsiteX38" fmla="*/ 8607 w 10000"/>
                  <a:gd name="connsiteY38" fmla="*/ 5271 h 10000"/>
                  <a:gd name="connsiteX39" fmla="*/ 8417 w 10000"/>
                  <a:gd name="connsiteY39" fmla="*/ 5422 h 10000"/>
                  <a:gd name="connsiteX40" fmla="*/ 8291 w 10000"/>
                  <a:gd name="connsiteY40" fmla="*/ 5195 h 10000"/>
                  <a:gd name="connsiteX41" fmla="*/ 8164 w 10000"/>
                  <a:gd name="connsiteY41" fmla="*/ 4968 h 10000"/>
                  <a:gd name="connsiteX42" fmla="*/ 8671 w 10000"/>
                  <a:gd name="connsiteY42" fmla="*/ 4893 h 10000"/>
                  <a:gd name="connsiteX43" fmla="*/ 8227 w 10000"/>
                  <a:gd name="connsiteY43" fmla="*/ 4591 h 10000"/>
                  <a:gd name="connsiteX44" fmla="*/ 7657 w 10000"/>
                  <a:gd name="connsiteY44" fmla="*/ 5044 h 10000"/>
                  <a:gd name="connsiteX45" fmla="*/ 7087 w 10000"/>
                  <a:gd name="connsiteY45" fmla="*/ 5497 h 10000"/>
                  <a:gd name="connsiteX46" fmla="*/ 8037 w 10000"/>
                  <a:gd name="connsiteY46" fmla="*/ 4742 h 10000"/>
                  <a:gd name="connsiteX47" fmla="*/ 7531 w 10000"/>
                  <a:gd name="connsiteY47" fmla="*/ 4817 h 10000"/>
                  <a:gd name="connsiteX48" fmla="*/ 8069 w 10000"/>
                  <a:gd name="connsiteY48" fmla="*/ 4826 h 10000"/>
                  <a:gd name="connsiteX49" fmla="*/ 6950 w 10000"/>
                  <a:gd name="connsiteY49" fmla="*/ 3306 h 10000"/>
                  <a:gd name="connsiteX50" fmla="*/ 6962 w 10000"/>
                  <a:gd name="connsiteY50" fmla="*/ 3305 h 10000"/>
                  <a:gd name="connsiteX51" fmla="*/ 6645 w 10000"/>
                  <a:gd name="connsiteY51" fmla="*/ 3230 h 10000"/>
                  <a:gd name="connsiteX52" fmla="*/ 6519 w 10000"/>
                  <a:gd name="connsiteY52" fmla="*/ 3003 h 10000"/>
                  <a:gd name="connsiteX53" fmla="*/ 5949 w 10000"/>
                  <a:gd name="connsiteY53" fmla="*/ 2473 h 10000"/>
                  <a:gd name="connsiteX54" fmla="*/ 5015 w 10000"/>
                  <a:gd name="connsiteY54" fmla="*/ 3228 h 10000"/>
                  <a:gd name="connsiteX55" fmla="*/ 4898 w 10000"/>
                  <a:gd name="connsiteY55" fmla="*/ 3175 h 10000"/>
                  <a:gd name="connsiteX56" fmla="*/ 4754 w 10000"/>
                  <a:gd name="connsiteY56" fmla="*/ 3122 h 10000"/>
                  <a:gd name="connsiteX57" fmla="*/ 4637 w 10000"/>
                  <a:gd name="connsiteY57" fmla="*/ 3334 h 10000"/>
                  <a:gd name="connsiteX58" fmla="*/ 4464 w 10000"/>
                  <a:gd name="connsiteY58" fmla="*/ 3493 h 10000"/>
                  <a:gd name="connsiteX59" fmla="*/ 4435 w 10000"/>
                  <a:gd name="connsiteY59" fmla="*/ 3651 h 10000"/>
                  <a:gd name="connsiteX60" fmla="*/ 4579 w 10000"/>
                  <a:gd name="connsiteY60" fmla="*/ 3862 h 10000"/>
                  <a:gd name="connsiteX61" fmla="*/ 4637 w 10000"/>
                  <a:gd name="connsiteY61" fmla="*/ 4021 h 10000"/>
                  <a:gd name="connsiteX62" fmla="*/ 4783 w 10000"/>
                  <a:gd name="connsiteY62" fmla="*/ 4021 h 10000"/>
                  <a:gd name="connsiteX63" fmla="*/ 4841 w 10000"/>
                  <a:gd name="connsiteY63" fmla="*/ 4021 h 10000"/>
                  <a:gd name="connsiteX64" fmla="*/ 4927 w 10000"/>
                  <a:gd name="connsiteY64" fmla="*/ 4233 h 10000"/>
                  <a:gd name="connsiteX65" fmla="*/ 5073 w 10000"/>
                  <a:gd name="connsiteY65" fmla="*/ 4603 h 10000"/>
                  <a:gd name="connsiteX66" fmla="*/ 4898 w 10000"/>
                  <a:gd name="connsiteY66" fmla="*/ 4391 h 10000"/>
                  <a:gd name="connsiteX67" fmla="*/ 4812 w 10000"/>
                  <a:gd name="connsiteY67" fmla="*/ 4127 h 10000"/>
                  <a:gd name="connsiteX68" fmla="*/ 4725 w 10000"/>
                  <a:gd name="connsiteY68" fmla="*/ 4339 h 10000"/>
                  <a:gd name="connsiteX69" fmla="*/ 4608 w 10000"/>
                  <a:gd name="connsiteY69" fmla="*/ 4657 h 10000"/>
                  <a:gd name="connsiteX70" fmla="*/ 4608 w 10000"/>
                  <a:gd name="connsiteY70" fmla="*/ 4445 h 10000"/>
                  <a:gd name="connsiteX71" fmla="*/ 4435 w 10000"/>
                  <a:gd name="connsiteY71" fmla="*/ 4339 h 10000"/>
                  <a:gd name="connsiteX72" fmla="*/ 4406 w 10000"/>
                  <a:gd name="connsiteY72" fmla="*/ 3968 h 10000"/>
                  <a:gd name="connsiteX73" fmla="*/ 4261 w 10000"/>
                  <a:gd name="connsiteY73" fmla="*/ 4021 h 10000"/>
                  <a:gd name="connsiteX74" fmla="*/ 4319 w 10000"/>
                  <a:gd name="connsiteY74" fmla="*/ 3598 h 10000"/>
                  <a:gd name="connsiteX75" fmla="*/ 4232 w 10000"/>
                  <a:gd name="connsiteY75" fmla="*/ 3598 h 10000"/>
                  <a:gd name="connsiteX76" fmla="*/ 4319 w 10000"/>
                  <a:gd name="connsiteY76" fmla="*/ 3069 h 10000"/>
                  <a:gd name="connsiteX77" fmla="*/ 4464 w 10000"/>
                  <a:gd name="connsiteY77" fmla="*/ 3069 h 10000"/>
                  <a:gd name="connsiteX78" fmla="*/ 4522 w 10000"/>
                  <a:gd name="connsiteY78" fmla="*/ 3386 h 10000"/>
                  <a:gd name="connsiteX79" fmla="*/ 4551 w 10000"/>
                  <a:gd name="connsiteY79" fmla="*/ 3175 h 10000"/>
                  <a:gd name="connsiteX80" fmla="*/ 4493 w 10000"/>
                  <a:gd name="connsiteY80" fmla="*/ 3016 h 10000"/>
                  <a:gd name="connsiteX81" fmla="*/ 4348 w 10000"/>
                  <a:gd name="connsiteY81" fmla="*/ 2910 h 10000"/>
                  <a:gd name="connsiteX82" fmla="*/ 4377 w 10000"/>
                  <a:gd name="connsiteY82" fmla="*/ 2487 h 10000"/>
                  <a:gd name="connsiteX83" fmla="*/ 4319 w 10000"/>
                  <a:gd name="connsiteY83" fmla="*/ 2275 h 10000"/>
                  <a:gd name="connsiteX84" fmla="*/ 4289 w 10000"/>
                  <a:gd name="connsiteY84" fmla="*/ 1641 h 10000"/>
                  <a:gd name="connsiteX85" fmla="*/ 4348 w 10000"/>
                  <a:gd name="connsiteY85" fmla="*/ 1641 h 10000"/>
                  <a:gd name="connsiteX86" fmla="*/ 4261 w 10000"/>
                  <a:gd name="connsiteY86" fmla="*/ 1534 h 10000"/>
                  <a:gd name="connsiteX87" fmla="*/ 4000 w 10000"/>
                  <a:gd name="connsiteY87" fmla="*/ 1746 h 10000"/>
                  <a:gd name="connsiteX88" fmla="*/ 3942 w 10000"/>
                  <a:gd name="connsiteY88" fmla="*/ 1323 h 10000"/>
                  <a:gd name="connsiteX89" fmla="*/ 4145 w 10000"/>
                  <a:gd name="connsiteY89" fmla="*/ 582 h 10000"/>
                  <a:gd name="connsiteX90" fmla="*/ 3972 w 10000"/>
                  <a:gd name="connsiteY90" fmla="*/ 318 h 10000"/>
                  <a:gd name="connsiteX91" fmla="*/ 3972 w 10000"/>
                  <a:gd name="connsiteY91" fmla="*/ 212 h 10000"/>
                  <a:gd name="connsiteX92" fmla="*/ 3710 w 10000"/>
                  <a:gd name="connsiteY92" fmla="*/ 0 h 10000"/>
                  <a:gd name="connsiteX93" fmla="*/ 3624 w 10000"/>
                  <a:gd name="connsiteY93" fmla="*/ 212 h 10000"/>
                  <a:gd name="connsiteX94" fmla="*/ 3536 w 10000"/>
                  <a:gd name="connsiteY94" fmla="*/ 635 h 10000"/>
                  <a:gd name="connsiteX95" fmla="*/ 3420 w 10000"/>
                  <a:gd name="connsiteY95" fmla="*/ 688 h 10000"/>
                  <a:gd name="connsiteX96" fmla="*/ 3594 w 10000"/>
                  <a:gd name="connsiteY96" fmla="*/ 900 h 10000"/>
                  <a:gd name="connsiteX97" fmla="*/ 3624 w 10000"/>
                  <a:gd name="connsiteY97" fmla="*/ 1164 h 10000"/>
                  <a:gd name="connsiteX98" fmla="*/ 3536 w 10000"/>
                  <a:gd name="connsiteY98" fmla="*/ 1323 h 10000"/>
                  <a:gd name="connsiteX99" fmla="*/ 3624 w 10000"/>
                  <a:gd name="connsiteY99" fmla="*/ 1799 h 10000"/>
                  <a:gd name="connsiteX100" fmla="*/ 3565 w 10000"/>
                  <a:gd name="connsiteY100" fmla="*/ 2223 h 10000"/>
                  <a:gd name="connsiteX101" fmla="*/ 3130 w 10000"/>
                  <a:gd name="connsiteY101" fmla="*/ 2539 h 10000"/>
                  <a:gd name="connsiteX102" fmla="*/ 3101 w 10000"/>
                  <a:gd name="connsiteY102" fmla="*/ 2381 h 10000"/>
                  <a:gd name="connsiteX103" fmla="*/ 3073 w 10000"/>
                  <a:gd name="connsiteY103" fmla="*/ 2593 h 10000"/>
                  <a:gd name="connsiteX104" fmla="*/ 3188 w 10000"/>
                  <a:gd name="connsiteY104" fmla="*/ 2804 h 10000"/>
                  <a:gd name="connsiteX105" fmla="*/ 3478 w 10000"/>
                  <a:gd name="connsiteY105" fmla="*/ 2593 h 10000"/>
                  <a:gd name="connsiteX106" fmla="*/ 3594 w 10000"/>
                  <a:gd name="connsiteY106" fmla="*/ 2752 h 10000"/>
                  <a:gd name="connsiteX107" fmla="*/ 3392 w 10000"/>
                  <a:gd name="connsiteY107" fmla="*/ 2804 h 10000"/>
                  <a:gd name="connsiteX108" fmla="*/ 1349 w 10000"/>
                  <a:gd name="connsiteY108" fmla="*/ 2289 h 10000"/>
                  <a:gd name="connsiteX109" fmla="*/ 2754 w 10000"/>
                  <a:gd name="connsiteY109" fmla="*/ 2857 h 10000"/>
                  <a:gd name="connsiteX110" fmla="*/ 1630 w 10000"/>
                  <a:gd name="connsiteY110" fmla="*/ 1022 h 10000"/>
                  <a:gd name="connsiteX111" fmla="*/ 2656 w 10000"/>
                  <a:gd name="connsiteY111" fmla="*/ 2472 h 10000"/>
                  <a:gd name="connsiteX112" fmla="*/ 2898 w 10000"/>
                  <a:gd name="connsiteY112" fmla="*/ 3545 h 10000"/>
                  <a:gd name="connsiteX113" fmla="*/ 2840 w 10000"/>
                  <a:gd name="connsiteY113" fmla="*/ 3916 h 10000"/>
                  <a:gd name="connsiteX114" fmla="*/ 1349 w 10000"/>
                  <a:gd name="connsiteY114" fmla="*/ 2289 h 10000"/>
                  <a:gd name="connsiteX115" fmla="*/ 1349 w 10000"/>
                  <a:gd name="connsiteY115" fmla="*/ 2289 h 10000"/>
                  <a:gd name="connsiteX116" fmla="*/ 2377 w 10000"/>
                  <a:gd name="connsiteY116" fmla="*/ 3598 h 10000"/>
                  <a:gd name="connsiteX117" fmla="*/ 2377 w 10000"/>
                  <a:gd name="connsiteY117" fmla="*/ 3968 h 10000"/>
                  <a:gd name="connsiteX118" fmla="*/ 2231 w 10000"/>
                  <a:gd name="connsiteY118" fmla="*/ 4445 h 10000"/>
                  <a:gd name="connsiteX119" fmla="*/ 2000 w 10000"/>
                  <a:gd name="connsiteY119" fmla="*/ 4021 h 10000"/>
                  <a:gd name="connsiteX120" fmla="*/ 1884 w 10000"/>
                  <a:gd name="connsiteY120" fmla="*/ 3545 h 10000"/>
                  <a:gd name="connsiteX121" fmla="*/ 1652 w 10000"/>
                  <a:gd name="connsiteY121" fmla="*/ 3545 h 10000"/>
                  <a:gd name="connsiteX122" fmla="*/ 1478 w 10000"/>
                  <a:gd name="connsiteY122" fmla="*/ 3757 h 10000"/>
                  <a:gd name="connsiteX123" fmla="*/ 1247 w 10000"/>
                  <a:gd name="connsiteY123" fmla="*/ 3757 h 10000"/>
                  <a:gd name="connsiteX124" fmla="*/ 1072 w 10000"/>
                  <a:gd name="connsiteY124" fmla="*/ 3968 h 10000"/>
                  <a:gd name="connsiteX125" fmla="*/ 957 w 10000"/>
                  <a:gd name="connsiteY125" fmla="*/ 3757 h 10000"/>
                  <a:gd name="connsiteX126" fmla="*/ 667 w 10000"/>
                  <a:gd name="connsiteY126" fmla="*/ 3704 h 10000"/>
                  <a:gd name="connsiteX127" fmla="*/ 406 w 10000"/>
                  <a:gd name="connsiteY127" fmla="*/ 3704 h 10000"/>
                  <a:gd name="connsiteX128" fmla="*/ 29 w 10000"/>
                  <a:gd name="connsiteY128" fmla="*/ 3439 h 10000"/>
                  <a:gd name="connsiteX129" fmla="*/ 0 w 10000"/>
                  <a:gd name="connsiteY129" fmla="*/ 3916 h 10000"/>
                  <a:gd name="connsiteX130" fmla="*/ 58 w 10000"/>
                  <a:gd name="connsiteY130" fmla="*/ 4603 h 10000"/>
                  <a:gd name="connsiteX131" fmla="*/ 116 w 10000"/>
                  <a:gd name="connsiteY131" fmla="*/ 4973 h 10000"/>
                  <a:gd name="connsiteX132" fmla="*/ 174 w 10000"/>
                  <a:gd name="connsiteY132" fmla="*/ 5239 h 10000"/>
                  <a:gd name="connsiteX133" fmla="*/ 232 w 10000"/>
                  <a:gd name="connsiteY133" fmla="*/ 5609 h 10000"/>
                  <a:gd name="connsiteX134" fmla="*/ 406 w 10000"/>
                  <a:gd name="connsiteY134" fmla="*/ 5926 h 10000"/>
                  <a:gd name="connsiteX135" fmla="*/ 638 w 10000"/>
                  <a:gd name="connsiteY135" fmla="*/ 6455 h 10000"/>
                  <a:gd name="connsiteX136" fmla="*/ 492 w 10000"/>
                  <a:gd name="connsiteY136" fmla="*/ 6350 h 10000"/>
                  <a:gd name="connsiteX137" fmla="*/ 840 w 10000"/>
                  <a:gd name="connsiteY137" fmla="*/ 6825 h 10000"/>
                  <a:gd name="connsiteX138" fmla="*/ 1043 w 10000"/>
                  <a:gd name="connsiteY138" fmla="*/ 6773 h 10000"/>
                  <a:gd name="connsiteX139" fmla="*/ 1015 w 10000"/>
                  <a:gd name="connsiteY139" fmla="*/ 6455 h 10000"/>
                  <a:gd name="connsiteX140" fmla="*/ 1188 w 10000"/>
                  <a:gd name="connsiteY140" fmla="*/ 6508 h 10000"/>
                  <a:gd name="connsiteX141" fmla="*/ 986 w 10000"/>
                  <a:gd name="connsiteY141" fmla="*/ 5873 h 10000"/>
                  <a:gd name="connsiteX142" fmla="*/ 1362 w 10000"/>
                  <a:gd name="connsiteY142" fmla="*/ 5609 h 10000"/>
                  <a:gd name="connsiteX143" fmla="*/ 1566 w 10000"/>
                  <a:gd name="connsiteY143" fmla="*/ 5609 h 10000"/>
                  <a:gd name="connsiteX144" fmla="*/ 1566 w 10000"/>
                  <a:gd name="connsiteY144" fmla="*/ 5873 h 10000"/>
                  <a:gd name="connsiteX145" fmla="*/ 1391 w 10000"/>
                  <a:gd name="connsiteY145" fmla="*/ 6032 h 10000"/>
                  <a:gd name="connsiteX146" fmla="*/ 1276 w 10000"/>
                  <a:gd name="connsiteY146" fmla="*/ 6720 h 10000"/>
                  <a:gd name="connsiteX147" fmla="*/ 1218 w 10000"/>
                  <a:gd name="connsiteY147" fmla="*/ 7037 h 10000"/>
                  <a:gd name="connsiteX148" fmla="*/ 1305 w 10000"/>
                  <a:gd name="connsiteY148" fmla="*/ 7461 h 10000"/>
                  <a:gd name="connsiteX149" fmla="*/ 1478 w 10000"/>
                  <a:gd name="connsiteY149" fmla="*/ 7778 h 10000"/>
                  <a:gd name="connsiteX150" fmla="*/ 2058 w 10000"/>
                  <a:gd name="connsiteY150" fmla="*/ 8413 h 10000"/>
                  <a:gd name="connsiteX151" fmla="*/ 2521 w 10000"/>
                  <a:gd name="connsiteY151" fmla="*/ 8889 h 10000"/>
                  <a:gd name="connsiteX152" fmla="*/ 2869 w 10000"/>
                  <a:gd name="connsiteY152" fmla="*/ 9101 h 10000"/>
                  <a:gd name="connsiteX153" fmla="*/ 3246 w 10000"/>
                  <a:gd name="connsiteY153" fmla="*/ 9312 h 10000"/>
                  <a:gd name="connsiteX154" fmla="*/ 3624 w 10000"/>
                  <a:gd name="connsiteY154" fmla="*/ 9524 h 10000"/>
                  <a:gd name="connsiteX155" fmla="*/ 3972 w 10000"/>
                  <a:gd name="connsiteY155" fmla="*/ 9630 h 10000"/>
                  <a:gd name="connsiteX156" fmla="*/ 4348 w 10000"/>
                  <a:gd name="connsiteY156" fmla="*/ 9789 h 10000"/>
                  <a:gd name="connsiteX157" fmla="*/ 4783 w 10000"/>
                  <a:gd name="connsiteY157" fmla="*/ 9948 h 10000"/>
                  <a:gd name="connsiteX158" fmla="*/ 5246 w 10000"/>
                  <a:gd name="connsiteY158" fmla="*/ 10000 h 10000"/>
                  <a:gd name="connsiteX159" fmla="*/ 5652 w 10000"/>
                  <a:gd name="connsiteY159" fmla="*/ 10000 h 10000"/>
                  <a:gd name="connsiteX160" fmla="*/ 6145 w 10000"/>
                  <a:gd name="connsiteY160" fmla="*/ 9948 h 10000"/>
                  <a:gd name="connsiteX161" fmla="*/ 6493 w 10000"/>
                  <a:gd name="connsiteY161" fmla="*/ 9841 h 10000"/>
                  <a:gd name="connsiteX162" fmla="*/ 6841 w 10000"/>
                  <a:gd name="connsiteY162" fmla="*/ 9736 h 10000"/>
                  <a:gd name="connsiteX163" fmla="*/ 7218 w 10000"/>
                  <a:gd name="connsiteY163" fmla="*/ 9577 h 10000"/>
                  <a:gd name="connsiteX164" fmla="*/ 7565 w 10000"/>
                  <a:gd name="connsiteY164" fmla="*/ 9418 h 10000"/>
                  <a:gd name="connsiteX165" fmla="*/ 7884 w 10000"/>
                  <a:gd name="connsiteY165" fmla="*/ 9207 h 10000"/>
                  <a:gd name="connsiteX166" fmla="*/ 8232 w 10000"/>
                  <a:gd name="connsiteY166" fmla="*/ 8995 h 10000"/>
                  <a:gd name="connsiteX167" fmla="*/ 8551 w 10000"/>
                  <a:gd name="connsiteY16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8734 w 10000"/>
                  <a:gd name="connsiteY35" fmla="*/ 5498 h 10000"/>
                  <a:gd name="connsiteX36" fmla="*/ 8734 w 10000"/>
                  <a:gd name="connsiteY36" fmla="*/ 5498 h 10000"/>
                  <a:gd name="connsiteX37" fmla="*/ 8607 w 10000"/>
                  <a:gd name="connsiteY37" fmla="*/ 5271 h 10000"/>
                  <a:gd name="connsiteX38" fmla="*/ 8417 w 10000"/>
                  <a:gd name="connsiteY38" fmla="*/ 5422 h 10000"/>
                  <a:gd name="connsiteX39" fmla="*/ 8291 w 10000"/>
                  <a:gd name="connsiteY39" fmla="*/ 5195 h 10000"/>
                  <a:gd name="connsiteX40" fmla="*/ 8164 w 10000"/>
                  <a:gd name="connsiteY40" fmla="*/ 4968 h 10000"/>
                  <a:gd name="connsiteX41" fmla="*/ 8671 w 10000"/>
                  <a:gd name="connsiteY41" fmla="*/ 4893 h 10000"/>
                  <a:gd name="connsiteX42" fmla="*/ 8227 w 10000"/>
                  <a:gd name="connsiteY42" fmla="*/ 4591 h 10000"/>
                  <a:gd name="connsiteX43" fmla="*/ 7657 w 10000"/>
                  <a:gd name="connsiteY43" fmla="*/ 5044 h 10000"/>
                  <a:gd name="connsiteX44" fmla="*/ 7087 w 10000"/>
                  <a:gd name="connsiteY44" fmla="*/ 5497 h 10000"/>
                  <a:gd name="connsiteX45" fmla="*/ 8037 w 10000"/>
                  <a:gd name="connsiteY45" fmla="*/ 4742 h 10000"/>
                  <a:gd name="connsiteX46" fmla="*/ 7531 w 10000"/>
                  <a:gd name="connsiteY46" fmla="*/ 4817 h 10000"/>
                  <a:gd name="connsiteX47" fmla="*/ 8069 w 10000"/>
                  <a:gd name="connsiteY47" fmla="*/ 4826 h 10000"/>
                  <a:gd name="connsiteX48" fmla="*/ 6950 w 10000"/>
                  <a:gd name="connsiteY48" fmla="*/ 3306 h 10000"/>
                  <a:gd name="connsiteX49" fmla="*/ 6962 w 10000"/>
                  <a:gd name="connsiteY49" fmla="*/ 3305 h 10000"/>
                  <a:gd name="connsiteX50" fmla="*/ 6645 w 10000"/>
                  <a:gd name="connsiteY50" fmla="*/ 3230 h 10000"/>
                  <a:gd name="connsiteX51" fmla="*/ 6519 w 10000"/>
                  <a:gd name="connsiteY51" fmla="*/ 3003 h 10000"/>
                  <a:gd name="connsiteX52" fmla="*/ 5949 w 10000"/>
                  <a:gd name="connsiteY52" fmla="*/ 2473 h 10000"/>
                  <a:gd name="connsiteX53" fmla="*/ 5015 w 10000"/>
                  <a:gd name="connsiteY53" fmla="*/ 3228 h 10000"/>
                  <a:gd name="connsiteX54" fmla="*/ 4898 w 10000"/>
                  <a:gd name="connsiteY54" fmla="*/ 3175 h 10000"/>
                  <a:gd name="connsiteX55" fmla="*/ 4754 w 10000"/>
                  <a:gd name="connsiteY55" fmla="*/ 3122 h 10000"/>
                  <a:gd name="connsiteX56" fmla="*/ 4637 w 10000"/>
                  <a:gd name="connsiteY56" fmla="*/ 3334 h 10000"/>
                  <a:gd name="connsiteX57" fmla="*/ 4464 w 10000"/>
                  <a:gd name="connsiteY57" fmla="*/ 3493 h 10000"/>
                  <a:gd name="connsiteX58" fmla="*/ 4435 w 10000"/>
                  <a:gd name="connsiteY58" fmla="*/ 3651 h 10000"/>
                  <a:gd name="connsiteX59" fmla="*/ 4579 w 10000"/>
                  <a:gd name="connsiteY59" fmla="*/ 3862 h 10000"/>
                  <a:gd name="connsiteX60" fmla="*/ 4637 w 10000"/>
                  <a:gd name="connsiteY60" fmla="*/ 4021 h 10000"/>
                  <a:gd name="connsiteX61" fmla="*/ 4783 w 10000"/>
                  <a:gd name="connsiteY61" fmla="*/ 4021 h 10000"/>
                  <a:gd name="connsiteX62" fmla="*/ 4841 w 10000"/>
                  <a:gd name="connsiteY62" fmla="*/ 4021 h 10000"/>
                  <a:gd name="connsiteX63" fmla="*/ 4927 w 10000"/>
                  <a:gd name="connsiteY63" fmla="*/ 4233 h 10000"/>
                  <a:gd name="connsiteX64" fmla="*/ 5073 w 10000"/>
                  <a:gd name="connsiteY64" fmla="*/ 4603 h 10000"/>
                  <a:gd name="connsiteX65" fmla="*/ 4898 w 10000"/>
                  <a:gd name="connsiteY65" fmla="*/ 4391 h 10000"/>
                  <a:gd name="connsiteX66" fmla="*/ 4812 w 10000"/>
                  <a:gd name="connsiteY66" fmla="*/ 4127 h 10000"/>
                  <a:gd name="connsiteX67" fmla="*/ 4725 w 10000"/>
                  <a:gd name="connsiteY67" fmla="*/ 4339 h 10000"/>
                  <a:gd name="connsiteX68" fmla="*/ 4608 w 10000"/>
                  <a:gd name="connsiteY68" fmla="*/ 4657 h 10000"/>
                  <a:gd name="connsiteX69" fmla="*/ 4608 w 10000"/>
                  <a:gd name="connsiteY69" fmla="*/ 4445 h 10000"/>
                  <a:gd name="connsiteX70" fmla="*/ 4435 w 10000"/>
                  <a:gd name="connsiteY70" fmla="*/ 4339 h 10000"/>
                  <a:gd name="connsiteX71" fmla="*/ 4406 w 10000"/>
                  <a:gd name="connsiteY71" fmla="*/ 3968 h 10000"/>
                  <a:gd name="connsiteX72" fmla="*/ 4261 w 10000"/>
                  <a:gd name="connsiteY72" fmla="*/ 4021 h 10000"/>
                  <a:gd name="connsiteX73" fmla="*/ 4319 w 10000"/>
                  <a:gd name="connsiteY73" fmla="*/ 3598 h 10000"/>
                  <a:gd name="connsiteX74" fmla="*/ 4232 w 10000"/>
                  <a:gd name="connsiteY74" fmla="*/ 3598 h 10000"/>
                  <a:gd name="connsiteX75" fmla="*/ 4319 w 10000"/>
                  <a:gd name="connsiteY75" fmla="*/ 3069 h 10000"/>
                  <a:gd name="connsiteX76" fmla="*/ 4464 w 10000"/>
                  <a:gd name="connsiteY76" fmla="*/ 3069 h 10000"/>
                  <a:gd name="connsiteX77" fmla="*/ 4522 w 10000"/>
                  <a:gd name="connsiteY77" fmla="*/ 3386 h 10000"/>
                  <a:gd name="connsiteX78" fmla="*/ 4551 w 10000"/>
                  <a:gd name="connsiteY78" fmla="*/ 3175 h 10000"/>
                  <a:gd name="connsiteX79" fmla="*/ 4493 w 10000"/>
                  <a:gd name="connsiteY79" fmla="*/ 3016 h 10000"/>
                  <a:gd name="connsiteX80" fmla="*/ 4348 w 10000"/>
                  <a:gd name="connsiteY80" fmla="*/ 2910 h 10000"/>
                  <a:gd name="connsiteX81" fmla="*/ 4377 w 10000"/>
                  <a:gd name="connsiteY81" fmla="*/ 2487 h 10000"/>
                  <a:gd name="connsiteX82" fmla="*/ 4319 w 10000"/>
                  <a:gd name="connsiteY82" fmla="*/ 2275 h 10000"/>
                  <a:gd name="connsiteX83" fmla="*/ 4289 w 10000"/>
                  <a:gd name="connsiteY83" fmla="*/ 1641 h 10000"/>
                  <a:gd name="connsiteX84" fmla="*/ 4348 w 10000"/>
                  <a:gd name="connsiteY84" fmla="*/ 1641 h 10000"/>
                  <a:gd name="connsiteX85" fmla="*/ 4261 w 10000"/>
                  <a:gd name="connsiteY85" fmla="*/ 1534 h 10000"/>
                  <a:gd name="connsiteX86" fmla="*/ 4000 w 10000"/>
                  <a:gd name="connsiteY86" fmla="*/ 1746 h 10000"/>
                  <a:gd name="connsiteX87" fmla="*/ 3942 w 10000"/>
                  <a:gd name="connsiteY87" fmla="*/ 1323 h 10000"/>
                  <a:gd name="connsiteX88" fmla="*/ 4145 w 10000"/>
                  <a:gd name="connsiteY88" fmla="*/ 582 h 10000"/>
                  <a:gd name="connsiteX89" fmla="*/ 3972 w 10000"/>
                  <a:gd name="connsiteY89" fmla="*/ 318 h 10000"/>
                  <a:gd name="connsiteX90" fmla="*/ 3972 w 10000"/>
                  <a:gd name="connsiteY90" fmla="*/ 212 h 10000"/>
                  <a:gd name="connsiteX91" fmla="*/ 3710 w 10000"/>
                  <a:gd name="connsiteY91" fmla="*/ 0 h 10000"/>
                  <a:gd name="connsiteX92" fmla="*/ 3624 w 10000"/>
                  <a:gd name="connsiteY92" fmla="*/ 212 h 10000"/>
                  <a:gd name="connsiteX93" fmla="*/ 3536 w 10000"/>
                  <a:gd name="connsiteY93" fmla="*/ 635 h 10000"/>
                  <a:gd name="connsiteX94" fmla="*/ 3420 w 10000"/>
                  <a:gd name="connsiteY94" fmla="*/ 688 h 10000"/>
                  <a:gd name="connsiteX95" fmla="*/ 3594 w 10000"/>
                  <a:gd name="connsiteY95" fmla="*/ 900 h 10000"/>
                  <a:gd name="connsiteX96" fmla="*/ 3624 w 10000"/>
                  <a:gd name="connsiteY96" fmla="*/ 1164 h 10000"/>
                  <a:gd name="connsiteX97" fmla="*/ 3536 w 10000"/>
                  <a:gd name="connsiteY97" fmla="*/ 1323 h 10000"/>
                  <a:gd name="connsiteX98" fmla="*/ 3624 w 10000"/>
                  <a:gd name="connsiteY98" fmla="*/ 1799 h 10000"/>
                  <a:gd name="connsiteX99" fmla="*/ 3565 w 10000"/>
                  <a:gd name="connsiteY99" fmla="*/ 2223 h 10000"/>
                  <a:gd name="connsiteX100" fmla="*/ 3130 w 10000"/>
                  <a:gd name="connsiteY100" fmla="*/ 2539 h 10000"/>
                  <a:gd name="connsiteX101" fmla="*/ 3101 w 10000"/>
                  <a:gd name="connsiteY101" fmla="*/ 2381 h 10000"/>
                  <a:gd name="connsiteX102" fmla="*/ 3073 w 10000"/>
                  <a:gd name="connsiteY102" fmla="*/ 2593 h 10000"/>
                  <a:gd name="connsiteX103" fmla="*/ 3188 w 10000"/>
                  <a:gd name="connsiteY103" fmla="*/ 2804 h 10000"/>
                  <a:gd name="connsiteX104" fmla="*/ 3478 w 10000"/>
                  <a:gd name="connsiteY104" fmla="*/ 2593 h 10000"/>
                  <a:gd name="connsiteX105" fmla="*/ 3594 w 10000"/>
                  <a:gd name="connsiteY105" fmla="*/ 2752 h 10000"/>
                  <a:gd name="connsiteX106" fmla="*/ 3392 w 10000"/>
                  <a:gd name="connsiteY106" fmla="*/ 2804 h 10000"/>
                  <a:gd name="connsiteX107" fmla="*/ 1349 w 10000"/>
                  <a:gd name="connsiteY107" fmla="*/ 2289 h 10000"/>
                  <a:gd name="connsiteX108" fmla="*/ 2754 w 10000"/>
                  <a:gd name="connsiteY108" fmla="*/ 2857 h 10000"/>
                  <a:gd name="connsiteX109" fmla="*/ 1630 w 10000"/>
                  <a:gd name="connsiteY109" fmla="*/ 1022 h 10000"/>
                  <a:gd name="connsiteX110" fmla="*/ 2656 w 10000"/>
                  <a:gd name="connsiteY110" fmla="*/ 2472 h 10000"/>
                  <a:gd name="connsiteX111" fmla="*/ 2898 w 10000"/>
                  <a:gd name="connsiteY111" fmla="*/ 3545 h 10000"/>
                  <a:gd name="connsiteX112" fmla="*/ 2840 w 10000"/>
                  <a:gd name="connsiteY112" fmla="*/ 3916 h 10000"/>
                  <a:gd name="connsiteX113" fmla="*/ 1349 w 10000"/>
                  <a:gd name="connsiteY113" fmla="*/ 2289 h 10000"/>
                  <a:gd name="connsiteX114" fmla="*/ 1349 w 10000"/>
                  <a:gd name="connsiteY114" fmla="*/ 2289 h 10000"/>
                  <a:gd name="connsiteX115" fmla="*/ 2377 w 10000"/>
                  <a:gd name="connsiteY115" fmla="*/ 3598 h 10000"/>
                  <a:gd name="connsiteX116" fmla="*/ 2377 w 10000"/>
                  <a:gd name="connsiteY116" fmla="*/ 3968 h 10000"/>
                  <a:gd name="connsiteX117" fmla="*/ 2231 w 10000"/>
                  <a:gd name="connsiteY117" fmla="*/ 4445 h 10000"/>
                  <a:gd name="connsiteX118" fmla="*/ 2000 w 10000"/>
                  <a:gd name="connsiteY118" fmla="*/ 4021 h 10000"/>
                  <a:gd name="connsiteX119" fmla="*/ 1884 w 10000"/>
                  <a:gd name="connsiteY119" fmla="*/ 3545 h 10000"/>
                  <a:gd name="connsiteX120" fmla="*/ 1652 w 10000"/>
                  <a:gd name="connsiteY120" fmla="*/ 3545 h 10000"/>
                  <a:gd name="connsiteX121" fmla="*/ 1478 w 10000"/>
                  <a:gd name="connsiteY121" fmla="*/ 3757 h 10000"/>
                  <a:gd name="connsiteX122" fmla="*/ 1247 w 10000"/>
                  <a:gd name="connsiteY122" fmla="*/ 3757 h 10000"/>
                  <a:gd name="connsiteX123" fmla="*/ 1072 w 10000"/>
                  <a:gd name="connsiteY123" fmla="*/ 3968 h 10000"/>
                  <a:gd name="connsiteX124" fmla="*/ 957 w 10000"/>
                  <a:gd name="connsiteY124" fmla="*/ 3757 h 10000"/>
                  <a:gd name="connsiteX125" fmla="*/ 667 w 10000"/>
                  <a:gd name="connsiteY125" fmla="*/ 3704 h 10000"/>
                  <a:gd name="connsiteX126" fmla="*/ 406 w 10000"/>
                  <a:gd name="connsiteY126" fmla="*/ 3704 h 10000"/>
                  <a:gd name="connsiteX127" fmla="*/ 29 w 10000"/>
                  <a:gd name="connsiteY127" fmla="*/ 3439 h 10000"/>
                  <a:gd name="connsiteX128" fmla="*/ 0 w 10000"/>
                  <a:gd name="connsiteY128" fmla="*/ 3916 h 10000"/>
                  <a:gd name="connsiteX129" fmla="*/ 58 w 10000"/>
                  <a:gd name="connsiteY129" fmla="*/ 4603 h 10000"/>
                  <a:gd name="connsiteX130" fmla="*/ 116 w 10000"/>
                  <a:gd name="connsiteY130" fmla="*/ 4973 h 10000"/>
                  <a:gd name="connsiteX131" fmla="*/ 174 w 10000"/>
                  <a:gd name="connsiteY131" fmla="*/ 5239 h 10000"/>
                  <a:gd name="connsiteX132" fmla="*/ 232 w 10000"/>
                  <a:gd name="connsiteY132" fmla="*/ 5609 h 10000"/>
                  <a:gd name="connsiteX133" fmla="*/ 406 w 10000"/>
                  <a:gd name="connsiteY133" fmla="*/ 5926 h 10000"/>
                  <a:gd name="connsiteX134" fmla="*/ 638 w 10000"/>
                  <a:gd name="connsiteY134" fmla="*/ 6455 h 10000"/>
                  <a:gd name="connsiteX135" fmla="*/ 492 w 10000"/>
                  <a:gd name="connsiteY135" fmla="*/ 6350 h 10000"/>
                  <a:gd name="connsiteX136" fmla="*/ 840 w 10000"/>
                  <a:gd name="connsiteY136" fmla="*/ 6825 h 10000"/>
                  <a:gd name="connsiteX137" fmla="*/ 1043 w 10000"/>
                  <a:gd name="connsiteY137" fmla="*/ 6773 h 10000"/>
                  <a:gd name="connsiteX138" fmla="*/ 1015 w 10000"/>
                  <a:gd name="connsiteY138" fmla="*/ 6455 h 10000"/>
                  <a:gd name="connsiteX139" fmla="*/ 1188 w 10000"/>
                  <a:gd name="connsiteY139" fmla="*/ 6508 h 10000"/>
                  <a:gd name="connsiteX140" fmla="*/ 986 w 10000"/>
                  <a:gd name="connsiteY140" fmla="*/ 5873 h 10000"/>
                  <a:gd name="connsiteX141" fmla="*/ 1362 w 10000"/>
                  <a:gd name="connsiteY141" fmla="*/ 5609 h 10000"/>
                  <a:gd name="connsiteX142" fmla="*/ 1566 w 10000"/>
                  <a:gd name="connsiteY142" fmla="*/ 5609 h 10000"/>
                  <a:gd name="connsiteX143" fmla="*/ 1566 w 10000"/>
                  <a:gd name="connsiteY143" fmla="*/ 5873 h 10000"/>
                  <a:gd name="connsiteX144" fmla="*/ 1391 w 10000"/>
                  <a:gd name="connsiteY144" fmla="*/ 6032 h 10000"/>
                  <a:gd name="connsiteX145" fmla="*/ 1276 w 10000"/>
                  <a:gd name="connsiteY145" fmla="*/ 6720 h 10000"/>
                  <a:gd name="connsiteX146" fmla="*/ 1218 w 10000"/>
                  <a:gd name="connsiteY146" fmla="*/ 7037 h 10000"/>
                  <a:gd name="connsiteX147" fmla="*/ 1305 w 10000"/>
                  <a:gd name="connsiteY147" fmla="*/ 7461 h 10000"/>
                  <a:gd name="connsiteX148" fmla="*/ 1478 w 10000"/>
                  <a:gd name="connsiteY148" fmla="*/ 7778 h 10000"/>
                  <a:gd name="connsiteX149" fmla="*/ 2058 w 10000"/>
                  <a:gd name="connsiteY149" fmla="*/ 8413 h 10000"/>
                  <a:gd name="connsiteX150" fmla="*/ 2521 w 10000"/>
                  <a:gd name="connsiteY150" fmla="*/ 8889 h 10000"/>
                  <a:gd name="connsiteX151" fmla="*/ 2869 w 10000"/>
                  <a:gd name="connsiteY151" fmla="*/ 9101 h 10000"/>
                  <a:gd name="connsiteX152" fmla="*/ 3246 w 10000"/>
                  <a:gd name="connsiteY152" fmla="*/ 9312 h 10000"/>
                  <a:gd name="connsiteX153" fmla="*/ 3624 w 10000"/>
                  <a:gd name="connsiteY153" fmla="*/ 9524 h 10000"/>
                  <a:gd name="connsiteX154" fmla="*/ 3972 w 10000"/>
                  <a:gd name="connsiteY154" fmla="*/ 9630 h 10000"/>
                  <a:gd name="connsiteX155" fmla="*/ 4348 w 10000"/>
                  <a:gd name="connsiteY155" fmla="*/ 9789 h 10000"/>
                  <a:gd name="connsiteX156" fmla="*/ 4783 w 10000"/>
                  <a:gd name="connsiteY156" fmla="*/ 9948 h 10000"/>
                  <a:gd name="connsiteX157" fmla="*/ 5246 w 10000"/>
                  <a:gd name="connsiteY157" fmla="*/ 10000 h 10000"/>
                  <a:gd name="connsiteX158" fmla="*/ 5652 w 10000"/>
                  <a:gd name="connsiteY158" fmla="*/ 10000 h 10000"/>
                  <a:gd name="connsiteX159" fmla="*/ 6145 w 10000"/>
                  <a:gd name="connsiteY159" fmla="*/ 9948 h 10000"/>
                  <a:gd name="connsiteX160" fmla="*/ 6493 w 10000"/>
                  <a:gd name="connsiteY160" fmla="*/ 9841 h 10000"/>
                  <a:gd name="connsiteX161" fmla="*/ 6841 w 10000"/>
                  <a:gd name="connsiteY161" fmla="*/ 9736 h 10000"/>
                  <a:gd name="connsiteX162" fmla="*/ 7218 w 10000"/>
                  <a:gd name="connsiteY162" fmla="*/ 9577 h 10000"/>
                  <a:gd name="connsiteX163" fmla="*/ 7565 w 10000"/>
                  <a:gd name="connsiteY163" fmla="*/ 9418 h 10000"/>
                  <a:gd name="connsiteX164" fmla="*/ 7884 w 10000"/>
                  <a:gd name="connsiteY164" fmla="*/ 9207 h 10000"/>
                  <a:gd name="connsiteX165" fmla="*/ 8232 w 10000"/>
                  <a:gd name="connsiteY165" fmla="*/ 8995 h 10000"/>
                  <a:gd name="connsiteX166" fmla="*/ 8551 w 10000"/>
                  <a:gd name="connsiteY16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8734 w 10000"/>
                  <a:gd name="connsiteY34" fmla="*/ 5498 h 10000"/>
                  <a:gd name="connsiteX35" fmla="*/ 8734 w 10000"/>
                  <a:gd name="connsiteY35" fmla="*/ 5498 h 10000"/>
                  <a:gd name="connsiteX36" fmla="*/ 8607 w 10000"/>
                  <a:gd name="connsiteY36" fmla="*/ 5271 h 10000"/>
                  <a:gd name="connsiteX37" fmla="*/ 8417 w 10000"/>
                  <a:gd name="connsiteY37" fmla="*/ 5422 h 10000"/>
                  <a:gd name="connsiteX38" fmla="*/ 8291 w 10000"/>
                  <a:gd name="connsiteY38" fmla="*/ 5195 h 10000"/>
                  <a:gd name="connsiteX39" fmla="*/ 8164 w 10000"/>
                  <a:gd name="connsiteY39" fmla="*/ 4968 h 10000"/>
                  <a:gd name="connsiteX40" fmla="*/ 8671 w 10000"/>
                  <a:gd name="connsiteY40" fmla="*/ 4893 h 10000"/>
                  <a:gd name="connsiteX41" fmla="*/ 8227 w 10000"/>
                  <a:gd name="connsiteY41" fmla="*/ 4591 h 10000"/>
                  <a:gd name="connsiteX42" fmla="*/ 7657 w 10000"/>
                  <a:gd name="connsiteY42" fmla="*/ 5044 h 10000"/>
                  <a:gd name="connsiteX43" fmla="*/ 7087 w 10000"/>
                  <a:gd name="connsiteY43" fmla="*/ 5497 h 10000"/>
                  <a:gd name="connsiteX44" fmla="*/ 8037 w 10000"/>
                  <a:gd name="connsiteY44" fmla="*/ 4742 h 10000"/>
                  <a:gd name="connsiteX45" fmla="*/ 7531 w 10000"/>
                  <a:gd name="connsiteY45" fmla="*/ 4817 h 10000"/>
                  <a:gd name="connsiteX46" fmla="*/ 8069 w 10000"/>
                  <a:gd name="connsiteY46" fmla="*/ 4826 h 10000"/>
                  <a:gd name="connsiteX47" fmla="*/ 6950 w 10000"/>
                  <a:gd name="connsiteY47" fmla="*/ 3306 h 10000"/>
                  <a:gd name="connsiteX48" fmla="*/ 6962 w 10000"/>
                  <a:gd name="connsiteY48" fmla="*/ 3305 h 10000"/>
                  <a:gd name="connsiteX49" fmla="*/ 6645 w 10000"/>
                  <a:gd name="connsiteY49" fmla="*/ 3230 h 10000"/>
                  <a:gd name="connsiteX50" fmla="*/ 6519 w 10000"/>
                  <a:gd name="connsiteY50" fmla="*/ 3003 h 10000"/>
                  <a:gd name="connsiteX51" fmla="*/ 5949 w 10000"/>
                  <a:gd name="connsiteY51" fmla="*/ 2473 h 10000"/>
                  <a:gd name="connsiteX52" fmla="*/ 5015 w 10000"/>
                  <a:gd name="connsiteY52" fmla="*/ 3228 h 10000"/>
                  <a:gd name="connsiteX53" fmla="*/ 4898 w 10000"/>
                  <a:gd name="connsiteY53" fmla="*/ 3175 h 10000"/>
                  <a:gd name="connsiteX54" fmla="*/ 4754 w 10000"/>
                  <a:gd name="connsiteY54" fmla="*/ 3122 h 10000"/>
                  <a:gd name="connsiteX55" fmla="*/ 4637 w 10000"/>
                  <a:gd name="connsiteY55" fmla="*/ 3334 h 10000"/>
                  <a:gd name="connsiteX56" fmla="*/ 4464 w 10000"/>
                  <a:gd name="connsiteY56" fmla="*/ 3493 h 10000"/>
                  <a:gd name="connsiteX57" fmla="*/ 4435 w 10000"/>
                  <a:gd name="connsiteY57" fmla="*/ 3651 h 10000"/>
                  <a:gd name="connsiteX58" fmla="*/ 4579 w 10000"/>
                  <a:gd name="connsiteY58" fmla="*/ 3862 h 10000"/>
                  <a:gd name="connsiteX59" fmla="*/ 4637 w 10000"/>
                  <a:gd name="connsiteY59" fmla="*/ 4021 h 10000"/>
                  <a:gd name="connsiteX60" fmla="*/ 4783 w 10000"/>
                  <a:gd name="connsiteY60" fmla="*/ 4021 h 10000"/>
                  <a:gd name="connsiteX61" fmla="*/ 4841 w 10000"/>
                  <a:gd name="connsiteY61" fmla="*/ 4021 h 10000"/>
                  <a:gd name="connsiteX62" fmla="*/ 4927 w 10000"/>
                  <a:gd name="connsiteY62" fmla="*/ 4233 h 10000"/>
                  <a:gd name="connsiteX63" fmla="*/ 5073 w 10000"/>
                  <a:gd name="connsiteY63" fmla="*/ 4603 h 10000"/>
                  <a:gd name="connsiteX64" fmla="*/ 4898 w 10000"/>
                  <a:gd name="connsiteY64" fmla="*/ 4391 h 10000"/>
                  <a:gd name="connsiteX65" fmla="*/ 4812 w 10000"/>
                  <a:gd name="connsiteY65" fmla="*/ 4127 h 10000"/>
                  <a:gd name="connsiteX66" fmla="*/ 4725 w 10000"/>
                  <a:gd name="connsiteY66" fmla="*/ 4339 h 10000"/>
                  <a:gd name="connsiteX67" fmla="*/ 4608 w 10000"/>
                  <a:gd name="connsiteY67" fmla="*/ 4657 h 10000"/>
                  <a:gd name="connsiteX68" fmla="*/ 4608 w 10000"/>
                  <a:gd name="connsiteY68" fmla="*/ 4445 h 10000"/>
                  <a:gd name="connsiteX69" fmla="*/ 4435 w 10000"/>
                  <a:gd name="connsiteY69" fmla="*/ 4339 h 10000"/>
                  <a:gd name="connsiteX70" fmla="*/ 4406 w 10000"/>
                  <a:gd name="connsiteY70" fmla="*/ 3968 h 10000"/>
                  <a:gd name="connsiteX71" fmla="*/ 4261 w 10000"/>
                  <a:gd name="connsiteY71" fmla="*/ 4021 h 10000"/>
                  <a:gd name="connsiteX72" fmla="*/ 4319 w 10000"/>
                  <a:gd name="connsiteY72" fmla="*/ 3598 h 10000"/>
                  <a:gd name="connsiteX73" fmla="*/ 4232 w 10000"/>
                  <a:gd name="connsiteY73" fmla="*/ 3598 h 10000"/>
                  <a:gd name="connsiteX74" fmla="*/ 4319 w 10000"/>
                  <a:gd name="connsiteY74" fmla="*/ 3069 h 10000"/>
                  <a:gd name="connsiteX75" fmla="*/ 4464 w 10000"/>
                  <a:gd name="connsiteY75" fmla="*/ 3069 h 10000"/>
                  <a:gd name="connsiteX76" fmla="*/ 4522 w 10000"/>
                  <a:gd name="connsiteY76" fmla="*/ 3386 h 10000"/>
                  <a:gd name="connsiteX77" fmla="*/ 4551 w 10000"/>
                  <a:gd name="connsiteY77" fmla="*/ 3175 h 10000"/>
                  <a:gd name="connsiteX78" fmla="*/ 4493 w 10000"/>
                  <a:gd name="connsiteY78" fmla="*/ 3016 h 10000"/>
                  <a:gd name="connsiteX79" fmla="*/ 4348 w 10000"/>
                  <a:gd name="connsiteY79" fmla="*/ 2910 h 10000"/>
                  <a:gd name="connsiteX80" fmla="*/ 4377 w 10000"/>
                  <a:gd name="connsiteY80" fmla="*/ 2487 h 10000"/>
                  <a:gd name="connsiteX81" fmla="*/ 4319 w 10000"/>
                  <a:gd name="connsiteY81" fmla="*/ 2275 h 10000"/>
                  <a:gd name="connsiteX82" fmla="*/ 4289 w 10000"/>
                  <a:gd name="connsiteY82" fmla="*/ 1641 h 10000"/>
                  <a:gd name="connsiteX83" fmla="*/ 4348 w 10000"/>
                  <a:gd name="connsiteY83" fmla="*/ 1641 h 10000"/>
                  <a:gd name="connsiteX84" fmla="*/ 4261 w 10000"/>
                  <a:gd name="connsiteY84" fmla="*/ 1534 h 10000"/>
                  <a:gd name="connsiteX85" fmla="*/ 4000 w 10000"/>
                  <a:gd name="connsiteY85" fmla="*/ 1746 h 10000"/>
                  <a:gd name="connsiteX86" fmla="*/ 3942 w 10000"/>
                  <a:gd name="connsiteY86" fmla="*/ 1323 h 10000"/>
                  <a:gd name="connsiteX87" fmla="*/ 4145 w 10000"/>
                  <a:gd name="connsiteY87" fmla="*/ 582 h 10000"/>
                  <a:gd name="connsiteX88" fmla="*/ 3972 w 10000"/>
                  <a:gd name="connsiteY88" fmla="*/ 318 h 10000"/>
                  <a:gd name="connsiteX89" fmla="*/ 3972 w 10000"/>
                  <a:gd name="connsiteY89" fmla="*/ 212 h 10000"/>
                  <a:gd name="connsiteX90" fmla="*/ 3710 w 10000"/>
                  <a:gd name="connsiteY90" fmla="*/ 0 h 10000"/>
                  <a:gd name="connsiteX91" fmla="*/ 3624 w 10000"/>
                  <a:gd name="connsiteY91" fmla="*/ 212 h 10000"/>
                  <a:gd name="connsiteX92" fmla="*/ 3536 w 10000"/>
                  <a:gd name="connsiteY92" fmla="*/ 635 h 10000"/>
                  <a:gd name="connsiteX93" fmla="*/ 3420 w 10000"/>
                  <a:gd name="connsiteY93" fmla="*/ 688 h 10000"/>
                  <a:gd name="connsiteX94" fmla="*/ 3594 w 10000"/>
                  <a:gd name="connsiteY94" fmla="*/ 900 h 10000"/>
                  <a:gd name="connsiteX95" fmla="*/ 3624 w 10000"/>
                  <a:gd name="connsiteY95" fmla="*/ 1164 h 10000"/>
                  <a:gd name="connsiteX96" fmla="*/ 3536 w 10000"/>
                  <a:gd name="connsiteY96" fmla="*/ 1323 h 10000"/>
                  <a:gd name="connsiteX97" fmla="*/ 3624 w 10000"/>
                  <a:gd name="connsiteY97" fmla="*/ 1799 h 10000"/>
                  <a:gd name="connsiteX98" fmla="*/ 3565 w 10000"/>
                  <a:gd name="connsiteY98" fmla="*/ 2223 h 10000"/>
                  <a:gd name="connsiteX99" fmla="*/ 3130 w 10000"/>
                  <a:gd name="connsiteY99" fmla="*/ 2539 h 10000"/>
                  <a:gd name="connsiteX100" fmla="*/ 3101 w 10000"/>
                  <a:gd name="connsiteY100" fmla="*/ 2381 h 10000"/>
                  <a:gd name="connsiteX101" fmla="*/ 3073 w 10000"/>
                  <a:gd name="connsiteY101" fmla="*/ 2593 h 10000"/>
                  <a:gd name="connsiteX102" fmla="*/ 3188 w 10000"/>
                  <a:gd name="connsiteY102" fmla="*/ 2804 h 10000"/>
                  <a:gd name="connsiteX103" fmla="*/ 3478 w 10000"/>
                  <a:gd name="connsiteY103" fmla="*/ 2593 h 10000"/>
                  <a:gd name="connsiteX104" fmla="*/ 3594 w 10000"/>
                  <a:gd name="connsiteY104" fmla="*/ 2752 h 10000"/>
                  <a:gd name="connsiteX105" fmla="*/ 3392 w 10000"/>
                  <a:gd name="connsiteY105" fmla="*/ 2804 h 10000"/>
                  <a:gd name="connsiteX106" fmla="*/ 1349 w 10000"/>
                  <a:gd name="connsiteY106" fmla="*/ 2289 h 10000"/>
                  <a:gd name="connsiteX107" fmla="*/ 2754 w 10000"/>
                  <a:gd name="connsiteY107" fmla="*/ 2857 h 10000"/>
                  <a:gd name="connsiteX108" fmla="*/ 1630 w 10000"/>
                  <a:gd name="connsiteY108" fmla="*/ 1022 h 10000"/>
                  <a:gd name="connsiteX109" fmla="*/ 2656 w 10000"/>
                  <a:gd name="connsiteY109" fmla="*/ 2472 h 10000"/>
                  <a:gd name="connsiteX110" fmla="*/ 2898 w 10000"/>
                  <a:gd name="connsiteY110" fmla="*/ 3545 h 10000"/>
                  <a:gd name="connsiteX111" fmla="*/ 2840 w 10000"/>
                  <a:gd name="connsiteY111" fmla="*/ 3916 h 10000"/>
                  <a:gd name="connsiteX112" fmla="*/ 1349 w 10000"/>
                  <a:gd name="connsiteY112" fmla="*/ 2289 h 10000"/>
                  <a:gd name="connsiteX113" fmla="*/ 1349 w 10000"/>
                  <a:gd name="connsiteY113" fmla="*/ 2289 h 10000"/>
                  <a:gd name="connsiteX114" fmla="*/ 2377 w 10000"/>
                  <a:gd name="connsiteY114" fmla="*/ 3598 h 10000"/>
                  <a:gd name="connsiteX115" fmla="*/ 2377 w 10000"/>
                  <a:gd name="connsiteY115" fmla="*/ 3968 h 10000"/>
                  <a:gd name="connsiteX116" fmla="*/ 2231 w 10000"/>
                  <a:gd name="connsiteY116" fmla="*/ 4445 h 10000"/>
                  <a:gd name="connsiteX117" fmla="*/ 2000 w 10000"/>
                  <a:gd name="connsiteY117" fmla="*/ 4021 h 10000"/>
                  <a:gd name="connsiteX118" fmla="*/ 1884 w 10000"/>
                  <a:gd name="connsiteY118" fmla="*/ 3545 h 10000"/>
                  <a:gd name="connsiteX119" fmla="*/ 1652 w 10000"/>
                  <a:gd name="connsiteY119" fmla="*/ 3545 h 10000"/>
                  <a:gd name="connsiteX120" fmla="*/ 1478 w 10000"/>
                  <a:gd name="connsiteY120" fmla="*/ 3757 h 10000"/>
                  <a:gd name="connsiteX121" fmla="*/ 1247 w 10000"/>
                  <a:gd name="connsiteY121" fmla="*/ 3757 h 10000"/>
                  <a:gd name="connsiteX122" fmla="*/ 1072 w 10000"/>
                  <a:gd name="connsiteY122" fmla="*/ 3968 h 10000"/>
                  <a:gd name="connsiteX123" fmla="*/ 957 w 10000"/>
                  <a:gd name="connsiteY123" fmla="*/ 3757 h 10000"/>
                  <a:gd name="connsiteX124" fmla="*/ 667 w 10000"/>
                  <a:gd name="connsiteY124" fmla="*/ 3704 h 10000"/>
                  <a:gd name="connsiteX125" fmla="*/ 406 w 10000"/>
                  <a:gd name="connsiteY125" fmla="*/ 3704 h 10000"/>
                  <a:gd name="connsiteX126" fmla="*/ 29 w 10000"/>
                  <a:gd name="connsiteY126" fmla="*/ 3439 h 10000"/>
                  <a:gd name="connsiteX127" fmla="*/ 0 w 10000"/>
                  <a:gd name="connsiteY127" fmla="*/ 3916 h 10000"/>
                  <a:gd name="connsiteX128" fmla="*/ 58 w 10000"/>
                  <a:gd name="connsiteY128" fmla="*/ 4603 h 10000"/>
                  <a:gd name="connsiteX129" fmla="*/ 116 w 10000"/>
                  <a:gd name="connsiteY129" fmla="*/ 4973 h 10000"/>
                  <a:gd name="connsiteX130" fmla="*/ 174 w 10000"/>
                  <a:gd name="connsiteY130" fmla="*/ 5239 h 10000"/>
                  <a:gd name="connsiteX131" fmla="*/ 232 w 10000"/>
                  <a:gd name="connsiteY131" fmla="*/ 5609 h 10000"/>
                  <a:gd name="connsiteX132" fmla="*/ 406 w 10000"/>
                  <a:gd name="connsiteY132" fmla="*/ 5926 h 10000"/>
                  <a:gd name="connsiteX133" fmla="*/ 638 w 10000"/>
                  <a:gd name="connsiteY133" fmla="*/ 6455 h 10000"/>
                  <a:gd name="connsiteX134" fmla="*/ 492 w 10000"/>
                  <a:gd name="connsiteY134" fmla="*/ 6350 h 10000"/>
                  <a:gd name="connsiteX135" fmla="*/ 840 w 10000"/>
                  <a:gd name="connsiteY135" fmla="*/ 6825 h 10000"/>
                  <a:gd name="connsiteX136" fmla="*/ 1043 w 10000"/>
                  <a:gd name="connsiteY136" fmla="*/ 6773 h 10000"/>
                  <a:gd name="connsiteX137" fmla="*/ 1015 w 10000"/>
                  <a:gd name="connsiteY137" fmla="*/ 6455 h 10000"/>
                  <a:gd name="connsiteX138" fmla="*/ 1188 w 10000"/>
                  <a:gd name="connsiteY138" fmla="*/ 6508 h 10000"/>
                  <a:gd name="connsiteX139" fmla="*/ 986 w 10000"/>
                  <a:gd name="connsiteY139" fmla="*/ 5873 h 10000"/>
                  <a:gd name="connsiteX140" fmla="*/ 1362 w 10000"/>
                  <a:gd name="connsiteY140" fmla="*/ 5609 h 10000"/>
                  <a:gd name="connsiteX141" fmla="*/ 1566 w 10000"/>
                  <a:gd name="connsiteY141" fmla="*/ 5609 h 10000"/>
                  <a:gd name="connsiteX142" fmla="*/ 1566 w 10000"/>
                  <a:gd name="connsiteY142" fmla="*/ 5873 h 10000"/>
                  <a:gd name="connsiteX143" fmla="*/ 1391 w 10000"/>
                  <a:gd name="connsiteY143" fmla="*/ 6032 h 10000"/>
                  <a:gd name="connsiteX144" fmla="*/ 1276 w 10000"/>
                  <a:gd name="connsiteY144" fmla="*/ 6720 h 10000"/>
                  <a:gd name="connsiteX145" fmla="*/ 1218 w 10000"/>
                  <a:gd name="connsiteY145" fmla="*/ 7037 h 10000"/>
                  <a:gd name="connsiteX146" fmla="*/ 1305 w 10000"/>
                  <a:gd name="connsiteY146" fmla="*/ 7461 h 10000"/>
                  <a:gd name="connsiteX147" fmla="*/ 1478 w 10000"/>
                  <a:gd name="connsiteY147" fmla="*/ 7778 h 10000"/>
                  <a:gd name="connsiteX148" fmla="*/ 2058 w 10000"/>
                  <a:gd name="connsiteY148" fmla="*/ 8413 h 10000"/>
                  <a:gd name="connsiteX149" fmla="*/ 2521 w 10000"/>
                  <a:gd name="connsiteY149" fmla="*/ 8889 h 10000"/>
                  <a:gd name="connsiteX150" fmla="*/ 2869 w 10000"/>
                  <a:gd name="connsiteY150" fmla="*/ 9101 h 10000"/>
                  <a:gd name="connsiteX151" fmla="*/ 3246 w 10000"/>
                  <a:gd name="connsiteY151" fmla="*/ 9312 h 10000"/>
                  <a:gd name="connsiteX152" fmla="*/ 3624 w 10000"/>
                  <a:gd name="connsiteY152" fmla="*/ 9524 h 10000"/>
                  <a:gd name="connsiteX153" fmla="*/ 3972 w 10000"/>
                  <a:gd name="connsiteY153" fmla="*/ 9630 h 10000"/>
                  <a:gd name="connsiteX154" fmla="*/ 4348 w 10000"/>
                  <a:gd name="connsiteY154" fmla="*/ 9789 h 10000"/>
                  <a:gd name="connsiteX155" fmla="*/ 4783 w 10000"/>
                  <a:gd name="connsiteY155" fmla="*/ 9948 h 10000"/>
                  <a:gd name="connsiteX156" fmla="*/ 5246 w 10000"/>
                  <a:gd name="connsiteY156" fmla="*/ 10000 h 10000"/>
                  <a:gd name="connsiteX157" fmla="*/ 5652 w 10000"/>
                  <a:gd name="connsiteY157" fmla="*/ 10000 h 10000"/>
                  <a:gd name="connsiteX158" fmla="*/ 6145 w 10000"/>
                  <a:gd name="connsiteY158" fmla="*/ 9948 h 10000"/>
                  <a:gd name="connsiteX159" fmla="*/ 6493 w 10000"/>
                  <a:gd name="connsiteY159" fmla="*/ 9841 h 10000"/>
                  <a:gd name="connsiteX160" fmla="*/ 6841 w 10000"/>
                  <a:gd name="connsiteY160" fmla="*/ 9736 h 10000"/>
                  <a:gd name="connsiteX161" fmla="*/ 7218 w 10000"/>
                  <a:gd name="connsiteY161" fmla="*/ 9577 h 10000"/>
                  <a:gd name="connsiteX162" fmla="*/ 7565 w 10000"/>
                  <a:gd name="connsiteY162" fmla="*/ 9418 h 10000"/>
                  <a:gd name="connsiteX163" fmla="*/ 7884 w 10000"/>
                  <a:gd name="connsiteY163" fmla="*/ 9207 h 10000"/>
                  <a:gd name="connsiteX164" fmla="*/ 8232 w 10000"/>
                  <a:gd name="connsiteY164" fmla="*/ 8995 h 10000"/>
                  <a:gd name="connsiteX165" fmla="*/ 8551 w 10000"/>
                  <a:gd name="connsiteY16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6870 w 10000"/>
                  <a:gd name="connsiteY32" fmla="*/ 6773 h 10000"/>
                  <a:gd name="connsiteX33" fmla="*/ 8734 w 10000"/>
                  <a:gd name="connsiteY33" fmla="*/ 5498 h 10000"/>
                  <a:gd name="connsiteX34" fmla="*/ 8734 w 10000"/>
                  <a:gd name="connsiteY34" fmla="*/ 5498 h 10000"/>
                  <a:gd name="connsiteX35" fmla="*/ 8607 w 10000"/>
                  <a:gd name="connsiteY35" fmla="*/ 5271 h 10000"/>
                  <a:gd name="connsiteX36" fmla="*/ 8417 w 10000"/>
                  <a:gd name="connsiteY36" fmla="*/ 5422 h 10000"/>
                  <a:gd name="connsiteX37" fmla="*/ 8291 w 10000"/>
                  <a:gd name="connsiteY37" fmla="*/ 5195 h 10000"/>
                  <a:gd name="connsiteX38" fmla="*/ 8164 w 10000"/>
                  <a:gd name="connsiteY38" fmla="*/ 4968 h 10000"/>
                  <a:gd name="connsiteX39" fmla="*/ 8671 w 10000"/>
                  <a:gd name="connsiteY39" fmla="*/ 4893 h 10000"/>
                  <a:gd name="connsiteX40" fmla="*/ 8227 w 10000"/>
                  <a:gd name="connsiteY40" fmla="*/ 4591 h 10000"/>
                  <a:gd name="connsiteX41" fmla="*/ 7657 w 10000"/>
                  <a:gd name="connsiteY41" fmla="*/ 5044 h 10000"/>
                  <a:gd name="connsiteX42" fmla="*/ 7087 w 10000"/>
                  <a:gd name="connsiteY42" fmla="*/ 5497 h 10000"/>
                  <a:gd name="connsiteX43" fmla="*/ 8037 w 10000"/>
                  <a:gd name="connsiteY43" fmla="*/ 4742 h 10000"/>
                  <a:gd name="connsiteX44" fmla="*/ 7531 w 10000"/>
                  <a:gd name="connsiteY44" fmla="*/ 4817 h 10000"/>
                  <a:gd name="connsiteX45" fmla="*/ 8069 w 10000"/>
                  <a:gd name="connsiteY45" fmla="*/ 4826 h 10000"/>
                  <a:gd name="connsiteX46" fmla="*/ 6950 w 10000"/>
                  <a:gd name="connsiteY46" fmla="*/ 3306 h 10000"/>
                  <a:gd name="connsiteX47" fmla="*/ 6962 w 10000"/>
                  <a:gd name="connsiteY47" fmla="*/ 3305 h 10000"/>
                  <a:gd name="connsiteX48" fmla="*/ 6645 w 10000"/>
                  <a:gd name="connsiteY48" fmla="*/ 3230 h 10000"/>
                  <a:gd name="connsiteX49" fmla="*/ 6519 w 10000"/>
                  <a:gd name="connsiteY49" fmla="*/ 3003 h 10000"/>
                  <a:gd name="connsiteX50" fmla="*/ 5949 w 10000"/>
                  <a:gd name="connsiteY50" fmla="*/ 2473 h 10000"/>
                  <a:gd name="connsiteX51" fmla="*/ 5015 w 10000"/>
                  <a:gd name="connsiteY51" fmla="*/ 3228 h 10000"/>
                  <a:gd name="connsiteX52" fmla="*/ 4898 w 10000"/>
                  <a:gd name="connsiteY52" fmla="*/ 3175 h 10000"/>
                  <a:gd name="connsiteX53" fmla="*/ 4754 w 10000"/>
                  <a:gd name="connsiteY53" fmla="*/ 3122 h 10000"/>
                  <a:gd name="connsiteX54" fmla="*/ 4637 w 10000"/>
                  <a:gd name="connsiteY54" fmla="*/ 3334 h 10000"/>
                  <a:gd name="connsiteX55" fmla="*/ 4464 w 10000"/>
                  <a:gd name="connsiteY55" fmla="*/ 3493 h 10000"/>
                  <a:gd name="connsiteX56" fmla="*/ 4435 w 10000"/>
                  <a:gd name="connsiteY56" fmla="*/ 3651 h 10000"/>
                  <a:gd name="connsiteX57" fmla="*/ 4579 w 10000"/>
                  <a:gd name="connsiteY57" fmla="*/ 3862 h 10000"/>
                  <a:gd name="connsiteX58" fmla="*/ 4637 w 10000"/>
                  <a:gd name="connsiteY58" fmla="*/ 4021 h 10000"/>
                  <a:gd name="connsiteX59" fmla="*/ 4783 w 10000"/>
                  <a:gd name="connsiteY59" fmla="*/ 4021 h 10000"/>
                  <a:gd name="connsiteX60" fmla="*/ 4841 w 10000"/>
                  <a:gd name="connsiteY60" fmla="*/ 4021 h 10000"/>
                  <a:gd name="connsiteX61" fmla="*/ 4927 w 10000"/>
                  <a:gd name="connsiteY61" fmla="*/ 4233 h 10000"/>
                  <a:gd name="connsiteX62" fmla="*/ 5073 w 10000"/>
                  <a:gd name="connsiteY62" fmla="*/ 4603 h 10000"/>
                  <a:gd name="connsiteX63" fmla="*/ 4898 w 10000"/>
                  <a:gd name="connsiteY63" fmla="*/ 4391 h 10000"/>
                  <a:gd name="connsiteX64" fmla="*/ 4812 w 10000"/>
                  <a:gd name="connsiteY64" fmla="*/ 4127 h 10000"/>
                  <a:gd name="connsiteX65" fmla="*/ 4725 w 10000"/>
                  <a:gd name="connsiteY65" fmla="*/ 4339 h 10000"/>
                  <a:gd name="connsiteX66" fmla="*/ 4608 w 10000"/>
                  <a:gd name="connsiteY66" fmla="*/ 4657 h 10000"/>
                  <a:gd name="connsiteX67" fmla="*/ 4608 w 10000"/>
                  <a:gd name="connsiteY67" fmla="*/ 4445 h 10000"/>
                  <a:gd name="connsiteX68" fmla="*/ 4435 w 10000"/>
                  <a:gd name="connsiteY68" fmla="*/ 4339 h 10000"/>
                  <a:gd name="connsiteX69" fmla="*/ 4406 w 10000"/>
                  <a:gd name="connsiteY69" fmla="*/ 3968 h 10000"/>
                  <a:gd name="connsiteX70" fmla="*/ 4261 w 10000"/>
                  <a:gd name="connsiteY70" fmla="*/ 4021 h 10000"/>
                  <a:gd name="connsiteX71" fmla="*/ 4319 w 10000"/>
                  <a:gd name="connsiteY71" fmla="*/ 3598 h 10000"/>
                  <a:gd name="connsiteX72" fmla="*/ 4232 w 10000"/>
                  <a:gd name="connsiteY72" fmla="*/ 3598 h 10000"/>
                  <a:gd name="connsiteX73" fmla="*/ 4319 w 10000"/>
                  <a:gd name="connsiteY73" fmla="*/ 3069 h 10000"/>
                  <a:gd name="connsiteX74" fmla="*/ 4464 w 10000"/>
                  <a:gd name="connsiteY74" fmla="*/ 3069 h 10000"/>
                  <a:gd name="connsiteX75" fmla="*/ 4522 w 10000"/>
                  <a:gd name="connsiteY75" fmla="*/ 3386 h 10000"/>
                  <a:gd name="connsiteX76" fmla="*/ 4551 w 10000"/>
                  <a:gd name="connsiteY76" fmla="*/ 3175 h 10000"/>
                  <a:gd name="connsiteX77" fmla="*/ 4493 w 10000"/>
                  <a:gd name="connsiteY77" fmla="*/ 3016 h 10000"/>
                  <a:gd name="connsiteX78" fmla="*/ 4348 w 10000"/>
                  <a:gd name="connsiteY78" fmla="*/ 2910 h 10000"/>
                  <a:gd name="connsiteX79" fmla="*/ 4377 w 10000"/>
                  <a:gd name="connsiteY79" fmla="*/ 2487 h 10000"/>
                  <a:gd name="connsiteX80" fmla="*/ 4319 w 10000"/>
                  <a:gd name="connsiteY80" fmla="*/ 2275 h 10000"/>
                  <a:gd name="connsiteX81" fmla="*/ 4289 w 10000"/>
                  <a:gd name="connsiteY81" fmla="*/ 1641 h 10000"/>
                  <a:gd name="connsiteX82" fmla="*/ 4348 w 10000"/>
                  <a:gd name="connsiteY82" fmla="*/ 1641 h 10000"/>
                  <a:gd name="connsiteX83" fmla="*/ 4261 w 10000"/>
                  <a:gd name="connsiteY83" fmla="*/ 1534 h 10000"/>
                  <a:gd name="connsiteX84" fmla="*/ 4000 w 10000"/>
                  <a:gd name="connsiteY84" fmla="*/ 1746 h 10000"/>
                  <a:gd name="connsiteX85" fmla="*/ 3942 w 10000"/>
                  <a:gd name="connsiteY85" fmla="*/ 1323 h 10000"/>
                  <a:gd name="connsiteX86" fmla="*/ 4145 w 10000"/>
                  <a:gd name="connsiteY86" fmla="*/ 582 h 10000"/>
                  <a:gd name="connsiteX87" fmla="*/ 3972 w 10000"/>
                  <a:gd name="connsiteY87" fmla="*/ 318 h 10000"/>
                  <a:gd name="connsiteX88" fmla="*/ 3972 w 10000"/>
                  <a:gd name="connsiteY88" fmla="*/ 212 h 10000"/>
                  <a:gd name="connsiteX89" fmla="*/ 3710 w 10000"/>
                  <a:gd name="connsiteY89" fmla="*/ 0 h 10000"/>
                  <a:gd name="connsiteX90" fmla="*/ 3624 w 10000"/>
                  <a:gd name="connsiteY90" fmla="*/ 212 h 10000"/>
                  <a:gd name="connsiteX91" fmla="*/ 3536 w 10000"/>
                  <a:gd name="connsiteY91" fmla="*/ 635 h 10000"/>
                  <a:gd name="connsiteX92" fmla="*/ 3420 w 10000"/>
                  <a:gd name="connsiteY92" fmla="*/ 688 h 10000"/>
                  <a:gd name="connsiteX93" fmla="*/ 3594 w 10000"/>
                  <a:gd name="connsiteY93" fmla="*/ 900 h 10000"/>
                  <a:gd name="connsiteX94" fmla="*/ 3624 w 10000"/>
                  <a:gd name="connsiteY94" fmla="*/ 1164 h 10000"/>
                  <a:gd name="connsiteX95" fmla="*/ 3536 w 10000"/>
                  <a:gd name="connsiteY95" fmla="*/ 1323 h 10000"/>
                  <a:gd name="connsiteX96" fmla="*/ 3624 w 10000"/>
                  <a:gd name="connsiteY96" fmla="*/ 1799 h 10000"/>
                  <a:gd name="connsiteX97" fmla="*/ 3565 w 10000"/>
                  <a:gd name="connsiteY97" fmla="*/ 2223 h 10000"/>
                  <a:gd name="connsiteX98" fmla="*/ 3130 w 10000"/>
                  <a:gd name="connsiteY98" fmla="*/ 2539 h 10000"/>
                  <a:gd name="connsiteX99" fmla="*/ 3101 w 10000"/>
                  <a:gd name="connsiteY99" fmla="*/ 2381 h 10000"/>
                  <a:gd name="connsiteX100" fmla="*/ 3073 w 10000"/>
                  <a:gd name="connsiteY100" fmla="*/ 2593 h 10000"/>
                  <a:gd name="connsiteX101" fmla="*/ 3188 w 10000"/>
                  <a:gd name="connsiteY101" fmla="*/ 2804 h 10000"/>
                  <a:gd name="connsiteX102" fmla="*/ 3478 w 10000"/>
                  <a:gd name="connsiteY102" fmla="*/ 2593 h 10000"/>
                  <a:gd name="connsiteX103" fmla="*/ 3594 w 10000"/>
                  <a:gd name="connsiteY103" fmla="*/ 2752 h 10000"/>
                  <a:gd name="connsiteX104" fmla="*/ 3392 w 10000"/>
                  <a:gd name="connsiteY104" fmla="*/ 2804 h 10000"/>
                  <a:gd name="connsiteX105" fmla="*/ 1349 w 10000"/>
                  <a:gd name="connsiteY105" fmla="*/ 2289 h 10000"/>
                  <a:gd name="connsiteX106" fmla="*/ 2754 w 10000"/>
                  <a:gd name="connsiteY106" fmla="*/ 2857 h 10000"/>
                  <a:gd name="connsiteX107" fmla="*/ 1630 w 10000"/>
                  <a:gd name="connsiteY107" fmla="*/ 1022 h 10000"/>
                  <a:gd name="connsiteX108" fmla="*/ 2656 w 10000"/>
                  <a:gd name="connsiteY108" fmla="*/ 2472 h 10000"/>
                  <a:gd name="connsiteX109" fmla="*/ 2898 w 10000"/>
                  <a:gd name="connsiteY109" fmla="*/ 3545 h 10000"/>
                  <a:gd name="connsiteX110" fmla="*/ 2840 w 10000"/>
                  <a:gd name="connsiteY110" fmla="*/ 3916 h 10000"/>
                  <a:gd name="connsiteX111" fmla="*/ 1349 w 10000"/>
                  <a:gd name="connsiteY111" fmla="*/ 2289 h 10000"/>
                  <a:gd name="connsiteX112" fmla="*/ 1349 w 10000"/>
                  <a:gd name="connsiteY112" fmla="*/ 2289 h 10000"/>
                  <a:gd name="connsiteX113" fmla="*/ 2377 w 10000"/>
                  <a:gd name="connsiteY113" fmla="*/ 3598 h 10000"/>
                  <a:gd name="connsiteX114" fmla="*/ 2377 w 10000"/>
                  <a:gd name="connsiteY114" fmla="*/ 3968 h 10000"/>
                  <a:gd name="connsiteX115" fmla="*/ 2231 w 10000"/>
                  <a:gd name="connsiteY115" fmla="*/ 4445 h 10000"/>
                  <a:gd name="connsiteX116" fmla="*/ 2000 w 10000"/>
                  <a:gd name="connsiteY116" fmla="*/ 4021 h 10000"/>
                  <a:gd name="connsiteX117" fmla="*/ 1884 w 10000"/>
                  <a:gd name="connsiteY117" fmla="*/ 3545 h 10000"/>
                  <a:gd name="connsiteX118" fmla="*/ 1652 w 10000"/>
                  <a:gd name="connsiteY118" fmla="*/ 3545 h 10000"/>
                  <a:gd name="connsiteX119" fmla="*/ 1478 w 10000"/>
                  <a:gd name="connsiteY119" fmla="*/ 3757 h 10000"/>
                  <a:gd name="connsiteX120" fmla="*/ 1247 w 10000"/>
                  <a:gd name="connsiteY120" fmla="*/ 3757 h 10000"/>
                  <a:gd name="connsiteX121" fmla="*/ 1072 w 10000"/>
                  <a:gd name="connsiteY121" fmla="*/ 3968 h 10000"/>
                  <a:gd name="connsiteX122" fmla="*/ 957 w 10000"/>
                  <a:gd name="connsiteY122" fmla="*/ 3757 h 10000"/>
                  <a:gd name="connsiteX123" fmla="*/ 667 w 10000"/>
                  <a:gd name="connsiteY123" fmla="*/ 3704 h 10000"/>
                  <a:gd name="connsiteX124" fmla="*/ 406 w 10000"/>
                  <a:gd name="connsiteY124" fmla="*/ 3704 h 10000"/>
                  <a:gd name="connsiteX125" fmla="*/ 29 w 10000"/>
                  <a:gd name="connsiteY125" fmla="*/ 3439 h 10000"/>
                  <a:gd name="connsiteX126" fmla="*/ 0 w 10000"/>
                  <a:gd name="connsiteY126" fmla="*/ 3916 h 10000"/>
                  <a:gd name="connsiteX127" fmla="*/ 58 w 10000"/>
                  <a:gd name="connsiteY127" fmla="*/ 4603 h 10000"/>
                  <a:gd name="connsiteX128" fmla="*/ 116 w 10000"/>
                  <a:gd name="connsiteY128" fmla="*/ 4973 h 10000"/>
                  <a:gd name="connsiteX129" fmla="*/ 174 w 10000"/>
                  <a:gd name="connsiteY129" fmla="*/ 5239 h 10000"/>
                  <a:gd name="connsiteX130" fmla="*/ 232 w 10000"/>
                  <a:gd name="connsiteY130" fmla="*/ 5609 h 10000"/>
                  <a:gd name="connsiteX131" fmla="*/ 406 w 10000"/>
                  <a:gd name="connsiteY131" fmla="*/ 5926 h 10000"/>
                  <a:gd name="connsiteX132" fmla="*/ 638 w 10000"/>
                  <a:gd name="connsiteY132" fmla="*/ 6455 h 10000"/>
                  <a:gd name="connsiteX133" fmla="*/ 492 w 10000"/>
                  <a:gd name="connsiteY133" fmla="*/ 6350 h 10000"/>
                  <a:gd name="connsiteX134" fmla="*/ 840 w 10000"/>
                  <a:gd name="connsiteY134" fmla="*/ 6825 h 10000"/>
                  <a:gd name="connsiteX135" fmla="*/ 1043 w 10000"/>
                  <a:gd name="connsiteY135" fmla="*/ 6773 h 10000"/>
                  <a:gd name="connsiteX136" fmla="*/ 1015 w 10000"/>
                  <a:gd name="connsiteY136" fmla="*/ 6455 h 10000"/>
                  <a:gd name="connsiteX137" fmla="*/ 1188 w 10000"/>
                  <a:gd name="connsiteY137" fmla="*/ 6508 h 10000"/>
                  <a:gd name="connsiteX138" fmla="*/ 986 w 10000"/>
                  <a:gd name="connsiteY138" fmla="*/ 5873 h 10000"/>
                  <a:gd name="connsiteX139" fmla="*/ 1362 w 10000"/>
                  <a:gd name="connsiteY139" fmla="*/ 5609 h 10000"/>
                  <a:gd name="connsiteX140" fmla="*/ 1566 w 10000"/>
                  <a:gd name="connsiteY140" fmla="*/ 5609 h 10000"/>
                  <a:gd name="connsiteX141" fmla="*/ 1566 w 10000"/>
                  <a:gd name="connsiteY141" fmla="*/ 5873 h 10000"/>
                  <a:gd name="connsiteX142" fmla="*/ 1391 w 10000"/>
                  <a:gd name="connsiteY142" fmla="*/ 6032 h 10000"/>
                  <a:gd name="connsiteX143" fmla="*/ 1276 w 10000"/>
                  <a:gd name="connsiteY143" fmla="*/ 6720 h 10000"/>
                  <a:gd name="connsiteX144" fmla="*/ 1218 w 10000"/>
                  <a:gd name="connsiteY144" fmla="*/ 7037 h 10000"/>
                  <a:gd name="connsiteX145" fmla="*/ 1305 w 10000"/>
                  <a:gd name="connsiteY145" fmla="*/ 7461 h 10000"/>
                  <a:gd name="connsiteX146" fmla="*/ 1478 w 10000"/>
                  <a:gd name="connsiteY146" fmla="*/ 7778 h 10000"/>
                  <a:gd name="connsiteX147" fmla="*/ 2058 w 10000"/>
                  <a:gd name="connsiteY147" fmla="*/ 8413 h 10000"/>
                  <a:gd name="connsiteX148" fmla="*/ 2521 w 10000"/>
                  <a:gd name="connsiteY148" fmla="*/ 8889 h 10000"/>
                  <a:gd name="connsiteX149" fmla="*/ 2869 w 10000"/>
                  <a:gd name="connsiteY149" fmla="*/ 9101 h 10000"/>
                  <a:gd name="connsiteX150" fmla="*/ 3246 w 10000"/>
                  <a:gd name="connsiteY150" fmla="*/ 9312 h 10000"/>
                  <a:gd name="connsiteX151" fmla="*/ 3624 w 10000"/>
                  <a:gd name="connsiteY151" fmla="*/ 9524 h 10000"/>
                  <a:gd name="connsiteX152" fmla="*/ 3972 w 10000"/>
                  <a:gd name="connsiteY152" fmla="*/ 9630 h 10000"/>
                  <a:gd name="connsiteX153" fmla="*/ 4348 w 10000"/>
                  <a:gd name="connsiteY153" fmla="*/ 9789 h 10000"/>
                  <a:gd name="connsiteX154" fmla="*/ 4783 w 10000"/>
                  <a:gd name="connsiteY154" fmla="*/ 9948 h 10000"/>
                  <a:gd name="connsiteX155" fmla="*/ 5246 w 10000"/>
                  <a:gd name="connsiteY155" fmla="*/ 10000 h 10000"/>
                  <a:gd name="connsiteX156" fmla="*/ 5652 w 10000"/>
                  <a:gd name="connsiteY156" fmla="*/ 10000 h 10000"/>
                  <a:gd name="connsiteX157" fmla="*/ 6145 w 10000"/>
                  <a:gd name="connsiteY157" fmla="*/ 9948 h 10000"/>
                  <a:gd name="connsiteX158" fmla="*/ 6493 w 10000"/>
                  <a:gd name="connsiteY158" fmla="*/ 9841 h 10000"/>
                  <a:gd name="connsiteX159" fmla="*/ 6841 w 10000"/>
                  <a:gd name="connsiteY159" fmla="*/ 9736 h 10000"/>
                  <a:gd name="connsiteX160" fmla="*/ 7218 w 10000"/>
                  <a:gd name="connsiteY160" fmla="*/ 9577 h 10000"/>
                  <a:gd name="connsiteX161" fmla="*/ 7565 w 10000"/>
                  <a:gd name="connsiteY161" fmla="*/ 9418 h 10000"/>
                  <a:gd name="connsiteX162" fmla="*/ 7884 w 10000"/>
                  <a:gd name="connsiteY162" fmla="*/ 9207 h 10000"/>
                  <a:gd name="connsiteX163" fmla="*/ 8232 w 10000"/>
                  <a:gd name="connsiteY163" fmla="*/ 8995 h 10000"/>
                  <a:gd name="connsiteX164" fmla="*/ 8551 w 10000"/>
                  <a:gd name="connsiteY16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8734 w 10000"/>
                  <a:gd name="connsiteY32" fmla="*/ 5498 h 10000"/>
                  <a:gd name="connsiteX33" fmla="*/ 8734 w 10000"/>
                  <a:gd name="connsiteY33" fmla="*/ 5498 h 10000"/>
                  <a:gd name="connsiteX34" fmla="*/ 8607 w 10000"/>
                  <a:gd name="connsiteY34" fmla="*/ 5271 h 10000"/>
                  <a:gd name="connsiteX35" fmla="*/ 8417 w 10000"/>
                  <a:gd name="connsiteY35" fmla="*/ 5422 h 10000"/>
                  <a:gd name="connsiteX36" fmla="*/ 8291 w 10000"/>
                  <a:gd name="connsiteY36" fmla="*/ 5195 h 10000"/>
                  <a:gd name="connsiteX37" fmla="*/ 8164 w 10000"/>
                  <a:gd name="connsiteY37" fmla="*/ 4968 h 10000"/>
                  <a:gd name="connsiteX38" fmla="*/ 8671 w 10000"/>
                  <a:gd name="connsiteY38" fmla="*/ 4893 h 10000"/>
                  <a:gd name="connsiteX39" fmla="*/ 8227 w 10000"/>
                  <a:gd name="connsiteY39" fmla="*/ 4591 h 10000"/>
                  <a:gd name="connsiteX40" fmla="*/ 7657 w 10000"/>
                  <a:gd name="connsiteY40" fmla="*/ 5044 h 10000"/>
                  <a:gd name="connsiteX41" fmla="*/ 7087 w 10000"/>
                  <a:gd name="connsiteY41" fmla="*/ 5497 h 10000"/>
                  <a:gd name="connsiteX42" fmla="*/ 8037 w 10000"/>
                  <a:gd name="connsiteY42" fmla="*/ 4742 h 10000"/>
                  <a:gd name="connsiteX43" fmla="*/ 7531 w 10000"/>
                  <a:gd name="connsiteY43" fmla="*/ 4817 h 10000"/>
                  <a:gd name="connsiteX44" fmla="*/ 8069 w 10000"/>
                  <a:gd name="connsiteY44" fmla="*/ 4826 h 10000"/>
                  <a:gd name="connsiteX45" fmla="*/ 6950 w 10000"/>
                  <a:gd name="connsiteY45" fmla="*/ 3306 h 10000"/>
                  <a:gd name="connsiteX46" fmla="*/ 6962 w 10000"/>
                  <a:gd name="connsiteY46" fmla="*/ 3305 h 10000"/>
                  <a:gd name="connsiteX47" fmla="*/ 6645 w 10000"/>
                  <a:gd name="connsiteY47" fmla="*/ 3230 h 10000"/>
                  <a:gd name="connsiteX48" fmla="*/ 6519 w 10000"/>
                  <a:gd name="connsiteY48" fmla="*/ 3003 h 10000"/>
                  <a:gd name="connsiteX49" fmla="*/ 5949 w 10000"/>
                  <a:gd name="connsiteY49" fmla="*/ 2473 h 10000"/>
                  <a:gd name="connsiteX50" fmla="*/ 5015 w 10000"/>
                  <a:gd name="connsiteY50" fmla="*/ 3228 h 10000"/>
                  <a:gd name="connsiteX51" fmla="*/ 4898 w 10000"/>
                  <a:gd name="connsiteY51" fmla="*/ 3175 h 10000"/>
                  <a:gd name="connsiteX52" fmla="*/ 4754 w 10000"/>
                  <a:gd name="connsiteY52" fmla="*/ 3122 h 10000"/>
                  <a:gd name="connsiteX53" fmla="*/ 4637 w 10000"/>
                  <a:gd name="connsiteY53" fmla="*/ 3334 h 10000"/>
                  <a:gd name="connsiteX54" fmla="*/ 4464 w 10000"/>
                  <a:gd name="connsiteY54" fmla="*/ 3493 h 10000"/>
                  <a:gd name="connsiteX55" fmla="*/ 4435 w 10000"/>
                  <a:gd name="connsiteY55" fmla="*/ 3651 h 10000"/>
                  <a:gd name="connsiteX56" fmla="*/ 4579 w 10000"/>
                  <a:gd name="connsiteY56" fmla="*/ 3862 h 10000"/>
                  <a:gd name="connsiteX57" fmla="*/ 4637 w 10000"/>
                  <a:gd name="connsiteY57" fmla="*/ 4021 h 10000"/>
                  <a:gd name="connsiteX58" fmla="*/ 4783 w 10000"/>
                  <a:gd name="connsiteY58" fmla="*/ 4021 h 10000"/>
                  <a:gd name="connsiteX59" fmla="*/ 4841 w 10000"/>
                  <a:gd name="connsiteY59" fmla="*/ 4021 h 10000"/>
                  <a:gd name="connsiteX60" fmla="*/ 4927 w 10000"/>
                  <a:gd name="connsiteY60" fmla="*/ 4233 h 10000"/>
                  <a:gd name="connsiteX61" fmla="*/ 5073 w 10000"/>
                  <a:gd name="connsiteY61" fmla="*/ 4603 h 10000"/>
                  <a:gd name="connsiteX62" fmla="*/ 4898 w 10000"/>
                  <a:gd name="connsiteY62" fmla="*/ 4391 h 10000"/>
                  <a:gd name="connsiteX63" fmla="*/ 4812 w 10000"/>
                  <a:gd name="connsiteY63" fmla="*/ 4127 h 10000"/>
                  <a:gd name="connsiteX64" fmla="*/ 4725 w 10000"/>
                  <a:gd name="connsiteY64" fmla="*/ 4339 h 10000"/>
                  <a:gd name="connsiteX65" fmla="*/ 4608 w 10000"/>
                  <a:gd name="connsiteY65" fmla="*/ 4657 h 10000"/>
                  <a:gd name="connsiteX66" fmla="*/ 4608 w 10000"/>
                  <a:gd name="connsiteY66" fmla="*/ 4445 h 10000"/>
                  <a:gd name="connsiteX67" fmla="*/ 4435 w 10000"/>
                  <a:gd name="connsiteY67" fmla="*/ 4339 h 10000"/>
                  <a:gd name="connsiteX68" fmla="*/ 4406 w 10000"/>
                  <a:gd name="connsiteY68" fmla="*/ 3968 h 10000"/>
                  <a:gd name="connsiteX69" fmla="*/ 4261 w 10000"/>
                  <a:gd name="connsiteY69" fmla="*/ 4021 h 10000"/>
                  <a:gd name="connsiteX70" fmla="*/ 4319 w 10000"/>
                  <a:gd name="connsiteY70" fmla="*/ 3598 h 10000"/>
                  <a:gd name="connsiteX71" fmla="*/ 4232 w 10000"/>
                  <a:gd name="connsiteY71" fmla="*/ 3598 h 10000"/>
                  <a:gd name="connsiteX72" fmla="*/ 4319 w 10000"/>
                  <a:gd name="connsiteY72" fmla="*/ 3069 h 10000"/>
                  <a:gd name="connsiteX73" fmla="*/ 4464 w 10000"/>
                  <a:gd name="connsiteY73" fmla="*/ 3069 h 10000"/>
                  <a:gd name="connsiteX74" fmla="*/ 4522 w 10000"/>
                  <a:gd name="connsiteY74" fmla="*/ 3386 h 10000"/>
                  <a:gd name="connsiteX75" fmla="*/ 4551 w 10000"/>
                  <a:gd name="connsiteY75" fmla="*/ 3175 h 10000"/>
                  <a:gd name="connsiteX76" fmla="*/ 4493 w 10000"/>
                  <a:gd name="connsiteY76" fmla="*/ 3016 h 10000"/>
                  <a:gd name="connsiteX77" fmla="*/ 4348 w 10000"/>
                  <a:gd name="connsiteY77" fmla="*/ 2910 h 10000"/>
                  <a:gd name="connsiteX78" fmla="*/ 4377 w 10000"/>
                  <a:gd name="connsiteY78" fmla="*/ 2487 h 10000"/>
                  <a:gd name="connsiteX79" fmla="*/ 4319 w 10000"/>
                  <a:gd name="connsiteY79" fmla="*/ 2275 h 10000"/>
                  <a:gd name="connsiteX80" fmla="*/ 4289 w 10000"/>
                  <a:gd name="connsiteY80" fmla="*/ 1641 h 10000"/>
                  <a:gd name="connsiteX81" fmla="*/ 4348 w 10000"/>
                  <a:gd name="connsiteY81" fmla="*/ 1641 h 10000"/>
                  <a:gd name="connsiteX82" fmla="*/ 4261 w 10000"/>
                  <a:gd name="connsiteY82" fmla="*/ 1534 h 10000"/>
                  <a:gd name="connsiteX83" fmla="*/ 4000 w 10000"/>
                  <a:gd name="connsiteY83" fmla="*/ 1746 h 10000"/>
                  <a:gd name="connsiteX84" fmla="*/ 3942 w 10000"/>
                  <a:gd name="connsiteY84" fmla="*/ 1323 h 10000"/>
                  <a:gd name="connsiteX85" fmla="*/ 4145 w 10000"/>
                  <a:gd name="connsiteY85" fmla="*/ 582 h 10000"/>
                  <a:gd name="connsiteX86" fmla="*/ 3972 w 10000"/>
                  <a:gd name="connsiteY86" fmla="*/ 318 h 10000"/>
                  <a:gd name="connsiteX87" fmla="*/ 3972 w 10000"/>
                  <a:gd name="connsiteY87" fmla="*/ 212 h 10000"/>
                  <a:gd name="connsiteX88" fmla="*/ 3710 w 10000"/>
                  <a:gd name="connsiteY88" fmla="*/ 0 h 10000"/>
                  <a:gd name="connsiteX89" fmla="*/ 3624 w 10000"/>
                  <a:gd name="connsiteY89" fmla="*/ 212 h 10000"/>
                  <a:gd name="connsiteX90" fmla="*/ 3536 w 10000"/>
                  <a:gd name="connsiteY90" fmla="*/ 635 h 10000"/>
                  <a:gd name="connsiteX91" fmla="*/ 3420 w 10000"/>
                  <a:gd name="connsiteY91" fmla="*/ 688 h 10000"/>
                  <a:gd name="connsiteX92" fmla="*/ 3594 w 10000"/>
                  <a:gd name="connsiteY92" fmla="*/ 900 h 10000"/>
                  <a:gd name="connsiteX93" fmla="*/ 3624 w 10000"/>
                  <a:gd name="connsiteY93" fmla="*/ 1164 h 10000"/>
                  <a:gd name="connsiteX94" fmla="*/ 3536 w 10000"/>
                  <a:gd name="connsiteY94" fmla="*/ 1323 h 10000"/>
                  <a:gd name="connsiteX95" fmla="*/ 3624 w 10000"/>
                  <a:gd name="connsiteY95" fmla="*/ 1799 h 10000"/>
                  <a:gd name="connsiteX96" fmla="*/ 3565 w 10000"/>
                  <a:gd name="connsiteY96" fmla="*/ 2223 h 10000"/>
                  <a:gd name="connsiteX97" fmla="*/ 3130 w 10000"/>
                  <a:gd name="connsiteY97" fmla="*/ 2539 h 10000"/>
                  <a:gd name="connsiteX98" fmla="*/ 3101 w 10000"/>
                  <a:gd name="connsiteY98" fmla="*/ 2381 h 10000"/>
                  <a:gd name="connsiteX99" fmla="*/ 3073 w 10000"/>
                  <a:gd name="connsiteY99" fmla="*/ 2593 h 10000"/>
                  <a:gd name="connsiteX100" fmla="*/ 3188 w 10000"/>
                  <a:gd name="connsiteY100" fmla="*/ 2804 h 10000"/>
                  <a:gd name="connsiteX101" fmla="*/ 3478 w 10000"/>
                  <a:gd name="connsiteY101" fmla="*/ 2593 h 10000"/>
                  <a:gd name="connsiteX102" fmla="*/ 3594 w 10000"/>
                  <a:gd name="connsiteY102" fmla="*/ 2752 h 10000"/>
                  <a:gd name="connsiteX103" fmla="*/ 3392 w 10000"/>
                  <a:gd name="connsiteY103" fmla="*/ 2804 h 10000"/>
                  <a:gd name="connsiteX104" fmla="*/ 1349 w 10000"/>
                  <a:gd name="connsiteY104" fmla="*/ 2289 h 10000"/>
                  <a:gd name="connsiteX105" fmla="*/ 2754 w 10000"/>
                  <a:gd name="connsiteY105" fmla="*/ 2857 h 10000"/>
                  <a:gd name="connsiteX106" fmla="*/ 1630 w 10000"/>
                  <a:gd name="connsiteY106" fmla="*/ 1022 h 10000"/>
                  <a:gd name="connsiteX107" fmla="*/ 2656 w 10000"/>
                  <a:gd name="connsiteY107" fmla="*/ 2472 h 10000"/>
                  <a:gd name="connsiteX108" fmla="*/ 2898 w 10000"/>
                  <a:gd name="connsiteY108" fmla="*/ 3545 h 10000"/>
                  <a:gd name="connsiteX109" fmla="*/ 2840 w 10000"/>
                  <a:gd name="connsiteY109" fmla="*/ 3916 h 10000"/>
                  <a:gd name="connsiteX110" fmla="*/ 1349 w 10000"/>
                  <a:gd name="connsiteY110" fmla="*/ 2289 h 10000"/>
                  <a:gd name="connsiteX111" fmla="*/ 1349 w 10000"/>
                  <a:gd name="connsiteY111" fmla="*/ 2289 h 10000"/>
                  <a:gd name="connsiteX112" fmla="*/ 2377 w 10000"/>
                  <a:gd name="connsiteY112" fmla="*/ 3598 h 10000"/>
                  <a:gd name="connsiteX113" fmla="*/ 2377 w 10000"/>
                  <a:gd name="connsiteY113" fmla="*/ 3968 h 10000"/>
                  <a:gd name="connsiteX114" fmla="*/ 2231 w 10000"/>
                  <a:gd name="connsiteY114" fmla="*/ 4445 h 10000"/>
                  <a:gd name="connsiteX115" fmla="*/ 2000 w 10000"/>
                  <a:gd name="connsiteY115" fmla="*/ 4021 h 10000"/>
                  <a:gd name="connsiteX116" fmla="*/ 1884 w 10000"/>
                  <a:gd name="connsiteY116" fmla="*/ 3545 h 10000"/>
                  <a:gd name="connsiteX117" fmla="*/ 1652 w 10000"/>
                  <a:gd name="connsiteY117" fmla="*/ 3545 h 10000"/>
                  <a:gd name="connsiteX118" fmla="*/ 1478 w 10000"/>
                  <a:gd name="connsiteY118" fmla="*/ 3757 h 10000"/>
                  <a:gd name="connsiteX119" fmla="*/ 1247 w 10000"/>
                  <a:gd name="connsiteY119" fmla="*/ 3757 h 10000"/>
                  <a:gd name="connsiteX120" fmla="*/ 1072 w 10000"/>
                  <a:gd name="connsiteY120" fmla="*/ 3968 h 10000"/>
                  <a:gd name="connsiteX121" fmla="*/ 957 w 10000"/>
                  <a:gd name="connsiteY121" fmla="*/ 3757 h 10000"/>
                  <a:gd name="connsiteX122" fmla="*/ 667 w 10000"/>
                  <a:gd name="connsiteY122" fmla="*/ 3704 h 10000"/>
                  <a:gd name="connsiteX123" fmla="*/ 406 w 10000"/>
                  <a:gd name="connsiteY123" fmla="*/ 3704 h 10000"/>
                  <a:gd name="connsiteX124" fmla="*/ 29 w 10000"/>
                  <a:gd name="connsiteY124" fmla="*/ 3439 h 10000"/>
                  <a:gd name="connsiteX125" fmla="*/ 0 w 10000"/>
                  <a:gd name="connsiteY125" fmla="*/ 3916 h 10000"/>
                  <a:gd name="connsiteX126" fmla="*/ 58 w 10000"/>
                  <a:gd name="connsiteY126" fmla="*/ 4603 h 10000"/>
                  <a:gd name="connsiteX127" fmla="*/ 116 w 10000"/>
                  <a:gd name="connsiteY127" fmla="*/ 4973 h 10000"/>
                  <a:gd name="connsiteX128" fmla="*/ 174 w 10000"/>
                  <a:gd name="connsiteY128" fmla="*/ 5239 h 10000"/>
                  <a:gd name="connsiteX129" fmla="*/ 232 w 10000"/>
                  <a:gd name="connsiteY129" fmla="*/ 5609 h 10000"/>
                  <a:gd name="connsiteX130" fmla="*/ 406 w 10000"/>
                  <a:gd name="connsiteY130" fmla="*/ 5926 h 10000"/>
                  <a:gd name="connsiteX131" fmla="*/ 638 w 10000"/>
                  <a:gd name="connsiteY131" fmla="*/ 6455 h 10000"/>
                  <a:gd name="connsiteX132" fmla="*/ 492 w 10000"/>
                  <a:gd name="connsiteY132" fmla="*/ 6350 h 10000"/>
                  <a:gd name="connsiteX133" fmla="*/ 840 w 10000"/>
                  <a:gd name="connsiteY133" fmla="*/ 6825 h 10000"/>
                  <a:gd name="connsiteX134" fmla="*/ 1043 w 10000"/>
                  <a:gd name="connsiteY134" fmla="*/ 6773 h 10000"/>
                  <a:gd name="connsiteX135" fmla="*/ 1015 w 10000"/>
                  <a:gd name="connsiteY135" fmla="*/ 6455 h 10000"/>
                  <a:gd name="connsiteX136" fmla="*/ 1188 w 10000"/>
                  <a:gd name="connsiteY136" fmla="*/ 6508 h 10000"/>
                  <a:gd name="connsiteX137" fmla="*/ 986 w 10000"/>
                  <a:gd name="connsiteY137" fmla="*/ 5873 h 10000"/>
                  <a:gd name="connsiteX138" fmla="*/ 1362 w 10000"/>
                  <a:gd name="connsiteY138" fmla="*/ 5609 h 10000"/>
                  <a:gd name="connsiteX139" fmla="*/ 1566 w 10000"/>
                  <a:gd name="connsiteY139" fmla="*/ 5609 h 10000"/>
                  <a:gd name="connsiteX140" fmla="*/ 1566 w 10000"/>
                  <a:gd name="connsiteY140" fmla="*/ 5873 h 10000"/>
                  <a:gd name="connsiteX141" fmla="*/ 1391 w 10000"/>
                  <a:gd name="connsiteY141" fmla="*/ 6032 h 10000"/>
                  <a:gd name="connsiteX142" fmla="*/ 1276 w 10000"/>
                  <a:gd name="connsiteY142" fmla="*/ 6720 h 10000"/>
                  <a:gd name="connsiteX143" fmla="*/ 1218 w 10000"/>
                  <a:gd name="connsiteY143" fmla="*/ 7037 h 10000"/>
                  <a:gd name="connsiteX144" fmla="*/ 1305 w 10000"/>
                  <a:gd name="connsiteY144" fmla="*/ 7461 h 10000"/>
                  <a:gd name="connsiteX145" fmla="*/ 1478 w 10000"/>
                  <a:gd name="connsiteY145" fmla="*/ 7778 h 10000"/>
                  <a:gd name="connsiteX146" fmla="*/ 2058 w 10000"/>
                  <a:gd name="connsiteY146" fmla="*/ 8413 h 10000"/>
                  <a:gd name="connsiteX147" fmla="*/ 2521 w 10000"/>
                  <a:gd name="connsiteY147" fmla="*/ 8889 h 10000"/>
                  <a:gd name="connsiteX148" fmla="*/ 2869 w 10000"/>
                  <a:gd name="connsiteY148" fmla="*/ 9101 h 10000"/>
                  <a:gd name="connsiteX149" fmla="*/ 3246 w 10000"/>
                  <a:gd name="connsiteY149" fmla="*/ 9312 h 10000"/>
                  <a:gd name="connsiteX150" fmla="*/ 3624 w 10000"/>
                  <a:gd name="connsiteY150" fmla="*/ 9524 h 10000"/>
                  <a:gd name="connsiteX151" fmla="*/ 3972 w 10000"/>
                  <a:gd name="connsiteY151" fmla="*/ 9630 h 10000"/>
                  <a:gd name="connsiteX152" fmla="*/ 4348 w 10000"/>
                  <a:gd name="connsiteY152" fmla="*/ 9789 h 10000"/>
                  <a:gd name="connsiteX153" fmla="*/ 4783 w 10000"/>
                  <a:gd name="connsiteY153" fmla="*/ 9948 h 10000"/>
                  <a:gd name="connsiteX154" fmla="*/ 5246 w 10000"/>
                  <a:gd name="connsiteY154" fmla="*/ 10000 h 10000"/>
                  <a:gd name="connsiteX155" fmla="*/ 5652 w 10000"/>
                  <a:gd name="connsiteY155" fmla="*/ 10000 h 10000"/>
                  <a:gd name="connsiteX156" fmla="*/ 6145 w 10000"/>
                  <a:gd name="connsiteY156" fmla="*/ 9948 h 10000"/>
                  <a:gd name="connsiteX157" fmla="*/ 6493 w 10000"/>
                  <a:gd name="connsiteY157" fmla="*/ 9841 h 10000"/>
                  <a:gd name="connsiteX158" fmla="*/ 6841 w 10000"/>
                  <a:gd name="connsiteY158" fmla="*/ 9736 h 10000"/>
                  <a:gd name="connsiteX159" fmla="*/ 7218 w 10000"/>
                  <a:gd name="connsiteY159" fmla="*/ 9577 h 10000"/>
                  <a:gd name="connsiteX160" fmla="*/ 7565 w 10000"/>
                  <a:gd name="connsiteY160" fmla="*/ 9418 h 10000"/>
                  <a:gd name="connsiteX161" fmla="*/ 7884 w 10000"/>
                  <a:gd name="connsiteY161" fmla="*/ 9207 h 10000"/>
                  <a:gd name="connsiteX162" fmla="*/ 8232 w 10000"/>
                  <a:gd name="connsiteY162" fmla="*/ 8995 h 10000"/>
                  <a:gd name="connsiteX163" fmla="*/ 8551 w 10000"/>
                  <a:gd name="connsiteY16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8734 w 10000"/>
                  <a:gd name="connsiteY31" fmla="*/ 5498 h 10000"/>
                  <a:gd name="connsiteX32" fmla="*/ 8734 w 10000"/>
                  <a:gd name="connsiteY32" fmla="*/ 5498 h 10000"/>
                  <a:gd name="connsiteX33" fmla="*/ 8607 w 10000"/>
                  <a:gd name="connsiteY33" fmla="*/ 5271 h 10000"/>
                  <a:gd name="connsiteX34" fmla="*/ 8417 w 10000"/>
                  <a:gd name="connsiteY34" fmla="*/ 5422 h 10000"/>
                  <a:gd name="connsiteX35" fmla="*/ 8291 w 10000"/>
                  <a:gd name="connsiteY35" fmla="*/ 5195 h 10000"/>
                  <a:gd name="connsiteX36" fmla="*/ 8164 w 10000"/>
                  <a:gd name="connsiteY36" fmla="*/ 4968 h 10000"/>
                  <a:gd name="connsiteX37" fmla="*/ 8671 w 10000"/>
                  <a:gd name="connsiteY37" fmla="*/ 4893 h 10000"/>
                  <a:gd name="connsiteX38" fmla="*/ 8227 w 10000"/>
                  <a:gd name="connsiteY38" fmla="*/ 4591 h 10000"/>
                  <a:gd name="connsiteX39" fmla="*/ 7657 w 10000"/>
                  <a:gd name="connsiteY39" fmla="*/ 5044 h 10000"/>
                  <a:gd name="connsiteX40" fmla="*/ 7087 w 10000"/>
                  <a:gd name="connsiteY40" fmla="*/ 5497 h 10000"/>
                  <a:gd name="connsiteX41" fmla="*/ 8037 w 10000"/>
                  <a:gd name="connsiteY41" fmla="*/ 4742 h 10000"/>
                  <a:gd name="connsiteX42" fmla="*/ 7531 w 10000"/>
                  <a:gd name="connsiteY42" fmla="*/ 4817 h 10000"/>
                  <a:gd name="connsiteX43" fmla="*/ 8069 w 10000"/>
                  <a:gd name="connsiteY43" fmla="*/ 4826 h 10000"/>
                  <a:gd name="connsiteX44" fmla="*/ 6950 w 10000"/>
                  <a:gd name="connsiteY44" fmla="*/ 3306 h 10000"/>
                  <a:gd name="connsiteX45" fmla="*/ 6962 w 10000"/>
                  <a:gd name="connsiteY45" fmla="*/ 3305 h 10000"/>
                  <a:gd name="connsiteX46" fmla="*/ 6645 w 10000"/>
                  <a:gd name="connsiteY46" fmla="*/ 3230 h 10000"/>
                  <a:gd name="connsiteX47" fmla="*/ 6519 w 10000"/>
                  <a:gd name="connsiteY47" fmla="*/ 3003 h 10000"/>
                  <a:gd name="connsiteX48" fmla="*/ 5949 w 10000"/>
                  <a:gd name="connsiteY48" fmla="*/ 2473 h 10000"/>
                  <a:gd name="connsiteX49" fmla="*/ 5015 w 10000"/>
                  <a:gd name="connsiteY49" fmla="*/ 3228 h 10000"/>
                  <a:gd name="connsiteX50" fmla="*/ 4898 w 10000"/>
                  <a:gd name="connsiteY50" fmla="*/ 3175 h 10000"/>
                  <a:gd name="connsiteX51" fmla="*/ 4754 w 10000"/>
                  <a:gd name="connsiteY51" fmla="*/ 3122 h 10000"/>
                  <a:gd name="connsiteX52" fmla="*/ 4637 w 10000"/>
                  <a:gd name="connsiteY52" fmla="*/ 3334 h 10000"/>
                  <a:gd name="connsiteX53" fmla="*/ 4464 w 10000"/>
                  <a:gd name="connsiteY53" fmla="*/ 3493 h 10000"/>
                  <a:gd name="connsiteX54" fmla="*/ 4435 w 10000"/>
                  <a:gd name="connsiteY54" fmla="*/ 3651 h 10000"/>
                  <a:gd name="connsiteX55" fmla="*/ 4579 w 10000"/>
                  <a:gd name="connsiteY55" fmla="*/ 3862 h 10000"/>
                  <a:gd name="connsiteX56" fmla="*/ 4637 w 10000"/>
                  <a:gd name="connsiteY56" fmla="*/ 4021 h 10000"/>
                  <a:gd name="connsiteX57" fmla="*/ 4783 w 10000"/>
                  <a:gd name="connsiteY57" fmla="*/ 4021 h 10000"/>
                  <a:gd name="connsiteX58" fmla="*/ 4841 w 10000"/>
                  <a:gd name="connsiteY58" fmla="*/ 4021 h 10000"/>
                  <a:gd name="connsiteX59" fmla="*/ 4927 w 10000"/>
                  <a:gd name="connsiteY59" fmla="*/ 4233 h 10000"/>
                  <a:gd name="connsiteX60" fmla="*/ 5073 w 10000"/>
                  <a:gd name="connsiteY60" fmla="*/ 4603 h 10000"/>
                  <a:gd name="connsiteX61" fmla="*/ 4898 w 10000"/>
                  <a:gd name="connsiteY61" fmla="*/ 4391 h 10000"/>
                  <a:gd name="connsiteX62" fmla="*/ 4812 w 10000"/>
                  <a:gd name="connsiteY62" fmla="*/ 4127 h 10000"/>
                  <a:gd name="connsiteX63" fmla="*/ 4725 w 10000"/>
                  <a:gd name="connsiteY63" fmla="*/ 4339 h 10000"/>
                  <a:gd name="connsiteX64" fmla="*/ 4608 w 10000"/>
                  <a:gd name="connsiteY64" fmla="*/ 4657 h 10000"/>
                  <a:gd name="connsiteX65" fmla="*/ 4608 w 10000"/>
                  <a:gd name="connsiteY65" fmla="*/ 4445 h 10000"/>
                  <a:gd name="connsiteX66" fmla="*/ 4435 w 10000"/>
                  <a:gd name="connsiteY66" fmla="*/ 4339 h 10000"/>
                  <a:gd name="connsiteX67" fmla="*/ 4406 w 10000"/>
                  <a:gd name="connsiteY67" fmla="*/ 3968 h 10000"/>
                  <a:gd name="connsiteX68" fmla="*/ 4261 w 10000"/>
                  <a:gd name="connsiteY68" fmla="*/ 4021 h 10000"/>
                  <a:gd name="connsiteX69" fmla="*/ 4319 w 10000"/>
                  <a:gd name="connsiteY69" fmla="*/ 3598 h 10000"/>
                  <a:gd name="connsiteX70" fmla="*/ 4232 w 10000"/>
                  <a:gd name="connsiteY70" fmla="*/ 3598 h 10000"/>
                  <a:gd name="connsiteX71" fmla="*/ 4319 w 10000"/>
                  <a:gd name="connsiteY71" fmla="*/ 3069 h 10000"/>
                  <a:gd name="connsiteX72" fmla="*/ 4464 w 10000"/>
                  <a:gd name="connsiteY72" fmla="*/ 3069 h 10000"/>
                  <a:gd name="connsiteX73" fmla="*/ 4522 w 10000"/>
                  <a:gd name="connsiteY73" fmla="*/ 3386 h 10000"/>
                  <a:gd name="connsiteX74" fmla="*/ 4551 w 10000"/>
                  <a:gd name="connsiteY74" fmla="*/ 3175 h 10000"/>
                  <a:gd name="connsiteX75" fmla="*/ 4493 w 10000"/>
                  <a:gd name="connsiteY75" fmla="*/ 3016 h 10000"/>
                  <a:gd name="connsiteX76" fmla="*/ 4348 w 10000"/>
                  <a:gd name="connsiteY76" fmla="*/ 2910 h 10000"/>
                  <a:gd name="connsiteX77" fmla="*/ 4377 w 10000"/>
                  <a:gd name="connsiteY77" fmla="*/ 2487 h 10000"/>
                  <a:gd name="connsiteX78" fmla="*/ 4319 w 10000"/>
                  <a:gd name="connsiteY78" fmla="*/ 2275 h 10000"/>
                  <a:gd name="connsiteX79" fmla="*/ 4289 w 10000"/>
                  <a:gd name="connsiteY79" fmla="*/ 1641 h 10000"/>
                  <a:gd name="connsiteX80" fmla="*/ 4348 w 10000"/>
                  <a:gd name="connsiteY80" fmla="*/ 1641 h 10000"/>
                  <a:gd name="connsiteX81" fmla="*/ 4261 w 10000"/>
                  <a:gd name="connsiteY81" fmla="*/ 1534 h 10000"/>
                  <a:gd name="connsiteX82" fmla="*/ 4000 w 10000"/>
                  <a:gd name="connsiteY82" fmla="*/ 1746 h 10000"/>
                  <a:gd name="connsiteX83" fmla="*/ 3942 w 10000"/>
                  <a:gd name="connsiteY83" fmla="*/ 1323 h 10000"/>
                  <a:gd name="connsiteX84" fmla="*/ 4145 w 10000"/>
                  <a:gd name="connsiteY84" fmla="*/ 582 h 10000"/>
                  <a:gd name="connsiteX85" fmla="*/ 3972 w 10000"/>
                  <a:gd name="connsiteY85" fmla="*/ 318 h 10000"/>
                  <a:gd name="connsiteX86" fmla="*/ 3972 w 10000"/>
                  <a:gd name="connsiteY86" fmla="*/ 212 h 10000"/>
                  <a:gd name="connsiteX87" fmla="*/ 3710 w 10000"/>
                  <a:gd name="connsiteY87" fmla="*/ 0 h 10000"/>
                  <a:gd name="connsiteX88" fmla="*/ 3624 w 10000"/>
                  <a:gd name="connsiteY88" fmla="*/ 212 h 10000"/>
                  <a:gd name="connsiteX89" fmla="*/ 3536 w 10000"/>
                  <a:gd name="connsiteY89" fmla="*/ 635 h 10000"/>
                  <a:gd name="connsiteX90" fmla="*/ 3420 w 10000"/>
                  <a:gd name="connsiteY90" fmla="*/ 688 h 10000"/>
                  <a:gd name="connsiteX91" fmla="*/ 3594 w 10000"/>
                  <a:gd name="connsiteY91" fmla="*/ 900 h 10000"/>
                  <a:gd name="connsiteX92" fmla="*/ 3624 w 10000"/>
                  <a:gd name="connsiteY92" fmla="*/ 1164 h 10000"/>
                  <a:gd name="connsiteX93" fmla="*/ 3536 w 10000"/>
                  <a:gd name="connsiteY93" fmla="*/ 1323 h 10000"/>
                  <a:gd name="connsiteX94" fmla="*/ 3624 w 10000"/>
                  <a:gd name="connsiteY94" fmla="*/ 1799 h 10000"/>
                  <a:gd name="connsiteX95" fmla="*/ 3565 w 10000"/>
                  <a:gd name="connsiteY95" fmla="*/ 2223 h 10000"/>
                  <a:gd name="connsiteX96" fmla="*/ 3130 w 10000"/>
                  <a:gd name="connsiteY96" fmla="*/ 2539 h 10000"/>
                  <a:gd name="connsiteX97" fmla="*/ 3101 w 10000"/>
                  <a:gd name="connsiteY97" fmla="*/ 2381 h 10000"/>
                  <a:gd name="connsiteX98" fmla="*/ 3073 w 10000"/>
                  <a:gd name="connsiteY98" fmla="*/ 2593 h 10000"/>
                  <a:gd name="connsiteX99" fmla="*/ 3188 w 10000"/>
                  <a:gd name="connsiteY99" fmla="*/ 2804 h 10000"/>
                  <a:gd name="connsiteX100" fmla="*/ 3478 w 10000"/>
                  <a:gd name="connsiteY100" fmla="*/ 2593 h 10000"/>
                  <a:gd name="connsiteX101" fmla="*/ 3594 w 10000"/>
                  <a:gd name="connsiteY101" fmla="*/ 2752 h 10000"/>
                  <a:gd name="connsiteX102" fmla="*/ 3392 w 10000"/>
                  <a:gd name="connsiteY102" fmla="*/ 2804 h 10000"/>
                  <a:gd name="connsiteX103" fmla="*/ 1349 w 10000"/>
                  <a:gd name="connsiteY103" fmla="*/ 2289 h 10000"/>
                  <a:gd name="connsiteX104" fmla="*/ 2754 w 10000"/>
                  <a:gd name="connsiteY104" fmla="*/ 2857 h 10000"/>
                  <a:gd name="connsiteX105" fmla="*/ 1630 w 10000"/>
                  <a:gd name="connsiteY105" fmla="*/ 1022 h 10000"/>
                  <a:gd name="connsiteX106" fmla="*/ 2656 w 10000"/>
                  <a:gd name="connsiteY106" fmla="*/ 2472 h 10000"/>
                  <a:gd name="connsiteX107" fmla="*/ 2898 w 10000"/>
                  <a:gd name="connsiteY107" fmla="*/ 3545 h 10000"/>
                  <a:gd name="connsiteX108" fmla="*/ 2840 w 10000"/>
                  <a:gd name="connsiteY108" fmla="*/ 3916 h 10000"/>
                  <a:gd name="connsiteX109" fmla="*/ 1349 w 10000"/>
                  <a:gd name="connsiteY109" fmla="*/ 2289 h 10000"/>
                  <a:gd name="connsiteX110" fmla="*/ 1349 w 10000"/>
                  <a:gd name="connsiteY110" fmla="*/ 2289 h 10000"/>
                  <a:gd name="connsiteX111" fmla="*/ 2377 w 10000"/>
                  <a:gd name="connsiteY111" fmla="*/ 3598 h 10000"/>
                  <a:gd name="connsiteX112" fmla="*/ 2377 w 10000"/>
                  <a:gd name="connsiteY112" fmla="*/ 3968 h 10000"/>
                  <a:gd name="connsiteX113" fmla="*/ 2231 w 10000"/>
                  <a:gd name="connsiteY113" fmla="*/ 4445 h 10000"/>
                  <a:gd name="connsiteX114" fmla="*/ 2000 w 10000"/>
                  <a:gd name="connsiteY114" fmla="*/ 4021 h 10000"/>
                  <a:gd name="connsiteX115" fmla="*/ 1884 w 10000"/>
                  <a:gd name="connsiteY115" fmla="*/ 3545 h 10000"/>
                  <a:gd name="connsiteX116" fmla="*/ 1652 w 10000"/>
                  <a:gd name="connsiteY116" fmla="*/ 3545 h 10000"/>
                  <a:gd name="connsiteX117" fmla="*/ 1478 w 10000"/>
                  <a:gd name="connsiteY117" fmla="*/ 3757 h 10000"/>
                  <a:gd name="connsiteX118" fmla="*/ 1247 w 10000"/>
                  <a:gd name="connsiteY118" fmla="*/ 3757 h 10000"/>
                  <a:gd name="connsiteX119" fmla="*/ 1072 w 10000"/>
                  <a:gd name="connsiteY119" fmla="*/ 3968 h 10000"/>
                  <a:gd name="connsiteX120" fmla="*/ 957 w 10000"/>
                  <a:gd name="connsiteY120" fmla="*/ 3757 h 10000"/>
                  <a:gd name="connsiteX121" fmla="*/ 667 w 10000"/>
                  <a:gd name="connsiteY121" fmla="*/ 3704 h 10000"/>
                  <a:gd name="connsiteX122" fmla="*/ 406 w 10000"/>
                  <a:gd name="connsiteY122" fmla="*/ 3704 h 10000"/>
                  <a:gd name="connsiteX123" fmla="*/ 29 w 10000"/>
                  <a:gd name="connsiteY123" fmla="*/ 3439 h 10000"/>
                  <a:gd name="connsiteX124" fmla="*/ 0 w 10000"/>
                  <a:gd name="connsiteY124" fmla="*/ 3916 h 10000"/>
                  <a:gd name="connsiteX125" fmla="*/ 58 w 10000"/>
                  <a:gd name="connsiteY125" fmla="*/ 4603 h 10000"/>
                  <a:gd name="connsiteX126" fmla="*/ 116 w 10000"/>
                  <a:gd name="connsiteY126" fmla="*/ 4973 h 10000"/>
                  <a:gd name="connsiteX127" fmla="*/ 174 w 10000"/>
                  <a:gd name="connsiteY127" fmla="*/ 5239 h 10000"/>
                  <a:gd name="connsiteX128" fmla="*/ 232 w 10000"/>
                  <a:gd name="connsiteY128" fmla="*/ 5609 h 10000"/>
                  <a:gd name="connsiteX129" fmla="*/ 406 w 10000"/>
                  <a:gd name="connsiteY129" fmla="*/ 5926 h 10000"/>
                  <a:gd name="connsiteX130" fmla="*/ 638 w 10000"/>
                  <a:gd name="connsiteY130" fmla="*/ 6455 h 10000"/>
                  <a:gd name="connsiteX131" fmla="*/ 492 w 10000"/>
                  <a:gd name="connsiteY131" fmla="*/ 6350 h 10000"/>
                  <a:gd name="connsiteX132" fmla="*/ 840 w 10000"/>
                  <a:gd name="connsiteY132" fmla="*/ 6825 h 10000"/>
                  <a:gd name="connsiteX133" fmla="*/ 1043 w 10000"/>
                  <a:gd name="connsiteY133" fmla="*/ 6773 h 10000"/>
                  <a:gd name="connsiteX134" fmla="*/ 1015 w 10000"/>
                  <a:gd name="connsiteY134" fmla="*/ 6455 h 10000"/>
                  <a:gd name="connsiteX135" fmla="*/ 1188 w 10000"/>
                  <a:gd name="connsiteY135" fmla="*/ 6508 h 10000"/>
                  <a:gd name="connsiteX136" fmla="*/ 986 w 10000"/>
                  <a:gd name="connsiteY136" fmla="*/ 5873 h 10000"/>
                  <a:gd name="connsiteX137" fmla="*/ 1362 w 10000"/>
                  <a:gd name="connsiteY137" fmla="*/ 5609 h 10000"/>
                  <a:gd name="connsiteX138" fmla="*/ 1566 w 10000"/>
                  <a:gd name="connsiteY138" fmla="*/ 5609 h 10000"/>
                  <a:gd name="connsiteX139" fmla="*/ 1566 w 10000"/>
                  <a:gd name="connsiteY139" fmla="*/ 5873 h 10000"/>
                  <a:gd name="connsiteX140" fmla="*/ 1391 w 10000"/>
                  <a:gd name="connsiteY140" fmla="*/ 6032 h 10000"/>
                  <a:gd name="connsiteX141" fmla="*/ 1276 w 10000"/>
                  <a:gd name="connsiteY141" fmla="*/ 6720 h 10000"/>
                  <a:gd name="connsiteX142" fmla="*/ 1218 w 10000"/>
                  <a:gd name="connsiteY142" fmla="*/ 7037 h 10000"/>
                  <a:gd name="connsiteX143" fmla="*/ 1305 w 10000"/>
                  <a:gd name="connsiteY143" fmla="*/ 7461 h 10000"/>
                  <a:gd name="connsiteX144" fmla="*/ 1478 w 10000"/>
                  <a:gd name="connsiteY144" fmla="*/ 7778 h 10000"/>
                  <a:gd name="connsiteX145" fmla="*/ 2058 w 10000"/>
                  <a:gd name="connsiteY145" fmla="*/ 8413 h 10000"/>
                  <a:gd name="connsiteX146" fmla="*/ 2521 w 10000"/>
                  <a:gd name="connsiteY146" fmla="*/ 8889 h 10000"/>
                  <a:gd name="connsiteX147" fmla="*/ 2869 w 10000"/>
                  <a:gd name="connsiteY147" fmla="*/ 9101 h 10000"/>
                  <a:gd name="connsiteX148" fmla="*/ 3246 w 10000"/>
                  <a:gd name="connsiteY148" fmla="*/ 9312 h 10000"/>
                  <a:gd name="connsiteX149" fmla="*/ 3624 w 10000"/>
                  <a:gd name="connsiteY149" fmla="*/ 9524 h 10000"/>
                  <a:gd name="connsiteX150" fmla="*/ 3972 w 10000"/>
                  <a:gd name="connsiteY150" fmla="*/ 9630 h 10000"/>
                  <a:gd name="connsiteX151" fmla="*/ 4348 w 10000"/>
                  <a:gd name="connsiteY151" fmla="*/ 9789 h 10000"/>
                  <a:gd name="connsiteX152" fmla="*/ 4783 w 10000"/>
                  <a:gd name="connsiteY152" fmla="*/ 9948 h 10000"/>
                  <a:gd name="connsiteX153" fmla="*/ 5246 w 10000"/>
                  <a:gd name="connsiteY153" fmla="*/ 10000 h 10000"/>
                  <a:gd name="connsiteX154" fmla="*/ 5652 w 10000"/>
                  <a:gd name="connsiteY154" fmla="*/ 10000 h 10000"/>
                  <a:gd name="connsiteX155" fmla="*/ 6145 w 10000"/>
                  <a:gd name="connsiteY155" fmla="*/ 9948 h 10000"/>
                  <a:gd name="connsiteX156" fmla="*/ 6493 w 10000"/>
                  <a:gd name="connsiteY156" fmla="*/ 9841 h 10000"/>
                  <a:gd name="connsiteX157" fmla="*/ 6841 w 10000"/>
                  <a:gd name="connsiteY157" fmla="*/ 9736 h 10000"/>
                  <a:gd name="connsiteX158" fmla="*/ 7218 w 10000"/>
                  <a:gd name="connsiteY158" fmla="*/ 9577 h 10000"/>
                  <a:gd name="connsiteX159" fmla="*/ 7565 w 10000"/>
                  <a:gd name="connsiteY159" fmla="*/ 9418 h 10000"/>
                  <a:gd name="connsiteX160" fmla="*/ 7884 w 10000"/>
                  <a:gd name="connsiteY160" fmla="*/ 9207 h 10000"/>
                  <a:gd name="connsiteX161" fmla="*/ 8232 w 10000"/>
                  <a:gd name="connsiteY161" fmla="*/ 8995 h 10000"/>
                  <a:gd name="connsiteX162" fmla="*/ 8551 w 10000"/>
                  <a:gd name="connsiteY16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8734 w 10000"/>
                  <a:gd name="connsiteY30" fmla="*/ 5498 h 10000"/>
                  <a:gd name="connsiteX31" fmla="*/ 8734 w 10000"/>
                  <a:gd name="connsiteY31" fmla="*/ 5498 h 10000"/>
                  <a:gd name="connsiteX32" fmla="*/ 8607 w 10000"/>
                  <a:gd name="connsiteY32" fmla="*/ 5271 h 10000"/>
                  <a:gd name="connsiteX33" fmla="*/ 8417 w 10000"/>
                  <a:gd name="connsiteY33" fmla="*/ 5422 h 10000"/>
                  <a:gd name="connsiteX34" fmla="*/ 8291 w 10000"/>
                  <a:gd name="connsiteY34" fmla="*/ 5195 h 10000"/>
                  <a:gd name="connsiteX35" fmla="*/ 8164 w 10000"/>
                  <a:gd name="connsiteY35" fmla="*/ 4968 h 10000"/>
                  <a:gd name="connsiteX36" fmla="*/ 8671 w 10000"/>
                  <a:gd name="connsiteY36" fmla="*/ 4893 h 10000"/>
                  <a:gd name="connsiteX37" fmla="*/ 8227 w 10000"/>
                  <a:gd name="connsiteY37" fmla="*/ 4591 h 10000"/>
                  <a:gd name="connsiteX38" fmla="*/ 7657 w 10000"/>
                  <a:gd name="connsiteY38" fmla="*/ 5044 h 10000"/>
                  <a:gd name="connsiteX39" fmla="*/ 7087 w 10000"/>
                  <a:gd name="connsiteY39" fmla="*/ 5497 h 10000"/>
                  <a:gd name="connsiteX40" fmla="*/ 8037 w 10000"/>
                  <a:gd name="connsiteY40" fmla="*/ 4742 h 10000"/>
                  <a:gd name="connsiteX41" fmla="*/ 7531 w 10000"/>
                  <a:gd name="connsiteY41" fmla="*/ 4817 h 10000"/>
                  <a:gd name="connsiteX42" fmla="*/ 8069 w 10000"/>
                  <a:gd name="connsiteY42" fmla="*/ 4826 h 10000"/>
                  <a:gd name="connsiteX43" fmla="*/ 6950 w 10000"/>
                  <a:gd name="connsiteY43" fmla="*/ 3306 h 10000"/>
                  <a:gd name="connsiteX44" fmla="*/ 6962 w 10000"/>
                  <a:gd name="connsiteY44" fmla="*/ 3305 h 10000"/>
                  <a:gd name="connsiteX45" fmla="*/ 6645 w 10000"/>
                  <a:gd name="connsiteY45" fmla="*/ 3230 h 10000"/>
                  <a:gd name="connsiteX46" fmla="*/ 6519 w 10000"/>
                  <a:gd name="connsiteY46" fmla="*/ 3003 h 10000"/>
                  <a:gd name="connsiteX47" fmla="*/ 5949 w 10000"/>
                  <a:gd name="connsiteY47" fmla="*/ 2473 h 10000"/>
                  <a:gd name="connsiteX48" fmla="*/ 5015 w 10000"/>
                  <a:gd name="connsiteY48" fmla="*/ 3228 h 10000"/>
                  <a:gd name="connsiteX49" fmla="*/ 4898 w 10000"/>
                  <a:gd name="connsiteY49" fmla="*/ 3175 h 10000"/>
                  <a:gd name="connsiteX50" fmla="*/ 4754 w 10000"/>
                  <a:gd name="connsiteY50" fmla="*/ 3122 h 10000"/>
                  <a:gd name="connsiteX51" fmla="*/ 4637 w 10000"/>
                  <a:gd name="connsiteY51" fmla="*/ 3334 h 10000"/>
                  <a:gd name="connsiteX52" fmla="*/ 4464 w 10000"/>
                  <a:gd name="connsiteY52" fmla="*/ 3493 h 10000"/>
                  <a:gd name="connsiteX53" fmla="*/ 4435 w 10000"/>
                  <a:gd name="connsiteY53" fmla="*/ 3651 h 10000"/>
                  <a:gd name="connsiteX54" fmla="*/ 4579 w 10000"/>
                  <a:gd name="connsiteY54" fmla="*/ 3862 h 10000"/>
                  <a:gd name="connsiteX55" fmla="*/ 4637 w 10000"/>
                  <a:gd name="connsiteY55" fmla="*/ 4021 h 10000"/>
                  <a:gd name="connsiteX56" fmla="*/ 4783 w 10000"/>
                  <a:gd name="connsiteY56" fmla="*/ 4021 h 10000"/>
                  <a:gd name="connsiteX57" fmla="*/ 4841 w 10000"/>
                  <a:gd name="connsiteY57" fmla="*/ 4021 h 10000"/>
                  <a:gd name="connsiteX58" fmla="*/ 4927 w 10000"/>
                  <a:gd name="connsiteY58" fmla="*/ 4233 h 10000"/>
                  <a:gd name="connsiteX59" fmla="*/ 5073 w 10000"/>
                  <a:gd name="connsiteY59" fmla="*/ 4603 h 10000"/>
                  <a:gd name="connsiteX60" fmla="*/ 4898 w 10000"/>
                  <a:gd name="connsiteY60" fmla="*/ 4391 h 10000"/>
                  <a:gd name="connsiteX61" fmla="*/ 4812 w 10000"/>
                  <a:gd name="connsiteY61" fmla="*/ 4127 h 10000"/>
                  <a:gd name="connsiteX62" fmla="*/ 4725 w 10000"/>
                  <a:gd name="connsiteY62" fmla="*/ 4339 h 10000"/>
                  <a:gd name="connsiteX63" fmla="*/ 4608 w 10000"/>
                  <a:gd name="connsiteY63" fmla="*/ 4657 h 10000"/>
                  <a:gd name="connsiteX64" fmla="*/ 4608 w 10000"/>
                  <a:gd name="connsiteY64" fmla="*/ 4445 h 10000"/>
                  <a:gd name="connsiteX65" fmla="*/ 4435 w 10000"/>
                  <a:gd name="connsiteY65" fmla="*/ 4339 h 10000"/>
                  <a:gd name="connsiteX66" fmla="*/ 4406 w 10000"/>
                  <a:gd name="connsiteY66" fmla="*/ 3968 h 10000"/>
                  <a:gd name="connsiteX67" fmla="*/ 4261 w 10000"/>
                  <a:gd name="connsiteY67" fmla="*/ 4021 h 10000"/>
                  <a:gd name="connsiteX68" fmla="*/ 4319 w 10000"/>
                  <a:gd name="connsiteY68" fmla="*/ 3598 h 10000"/>
                  <a:gd name="connsiteX69" fmla="*/ 4232 w 10000"/>
                  <a:gd name="connsiteY69" fmla="*/ 3598 h 10000"/>
                  <a:gd name="connsiteX70" fmla="*/ 4319 w 10000"/>
                  <a:gd name="connsiteY70" fmla="*/ 3069 h 10000"/>
                  <a:gd name="connsiteX71" fmla="*/ 4464 w 10000"/>
                  <a:gd name="connsiteY71" fmla="*/ 3069 h 10000"/>
                  <a:gd name="connsiteX72" fmla="*/ 4522 w 10000"/>
                  <a:gd name="connsiteY72" fmla="*/ 3386 h 10000"/>
                  <a:gd name="connsiteX73" fmla="*/ 4551 w 10000"/>
                  <a:gd name="connsiteY73" fmla="*/ 3175 h 10000"/>
                  <a:gd name="connsiteX74" fmla="*/ 4493 w 10000"/>
                  <a:gd name="connsiteY74" fmla="*/ 3016 h 10000"/>
                  <a:gd name="connsiteX75" fmla="*/ 4348 w 10000"/>
                  <a:gd name="connsiteY75" fmla="*/ 2910 h 10000"/>
                  <a:gd name="connsiteX76" fmla="*/ 4377 w 10000"/>
                  <a:gd name="connsiteY76" fmla="*/ 2487 h 10000"/>
                  <a:gd name="connsiteX77" fmla="*/ 4319 w 10000"/>
                  <a:gd name="connsiteY77" fmla="*/ 2275 h 10000"/>
                  <a:gd name="connsiteX78" fmla="*/ 4289 w 10000"/>
                  <a:gd name="connsiteY78" fmla="*/ 1641 h 10000"/>
                  <a:gd name="connsiteX79" fmla="*/ 4348 w 10000"/>
                  <a:gd name="connsiteY79" fmla="*/ 1641 h 10000"/>
                  <a:gd name="connsiteX80" fmla="*/ 4261 w 10000"/>
                  <a:gd name="connsiteY80" fmla="*/ 1534 h 10000"/>
                  <a:gd name="connsiteX81" fmla="*/ 4000 w 10000"/>
                  <a:gd name="connsiteY81" fmla="*/ 1746 h 10000"/>
                  <a:gd name="connsiteX82" fmla="*/ 3942 w 10000"/>
                  <a:gd name="connsiteY82" fmla="*/ 1323 h 10000"/>
                  <a:gd name="connsiteX83" fmla="*/ 4145 w 10000"/>
                  <a:gd name="connsiteY83" fmla="*/ 582 h 10000"/>
                  <a:gd name="connsiteX84" fmla="*/ 3972 w 10000"/>
                  <a:gd name="connsiteY84" fmla="*/ 318 h 10000"/>
                  <a:gd name="connsiteX85" fmla="*/ 3972 w 10000"/>
                  <a:gd name="connsiteY85" fmla="*/ 212 h 10000"/>
                  <a:gd name="connsiteX86" fmla="*/ 3710 w 10000"/>
                  <a:gd name="connsiteY86" fmla="*/ 0 h 10000"/>
                  <a:gd name="connsiteX87" fmla="*/ 3624 w 10000"/>
                  <a:gd name="connsiteY87" fmla="*/ 212 h 10000"/>
                  <a:gd name="connsiteX88" fmla="*/ 3536 w 10000"/>
                  <a:gd name="connsiteY88" fmla="*/ 635 h 10000"/>
                  <a:gd name="connsiteX89" fmla="*/ 3420 w 10000"/>
                  <a:gd name="connsiteY89" fmla="*/ 688 h 10000"/>
                  <a:gd name="connsiteX90" fmla="*/ 3594 w 10000"/>
                  <a:gd name="connsiteY90" fmla="*/ 900 h 10000"/>
                  <a:gd name="connsiteX91" fmla="*/ 3624 w 10000"/>
                  <a:gd name="connsiteY91" fmla="*/ 1164 h 10000"/>
                  <a:gd name="connsiteX92" fmla="*/ 3536 w 10000"/>
                  <a:gd name="connsiteY92" fmla="*/ 1323 h 10000"/>
                  <a:gd name="connsiteX93" fmla="*/ 3624 w 10000"/>
                  <a:gd name="connsiteY93" fmla="*/ 1799 h 10000"/>
                  <a:gd name="connsiteX94" fmla="*/ 3565 w 10000"/>
                  <a:gd name="connsiteY94" fmla="*/ 2223 h 10000"/>
                  <a:gd name="connsiteX95" fmla="*/ 3130 w 10000"/>
                  <a:gd name="connsiteY95" fmla="*/ 2539 h 10000"/>
                  <a:gd name="connsiteX96" fmla="*/ 3101 w 10000"/>
                  <a:gd name="connsiteY96" fmla="*/ 2381 h 10000"/>
                  <a:gd name="connsiteX97" fmla="*/ 3073 w 10000"/>
                  <a:gd name="connsiteY97" fmla="*/ 2593 h 10000"/>
                  <a:gd name="connsiteX98" fmla="*/ 3188 w 10000"/>
                  <a:gd name="connsiteY98" fmla="*/ 2804 h 10000"/>
                  <a:gd name="connsiteX99" fmla="*/ 3478 w 10000"/>
                  <a:gd name="connsiteY99" fmla="*/ 2593 h 10000"/>
                  <a:gd name="connsiteX100" fmla="*/ 3594 w 10000"/>
                  <a:gd name="connsiteY100" fmla="*/ 2752 h 10000"/>
                  <a:gd name="connsiteX101" fmla="*/ 3392 w 10000"/>
                  <a:gd name="connsiteY101" fmla="*/ 2804 h 10000"/>
                  <a:gd name="connsiteX102" fmla="*/ 1349 w 10000"/>
                  <a:gd name="connsiteY102" fmla="*/ 2289 h 10000"/>
                  <a:gd name="connsiteX103" fmla="*/ 2754 w 10000"/>
                  <a:gd name="connsiteY103" fmla="*/ 2857 h 10000"/>
                  <a:gd name="connsiteX104" fmla="*/ 1630 w 10000"/>
                  <a:gd name="connsiteY104" fmla="*/ 1022 h 10000"/>
                  <a:gd name="connsiteX105" fmla="*/ 2656 w 10000"/>
                  <a:gd name="connsiteY105" fmla="*/ 2472 h 10000"/>
                  <a:gd name="connsiteX106" fmla="*/ 2898 w 10000"/>
                  <a:gd name="connsiteY106" fmla="*/ 3545 h 10000"/>
                  <a:gd name="connsiteX107" fmla="*/ 2840 w 10000"/>
                  <a:gd name="connsiteY107" fmla="*/ 3916 h 10000"/>
                  <a:gd name="connsiteX108" fmla="*/ 1349 w 10000"/>
                  <a:gd name="connsiteY108" fmla="*/ 2289 h 10000"/>
                  <a:gd name="connsiteX109" fmla="*/ 1349 w 10000"/>
                  <a:gd name="connsiteY109" fmla="*/ 2289 h 10000"/>
                  <a:gd name="connsiteX110" fmla="*/ 2377 w 10000"/>
                  <a:gd name="connsiteY110" fmla="*/ 3598 h 10000"/>
                  <a:gd name="connsiteX111" fmla="*/ 2377 w 10000"/>
                  <a:gd name="connsiteY111" fmla="*/ 3968 h 10000"/>
                  <a:gd name="connsiteX112" fmla="*/ 2231 w 10000"/>
                  <a:gd name="connsiteY112" fmla="*/ 4445 h 10000"/>
                  <a:gd name="connsiteX113" fmla="*/ 2000 w 10000"/>
                  <a:gd name="connsiteY113" fmla="*/ 4021 h 10000"/>
                  <a:gd name="connsiteX114" fmla="*/ 1884 w 10000"/>
                  <a:gd name="connsiteY114" fmla="*/ 3545 h 10000"/>
                  <a:gd name="connsiteX115" fmla="*/ 1652 w 10000"/>
                  <a:gd name="connsiteY115" fmla="*/ 3545 h 10000"/>
                  <a:gd name="connsiteX116" fmla="*/ 1478 w 10000"/>
                  <a:gd name="connsiteY116" fmla="*/ 3757 h 10000"/>
                  <a:gd name="connsiteX117" fmla="*/ 1247 w 10000"/>
                  <a:gd name="connsiteY117" fmla="*/ 3757 h 10000"/>
                  <a:gd name="connsiteX118" fmla="*/ 1072 w 10000"/>
                  <a:gd name="connsiteY118" fmla="*/ 3968 h 10000"/>
                  <a:gd name="connsiteX119" fmla="*/ 957 w 10000"/>
                  <a:gd name="connsiteY119" fmla="*/ 3757 h 10000"/>
                  <a:gd name="connsiteX120" fmla="*/ 667 w 10000"/>
                  <a:gd name="connsiteY120" fmla="*/ 3704 h 10000"/>
                  <a:gd name="connsiteX121" fmla="*/ 406 w 10000"/>
                  <a:gd name="connsiteY121" fmla="*/ 3704 h 10000"/>
                  <a:gd name="connsiteX122" fmla="*/ 29 w 10000"/>
                  <a:gd name="connsiteY122" fmla="*/ 3439 h 10000"/>
                  <a:gd name="connsiteX123" fmla="*/ 0 w 10000"/>
                  <a:gd name="connsiteY123" fmla="*/ 3916 h 10000"/>
                  <a:gd name="connsiteX124" fmla="*/ 58 w 10000"/>
                  <a:gd name="connsiteY124" fmla="*/ 4603 h 10000"/>
                  <a:gd name="connsiteX125" fmla="*/ 116 w 10000"/>
                  <a:gd name="connsiteY125" fmla="*/ 4973 h 10000"/>
                  <a:gd name="connsiteX126" fmla="*/ 174 w 10000"/>
                  <a:gd name="connsiteY126" fmla="*/ 5239 h 10000"/>
                  <a:gd name="connsiteX127" fmla="*/ 232 w 10000"/>
                  <a:gd name="connsiteY127" fmla="*/ 5609 h 10000"/>
                  <a:gd name="connsiteX128" fmla="*/ 406 w 10000"/>
                  <a:gd name="connsiteY128" fmla="*/ 5926 h 10000"/>
                  <a:gd name="connsiteX129" fmla="*/ 638 w 10000"/>
                  <a:gd name="connsiteY129" fmla="*/ 6455 h 10000"/>
                  <a:gd name="connsiteX130" fmla="*/ 492 w 10000"/>
                  <a:gd name="connsiteY130" fmla="*/ 6350 h 10000"/>
                  <a:gd name="connsiteX131" fmla="*/ 840 w 10000"/>
                  <a:gd name="connsiteY131" fmla="*/ 6825 h 10000"/>
                  <a:gd name="connsiteX132" fmla="*/ 1043 w 10000"/>
                  <a:gd name="connsiteY132" fmla="*/ 6773 h 10000"/>
                  <a:gd name="connsiteX133" fmla="*/ 1015 w 10000"/>
                  <a:gd name="connsiteY133" fmla="*/ 6455 h 10000"/>
                  <a:gd name="connsiteX134" fmla="*/ 1188 w 10000"/>
                  <a:gd name="connsiteY134" fmla="*/ 6508 h 10000"/>
                  <a:gd name="connsiteX135" fmla="*/ 986 w 10000"/>
                  <a:gd name="connsiteY135" fmla="*/ 5873 h 10000"/>
                  <a:gd name="connsiteX136" fmla="*/ 1362 w 10000"/>
                  <a:gd name="connsiteY136" fmla="*/ 5609 h 10000"/>
                  <a:gd name="connsiteX137" fmla="*/ 1566 w 10000"/>
                  <a:gd name="connsiteY137" fmla="*/ 5609 h 10000"/>
                  <a:gd name="connsiteX138" fmla="*/ 1566 w 10000"/>
                  <a:gd name="connsiteY138" fmla="*/ 5873 h 10000"/>
                  <a:gd name="connsiteX139" fmla="*/ 1391 w 10000"/>
                  <a:gd name="connsiteY139" fmla="*/ 6032 h 10000"/>
                  <a:gd name="connsiteX140" fmla="*/ 1276 w 10000"/>
                  <a:gd name="connsiteY140" fmla="*/ 6720 h 10000"/>
                  <a:gd name="connsiteX141" fmla="*/ 1218 w 10000"/>
                  <a:gd name="connsiteY141" fmla="*/ 7037 h 10000"/>
                  <a:gd name="connsiteX142" fmla="*/ 1305 w 10000"/>
                  <a:gd name="connsiteY142" fmla="*/ 7461 h 10000"/>
                  <a:gd name="connsiteX143" fmla="*/ 1478 w 10000"/>
                  <a:gd name="connsiteY143" fmla="*/ 7778 h 10000"/>
                  <a:gd name="connsiteX144" fmla="*/ 2058 w 10000"/>
                  <a:gd name="connsiteY144" fmla="*/ 8413 h 10000"/>
                  <a:gd name="connsiteX145" fmla="*/ 2521 w 10000"/>
                  <a:gd name="connsiteY145" fmla="*/ 8889 h 10000"/>
                  <a:gd name="connsiteX146" fmla="*/ 2869 w 10000"/>
                  <a:gd name="connsiteY146" fmla="*/ 9101 h 10000"/>
                  <a:gd name="connsiteX147" fmla="*/ 3246 w 10000"/>
                  <a:gd name="connsiteY147" fmla="*/ 9312 h 10000"/>
                  <a:gd name="connsiteX148" fmla="*/ 3624 w 10000"/>
                  <a:gd name="connsiteY148" fmla="*/ 9524 h 10000"/>
                  <a:gd name="connsiteX149" fmla="*/ 3972 w 10000"/>
                  <a:gd name="connsiteY149" fmla="*/ 9630 h 10000"/>
                  <a:gd name="connsiteX150" fmla="*/ 4348 w 10000"/>
                  <a:gd name="connsiteY150" fmla="*/ 9789 h 10000"/>
                  <a:gd name="connsiteX151" fmla="*/ 4783 w 10000"/>
                  <a:gd name="connsiteY151" fmla="*/ 9948 h 10000"/>
                  <a:gd name="connsiteX152" fmla="*/ 5246 w 10000"/>
                  <a:gd name="connsiteY152" fmla="*/ 10000 h 10000"/>
                  <a:gd name="connsiteX153" fmla="*/ 5652 w 10000"/>
                  <a:gd name="connsiteY153" fmla="*/ 10000 h 10000"/>
                  <a:gd name="connsiteX154" fmla="*/ 6145 w 10000"/>
                  <a:gd name="connsiteY154" fmla="*/ 9948 h 10000"/>
                  <a:gd name="connsiteX155" fmla="*/ 6493 w 10000"/>
                  <a:gd name="connsiteY155" fmla="*/ 9841 h 10000"/>
                  <a:gd name="connsiteX156" fmla="*/ 6841 w 10000"/>
                  <a:gd name="connsiteY156" fmla="*/ 9736 h 10000"/>
                  <a:gd name="connsiteX157" fmla="*/ 7218 w 10000"/>
                  <a:gd name="connsiteY157" fmla="*/ 9577 h 10000"/>
                  <a:gd name="connsiteX158" fmla="*/ 7565 w 10000"/>
                  <a:gd name="connsiteY158" fmla="*/ 9418 h 10000"/>
                  <a:gd name="connsiteX159" fmla="*/ 7884 w 10000"/>
                  <a:gd name="connsiteY159" fmla="*/ 9207 h 10000"/>
                  <a:gd name="connsiteX160" fmla="*/ 8232 w 10000"/>
                  <a:gd name="connsiteY160" fmla="*/ 8995 h 10000"/>
                  <a:gd name="connsiteX161" fmla="*/ 8551 w 10000"/>
                  <a:gd name="connsiteY16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8734 w 10000"/>
                  <a:gd name="connsiteY29" fmla="*/ 5498 h 10000"/>
                  <a:gd name="connsiteX30" fmla="*/ 8734 w 10000"/>
                  <a:gd name="connsiteY30" fmla="*/ 5498 h 10000"/>
                  <a:gd name="connsiteX31" fmla="*/ 8607 w 10000"/>
                  <a:gd name="connsiteY31" fmla="*/ 5271 h 10000"/>
                  <a:gd name="connsiteX32" fmla="*/ 8417 w 10000"/>
                  <a:gd name="connsiteY32" fmla="*/ 5422 h 10000"/>
                  <a:gd name="connsiteX33" fmla="*/ 8291 w 10000"/>
                  <a:gd name="connsiteY33" fmla="*/ 5195 h 10000"/>
                  <a:gd name="connsiteX34" fmla="*/ 8164 w 10000"/>
                  <a:gd name="connsiteY34" fmla="*/ 4968 h 10000"/>
                  <a:gd name="connsiteX35" fmla="*/ 8671 w 10000"/>
                  <a:gd name="connsiteY35" fmla="*/ 4893 h 10000"/>
                  <a:gd name="connsiteX36" fmla="*/ 8227 w 10000"/>
                  <a:gd name="connsiteY36" fmla="*/ 4591 h 10000"/>
                  <a:gd name="connsiteX37" fmla="*/ 7657 w 10000"/>
                  <a:gd name="connsiteY37" fmla="*/ 5044 h 10000"/>
                  <a:gd name="connsiteX38" fmla="*/ 7087 w 10000"/>
                  <a:gd name="connsiteY38" fmla="*/ 5497 h 10000"/>
                  <a:gd name="connsiteX39" fmla="*/ 8037 w 10000"/>
                  <a:gd name="connsiteY39" fmla="*/ 4742 h 10000"/>
                  <a:gd name="connsiteX40" fmla="*/ 7531 w 10000"/>
                  <a:gd name="connsiteY40" fmla="*/ 4817 h 10000"/>
                  <a:gd name="connsiteX41" fmla="*/ 8069 w 10000"/>
                  <a:gd name="connsiteY41" fmla="*/ 4826 h 10000"/>
                  <a:gd name="connsiteX42" fmla="*/ 6950 w 10000"/>
                  <a:gd name="connsiteY42" fmla="*/ 3306 h 10000"/>
                  <a:gd name="connsiteX43" fmla="*/ 6962 w 10000"/>
                  <a:gd name="connsiteY43" fmla="*/ 3305 h 10000"/>
                  <a:gd name="connsiteX44" fmla="*/ 6645 w 10000"/>
                  <a:gd name="connsiteY44" fmla="*/ 3230 h 10000"/>
                  <a:gd name="connsiteX45" fmla="*/ 6519 w 10000"/>
                  <a:gd name="connsiteY45" fmla="*/ 3003 h 10000"/>
                  <a:gd name="connsiteX46" fmla="*/ 5949 w 10000"/>
                  <a:gd name="connsiteY46" fmla="*/ 2473 h 10000"/>
                  <a:gd name="connsiteX47" fmla="*/ 5015 w 10000"/>
                  <a:gd name="connsiteY47" fmla="*/ 3228 h 10000"/>
                  <a:gd name="connsiteX48" fmla="*/ 4898 w 10000"/>
                  <a:gd name="connsiteY48" fmla="*/ 3175 h 10000"/>
                  <a:gd name="connsiteX49" fmla="*/ 4754 w 10000"/>
                  <a:gd name="connsiteY49" fmla="*/ 3122 h 10000"/>
                  <a:gd name="connsiteX50" fmla="*/ 4637 w 10000"/>
                  <a:gd name="connsiteY50" fmla="*/ 3334 h 10000"/>
                  <a:gd name="connsiteX51" fmla="*/ 4464 w 10000"/>
                  <a:gd name="connsiteY51" fmla="*/ 3493 h 10000"/>
                  <a:gd name="connsiteX52" fmla="*/ 4435 w 10000"/>
                  <a:gd name="connsiteY52" fmla="*/ 3651 h 10000"/>
                  <a:gd name="connsiteX53" fmla="*/ 4579 w 10000"/>
                  <a:gd name="connsiteY53" fmla="*/ 3862 h 10000"/>
                  <a:gd name="connsiteX54" fmla="*/ 4637 w 10000"/>
                  <a:gd name="connsiteY54" fmla="*/ 4021 h 10000"/>
                  <a:gd name="connsiteX55" fmla="*/ 4783 w 10000"/>
                  <a:gd name="connsiteY55" fmla="*/ 4021 h 10000"/>
                  <a:gd name="connsiteX56" fmla="*/ 4841 w 10000"/>
                  <a:gd name="connsiteY56" fmla="*/ 4021 h 10000"/>
                  <a:gd name="connsiteX57" fmla="*/ 4927 w 10000"/>
                  <a:gd name="connsiteY57" fmla="*/ 4233 h 10000"/>
                  <a:gd name="connsiteX58" fmla="*/ 5073 w 10000"/>
                  <a:gd name="connsiteY58" fmla="*/ 4603 h 10000"/>
                  <a:gd name="connsiteX59" fmla="*/ 4898 w 10000"/>
                  <a:gd name="connsiteY59" fmla="*/ 4391 h 10000"/>
                  <a:gd name="connsiteX60" fmla="*/ 4812 w 10000"/>
                  <a:gd name="connsiteY60" fmla="*/ 4127 h 10000"/>
                  <a:gd name="connsiteX61" fmla="*/ 4725 w 10000"/>
                  <a:gd name="connsiteY61" fmla="*/ 4339 h 10000"/>
                  <a:gd name="connsiteX62" fmla="*/ 4608 w 10000"/>
                  <a:gd name="connsiteY62" fmla="*/ 4657 h 10000"/>
                  <a:gd name="connsiteX63" fmla="*/ 4608 w 10000"/>
                  <a:gd name="connsiteY63" fmla="*/ 4445 h 10000"/>
                  <a:gd name="connsiteX64" fmla="*/ 4435 w 10000"/>
                  <a:gd name="connsiteY64" fmla="*/ 4339 h 10000"/>
                  <a:gd name="connsiteX65" fmla="*/ 4406 w 10000"/>
                  <a:gd name="connsiteY65" fmla="*/ 3968 h 10000"/>
                  <a:gd name="connsiteX66" fmla="*/ 4261 w 10000"/>
                  <a:gd name="connsiteY66" fmla="*/ 4021 h 10000"/>
                  <a:gd name="connsiteX67" fmla="*/ 4319 w 10000"/>
                  <a:gd name="connsiteY67" fmla="*/ 3598 h 10000"/>
                  <a:gd name="connsiteX68" fmla="*/ 4232 w 10000"/>
                  <a:gd name="connsiteY68" fmla="*/ 3598 h 10000"/>
                  <a:gd name="connsiteX69" fmla="*/ 4319 w 10000"/>
                  <a:gd name="connsiteY69" fmla="*/ 3069 h 10000"/>
                  <a:gd name="connsiteX70" fmla="*/ 4464 w 10000"/>
                  <a:gd name="connsiteY70" fmla="*/ 3069 h 10000"/>
                  <a:gd name="connsiteX71" fmla="*/ 4522 w 10000"/>
                  <a:gd name="connsiteY71" fmla="*/ 3386 h 10000"/>
                  <a:gd name="connsiteX72" fmla="*/ 4551 w 10000"/>
                  <a:gd name="connsiteY72" fmla="*/ 3175 h 10000"/>
                  <a:gd name="connsiteX73" fmla="*/ 4493 w 10000"/>
                  <a:gd name="connsiteY73" fmla="*/ 3016 h 10000"/>
                  <a:gd name="connsiteX74" fmla="*/ 4348 w 10000"/>
                  <a:gd name="connsiteY74" fmla="*/ 2910 h 10000"/>
                  <a:gd name="connsiteX75" fmla="*/ 4377 w 10000"/>
                  <a:gd name="connsiteY75" fmla="*/ 2487 h 10000"/>
                  <a:gd name="connsiteX76" fmla="*/ 4319 w 10000"/>
                  <a:gd name="connsiteY76" fmla="*/ 2275 h 10000"/>
                  <a:gd name="connsiteX77" fmla="*/ 4289 w 10000"/>
                  <a:gd name="connsiteY77" fmla="*/ 1641 h 10000"/>
                  <a:gd name="connsiteX78" fmla="*/ 4348 w 10000"/>
                  <a:gd name="connsiteY78" fmla="*/ 1641 h 10000"/>
                  <a:gd name="connsiteX79" fmla="*/ 4261 w 10000"/>
                  <a:gd name="connsiteY79" fmla="*/ 1534 h 10000"/>
                  <a:gd name="connsiteX80" fmla="*/ 4000 w 10000"/>
                  <a:gd name="connsiteY80" fmla="*/ 1746 h 10000"/>
                  <a:gd name="connsiteX81" fmla="*/ 3942 w 10000"/>
                  <a:gd name="connsiteY81" fmla="*/ 1323 h 10000"/>
                  <a:gd name="connsiteX82" fmla="*/ 4145 w 10000"/>
                  <a:gd name="connsiteY82" fmla="*/ 582 h 10000"/>
                  <a:gd name="connsiteX83" fmla="*/ 3972 w 10000"/>
                  <a:gd name="connsiteY83" fmla="*/ 318 h 10000"/>
                  <a:gd name="connsiteX84" fmla="*/ 3972 w 10000"/>
                  <a:gd name="connsiteY84" fmla="*/ 212 h 10000"/>
                  <a:gd name="connsiteX85" fmla="*/ 3710 w 10000"/>
                  <a:gd name="connsiteY85" fmla="*/ 0 h 10000"/>
                  <a:gd name="connsiteX86" fmla="*/ 3624 w 10000"/>
                  <a:gd name="connsiteY86" fmla="*/ 212 h 10000"/>
                  <a:gd name="connsiteX87" fmla="*/ 3536 w 10000"/>
                  <a:gd name="connsiteY87" fmla="*/ 635 h 10000"/>
                  <a:gd name="connsiteX88" fmla="*/ 3420 w 10000"/>
                  <a:gd name="connsiteY88" fmla="*/ 688 h 10000"/>
                  <a:gd name="connsiteX89" fmla="*/ 3594 w 10000"/>
                  <a:gd name="connsiteY89" fmla="*/ 900 h 10000"/>
                  <a:gd name="connsiteX90" fmla="*/ 3624 w 10000"/>
                  <a:gd name="connsiteY90" fmla="*/ 1164 h 10000"/>
                  <a:gd name="connsiteX91" fmla="*/ 3536 w 10000"/>
                  <a:gd name="connsiteY91" fmla="*/ 1323 h 10000"/>
                  <a:gd name="connsiteX92" fmla="*/ 3624 w 10000"/>
                  <a:gd name="connsiteY92" fmla="*/ 1799 h 10000"/>
                  <a:gd name="connsiteX93" fmla="*/ 3565 w 10000"/>
                  <a:gd name="connsiteY93" fmla="*/ 2223 h 10000"/>
                  <a:gd name="connsiteX94" fmla="*/ 3130 w 10000"/>
                  <a:gd name="connsiteY94" fmla="*/ 2539 h 10000"/>
                  <a:gd name="connsiteX95" fmla="*/ 3101 w 10000"/>
                  <a:gd name="connsiteY95" fmla="*/ 2381 h 10000"/>
                  <a:gd name="connsiteX96" fmla="*/ 3073 w 10000"/>
                  <a:gd name="connsiteY96" fmla="*/ 2593 h 10000"/>
                  <a:gd name="connsiteX97" fmla="*/ 3188 w 10000"/>
                  <a:gd name="connsiteY97" fmla="*/ 2804 h 10000"/>
                  <a:gd name="connsiteX98" fmla="*/ 3478 w 10000"/>
                  <a:gd name="connsiteY98" fmla="*/ 2593 h 10000"/>
                  <a:gd name="connsiteX99" fmla="*/ 3594 w 10000"/>
                  <a:gd name="connsiteY99" fmla="*/ 2752 h 10000"/>
                  <a:gd name="connsiteX100" fmla="*/ 3392 w 10000"/>
                  <a:gd name="connsiteY100" fmla="*/ 2804 h 10000"/>
                  <a:gd name="connsiteX101" fmla="*/ 1349 w 10000"/>
                  <a:gd name="connsiteY101" fmla="*/ 2289 h 10000"/>
                  <a:gd name="connsiteX102" fmla="*/ 2754 w 10000"/>
                  <a:gd name="connsiteY102" fmla="*/ 2857 h 10000"/>
                  <a:gd name="connsiteX103" fmla="*/ 1630 w 10000"/>
                  <a:gd name="connsiteY103" fmla="*/ 1022 h 10000"/>
                  <a:gd name="connsiteX104" fmla="*/ 2656 w 10000"/>
                  <a:gd name="connsiteY104" fmla="*/ 2472 h 10000"/>
                  <a:gd name="connsiteX105" fmla="*/ 2898 w 10000"/>
                  <a:gd name="connsiteY105" fmla="*/ 3545 h 10000"/>
                  <a:gd name="connsiteX106" fmla="*/ 2840 w 10000"/>
                  <a:gd name="connsiteY106" fmla="*/ 3916 h 10000"/>
                  <a:gd name="connsiteX107" fmla="*/ 1349 w 10000"/>
                  <a:gd name="connsiteY107" fmla="*/ 2289 h 10000"/>
                  <a:gd name="connsiteX108" fmla="*/ 1349 w 10000"/>
                  <a:gd name="connsiteY108" fmla="*/ 2289 h 10000"/>
                  <a:gd name="connsiteX109" fmla="*/ 2377 w 10000"/>
                  <a:gd name="connsiteY109" fmla="*/ 3598 h 10000"/>
                  <a:gd name="connsiteX110" fmla="*/ 2377 w 10000"/>
                  <a:gd name="connsiteY110" fmla="*/ 3968 h 10000"/>
                  <a:gd name="connsiteX111" fmla="*/ 2231 w 10000"/>
                  <a:gd name="connsiteY111" fmla="*/ 4445 h 10000"/>
                  <a:gd name="connsiteX112" fmla="*/ 2000 w 10000"/>
                  <a:gd name="connsiteY112" fmla="*/ 4021 h 10000"/>
                  <a:gd name="connsiteX113" fmla="*/ 1884 w 10000"/>
                  <a:gd name="connsiteY113" fmla="*/ 3545 h 10000"/>
                  <a:gd name="connsiteX114" fmla="*/ 1652 w 10000"/>
                  <a:gd name="connsiteY114" fmla="*/ 3545 h 10000"/>
                  <a:gd name="connsiteX115" fmla="*/ 1478 w 10000"/>
                  <a:gd name="connsiteY115" fmla="*/ 3757 h 10000"/>
                  <a:gd name="connsiteX116" fmla="*/ 1247 w 10000"/>
                  <a:gd name="connsiteY116" fmla="*/ 3757 h 10000"/>
                  <a:gd name="connsiteX117" fmla="*/ 1072 w 10000"/>
                  <a:gd name="connsiteY117" fmla="*/ 3968 h 10000"/>
                  <a:gd name="connsiteX118" fmla="*/ 957 w 10000"/>
                  <a:gd name="connsiteY118" fmla="*/ 3757 h 10000"/>
                  <a:gd name="connsiteX119" fmla="*/ 667 w 10000"/>
                  <a:gd name="connsiteY119" fmla="*/ 3704 h 10000"/>
                  <a:gd name="connsiteX120" fmla="*/ 406 w 10000"/>
                  <a:gd name="connsiteY120" fmla="*/ 3704 h 10000"/>
                  <a:gd name="connsiteX121" fmla="*/ 29 w 10000"/>
                  <a:gd name="connsiteY121" fmla="*/ 3439 h 10000"/>
                  <a:gd name="connsiteX122" fmla="*/ 0 w 10000"/>
                  <a:gd name="connsiteY122" fmla="*/ 3916 h 10000"/>
                  <a:gd name="connsiteX123" fmla="*/ 58 w 10000"/>
                  <a:gd name="connsiteY123" fmla="*/ 4603 h 10000"/>
                  <a:gd name="connsiteX124" fmla="*/ 116 w 10000"/>
                  <a:gd name="connsiteY124" fmla="*/ 4973 h 10000"/>
                  <a:gd name="connsiteX125" fmla="*/ 174 w 10000"/>
                  <a:gd name="connsiteY125" fmla="*/ 5239 h 10000"/>
                  <a:gd name="connsiteX126" fmla="*/ 232 w 10000"/>
                  <a:gd name="connsiteY126" fmla="*/ 5609 h 10000"/>
                  <a:gd name="connsiteX127" fmla="*/ 406 w 10000"/>
                  <a:gd name="connsiteY127" fmla="*/ 5926 h 10000"/>
                  <a:gd name="connsiteX128" fmla="*/ 638 w 10000"/>
                  <a:gd name="connsiteY128" fmla="*/ 6455 h 10000"/>
                  <a:gd name="connsiteX129" fmla="*/ 492 w 10000"/>
                  <a:gd name="connsiteY129" fmla="*/ 6350 h 10000"/>
                  <a:gd name="connsiteX130" fmla="*/ 840 w 10000"/>
                  <a:gd name="connsiteY130" fmla="*/ 6825 h 10000"/>
                  <a:gd name="connsiteX131" fmla="*/ 1043 w 10000"/>
                  <a:gd name="connsiteY131" fmla="*/ 6773 h 10000"/>
                  <a:gd name="connsiteX132" fmla="*/ 1015 w 10000"/>
                  <a:gd name="connsiteY132" fmla="*/ 6455 h 10000"/>
                  <a:gd name="connsiteX133" fmla="*/ 1188 w 10000"/>
                  <a:gd name="connsiteY133" fmla="*/ 6508 h 10000"/>
                  <a:gd name="connsiteX134" fmla="*/ 986 w 10000"/>
                  <a:gd name="connsiteY134" fmla="*/ 5873 h 10000"/>
                  <a:gd name="connsiteX135" fmla="*/ 1362 w 10000"/>
                  <a:gd name="connsiteY135" fmla="*/ 5609 h 10000"/>
                  <a:gd name="connsiteX136" fmla="*/ 1566 w 10000"/>
                  <a:gd name="connsiteY136" fmla="*/ 5609 h 10000"/>
                  <a:gd name="connsiteX137" fmla="*/ 1566 w 10000"/>
                  <a:gd name="connsiteY137" fmla="*/ 5873 h 10000"/>
                  <a:gd name="connsiteX138" fmla="*/ 1391 w 10000"/>
                  <a:gd name="connsiteY138" fmla="*/ 6032 h 10000"/>
                  <a:gd name="connsiteX139" fmla="*/ 1276 w 10000"/>
                  <a:gd name="connsiteY139" fmla="*/ 6720 h 10000"/>
                  <a:gd name="connsiteX140" fmla="*/ 1218 w 10000"/>
                  <a:gd name="connsiteY140" fmla="*/ 7037 h 10000"/>
                  <a:gd name="connsiteX141" fmla="*/ 1305 w 10000"/>
                  <a:gd name="connsiteY141" fmla="*/ 7461 h 10000"/>
                  <a:gd name="connsiteX142" fmla="*/ 1478 w 10000"/>
                  <a:gd name="connsiteY142" fmla="*/ 7778 h 10000"/>
                  <a:gd name="connsiteX143" fmla="*/ 2058 w 10000"/>
                  <a:gd name="connsiteY143" fmla="*/ 8413 h 10000"/>
                  <a:gd name="connsiteX144" fmla="*/ 2521 w 10000"/>
                  <a:gd name="connsiteY144" fmla="*/ 8889 h 10000"/>
                  <a:gd name="connsiteX145" fmla="*/ 2869 w 10000"/>
                  <a:gd name="connsiteY145" fmla="*/ 9101 h 10000"/>
                  <a:gd name="connsiteX146" fmla="*/ 3246 w 10000"/>
                  <a:gd name="connsiteY146" fmla="*/ 9312 h 10000"/>
                  <a:gd name="connsiteX147" fmla="*/ 3624 w 10000"/>
                  <a:gd name="connsiteY147" fmla="*/ 9524 h 10000"/>
                  <a:gd name="connsiteX148" fmla="*/ 3972 w 10000"/>
                  <a:gd name="connsiteY148" fmla="*/ 9630 h 10000"/>
                  <a:gd name="connsiteX149" fmla="*/ 4348 w 10000"/>
                  <a:gd name="connsiteY149" fmla="*/ 9789 h 10000"/>
                  <a:gd name="connsiteX150" fmla="*/ 4783 w 10000"/>
                  <a:gd name="connsiteY150" fmla="*/ 9948 h 10000"/>
                  <a:gd name="connsiteX151" fmla="*/ 5246 w 10000"/>
                  <a:gd name="connsiteY151" fmla="*/ 10000 h 10000"/>
                  <a:gd name="connsiteX152" fmla="*/ 5652 w 10000"/>
                  <a:gd name="connsiteY152" fmla="*/ 10000 h 10000"/>
                  <a:gd name="connsiteX153" fmla="*/ 6145 w 10000"/>
                  <a:gd name="connsiteY153" fmla="*/ 9948 h 10000"/>
                  <a:gd name="connsiteX154" fmla="*/ 6493 w 10000"/>
                  <a:gd name="connsiteY154" fmla="*/ 9841 h 10000"/>
                  <a:gd name="connsiteX155" fmla="*/ 6841 w 10000"/>
                  <a:gd name="connsiteY155" fmla="*/ 9736 h 10000"/>
                  <a:gd name="connsiteX156" fmla="*/ 7218 w 10000"/>
                  <a:gd name="connsiteY156" fmla="*/ 9577 h 10000"/>
                  <a:gd name="connsiteX157" fmla="*/ 7565 w 10000"/>
                  <a:gd name="connsiteY157" fmla="*/ 9418 h 10000"/>
                  <a:gd name="connsiteX158" fmla="*/ 7884 w 10000"/>
                  <a:gd name="connsiteY158" fmla="*/ 9207 h 10000"/>
                  <a:gd name="connsiteX159" fmla="*/ 8232 w 10000"/>
                  <a:gd name="connsiteY159" fmla="*/ 8995 h 10000"/>
                  <a:gd name="connsiteX160" fmla="*/ 8551 w 10000"/>
                  <a:gd name="connsiteY16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681 w 10000"/>
                  <a:gd name="connsiteY27" fmla="*/ 6984 h 10000"/>
                  <a:gd name="connsiteX28" fmla="*/ 8734 w 10000"/>
                  <a:gd name="connsiteY28" fmla="*/ 5498 h 10000"/>
                  <a:gd name="connsiteX29" fmla="*/ 8734 w 10000"/>
                  <a:gd name="connsiteY29" fmla="*/ 5498 h 10000"/>
                  <a:gd name="connsiteX30" fmla="*/ 8607 w 10000"/>
                  <a:gd name="connsiteY30" fmla="*/ 5271 h 10000"/>
                  <a:gd name="connsiteX31" fmla="*/ 8417 w 10000"/>
                  <a:gd name="connsiteY31" fmla="*/ 5422 h 10000"/>
                  <a:gd name="connsiteX32" fmla="*/ 8291 w 10000"/>
                  <a:gd name="connsiteY32" fmla="*/ 5195 h 10000"/>
                  <a:gd name="connsiteX33" fmla="*/ 8164 w 10000"/>
                  <a:gd name="connsiteY33" fmla="*/ 4968 h 10000"/>
                  <a:gd name="connsiteX34" fmla="*/ 8671 w 10000"/>
                  <a:gd name="connsiteY34" fmla="*/ 4893 h 10000"/>
                  <a:gd name="connsiteX35" fmla="*/ 8227 w 10000"/>
                  <a:gd name="connsiteY35" fmla="*/ 4591 h 10000"/>
                  <a:gd name="connsiteX36" fmla="*/ 7657 w 10000"/>
                  <a:gd name="connsiteY36" fmla="*/ 5044 h 10000"/>
                  <a:gd name="connsiteX37" fmla="*/ 7087 w 10000"/>
                  <a:gd name="connsiteY37" fmla="*/ 5497 h 10000"/>
                  <a:gd name="connsiteX38" fmla="*/ 8037 w 10000"/>
                  <a:gd name="connsiteY38" fmla="*/ 4742 h 10000"/>
                  <a:gd name="connsiteX39" fmla="*/ 7531 w 10000"/>
                  <a:gd name="connsiteY39" fmla="*/ 4817 h 10000"/>
                  <a:gd name="connsiteX40" fmla="*/ 8069 w 10000"/>
                  <a:gd name="connsiteY40" fmla="*/ 4826 h 10000"/>
                  <a:gd name="connsiteX41" fmla="*/ 6950 w 10000"/>
                  <a:gd name="connsiteY41" fmla="*/ 3306 h 10000"/>
                  <a:gd name="connsiteX42" fmla="*/ 6962 w 10000"/>
                  <a:gd name="connsiteY42" fmla="*/ 3305 h 10000"/>
                  <a:gd name="connsiteX43" fmla="*/ 6645 w 10000"/>
                  <a:gd name="connsiteY43" fmla="*/ 3230 h 10000"/>
                  <a:gd name="connsiteX44" fmla="*/ 6519 w 10000"/>
                  <a:gd name="connsiteY44" fmla="*/ 3003 h 10000"/>
                  <a:gd name="connsiteX45" fmla="*/ 5949 w 10000"/>
                  <a:gd name="connsiteY45" fmla="*/ 2473 h 10000"/>
                  <a:gd name="connsiteX46" fmla="*/ 5015 w 10000"/>
                  <a:gd name="connsiteY46" fmla="*/ 3228 h 10000"/>
                  <a:gd name="connsiteX47" fmla="*/ 4898 w 10000"/>
                  <a:gd name="connsiteY47" fmla="*/ 3175 h 10000"/>
                  <a:gd name="connsiteX48" fmla="*/ 4754 w 10000"/>
                  <a:gd name="connsiteY48" fmla="*/ 3122 h 10000"/>
                  <a:gd name="connsiteX49" fmla="*/ 4637 w 10000"/>
                  <a:gd name="connsiteY49" fmla="*/ 3334 h 10000"/>
                  <a:gd name="connsiteX50" fmla="*/ 4464 w 10000"/>
                  <a:gd name="connsiteY50" fmla="*/ 3493 h 10000"/>
                  <a:gd name="connsiteX51" fmla="*/ 4435 w 10000"/>
                  <a:gd name="connsiteY51" fmla="*/ 3651 h 10000"/>
                  <a:gd name="connsiteX52" fmla="*/ 4579 w 10000"/>
                  <a:gd name="connsiteY52" fmla="*/ 3862 h 10000"/>
                  <a:gd name="connsiteX53" fmla="*/ 4637 w 10000"/>
                  <a:gd name="connsiteY53" fmla="*/ 4021 h 10000"/>
                  <a:gd name="connsiteX54" fmla="*/ 4783 w 10000"/>
                  <a:gd name="connsiteY54" fmla="*/ 4021 h 10000"/>
                  <a:gd name="connsiteX55" fmla="*/ 4841 w 10000"/>
                  <a:gd name="connsiteY55" fmla="*/ 4021 h 10000"/>
                  <a:gd name="connsiteX56" fmla="*/ 4927 w 10000"/>
                  <a:gd name="connsiteY56" fmla="*/ 4233 h 10000"/>
                  <a:gd name="connsiteX57" fmla="*/ 5073 w 10000"/>
                  <a:gd name="connsiteY57" fmla="*/ 4603 h 10000"/>
                  <a:gd name="connsiteX58" fmla="*/ 4898 w 10000"/>
                  <a:gd name="connsiteY58" fmla="*/ 4391 h 10000"/>
                  <a:gd name="connsiteX59" fmla="*/ 4812 w 10000"/>
                  <a:gd name="connsiteY59" fmla="*/ 4127 h 10000"/>
                  <a:gd name="connsiteX60" fmla="*/ 4725 w 10000"/>
                  <a:gd name="connsiteY60" fmla="*/ 4339 h 10000"/>
                  <a:gd name="connsiteX61" fmla="*/ 4608 w 10000"/>
                  <a:gd name="connsiteY61" fmla="*/ 4657 h 10000"/>
                  <a:gd name="connsiteX62" fmla="*/ 4608 w 10000"/>
                  <a:gd name="connsiteY62" fmla="*/ 4445 h 10000"/>
                  <a:gd name="connsiteX63" fmla="*/ 4435 w 10000"/>
                  <a:gd name="connsiteY63" fmla="*/ 4339 h 10000"/>
                  <a:gd name="connsiteX64" fmla="*/ 4406 w 10000"/>
                  <a:gd name="connsiteY64" fmla="*/ 3968 h 10000"/>
                  <a:gd name="connsiteX65" fmla="*/ 4261 w 10000"/>
                  <a:gd name="connsiteY65" fmla="*/ 4021 h 10000"/>
                  <a:gd name="connsiteX66" fmla="*/ 4319 w 10000"/>
                  <a:gd name="connsiteY66" fmla="*/ 3598 h 10000"/>
                  <a:gd name="connsiteX67" fmla="*/ 4232 w 10000"/>
                  <a:gd name="connsiteY67" fmla="*/ 3598 h 10000"/>
                  <a:gd name="connsiteX68" fmla="*/ 4319 w 10000"/>
                  <a:gd name="connsiteY68" fmla="*/ 3069 h 10000"/>
                  <a:gd name="connsiteX69" fmla="*/ 4464 w 10000"/>
                  <a:gd name="connsiteY69" fmla="*/ 3069 h 10000"/>
                  <a:gd name="connsiteX70" fmla="*/ 4522 w 10000"/>
                  <a:gd name="connsiteY70" fmla="*/ 3386 h 10000"/>
                  <a:gd name="connsiteX71" fmla="*/ 4551 w 10000"/>
                  <a:gd name="connsiteY71" fmla="*/ 3175 h 10000"/>
                  <a:gd name="connsiteX72" fmla="*/ 4493 w 10000"/>
                  <a:gd name="connsiteY72" fmla="*/ 3016 h 10000"/>
                  <a:gd name="connsiteX73" fmla="*/ 4348 w 10000"/>
                  <a:gd name="connsiteY73" fmla="*/ 2910 h 10000"/>
                  <a:gd name="connsiteX74" fmla="*/ 4377 w 10000"/>
                  <a:gd name="connsiteY74" fmla="*/ 2487 h 10000"/>
                  <a:gd name="connsiteX75" fmla="*/ 4319 w 10000"/>
                  <a:gd name="connsiteY75" fmla="*/ 2275 h 10000"/>
                  <a:gd name="connsiteX76" fmla="*/ 4289 w 10000"/>
                  <a:gd name="connsiteY76" fmla="*/ 1641 h 10000"/>
                  <a:gd name="connsiteX77" fmla="*/ 4348 w 10000"/>
                  <a:gd name="connsiteY77" fmla="*/ 1641 h 10000"/>
                  <a:gd name="connsiteX78" fmla="*/ 4261 w 10000"/>
                  <a:gd name="connsiteY78" fmla="*/ 1534 h 10000"/>
                  <a:gd name="connsiteX79" fmla="*/ 4000 w 10000"/>
                  <a:gd name="connsiteY79" fmla="*/ 1746 h 10000"/>
                  <a:gd name="connsiteX80" fmla="*/ 3942 w 10000"/>
                  <a:gd name="connsiteY80" fmla="*/ 1323 h 10000"/>
                  <a:gd name="connsiteX81" fmla="*/ 4145 w 10000"/>
                  <a:gd name="connsiteY81" fmla="*/ 582 h 10000"/>
                  <a:gd name="connsiteX82" fmla="*/ 3972 w 10000"/>
                  <a:gd name="connsiteY82" fmla="*/ 318 h 10000"/>
                  <a:gd name="connsiteX83" fmla="*/ 3972 w 10000"/>
                  <a:gd name="connsiteY83" fmla="*/ 212 h 10000"/>
                  <a:gd name="connsiteX84" fmla="*/ 3710 w 10000"/>
                  <a:gd name="connsiteY84" fmla="*/ 0 h 10000"/>
                  <a:gd name="connsiteX85" fmla="*/ 3624 w 10000"/>
                  <a:gd name="connsiteY85" fmla="*/ 212 h 10000"/>
                  <a:gd name="connsiteX86" fmla="*/ 3536 w 10000"/>
                  <a:gd name="connsiteY86" fmla="*/ 635 h 10000"/>
                  <a:gd name="connsiteX87" fmla="*/ 3420 w 10000"/>
                  <a:gd name="connsiteY87" fmla="*/ 688 h 10000"/>
                  <a:gd name="connsiteX88" fmla="*/ 3594 w 10000"/>
                  <a:gd name="connsiteY88" fmla="*/ 900 h 10000"/>
                  <a:gd name="connsiteX89" fmla="*/ 3624 w 10000"/>
                  <a:gd name="connsiteY89" fmla="*/ 1164 h 10000"/>
                  <a:gd name="connsiteX90" fmla="*/ 3536 w 10000"/>
                  <a:gd name="connsiteY90" fmla="*/ 1323 h 10000"/>
                  <a:gd name="connsiteX91" fmla="*/ 3624 w 10000"/>
                  <a:gd name="connsiteY91" fmla="*/ 1799 h 10000"/>
                  <a:gd name="connsiteX92" fmla="*/ 3565 w 10000"/>
                  <a:gd name="connsiteY92" fmla="*/ 2223 h 10000"/>
                  <a:gd name="connsiteX93" fmla="*/ 3130 w 10000"/>
                  <a:gd name="connsiteY93" fmla="*/ 2539 h 10000"/>
                  <a:gd name="connsiteX94" fmla="*/ 3101 w 10000"/>
                  <a:gd name="connsiteY94" fmla="*/ 2381 h 10000"/>
                  <a:gd name="connsiteX95" fmla="*/ 3073 w 10000"/>
                  <a:gd name="connsiteY95" fmla="*/ 2593 h 10000"/>
                  <a:gd name="connsiteX96" fmla="*/ 3188 w 10000"/>
                  <a:gd name="connsiteY96" fmla="*/ 2804 h 10000"/>
                  <a:gd name="connsiteX97" fmla="*/ 3478 w 10000"/>
                  <a:gd name="connsiteY97" fmla="*/ 2593 h 10000"/>
                  <a:gd name="connsiteX98" fmla="*/ 3594 w 10000"/>
                  <a:gd name="connsiteY98" fmla="*/ 2752 h 10000"/>
                  <a:gd name="connsiteX99" fmla="*/ 3392 w 10000"/>
                  <a:gd name="connsiteY99" fmla="*/ 2804 h 10000"/>
                  <a:gd name="connsiteX100" fmla="*/ 1349 w 10000"/>
                  <a:gd name="connsiteY100" fmla="*/ 2289 h 10000"/>
                  <a:gd name="connsiteX101" fmla="*/ 2754 w 10000"/>
                  <a:gd name="connsiteY101" fmla="*/ 2857 h 10000"/>
                  <a:gd name="connsiteX102" fmla="*/ 1630 w 10000"/>
                  <a:gd name="connsiteY102" fmla="*/ 1022 h 10000"/>
                  <a:gd name="connsiteX103" fmla="*/ 2656 w 10000"/>
                  <a:gd name="connsiteY103" fmla="*/ 2472 h 10000"/>
                  <a:gd name="connsiteX104" fmla="*/ 2898 w 10000"/>
                  <a:gd name="connsiteY104" fmla="*/ 3545 h 10000"/>
                  <a:gd name="connsiteX105" fmla="*/ 2840 w 10000"/>
                  <a:gd name="connsiteY105" fmla="*/ 3916 h 10000"/>
                  <a:gd name="connsiteX106" fmla="*/ 1349 w 10000"/>
                  <a:gd name="connsiteY106" fmla="*/ 2289 h 10000"/>
                  <a:gd name="connsiteX107" fmla="*/ 1349 w 10000"/>
                  <a:gd name="connsiteY107" fmla="*/ 2289 h 10000"/>
                  <a:gd name="connsiteX108" fmla="*/ 2377 w 10000"/>
                  <a:gd name="connsiteY108" fmla="*/ 3598 h 10000"/>
                  <a:gd name="connsiteX109" fmla="*/ 2377 w 10000"/>
                  <a:gd name="connsiteY109" fmla="*/ 3968 h 10000"/>
                  <a:gd name="connsiteX110" fmla="*/ 2231 w 10000"/>
                  <a:gd name="connsiteY110" fmla="*/ 4445 h 10000"/>
                  <a:gd name="connsiteX111" fmla="*/ 2000 w 10000"/>
                  <a:gd name="connsiteY111" fmla="*/ 4021 h 10000"/>
                  <a:gd name="connsiteX112" fmla="*/ 1884 w 10000"/>
                  <a:gd name="connsiteY112" fmla="*/ 3545 h 10000"/>
                  <a:gd name="connsiteX113" fmla="*/ 1652 w 10000"/>
                  <a:gd name="connsiteY113" fmla="*/ 3545 h 10000"/>
                  <a:gd name="connsiteX114" fmla="*/ 1478 w 10000"/>
                  <a:gd name="connsiteY114" fmla="*/ 3757 h 10000"/>
                  <a:gd name="connsiteX115" fmla="*/ 1247 w 10000"/>
                  <a:gd name="connsiteY115" fmla="*/ 3757 h 10000"/>
                  <a:gd name="connsiteX116" fmla="*/ 1072 w 10000"/>
                  <a:gd name="connsiteY116" fmla="*/ 3968 h 10000"/>
                  <a:gd name="connsiteX117" fmla="*/ 957 w 10000"/>
                  <a:gd name="connsiteY117" fmla="*/ 3757 h 10000"/>
                  <a:gd name="connsiteX118" fmla="*/ 667 w 10000"/>
                  <a:gd name="connsiteY118" fmla="*/ 3704 h 10000"/>
                  <a:gd name="connsiteX119" fmla="*/ 406 w 10000"/>
                  <a:gd name="connsiteY119" fmla="*/ 3704 h 10000"/>
                  <a:gd name="connsiteX120" fmla="*/ 29 w 10000"/>
                  <a:gd name="connsiteY120" fmla="*/ 3439 h 10000"/>
                  <a:gd name="connsiteX121" fmla="*/ 0 w 10000"/>
                  <a:gd name="connsiteY121" fmla="*/ 3916 h 10000"/>
                  <a:gd name="connsiteX122" fmla="*/ 58 w 10000"/>
                  <a:gd name="connsiteY122" fmla="*/ 4603 h 10000"/>
                  <a:gd name="connsiteX123" fmla="*/ 116 w 10000"/>
                  <a:gd name="connsiteY123" fmla="*/ 4973 h 10000"/>
                  <a:gd name="connsiteX124" fmla="*/ 174 w 10000"/>
                  <a:gd name="connsiteY124" fmla="*/ 5239 h 10000"/>
                  <a:gd name="connsiteX125" fmla="*/ 232 w 10000"/>
                  <a:gd name="connsiteY125" fmla="*/ 5609 h 10000"/>
                  <a:gd name="connsiteX126" fmla="*/ 406 w 10000"/>
                  <a:gd name="connsiteY126" fmla="*/ 5926 h 10000"/>
                  <a:gd name="connsiteX127" fmla="*/ 638 w 10000"/>
                  <a:gd name="connsiteY127" fmla="*/ 6455 h 10000"/>
                  <a:gd name="connsiteX128" fmla="*/ 492 w 10000"/>
                  <a:gd name="connsiteY128" fmla="*/ 6350 h 10000"/>
                  <a:gd name="connsiteX129" fmla="*/ 840 w 10000"/>
                  <a:gd name="connsiteY129" fmla="*/ 6825 h 10000"/>
                  <a:gd name="connsiteX130" fmla="*/ 1043 w 10000"/>
                  <a:gd name="connsiteY130" fmla="*/ 6773 h 10000"/>
                  <a:gd name="connsiteX131" fmla="*/ 1015 w 10000"/>
                  <a:gd name="connsiteY131" fmla="*/ 6455 h 10000"/>
                  <a:gd name="connsiteX132" fmla="*/ 1188 w 10000"/>
                  <a:gd name="connsiteY132" fmla="*/ 6508 h 10000"/>
                  <a:gd name="connsiteX133" fmla="*/ 986 w 10000"/>
                  <a:gd name="connsiteY133" fmla="*/ 5873 h 10000"/>
                  <a:gd name="connsiteX134" fmla="*/ 1362 w 10000"/>
                  <a:gd name="connsiteY134" fmla="*/ 5609 h 10000"/>
                  <a:gd name="connsiteX135" fmla="*/ 1566 w 10000"/>
                  <a:gd name="connsiteY135" fmla="*/ 5609 h 10000"/>
                  <a:gd name="connsiteX136" fmla="*/ 1566 w 10000"/>
                  <a:gd name="connsiteY136" fmla="*/ 5873 h 10000"/>
                  <a:gd name="connsiteX137" fmla="*/ 1391 w 10000"/>
                  <a:gd name="connsiteY137" fmla="*/ 6032 h 10000"/>
                  <a:gd name="connsiteX138" fmla="*/ 1276 w 10000"/>
                  <a:gd name="connsiteY138" fmla="*/ 6720 h 10000"/>
                  <a:gd name="connsiteX139" fmla="*/ 1218 w 10000"/>
                  <a:gd name="connsiteY139" fmla="*/ 7037 h 10000"/>
                  <a:gd name="connsiteX140" fmla="*/ 1305 w 10000"/>
                  <a:gd name="connsiteY140" fmla="*/ 7461 h 10000"/>
                  <a:gd name="connsiteX141" fmla="*/ 1478 w 10000"/>
                  <a:gd name="connsiteY141" fmla="*/ 7778 h 10000"/>
                  <a:gd name="connsiteX142" fmla="*/ 2058 w 10000"/>
                  <a:gd name="connsiteY142" fmla="*/ 8413 h 10000"/>
                  <a:gd name="connsiteX143" fmla="*/ 2521 w 10000"/>
                  <a:gd name="connsiteY143" fmla="*/ 8889 h 10000"/>
                  <a:gd name="connsiteX144" fmla="*/ 2869 w 10000"/>
                  <a:gd name="connsiteY144" fmla="*/ 9101 h 10000"/>
                  <a:gd name="connsiteX145" fmla="*/ 3246 w 10000"/>
                  <a:gd name="connsiteY145" fmla="*/ 9312 h 10000"/>
                  <a:gd name="connsiteX146" fmla="*/ 3624 w 10000"/>
                  <a:gd name="connsiteY146" fmla="*/ 9524 h 10000"/>
                  <a:gd name="connsiteX147" fmla="*/ 3972 w 10000"/>
                  <a:gd name="connsiteY147" fmla="*/ 9630 h 10000"/>
                  <a:gd name="connsiteX148" fmla="*/ 4348 w 10000"/>
                  <a:gd name="connsiteY148" fmla="*/ 9789 h 10000"/>
                  <a:gd name="connsiteX149" fmla="*/ 4783 w 10000"/>
                  <a:gd name="connsiteY149" fmla="*/ 9948 h 10000"/>
                  <a:gd name="connsiteX150" fmla="*/ 5246 w 10000"/>
                  <a:gd name="connsiteY150" fmla="*/ 10000 h 10000"/>
                  <a:gd name="connsiteX151" fmla="*/ 5652 w 10000"/>
                  <a:gd name="connsiteY151" fmla="*/ 10000 h 10000"/>
                  <a:gd name="connsiteX152" fmla="*/ 6145 w 10000"/>
                  <a:gd name="connsiteY152" fmla="*/ 9948 h 10000"/>
                  <a:gd name="connsiteX153" fmla="*/ 6493 w 10000"/>
                  <a:gd name="connsiteY153" fmla="*/ 9841 h 10000"/>
                  <a:gd name="connsiteX154" fmla="*/ 6841 w 10000"/>
                  <a:gd name="connsiteY154" fmla="*/ 9736 h 10000"/>
                  <a:gd name="connsiteX155" fmla="*/ 7218 w 10000"/>
                  <a:gd name="connsiteY155" fmla="*/ 9577 h 10000"/>
                  <a:gd name="connsiteX156" fmla="*/ 7565 w 10000"/>
                  <a:gd name="connsiteY156" fmla="*/ 9418 h 10000"/>
                  <a:gd name="connsiteX157" fmla="*/ 7884 w 10000"/>
                  <a:gd name="connsiteY157" fmla="*/ 9207 h 10000"/>
                  <a:gd name="connsiteX158" fmla="*/ 8232 w 10000"/>
                  <a:gd name="connsiteY158" fmla="*/ 8995 h 10000"/>
                  <a:gd name="connsiteX159" fmla="*/ 8551 w 10000"/>
                  <a:gd name="connsiteY15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8734 w 10000"/>
                  <a:gd name="connsiteY27" fmla="*/ 5498 h 10000"/>
                  <a:gd name="connsiteX28" fmla="*/ 8734 w 10000"/>
                  <a:gd name="connsiteY28" fmla="*/ 5498 h 10000"/>
                  <a:gd name="connsiteX29" fmla="*/ 8607 w 10000"/>
                  <a:gd name="connsiteY29" fmla="*/ 5271 h 10000"/>
                  <a:gd name="connsiteX30" fmla="*/ 8417 w 10000"/>
                  <a:gd name="connsiteY30" fmla="*/ 5422 h 10000"/>
                  <a:gd name="connsiteX31" fmla="*/ 8291 w 10000"/>
                  <a:gd name="connsiteY31" fmla="*/ 5195 h 10000"/>
                  <a:gd name="connsiteX32" fmla="*/ 8164 w 10000"/>
                  <a:gd name="connsiteY32" fmla="*/ 4968 h 10000"/>
                  <a:gd name="connsiteX33" fmla="*/ 8671 w 10000"/>
                  <a:gd name="connsiteY33" fmla="*/ 4893 h 10000"/>
                  <a:gd name="connsiteX34" fmla="*/ 8227 w 10000"/>
                  <a:gd name="connsiteY34" fmla="*/ 4591 h 10000"/>
                  <a:gd name="connsiteX35" fmla="*/ 7657 w 10000"/>
                  <a:gd name="connsiteY35" fmla="*/ 5044 h 10000"/>
                  <a:gd name="connsiteX36" fmla="*/ 7087 w 10000"/>
                  <a:gd name="connsiteY36" fmla="*/ 5497 h 10000"/>
                  <a:gd name="connsiteX37" fmla="*/ 8037 w 10000"/>
                  <a:gd name="connsiteY37" fmla="*/ 4742 h 10000"/>
                  <a:gd name="connsiteX38" fmla="*/ 7531 w 10000"/>
                  <a:gd name="connsiteY38" fmla="*/ 4817 h 10000"/>
                  <a:gd name="connsiteX39" fmla="*/ 8069 w 10000"/>
                  <a:gd name="connsiteY39" fmla="*/ 4826 h 10000"/>
                  <a:gd name="connsiteX40" fmla="*/ 6950 w 10000"/>
                  <a:gd name="connsiteY40" fmla="*/ 3306 h 10000"/>
                  <a:gd name="connsiteX41" fmla="*/ 6962 w 10000"/>
                  <a:gd name="connsiteY41" fmla="*/ 3305 h 10000"/>
                  <a:gd name="connsiteX42" fmla="*/ 6645 w 10000"/>
                  <a:gd name="connsiteY42" fmla="*/ 3230 h 10000"/>
                  <a:gd name="connsiteX43" fmla="*/ 6519 w 10000"/>
                  <a:gd name="connsiteY43" fmla="*/ 3003 h 10000"/>
                  <a:gd name="connsiteX44" fmla="*/ 5949 w 10000"/>
                  <a:gd name="connsiteY44" fmla="*/ 2473 h 10000"/>
                  <a:gd name="connsiteX45" fmla="*/ 5015 w 10000"/>
                  <a:gd name="connsiteY45" fmla="*/ 3228 h 10000"/>
                  <a:gd name="connsiteX46" fmla="*/ 4898 w 10000"/>
                  <a:gd name="connsiteY46" fmla="*/ 3175 h 10000"/>
                  <a:gd name="connsiteX47" fmla="*/ 4754 w 10000"/>
                  <a:gd name="connsiteY47" fmla="*/ 3122 h 10000"/>
                  <a:gd name="connsiteX48" fmla="*/ 4637 w 10000"/>
                  <a:gd name="connsiteY48" fmla="*/ 3334 h 10000"/>
                  <a:gd name="connsiteX49" fmla="*/ 4464 w 10000"/>
                  <a:gd name="connsiteY49" fmla="*/ 3493 h 10000"/>
                  <a:gd name="connsiteX50" fmla="*/ 4435 w 10000"/>
                  <a:gd name="connsiteY50" fmla="*/ 3651 h 10000"/>
                  <a:gd name="connsiteX51" fmla="*/ 4579 w 10000"/>
                  <a:gd name="connsiteY51" fmla="*/ 3862 h 10000"/>
                  <a:gd name="connsiteX52" fmla="*/ 4637 w 10000"/>
                  <a:gd name="connsiteY52" fmla="*/ 4021 h 10000"/>
                  <a:gd name="connsiteX53" fmla="*/ 4783 w 10000"/>
                  <a:gd name="connsiteY53" fmla="*/ 4021 h 10000"/>
                  <a:gd name="connsiteX54" fmla="*/ 4841 w 10000"/>
                  <a:gd name="connsiteY54" fmla="*/ 4021 h 10000"/>
                  <a:gd name="connsiteX55" fmla="*/ 4927 w 10000"/>
                  <a:gd name="connsiteY55" fmla="*/ 4233 h 10000"/>
                  <a:gd name="connsiteX56" fmla="*/ 5073 w 10000"/>
                  <a:gd name="connsiteY56" fmla="*/ 4603 h 10000"/>
                  <a:gd name="connsiteX57" fmla="*/ 4898 w 10000"/>
                  <a:gd name="connsiteY57" fmla="*/ 4391 h 10000"/>
                  <a:gd name="connsiteX58" fmla="*/ 4812 w 10000"/>
                  <a:gd name="connsiteY58" fmla="*/ 4127 h 10000"/>
                  <a:gd name="connsiteX59" fmla="*/ 4725 w 10000"/>
                  <a:gd name="connsiteY59" fmla="*/ 4339 h 10000"/>
                  <a:gd name="connsiteX60" fmla="*/ 4608 w 10000"/>
                  <a:gd name="connsiteY60" fmla="*/ 4657 h 10000"/>
                  <a:gd name="connsiteX61" fmla="*/ 4608 w 10000"/>
                  <a:gd name="connsiteY61" fmla="*/ 4445 h 10000"/>
                  <a:gd name="connsiteX62" fmla="*/ 4435 w 10000"/>
                  <a:gd name="connsiteY62" fmla="*/ 4339 h 10000"/>
                  <a:gd name="connsiteX63" fmla="*/ 4406 w 10000"/>
                  <a:gd name="connsiteY63" fmla="*/ 3968 h 10000"/>
                  <a:gd name="connsiteX64" fmla="*/ 4261 w 10000"/>
                  <a:gd name="connsiteY64" fmla="*/ 4021 h 10000"/>
                  <a:gd name="connsiteX65" fmla="*/ 4319 w 10000"/>
                  <a:gd name="connsiteY65" fmla="*/ 3598 h 10000"/>
                  <a:gd name="connsiteX66" fmla="*/ 4232 w 10000"/>
                  <a:gd name="connsiteY66" fmla="*/ 3598 h 10000"/>
                  <a:gd name="connsiteX67" fmla="*/ 4319 w 10000"/>
                  <a:gd name="connsiteY67" fmla="*/ 3069 h 10000"/>
                  <a:gd name="connsiteX68" fmla="*/ 4464 w 10000"/>
                  <a:gd name="connsiteY68" fmla="*/ 3069 h 10000"/>
                  <a:gd name="connsiteX69" fmla="*/ 4522 w 10000"/>
                  <a:gd name="connsiteY69" fmla="*/ 3386 h 10000"/>
                  <a:gd name="connsiteX70" fmla="*/ 4551 w 10000"/>
                  <a:gd name="connsiteY70" fmla="*/ 3175 h 10000"/>
                  <a:gd name="connsiteX71" fmla="*/ 4493 w 10000"/>
                  <a:gd name="connsiteY71" fmla="*/ 3016 h 10000"/>
                  <a:gd name="connsiteX72" fmla="*/ 4348 w 10000"/>
                  <a:gd name="connsiteY72" fmla="*/ 2910 h 10000"/>
                  <a:gd name="connsiteX73" fmla="*/ 4377 w 10000"/>
                  <a:gd name="connsiteY73" fmla="*/ 2487 h 10000"/>
                  <a:gd name="connsiteX74" fmla="*/ 4319 w 10000"/>
                  <a:gd name="connsiteY74" fmla="*/ 2275 h 10000"/>
                  <a:gd name="connsiteX75" fmla="*/ 4289 w 10000"/>
                  <a:gd name="connsiteY75" fmla="*/ 1641 h 10000"/>
                  <a:gd name="connsiteX76" fmla="*/ 4348 w 10000"/>
                  <a:gd name="connsiteY76" fmla="*/ 1641 h 10000"/>
                  <a:gd name="connsiteX77" fmla="*/ 4261 w 10000"/>
                  <a:gd name="connsiteY77" fmla="*/ 1534 h 10000"/>
                  <a:gd name="connsiteX78" fmla="*/ 4000 w 10000"/>
                  <a:gd name="connsiteY78" fmla="*/ 1746 h 10000"/>
                  <a:gd name="connsiteX79" fmla="*/ 3942 w 10000"/>
                  <a:gd name="connsiteY79" fmla="*/ 1323 h 10000"/>
                  <a:gd name="connsiteX80" fmla="*/ 4145 w 10000"/>
                  <a:gd name="connsiteY80" fmla="*/ 582 h 10000"/>
                  <a:gd name="connsiteX81" fmla="*/ 3972 w 10000"/>
                  <a:gd name="connsiteY81" fmla="*/ 318 h 10000"/>
                  <a:gd name="connsiteX82" fmla="*/ 3972 w 10000"/>
                  <a:gd name="connsiteY82" fmla="*/ 212 h 10000"/>
                  <a:gd name="connsiteX83" fmla="*/ 3710 w 10000"/>
                  <a:gd name="connsiteY83" fmla="*/ 0 h 10000"/>
                  <a:gd name="connsiteX84" fmla="*/ 3624 w 10000"/>
                  <a:gd name="connsiteY84" fmla="*/ 212 h 10000"/>
                  <a:gd name="connsiteX85" fmla="*/ 3536 w 10000"/>
                  <a:gd name="connsiteY85" fmla="*/ 635 h 10000"/>
                  <a:gd name="connsiteX86" fmla="*/ 3420 w 10000"/>
                  <a:gd name="connsiteY86" fmla="*/ 688 h 10000"/>
                  <a:gd name="connsiteX87" fmla="*/ 3594 w 10000"/>
                  <a:gd name="connsiteY87" fmla="*/ 900 h 10000"/>
                  <a:gd name="connsiteX88" fmla="*/ 3624 w 10000"/>
                  <a:gd name="connsiteY88" fmla="*/ 1164 h 10000"/>
                  <a:gd name="connsiteX89" fmla="*/ 3536 w 10000"/>
                  <a:gd name="connsiteY89" fmla="*/ 1323 h 10000"/>
                  <a:gd name="connsiteX90" fmla="*/ 3624 w 10000"/>
                  <a:gd name="connsiteY90" fmla="*/ 1799 h 10000"/>
                  <a:gd name="connsiteX91" fmla="*/ 3565 w 10000"/>
                  <a:gd name="connsiteY91" fmla="*/ 2223 h 10000"/>
                  <a:gd name="connsiteX92" fmla="*/ 3130 w 10000"/>
                  <a:gd name="connsiteY92" fmla="*/ 2539 h 10000"/>
                  <a:gd name="connsiteX93" fmla="*/ 3101 w 10000"/>
                  <a:gd name="connsiteY93" fmla="*/ 2381 h 10000"/>
                  <a:gd name="connsiteX94" fmla="*/ 3073 w 10000"/>
                  <a:gd name="connsiteY94" fmla="*/ 2593 h 10000"/>
                  <a:gd name="connsiteX95" fmla="*/ 3188 w 10000"/>
                  <a:gd name="connsiteY95" fmla="*/ 2804 h 10000"/>
                  <a:gd name="connsiteX96" fmla="*/ 3478 w 10000"/>
                  <a:gd name="connsiteY96" fmla="*/ 2593 h 10000"/>
                  <a:gd name="connsiteX97" fmla="*/ 3594 w 10000"/>
                  <a:gd name="connsiteY97" fmla="*/ 2752 h 10000"/>
                  <a:gd name="connsiteX98" fmla="*/ 3392 w 10000"/>
                  <a:gd name="connsiteY98" fmla="*/ 2804 h 10000"/>
                  <a:gd name="connsiteX99" fmla="*/ 1349 w 10000"/>
                  <a:gd name="connsiteY99" fmla="*/ 2289 h 10000"/>
                  <a:gd name="connsiteX100" fmla="*/ 2754 w 10000"/>
                  <a:gd name="connsiteY100" fmla="*/ 2857 h 10000"/>
                  <a:gd name="connsiteX101" fmla="*/ 1630 w 10000"/>
                  <a:gd name="connsiteY101" fmla="*/ 1022 h 10000"/>
                  <a:gd name="connsiteX102" fmla="*/ 2656 w 10000"/>
                  <a:gd name="connsiteY102" fmla="*/ 2472 h 10000"/>
                  <a:gd name="connsiteX103" fmla="*/ 2898 w 10000"/>
                  <a:gd name="connsiteY103" fmla="*/ 3545 h 10000"/>
                  <a:gd name="connsiteX104" fmla="*/ 2840 w 10000"/>
                  <a:gd name="connsiteY104" fmla="*/ 3916 h 10000"/>
                  <a:gd name="connsiteX105" fmla="*/ 1349 w 10000"/>
                  <a:gd name="connsiteY105" fmla="*/ 2289 h 10000"/>
                  <a:gd name="connsiteX106" fmla="*/ 1349 w 10000"/>
                  <a:gd name="connsiteY106" fmla="*/ 2289 h 10000"/>
                  <a:gd name="connsiteX107" fmla="*/ 2377 w 10000"/>
                  <a:gd name="connsiteY107" fmla="*/ 3598 h 10000"/>
                  <a:gd name="connsiteX108" fmla="*/ 2377 w 10000"/>
                  <a:gd name="connsiteY108" fmla="*/ 3968 h 10000"/>
                  <a:gd name="connsiteX109" fmla="*/ 2231 w 10000"/>
                  <a:gd name="connsiteY109" fmla="*/ 4445 h 10000"/>
                  <a:gd name="connsiteX110" fmla="*/ 2000 w 10000"/>
                  <a:gd name="connsiteY110" fmla="*/ 4021 h 10000"/>
                  <a:gd name="connsiteX111" fmla="*/ 1884 w 10000"/>
                  <a:gd name="connsiteY111" fmla="*/ 3545 h 10000"/>
                  <a:gd name="connsiteX112" fmla="*/ 1652 w 10000"/>
                  <a:gd name="connsiteY112" fmla="*/ 3545 h 10000"/>
                  <a:gd name="connsiteX113" fmla="*/ 1478 w 10000"/>
                  <a:gd name="connsiteY113" fmla="*/ 3757 h 10000"/>
                  <a:gd name="connsiteX114" fmla="*/ 1247 w 10000"/>
                  <a:gd name="connsiteY114" fmla="*/ 3757 h 10000"/>
                  <a:gd name="connsiteX115" fmla="*/ 1072 w 10000"/>
                  <a:gd name="connsiteY115" fmla="*/ 3968 h 10000"/>
                  <a:gd name="connsiteX116" fmla="*/ 957 w 10000"/>
                  <a:gd name="connsiteY116" fmla="*/ 3757 h 10000"/>
                  <a:gd name="connsiteX117" fmla="*/ 667 w 10000"/>
                  <a:gd name="connsiteY117" fmla="*/ 3704 h 10000"/>
                  <a:gd name="connsiteX118" fmla="*/ 406 w 10000"/>
                  <a:gd name="connsiteY118" fmla="*/ 3704 h 10000"/>
                  <a:gd name="connsiteX119" fmla="*/ 29 w 10000"/>
                  <a:gd name="connsiteY119" fmla="*/ 3439 h 10000"/>
                  <a:gd name="connsiteX120" fmla="*/ 0 w 10000"/>
                  <a:gd name="connsiteY120" fmla="*/ 3916 h 10000"/>
                  <a:gd name="connsiteX121" fmla="*/ 58 w 10000"/>
                  <a:gd name="connsiteY121" fmla="*/ 4603 h 10000"/>
                  <a:gd name="connsiteX122" fmla="*/ 116 w 10000"/>
                  <a:gd name="connsiteY122" fmla="*/ 4973 h 10000"/>
                  <a:gd name="connsiteX123" fmla="*/ 174 w 10000"/>
                  <a:gd name="connsiteY123" fmla="*/ 5239 h 10000"/>
                  <a:gd name="connsiteX124" fmla="*/ 232 w 10000"/>
                  <a:gd name="connsiteY124" fmla="*/ 5609 h 10000"/>
                  <a:gd name="connsiteX125" fmla="*/ 406 w 10000"/>
                  <a:gd name="connsiteY125" fmla="*/ 5926 h 10000"/>
                  <a:gd name="connsiteX126" fmla="*/ 638 w 10000"/>
                  <a:gd name="connsiteY126" fmla="*/ 6455 h 10000"/>
                  <a:gd name="connsiteX127" fmla="*/ 492 w 10000"/>
                  <a:gd name="connsiteY127" fmla="*/ 6350 h 10000"/>
                  <a:gd name="connsiteX128" fmla="*/ 840 w 10000"/>
                  <a:gd name="connsiteY128" fmla="*/ 6825 h 10000"/>
                  <a:gd name="connsiteX129" fmla="*/ 1043 w 10000"/>
                  <a:gd name="connsiteY129" fmla="*/ 6773 h 10000"/>
                  <a:gd name="connsiteX130" fmla="*/ 1015 w 10000"/>
                  <a:gd name="connsiteY130" fmla="*/ 6455 h 10000"/>
                  <a:gd name="connsiteX131" fmla="*/ 1188 w 10000"/>
                  <a:gd name="connsiteY131" fmla="*/ 6508 h 10000"/>
                  <a:gd name="connsiteX132" fmla="*/ 986 w 10000"/>
                  <a:gd name="connsiteY132" fmla="*/ 5873 h 10000"/>
                  <a:gd name="connsiteX133" fmla="*/ 1362 w 10000"/>
                  <a:gd name="connsiteY133" fmla="*/ 5609 h 10000"/>
                  <a:gd name="connsiteX134" fmla="*/ 1566 w 10000"/>
                  <a:gd name="connsiteY134" fmla="*/ 5609 h 10000"/>
                  <a:gd name="connsiteX135" fmla="*/ 1566 w 10000"/>
                  <a:gd name="connsiteY135" fmla="*/ 5873 h 10000"/>
                  <a:gd name="connsiteX136" fmla="*/ 1391 w 10000"/>
                  <a:gd name="connsiteY136" fmla="*/ 6032 h 10000"/>
                  <a:gd name="connsiteX137" fmla="*/ 1276 w 10000"/>
                  <a:gd name="connsiteY137" fmla="*/ 6720 h 10000"/>
                  <a:gd name="connsiteX138" fmla="*/ 1218 w 10000"/>
                  <a:gd name="connsiteY138" fmla="*/ 7037 h 10000"/>
                  <a:gd name="connsiteX139" fmla="*/ 1305 w 10000"/>
                  <a:gd name="connsiteY139" fmla="*/ 7461 h 10000"/>
                  <a:gd name="connsiteX140" fmla="*/ 1478 w 10000"/>
                  <a:gd name="connsiteY140" fmla="*/ 7778 h 10000"/>
                  <a:gd name="connsiteX141" fmla="*/ 2058 w 10000"/>
                  <a:gd name="connsiteY141" fmla="*/ 8413 h 10000"/>
                  <a:gd name="connsiteX142" fmla="*/ 2521 w 10000"/>
                  <a:gd name="connsiteY142" fmla="*/ 8889 h 10000"/>
                  <a:gd name="connsiteX143" fmla="*/ 2869 w 10000"/>
                  <a:gd name="connsiteY143" fmla="*/ 9101 h 10000"/>
                  <a:gd name="connsiteX144" fmla="*/ 3246 w 10000"/>
                  <a:gd name="connsiteY144" fmla="*/ 9312 h 10000"/>
                  <a:gd name="connsiteX145" fmla="*/ 3624 w 10000"/>
                  <a:gd name="connsiteY145" fmla="*/ 9524 h 10000"/>
                  <a:gd name="connsiteX146" fmla="*/ 3972 w 10000"/>
                  <a:gd name="connsiteY146" fmla="*/ 9630 h 10000"/>
                  <a:gd name="connsiteX147" fmla="*/ 4348 w 10000"/>
                  <a:gd name="connsiteY147" fmla="*/ 9789 h 10000"/>
                  <a:gd name="connsiteX148" fmla="*/ 4783 w 10000"/>
                  <a:gd name="connsiteY148" fmla="*/ 9948 h 10000"/>
                  <a:gd name="connsiteX149" fmla="*/ 5246 w 10000"/>
                  <a:gd name="connsiteY149" fmla="*/ 10000 h 10000"/>
                  <a:gd name="connsiteX150" fmla="*/ 5652 w 10000"/>
                  <a:gd name="connsiteY150" fmla="*/ 10000 h 10000"/>
                  <a:gd name="connsiteX151" fmla="*/ 6145 w 10000"/>
                  <a:gd name="connsiteY151" fmla="*/ 9948 h 10000"/>
                  <a:gd name="connsiteX152" fmla="*/ 6493 w 10000"/>
                  <a:gd name="connsiteY152" fmla="*/ 9841 h 10000"/>
                  <a:gd name="connsiteX153" fmla="*/ 6841 w 10000"/>
                  <a:gd name="connsiteY153" fmla="*/ 9736 h 10000"/>
                  <a:gd name="connsiteX154" fmla="*/ 7218 w 10000"/>
                  <a:gd name="connsiteY154" fmla="*/ 9577 h 10000"/>
                  <a:gd name="connsiteX155" fmla="*/ 7565 w 10000"/>
                  <a:gd name="connsiteY155" fmla="*/ 9418 h 10000"/>
                  <a:gd name="connsiteX156" fmla="*/ 7884 w 10000"/>
                  <a:gd name="connsiteY156" fmla="*/ 9207 h 10000"/>
                  <a:gd name="connsiteX157" fmla="*/ 8232 w 10000"/>
                  <a:gd name="connsiteY157" fmla="*/ 8995 h 10000"/>
                  <a:gd name="connsiteX158" fmla="*/ 8551 w 10000"/>
                  <a:gd name="connsiteY15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734 w 10000"/>
                  <a:gd name="connsiteY26" fmla="*/ 5498 h 10000"/>
                  <a:gd name="connsiteX27" fmla="*/ 8734 w 10000"/>
                  <a:gd name="connsiteY27" fmla="*/ 5498 h 10000"/>
                  <a:gd name="connsiteX28" fmla="*/ 8607 w 10000"/>
                  <a:gd name="connsiteY28" fmla="*/ 5271 h 10000"/>
                  <a:gd name="connsiteX29" fmla="*/ 8417 w 10000"/>
                  <a:gd name="connsiteY29" fmla="*/ 5422 h 10000"/>
                  <a:gd name="connsiteX30" fmla="*/ 8291 w 10000"/>
                  <a:gd name="connsiteY30" fmla="*/ 5195 h 10000"/>
                  <a:gd name="connsiteX31" fmla="*/ 8164 w 10000"/>
                  <a:gd name="connsiteY31" fmla="*/ 4968 h 10000"/>
                  <a:gd name="connsiteX32" fmla="*/ 8671 w 10000"/>
                  <a:gd name="connsiteY32" fmla="*/ 4893 h 10000"/>
                  <a:gd name="connsiteX33" fmla="*/ 8227 w 10000"/>
                  <a:gd name="connsiteY33" fmla="*/ 4591 h 10000"/>
                  <a:gd name="connsiteX34" fmla="*/ 7657 w 10000"/>
                  <a:gd name="connsiteY34" fmla="*/ 5044 h 10000"/>
                  <a:gd name="connsiteX35" fmla="*/ 7087 w 10000"/>
                  <a:gd name="connsiteY35" fmla="*/ 5497 h 10000"/>
                  <a:gd name="connsiteX36" fmla="*/ 8037 w 10000"/>
                  <a:gd name="connsiteY36" fmla="*/ 4742 h 10000"/>
                  <a:gd name="connsiteX37" fmla="*/ 7531 w 10000"/>
                  <a:gd name="connsiteY37" fmla="*/ 4817 h 10000"/>
                  <a:gd name="connsiteX38" fmla="*/ 8069 w 10000"/>
                  <a:gd name="connsiteY38" fmla="*/ 4826 h 10000"/>
                  <a:gd name="connsiteX39" fmla="*/ 6950 w 10000"/>
                  <a:gd name="connsiteY39" fmla="*/ 3306 h 10000"/>
                  <a:gd name="connsiteX40" fmla="*/ 6962 w 10000"/>
                  <a:gd name="connsiteY40" fmla="*/ 3305 h 10000"/>
                  <a:gd name="connsiteX41" fmla="*/ 6645 w 10000"/>
                  <a:gd name="connsiteY41" fmla="*/ 3230 h 10000"/>
                  <a:gd name="connsiteX42" fmla="*/ 6519 w 10000"/>
                  <a:gd name="connsiteY42" fmla="*/ 3003 h 10000"/>
                  <a:gd name="connsiteX43" fmla="*/ 5949 w 10000"/>
                  <a:gd name="connsiteY43" fmla="*/ 2473 h 10000"/>
                  <a:gd name="connsiteX44" fmla="*/ 5015 w 10000"/>
                  <a:gd name="connsiteY44" fmla="*/ 3228 h 10000"/>
                  <a:gd name="connsiteX45" fmla="*/ 4898 w 10000"/>
                  <a:gd name="connsiteY45" fmla="*/ 3175 h 10000"/>
                  <a:gd name="connsiteX46" fmla="*/ 4754 w 10000"/>
                  <a:gd name="connsiteY46" fmla="*/ 3122 h 10000"/>
                  <a:gd name="connsiteX47" fmla="*/ 4637 w 10000"/>
                  <a:gd name="connsiteY47" fmla="*/ 3334 h 10000"/>
                  <a:gd name="connsiteX48" fmla="*/ 4464 w 10000"/>
                  <a:gd name="connsiteY48" fmla="*/ 3493 h 10000"/>
                  <a:gd name="connsiteX49" fmla="*/ 4435 w 10000"/>
                  <a:gd name="connsiteY49" fmla="*/ 3651 h 10000"/>
                  <a:gd name="connsiteX50" fmla="*/ 4579 w 10000"/>
                  <a:gd name="connsiteY50" fmla="*/ 3862 h 10000"/>
                  <a:gd name="connsiteX51" fmla="*/ 4637 w 10000"/>
                  <a:gd name="connsiteY51" fmla="*/ 4021 h 10000"/>
                  <a:gd name="connsiteX52" fmla="*/ 4783 w 10000"/>
                  <a:gd name="connsiteY52" fmla="*/ 4021 h 10000"/>
                  <a:gd name="connsiteX53" fmla="*/ 4841 w 10000"/>
                  <a:gd name="connsiteY53" fmla="*/ 4021 h 10000"/>
                  <a:gd name="connsiteX54" fmla="*/ 4927 w 10000"/>
                  <a:gd name="connsiteY54" fmla="*/ 4233 h 10000"/>
                  <a:gd name="connsiteX55" fmla="*/ 5073 w 10000"/>
                  <a:gd name="connsiteY55" fmla="*/ 4603 h 10000"/>
                  <a:gd name="connsiteX56" fmla="*/ 4898 w 10000"/>
                  <a:gd name="connsiteY56" fmla="*/ 4391 h 10000"/>
                  <a:gd name="connsiteX57" fmla="*/ 4812 w 10000"/>
                  <a:gd name="connsiteY57" fmla="*/ 4127 h 10000"/>
                  <a:gd name="connsiteX58" fmla="*/ 4725 w 10000"/>
                  <a:gd name="connsiteY58" fmla="*/ 4339 h 10000"/>
                  <a:gd name="connsiteX59" fmla="*/ 4608 w 10000"/>
                  <a:gd name="connsiteY59" fmla="*/ 4657 h 10000"/>
                  <a:gd name="connsiteX60" fmla="*/ 4608 w 10000"/>
                  <a:gd name="connsiteY60" fmla="*/ 4445 h 10000"/>
                  <a:gd name="connsiteX61" fmla="*/ 4435 w 10000"/>
                  <a:gd name="connsiteY61" fmla="*/ 4339 h 10000"/>
                  <a:gd name="connsiteX62" fmla="*/ 4406 w 10000"/>
                  <a:gd name="connsiteY62" fmla="*/ 3968 h 10000"/>
                  <a:gd name="connsiteX63" fmla="*/ 4261 w 10000"/>
                  <a:gd name="connsiteY63" fmla="*/ 4021 h 10000"/>
                  <a:gd name="connsiteX64" fmla="*/ 4319 w 10000"/>
                  <a:gd name="connsiteY64" fmla="*/ 3598 h 10000"/>
                  <a:gd name="connsiteX65" fmla="*/ 4232 w 10000"/>
                  <a:gd name="connsiteY65" fmla="*/ 3598 h 10000"/>
                  <a:gd name="connsiteX66" fmla="*/ 4319 w 10000"/>
                  <a:gd name="connsiteY66" fmla="*/ 3069 h 10000"/>
                  <a:gd name="connsiteX67" fmla="*/ 4464 w 10000"/>
                  <a:gd name="connsiteY67" fmla="*/ 3069 h 10000"/>
                  <a:gd name="connsiteX68" fmla="*/ 4522 w 10000"/>
                  <a:gd name="connsiteY68" fmla="*/ 3386 h 10000"/>
                  <a:gd name="connsiteX69" fmla="*/ 4551 w 10000"/>
                  <a:gd name="connsiteY69" fmla="*/ 3175 h 10000"/>
                  <a:gd name="connsiteX70" fmla="*/ 4493 w 10000"/>
                  <a:gd name="connsiteY70" fmla="*/ 3016 h 10000"/>
                  <a:gd name="connsiteX71" fmla="*/ 4348 w 10000"/>
                  <a:gd name="connsiteY71" fmla="*/ 2910 h 10000"/>
                  <a:gd name="connsiteX72" fmla="*/ 4377 w 10000"/>
                  <a:gd name="connsiteY72" fmla="*/ 2487 h 10000"/>
                  <a:gd name="connsiteX73" fmla="*/ 4319 w 10000"/>
                  <a:gd name="connsiteY73" fmla="*/ 2275 h 10000"/>
                  <a:gd name="connsiteX74" fmla="*/ 4289 w 10000"/>
                  <a:gd name="connsiteY74" fmla="*/ 1641 h 10000"/>
                  <a:gd name="connsiteX75" fmla="*/ 4348 w 10000"/>
                  <a:gd name="connsiteY75" fmla="*/ 1641 h 10000"/>
                  <a:gd name="connsiteX76" fmla="*/ 4261 w 10000"/>
                  <a:gd name="connsiteY76" fmla="*/ 1534 h 10000"/>
                  <a:gd name="connsiteX77" fmla="*/ 4000 w 10000"/>
                  <a:gd name="connsiteY77" fmla="*/ 1746 h 10000"/>
                  <a:gd name="connsiteX78" fmla="*/ 3942 w 10000"/>
                  <a:gd name="connsiteY78" fmla="*/ 1323 h 10000"/>
                  <a:gd name="connsiteX79" fmla="*/ 4145 w 10000"/>
                  <a:gd name="connsiteY79" fmla="*/ 582 h 10000"/>
                  <a:gd name="connsiteX80" fmla="*/ 3972 w 10000"/>
                  <a:gd name="connsiteY80" fmla="*/ 318 h 10000"/>
                  <a:gd name="connsiteX81" fmla="*/ 3972 w 10000"/>
                  <a:gd name="connsiteY81" fmla="*/ 212 h 10000"/>
                  <a:gd name="connsiteX82" fmla="*/ 3710 w 10000"/>
                  <a:gd name="connsiteY82" fmla="*/ 0 h 10000"/>
                  <a:gd name="connsiteX83" fmla="*/ 3624 w 10000"/>
                  <a:gd name="connsiteY83" fmla="*/ 212 h 10000"/>
                  <a:gd name="connsiteX84" fmla="*/ 3536 w 10000"/>
                  <a:gd name="connsiteY84" fmla="*/ 635 h 10000"/>
                  <a:gd name="connsiteX85" fmla="*/ 3420 w 10000"/>
                  <a:gd name="connsiteY85" fmla="*/ 688 h 10000"/>
                  <a:gd name="connsiteX86" fmla="*/ 3594 w 10000"/>
                  <a:gd name="connsiteY86" fmla="*/ 900 h 10000"/>
                  <a:gd name="connsiteX87" fmla="*/ 3624 w 10000"/>
                  <a:gd name="connsiteY87" fmla="*/ 1164 h 10000"/>
                  <a:gd name="connsiteX88" fmla="*/ 3536 w 10000"/>
                  <a:gd name="connsiteY88" fmla="*/ 1323 h 10000"/>
                  <a:gd name="connsiteX89" fmla="*/ 3624 w 10000"/>
                  <a:gd name="connsiteY89" fmla="*/ 1799 h 10000"/>
                  <a:gd name="connsiteX90" fmla="*/ 3565 w 10000"/>
                  <a:gd name="connsiteY90" fmla="*/ 2223 h 10000"/>
                  <a:gd name="connsiteX91" fmla="*/ 3130 w 10000"/>
                  <a:gd name="connsiteY91" fmla="*/ 2539 h 10000"/>
                  <a:gd name="connsiteX92" fmla="*/ 3101 w 10000"/>
                  <a:gd name="connsiteY92" fmla="*/ 2381 h 10000"/>
                  <a:gd name="connsiteX93" fmla="*/ 3073 w 10000"/>
                  <a:gd name="connsiteY93" fmla="*/ 2593 h 10000"/>
                  <a:gd name="connsiteX94" fmla="*/ 3188 w 10000"/>
                  <a:gd name="connsiteY94" fmla="*/ 2804 h 10000"/>
                  <a:gd name="connsiteX95" fmla="*/ 3478 w 10000"/>
                  <a:gd name="connsiteY95" fmla="*/ 2593 h 10000"/>
                  <a:gd name="connsiteX96" fmla="*/ 3594 w 10000"/>
                  <a:gd name="connsiteY96" fmla="*/ 2752 h 10000"/>
                  <a:gd name="connsiteX97" fmla="*/ 3392 w 10000"/>
                  <a:gd name="connsiteY97" fmla="*/ 2804 h 10000"/>
                  <a:gd name="connsiteX98" fmla="*/ 1349 w 10000"/>
                  <a:gd name="connsiteY98" fmla="*/ 2289 h 10000"/>
                  <a:gd name="connsiteX99" fmla="*/ 2754 w 10000"/>
                  <a:gd name="connsiteY99" fmla="*/ 2857 h 10000"/>
                  <a:gd name="connsiteX100" fmla="*/ 1630 w 10000"/>
                  <a:gd name="connsiteY100" fmla="*/ 1022 h 10000"/>
                  <a:gd name="connsiteX101" fmla="*/ 2656 w 10000"/>
                  <a:gd name="connsiteY101" fmla="*/ 2472 h 10000"/>
                  <a:gd name="connsiteX102" fmla="*/ 2898 w 10000"/>
                  <a:gd name="connsiteY102" fmla="*/ 3545 h 10000"/>
                  <a:gd name="connsiteX103" fmla="*/ 2840 w 10000"/>
                  <a:gd name="connsiteY103" fmla="*/ 3916 h 10000"/>
                  <a:gd name="connsiteX104" fmla="*/ 1349 w 10000"/>
                  <a:gd name="connsiteY104" fmla="*/ 2289 h 10000"/>
                  <a:gd name="connsiteX105" fmla="*/ 1349 w 10000"/>
                  <a:gd name="connsiteY105" fmla="*/ 2289 h 10000"/>
                  <a:gd name="connsiteX106" fmla="*/ 2377 w 10000"/>
                  <a:gd name="connsiteY106" fmla="*/ 3598 h 10000"/>
                  <a:gd name="connsiteX107" fmla="*/ 2377 w 10000"/>
                  <a:gd name="connsiteY107" fmla="*/ 3968 h 10000"/>
                  <a:gd name="connsiteX108" fmla="*/ 2231 w 10000"/>
                  <a:gd name="connsiteY108" fmla="*/ 4445 h 10000"/>
                  <a:gd name="connsiteX109" fmla="*/ 2000 w 10000"/>
                  <a:gd name="connsiteY109" fmla="*/ 4021 h 10000"/>
                  <a:gd name="connsiteX110" fmla="*/ 1884 w 10000"/>
                  <a:gd name="connsiteY110" fmla="*/ 3545 h 10000"/>
                  <a:gd name="connsiteX111" fmla="*/ 1652 w 10000"/>
                  <a:gd name="connsiteY111" fmla="*/ 3545 h 10000"/>
                  <a:gd name="connsiteX112" fmla="*/ 1478 w 10000"/>
                  <a:gd name="connsiteY112" fmla="*/ 3757 h 10000"/>
                  <a:gd name="connsiteX113" fmla="*/ 1247 w 10000"/>
                  <a:gd name="connsiteY113" fmla="*/ 3757 h 10000"/>
                  <a:gd name="connsiteX114" fmla="*/ 1072 w 10000"/>
                  <a:gd name="connsiteY114" fmla="*/ 3968 h 10000"/>
                  <a:gd name="connsiteX115" fmla="*/ 957 w 10000"/>
                  <a:gd name="connsiteY115" fmla="*/ 3757 h 10000"/>
                  <a:gd name="connsiteX116" fmla="*/ 667 w 10000"/>
                  <a:gd name="connsiteY116" fmla="*/ 3704 h 10000"/>
                  <a:gd name="connsiteX117" fmla="*/ 406 w 10000"/>
                  <a:gd name="connsiteY117" fmla="*/ 3704 h 10000"/>
                  <a:gd name="connsiteX118" fmla="*/ 29 w 10000"/>
                  <a:gd name="connsiteY118" fmla="*/ 3439 h 10000"/>
                  <a:gd name="connsiteX119" fmla="*/ 0 w 10000"/>
                  <a:gd name="connsiteY119" fmla="*/ 3916 h 10000"/>
                  <a:gd name="connsiteX120" fmla="*/ 58 w 10000"/>
                  <a:gd name="connsiteY120" fmla="*/ 4603 h 10000"/>
                  <a:gd name="connsiteX121" fmla="*/ 116 w 10000"/>
                  <a:gd name="connsiteY121" fmla="*/ 4973 h 10000"/>
                  <a:gd name="connsiteX122" fmla="*/ 174 w 10000"/>
                  <a:gd name="connsiteY122" fmla="*/ 5239 h 10000"/>
                  <a:gd name="connsiteX123" fmla="*/ 232 w 10000"/>
                  <a:gd name="connsiteY123" fmla="*/ 5609 h 10000"/>
                  <a:gd name="connsiteX124" fmla="*/ 406 w 10000"/>
                  <a:gd name="connsiteY124" fmla="*/ 5926 h 10000"/>
                  <a:gd name="connsiteX125" fmla="*/ 638 w 10000"/>
                  <a:gd name="connsiteY125" fmla="*/ 6455 h 10000"/>
                  <a:gd name="connsiteX126" fmla="*/ 492 w 10000"/>
                  <a:gd name="connsiteY126" fmla="*/ 6350 h 10000"/>
                  <a:gd name="connsiteX127" fmla="*/ 840 w 10000"/>
                  <a:gd name="connsiteY127" fmla="*/ 6825 h 10000"/>
                  <a:gd name="connsiteX128" fmla="*/ 1043 w 10000"/>
                  <a:gd name="connsiteY128" fmla="*/ 6773 h 10000"/>
                  <a:gd name="connsiteX129" fmla="*/ 1015 w 10000"/>
                  <a:gd name="connsiteY129" fmla="*/ 6455 h 10000"/>
                  <a:gd name="connsiteX130" fmla="*/ 1188 w 10000"/>
                  <a:gd name="connsiteY130" fmla="*/ 6508 h 10000"/>
                  <a:gd name="connsiteX131" fmla="*/ 986 w 10000"/>
                  <a:gd name="connsiteY131" fmla="*/ 5873 h 10000"/>
                  <a:gd name="connsiteX132" fmla="*/ 1362 w 10000"/>
                  <a:gd name="connsiteY132" fmla="*/ 5609 h 10000"/>
                  <a:gd name="connsiteX133" fmla="*/ 1566 w 10000"/>
                  <a:gd name="connsiteY133" fmla="*/ 5609 h 10000"/>
                  <a:gd name="connsiteX134" fmla="*/ 1566 w 10000"/>
                  <a:gd name="connsiteY134" fmla="*/ 5873 h 10000"/>
                  <a:gd name="connsiteX135" fmla="*/ 1391 w 10000"/>
                  <a:gd name="connsiteY135" fmla="*/ 6032 h 10000"/>
                  <a:gd name="connsiteX136" fmla="*/ 1276 w 10000"/>
                  <a:gd name="connsiteY136" fmla="*/ 6720 h 10000"/>
                  <a:gd name="connsiteX137" fmla="*/ 1218 w 10000"/>
                  <a:gd name="connsiteY137" fmla="*/ 7037 h 10000"/>
                  <a:gd name="connsiteX138" fmla="*/ 1305 w 10000"/>
                  <a:gd name="connsiteY138" fmla="*/ 7461 h 10000"/>
                  <a:gd name="connsiteX139" fmla="*/ 1478 w 10000"/>
                  <a:gd name="connsiteY139" fmla="*/ 7778 h 10000"/>
                  <a:gd name="connsiteX140" fmla="*/ 2058 w 10000"/>
                  <a:gd name="connsiteY140" fmla="*/ 8413 h 10000"/>
                  <a:gd name="connsiteX141" fmla="*/ 2521 w 10000"/>
                  <a:gd name="connsiteY141" fmla="*/ 8889 h 10000"/>
                  <a:gd name="connsiteX142" fmla="*/ 2869 w 10000"/>
                  <a:gd name="connsiteY142" fmla="*/ 9101 h 10000"/>
                  <a:gd name="connsiteX143" fmla="*/ 3246 w 10000"/>
                  <a:gd name="connsiteY143" fmla="*/ 9312 h 10000"/>
                  <a:gd name="connsiteX144" fmla="*/ 3624 w 10000"/>
                  <a:gd name="connsiteY144" fmla="*/ 9524 h 10000"/>
                  <a:gd name="connsiteX145" fmla="*/ 3972 w 10000"/>
                  <a:gd name="connsiteY145" fmla="*/ 9630 h 10000"/>
                  <a:gd name="connsiteX146" fmla="*/ 4348 w 10000"/>
                  <a:gd name="connsiteY146" fmla="*/ 9789 h 10000"/>
                  <a:gd name="connsiteX147" fmla="*/ 4783 w 10000"/>
                  <a:gd name="connsiteY147" fmla="*/ 9948 h 10000"/>
                  <a:gd name="connsiteX148" fmla="*/ 5246 w 10000"/>
                  <a:gd name="connsiteY148" fmla="*/ 10000 h 10000"/>
                  <a:gd name="connsiteX149" fmla="*/ 5652 w 10000"/>
                  <a:gd name="connsiteY149" fmla="*/ 10000 h 10000"/>
                  <a:gd name="connsiteX150" fmla="*/ 6145 w 10000"/>
                  <a:gd name="connsiteY150" fmla="*/ 9948 h 10000"/>
                  <a:gd name="connsiteX151" fmla="*/ 6493 w 10000"/>
                  <a:gd name="connsiteY151" fmla="*/ 9841 h 10000"/>
                  <a:gd name="connsiteX152" fmla="*/ 6841 w 10000"/>
                  <a:gd name="connsiteY152" fmla="*/ 9736 h 10000"/>
                  <a:gd name="connsiteX153" fmla="*/ 7218 w 10000"/>
                  <a:gd name="connsiteY153" fmla="*/ 9577 h 10000"/>
                  <a:gd name="connsiteX154" fmla="*/ 7565 w 10000"/>
                  <a:gd name="connsiteY154" fmla="*/ 9418 h 10000"/>
                  <a:gd name="connsiteX155" fmla="*/ 7884 w 10000"/>
                  <a:gd name="connsiteY155" fmla="*/ 9207 h 10000"/>
                  <a:gd name="connsiteX156" fmla="*/ 8232 w 10000"/>
                  <a:gd name="connsiteY156" fmla="*/ 8995 h 10000"/>
                  <a:gd name="connsiteX157" fmla="*/ 8551 w 10000"/>
                  <a:gd name="connsiteY15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734 w 10000"/>
                  <a:gd name="connsiteY25" fmla="*/ 5498 h 10000"/>
                  <a:gd name="connsiteX26" fmla="*/ 8734 w 10000"/>
                  <a:gd name="connsiteY26" fmla="*/ 5498 h 10000"/>
                  <a:gd name="connsiteX27" fmla="*/ 8607 w 10000"/>
                  <a:gd name="connsiteY27" fmla="*/ 5271 h 10000"/>
                  <a:gd name="connsiteX28" fmla="*/ 8417 w 10000"/>
                  <a:gd name="connsiteY28" fmla="*/ 5422 h 10000"/>
                  <a:gd name="connsiteX29" fmla="*/ 8291 w 10000"/>
                  <a:gd name="connsiteY29" fmla="*/ 5195 h 10000"/>
                  <a:gd name="connsiteX30" fmla="*/ 8164 w 10000"/>
                  <a:gd name="connsiteY30" fmla="*/ 4968 h 10000"/>
                  <a:gd name="connsiteX31" fmla="*/ 8671 w 10000"/>
                  <a:gd name="connsiteY31" fmla="*/ 4893 h 10000"/>
                  <a:gd name="connsiteX32" fmla="*/ 8227 w 10000"/>
                  <a:gd name="connsiteY32" fmla="*/ 4591 h 10000"/>
                  <a:gd name="connsiteX33" fmla="*/ 7657 w 10000"/>
                  <a:gd name="connsiteY33" fmla="*/ 5044 h 10000"/>
                  <a:gd name="connsiteX34" fmla="*/ 7087 w 10000"/>
                  <a:gd name="connsiteY34" fmla="*/ 5497 h 10000"/>
                  <a:gd name="connsiteX35" fmla="*/ 8037 w 10000"/>
                  <a:gd name="connsiteY35" fmla="*/ 4742 h 10000"/>
                  <a:gd name="connsiteX36" fmla="*/ 7531 w 10000"/>
                  <a:gd name="connsiteY36" fmla="*/ 4817 h 10000"/>
                  <a:gd name="connsiteX37" fmla="*/ 8069 w 10000"/>
                  <a:gd name="connsiteY37" fmla="*/ 4826 h 10000"/>
                  <a:gd name="connsiteX38" fmla="*/ 6950 w 10000"/>
                  <a:gd name="connsiteY38" fmla="*/ 3306 h 10000"/>
                  <a:gd name="connsiteX39" fmla="*/ 6962 w 10000"/>
                  <a:gd name="connsiteY39" fmla="*/ 3305 h 10000"/>
                  <a:gd name="connsiteX40" fmla="*/ 6645 w 10000"/>
                  <a:gd name="connsiteY40" fmla="*/ 3230 h 10000"/>
                  <a:gd name="connsiteX41" fmla="*/ 6519 w 10000"/>
                  <a:gd name="connsiteY41" fmla="*/ 3003 h 10000"/>
                  <a:gd name="connsiteX42" fmla="*/ 5949 w 10000"/>
                  <a:gd name="connsiteY42" fmla="*/ 2473 h 10000"/>
                  <a:gd name="connsiteX43" fmla="*/ 5015 w 10000"/>
                  <a:gd name="connsiteY43" fmla="*/ 3228 h 10000"/>
                  <a:gd name="connsiteX44" fmla="*/ 4898 w 10000"/>
                  <a:gd name="connsiteY44" fmla="*/ 3175 h 10000"/>
                  <a:gd name="connsiteX45" fmla="*/ 4754 w 10000"/>
                  <a:gd name="connsiteY45" fmla="*/ 3122 h 10000"/>
                  <a:gd name="connsiteX46" fmla="*/ 4637 w 10000"/>
                  <a:gd name="connsiteY46" fmla="*/ 3334 h 10000"/>
                  <a:gd name="connsiteX47" fmla="*/ 4464 w 10000"/>
                  <a:gd name="connsiteY47" fmla="*/ 3493 h 10000"/>
                  <a:gd name="connsiteX48" fmla="*/ 4435 w 10000"/>
                  <a:gd name="connsiteY48" fmla="*/ 3651 h 10000"/>
                  <a:gd name="connsiteX49" fmla="*/ 4579 w 10000"/>
                  <a:gd name="connsiteY49" fmla="*/ 3862 h 10000"/>
                  <a:gd name="connsiteX50" fmla="*/ 4637 w 10000"/>
                  <a:gd name="connsiteY50" fmla="*/ 4021 h 10000"/>
                  <a:gd name="connsiteX51" fmla="*/ 4783 w 10000"/>
                  <a:gd name="connsiteY51" fmla="*/ 4021 h 10000"/>
                  <a:gd name="connsiteX52" fmla="*/ 4841 w 10000"/>
                  <a:gd name="connsiteY52" fmla="*/ 4021 h 10000"/>
                  <a:gd name="connsiteX53" fmla="*/ 4927 w 10000"/>
                  <a:gd name="connsiteY53" fmla="*/ 4233 h 10000"/>
                  <a:gd name="connsiteX54" fmla="*/ 5073 w 10000"/>
                  <a:gd name="connsiteY54" fmla="*/ 4603 h 10000"/>
                  <a:gd name="connsiteX55" fmla="*/ 4898 w 10000"/>
                  <a:gd name="connsiteY55" fmla="*/ 4391 h 10000"/>
                  <a:gd name="connsiteX56" fmla="*/ 4812 w 10000"/>
                  <a:gd name="connsiteY56" fmla="*/ 4127 h 10000"/>
                  <a:gd name="connsiteX57" fmla="*/ 4725 w 10000"/>
                  <a:gd name="connsiteY57" fmla="*/ 4339 h 10000"/>
                  <a:gd name="connsiteX58" fmla="*/ 4608 w 10000"/>
                  <a:gd name="connsiteY58" fmla="*/ 4657 h 10000"/>
                  <a:gd name="connsiteX59" fmla="*/ 4608 w 10000"/>
                  <a:gd name="connsiteY59" fmla="*/ 4445 h 10000"/>
                  <a:gd name="connsiteX60" fmla="*/ 4435 w 10000"/>
                  <a:gd name="connsiteY60" fmla="*/ 4339 h 10000"/>
                  <a:gd name="connsiteX61" fmla="*/ 4406 w 10000"/>
                  <a:gd name="connsiteY61" fmla="*/ 3968 h 10000"/>
                  <a:gd name="connsiteX62" fmla="*/ 4261 w 10000"/>
                  <a:gd name="connsiteY62" fmla="*/ 4021 h 10000"/>
                  <a:gd name="connsiteX63" fmla="*/ 4319 w 10000"/>
                  <a:gd name="connsiteY63" fmla="*/ 3598 h 10000"/>
                  <a:gd name="connsiteX64" fmla="*/ 4232 w 10000"/>
                  <a:gd name="connsiteY64" fmla="*/ 3598 h 10000"/>
                  <a:gd name="connsiteX65" fmla="*/ 4319 w 10000"/>
                  <a:gd name="connsiteY65" fmla="*/ 3069 h 10000"/>
                  <a:gd name="connsiteX66" fmla="*/ 4464 w 10000"/>
                  <a:gd name="connsiteY66" fmla="*/ 3069 h 10000"/>
                  <a:gd name="connsiteX67" fmla="*/ 4522 w 10000"/>
                  <a:gd name="connsiteY67" fmla="*/ 3386 h 10000"/>
                  <a:gd name="connsiteX68" fmla="*/ 4551 w 10000"/>
                  <a:gd name="connsiteY68" fmla="*/ 3175 h 10000"/>
                  <a:gd name="connsiteX69" fmla="*/ 4493 w 10000"/>
                  <a:gd name="connsiteY69" fmla="*/ 3016 h 10000"/>
                  <a:gd name="connsiteX70" fmla="*/ 4348 w 10000"/>
                  <a:gd name="connsiteY70" fmla="*/ 2910 h 10000"/>
                  <a:gd name="connsiteX71" fmla="*/ 4377 w 10000"/>
                  <a:gd name="connsiteY71" fmla="*/ 2487 h 10000"/>
                  <a:gd name="connsiteX72" fmla="*/ 4319 w 10000"/>
                  <a:gd name="connsiteY72" fmla="*/ 2275 h 10000"/>
                  <a:gd name="connsiteX73" fmla="*/ 4289 w 10000"/>
                  <a:gd name="connsiteY73" fmla="*/ 1641 h 10000"/>
                  <a:gd name="connsiteX74" fmla="*/ 4348 w 10000"/>
                  <a:gd name="connsiteY74" fmla="*/ 1641 h 10000"/>
                  <a:gd name="connsiteX75" fmla="*/ 4261 w 10000"/>
                  <a:gd name="connsiteY75" fmla="*/ 1534 h 10000"/>
                  <a:gd name="connsiteX76" fmla="*/ 4000 w 10000"/>
                  <a:gd name="connsiteY76" fmla="*/ 1746 h 10000"/>
                  <a:gd name="connsiteX77" fmla="*/ 3942 w 10000"/>
                  <a:gd name="connsiteY77" fmla="*/ 1323 h 10000"/>
                  <a:gd name="connsiteX78" fmla="*/ 4145 w 10000"/>
                  <a:gd name="connsiteY78" fmla="*/ 582 h 10000"/>
                  <a:gd name="connsiteX79" fmla="*/ 3972 w 10000"/>
                  <a:gd name="connsiteY79" fmla="*/ 318 h 10000"/>
                  <a:gd name="connsiteX80" fmla="*/ 3972 w 10000"/>
                  <a:gd name="connsiteY80" fmla="*/ 212 h 10000"/>
                  <a:gd name="connsiteX81" fmla="*/ 3710 w 10000"/>
                  <a:gd name="connsiteY81" fmla="*/ 0 h 10000"/>
                  <a:gd name="connsiteX82" fmla="*/ 3624 w 10000"/>
                  <a:gd name="connsiteY82" fmla="*/ 212 h 10000"/>
                  <a:gd name="connsiteX83" fmla="*/ 3536 w 10000"/>
                  <a:gd name="connsiteY83" fmla="*/ 635 h 10000"/>
                  <a:gd name="connsiteX84" fmla="*/ 3420 w 10000"/>
                  <a:gd name="connsiteY84" fmla="*/ 688 h 10000"/>
                  <a:gd name="connsiteX85" fmla="*/ 3594 w 10000"/>
                  <a:gd name="connsiteY85" fmla="*/ 900 h 10000"/>
                  <a:gd name="connsiteX86" fmla="*/ 3624 w 10000"/>
                  <a:gd name="connsiteY86" fmla="*/ 1164 h 10000"/>
                  <a:gd name="connsiteX87" fmla="*/ 3536 w 10000"/>
                  <a:gd name="connsiteY87" fmla="*/ 1323 h 10000"/>
                  <a:gd name="connsiteX88" fmla="*/ 3624 w 10000"/>
                  <a:gd name="connsiteY88" fmla="*/ 1799 h 10000"/>
                  <a:gd name="connsiteX89" fmla="*/ 3565 w 10000"/>
                  <a:gd name="connsiteY89" fmla="*/ 2223 h 10000"/>
                  <a:gd name="connsiteX90" fmla="*/ 3130 w 10000"/>
                  <a:gd name="connsiteY90" fmla="*/ 2539 h 10000"/>
                  <a:gd name="connsiteX91" fmla="*/ 3101 w 10000"/>
                  <a:gd name="connsiteY91" fmla="*/ 2381 h 10000"/>
                  <a:gd name="connsiteX92" fmla="*/ 3073 w 10000"/>
                  <a:gd name="connsiteY92" fmla="*/ 2593 h 10000"/>
                  <a:gd name="connsiteX93" fmla="*/ 3188 w 10000"/>
                  <a:gd name="connsiteY93" fmla="*/ 2804 h 10000"/>
                  <a:gd name="connsiteX94" fmla="*/ 3478 w 10000"/>
                  <a:gd name="connsiteY94" fmla="*/ 2593 h 10000"/>
                  <a:gd name="connsiteX95" fmla="*/ 3594 w 10000"/>
                  <a:gd name="connsiteY95" fmla="*/ 2752 h 10000"/>
                  <a:gd name="connsiteX96" fmla="*/ 3392 w 10000"/>
                  <a:gd name="connsiteY96" fmla="*/ 2804 h 10000"/>
                  <a:gd name="connsiteX97" fmla="*/ 1349 w 10000"/>
                  <a:gd name="connsiteY97" fmla="*/ 2289 h 10000"/>
                  <a:gd name="connsiteX98" fmla="*/ 2754 w 10000"/>
                  <a:gd name="connsiteY98" fmla="*/ 2857 h 10000"/>
                  <a:gd name="connsiteX99" fmla="*/ 1630 w 10000"/>
                  <a:gd name="connsiteY99" fmla="*/ 1022 h 10000"/>
                  <a:gd name="connsiteX100" fmla="*/ 2656 w 10000"/>
                  <a:gd name="connsiteY100" fmla="*/ 2472 h 10000"/>
                  <a:gd name="connsiteX101" fmla="*/ 2898 w 10000"/>
                  <a:gd name="connsiteY101" fmla="*/ 3545 h 10000"/>
                  <a:gd name="connsiteX102" fmla="*/ 2840 w 10000"/>
                  <a:gd name="connsiteY102" fmla="*/ 3916 h 10000"/>
                  <a:gd name="connsiteX103" fmla="*/ 1349 w 10000"/>
                  <a:gd name="connsiteY103" fmla="*/ 2289 h 10000"/>
                  <a:gd name="connsiteX104" fmla="*/ 1349 w 10000"/>
                  <a:gd name="connsiteY104" fmla="*/ 2289 h 10000"/>
                  <a:gd name="connsiteX105" fmla="*/ 2377 w 10000"/>
                  <a:gd name="connsiteY105" fmla="*/ 3598 h 10000"/>
                  <a:gd name="connsiteX106" fmla="*/ 2377 w 10000"/>
                  <a:gd name="connsiteY106" fmla="*/ 3968 h 10000"/>
                  <a:gd name="connsiteX107" fmla="*/ 2231 w 10000"/>
                  <a:gd name="connsiteY107" fmla="*/ 4445 h 10000"/>
                  <a:gd name="connsiteX108" fmla="*/ 2000 w 10000"/>
                  <a:gd name="connsiteY108" fmla="*/ 4021 h 10000"/>
                  <a:gd name="connsiteX109" fmla="*/ 1884 w 10000"/>
                  <a:gd name="connsiteY109" fmla="*/ 3545 h 10000"/>
                  <a:gd name="connsiteX110" fmla="*/ 1652 w 10000"/>
                  <a:gd name="connsiteY110" fmla="*/ 3545 h 10000"/>
                  <a:gd name="connsiteX111" fmla="*/ 1478 w 10000"/>
                  <a:gd name="connsiteY111" fmla="*/ 3757 h 10000"/>
                  <a:gd name="connsiteX112" fmla="*/ 1247 w 10000"/>
                  <a:gd name="connsiteY112" fmla="*/ 3757 h 10000"/>
                  <a:gd name="connsiteX113" fmla="*/ 1072 w 10000"/>
                  <a:gd name="connsiteY113" fmla="*/ 3968 h 10000"/>
                  <a:gd name="connsiteX114" fmla="*/ 957 w 10000"/>
                  <a:gd name="connsiteY114" fmla="*/ 3757 h 10000"/>
                  <a:gd name="connsiteX115" fmla="*/ 667 w 10000"/>
                  <a:gd name="connsiteY115" fmla="*/ 3704 h 10000"/>
                  <a:gd name="connsiteX116" fmla="*/ 406 w 10000"/>
                  <a:gd name="connsiteY116" fmla="*/ 3704 h 10000"/>
                  <a:gd name="connsiteX117" fmla="*/ 29 w 10000"/>
                  <a:gd name="connsiteY117" fmla="*/ 3439 h 10000"/>
                  <a:gd name="connsiteX118" fmla="*/ 0 w 10000"/>
                  <a:gd name="connsiteY118" fmla="*/ 3916 h 10000"/>
                  <a:gd name="connsiteX119" fmla="*/ 58 w 10000"/>
                  <a:gd name="connsiteY119" fmla="*/ 4603 h 10000"/>
                  <a:gd name="connsiteX120" fmla="*/ 116 w 10000"/>
                  <a:gd name="connsiteY120" fmla="*/ 4973 h 10000"/>
                  <a:gd name="connsiteX121" fmla="*/ 174 w 10000"/>
                  <a:gd name="connsiteY121" fmla="*/ 5239 h 10000"/>
                  <a:gd name="connsiteX122" fmla="*/ 232 w 10000"/>
                  <a:gd name="connsiteY122" fmla="*/ 5609 h 10000"/>
                  <a:gd name="connsiteX123" fmla="*/ 406 w 10000"/>
                  <a:gd name="connsiteY123" fmla="*/ 5926 h 10000"/>
                  <a:gd name="connsiteX124" fmla="*/ 638 w 10000"/>
                  <a:gd name="connsiteY124" fmla="*/ 6455 h 10000"/>
                  <a:gd name="connsiteX125" fmla="*/ 492 w 10000"/>
                  <a:gd name="connsiteY125" fmla="*/ 6350 h 10000"/>
                  <a:gd name="connsiteX126" fmla="*/ 840 w 10000"/>
                  <a:gd name="connsiteY126" fmla="*/ 6825 h 10000"/>
                  <a:gd name="connsiteX127" fmla="*/ 1043 w 10000"/>
                  <a:gd name="connsiteY127" fmla="*/ 6773 h 10000"/>
                  <a:gd name="connsiteX128" fmla="*/ 1015 w 10000"/>
                  <a:gd name="connsiteY128" fmla="*/ 6455 h 10000"/>
                  <a:gd name="connsiteX129" fmla="*/ 1188 w 10000"/>
                  <a:gd name="connsiteY129" fmla="*/ 6508 h 10000"/>
                  <a:gd name="connsiteX130" fmla="*/ 986 w 10000"/>
                  <a:gd name="connsiteY130" fmla="*/ 5873 h 10000"/>
                  <a:gd name="connsiteX131" fmla="*/ 1362 w 10000"/>
                  <a:gd name="connsiteY131" fmla="*/ 5609 h 10000"/>
                  <a:gd name="connsiteX132" fmla="*/ 1566 w 10000"/>
                  <a:gd name="connsiteY132" fmla="*/ 5609 h 10000"/>
                  <a:gd name="connsiteX133" fmla="*/ 1566 w 10000"/>
                  <a:gd name="connsiteY133" fmla="*/ 5873 h 10000"/>
                  <a:gd name="connsiteX134" fmla="*/ 1391 w 10000"/>
                  <a:gd name="connsiteY134" fmla="*/ 6032 h 10000"/>
                  <a:gd name="connsiteX135" fmla="*/ 1276 w 10000"/>
                  <a:gd name="connsiteY135" fmla="*/ 6720 h 10000"/>
                  <a:gd name="connsiteX136" fmla="*/ 1218 w 10000"/>
                  <a:gd name="connsiteY136" fmla="*/ 7037 h 10000"/>
                  <a:gd name="connsiteX137" fmla="*/ 1305 w 10000"/>
                  <a:gd name="connsiteY137" fmla="*/ 7461 h 10000"/>
                  <a:gd name="connsiteX138" fmla="*/ 1478 w 10000"/>
                  <a:gd name="connsiteY138" fmla="*/ 7778 h 10000"/>
                  <a:gd name="connsiteX139" fmla="*/ 2058 w 10000"/>
                  <a:gd name="connsiteY139" fmla="*/ 8413 h 10000"/>
                  <a:gd name="connsiteX140" fmla="*/ 2521 w 10000"/>
                  <a:gd name="connsiteY140" fmla="*/ 8889 h 10000"/>
                  <a:gd name="connsiteX141" fmla="*/ 2869 w 10000"/>
                  <a:gd name="connsiteY141" fmla="*/ 9101 h 10000"/>
                  <a:gd name="connsiteX142" fmla="*/ 3246 w 10000"/>
                  <a:gd name="connsiteY142" fmla="*/ 9312 h 10000"/>
                  <a:gd name="connsiteX143" fmla="*/ 3624 w 10000"/>
                  <a:gd name="connsiteY143" fmla="*/ 9524 h 10000"/>
                  <a:gd name="connsiteX144" fmla="*/ 3972 w 10000"/>
                  <a:gd name="connsiteY144" fmla="*/ 9630 h 10000"/>
                  <a:gd name="connsiteX145" fmla="*/ 4348 w 10000"/>
                  <a:gd name="connsiteY145" fmla="*/ 9789 h 10000"/>
                  <a:gd name="connsiteX146" fmla="*/ 4783 w 10000"/>
                  <a:gd name="connsiteY146" fmla="*/ 9948 h 10000"/>
                  <a:gd name="connsiteX147" fmla="*/ 5246 w 10000"/>
                  <a:gd name="connsiteY147" fmla="*/ 10000 h 10000"/>
                  <a:gd name="connsiteX148" fmla="*/ 5652 w 10000"/>
                  <a:gd name="connsiteY148" fmla="*/ 10000 h 10000"/>
                  <a:gd name="connsiteX149" fmla="*/ 6145 w 10000"/>
                  <a:gd name="connsiteY149" fmla="*/ 9948 h 10000"/>
                  <a:gd name="connsiteX150" fmla="*/ 6493 w 10000"/>
                  <a:gd name="connsiteY150" fmla="*/ 9841 h 10000"/>
                  <a:gd name="connsiteX151" fmla="*/ 6841 w 10000"/>
                  <a:gd name="connsiteY151" fmla="*/ 9736 h 10000"/>
                  <a:gd name="connsiteX152" fmla="*/ 7218 w 10000"/>
                  <a:gd name="connsiteY152" fmla="*/ 9577 h 10000"/>
                  <a:gd name="connsiteX153" fmla="*/ 7565 w 10000"/>
                  <a:gd name="connsiteY153" fmla="*/ 9418 h 10000"/>
                  <a:gd name="connsiteX154" fmla="*/ 7884 w 10000"/>
                  <a:gd name="connsiteY154" fmla="*/ 9207 h 10000"/>
                  <a:gd name="connsiteX155" fmla="*/ 8232 w 10000"/>
                  <a:gd name="connsiteY155" fmla="*/ 8995 h 10000"/>
                  <a:gd name="connsiteX156" fmla="*/ 8551 w 10000"/>
                  <a:gd name="connsiteY15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734 w 10000"/>
                  <a:gd name="connsiteY24" fmla="*/ 5498 h 10000"/>
                  <a:gd name="connsiteX25" fmla="*/ 8734 w 10000"/>
                  <a:gd name="connsiteY25" fmla="*/ 5498 h 10000"/>
                  <a:gd name="connsiteX26" fmla="*/ 8607 w 10000"/>
                  <a:gd name="connsiteY26" fmla="*/ 5271 h 10000"/>
                  <a:gd name="connsiteX27" fmla="*/ 8417 w 10000"/>
                  <a:gd name="connsiteY27" fmla="*/ 5422 h 10000"/>
                  <a:gd name="connsiteX28" fmla="*/ 8291 w 10000"/>
                  <a:gd name="connsiteY28" fmla="*/ 5195 h 10000"/>
                  <a:gd name="connsiteX29" fmla="*/ 8164 w 10000"/>
                  <a:gd name="connsiteY29" fmla="*/ 4968 h 10000"/>
                  <a:gd name="connsiteX30" fmla="*/ 8671 w 10000"/>
                  <a:gd name="connsiteY30" fmla="*/ 4893 h 10000"/>
                  <a:gd name="connsiteX31" fmla="*/ 8227 w 10000"/>
                  <a:gd name="connsiteY31" fmla="*/ 4591 h 10000"/>
                  <a:gd name="connsiteX32" fmla="*/ 7657 w 10000"/>
                  <a:gd name="connsiteY32" fmla="*/ 5044 h 10000"/>
                  <a:gd name="connsiteX33" fmla="*/ 7087 w 10000"/>
                  <a:gd name="connsiteY33" fmla="*/ 5497 h 10000"/>
                  <a:gd name="connsiteX34" fmla="*/ 8037 w 10000"/>
                  <a:gd name="connsiteY34" fmla="*/ 4742 h 10000"/>
                  <a:gd name="connsiteX35" fmla="*/ 7531 w 10000"/>
                  <a:gd name="connsiteY35" fmla="*/ 4817 h 10000"/>
                  <a:gd name="connsiteX36" fmla="*/ 8069 w 10000"/>
                  <a:gd name="connsiteY36" fmla="*/ 4826 h 10000"/>
                  <a:gd name="connsiteX37" fmla="*/ 6950 w 10000"/>
                  <a:gd name="connsiteY37" fmla="*/ 3306 h 10000"/>
                  <a:gd name="connsiteX38" fmla="*/ 6962 w 10000"/>
                  <a:gd name="connsiteY38" fmla="*/ 3305 h 10000"/>
                  <a:gd name="connsiteX39" fmla="*/ 6645 w 10000"/>
                  <a:gd name="connsiteY39" fmla="*/ 3230 h 10000"/>
                  <a:gd name="connsiteX40" fmla="*/ 6519 w 10000"/>
                  <a:gd name="connsiteY40" fmla="*/ 3003 h 10000"/>
                  <a:gd name="connsiteX41" fmla="*/ 5949 w 10000"/>
                  <a:gd name="connsiteY41" fmla="*/ 2473 h 10000"/>
                  <a:gd name="connsiteX42" fmla="*/ 5015 w 10000"/>
                  <a:gd name="connsiteY42" fmla="*/ 3228 h 10000"/>
                  <a:gd name="connsiteX43" fmla="*/ 4898 w 10000"/>
                  <a:gd name="connsiteY43" fmla="*/ 3175 h 10000"/>
                  <a:gd name="connsiteX44" fmla="*/ 4754 w 10000"/>
                  <a:gd name="connsiteY44" fmla="*/ 3122 h 10000"/>
                  <a:gd name="connsiteX45" fmla="*/ 4637 w 10000"/>
                  <a:gd name="connsiteY45" fmla="*/ 3334 h 10000"/>
                  <a:gd name="connsiteX46" fmla="*/ 4464 w 10000"/>
                  <a:gd name="connsiteY46" fmla="*/ 3493 h 10000"/>
                  <a:gd name="connsiteX47" fmla="*/ 4435 w 10000"/>
                  <a:gd name="connsiteY47" fmla="*/ 3651 h 10000"/>
                  <a:gd name="connsiteX48" fmla="*/ 4579 w 10000"/>
                  <a:gd name="connsiteY48" fmla="*/ 3862 h 10000"/>
                  <a:gd name="connsiteX49" fmla="*/ 4637 w 10000"/>
                  <a:gd name="connsiteY49" fmla="*/ 4021 h 10000"/>
                  <a:gd name="connsiteX50" fmla="*/ 4783 w 10000"/>
                  <a:gd name="connsiteY50" fmla="*/ 4021 h 10000"/>
                  <a:gd name="connsiteX51" fmla="*/ 4841 w 10000"/>
                  <a:gd name="connsiteY51" fmla="*/ 4021 h 10000"/>
                  <a:gd name="connsiteX52" fmla="*/ 4927 w 10000"/>
                  <a:gd name="connsiteY52" fmla="*/ 4233 h 10000"/>
                  <a:gd name="connsiteX53" fmla="*/ 5073 w 10000"/>
                  <a:gd name="connsiteY53" fmla="*/ 4603 h 10000"/>
                  <a:gd name="connsiteX54" fmla="*/ 4898 w 10000"/>
                  <a:gd name="connsiteY54" fmla="*/ 4391 h 10000"/>
                  <a:gd name="connsiteX55" fmla="*/ 4812 w 10000"/>
                  <a:gd name="connsiteY55" fmla="*/ 4127 h 10000"/>
                  <a:gd name="connsiteX56" fmla="*/ 4725 w 10000"/>
                  <a:gd name="connsiteY56" fmla="*/ 4339 h 10000"/>
                  <a:gd name="connsiteX57" fmla="*/ 4608 w 10000"/>
                  <a:gd name="connsiteY57" fmla="*/ 4657 h 10000"/>
                  <a:gd name="connsiteX58" fmla="*/ 4608 w 10000"/>
                  <a:gd name="connsiteY58" fmla="*/ 4445 h 10000"/>
                  <a:gd name="connsiteX59" fmla="*/ 4435 w 10000"/>
                  <a:gd name="connsiteY59" fmla="*/ 4339 h 10000"/>
                  <a:gd name="connsiteX60" fmla="*/ 4406 w 10000"/>
                  <a:gd name="connsiteY60" fmla="*/ 3968 h 10000"/>
                  <a:gd name="connsiteX61" fmla="*/ 4261 w 10000"/>
                  <a:gd name="connsiteY61" fmla="*/ 4021 h 10000"/>
                  <a:gd name="connsiteX62" fmla="*/ 4319 w 10000"/>
                  <a:gd name="connsiteY62" fmla="*/ 3598 h 10000"/>
                  <a:gd name="connsiteX63" fmla="*/ 4232 w 10000"/>
                  <a:gd name="connsiteY63" fmla="*/ 3598 h 10000"/>
                  <a:gd name="connsiteX64" fmla="*/ 4319 w 10000"/>
                  <a:gd name="connsiteY64" fmla="*/ 3069 h 10000"/>
                  <a:gd name="connsiteX65" fmla="*/ 4464 w 10000"/>
                  <a:gd name="connsiteY65" fmla="*/ 3069 h 10000"/>
                  <a:gd name="connsiteX66" fmla="*/ 4522 w 10000"/>
                  <a:gd name="connsiteY66" fmla="*/ 3386 h 10000"/>
                  <a:gd name="connsiteX67" fmla="*/ 4551 w 10000"/>
                  <a:gd name="connsiteY67" fmla="*/ 3175 h 10000"/>
                  <a:gd name="connsiteX68" fmla="*/ 4493 w 10000"/>
                  <a:gd name="connsiteY68" fmla="*/ 3016 h 10000"/>
                  <a:gd name="connsiteX69" fmla="*/ 4348 w 10000"/>
                  <a:gd name="connsiteY69" fmla="*/ 2910 h 10000"/>
                  <a:gd name="connsiteX70" fmla="*/ 4377 w 10000"/>
                  <a:gd name="connsiteY70" fmla="*/ 2487 h 10000"/>
                  <a:gd name="connsiteX71" fmla="*/ 4319 w 10000"/>
                  <a:gd name="connsiteY71" fmla="*/ 2275 h 10000"/>
                  <a:gd name="connsiteX72" fmla="*/ 4289 w 10000"/>
                  <a:gd name="connsiteY72" fmla="*/ 1641 h 10000"/>
                  <a:gd name="connsiteX73" fmla="*/ 4348 w 10000"/>
                  <a:gd name="connsiteY73" fmla="*/ 1641 h 10000"/>
                  <a:gd name="connsiteX74" fmla="*/ 4261 w 10000"/>
                  <a:gd name="connsiteY74" fmla="*/ 1534 h 10000"/>
                  <a:gd name="connsiteX75" fmla="*/ 4000 w 10000"/>
                  <a:gd name="connsiteY75" fmla="*/ 1746 h 10000"/>
                  <a:gd name="connsiteX76" fmla="*/ 3942 w 10000"/>
                  <a:gd name="connsiteY76" fmla="*/ 1323 h 10000"/>
                  <a:gd name="connsiteX77" fmla="*/ 4145 w 10000"/>
                  <a:gd name="connsiteY77" fmla="*/ 582 h 10000"/>
                  <a:gd name="connsiteX78" fmla="*/ 3972 w 10000"/>
                  <a:gd name="connsiteY78" fmla="*/ 318 h 10000"/>
                  <a:gd name="connsiteX79" fmla="*/ 3972 w 10000"/>
                  <a:gd name="connsiteY79" fmla="*/ 212 h 10000"/>
                  <a:gd name="connsiteX80" fmla="*/ 3710 w 10000"/>
                  <a:gd name="connsiteY80" fmla="*/ 0 h 10000"/>
                  <a:gd name="connsiteX81" fmla="*/ 3624 w 10000"/>
                  <a:gd name="connsiteY81" fmla="*/ 212 h 10000"/>
                  <a:gd name="connsiteX82" fmla="*/ 3536 w 10000"/>
                  <a:gd name="connsiteY82" fmla="*/ 635 h 10000"/>
                  <a:gd name="connsiteX83" fmla="*/ 3420 w 10000"/>
                  <a:gd name="connsiteY83" fmla="*/ 688 h 10000"/>
                  <a:gd name="connsiteX84" fmla="*/ 3594 w 10000"/>
                  <a:gd name="connsiteY84" fmla="*/ 900 h 10000"/>
                  <a:gd name="connsiteX85" fmla="*/ 3624 w 10000"/>
                  <a:gd name="connsiteY85" fmla="*/ 1164 h 10000"/>
                  <a:gd name="connsiteX86" fmla="*/ 3536 w 10000"/>
                  <a:gd name="connsiteY86" fmla="*/ 1323 h 10000"/>
                  <a:gd name="connsiteX87" fmla="*/ 3624 w 10000"/>
                  <a:gd name="connsiteY87" fmla="*/ 1799 h 10000"/>
                  <a:gd name="connsiteX88" fmla="*/ 3565 w 10000"/>
                  <a:gd name="connsiteY88" fmla="*/ 2223 h 10000"/>
                  <a:gd name="connsiteX89" fmla="*/ 3130 w 10000"/>
                  <a:gd name="connsiteY89" fmla="*/ 2539 h 10000"/>
                  <a:gd name="connsiteX90" fmla="*/ 3101 w 10000"/>
                  <a:gd name="connsiteY90" fmla="*/ 2381 h 10000"/>
                  <a:gd name="connsiteX91" fmla="*/ 3073 w 10000"/>
                  <a:gd name="connsiteY91" fmla="*/ 2593 h 10000"/>
                  <a:gd name="connsiteX92" fmla="*/ 3188 w 10000"/>
                  <a:gd name="connsiteY92" fmla="*/ 2804 h 10000"/>
                  <a:gd name="connsiteX93" fmla="*/ 3478 w 10000"/>
                  <a:gd name="connsiteY93" fmla="*/ 2593 h 10000"/>
                  <a:gd name="connsiteX94" fmla="*/ 3594 w 10000"/>
                  <a:gd name="connsiteY94" fmla="*/ 2752 h 10000"/>
                  <a:gd name="connsiteX95" fmla="*/ 3392 w 10000"/>
                  <a:gd name="connsiteY95" fmla="*/ 2804 h 10000"/>
                  <a:gd name="connsiteX96" fmla="*/ 1349 w 10000"/>
                  <a:gd name="connsiteY96" fmla="*/ 2289 h 10000"/>
                  <a:gd name="connsiteX97" fmla="*/ 2754 w 10000"/>
                  <a:gd name="connsiteY97" fmla="*/ 2857 h 10000"/>
                  <a:gd name="connsiteX98" fmla="*/ 1630 w 10000"/>
                  <a:gd name="connsiteY98" fmla="*/ 1022 h 10000"/>
                  <a:gd name="connsiteX99" fmla="*/ 2656 w 10000"/>
                  <a:gd name="connsiteY99" fmla="*/ 2472 h 10000"/>
                  <a:gd name="connsiteX100" fmla="*/ 2898 w 10000"/>
                  <a:gd name="connsiteY100" fmla="*/ 3545 h 10000"/>
                  <a:gd name="connsiteX101" fmla="*/ 2840 w 10000"/>
                  <a:gd name="connsiteY101" fmla="*/ 3916 h 10000"/>
                  <a:gd name="connsiteX102" fmla="*/ 1349 w 10000"/>
                  <a:gd name="connsiteY102" fmla="*/ 2289 h 10000"/>
                  <a:gd name="connsiteX103" fmla="*/ 1349 w 10000"/>
                  <a:gd name="connsiteY103" fmla="*/ 2289 h 10000"/>
                  <a:gd name="connsiteX104" fmla="*/ 2377 w 10000"/>
                  <a:gd name="connsiteY104" fmla="*/ 3598 h 10000"/>
                  <a:gd name="connsiteX105" fmla="*/ 2377 w 10000"/>
                  <a:gd name="connsiteY105" fmla="*/ 3968 h 10000"/>
                  <a:gd name="connsiteX106" fmla="*/ 2231 w 10000"/>
                  <a:gd name="connsiteY106" fmla="*/ 4445 h 10000"/>
                  <a:gd name="connsiteX107" fmla="*/ 2000 w 10000"/>
                  <a:gd name="connsiteY107" fmla="*/ 4021 h 10000"/>
                  <a:gd name="connsiteX108" fmla="*/ 1884 w 10000"/>
                  <a:gd name="connsiteY108" fmla="*/ 3545 h 10000"/>
                  <a:gd name="connsiteX109" fmla="*/ 1652 w 10000"/>
                  <a:gd name="connsiteY109" fmla="*/ 3545 h 10000"/>
                  <a:gd name="connsiteX110" fmla="*/ 1478 w 10000"/>
                  <a:gd name="connsiteY110" fmla="*/ 3757 h 10000"/>
                  <a:gd name="connsiteX111" fmla="*/ 1247 w 10000"/>
                  <a:gd name="connsiteY111" fmla="*/ 3757 h 10000"/>
                  <a:gd name="connsiteX112" fmla="*/ 1072 w 10000"/>
                  <a:gd name="connsiteY112" fmla="*/ 3968 h 10000"/>
                  <a:gd name="connsiteX113" fmla="*/ 957 w 10000"/>
                  <a:gd name="connsiteY113" fmla="*/ 3757 h 10000"/>
                  <a:gd name="connsiteX114" fmla="*/ 667 w 10000"/>
                  <a:gd name="connsiteY114" fmla="*/ 3704 h 10000"/>
                  <a:gd name="connsiteX115" fmla="*/ 406 w 10000"/>
                  <a:gd name="connsiteY115" fmla="*/ 3704 h 10000"/>
                  <a:gd name="connsiteX116" fmla="*/ 29 w 10000"/>
                  <a:gd name="connsiteY116" fmla="*/ 3439 h 10000"/>
                  <a:gd name="connsiteX117" fmla="*/ 0 w 10000"/>
                  <a:gd name="connsiteY117" fmla="*/ 3916 h 10000"/>
                  <a:gd name="connsiteX118" fmla="*/ 58 w 10000"/>
                  <a:gd name="connsiteY118" fmla="*/ 4603 h 10000"/>
                  <a:gd name="connsiteX119" fmla="*/ 116 w 10000"/>
                  <a:gd name="connsiteY119" fmla="*/ 4973 h 10000"/>
                  <a:gd name="connsiteX120" fmla="*/ 174 w 10000"/>
                  <a:gd name="connsiteY120" fmla="*/ 5239 h 10000"/>
                  <a:gd name="connsiteX121" fmla="*/ 232 w 10000"/>
                  <a:gd name="connsiteY121" fmla="*/ 5609 h 10000"/>
                  <a:gd name="connsiteX122" fmla="*/ 406 w 10000"/>
                  <a:gd name="connsiteY122" fmla="*/ 5926 h 10000"/>
                  <a:gd name="connsiteX123" fmla="*/ 638 w 10000"/>
                  <a:gd name="connsiteY123" fmla="*/ 6455 h 10000"/>
                  <a:gd name="connsiteX124" fmla="*/ 492 w 10000"/>
                  <a:gd name="connsiteY124" fmla="*/ 6350 h 10000"/>
                  <a:gd name="connsiteX125" fmla="*/ 840 w 10000"/>
                  <a:gd name="connsiteY125" fmla="*/ 6825 h 10000"/>
                  <a:gd name="connsiteX126" fmla="*/ 1043 w 10000"/>
                  <a:gd name="connsiteY126" fmla="*/ 6773 h 10000"/>
                  <a:gd name="connsiteX127" fmla="*/ 1015 w 10000"/>
                  <a:gd name="connsiteY127" fmla="*/ 6455 h 10000"/>
                  <a:gd name="connsiteX128" fmla="*/ 1188 w 10000"/>
                  <a:gd name="connsiteY128" fmla="*/ 6508 h 10000"/>
                  <a:gd name="connsiteX129" fmla="*/ 986 w 10000"/>
                  <a:gd name="connsiteY129" fmla="*/ 5873 h 10000"/>
                  <a:gd name="connsiteX130" fmla="*/ 1362 w 10000"/>
                  <a:gd name="connsiteY130" fmla="*/ 5609 h 10000"/>
                  <a:gd name="connsiteX131" fmla="*/ 1566 w 10000"/>
                  <a:gd name="connsiteY131" fmla="*/ 5609 h 10000"/>
                  <a:gd name="connsiteX132" fmla="*/ 1566 w 10000"/>
                  <a:gd name="connsiteY132" fmla="*/ 5873 h 10000"/>
                  <a:gd name="connsiteX133" fmla="*/ 1391 w 10000"/>
                  <a:gd name="connsiteY133" fmla="*/ 6032 h 10000"/>
                  <a:gd name="connsiteX134" fmla="*/ 1276 w 10000"/>
                  <a:gd name="connsiteY134" fmla="*/ 6720 h 10000"/>
                  <a:gd name="connsiteX135" fmla="*/ 1218 w 10000"/>
                  <a:gd name="connsiteY135" fmla="*/ 7037 h 10000"/>
                  <a:gd name="connsiteX136" fmla="*/ 1305 w 10000"/>
                  <a:gd name="connsiteY136" fmla="*/ 7461 h 10000"/>
                  <a:gd name="connsiteX137" fmla="*/ 1478 w 10000"/>
                  <a:gd name="connsiteY137" fmla="*/ 7778 h 10000"/>
                  <a:gd name="connsiteX138" fmla="*/ 2058 w 10000"/>
                  <a:gd name="connsiteY138" fmla="*/ 8413 h 10000"/>
                  <a:gd name="connsiteX139" fmla="*/ 2521 w 10000"/>
                  <a:gd name="connsiteY139" fmla="*/ 8889 h 10000"/>
                  <a:gd name="connsiteX140" fmla="*/ 2869 w 10000"/>
                  <a:gd name="connsiteY140" fmla="*/ 9101 h 10000"/>
                  <a:gd name="connsiteX141" fmla="*/ 3246 w 10000"/>
                  <a:gd name="connsiteY141" fmla="*/ 9312 h 10000"/>
                  <a:gd name="connsiteX142" fmla="*/ 3624 w 10000"/>
                  <a:gd name="connsiteY142" fmla="*/ 9524 h 10000"/>
                  <a:gd name="connsiteX143" fmla="*/ 3972 w 10000"/>
                  <a:gd name="connsiteY143" fmla="*/ 9630 h 10000"/>
                  <a:gd name="connsiteX144" fmla="*/ 4348 w 10000"/>
                  <a:gd name="connsiteY144" fmla="*/ 9789 h 10000"/>
                  <a:gd name="connsiteX145" fmla="*/ 4783 w 10000"/>
                  <a:gd name="connsiteY145" fmla="*/ 9948 h 10000"/>
                  <a:gd name="connsiteX146" fmla="*/ 5246 w 10000"/>
                  <a:gd name="connsiteY146" fmla="*/ 10000 h 10000"/>
                  <a:gd name="connsiteX147" fmla="*/ 5652 w 10000"/>
                  <a:gd name="connsiteY147" fmla="*/ 10000 h 10000"/>
                  <a:gd name="connsiteX148" fmla="*/ 6145 w 10000"/>
                  <a:gd name="connsiteY148" fmla="*/ 9948 h 10000"/>
                  <a:gd name="connsiteX149" fmla="*/ 6493 w 10000"/>
                  <a:gd name="connsiteY149" fmla="*/ 9841 h 10000"/>
                  <a:gd name="connsiteX150" fmla="*/ 6841 w 10000"/>
                  <a:gd name="connsiteY150" fmla="*/ 9736 h 10000"/>
                  <a:gd name="connsiteX151" fmla="*/ 7218 w 10000"/>
                  <a:gd name="connsiteY151" fmla="*/ 9577 h 10000"/>
                  <a:gd name="connsiteX152" fmla="*/ 7565 w 10000"/>
                  <a:gd name="connsiteY152" fmla="*/ 9418 h 10000"/>
                  <a:gd name="connsiteX153" fmla="*/ 7884 w 10000"/>
                  <a:gd name="connsiteY153" fmla="*/ 9207 h 10000"/>
                  <a:gd name="connsiteX154" fmla="*/ 8232 w 10000"/>
                  <a:gd name="connsiteY154" fmla="*/ 8995 h 10000"/>
                  <a:gd name="connsiteX155" fmla="*/ 8551 w 10000"/>
                  <a:gd name="connsiteY15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7087 w 10000"/>
                  <a:gd name="connsiteY32" fmla="*/ 5497 h 10000"/>
                  <a:gd name="connsiteX33" fmla="*/ 8037 w 10000"/>
                  <a:gd name="connsiteY33" fmla="*/ 4742 h 10000"/>
                  <a:gd name="connsiteX34" fmla="*/ 7531 w 10000"/>
                  <a:gd name="connsiteY34" fmla="*/ 4817 h 10000"/>
                  <a:gd name="connsiteX35" fmla="*/ 8069 w 10000"/>
                  <a:gd name="connsiteY35" fmla="*/ 4826 h 10000"/>
                  <a:gd name="connsiteX36" fmla="*/ 6950 w 10000"/>
                  <a:gd name="connsiteY36" fmla="*/ 3306 h 10000"/>
                  <a:gd name="connsiteX37" fmla="*/ 6962 w 10000"/>
                  <a:gd name="connsiteY37" fmla="*/ 3305 h 10000"/>
                  <a:gd name="connsiteX38" fmla="*/ 6645 w 10000"/>
                  <a:gd name="connsiteY38" fmla="*/ 3230 h 10000"/>
                  <a:gd name="connsiteX39" fmla="*/ 6519 w 10000"/>
                  <a:gd name="connsiteY39" fmla="*/ 3003 h 10000"/>
                  <a:gd name="connsiteX40" fmla="*/ 5949 w 10000"/>
                  <a:gd name="connsiteY40" fmla="*/ 2473 h 10000"/>
                  <a:gd name="connsiteX41" fmla="*/ 5015 w 10000"/>
                  <a:gd name="connsiteY41" fmla="*/ 3228 h 10000"/>
                  <a:gd name="connsiteX42" fmla="*/ 4898 w 10000"/>
                  <a:gd name="connsiteY42" fmla="*/ 3175 h 10000"/>
                  <a:gd name="connsiteX43" fmla="*/ 4754 w 10000"/>
                  <a:gd name="connsiteY43" fmla="*/ 3122 h 10000"/>
                  <a:gd name="connsiteX44" fmla="*/ 4637 w 10000"/>
                  <a:gd name="connsiteY44" fmla="*/ 3334 h 10000"/>
                  <a:gd name="connsiteX45" fmla="*/ 4464 w 10000"/>
                  <a:gd name="connsiteY45" fmla="*/ 3493 h 10000"/>
                  <a:gd name="connsiteX46" fmla="*/ 4435 w 10000"/>
                  <a:gd name="connsiteY46" fmla="*/ 3651 h 10000"/>
                  <a:gd name="connsiteX47" fmla="*/ 4579 w 10000"/>
                  <a:gd name="connsiteY47" fmla="*/ 3862 h 10000"/>
                  <a:gd name="connsiteX48" fmla="*/ 4637 w 10000"/>
                  <a:gd name="connsiteY48" fmla="*/ 4021 h 10000"/>
                  <a:gd name="connsiteX49" fmla="*/ 4783 w 10000"/>
                  <a:gd name="connsiteY49" fmla="*/ 4021 h 10000"/>
                  <a:gd name="connsiteX50" fmla="*/ 4841 w 10000"/>
                  <a:gd name="connsiteY50" fmla="*/ 4021 h 10000"/>
                  <a:gd name="connsiteX51" fmla="*/ 4927 w 10000"/>
                  <a:gd name="connsiteY51" fmla="*/ 4233 h 10000"/>
                  <a:gd name="connsiteX52" fmla="*/ 5073 w 10000"/>
                  <a:gd name="connsiteY52" fmla="*/ 4603 h 10000"/>
                  <a:gd name="connsiteX53" fmla="*/ 4898 w 10000"/>
                  <a:gd name="connsiteY53" fmla="*/ 4391 h 10000"/>
                  <a:gd name="connsiteX54" fmla="*/ 4812 w 10000"/>
                  <a:gd name="connsiteY54" fmla="*/ 4127 h 10000"/>
                  <a:gd name="connsiteX55" fmla="*/ 4725 w 10000"/>
                  <a:gd name="connsiteY55" fmla="*/ 4339 h 10000"/>
                  <a:gd name="connsiteX56" fmla="*/ 4608 w 10000"/>
                  <a:gd name="connsiteY56" fmla="*/ 4657 h 10000"/>
                  <a:gd name="connsiteX57" fmla="*/ 4608 w 10000"/>
                  <a:gd name="connsiteY57" fmla="*/ 4445 h 10000"/>
                  <a:gd name="connsiteX58" fmla="*/ 4435 w 10000"/>
                  <a:gd name="connsiteY58" fmla="*/ 4339 h 10000"/>
                  <a:gd name="connsiteX59" fmla="*/ 4406 w 10000"/>
                  <a:gd name="connsiteY59" fmla="*/ 3968 h 10000"/>
                  <a:gd name="connsiteX60" fmla="*/ 4261 w 10000"/>
                  <a:gd name="connsiteY60" fmla="*/ 4021 h 10000"/>
                  <a:gd name="connsiteX61" fmla="*/ 4319 w 10000"/>
                  <a:gd name="connsiteY61" fmla="*/ 3598 h 10000"/>
                  <a:gd name="connsiteX62" fmla="*/ 4232 w 10000"/>
                  <a:gd name="connsiteY62" fmla="*/ 3598 h 10000"/>
                  <a:gd name="connsiteX63" fmla="*/ 4319 w 10000"/>
                  <a:gd name="connsiteY63" fmla="*/ 3069 h 10000"/>
                  <a:gd name="connsiteX64" fmla="*/ 4464 w 10000"/>
                  <a:gd name="connsiteY64" fmla="*/ 3069 h 10000"/>
                  <a:gd name="connsiteX65" fmla="*/ 4522 w 10000"/>
                  <a:gd name="connsiteY65" fmla="*/ 3386 h 10000"/>
                  <a:gd name="connsiteX66" fmla="*/ 4551 w 10000"/>
                  <a:gd name="connsiteY66" fmla="*/ 3175 h 10000"/>
                  <a:gd name="connsiteX67" fmla="*/ 4493 w 10000"/>
                  <a:gd name="connsiteY67" fmla="*/ 3016 h 10000"/>
                  <a:gd name="connsiteX68" fmla="*/ 4348 w 10000"/>
                  <a:gd name="connsiteY68" fmla="*/ 2910 h 10000"/>
                  <a:gd name="connsiteX69" fmla="*/ 4377 w 10000"/>
                  <a:gd name="connsiteY69" fmla="*/ 2487 h 10000"/>
                  <a:gd name="connsiteX70" fmla="*/ 4319 w 10000"/>
                  <a:gd name="connsiteY70" fmla="*/ 2275 h 10000"/>
                  <a:gd name="connsiteX71" fmla="*/ 4289 w 10000"/>
                  <a:gd name="connsiteY71" fmla="*/ 1641 h 10000"/>
                  <a:gd name="connsiteX72" fmla="*/ 4348 w 10000"/>
                  <a:gd name="connsiteY72" fmla="*/ 1641 h 10000"/>
                  <a:gd name="connsiteX73" fmla="*/ 4261 w 10000"/>
                  <a:gd name="connsiteY73" fmla="*/ 1534 h 10000"/>
                  <a:gd name="connsiteX74" fmla="*/ 4000 w 10000"/>
                  <a:gd name="connsiteY74" fmla="*/ 1746 h 10000"/>
                  <a:gd name="connsiteX75" fmla="*/ 3942 w 10000"/>
                  <a:gd name="connsiteY75" fmla="*/ 1323 h 10000"/>
                  <a:gd name="connsiteX76" fmla="*/ 4145 w 10000"/>
                  <a:gd name="connsiteY76" fmla="*/ 582 h 10000"/>
                  <a:gd name="connsiteX77" fmla="*/ 3972 w 10000"/>
                  <a:gd name="connsiteY77" fmla="*/ 318 h 10000"/>
                  <a:gd name="connsiteX78" fmla="*/ 3972 w 10000"/>
                  <a:gd name="connsiteY78" fmla="*/ 212 h 10000"/>
                  <a:gd name="connsiteX79" fmla="*/ 3710 w 10000"/>
                  <a:gd name="connsiteY79" fmla="*/ 0 h 10000"/>
                  <a:gd name="connsiteX80" fmla="*/ 3624 w 10000"/>
                  <a:gd name="connsiteY80" fmla="*/ 212 h 10000"/>
                  <a:gd name="connsiteX81" fmla="*/ 3536 w 10000"/>
                  <a:gd name="connsiteY81" fmla="*/ 635 h 10000"/>
                  <a:gd name="connsiteX82" fmla="*/ 3420 w 10000"/>
                  <a:gd name="connsiteY82" fmla="*/ 688 h 10000"/>
                  <a:gd name="connsiteX83" fmla="*/ 3594 w 10000"/>
                  <a:gd name="connsiteY83" fmla="*/ 900 h 10000"/>
                  <a:gd name="connsiteX84" fmla="*/ 3624 w 10000"/>
                  <a:gd name="connsiteY84" fmla="*/ 1164 h 10000"/>
                  <a:gd name="connsiteX85" fmla="*/ 3536 w 10000"/>
                  <a:gd name="connsiteY85" fmla="*/ 1323 h 10000"/>
                  <a:gd name="connsiteX86" fmla="*/ 3624 w 10000"/>
                  <a:gd name="connsiteY86" fmla="*/ 1799 h 10000"/>
                  <a:gd name="connsiteX87" fmla="*/ 3565 w 10000"/>
                  <a:gd name="connsiteY87" fmla="*/ 2223 h 10000"/>
                  <a:gd name="connsiteX88" fmla="*/ 3130 w 10000"/>
                  <a:gd name="connsiteY88" fmla="*/ 2539 h 10000"/>
                  <a:gd name="connsiteX89" fmla="*/ 3101 w 10000"/>
                  <a:gd name="connsiteY89" fmla="*/ 2381 h 10000"/>
                  <a:gd name="connsiteX90" fmla="*/ 3073 w 10000"/>
                  <a:gd name="connsiteY90" fmla="*/ 2593 h 10000"/>
                  <a:gd name="connsiteX91" fmla="*/ 3188 w 10000"/>
                  <a:gd name="connsiteY91" fmla="*/ 2804 h 10000"/>
                  <a:gd name="connsiteX92" fmla="*/ 3478 w 10000"/>
                  <a:gd name="connsiteY92" fmla="*/ 2593 h 10000"/>
                  <a:gd name="connsiteX93" fmla="*/ 3594 w 10000"/>
                  <a:gd name="connsiteY93" fmla="*/ 2752 h 10000"/>
                  <a:gd name="connsiteX94" fmla="*/ 3392 w 10000"/>
                  <a:gd name="connsiteY94" fmla="*/ 2804 h 10000"/>
                  <a:gd name="connsiteX95" fmla="*/ 1349 w 10000"/>
                  <a:gd name="connsiteY95" fmla="*/ 2289 h 10000"/>
                  <a:gd name="connsiteX96" fmla="*/ 2754 w 10000"/>
                  <a:gd name="connsiteY96" fmla="*/ 2857 h 10000"/>
                  <a:gd name="connsiteX97" fmla="*/ 1630 w 10000"/>
                  <a:gd name="connsiteY97" fmla="*/ 1022 h 10000"/>
                  <a:gd name="connsiteX98" fmla="*/ 2656 w 10000"/>
                  <a:gd name="connsiteY98" fmla="*/ 2472 h 10000"/>
                  <a:gd name="connsiteX99" fmla="*/ 2898 w 10000"/>
                  <a:gd name="connsiteY99" fmla="*/ 3545 h 10000"/>
                  <a:gd name="connsiteX100" fmla="*/ 2840 w 10000"/>
                  <a:gd name="connsiteY100" fmla="*/ 3916 h 10000"/>
                  <a:gd name="connsiteX101" fmla="*/ 1349 w 10000"/>
                  <a:gd name="connsiteY101" fmla="*/ 2289 h 10000"/>
                  <a:gd name="connsiteX102" fmla="*/ 1349 w 10000"/>
                  <a:gd name="connsiteY102" fmla="*/ 2289 h 10000"/>
                  <a:gd name="connsiteX103" fmla="*/ 2377 w 10000"/>
                  <a:gd name="connsiteY103" fmla="*/ 3598 h 10000"/>
                  <a:gd name="connsiteX104" fmla="*/ 2377 w 10000"/>
                  <a:gd name="connsiteY104" fmla="*/ 3968 h 10000"/>
                  <a:gd name="connsiteX105" fmla="*/ 2231 w 10000"/>
                  <a:gd name="connsiteY105" fmla="*/ 4445 h 10000"/>
                  <a:gd name="connsiteX106" fmla="*/ 2000 w 10000"/>
                  <a:gd name="connsiteY106" fmla="*/ 4021 h 10000"/>
                  <a:gd name="connsiteX107" fmla="*/ 1884 w 10000"/>
                  <a:gd name="connsiteY107" fmla="*/ 3545 h 10000"/>
                  <a:gd name="connsiteX108" fmla="*/ 1652 w 10000"/>
                  <a:gd name="connsiteY108" fmla="*/ 3545 h 10000"/>
                  <a:gd name="connsiteX109" fmla="*/ 1478 w 10000"/>
                  <a:gd name="connsiteY109" fmla="*/ 3757 h 10000"/>
                  <a:gd name="connsiteX110" fmla="*/ 1247 w 10000"/>
                  <a:gd name="connsiteY110" fmla="*/ 3757 h 10000"/>
                  <a:gd name="connsiteX111" fmla="*/ 1072 w 10000"/>
                  <a:gd name="connsiteY111" fmla="*/ 3968 h 10000"/>
                  <a:gd name="connsiteX112" fmla="*/ 957 w 10000"/>
                  <a:gd name="connsiteY112" fmla="*/ 3757 h 10000"/>
                  <a:gd name="connsiteX113" fmla="*/ 667 w 10000"/>
                  <a:gd name="connsiteY113" fmla="*/ 3704 h 10000"/>
                  <a:gd name="connsiteX114" fmla="*/ 406 w 10000"/>
                  <a:gd name="connsiteY114" fmla="*/ 3704 h 10000"/>
                  <a:gd name="connsiteX115" fmla="*/ 29 w 10000"/>
                  <a:gd name="connsiteY115" fmla="*/ 3439 h 10000"/>
                  <a:gd name="connsiteX116" fmla="*/ 0 w 10000"/>
                  <a:gd name="connsiteY116" fmla="*/ 3916 h 10000"/>
                  <a:gd name="connsiteX117" fmla="*/ 58 w 10000"/>
                  <a:gd name="connsiteY117" fmla="*/ 4603 h 10000"/>
                  <a:gd name="connsiteX118" fmla="*/ 116 w 10000"/>
                  <a:gd name="connsiteY118" fmla="*/ 4973 h 10000"/>
                  <a:gd name="connsiteX119" fmla="*/ 174 w 10000"/>
                  <a:gd name="connsiteY119" fmla="*/ 5239 h 10000"/>
                  <a:gd name="connsiteX120" fmla="*/ 232 w 10000"/>
                  <a:gd name="connsiteY120" fmla="*/ 5609 h 10000"/>
                  <a:gd name="connsiteX121" fmla="*/ 406 w 10000"/>
                  <a:gd name="connsiteY121" fmla="*/ 5926 h 10000"/>
                  <a:gd name="connsiteX122" fmla="*/ 638 w 10000"/>
                  <a:gd name="connsiteY122" fmla="*/ 6455 h 10000"/>
                  <a:gd name="connsiteX123" fmla="*/ 492 w 10000"/>
                  <a:gd name="connsiteY123" fmla="*/ 6350 h 10000"/>
                  <a:gd name="connsiteX124" fmla="*/ 840 w 10000"/>
                  <a:gd name="connsiteY124" fmla="*/ 6825 h 10000"/>
                  <a:gd name="connsiteX125" fmla="*/ 1043 w 10000"/>
                  <a:gd name="connsiteY125" fmla="*/ 6773 h 10000"/>
                  <a:gd name="connsiteX126" fmla="*/ 1015 w 10000"/>
                  <a:gd name="connsiteY126" fmla="*/ 6455 h 10000"/>
                  <a:gd name="connsiteX127" fmla="*/ 1188 w 10000"/>
                  <a:gd name="connsiteY127" fmla="*/ 6508 h 10000"/>
                  <a:gd name="connsiteX128" fmla="*/ 986 w 10000"/>
                  <a:gd name="connsiteY128" fmla="*/ 5873 h 10000"/>
                  <a:gd name="connsiteX129" fmla="*/ 1362 w 10000"/>
                  <a:gd name="connsiteY129" fmla="*/ 5609 h 10000"/>
                  <a:gd name="connsiteX130" fmla="*/ 1566 w 10000"/>
                  <a:gd name="connsiteY130" fmla="*/ 5609 h 10000"/>
                  <a:gd name="connsiteX131" fmla="*/ 1566 w 10000"/>
                  <a:gd name="connsiteY131" fmla="*/ 5873 h 10000"/>
                  <a:gd name="connsiteX132" fmla="*/ 1391 w 10000"/>
                  <a:gd name="connsiteY132" fmla="*/ 6032 h 10000"/>
                  <a:gd name="connsiteX133" fmla="*/ 1276 w 10000"/>
                  <a:gd name="connsiteY133" fmla="*/ 6720 h 10000"/>
                  <a:gd name="connsiteX134" fmla="*/ 1218 w 10000"/>
                  <a:gd name="connsiteY134" fmla="*/ 7037 h 10000"/>
                  <a:gd name="connsiteX135" fmla="*/ 1305 w 10000"/>
                  <a:gd name="connsiteY135" fmla="*/ 7461 h 10000"/>
                  <a:gd name="connsiteX136" fmla="*/ 1478 w 10000"/>
                  <a:gd name="connsiteY136" fmla="*/ 7778 h 10000"/>
                  <a:gd name="connsiteX137" fmla="*/ 2058 w 10000"/>
                  <a:gd name="connsiteY137" fmla="*/ 8413 h 10000"/>
                  <a:gd name="connsiteX138" fmla="*/ 2521 w 10000"/>
                  <a:gd name="connsiteY138" fmla="*/ 8889 h 10000"/>
                  <a:gd name="connsiteX139" fmla="*/ 2869 w 10000"/>
                  <a:gd name="connsiteY139" fmla="*/ 9101 h 10000"/>
                  <a:gd name="connsiteX140" fmla="*/ 3246 w 10000"/>
                  <a:gd name="connsiteY140" fmla="*/ 9312 h 10000"/>
                  <a:gd name="connsiteX141" fmla="*/ 3624 w 10000"/>
                  <a:gd name="connsiteY141" fmla="*/ 9524 h 10000"/>
                  <a:gd name="connsiteX142" fmla="*/ 3972 w 10000"/>
                  <a:gd name="connsiteY142" fmla="*/ 9630 h 10000"/>
                  <a:gd name="connsiteX143" fmla="*/ 4348 w 10000"/>
                  <a:gd name="connsiteY143" fmla="*/ 9789 h 10000"/>
                  <a:gd name="connsiteX144" fmla="*/ 4783 w 10000"/>
                  <a:gd name="connsiteY144" fmla="*/ 9948 h 10000"/>
                  <a:gd name="connsiteX145" fmla="*/ 5246 w 10000"/>
                  <a:gd name="connsiteY145" fmla="*/ 10000 h 10000"/>
                  <a:gd name="connsiteX146" fmla="*/ 5652 w 10000"/>
                  <a:gd name="connsiteY146" fmla="*/ 10000 h 10000"/>
                  <a:gd name="connsiteX147" fmla="*/ 6145 w 10000"/>
                  <a:gd name="connsiteY147" fmla="*/ 9948 h 10000"/>
                  <a:gd name="connsiteX148" fmla="*/ 6493 w 10000"/>
                  <a:gd name="connsiteY148" fmla="*/ 9841 h 10000"/>
                  <a:gd name="connsiteX149" fmla="*/ 6841 w 10000"/>
                  <a:gd name="connsiteY149" fmla="*/ 9736 h 10000"/>
                  <a:gd name="connsiteX150" fmla="*/ 7218 w 10000"/>
                  <a:gd name="connsiteY150" fmla="*/ 9577 h 10000"/>
                  <a:gd name="connsiteX151" fmla="*/ 7565 w 10000"/>
                  <a:gd name="connsiteY151" fmla="*/ 9418 h 10000"/>
                  <a:gd name="connsiteX152" fmla="*/ 7884 w 10000"/>
                  <a:gd name="connsiteY152" fmla="*/ 9207 h 10000"/>
                  <a:gd name="connsiteX153" fmla="*/ 8232 w 10000"/>
                  <a:gd name="connsiteY153" fmla="*/ 8995 h 10000"/>
                  <a:gd name="connsiteX154" fmla="*/ 8551 w 10000"/>
                  <a:gd name="connsiteY15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8037 w 10000"/>
                  <a:gd name="connsiteY32" fmla="*/ 4742 h 10000"/>
                  <a:gd name="connsiteX33" fmla="*/ 7531 w 10000"/>
                  <a:gd name="connsiteY33" fmla="*/ 4817 h 10000"/>
                  <a:gd name="connsiteX34" fmla="*/ 8069 w 10000"/>
                  <a:gd name="connsiteY34" fmla="*/ 4826 h 10000"/>
                  <a:gd name="connsiteX35" fmla="*/ 6950 w 10000"/>
                  <a:gd name="connsiteY35" fmla="*/ 3306 h 10000"/>
                  <a:gd name="connsiteX36" fmla="*/ 6962 w 10000"/>
                  <a:gd name="connsiteY36" fmla="*/ 3305 h 10000"/>
                  <a:gd name="connsiteX37" fmla="*/ 6645 w 10000"/>
                  <a:gd name="connsiteY37" fmla="*/ 3230 h 10000"/>
                  <a:gd name="connsiteX38" fmla="*/ 6519 w 10000"/>
                  <a:gd name="connsiteY38" fmla="*/ 3003 h 10000"/>
                  <a:gd name="connsiteX39" fmla="*/ 5949 w 10000"/>
                  <a:gd name="connsiteY39" fmla="*/ 2473 h 10000"/>
                  <a:gd name="connsiteX40" fmla="*/ 5015 w 10000"/>
                  <a:gd name="connsiteY40" fmla="*/ 3228 h 10000"/>
                  <a:gd name="connsiteX41" fmla="*/ 4898 w 10000"/>
                  <a:gd name="connsiteY41" fmla="*/ 3175 h 10000"/>
                  <a:gd name="connsiteX42" fmla="*/ 4754 w 10000"/>
                  <a:gd name="connsiteY42" fmla="*/ 3122 h 10000"/>
                  <a:gd name="connsiteX43" fmla="*/ 4637 w 10000"/>
                  <a:gd name="connsiteY43" fmla="*/ 3334 h 10000"/>
                  <a:gd name="connsiteX44" fmla="*/ 4464 w 10000"/>
                  <a:gd name="connsiteY44" fmla="*/ 3493 h 10000"/>
                  <a:gd name="connsiteX45" fmla="*/ 4435 w 10000"/>
                  <a:gd name="connsiteY45" fmla="*/ 3651 h 10000"/>
                  <a:gd name="connsiteX46" fmla="*/ 4579 w 10000"/>
                  <a:gd name="connsiteY46" fmla="*/ 3862 h 10000"/>
                  <a:gd name="connsiteX47" fmla="*/ 4637 w 10000"/>
                  <a:gd name="connsiteY47" fmla="*/ 4021 h 10000"/>
                  <a:gd name="connsiteX48" fmla="*/ 4783 w 10000"/>
                  <a:gd name="connsiteY48" fmla="*/ 4021 h 10000"/>
                  <a:gd name="connsiteX49" fmla="*/ 4841 w 10000"/>
                  <a:gd name="connsiteY49" fmla="*/ 4021 h 10000"/>
                  <a:gd name="connsiteX50" fmla="*/ 4927 w 10000"/>
                  <a:gd name="connsiteY50" fmla="*/ 4233 h 10000"/>
                  <a:gd name="connsiteX51" fmla="*/ 5073 w 10000"/>
                  <a:gd name="connsiteY51" fmla="*/ 4603 h 10000"/>
                  <a:gd name="connsiteX52" fmla="*/ 4898 w 10000"/>
                  <a:gd name="connsiteY52" fmla="*/ 4391 h 10000"/>
                  <a:gd name="connsiteX53" fmla="*/ 4812 w 10000"/>
                  <a:gd name="connsiteY53" fmla="*/ 4127 h 10000"/>
                  <a:gd name="connsiteX54" fmla="*/ 4725 w 10000"/>
                  <a:gd name="connsiteY54" fmla="*/ 4339 h 10000"/>
                  <a:gd name="connsiteX55" fmla="*/ 4608 w 10000"/>
                  <a:gd name="connsiteY55" fmla="*/ 4657 h 10000"/>
                  <a:gd name="connsiteX56" fmla="*/ 4608 w 10000"/>
                  <a:gd name="connsiteY56" fmla="*/ 4445 h 10000"/>
                  <a:gd name="connsiteX57" fmla="*/ 4435 w 10000"/>
                  <a:gd name="connsiteY57" fmla="*/ 4339 h 10000"/>
                  <a:gd name="connsiteX58" fmla="*/ 4406 w 10000"/>
                  <a:gd name="connsiteY58" fmla="*/ 3968 h 10000"/>
                  <a:gd name="connsiteX59" fmla="*/ 4261 w 10000"/>
                  <a:gd name="connsiteY59" fmla="*/ 4021 h 10000"/>
                  <a:gd name="connsiteX60" fmla="*/ 4319 w 10000"/>
                  <a:gd name="connsiteY60" fmla="*/ 3598 h 10000"/>
                  <a:gd name="connsiteX61" fmla="*/ 4232 w 10000"/>
                  <a:gd name="connsiteY61" fmla="*/ 3598 h 10000"/>
                  <a:gd name="connsiteX62" fmla="*/ 4319 w 10000"/>
                  <a:gd name="connsiteY62" fmla="*/ 3069 h 10000"/>
                  <a:gd name="connsiteX63" fmla="*/ 4464 w 10000"/>
                  <a:gd name="connsiteY63" fmla="*/ 3069 h 10000"/>
                  <a:gd name="connsiteX64" fmla="*/ 4522 w 10000"/>
                  <a:gd name="connsiteY64" fmla="*/ 3386 h 10000"/>
                  <a:gd name="connsiteX65" fmla="*/ 4551 w 10000"/>
                  <a:gd name="connsiteY65" fmla="*/ 3175 h 10000"/>
                  <a:gd name="connsiteX66" fmla="*/ 4493 w 10000"/>
                  <a:gd name="connsiteY66" fmla="*/ 3016 h 10000"/>
                  <a:gd name="connsiteX67" fmla="*/ 4348 w 10000"/>
                  <a:gd name="connsiteY67" fmla="*/ 2910 h 10000"/>
                  <a:gd name="connsiteX68" fmla="*/ 4377 w 10000"/>
                  <a:gd name="connsiteY68" fmla="*/ 2487 h 10000"/>
                  <a:gd name="connsiteX69" fmla="*/ 4319 w 10000"/>
                  <a:gd name="connsiteY69" fmla="*/ 2275 h 10000"/>
                  <a:gd name="connsiteX70" fmla="*/ 4289 w 10000"/>
                  <a:gd name="connsiteY70" fmla="*/ 1641 h 10000"/>
                  <a:gd name="connsiteX71" fmla="*/ 4348 w 10000"/>
                  <a:gd name="connsiteY71" fmla="*/ 1641 h 10000"/>
                  <a:gd name="connsiteX72" fmla="*/ 4261 w 10000"/>
                  <a:gd name="connsiteY72" fmla="*/ 1534 h 10000"/>
                  <a:gd name="connsiteX73" fmla="*/ 4000 w 10000"/>
                  <a:gd name="connsiteY73" fmla="*/ 1746 h 10000"/>
                  <a:gd name="connsiteX74" fmla="*/ 3942 w 10000"/>
                  <a:gd name="connsiteY74" fmla="*/ 1323 h 10000"/>
                  <a:gd name="connsiteX75" fmla="*/ 4145 w 10000"/>
                  <a:gd name="connsiteY75" fmla="*/ 582 h 10000"/>
                  <a:gd name="connsiteX76" fmla="*/ 3972 w 10000"/>
                  <a:gd name="connsiteY76" fmla="*/ 318 h 10000"/>
                  <a:gd name="connsiteX77" fmla="*/ 3972 w 10000"/>
                  <a:gd name="connsiteY77" fmla="*/ 212 h 10000"/>
                  <a:gd name="connsiteX78" fmla="*/ 3710 w 10000"/>
                  <a:gd name="connsiteY78" fmla="*/ 0 h 10000"/>
                  <a:gd name="connsiteX79" fmla="*/ 3624 w 10000"/>
                  <a:gd name="connsiteY79" fmla="*/ 212 h 10000"/>
                  <a:gd name="connsiteX80" fmla="*/ 3536 w 10000"/>
                  <a:gd name="connsiteY80" fmla="*/ 635 h 10000"/>
                  <a:gd name="connsiteX81" fmla="*/ 3420 w 10000"/>
                  <a:gd name="connsiteY81" fmla="*/ 688 h 10000"/>
                  <a:gd name="connsiteX82" fmla="*/ 3594 w 10000"/>
                  <a:gd name="connsiteY82" fmla="*/ 900 h 10000"/>
                  <a:gd name="connsiteX83" fmla="*/ 3624 w 10000"/>
                  <a:gd name="connsiteY83" fmla="*/ 1164 h 10000"/>
                  <a:gd name="connsiteX84" fmla="*/ 3536 w 10000"/>
                  <a:gd name="connsiteY84" fmla="*/ 1323 h 10000"/>
                  <a:gd name="connsiteX85" fmla="*/ 3624 w 10000"/>
                  <a:gd name="connsiteY85" fmla="*/ 1799 h 10000"/>
                  <a:gd name="connsiteX86" fmla="*/ 3565 w 10000"/>
                  <a:gd name="connsiteY86" fmla="*/ 2223 h 10000"/>
                  <a:gd name="connsiteX87" fmla="*/ 3130 w 10000"/>
                  <a:gd name="connsiteY87" fmla="*/ 2539 h 10000"/>
                  <a:gd name="connsiteX88" fmla="*/ 3101 w 10000"/>
                  <a:gd name="connsiteY88" fmla="*/ 2381 h 10000"/>
                  <a:gd name="connsiteX89" fmla="*/ 3073 w 10000"/>
                  <a:gd name="connsiteY89" fmla="*/ 2593 h 10000"/>
                  <a:gd name="connsiteX90" fmla="*/ 3188 w 10000"/>
                  <a:gd name="connsiteY90" fmla="*/ 2804 h 10000"/>
                  <a:gd name="connsiteX91" fmla="*/ 3478 w 10000"/>
                  <a:gd name="connsiteY91" fmla="*/ 2593 h 10000"/>
                  <a:gd name="connsiteX92" fmla="*/ 3594 w 10000"/>
                  <a:gd name="connsiteY92" fmla="*/ 2752 h 10000"/>
                  <a:gd name="connsiteX93" fmla="*/ 3392 w 10000"/>
                  <a:gd name="connsiteY93" fmla="*/ 2804 h 10000"/>
                  <a:gd name="connsiteX94" fmla="*/ 1349 w 10000"/>
                  <a:gd name="connsiteY94" fmla="*/ 2289 h 10000"/>
                  <a:gd name="connsiteX95" fmla="*/ 2754 w 10000"/>
                  <a:gd name="connsiteY95" fmla="*/ 2857 h 10000"/>
                  <a:gd name="connsiteX96" fmla="*/ 1630 w 10000"/>
                  <a:gd name="connsiteY96" fmla="*/ 1022 h 10000"/>
                  <a:gd name="connsiteX97" fmla="*/ 2656 w 10000"/>
                  <a:gd name="connsiteY97" fmla="*/ 2472 h 10000"/>
                  <a:gd name="connsiteX98" fmla="*/ 2898 w 10000"/>
                  <a:gd name="connsiteY98" fmla="*/ 3545 h 10000"/>
                  <a:gd name="connsiteX99" fmla="*/ 2840 w 10000"/>
                  <a:gd name="connsiteY99" fmla="*/ 3916 h 10000"/>
                  <a:gd name="connsiteX100" fmla="*/ 1349 w 10000"/>
                  <a:gd name="connsiteY100" fmla="*/ 2289 h 10000"/>
                  <a:gd name="connsiteX101" fmla="*/ 1349 w 10000"/>
                  <a:gd name="connsiteY101" fmla="*/ 2289 h 10000"/>
                  <a:gd name="connsiteX102" fmla="*/ 2377 w 10000"/>
                  <a:gd name="connsiteY102" fmla="*/ 3598 h 10000"/>
                  <a:gd name="connsiteX103" fmla="*/ 2377 w 10000"/>
                  <a:gd name="connsiteY103" fmla="*/ 3968 h 10000"/>
                  <a:gd name="connsiteX104" fmla="*/ 2231 w 10000"/>
                  <a:gd name="connsiteY104" fmla="*/ 4445 h 10000"/>
                  <a:gd name="connsiteX105" fmla="*/ 2000 w 10000"/>
                  <a:gd name="connsiteY105" fmla="*/ 4021 h 10000"/>
                  <a:gd name="connsiteX106" fmla="*/ 1884 w 10000"/>
                  <a:gd name="connsiteY106" fmla="*/ 3545 h 10000"/>
                  <a:gd name="connsiteX107" fmla="*/ 1652 w 10000"/>
                  <a:gd name="connsiteY107" fmla="*/ 3545 h 10000"/>
                  <a:gd name="connsiteX108" fmla="*/ 1478 w 10000"/>
                  <a:gd name="connsiteY108" fmla="*/ 3757 h 10000"/>
                  <a:gd name="connsiteX109" fmla="*/ 1247 w 10000"/>
                  <a:gd name="connsiteY109" fmla="*/ 3757 h 10000"/>
                  <a:gd name="connsiteX110" fmla="*/ 1072 w 10000"/>
                  <a:gd name="connsiteY110" fmla="*/ 3968 h 10000"/>
                  <a:gd name="connsiteX111" fmla="*/ 957 w 10000"/>
                  <a:gd name="connsiteY111" fmla="*/ 3757 h 10000"/>
                  <a:gd name="connsiteX112" fmla="*/ 667 w 10000"/>
                  <a:gd name="connsiteY112" fmla="*/ 3704 h 10000"/>
                  <a:gd name="connsiteX113" fmla="*/ 406 w 10000"/>
                  <a:gd name="connsiteY113" fmla="*/ 3704 h 10000"/>
                  <a:gd name="connsiteX114" fmla="*/ 29 w 10000"/>
                  <a:gd name="connsiteY114" fmla="*/ 3439 h 10000"/>
                  <a:gd name="connsiteX115" fmla="*/ 0 w 10000"/>
                  <a:gd name="connsiteY115" fmla="*/ 3916 h 10000"/>
                  <a:gd name="connsiteX116" fmla="*/ 58 w 10000"/>
                  <a:gd name="connsiteY116" fmla="*/ 4603 h 10000"/>
                  <a:gd name="connsiteX117" fmla="*/ 116 w 10000"/>
                  <a:gd name="connsiteY117" fmla="*/ 4973 h 10000"/>
                  <a:gd name="connsiteX118" fmla="*/ 174 w 10000"/>
                  <a:gd name="connsiteY118" fmla="*/ 5239 h 10000"/>
                  <a:gd name="connsiteX119" fmla="*/ 232 w 10000"/>
                  <a:gd name="connsiteY119" fmla="*/ 5609 h 10000"/>
                  <a:gd name="connsiteX120" fmla="*/ 406 w 10000"/>
                  <a:gd name="connsiteY120" fmla="*/ 5926 h 10000"/>
                  <a:gd name="connsiteX121" fmla="*/ 638 w 10000"/>
                  <a:gd name="connsiteY121" fmla="*/ 6455 h 10000"/>
                  <a:gd name="connsiteX122" fmla="*/ 492 w 10000"/>
                  <a:gd name="connsiteY122" fmla="*/ 6350 h 10000"/>
                  <a:gd name="connsiteX123" fmla="*/ 840 w 10000"/>
                  <a:gd name="connsiteY123" fmla="*/ 6825 h 10000"/>
                  <a:gd name="connsiteX124" fmla="*/ 1043 w 10000"/>
                  <a:gd name="connsiteY124" fmla="*/ 6773 h 10000"/>
                  <a:gd name="connsiteX125" fmla="*/ 1015 w 10000"/>
                  <a:gd name="connsiteY125" fmla="*/ 6455 h 10000"/>
                  <a:gd name="connsiteX126" fmla="*/ 1188 w 10000"/>
                  <a:gd name="connsiteY126" fmla="*/ 6508 h 10000"/>
                  <a:gd name="connsiteX127" fmla="*/ 986 w 10000"/>
                  <a:gd name="connsiteY127" fmla="*/ 5873 h 10000"/>
                  <a:gd name="connsiteX128" fmla="*/ 1362 w 10000"/>
                  <a:gd name="connsiteY128" fmla="*/ 5609 h 10000"/>
                  <a:gd name="connsiteX129" fmla="*/ 1566 w 10000"/>
                  <a:gd name="connsiteY129" fmla="*/ 5609 h 10000"/>
                  <a:gd name="connsiteX130" fmla="*/ 1566 w 10000"/>
                  <a:gd name="connsiteY130" fmla="*/ 5873 h 10000"/>
                  <a:gd name="connsiteX131" fmla="*/ 1391 w 10000"/>
                  <a:gd name="connsiteY131" fmla="*/ 6032 h 10000"/>
                  <a:gd name="connsiteX132" fmla="*/ 1276 w 10000"/>
                  <a:gd name="connsiteY132" fmla="*/ 6720 h 10000"/>
                  <a:gd name="connsiteX133" fmla="*/ 1218 w 10000"/>
                  <a:gd name="connsiteY133" fmla="*/ 7037 h 10000"/>
                  <a:gd name="connsiteX134" fmla="*/ 1305 w 10000"/>
                  <a:gd name="connsiteY134" fmla="*/ 7461 h 10000"/>
                  <a:gd name="connsiteX135" fmla="*/ 1478 w 10000"/>
                  <a:gd name="connsiteY135" fmla="*/ 7778 h 10000"/>
                  <a:gd name="connsiteX136" fmla="*/ 2058 w 10000"/>
                  <a:gd name="connsiteY136" fmla="*/ 8413 h 10000"/>
                  <a:gd name="connsiteX137" fmla="*/ 2521 w 10000"/>
                  <a:gd name="connsiteY137" fmla="*/ 8889 h 10000"/>
                  <a:gd name="connsiteX138" fmla="*/ 2869 w 10000"/>
                  <a:gd name="connsiteY138" fmla="*/ 9101 h 10000"/>
                  <a:gd name="connsiteX139" fmla="*/ 3246 w 10000"/>
                  <a:gd name="connsiteY139" fmla="*/ 9312 h 10000"/>
                  <a:gd name="connsiteX140" fmla="*/ 3624 w 10000"/>
                  <a:gd name="connsiteY140" fmla="*/ 9524 h 10000"/>
                  <a:gd name="connsiteX141" fmla="*/ 3972 w 10000"/>
                  <a:gd name="connsiteY141" fmla="*/ 9630 h 10000"/>
                  <a:gd name="connsiteX142" fmla="*/ 4348 w 10000"/>
                  <a:gd name="connsiteY142" fmla="*/ 9789 h 10000"/>
                  <a:gd name="connsiteX143" fmla="*/ 4783 w 10000"/>
                  <a:gd name="connsiteY143" fmla="*/ 9948 h 10000"/>
                  <a:gd name="connsiteX144" fmla="*/ 5246 w 10000"/>
                  <a:gd name="connsiteY144" fmla="*/ 10000 h 10000"/>
                  <a:gd name="connsiteX145" fmla="*/ 5652 w 10000"/>
                  <a:gd name="connsiteY145" fmla="*/ 10000 h 10000"/>
                  <a:gd name="connsiteX146" fmla="*/ 6145 w 10000"/>
                  <a:gd name="connsiteY146" fmla="*/ 9948 h 10000"/>
                  <a:gd name="connsiteX147" fmla="*/ 6493 w 10000"/>
                  <a:gd name="connsiteY147" fmla="*/ 9841 h 10000"/>
                  <a:gd name="connsiteX148" fmla="*/ 6841 w 10000"/>
                  <a:gd name="connsiteY148" fmla="*/ 9736 h 10000"/>
                  <a:gd name="connsiteX149" fmla="*/ 7218 w 10000"/>
                  <a:gd name="connsiteY149" fmla="*/ 9577 h 10000"/>
                  <a:gd name="connsiteX150" fmla="*/ 7565 w 10000"/>
                  <a:gd name="connsiteY150" fmla="*/ 9418 h 10000"/>
                  <a:gd name="connsiteX151" fmla="*/ 7884 w 10000"/>
                  <a:gd name="connsiteY151" fmla="*/ 9207 h 10000"/>
                  <a:gd name="connsiteX152" fmla="*/ 8232 w 10000"/>
                  <a:gd name="connsiteY152" fmla="*/ 8995 h 10000"/>
                  <a:gd name="connsiteX153" fmla="*/ 8551 w 10000"/>
                  <a:gd name="connsiteY15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7531 w 10000"/>
                  <a:gd name="connsiteY32" fmla="*/ 4817 h 10000"/>
                  <a:gd name="connsiteX33" fmla="*/ 8069 w 10000"/>
                  <a:gd name="connsiteY33" fmla="*/ 4826 h 10000"/>
                  <a:gd name="connsiteX34" fmla="*/ 6950 w 10000"/>
                  <a:gd name="connsiteY34" fmla="*/ 3306 h 10000"/>
                  <a:gd name="connsiteX35" fmla="*/ 6962 w 10000"/>
                  <a:gd name="connsiteY35" fmla="*/ 3305 h 10000"/>
                  <a:gd name="connsiteX36" fmla="*/ 6645 w 10000"/>
                  <a:gd name="connsiteY36" fmla="*/ 3230 h 10000"/>
                  <a:gd name="connsiteX37" fmla="*/ 6519 w 10000"/>
                  <a:gd name="connsiteY37" fmla="*/ 3003 h 10000"/>
                  <a:gd name="connsiteX38" fmla="*/ 5949 w 10000"/>
                  <a:gd name="connsiteY38" fmla="*/ 2473 h 10000"/>
                  <a:gd name="connsiteX39" fmla="*/ 5015 w 10000"/>
                  <a:gd name="connsiteY39" fmla="*/ 3228 h 10000"/>
                  <a:gd name="connsiteX40" fmla="*/ 4898 w 10000"/>
                  <a:gd name="connsiteY40" fmla="*/ 3175 h 10000"/>
                  <a:gd name="connsiteX41" fmla="*/ 4754 w 10000"/>
                  <a:gd name="connsiteY41" fmla="*/ 3122 h 10000"/>
                  <a:gd name="connsiteX42" fmla="*/ 4637 w 10000"/>
                  <a:gd name="connsiteY42" fmla="*/ 3334 h 10000"/>
                  <a:gd name="connsiteX43" fmla="*/ 4464 w 10000"/>
                  <a:gd name="connsiteY43" fmla="*/ 3493 h 10000"/>
                  <a:gd name="connsiteX44" fmla="*/ 4435 w 10000"/>
                  <a:gd name="connsiteY44" fmla="*/ 3651 h 10000"/>
                  <a:gd name="connsiteX45" fmla="*/ 4579 w 10000"/>
                  <a:gd name="connsiteY45" fmla="*/ 3862 h 10000"/>
                  <a:gd name="connsiteX46" fmla="*/ 4637 w 10000"/>
                  <a:gd name="connsiteY46" fmla="*/ 4021 h 10000"/>
                  <a:gd name="connsiteX47" fmla="*/ 4783 w 10000"/>
                  <a:gd name="connsiteY47" fmla="*/ 4021 h 10000"/>
                  <a:gd name="connsiteX48" fmla="*/ 4841 w 10000"/>
                  <a:gd name="connsiteY48" fmla="*/ 4021 h 10000"/>
                  <a:gd name="connsiteX49" fmla="*/ 4927 w 10000"/>
                  <a:gd name="connsiteY49" fmla="*/ 4233 h 10000"/>
                  <a:gd name="connsiteX50" fmla="*/ 5073 w 10000"/>
                  <a:gd name="connsiteY50" fmla="*/ 4603 h 10000"/>
                  <a:gd name="connsiteX51" fmla="*/ 4898 w 10000"/>
                  <a:gd name="connsiteY51" fmla="*/ 4391 h 10000"/>
                  <a:gd name="connsiteX52" fmla="*/ 4812 w 10000"/>
                  <a:gd name="connsiteY52" fmla="*/ 4127 h 10000"/>
                  <a:gd name="connsiteX53" fmla="*/ 4725 w 10000"/>
                  <a:gd name="connsiteY53" fmla="*/ 4339 h 10000"/>
                  <a:gd name="connsiteX54" fmla="*/ 4608 w 10000"/>
                  <a:gd name="connsiteY54" fmla="*/ 4657 h 10000"/>
                  <a:gd name="connsiteX55" fmla="*/ 4608 w 10000"/>
                  <a:gd name="connsiteY55" fmla="*/ 4445 h 10000"/>
                  <a:gd name="connsiteX56" fmla="*/ 4435 w 10000"/>
                  <a:gd name="connsiteY56" fmla="*/ 4339 h 10000"/>
                  <a:gd name="connsiteX57" fmla="*/ 4406 w 10000"/>
                  <a:gd name="connsiteY57" fmla="*/ 3968 h 10000"/>
                  <a:gd name="connsiteX58" fmla="*/ 4261 w 10000"/>
                  <a:gd name="connsiteY58" fmla="*/ 4021 h 10000"/>
                  <a:gd name="connsiteX59" fmla="*/ 4319 w 10000"/>
                  <a:gd name="connsiteY59" fmla="*/ 3598 h 10000"/>
                  <a:gd name="connsiteX60" fmla="*/ 4232 w 10000"/>
                  <a:gd name="connsiteY60" fmla="*/ 3598 h 10000"/>
                  <a:gd name="connsiteX61" fmla="*/ 4319 w 10000"/>
                  <a:gd name="connsiteY61" fmla="*/ 3069 h 10000"/>
                  <a:gd name="connsiteX62" fmla="*/ 4464 w 10000"/>
                  <a:gd name="connsiteY62" fmla="*/ 3069 h 10000"/>
                  <a:gd name="connsiteX63" fmla="*/ 4522 w 10000"/>
                  <a:gd name="connsiteY63" fmla="*/ 3386 h 10000"/>
                  <a:gd name="connsiteX64" fmla="*/ 4551 w 10000"/>
                  <a:gd name="connsiteY64" fmla="*/ 3175 h 10000"/>
                  <a:gd name="connsiteX65" fmla="*/ 4493 w 10000"/>
                  <a:gd name="connsiteY65" fmla="*/ 3016 h 10000"/>
                  <a:gd name="connsiteX66" fmla="*/ 4348 w 10000"/>
                  <a:gd name="connsiteY66" fmla="*/ 2910 h 10000"/>
                  <a:gd name="connsiteX67" fmla="*/ 4377 w 10000"/>
                  <a:gd name="connsiteY67" fmla="*/ 2487 h 10000"/>
                  <a:gd name="connsiteX68" fmla="*/ 4319 w 10000"/>
                  <a:gd name="connsiteY68" fmla="*/ 2275 h 10000"/>
                  <a:gd name="connsiteX69" fmla="*/ 4289 w 10000"/>
                  <a:gd name="connsiteY69" fmla="*/ 1641 h 10000"/>
                  <a:gd name="connsiteX70" fmla="*/ 4348 w 10000"/>
                  <a:gd name="connsiteY70" fmla="*/ 1641 h 10000"/>
                  <a:gd name="connsiteX71" fmla="*/ 4261 w 10000"/>
                  <a:gd name="connsiteY71" fmla="*/ 1534 h 10000"/>
                  <a:gd name="connsiteX72" fmla="*/ 4000 w 10000"/>
                  <a:gd name="connsiteY72" fmla="*/ 1746 h 10000"/>
                  <a:gd name="connsiteX73" fmla="*/ 3942 w 10000"/>
                  <a:gd name="connsiteY73" fmla="*/ 1323 h 10000"/>
                  <a:gd name="connsiteX74" fmla="*/ 4145 w 10000"/>
                  <a:gd name="connsiteY74" fmla="*/ 582 h 10000"/>
                  <a:gd name="connsiteX75" fmla="*/ 3972 w 10000"/>
                  <a:gd name="connsiteY75" fmla="*/ 318 h 10000"/>
                  <a:gd name="connsiteX76" fmla="*/ 3972 w 10000"/>
                  <a:gd name="connsiteY76" fmla="*/ 212 h 10000"/>
                  <a:gd name="connsiteX77" fmla="*/ 3710 w 10000"/>
                  <a:gd name="connsiteY77" fmla="*/ 0 h 10000"/>
                  <a:gd name="connsiteX78" fmla="*/ 3624 w 10000"/>
                  <a:gd name="connsiteY78" fmla="*/ 212 h 10000"/>
                  <a:gd name="connsiteX79" fmla="*/ 3536 w 10000"/>
                  <a:gd name="connsiteY79" fmla="*/ 635 h 10000"/>
                  <a:gd name="connsiteX80" fmla="*/ 3420 w 10000"/>
                  <a:gd name="connsiteY80" fmla="*/ 688 h 10000"/>
                  <a:gd name="connsiteX81" fmla="*/ 3594 w 10000"/>
                  <a:gd name="connsiteY81" fmla="*/ 900 h 10000"/>
                  <a:gd name="connsiteX82" fmla="*/ 3624 w 10000"/>
                  <a:gd name="connsiteY82" fmla="*/ 1164 h 10000"/>
                  <a:gd name="connsiteX83" fmla="*/ 3536 w 10000"/>
                  <a:gd name="connsiteY83" fmla="*/ 1323 h 10000"/>
                  <a:gd name="connsiteX84" fmla="*/ 3624 w 10000"/>
                  <a:gd name="connsiteY84" fmla="*/ 1799 h 10000"/>
                  <a:gd name="connsiteX85" fmla="*/ 3565 w 10000"/>
                  <a:gd name="connsiteY85" fmla="*/ 2223 h 10000"/>
                  <a:gd name="connsiteX86" fmla="*/ 3130 w 10000"/>
                  <a:gd name="connsiteY86" fmla="*/ 2539 h 10000"/>
                  <a:gd name="connsiteX87" fmla="*/ 3101 w 10000"/>
                  <a:gd name="connsiteY87" fmla="*/ 2381 h 10000"/>
                  <a:gd name="connsiteX88" fmla="*/ 3073 w 10000"/>
                  <a:gd name="connsiteY88" fmla="*/ 2593 h 10000"/>
                  <a:gd name="connsiteX89" fmla="*/ 3188 w 10000"/>
                  <a:gd name="connsiteY89" fmla="*/ 2804 h 10000"/>
                  <a:gd name="connsiteX90" fmla="*/ 3478 w 10000"/>
                  <a:gd name="connsiteY90" fmla="*/ 2593 h 10000"/>
                  <a:gd name="connsiteX91" fmla="*/ 3594 w 10000"/>
                  <a:gd name="connsiteY91" fmla="*/ 2752 h 10000"/>
                  <a:gd name="connsiteX92" fmla="*/ 3392 w 10000"/>
                  <a:gd name="connsiteY92" fmla="*/ 2804 h 10000"/>
                  <a:gd name="connsiteX93" fmla="*/ 1349 w 10000"/>
                  <a:gd name="connsiteY93" fmla="*/ 2289 h 10000"/>
                  <a:gd name="connsiteX94" fmla="*/ 2754 w 10000"/>
                  <a:gd name="connsiteY94" fmla="*/ 2857 h 10000"/>
                  <a:gd name="connsiteX95" fmla="*/ 1630 w 10000"/>
                  <a:gd name="connsiteY95" fmla="*/ 1022 h 10000"/>
                  <a:gd name="connsiteX96" fmla="*/ 2656 w 10000"/>
                  <a:gd name="connsiteY96" fmla="*/ 2472 h 10000"/>
                  <a:gd name="connsiteX97" fmla="*/ 2898 w 10000"/>
                  <a:gd name="connsiteY97" fmla="*/ 3545 h 10000"/>
                  <a:gd name="connsiteX98" fmla="*/ 2840 w 10000"/>
                  <a:gd name="connsiteY98" fmla="*/ 3916 h 10000"/>
                  <a:gd name="connsiteX99" fmla="*/ 1349 w 10000"/>
                  <a:gd name="connsiteY99" fmla="*/ 2289 h 10000"/>
                  <a:gd name="connsiteX100" fmla="*/ 1349 w 10000"/>
                  <a:gd name="connsiteY100" fmla="*/ 2289 h 10000"/>
                  <a:gd name="connsiteX101" fmla="*/ 2377 w 10000"/>
                  <a:gd name="connsiteY101" fmla="*/ 3598 h 10000"/>
                  <a:gd name="connsiteX102" fmla="*/ 2377 w 10000"/>
                  <a:gd name="connsiteY102" fmla="*/ 3968 h 10000"/>
                  <a:gd name="connsiteX103" fmla="*/ 2231 w 10000"/>
                  <a:gd name="connsiteY103" fmla="*/ 4445 h 10000"/>
                  <a:gd name="connsiteX104" fmla="*/ 2000 w 10000"/>
                  <a:gd name="connsiteY104" fmla="*/ 4021 h 10000"/>
                  <a:gd name="connsiteX105" fmla="*/ 1884 w 10000"/>
                  <a:gd name="connsiteY105" fmla="*/ 3545 h 10000"/>
                  <a:gd name="connsiteX106" fmla="*/ 1652 w 10000"/>
                  <a:gd name="connsiteY106" fmla="*/ 3545 h 10000"/>
                  <a:gd name="connsiteX107" fmla="*/ 1478 w 10000"/>
                  <a:gd name="connsiteY107" fmla="*/ 3757 h 10000"/>
                  <a:gd name="connsiteX108" fmla="*/ 1247 w 10000"/>
                  <a:gd name="connsiteY108" fmla="*/ 3757 h 10000"/>
                  <a:gd name="connsiteX109" fmla="*/ 1072 w 10000"/>
                  <a:gd name="connsiteY109" fmla="*/ 3968 h 10000"/>
                  <a:gd name="connsiteX110" fmla="*/ 957 w 10000"/>
                  <a:gd name="connsiteY110" fmla="*/ 3757 h 10000"/>
                  <a:gd name="connsiteX111" fmla="*/ 667 w 10000"/>
                  <a:gd name="connsiteY111" fmla="*/ 3704 h 10000"/>
                  <a:gd name="connsiteX112" fmla="*/ 406 w 10000"/>
                  <a:gd name="connsiteY112" fmla="*/ 3704 h 10000"/>
                  <a:gd name="connsiteX113" fmla="*/ 29 w 10000"/>
                  <a:gd name="connsiteY113" fmla="*/ 3439 h 10000"/>
                  <a:gd name="connsiteX114" fmla="*/ 0 w 10000"/>
                  <a:gd name="connsiteY114" fmla="*/ 3916 h 10000"/>
                  <a:gd name="connsiteX115" fmla="*/ 58 w 10000"/>
                  <a:gd name="connsiteY115" fmla="*/ 4603 h 10000"/>
                  <a:gd name="connsiteX116" fmla="*/ 116 w 10000"/>
                  <a:gd name="connsiteY116" fmla="*/ 4973 h 10000"/>
                  <a:gd name="connsiteX117" fmla="*/ 174 w 10000"/>
                  <a:gd name="connsiteY117" fmla="*/ 5239 h 10000"/>
                  <a:gd name="connsiteX118" fmla="*/ 232 w 10000"/>
                  <a:gd name="connsiteY118" fmla="*/ 5609 h 10000"/>
                  <a:gd name="connsiteX119" fmla="*/ 406 w 10000"/>
                  <a:gd name="connsiteY119" fmla="*/ 5926 h 10000"/>
                  <a:gd name="connsiteX120" fmla="*/ 638 w 10000"/>
                  <a:gd name="connsiteY120" fmla="*/ 6455 h 10000"/>
                  <a:gd name="connsiteX121" fmla="*/ 492 w 10000"/>
                  <a:gd name="connsiteY121" fmla="*/ 6350 h 10000"/>
                  <a:gd name="connsiteX122" fmla="*/ 840 w 10000"/>
                  <a:gd name="connsiteY122" fmla="*/ 6825 h 10000"/>
                  <a:gd name="connsiteX123" fmla="*/ 1043 w 10000"/>
                  <a:gd name="connsiteY123" fmla="*/ 6773 h 10000"/>
                  <a:gd name="connsiteX124" fmla="*/ 1015 w 10000"/>
                  <a:gd name="connsiteY124" fmla="*/ 6455 h 10000"/>
                  <a:gd name="connsiteX125" fmla="*/ 1188 w 10000"/>
                  <a:gd name="connsiteY125" fmla="*/ 6508 h 10000"/>
                  <a:gd name="connsiteX126" fmla="*/ 986 w 10000"/>
                  <a:gd name="connsiteY126" fmla="*/ 5873 h 10000"/>
                  <a:gd name="connsiteX127" fmla="*/ 1362 w 10000"/>
                  <a:gd name="connsiteY127" fmla="*/ 5609 h 10000"/>
                  <a:gd name="connsiteX128" fmla="*/ 1566 w 10000"/>
                  <a:gd name="connsiteY128" fmla="*/ 5609 h 10000"/>
                  <a:gd name="connsiteX129" fmla="*/ 1566 w 10000"/>
                  <a:gd name="connsiteY129" fmla="*/ 5873 h 10000"/>
                  <a:gd name="connsiteX130" fmla="*/ 1391 w 10000"/>
                  <a:gd name="connsiteY130" fmla="*/ 6032 h 10000"/>
                  <a:gd name="connsiteX131" fmla="*/ 1276 w 10000"/>
                  <a:gd name="connsiteY131" fmla="*/ 6720 h 10000"/>
                  <a:gd name="connsiteX132" fmla="*/ 1218 w 10000"/>
                  <a:gd name="connsiteY132" fmla="*/ 7037 h 10000"/>
                  <a:gd name="connsiteX133" fmla="*/ 1305 w 10000"/>
                  <a:gd name="connsiteY133" fmla="*/ 7461 h 10000"/>
                  <a:gd name="connsiteX134" fmla="*/ 1478 w 10000"/>
                  <a:gd name="connsiteY134" fmla="*/ 7778 h 10000"/>
                  <a:gd name="connsiteX135" fmla="*/ 2058 w 10000"/>
                  <a:gd name="connsiteY135" fmla="*/ 8413 h 10000"/>
                  <a:gd name="connsiteX136" fmla="*/ 2521 w 10000"/>
                  <a:gd name="connsiteY136" fmla="*/ 8889 h 10000"/>
                  <a:gd name="connsiteX137" fmla="*/ 2869 w 10000"/>
                  <a:gd name="connsiteY137" fmla="*/ 9101 h 10000"/>
                  <a:gd name="connsiteX138" fmla="*/ 3246 w 10000"/>
                  <a:gd name="connsiteY138" fmla="*/ 9312 h 10000"/>
                  <a:gd name="connsiteX139" fmla="*/ 3624 w 10000"/>
                  <a:gd name="connsiteY139" fmla="*/ 9524 h 10000"/>
                  <a:gd name="connsiteX140" fmla="*/ 3972 w 10000"/>
                  <a:gd name="connsiteY140" fmla="*/ 9630 h 10000"/>
                  <a:gd name="connsiteX141" fmla="*/ 4348 w 10000"/>
                  <a:gd name="connsiteY141" fmla="*/ 9789 h 10000"/>
                  <a:gd name="connsiteX142" fmla="*/ 4783 w 10000"/>
                  <a:gd name="connsiteY142" fmla="*/ 9948 h 10000"/>
                  <a:gd name="connsiteX143" fmla="*/ 5246 w 10000"/>
                  <a:gd name="connsiteY143" fmla="*/ 10000 h 10000"/>
                  <a:gd name="connsiteX144" fmla="*/ 5652 w 10000"/>
                  <a:gd name="connsiteY144" fmla="*/ 10000 h 10000"/>
                  <a:gd name="connsiteX145" fmla="*/ 6145 w 10000"/>
                  <a:gd name="connsiteY145" fmla="*/ 9948 h 10000"/>
                  <a:gd name="connsiteX146" fmla="*/ 6493 w 10000"/>
                  <a:gd name="connsiteY146" fmla="*/ 9841 h 10000"/>
                  <a:gd name="connsiteX147" fmla="*/ 6841 w 10000"/>
                  <a:gd name="connsiteY147" fmla="*/ 9736 h 10000"/>
                  <a:gd name="connsiteX148" fmla="*/ 7218 w 10000"/>
                  <a:gd name="connsiteY148" fmla="*/ 9577 h 10000"/>
                  <a:gd name="connsiteX149" fmla="*/ 7565 w 10000"/>
                  <a:gd name="connsiteY149" fmla="*/ 9418 h 10000"/>
                  <a:gd name="connsiteX150" fmla="*/ 7884 w 10000"/>
                  <a:gd name="connsiteY150" fmla="*/ 9207 h 10000"/>
                  <a:gd name="connsiteX151" fmla="*/ 8232 w 10000"/>
                  <a:gd name="connsiteY151" fmla="*/ 8995 h 10000"/>
                  <a:gd name="connsiteX152" fmla="*/ 8551 w 10000"/>
                  <a:gd name="connsiteY15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1630 w 10000"/>
                  <a:gd name="connsiteY94" fmla="*/ 1022 h 10000"/>
                  <a:gd name="connsiteX95" fmla="*/ 2656 w 10000"/>
                  <a:gd name="connsiteY95" fmla="*/ 2472 h 10000"/>
                  <a:gd name="connsiteX96" fmla="*/ 2898 w 10000"/>
                  <a:gd name="connsiteY96" fmla="*/ 3545 h 10000"/>
                  <a:gd name="connsiteX97" fmla="*/ 2840 w 10000"/>
                  <a:gd name="connsiteY97" fmla="*/ 3916 h 10000"/>
                  <a:gd name="connsiteX98" fmla="*/ 1349 w 10000"/>
                  <a:gd name="connsiteY98" fmla="*/ 2289 h 10000"/>
                  <a:gd name="connsiteX99" fmla="*/ 1349 w 10000"/>
                  <a:gd name="connsiteY99" fmla="*/ 2289 h 10000"/>
                  <a:gd name="connsiteX100" fmla="*/ 2377 w 10000"/>
                  <a:gd name="connsiteY100" fmla="*/ 3598 h 10000"/>
                  <a:gd name="connsiteX101" fmla="*/ 2377 w 10000"/>
                  <a:gd name="connsiteY101" fmla="*/ 3968 h 10000"/>
                  <a:gd name="connsiteX102" fmla="*/ 2231 w 10000"/>
                  <a:gd name="connsiteY102" fmla="*/ 4445 h 10000"/>
                  <a:gd name="connsiteX103" fmla="*/ 2000 w 10000"/>
                  <a:gd name="connsiteY103" fmla="*/ 4021 h 10000"/>
                  <a:gd name="connsiteX104" fmla="*/ 1884 w 10000"/>
                  <a:gd name="connsiteY104" fmla="*/ 3545 h 10000"/>
                  <a:gd name="connsiteX105" fmla="*/ 1652 w 10000"/>
                  <a:gd name="connsiteY105" fmla="*/ 3545 h 10000"/>
                  <a:gd name="connsiteX106" fmla="*/ 1478 w 10000"/>
                  <a:gd name="connsiteY106" fmla="*/ 3757 h 10000"/>
                  <a:gd name="connsiteX107" fmla="*/ 1247 w 10000"/>
                  <a:gd name="connsiteY107" fmla="*/ 3757 h 10000"/>
                  <a:gd name="connsiteX108" fmla="*/ 1072 w 10000"/>
                  <a:gd name="connsiteY108" fmla="*/ 3968 h 10000"/>
                  <a:gd name="connsiteX109" fmla="*/ 957 w 10000"/>
                  <a:gd name="connsiteY109" fmla="*/ 3757 h 10000"/>
                  <a:gd name="connsiteX110" fmla="*/ 667 w 10000"/>
                  <a:gd name="connsiteY110" fmla="*/ 3704 h 10000"/>
                  <a:gd name="connsiteX111" fmla="*/ 406 w 10000"/>
                  <a:gd name="connsiteY111" fmla="*/ 3704 h 10000"/>
                  <a:gd name="connsiteX112" fmla="*/ 29 w 10000"/>
                  <a:gd name="connsiteY112" fmla="*/ 3439 h 10000"/>
                  <a:gd name="connsiteX113" fmla="*/ 0 w 10000"/>
                  <a:gd name="connsiteY113" fmla="*/ 3916 h 10000"/>
                  <a:gd name="connsiteX114" fmla="*/ 58 w 10000"/>
                  <a:gd name="connsiteY114" fmla="*/ 4603 h 10000"/>
                  <a:gd name="connsiteX115" fmla="*/ 116 w 10000"/>
                  <a:gd name="connsiteY115" fmla="*/ 4973 h 10000"/>
                  <a:gd name="connsiteX116" fmla="*/ 174 w 10000"/>
                  <a:gd name="connsiteY116" fmla="*/ 5239 h 10000"/>
                  <a:gd name="connsiteX117" fmla="*/ 232 w 10000"/>
                  <a:gd name="connsiteY117" fmla="*/ 5609 h 10000"/>
                  <a:gd name="connsiteX118" fmla="*/ 406 w 10000"/>
                  <a:gd name="connsiteY118" fmla="*/ 5926 h 10000"/>
                  <a:gd name="connsiteX119" fmla="*/ 638 w 10000"/>
                  <a:gd name="connsiteY119" fmla="*/ 6455 h 10000"/>
                  <a:gd name="connsiteX120" fmla="*/ 492 w 10000"/>
                  <a:gd name="connsiteY120" fmla="*/ 6350 h 10000"/>
                  <a:gd name="connsiteX121" fmla="*/ 840 w 10000"/>
                  <a:gd name="connsiteY121" fmla="*/ 6825 h 10000"/>
                  <a:gd name="connsiteX122" fmla="*/ 1043 w 10000"/>
                  <a:gd name="connsiteY122" fmla="*/ 6773 h 10000"/>
                  <a:gd name="connsiteX123" fmla="*/ 1015 w 10000"/>
                  <a:gd name="connsiteY123" fmla="*/ 6455 h 10000"/>
                  <a:gd name="connsiteX124" fmla="*/ 1188 w 10000"/>
                  <a:gd name="connsiteY124" fmla="*/ 6508 h 10000"/>
                  <a:gd name="connsiteX125" fmla="*/ 986 w 10000"/>
                  <a:gd name="connsiteY125" fmla="*/ 5873 h 10000"/>
                  <a:gd name="connsiteX126" fmla="*/ 1362 w 10000"/>
                  <a:gd name="connsiteY126" fmla="*/ 5609 h 10000"/>
                  <a:gd name="connsiteX127" fmla="*/ 1566 w 10000"/>
                  <a:gd name="connsiteY127" fmla="*/ 5609 h 10000"/>
                  <a:gd name="connsiteX128" fmla="*/ 1566 w 10000"/>
                  <a:gd name="connsiteY128" fmla="*/ 5873 h 10000"/>
                  <a:gd name="connsiteX129" fmla="*/ 1391 w 10000"/>
                  <a:gd name="connsiteY129" fmla="*/ 6032 h 10000"/>
                  <a:gd name="connsiteX130" fmla="*/ 1276 w 10000"/>
                  <a:gd name="connsiteY130" fmla="*/ 6720 h 10000"/>
                  <a:gd name="connsiteX131" fmla="*/ 1218 w 10000"/>
                  <a:gd name="connsiteY131" fmla="*/ 7037 h 10000"/>
                  <a:gd name="connsiteX132" fmla="*/ 1305 w 10000"/>
                  <a:gd name="connsiteY132" fmla="*/ 7461 h 10000"/>
                  <a:gd name="connsiteX133" fmla="*/ 1478 w 10000"/>
                  <a:gd name="connsiteY133" fmla="*/ 7778 h 10000"/>
                  <a:gd name="connsiteX134" fmla="*/ 2058 w 10000"/>
                  <a:gd name="connsiteY134" fmla="*/ 8413 h 10000"/>
                  <a:gd name="connsiteX135" fmla="*/ 2521 w 10000"/>
                  <a:gd name="connsiteY135" fmla="*/ 8889 h 10000"/>
                  <a:gd name="connsiteX136" fmla="*/ 2869 w 10000"/>
                  <a:gd name="connsiteY136" fmla="*/ 9101 h 10000"/>
                  <a:gd name="connsiteX137" fmla="*/ 3246 w 10000"/>
                  <a:gd name="connsiteY137" fmla="*/ 9312 h 10000"/>
                  <a:gd name="connsiteX138" fmla="*/ 3624 w 10000"/>
                  <a:gd name="connsiteY138" fmla="*/ 9524 h 10000"/>
                  <a:gd name="connsiteX139" fmla="*/ 3972 w 10000"/>
                  <a:gd name="connsiteY139" fmla="*/ 9630 h 10000"/>
                  <a:gd name="connsiteX140" fmla="*/ 4348 w 10000"/>
                  <a:gd name="connsiteY140" fmla="*/ 9789 h 10000"/>
                  <a:gd name="connsiteX141" fmla="*/ 4783 w 10000"/>
                  <a:gd name="connsiteY141" fmla="*/ 9948 h 10000"/>
                  <a:gd name="connsiteX142" fmla="*/ 5246 w 10000"/>
                  <a:gd name="connsiteY142" fmla="*/ 10000 h 10000"/>
                  <a:gd name="connsiteX143" fmla="*/ 5652 w 10000"/>
                  <a:gd name="connsiteY143" fmla="*/ 10000 h 10000"/>
                  <a:gd name="connsiteX144" fmla="*/ 6145 w 10000"/>
                  <a:gd name="connsiteY144" fmla="*/ 9948 h 10000"/>
                  <a:gd name="connsiteX145" fmla="*/ 6493 w 10000"/>
                  <a:gd name="connsiteY145" fmla="*/ 9841 h 10000"/>
                  <a:gd name="connsiteX146" fmla="*/ 6841 w 10000"/>
                  <a:gd name="connsiteY146" fmla="*/ 9736 h 10000"/>
                  <a:gd name="connsiteX147" fmla="*/ 7218 w 10000"/>
                  <a:gd name="connsiteY147" fmla="*/ 9577 h 10000"/>
                  <a:gd name="connsiteX148" fmla="*/ 7565 w 10000"/>
                  <a:gd name="connsiteY148" fmla="*/ 9418 h 10000"/>
                  <a:gd name="connsiteX149" fmla="*/ 7884 w 10000"/>
                  <a:gd name="connsiteY149" fmla="*/ 9207 h 10000"/>
                  <a:gd name="connsiteX150" fmla="*/ 8232 w 10000"/>
                  <a:gd name="connsiteY150" fmla="*/ 8995 h 10000"/>
                  <a:gd name="connsiteX151" fmla="*/ 8551 w 10000"/>
                  <a:gd name="connsiteY15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1349 w 10000"/>
                  <a:gd name="connsiteY98" fmla="*/ 2289 h 10000"/>
                  <a:gd name="connsiteX99" fmla="*/ 2377 w 10000"/>
                  <a:gd name="connsiteY99" fmla="*/ 3598 h 10000"/>
                  <a:gd name="connsiteX100" fmla="*/ 2377 w 10000"/>
                  <a:gd name="connsiteY100" fmla="*/ 3968 h 10000"/>
                  <a:gd name="connsiteX101" fmla="*/ 2231 w 10000"/>
                  <a:gd name="connsiteY101" fmla="*/ 4445 h 10000"/>
                  <a:gd name="connsiteX102" fmla="*/ 2000 w 10000"/>
                  <a:gd name="connsiteY102" fmla="*/ 4021 h 10000"/>
                  <a:gd name="connsiteX103" fmla="*/ 1884 w 10000"/>
                  <a:gd name="connsiteY103" fmla="*/ 3545 h 10000"/>
                  <a:gd name="connsiteX104" fmla="*/ 1652 w 10000"/>
                  <a:gd name="connsiteY104" fmla="*/ 3545 h 10000"/>
                  <a:gd name="connsiteX105" fmla="*/ 1478 w 10000"/>
                  <a:gd name="connsiteY105" fmla="*/ 3757 h 10000"/>
                  <a:gd name="connsiteX106" fmla="*/ 1247 w 10000"/>
                  <a:gd name="connsiteY106" fmla="*/ 3757 h 10000"/>
                  <a:gd name="connsiteX107" fmla="*/ 1072 w 10000"/>
                  <a:gd name="connsiteY107" fmla="*/ 3968 h 10000"/>
                  <a:gd name="connsiteX108" fmla="*/ 957 w 10000"/>
                  <a:gd name="connsiteY108" fmla="*/ 3757 h 10000"/>
                  <a:gd name="connsiteX109" fmla="*/ 667 w 10000"/>
                  <a:gd name="connsiteY109" fmla="*/ 3704 h 10000"/>
                  <a:gd name="connsiteX110" fmla="*/ 406 w 10000"/>
                  <a:gd name="connsiteY110" fmla="*/ 3704 h 10000"/>
                  <a:gd name="connsiteX111" fmla="*/ 29 w 10000"/>
                  <a:gd name="connsiteY111" fmla="*/ 3439 h 10000"/>
                  <a:gd name="connsiteX112" fmla="*/ 0 w 10000"/>
                  <a:gd name="connsiteY112" fmla="*/ 3916 h 10000"/>
                  <a:gd name="connsiteX113" fmla="*/ 58 w 10000"/>
                  <a:gd name="connsiteY113" fmla="*/ 4603 h 10000"/>
                  <a:gd name="connsiteX114" fmla="*/ 116 w 10000"/>
                  <a:gd name="connsiteY114" fmla="*/ 4973 h 10000"/>
                  <a:gd name="connsiteX115" fmla="*/ 174 w 10000"/>
                  <a:gd name="connsiteY115" fmla="*/ 5239 h 10000"/>
                  <a:gd name="connsiteX116" fmla="*/ 232 w 10000"/>
                  <a:gd name="connsiteY116" fmla="*/ 5609 h 10000"/>
                  <a:gd name="connsiteX117" fmla="*/ 406 w 10000"/>
                  <a:gd name="connsiteY117" fmla="*/ 5926 h 10000"/>
                  <a:gd name="connsiteX118" fmla="*/ 638 w 10000"/>
                  <a:gd name="connsiteY118" fmla="*/ 6455 h 10000"/>
                  <a:gd name="connsiteX119" fmla="*/ 492 w 10000"/>
                  <a:gd name="connsiteY119" fmla="*/ 6350 h 10000"/>
                  <a:gd name="connsiteX120" fmla="*/ 840 w 10000"/>
                  <a:gd name="connsiteY120" fmla="*/ 6825 h 10000"/>
                  <a:gd name="connsiteX121" fmla="*/ 1043 w 10000"/>
                  <a:gd name="connsiteY121" fmla="*/ 6773 h 10000"/>
                  <a:gd name="connsiteX122" fmla="*/ 1015 w 10000"/>
                  <a:gd name="connsiteY122" fmla="*/ 6455 h 10000"/>
                  <a:gd name="connsiteX123" fmla="*/ 1188 w 10000"/>
                  <a:gd name="connsiteY123" fmla="*/ 6508 h 10000"/>
                  <a:gd name="connsiteX124" fmla="*/ 986 w 10000"/>
                  <a:gd name="connsiteY124" fmla="*/ 5873 h 10000"/>
                  <a:gd name="connsiteX125" fmla="*/ 1362 w 10000"/>
                  <a:gd name="connsiteY125" fmla="*/ 5609 h 10000"/>
                  <a:gd name="connsiteX126" fmla="*/ 1566 w 10000"/>
                  <a:gd name="connsiteY126" fmla="*/ 5609 h 10000"/>
                  <a:gd name="connsiteX127" fmla="*/ 1566 w 10000"/>
                  <a:gd name="connsiteY127" fmla="*/ 5873 h 10000"/>
                  <a:gd name="connsiteX128" fmla="*/ 1391 w 10000"/>
                  <a:gd name="connsiteY128" fmla="*/ 6032 h 10000"/>
                  <a:gd name="connsiteX129" fmla="*/ 1276 w 10000"/>
                  <a:gd name="connsiteY129" fmla="*/ 6720 h 10000"/>
                  <a:gd name="connsiteX130" fmla="*/ 1218 w 10000"/>
                  <a:gd name="connsiteY130" fmla="*/ 7037 h 10000"/>
                  <a:gd name="connsiteX131" fmla="*/ 1305 w 10000"/>
                  <a:gd name="connsiteY131" fmla="*/ 7461 h 10000"/>
                  <a:gd name="connsiteX132" fmla="*/ 1478 w 10000"/>
                  <a:gd name="connsiteY132" fmla="*/ 7778 h 10000"/>
                  <a:gd name="connsiteX133" fmla="*/ 2058 w 10000"/>
                  <a:gd name="connsiteY133" fmla="*/ 8413 h 10000"/>
                  <a:gd name="connsiteX134" fmla="*/ 2521 w 10000"/>
                  <a:gd name="connsiteY134" fmla="*/ 8889 h 10000"/>
                  <a:gd name="connsiteX135" fmla="*/ 2869 w 10000"/>
                  <a:gd name="connsiteY135" fmla="*/ 9101 h 10000"/>
                  <a:gd name="connsiteX136" fmla="*/ 3246 w 10000"/>
                  <a:gd name="connsiteY136" fmla="*/ 9312 h 10000"/>
                  <a:gd name="connsiteX137" fmla="*/ 3624 w 10000"/>
                  <a:gd name="connsiteY137" fmla="*/ 9524 h 10000"/>
                  <a:gd name="connsiteX138" fmla="*/ 3972 w 10000"/>
                  <a:gd name="connsiteY138" fmla="*/ 9630 h 10000"/>
                  <a:gd name="connsiteX139" fmla="*/ 4348 w 10000"/>
                  <a:gd name="connsiteY139" fmla="*/ 9789 h 10000"/>
                  <a:gd name="connsiteX140" fmla="*/ 4783 w 10000"/>
                  <a:gd name="connsiteY140" fmla="*/ 9948 h 10000"/>
                  <a:gd name="connsiteX141" fmla="*/ 5246 w 10000"/>
                  <a:gd name="connsiteY141" fmla="*/ 10000 h 10000"/>
                  <a:gd name="connsiteX142" fmla="*/ 5652 w 10000"/>
                  <a:gd name="connsiteY142" fmla="*/ 10000 h 10000"/>
                  <a:gd name="connsiteX143" fmla="*/ 6145 w 10000"/>
                  <a:gd name="connsiteY143" fmla="*/ 9948 h 10000"/>
                  <a:gd name="connsiteX144" fmla="*/ 6493 w 10000"/>
                  <a:gd name="connsiteY144" fmla="*/ 9841 h 10000"/>
                  <a:gd name="connsiteX145" fmla="*/ 6841 w 10000"/>
                  <a:gd name="connsiteY145" fmla="*/ 9736 h 10000"/>
                  <a:gd name="connsiteX146" fmla="*/ 7218 w 10000"/>
                  <a:gd name="connsiteY146" fmla="*/ 9577 h 10000"/>
                  <a:gd name="connsiteX147" fmla="*/ 7565 w 10000"/>
                  <a:gd name="connsiteY147" fmla="*/ 9418 h 10000"/>
                  <a:gd name="connsiteX148" fmla="*/ 7884 w 10000"/>
                  <a:gd name="connsiteY148" fmla="*/ 9207 h 10000"/>
                  <a:gd name="connsiteX149" fmla="*/ 8232 w 10000"/>
                  <a:gd name="connsiteY149" fmla="*/ 8995 h 10000"/>
                  <a:gd name="connsiteX150" fmla="*/ 8551 w 10000"/>
                  <a:gd name="connsiteY15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2377 w 10000"/>
                  <a:gd name="connsiteY98" fmla="*/ 3598 h 10000"/>
                  <a:gd name="connsiteX99" fmla="*/ 2377 w 10000"/>
                  <a:gd name="connsiteY99" fmla="*/ 3968 h 10000"/>
                  <a:gd name="connsiteX100" fmla="*/ 2231 w 10000"/>
                  <a:gd name="connsiteY100" fmla="*/ 4445 h 10000"/>
                  <a:gd name="connsiteX101" fmla="*/ 2000 w 10000"/>
                  <a:gd name="connsiteY101" fmla="*/ 4021 h 10000"/>
                  <a:gd name="connsiteX102" fmla="*/ 1884 w 10000"/>
                  <a:gd name="connsiteY102" fmla="*/ 3545 h 10000"/>
                  <a:gd name="connsiteX103" fmla="*/ 1652 w 10000"/>
                  <a:gd name="connsiteY103" fmla="*/ 3545 h 10000"/>
                  <a:gd name="connsiteX104" fmla="*/ 1478 w 10000"/>
                  <a:gd name="connsiteY104" fmla="*/ 3757 h 10000"/>
                  <a:gd name="connsiteX105" fmla="*/ 1247 w 10000"/>
                  <a:gd name="connsiteY105" fmla="*/ 3757 h 10000"/>
                  <a:gd name="connsiteX106" fmla="*/ 1072 w 10000"/>
                  <a:gd name="connsiteY106" fmla="*/ 3968 h 10000"/>
                  <a:gd name="connsiteX107" fmla="*/ 957 w 10000"/>
                  <a:gd name="connsiteY107" fmla="*/ 3757 h 10000"/>
                  <a:gd name="connsiteX108" fmla="*/ 667 w 10000"/>
                  <a:gd name="connsiteY108" fmla="*/ 3704 h 10000"/>
                  <a:gd name="connsiteX109" fmla="*/ 406 w 10000"/>
                  <a:gd name="connsiteY109" fmla="*/ 3704 h 10000"/>
                  <a:gd name="connsiteX110" fmla="*/ 29 w 10000"/>
                  <a:gd name="connsiteY110" fmla="*/ 3439 h 10000"/>
                  <a:gd name="connsiteX111" fmla="*/ 0 w 10000"/>
                  <a:gd name="connsiteY111" fmla="*/ 3916 h 10000"/>
                  <a:gd name="connsiteX112" fmla="*/ 58 w 10000"/>
                  <a:gd name="connsiteY112" fmla="*/ 4603 h 10000"/>
                  <a:gd name="connsiteX113" fmla="*/ 116 w 10000"/>
                  <a:gd name="connsiteY113" fmla="*/ 4973 h 10000"/>
                  <a:gd name="connsiteX114" fmla="*/ 174 w 10000"/>
                  <a:gd name="connsiteY114" fmla="*/ 5239 h 10000"/>
                  <a:gd name="connsiteX115" fmla="*/ 232 w 10000"/>
                  <a:gd name="connsiteY115" fmla="*/ 5609 h 10000"/>
                  <a:gd name="connsiteX116" fmla="*/ 406 w 10000"/>
                  <a:gd name="connsiteY116" fmla="*/ 5926 h 10000"/>
                  <a:gd name="connsiteX117" fmla="*/ 638 w 10000"/>
                  <a:gd name="connsiteY117" fmla="*/ 6455 h 10000"/>
                  <a:gd name="connsiteX118" fmla="*/ 492 w 10000"/>
                  <a:gd name="connsiteY118" fmla="*/ 6350 h 10000"/>
                  <a:gd name="connsiteX119" fmla="*/ 840 w 10000"/>
                  <a:gd name="connsiteY119" fmla="*/ 6825 h 10000"/>
                  <a:gd name="connsiteX120" fmla="*/ 1043 w 10000"/>
                  <a:gd name="connsiteY120" fmla="*/ 6773 h 10000"/>
                  <a:gd name="connsiteX121" fmla="*/ 1015 w 10000"/>
                  <a:gd name="connsiteY121" fmla="*/ 6455 h 10000"/>
                  <a:gd name="connsiteX122" fmla="*/ 1188 w 10000"/>
                  <a:gd name="connsiteY122" fmla="*/ 6508 h 10000"/>
                  <a:gd name="connsiteX123" fmla="*/ 986 w 10000"/>
                  <a:gd name="connsiteY123" fmla="*/ 5873 h 10000"/>
                  <a:gd name="connsiteX124" fmla="*/ 1362 w 10000"/>
                  <a:gd name="connsiteY124" fmla="*/ 5609 h 10000"/>
                  <a:gd name="connsiteX125" fmla="*/ 1566 w 10000"/>
                  <a:gd name="connsiteY125" fmla="*/ 5609 h 10000"/>
                  <a:gd name="connsiteX126" fmla="*/ 1566 w 10000"/>
                  <a:gd name="connsiteY126" fmla="*/ 5873 h 10000"/>
                  <a:gd name="connsiteX127" fmla="*/ 1391 w 10000"/>
                  <a:gd name="connsiteY127" fmla="*/ 6032 h 10000"/>
                  <a:gd name="connsiteX128" fmla="*/ 1276 w 10000"/>
                  <a:gd name="connsiteY128" fmla="*/ 6720 h 10000"/>
                  <a:gd name="connsiteX129" fmla="*/ 1218 w 10000"/>
                  <a:gd name="connsiteY129" fmla="*/ 7037 h 10000"/>
                  <a:gd name="connsiteX130" fmla="*/ 1305 w 10000"/>
                  <a:gd name="connsiteY130" fmla="*/ 7461 h 10000"/>
                  <a:gd name="connsiteX131" fmla="*/ 1478 w 10000"/>
                  <a:gd name="connsiteY131" fmla="*/ 7778 h 10000"/>
                  <a:gd name="connsiteX132" fmla="*/ 2058 w 10000"/>
                  <a:gd name="connsiteY132" fmla="*/ 8413 h 10000"/>
                  <a:gd name="connsiteX133" fmla="*/ 2521 w 10000"/>
                  <a:gd name="connsiteY133" fmla="*/ 8889 h 10000"/>
                  <a:gd name="connsiteX134" fmla="*/ 2869 w 10000"/>
                  <a:gd name="connsiteY134" fmla="*/ 9101 h 10000"/>
                  <a:gd name="connsiteX135" fmla="*/ 3246 w 10000"/>
                  <a:gd name="connsiteY135" fmla="*/ 9312 h 10000"/>
                  <a:gd name="connsiteX136" fmla="*/ 3624 w 10000"/>
                  <a:gd name="connsiteY136" fmla="*/ 9524 h 10000"/>
                  <a:gd name="connsiteX137" fmla="*/ 3972 w 10000"/>
                  <a:gd name="connsiteY137" fmla="*/ 9630 h 10000"/>
                  <a:gd name="connsiteX138" fmla="*/ 4348 w 10000"/>
                  <a:gd name="connsiteY138" fmla="*/ 9789 h 10000"/>
                  <a:gd name="connsiteX139" fmla="*/ 4783 w 10000"/>
                  <a:gd name="connsiteY139" fmla="*/ 9948 h 10000"/>
                  <a:gd name="connsiteX140" fmla="*/ 5246 w 10000"/>
                  <a:gd name="connsiteY140" fmla="*/ 10000 h 10000"/>
                  <a:gd name="connsiteX141" fmla="*/ 5652 w 10000"/>
                  <a:gd name="connsiteY141" fmla="*/ 10000 h 10000"/>
                  <a:gd name="connsiteX142" fmla="*/ 6145 w 10000"/>
                  <a:gd name="connsiteY142" fmla="*/ 9948 h 10000"/>
                  <a:gd name="connsiteX143" fmla="*/ 6493 w 10000"/>
                  <a:gd name="connsiteY143" fmla="*/ 9841 h 10000"/>
                  <a:gd name="connsiteX144" fmla="*/ 6841 w 10000"/>
                  <a:gd name="connsiteY144" fmla="*/ 9736 h 10000"/>
                  <a:gd name="connsiteX145" fmla="*/ 7218 w 10000"/>
                  <a:gd name="connsiteY145" fmla="*/ 9577 h 10000"/>
                  <a:gd name="connsiteX146" fmla="*/ 7565 w 10000"/>
                  <a:gd name="connsiteY146" fmla="*/ 9418 h 10000"/>
                  <a:gd name="connsiteX147" fmla="*/ 7884 w 10000"/>
                  <a:gd name="connsiteY147" fmla="*/ 9207 h 10000"/>
                  <a:gd name="connsiteX148" fmla="*/ 8232 w 10000"/>
                  <a:gd name="connsiteY148" fmla="*/ 8995 h 10000"/>
                  <a:gd name="connsiteX149" fmla="*/ 8551 w 10000"/>
                  <a:gd name="connsiteY14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2377 w 10000"/>
                  <a:gd name="connsiteY97" fmla="*/ 3598 h 10000"/>
                  <a:gd name="connsiteX98" fmla="*/ 2377 w 10000"/>
                  <a:gd name="connsiteY98" fmla="*/ 3968 h 10000"/>
                  <a:gd name="connsiteX99" fmla="*/ 2231 w 10000"/>
                  <a:gd name="connsiteY99" fmla="*/ 4445 h 10000"/>
                  <a:gd name="connsiteX100" fmla="*/ 2000 w 10000"/>
                  <a:gd name="connsiteY100" fmla="*/ 4021 h 10000"/>
                  <a:gd name="connsiteX101" fmla="*/ 1884 w 10000"/>
                  <a:gd name="connsiteY101" fmla="*/ 3545 h 10000"/>
                  <a:gd name="connsiteX102" fmla="*/ 1652 w 10000"/>
                  <a:gd name="connsiteY102" fmla="*/ 3545 h 10000"/>
                  <a:gd name="connsiteX103" fmla="*/ 1478 w 10000"/>
                  <a:gd name="connsiteY103" fmla="*/ 3757 h 10000"/>
                  <a:gd name="connsiteX104" fmla="*/ 1247 w 10000"/>
                  <a:gd name="connsiteY104" fmla="*/ 3757 h 10000"/>
                  <a:gd name="connsiteX105" fmla="*/ 1072 w 10000"/>
                  <a:gd name="connsiteY105" fmla="*/ 3968 h 10000"/>
                  <a:gd name="connsiteX106" fmla="*/ 957 w 10000"/>
                  <a:gd name="connsiteY106" fmla="*/ 3757 h 10000"/>
                  <a:gd name="connsiteX107" fmla="*/ 667 w 10000"/>
                  <a:gd name="connsiteY107" fmla="*/ 3704 h 10000"/>
                  <a:gd name="connsiteX108" fmla="*/ 406 w 10000"/>
                  <a:gd name="connsiteY108" fmla="*/ 3704 h 10000"/>
                  <a:gd name="connsiteX109" fmla="*/ 29 w 10000"/>
                  <a:gd name="connsiteY109" fmla="*/ 3439 h 10000"/>
                  <a:gd name="connsiteX110" fmla="*/ 0 w 10000"/>
                  <a:gd name="connsiteY110" fmla="*/ 3916 h 10000"/>
                  <a:gd name="connsiteX111" fmla="*/ 58 w 10000"/>
                  <a:gd name="connsiteY111" fmla="*/ 4603 h 10000"/>
                  <a:gd name="connsiteX112" fmla="*/ 116 w 10000"/>
                  <a:gd name="connsiteY112" fmla="*/ 4973 h 10000"/>
                  <a:gd name="connsiteX113" fmla="*/ 174 w 10000"/>
                  <a:gd name="connsiteY113" fmla="*/ 5239 h 10000"/>
                  <a:gd name="connsiteX114" fmla="*/ 232 w 10000"/>
                  <a:gd name="connsiteY114" fmla="*/ 5609 h 10000"/>
                  <a:gd name="connsiteX115" fmla="*/ 406 w 10000"/>
                  <a:gd name="connsiteY115" fmla="*/ 5926 h 10000"/>
                  <a:gd name="connsiteX116" fmla="*/ 638 w 10000"/>
                  <a:gd name="connsiteY116" fmla="*/ 6455 h 10000"/>
                  <a:gd name="connsiteX117" fmla="*/ 492 w 10000"/>
                  <a:gd name="connsiteY117" fmla="*/ 6350 h 10000"/>
                  <a:gd name="connsiteX118" fmla="*/ 840 w 10000"/>
                  <a:gd name="connsiteY118" fmla="*/ 6825 h 10000"/>
                  <a:gd name="connsiteX119" fmla="*/ 1043 w 10000"/>
                  <a:gd name="connsiteY119" fmla="*/ 6773 h 10000"/>
                  <a:gd name="connsiteX120" fmla="*/ 1015 w 10000"/>
                  <a:gd name="connsiteY120" fmla="*/ 6455 h 10000"/>
                  <a:gd name="connsiteX121" fmla="*/ 1188 w 10000"/>
                  <a:gd name="connsiteY121" fmla="*/ 6508 h 10000"/>
                  <a:gd name="connsiteX122" fmla="*/ 986 w 10000"/>
                  <a:gd name="connsiteY122" fmla="*/ 5873 h 10000"/>
                  <a:gd name="connsiteX123" fmla="*/ 1362 w 10000"/>
                  <a:gd name="connsiteY123" fmla="*/ 5609 h 10000"/>
                  <a:gd name="connsiteX124" fmla="*/ 1566 w 10000"/>
                  <a:gd name="connsiteY124" fmla="*/ 5609 h 10000"/>
                  <a:gd name="connsiteX125" fmla="*/ 1566 w 10000"/>
                  <a:gd name="connsiteY125" fmla="*/ 5873 h 10000"/>
                  <a:gd name="connsiteX126" fmla="*/ 1391 w 10000"/>
                  <a:gd name="connsiteY126" fmla="*/ 6032 h 10000"/>
                  <a:gd name="connsiteX127" fmla="*/ 1276 w 10000"/>
                  <a:gd name="connsiteY127" fmla="*/ 6720 h 10000"/>
                  <a:gd name="connsiteX128" fmla="*/ 1218 w 10000"/>
                  <a:gd name="connsiteY128" fmla="*/ 7037 h 10000"/>
                  <a:gd name="connsiteX129" fmla="*/ 1305 w 10000"/>
                  <a:gd name="connsiteY129" fmla="*/ 7461 h 10000"/>
                  <a:gd name="connsiteX130" fmla="*/ 1478 w 10000"/>
                  <a:gd name="connsiteY130" fmla="*/ 7778 h 10000"/>
                  <a:gd name="connsiteX131" fmla="*/ 2058 w 10000"/>
                  <a:gd name="connsiteY131" fmla="*/ 8413 h 10000"/>
                  <a:gd name="connsiteX132" fmla="*/ 2521 w 10000"/>
                  <a:gd name="connsiteY132" fmla="*/ 8889 h 10000"/>
                  <a:gd name="connsiteX133" fmla="*/ 2869 w 10000"/>
                  <a:gd name="connsiteY133" fmla="*/ 9101 h 10000"/>
                  <a:gd name="connsiteX134" fmla="*/ 3246 w 10000"/>
                  <a:gd name="connsiteY134" fmla="*/ 9312 h 10000"/>
                  <a:gd name="connsiteX135" fmla="*/ 3624 w 10000"/>
                  <a:gd name="connsiteY135" fmla="*/ 9524 h 10000"/>
                  <a:gd name="connsiteX136" fmla="*/ 3972 w 10000"/>
                  <a:gd name="connsiteY136" fmla="*/ 9630 h 10000"/>
                  <a:gd name="connsiteX137" fmla="*/ 4348 w 10000"/>
                  <a:gd name="connsiteY137" fmla="*/ 9789 h 10000"/>
                  <a:gd name="connsiteX138" fmla="*/ 4783 w 10000"/>
                  <a:gd name="connsiteY138" fmla="*/ 9948 h 10000"/>
                  <a:gd name="connsiteX139" fmla="*/ 5246 w 10000"/>
                  <a:gd name="connsiteY139" fmla="*/ 10000 h 10000"/>
                  <a:gd name="connsiteX140" fmla="*/ 5652 w 10000"/>
                  <a:gd name="connsiteY140" fmla="*/ 10000 h 10000"/>
                  <a:gd name="connsiteX141" fmla="*/ 6145 w 10000"/>
                  <a:gd name="connsiteY141" fmla="*/ 9948 h 10000"/>
                  <a:gd name="connsiteX142" fmla="*/ 6493 w 10000"/>
                  <a:gd name="connsiteY142" fmla="*/ 9841 h 10000"/>
                  <a:gd name="connsiteX143" fmla="*/ 6841 w 10000"/>
                  <a:gd name="connsiteY143" fmla="*/ 9736 h 10000"/>
                  <a:gd name="connsiteX144" fmla="*/ 7218 w 10000"/>
                  <a:gd name="connsiteY144" fmla="*/ 9577 h 10000"/>
                  <a:gd name="connsiteX145" fmla="*/ 7565 w 10000"/>
                  <a:gd name="connsiteY145" fmla="*/ 9418 h 10000"/>
                  <a:gd name="connsiteX146" fmla="*/ 7884 w 10000"/>
                  <a:gd name="connsiteY146" fmla="*/ 9207 h 10000"/>
                  <a:gd name="connsiteX147" fmla="*/ 8232 w 10000"/>
                  <a:gd name="connsiteY147" fmla="*/ 8995 h 10000"/>
                  <a:gd name="connsiteX148" fmla="*/ 8551 w 10000"/>
                  <a:gd name="connsiteY14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2754 w 10000"/>
                  <a:gd name="connsiteY92" fmla="*/ 2857 h 10000"/>
                  <a:gd name="connsiteX93" fmla="*/ 2656 w 10000"/>
                  <a:gd name="connsiteY93" fmla="*/ 2472 h 10000"/>
                  <a:gd name="connsiteX94" fmla="*/ 2898 w 10000"/>
                  <a:gd name="connsiteY94" fmla="*/ 3545 h 10000"/>
                  <a:gd name="connsiteX95" fmla="*/ 2840 w 10000"/>
                  <a:gd name="connsiteY95" fmla="*/ 3916 h 10000"/>
                  <a:gd name="connsiteX96" fmla="*/ 2377 w 10000"/>
                  <a:gd name="connsiteY96" fmla="*/ 3598 h 10000"/>
                  <a:gd name="connsiteX97" fmla="*/ 2377 w 10000"/>
                  <a:gd name="connsiteY97" fmla="*/ 3968 h 10000"/>
                  <a:gd name="connsiteX98" fmla="*/ 2231 w 10000"/>
                  <a:gd name="connsiteY98" fmla="*/ 4445 h 10000"/>
                  <a:gd name="connsiteX99" fmla="*/ 2000 w 10000"/>
                  <a:gd name="connsiteY99" fmla="*/ 4021 h 10000"/>
                  <a:gd name="connsiteX100" fmla="*/ 1884 w 10000"/>
                  <a:gd name="connsiteY100" fmla="*/ 3545 h 10000"/>
                  <a:gd name="connsiteX101" fmla="*/ 1652 w 10000"/>
                  <a:gd name="connsiteY101" fmla="*/ 3545 h 10000"/>
                  <a:gd name="connsiteX102" fmla="*/ 1478 w 10000"/>
                  <a:gd name="connsiteY102" fmla="*/ 3757 h 10000"/>
                  <a:gd name="connsiteX103" fmla="*/ 1247 w 10000"/>
                  <a:gd name="connsiteY103" fmla="*/ 3757 h 10000"/>
                  <a:gd name="connsiteX104" fmla="*/ 1072 w 10000"/>
                  <a:gd name="connsiteY104" fmla="*/ 3968 h 10000"/>
                  <a:gd name="connsiteX105" fmla="*/ 957 w 10000"/>
                  <a:gd name="connsiteY105" fmla="*/ 3757 h 10000"/>
                  <a:gd name="connsiteX106" fmla="*/ 667 w 10000"/>
                  <a:gd name="connsiteY106" fmla="*/ 3704 h 10000"/>
                  <a:gd name="connsiteX107" fmla="*/ 406 w 10000"/>
                  <a:gd name="connsiteY107" fmla="*/ 3704 h 10000"/>
                  <a:gd name="connsiteX108" fmla="*/ 29 w 10000"/>
                  <a:gd name="connsiteY108" fmla="*/ 3439 h 10000"/>
                  <a:gd name="connsiteX109" fmla="*/ 0 w 10000"/>
                  <a:gd name="connsiteY109" fmla="*/ 3916 h 10000"/>
                  <a:gd name="connsiteX110" fmla="*/ 58 w 10000"/>
                  <a:gd name="connsiteY110" fmla="*/ 4603 h 10000"/>
                  <a:gd name="connsiteX111" fmla="*/ 116 w 10000"/>
                  <a:gd name="connsiteY111" fmla="*/ 4973 h 10000"/>
                  <a:gd name="connsiteX112" fmla="*/ 174 w 10000"/>
                  <a:gd name="connsiteY112" fmla="*/ 5239 h 10000"/>
                  <a:gd name="connsiteX113" fmla="*/ 232 w 10000"/>
                  <a:gd name="connsiteY113" fmla="*/ 5609 h 10000"/>
                  <a:gd name="connsiteX114" fmla="*/ 406 w 10000"/>
                  <a:gd name="connsiteY114" fmla="*/ 5926 h 10000"/>
                  <a:gd name="connsiteX115" fmla="*/ 638 w 10000"/>
                  <a:gd name="connsiteY115" fmla="*/ 6455 h 10000"/>
                  <a:gd name="connsiteX116" fmla="*/ 492 w 10000"/>
                  <a:gd name="connsiteY116" fmla="*/ 6350 h 10000"/>
                  <a:gd name="connsiteX117" fmla="*/ 840 w 10000"/>
                  <a:gd name="connsiteY117" fmla="*/ 6825 h 10000"/>
                  <a:gd name="connsiteX118" fmla="*/ 1043 w 10000"/>
                  <a:gd name="connsiteY118" fmla="*/ 6773 h 10000"/>
                  <a:gd name="connsiteX119" fmla="*/ 1015 w 10000"/>
                  <a:gd name="connsiteY119" fmla="*/ 6455 h 10000"/>
                  <a:gd name="connsiteX120" fmla="*/ 1188 w 10000"/>
                  <a:gd name="connsiteY120" fmla="*/ 6508 h 10000"/>
                  <a:gd name="connsiteX121" fmla="*/ 986 w 10000"/>
                  <a:gd name="connsiteY121" fmla="*/ 5873 h 10000"/>
                  <a:gd name="connsiteX122" fmla="*/ 1362 w 10000"/>
                  <a:gd name="connsiteY122" fmla="*/ 5609 h 10000"/>
                  <a:gd name="connsiteX123" fmla="*/ 1566 w 10000"/>
                  <a:gd name="connsiteY123" fmla="*/ 5609 h 10000"/>
                  <a:gd name="connsiteX124" fmla="*/ 1566 w 10000"/>
                  <a:gd name="connsiteY124" fmla="*/ 5873 h 10000"/>
                  <a:gd name="connsiteX125" fmla="*/ 1391 w 10000"/>
                  <a:gd name="connsiteY125" fmla="*/ 6032 h 10000"/>
                  <a:gd name="connsiteX126" fmla="*/ 1276 w 10000"/>
                  <a:gd name="connsiteY126" fmla="*/ 6720 h 10000"/>
                  <a:gd name="connsiteX127" fmla="*/ 1218 w 10000"/>
                  <a:gd name="connsiteY127" fmla="*/ 7037 h 10000"/>
                  <a:gd name="connsiteX128" fmla="*/ 1305 w 10000"/>
                  <a:gd name="connsiteY128" fmla="*/ 7461 h 10000"/>
                  <a:gd name="connsiteX129" fmla="*/ 1478 w 10000"/>
                  <a:gd name="connsiteY129" fmla="*/ 7778 h 10000"/>
                  <a:gd name="connsiteX130" fmla="*/ 2058 w 10000"/>
                  <a:gd name="connsiteY130" fmla="*/ 8413 h 10000"/>
                  <a:gd name="connsiteX131" fmla="*/ 2521 w 10000"/>
                  <a:gd name="connsiteY131" fmla="*/ 8889 h 10000"/>
                  <a:gd name="connsiteX132" fmla="*/ 2869 w 10000"/>
                  <a:gd name="connsiteY132" fmla="*/ 9101 h 10000"/>
                  <a:gd name="connsiteX133" fmla="*/ 3246 w 10000"/>
                  <a:gd name="connsiteY133" fmla="*/ 9312 h 10000"/>
                  <a:gd name="connsiteX134" fmla="*/ 3624 w 10000"/>
                  <a:gd name="connsiteY134" fmla="*/ 9524 h 10000"/>
                  <a:gd name="connsiteX135" fmla="*/ 3972 w 10000"/>
                  <a:gd name="connsiteY135" fmla="*/ 9630 h 10000"/>
                  <a:gd name="connsiteX136" fmla="*/ 4348 w 10000"/>
                  <a:gd name="connsiteY136" fmla="*/ 9789 h 10000"/>
                  <a:gd name="connsiteX137" fmla="*/ 4783 w 10000"/>
                  <a:gd name="connsiteY137" fmla="*/ 9948 h 10000"/>
                  <a:gd name="connsiteX138" fmla="*/ 5246 w 10000"/>
                  <a:gd name="connsiteY138" fmla="*/ 10000 h 10000"/>
                  <a:gd name="connsiteX139" fmla="*/ 5652 w 10000"/>
                  <a:gd name="connsiteY139" fmla="*/ 10000 h 10000"/>
                  <a:gd name="connsiteX140" fmla="*/ 6145 w 10000"/>
                  <a:gd name="connsiteY140" fmla="*/ 9948 h 10000"/>
                  <a:gd name="connsiteX141" fmla="*/ 6493 w 10000"/>
                  <a:gd name="connsiteY141" fmla="*/ 9841 h 10000"/>
                  <a:gd name="connsiteX142" fmla="*/ 6841 w 10000"/>
                  <a:gd name="connsiteY142" fmla="*/ 9736 h 10000"/>
                  <a:gd name="connsiteX143" fmla="*/ 7218 w 10000"/>
                  <a:gd name="connsiteY143" fmla="*/ 9577 h 10000"/>
                  <a:gd name="connsiteX144" fmla="*/ 7565 w 10000"/>
                  <a:gd name="connsiteY144" fmla="*/ 9418 h 10000"/>
                  <a:gd name="connsiteX145" fmla="*/ 7884 w 10000"/>
                  <a:gd name="connsiteY145" fmla="*/ 9207 h 10000"/>
                  <a:gd name="connsiteX146" fmla="*/ 8232 w 10000"/>
                  <a:gd name="connsiteY146" fmla="*/ 8995 h 10000"/>
                  <a:gd name="connsiteX147" fmla="*/ 8551 w 10000"/>
                  <a:gd name="connsiteY147" fmla="*/ 8678 h 10000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754 w 10000"/>
                  <a:gd name="connsiteY92" fmla="*/ 2878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231 w 10000"/>
                  <a:gd name="connsiteY97" fmla="*/ 4466 h 10021"/>
                  <a:gd name="connsiteX98" fmla="*/ 2000 w 10000"/>
                  <a:gd name="connsiteY98" fmla="*/ 4042 h 10021"/>
                  <a:gd name="connsiteX99" fmla="*/ 1884 w 10000"/>
                  <a:gd name="connsiteY99" fmla="*/ 3566 h 10021"/>
                  <a:gd name="connsiteX100" fmla="*/ 1652 w 10000"/>
                  <a:gd name="connsiteY100" fmla="*/ 3566 h 10021"/>
                  <a:gd name="connsiteX101" fmla="*/ 1478 w 10000"/>
                  <a:gd name="connsiteY101" fmla="*/ 3778 h 10021"/>
                  <a:gd name="connsiteX102" fmla="*/ 1247 w 10000"/>
                  <a:gd name="connsiteY102" fmla="*/ 3778 h 10021"/>
                  <a:gd name="connsiteX103" fmla="*/ 1072 w 10000"/>
                  <a:gd name="connsiteY103" fmla="*/ 3989 h 10021"/>
                  <a:gd name="connsiteX104" fmla="*/ 957 w 10000"/>
                  <a:gd name="connsiteY104" fmla="*/ 3778 h 10021"/>
                  <a:gd name="connsiteX105" fmla="*/ 667 w 10000"/>
                  <a:gd name="connsiteY105" fmla="*/ 3725 h 10021"/>
                  <a:gd name="connsiteX106" fmla="*/ 406 w 10000"/>
                  <a:gd name="connsiteY106" fmla="*/ 3725 h 10021"/>
                  <a:gd name="connsiteX107" fmla="*/ 29 w 10000"/>
                  <a:gd name="connsiteY107" fmla="*/ 3460 h 10021"/>
                  <a:gd name="connsiteX108" fmla="*/ 0 w 10000"/>
                  <a:gd name="connsiteY108" fmla="*/ 3937 h 10021"/>
                  <a:gd name="connsiteX109" fmla="*/ 58 w 10000"/>
                  <a:gd name="connsiteY109" fmla="*/ 4624 h 10021"/>
                  <a:gd name="connsiteX110" fmla="*/ 116 w 10000"/>
                  <a:gd name="connsiteY110" fmla="*/ 4994 h 10021"/>
                  <a:gd name="connsiteX111" fmla="*/ 174 w 10000"/>
                  <a:gd name="connsiteY111" fmla="*/ 5260 h 10021"/>
                  <a:gd name="connsiteX112" fmla="*/ 232 w 10000"/>
                  <a:gd name="connsiteY112" fmla="*/ 5630 h 10021"/>
                  <a:gd name="connsiteX113" fmla="*/ 406 w 10000"/>
                  <a:gd name="connsiteY113" fmla="*/ 5947 h 10021"/>
                  <a:gd name="connsiteX114" fmla="*/ 638 w 10000"/>
                  <a:gd name="connsiteY114" fmla="*/ 6476 h 10021"/>
                  <a:gd name="connsiteX115" fmla="*/ 492 w 10000"/>
                  <a:gd name="connsiteY115" fmla="*/ 6371 h 10021"/>
                  <a:gd name="connsiteX116" fmla="*/ 840 w 10000"/>
                  <a:gd name="connsiteY116" fmla="*/ 6846 h 10021"/>
                  <a:gd name="connsiteX117" fmla="*/ 1043 w 10000"/>
                  <a:gd name="connsiteY117" fmla="*/ 6794 h 10021"/>
                  <a:gd name="connsiteX118" fmla="*/ 1015 w 10000"/>
                  <a:gd name="connsiteY118" fmla="*/ 6476 h 10021"/>
                  <a:gd name="connsiteX119" fmla="*/ 1188 w 10000"/>
                  <a:gd name="connsiteY119" fmla="*/ 6529 h 10021"/>
                  <a:gd name="connsiteX120" fmla="*/ 986 w 10000"/>
                  <a:gd name="connsiteY120" fmla="*/ 5894 h 10021"/>
                  <a:gd name="connsiteX121" fmla="*/ 1362 w 10000"/>
                  <a:gd name="connsiteY121" fmla="*/ 5630 h 10021"/>
                  <a:gd name="connsiteX122" fmla="*/ 1566 w 10000"/>
                  <a:gd name="connsiteY122" fmla="*/ 5630 h 10021"/>
                  <a:gd name="connsiteX123" fmla="*/ 1566 w 10000"/>
                  <a:gd name="connsiteY123" fmla="*/ 5894 h 10021"/>
                  <a:gd name="connsiteX124" fmla="*/ 1391 w 10000"/>
                  <a:gd name="connsiteY124" fmla="*/ 6053 h 10021"/>
                  <a:gd name="connsiteX125" fmla="*/ 1276 w 10000"/>
                  <a:gd name="connsiteY125" fmla="*/ 6741 h 10021"/>
                  <a:gd name="connsiteX126" fmla="*/ 1218 w 10000"/>
                  <a:gd name="connsiteY126" fmla="*/ 7058 h 10021"/>
                  <a:gd name="connsiteX127" fmla="*/ 1305 w 10000"/>
                  <a:gd name="connsiteY127" fmla="*/ 7482 h 10021"/>
                  <a:gd name="connsiteX128" fmla="*/ 1478 w 10000"/>
                  <a:gd name="connsiteY128" fmla="*/ 7799 h 10021"/>
                  <a:gd name="connsiteX129" fmla="*/ 2058 w 10000"/>
                  <a:gd name="connsiteY129" fmla="*/ 8434 h 10021"/>
                  <a:gd name="connsiteX130" fmla="*/ 2521 w 10000"/>
                  <a:gd name="connsiteY130" fmla="*/ 8910 h 10021"/>
                  <a:gd name="connsiteX131" fmla="*/ 2869 w 10000"/>
                  <a:gd name="connsiteY131" fmla="*/ 9122 h 10021"/>
                  <a:gd name="connsiteX132" fmla="*/ 3246 w 10000"/>
                  <a:gd name="connsiteY132" fmla="*/ 9333 h 10021"/>
                  <a:gd name="connsiteX133" fmla="*/ 3624 w 10000"/>
                  <a:gd name="connsiteY133" fmla="*/ 9545 h 10021"/>
                  <a:gd name="connsiteX134" fmla="*/ 3972 w 10000"/>
                  <a:gd name="connsiteY134" fmla="*/ 9651 h 10021"/>
                  <a:gd name="connsiteX135" fmla="*/ 4348 w 10000"/>
                  <a:gd name="connsiteY135" fmla="*/ 9810 h 10021"/>
                  <a:gd name="connsiteX136" fmla="*/ 4783 w 10000"/>
                  <a:gd name="connsiteY136" fmla="*/ 9969 h 10021"/>
                  <a:gd name="connsiteX137" fmla="*/ 5246 w 10000"/>
                  <a:gd name="connsiteY137" fmla="*/ 10021 h 10021"/>
                  <a:gd name="connsiteX138" fmla="*/ 5652 w 10000"/>
                  <a:gd name="connsiteY138" fmla="*/ 10021 h 10021"/>
                  <a:gd name="connsiteX139" fmla="*/ 6145 w 10000"/>
                  <a:gd name="connsiteY139" fmla="*/ 9969 h 10021"/>
                  <a:gd name="connsiteX140" fmla="*/ 6493 w 10000"/>
                  <a:gd name="connsiteY140" fmla="*/ 9862 h 10021"/>
                  <a:gd name="connsiteX141" fmla="*/ 6841 w 10000"/>
                  <a:gd name="connsiteY141" fmla="*/ 9757 h 10021"/>
                  <a:gd name="connsiteX142" fmla="*/ 7218 w 10000"/>
                  <a:gd name="connsiteY142" fmla="*/ 9598 h 10021"/>
                  <a:gd name="connsiteX143" fmla="*/ 7565 w 10000"/>
                  <a:gd name="connsiteY143" fmla="*/ 9439 h 10021"/>
                  <a:gd name="connsiteX144" fmla="*/ 7884 w 10000"/>
                  <a:gd name="connsiteY144" fmla="*/ 9228 h 10021"/>
                  <a:gd name="connsiteX145" fmla="*/ 8232 w 10000"/>
                  <a:gd name="connsiteY145" fmla="*/ 9016 h 10021"/>
                  <a:gd name="connsiteX146" fmla="*/ 8551 w 10000"/>
                  <a:gd name="connsiteY146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000 w 10000"/>
                  <a:gd name="connsiteY97" fmla="*/ 4042 h 10021"/>
                  <a:gd name="connsiteX98" fmla="*/ 1884 w 10000"/>
                  <a:gd name="connsiteY98" fmla="*/ 3566 h 10021"/>
                  <a:gd name="connsiteX99" fmla="*/ 1652 w 10000"/>
                  <a:gd name="connsiteY99" fmla="*/ 3566 h 10021"/>
                  <a:gd name="connsiteX100" fmla="*/ 1478 w 10000"/>
                  <a:gd name="connsiteY100" fmla="*/ 3778 h 10021"/>
                  <a:gd name="connsiteX101" fmla="*/ 1247 w 10000"/>
                  <a:gd name="connsiteY101" fmla="*/ 3778 h 10021"/>
                  <a:gd name="connsiteX102" fmla="*/ 1072 w 10000"/>
                  <a:gd name="connsiteY102" fmla="*/ 3989 h 10021"/>
                  <a:gd name="connsiteX103" fmla="*/ 957 w 10000"/>
                  <a:gd name="connsiteY103" fmla="*/ 3778 h 10021"/>
                  <a:gd name="connsiteX104" fmla="*/ 667 w 10000"/>
                  <a:gd name="connsiteY104" fmla="*/ 3725 h 10021"/>
                  <a:gd name="connsiteX105" fmla="*/ 406 w 10000"/>
                  <a:gd name="connsiteY105" fmla="*/ 3725 h 10021"/>
                  <a:gd name="connsiteX106" fmla="*/ 29 w 10000"/>
                  <a:gd name="connsiteY106" fmla="*/ 3460 h 10021"/>
                  <a:gd name="connsiteX107" fmla="*/ 0 w 10000"/>
                  <a:gd name="connsiteY107" fmla="*/ 3937 h 10021"/>
                  <a:gd name="connsiteX108" fmla="*/ 58 w 10000"/>
                  <a:gd name="connsiteY108" fmla="*/ 4624 h 10021"/>
                  <a:gd name="connsiteX109" fmla="*/ 116 w 10000"/>
                  <a:gd name="connsiteY109" fmla="*/ 4994 h 10021"/>
                  <a:gd name="connsiteX110" fmla="*/ 174 w 10000"/>
                  <a:gd name="connsiteY110" fmla="*/ 5260 h 10021"/>
                  <a:gd name="connsiteX111" fmla="*/ 232 w 10000"/>
                  <a:gd name="connsiteY111" fmla="*/ 5630 h 10021"/>
                  <a:gd name="connsiteX112" fmla="*/ 406 w 10000"/>
                  <a:gd name="connsiteY112" fmla="*/ 5947 h 10021"/>
                  <a:gd name="connsiteX113" fmla="*/ 638 w 10000"/>
                  <a:gd name="connsiteY113" fmla="*/ 6476 h 10021"/>
                  <a:gd name="connsiteX114" fmla="*/ 492 w 10000"/>
                  <a:gd name="connsiteY114" fmla="*/ 6371 h 10021"/>
                  <a:gd name="connsiteX115" fmla="*/ 840 w 10000"/>
                  <a:gd name="connsiteY115" fmla="*/ 6846 h 10021"/>
                  <a:gd name="connsiteX116" fmla="*/ 1043 w 10000"/>
                  <a:gd name="connsiteY116" fmla="*/ 6794 h 10021"/>
                  <a:gd name="connsiteX117" fmla="*/ 1015 w 10000"/>
                  <a:gd name="connsiteY117" fmla="*/ 6476 h 10021"/>
                  <a:gd name="connsiteX118" fmla="*/ 1188 w 10000"/>
                  <a:gd name="connsiteY118" fmla="*/ 6529 h 10021"/>
                  <a:gd name="connsiteX119" fmla="*/ 986 w 10000"/>
                  <a:gd name="connsiteY119" fmla="*/ 5894 h 10021"/>
                  <a:gd name="connsiteX120" fmla="*/ 1362 w 10000"/>
                  <a:gd name="connsiteY120" fmla="*/ 5630 h 10021"/>
                  <a:gd name="connsiteX121" fmla="*/ 1566 w 10000"/>
                  <a:gd name="connsiteY121" fmla="*/ 5630 h 10021"/>
                  <a:gd name="connsiteX122" fmla="*/ 1566 w 10000"/>
                  <a:gd name="connsiteY122" fmla="*/ 5894 h 10021"/>
                  <a:gd name="connsiteX123" fmla="*/ 1391 w 10000"/>
                  <a:gd name="connsiteY123" fmla="*/ 6053 h 10021"/>
                  <a:gd name="connsiteX124" fmla="*/ 1276 w 10000"/>
                  <a:gd name="connsiteY124" fmla="*/ 6741 h 10021"/>
                  <a:gd name="connsiteX125" fmla="*/ 1218 w 10000"/>
                  <a:gd name="connsiteY125" fmla="*/ 7058 h 10021"/>
                  <a:gd name="connsiteX126" fmla="*/ 1305 w 10000"/>
                  <a:gd name="connsiteY126" fmla="*/ 7482 h 10021"/>
                  <a:gd name="connsiteX127" fmla="*/ 1478 w 10000"/>
                  <a:gd name="connsiteY127" fmla="*/ 7799 h 10021"/>
                  <a:gd name="connsiteX128" fmla="*/ 2058 w 10000"/>
                  <a:gd name="connsiteY128" fmla="*/ 8434 h 10021"/>
                  <a:gd name="connsiteX129" fmla="*/ 2521 w 10000"/>
                  <a:gd name="connsiteY129" fmla="*/ 8910 h 10021"/>
                  <a:gd name="connsiteX130" fmla="*/ 2869 w 10000"/>
                  <a:gd name="connsiteY130" fmla="*/ 9122 h 10021"/>
                  <a:gd name="connsiteX131" fmla="*/ 3246 w 10000"/>
                  <a:gd name="connsiteY131" fmla="*/ 9333 h 10021"/>
                  <a:gd name="connsiteX132" fmla="*/ 3624 w 10000"/>
                  <a:gd name="connsiteY132" fmla="*/ 9545 h 10021"/>
                  <a:gd name="connsiteX133" fmla="*/ 3972 w 10000"/>
                  <a:gd name="connsiteY133" fmla="*/ 9651 h 10021"/>
                  <a:gd name="connsiteX134" fmla="*/ 4348 w 10000"/>
                  <a:gd name="connsiteY134" fmla="*/ 9810 h 10021"/>
                  <a:gd name="connsiteX135" fmla="*/ 4783 w 10000"/>
                  <a:gd name="connsiteY135" fmla="*/ 9969 h 10021"/>
                  <a:gd name="connsiteX136" fmla="*/ 5246 w 10000"/>
                  <a:gd name="connsiteY136" fmla="*/ 10021 h 10021"/>
                  <a:gd name="connsiteX137" fmla="*/ 5652 w 10000"/>
                  <a:gd name="connsiteY137" fmla="*/ 10021 h 10021"/>
                  <a:gd name="connsiteX138" fmla="*/ 6145 w 10000"/>
                  <a:gd name="connsiteY138" fmla="*/ 9969 h 10021"/>
                  <a:gd name="connsiteX139" fmla="*/ 6493 w 10000"/>
                  <a:gd name="connsiteY139" fmla="*/ 9862 h 10021"/>
                  <a:gd name="connsiteX140" fmla="*/ 6841 w 10000"/>
                  <a:gd name="connsiteY140" fmla="*/ 9757 h 10021"/>
                  <a:gd name="connsiteX141" fmla="*/ 7218 w 10000"/>
                  <a:gd name="connsiteY141" fmla="*/ 9598 h 10021"/>
                  <a:gd name="connsiteX142" fmla="*/ 7565 w 10000"/>
                  <a:gd name="connsiteY142" fmla="*/ 9439 h 10021"/>
                  <a:gd name="connsiteX143" fmla="*/ 7884 w 10000"/>
                  <a:gd name="connsiteY143" fmla="*/ 9228 h 10021"/>
                  <a:gd name="connsiteX144" fmla="*/ 8232 w 10000"/>
                  <a:gd name="connsiteY144" fmla="*/ 9016 h 10021"/>
                  <a:gd name="connsiteX145" fmla="*/ 8551 w 10000"/>
                  <a:gd name="connsiteY145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406 w 10000"/>
                  <a:gd name="connsiteY104" fmla="*/ 3725 h 10021"/>
                  <a:gd name="connsiteX105" fmla="*/ 29 w 10000"/>
                  <a:gd name="connsiteY105" fmla="*/ 3460 h 10021"/>
                  <a:gd name="connsiteX106" fmla="*/ 0 w 10000"/>
                  <a:gd name="connsiteY106" fmla="*/ 3937 h 10021"/>
                  <a:gd name="connsiteX107" fmla="*/ 58 w 10000"/>
                  <a:gd name="connsiteY107" fmla="*/ 4624 h 10021"/>
                  <a:gd name="connsiteX108" fmla="*/ 116 w 10000"/>
                  <a:gd name="connsiteY108" fmla="*/ 4994 h 10021"/>
                  <a:gd name="connsiteX109" fmla="*/ 174 w 10000"/>
                  <a:gd name="connsiteY109" fmla="*/ 5260 h 10021"/>
                  <a:gd name="connsiteX110" fmla="*/ 232 w 10000"/>
                  <a:gd name="connsiteY110" fmla="*/ 5630 h 10021"/>
                  <a:gd name="connsiteX111" fmla="*/ 406 w 10000"/>
                  <a:gd name="connsiteY111" fmla="*/ 5947 h 10021"/>
                  <a:gd name="connsiteX112" fmla="*/ 638 w 10000"/>
                  <a:gd name="connsiteY112" fmla="*/ 6476 h 10021"/>
                  <a:gd name="connsiteX113" fmla="*/ 492 w 10000"/>
                  <a:gd name="connsiteY113" fmla="*/ 6371 h 10021"/>
                  <a:gd name="connsiteX114" fmla="*/ 840 w 10000"/>
                  <a:gd name="connsiteY114" fmla="*/ 6846 h 10021"/>
                  <a:gd name="connsiteX115" fmla="*/ 1043 w 10000"/>
                  <a:gd name="connsiteY115" fmla="*/ 6794 h 10021"/>
                  <a:gd name="connsiteX116" fmla="*/ 1015 w 10000"/>
                  <a:gd name="connsiteY116" fmla="*/ 6476 h 10021"/>
                  <a:gd name="connsiteX117" fmla="*/ 1188 w 10000"/>
                  <a:gd name="connsiteY117" fmla="*/ 6529 h 10021"/>
                  <a:gd name="connsiteX118" fmla="*/ 986 w 10000"/>
                  <a:gd name="connsiteY118" fmla="*/ 5894 h 10021"/>
                  <a:gd name="connsiteX119" fmla="*/ 1362 w 10000"/>
                  <a:gd name="connsiteY119" fmla="*/ 5630 h 10021"/>
                  <a:gd name="connsiteX120" fmla="*/ 1566 w 10000"/>
                  <a:gd name="connsiteY120" fmla="*/ 5630 h 10021"/>
                  <a:gd name="connsiteX121" fmla="*/ 1566 w 10000"/>
                  <a:gd name="connsiteY121" fmla="*/ 5894 h 10021"/>
                  <a:gd name="connsiteX122" fmla="*/ 1391 w 10000"/>
                  <a:gd name="connsiteY122" fmla="*/ 6053 h 10021"/>
                  <a:gd name="connsiteX123" fmla="*/ 1276 w 10000"/>
                  <a:gd name="connsiteY123" fmla="*/ 6741 h 10021"/>
                  <a:gd name="connsiteX124" fmla="*/ 1218 w 10000"/>
                  <a:gd name="connsiteY124" fmla="*/ 7058 h 10021"/>
                  <a:gd name="connsiteX125" fmla="*/ 1305 w 10000"/>
                  <a:gd name="connsiteY125" fmla="*/ 7482 h 10021"/>
                  <a:gd name="connsiteX126" fmla="*/ 1478 w 10000"/>
                  <a:gd name="connsiteY126" fmla="*/ 7799 h 10021"/>
                  <a:gd name="connsiteX127" fmla="*/ 2058 w 10000"/>
                  <a:gd name="connsiteY127" fmla="*/ 8434 h 10021"/>
                  <a:gd name="connsiteX128" fmla="*/ 2521 w 10000"/>
                  <a:gd name="connsiteY128" fmla="*/ 8910 h 10021"/>
                  <a:gd name="connsiteX129" fmla="*/ 2869 w 10000"/>
                  <a:gd name="connsiteY129" fmla="*/ 9122 h 10021"/>
                  <a:gd name="connsiteX130" fmla="*/ 3246 w 10000"/>
                  <a:gd name="connsiteY130" fmla="*/ 9333 h 10021"/>
                  <a:gd name="connsiteX131" fmla="*/ 3624 w 10000"/>
                  <a:gd name="connsiteY131" fmla="*/ 9545 h 10021"/>
                  <a:gd name="connsiteX132" fmla="*/ 3972 w 10000"/>
                  <a:gd name="connsiteY132" fmla="*/ 9651 h 10021"/>
                  <a:gd name="connsiteX133" fmla="*/ 4348 w 10000"/>
                  <a:gd name="connsiteY133" fmla="*/ 9810 h 10021"/>
                  <a:gd name="connsiteX134" fmla="*/ 4783 w 10000"/>
                  <a:gd name="connsiteY134" fmla="*/ 9969 h 10021"/>
                  <a:gd name="connsiteX135" fmla="*/ 5246 w 10000"/>
                  <a:gd name="connsiteY135" fmla="*/ 10021 h 10021"/>
                  <a:gd name="connsiteX136" fmla="*/ 5652 w 10000"/>
                  <a:gd name="connsiteY136" fmla="*/ 10021 h 10021"/>
                  <a:gd name="connsiteX137" fmla="*/ 6145 w 10000"/>
                  <a:gd name="connsiteY137" fmla="*/ 9969 h 10021"/>
                  <a:gd name="connsiteX138" fmla="*/ 6493 w 10000"/>
                  <a:gd name="connsiteY138" fmla="*/ 9862 h 10021"/>
                  <a:gd name="connsiteX139" fmla="*/ 6841 w 10000"/>
                  <a:gd name="connsiteY139" fmla="*/ 9757 h 10021"/>
                  <a:gd name="connsiteX140" fmla="*/ 7218 w 10000"/>
                  <a:gd name="connsiteY140" fmla="*/ 9598 h 10021"/>
                  <a:gd name="connsiteX141" fmla="*/ 7565 w 10000"/>
                  <a:gd name="connsiteY141" fmla="*/ 9439 h 10021"/>
                  <a:gd name="connsiteX142" fmla="*/ 7884 w 10000"/>
                  <a:gd name="connsiteY142" fmla="*/ 9228 h 10021"/>
                  <a:gd name="connsiteX143" fmla="*/ 8232 w 10000"/>
                  <a:gd name="connsiteY143" fmla="*/ 9016 h 10021"/>
                  <a:gd name="connsiteX144" fmla="*/ 8551 w 10000"/>
                  <a:gd name="connsiteY144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29 w 10000"/>
                  <a:gd name="connsiteY104" fmla="*/ 3460 h 10021"/>
                  <a:gd name="connsiteX105" fmla="*/ 0 w 10000"/>
                  <a:gd name="connsiteY105" fmla="*/ 3937 h 10021"/>
                  <a:gd name="connsiteX106" fmla="*/ 58 w 10000"/>
                  <a:gd name="connsiteY106" fmla="*/ 4624 h 10021"/>
                  <a:gd name="connsiteX107" fmla="*/ 116 w 10000"/>
                  <a:gd name="connsiteY107" fmla="*/ 4994 h 10021"/>
                  <a:gd name="connsiteX108" fmla="*/ 174 w 10000"/>
                  <a:gd name="connsiteY108" fmla="*/ 5260 h 10021"/>
                  <a:gd name="connsiteX109" fmla="*/ 232 w 10000"/>
                  <a:gd name="connsiteY109" fmla="*/ 5630 h 10021"/>
                  <a:gd name="connsiteX110" fmla="*/ 406 w 10000"/>
                  <a:gd name="connsiteY110" fmla="*/ 5947 h 10021"/>
                  <a:gd name="connsiteX111" fmla="*/ 638 w 10000"/>
                  <a:gd name="connsiteY111" fmla="*/ 6476 h 10021"/>
                  <a:gd name="connsiteX112" fmla="*/ 492 w 10000"/>
                  <a:gd name="connsiteY112" fmla="*/ 6371 h 10021"/>
                  <a:gd name="connsiteX113" fmla="*/ 840 w 10000"/>
                  <a:gd name="connsiteY113" fmla="*/ 6846 h 10021"/>
                  <a:gd name="connsiteX114" fmla="*/ 1043 w 10000"/>
                  <a:gd name="connsiteY114" fmla="*/ 6794 h 10021"/>
                  <a:gd name="connsiteX115" fmla="*/ 1015 w 10000"/>
                  <a:gd name="connsiteY115" fmla="*/ 6476 h 10021"/>
                  <a:gd name="connsiteX116" fmla="*/ 1188 w 10000"/>
                  <a:gd name="connsiteY116" fmla="*/ 6529 h 10021"/>
                  <a:gd name="connsiteX117" fmla="*/ 986 w 10000"/>
                  <a:gd name="connsiteY117" fmla="*/ 5894 h 10021"/>
                  <a:gd name="connsiteX118" fmla="*/ 1362 w 10000"/>
                  <a:gd name="connsiteY118" fmla="*/ 5630 h 10021"/>
                  <a:gd name="connsiteX119" fmla="*/ 1566 w 10000"/>
                  <a:gd name="connsiteY119" fmla="*/ 5630 h 10021"/>
                  <a:gd name="connsiteX120" fmla="*/ 1566 w 10000"/>
                  <a:gd name="connsiteY120" fmla="*/ 5894 h 10021"/>
                  <a:gd name="connsiteX121" fmla="*/ 1391 w 10000"/>
                  <a:gd name="connsiteY121" fmla="*/ 6053 h 10021"/>
                  <a:gd name="connsiteX122" fmla="*/ 1276 w 10000"/>
                  <a:gd name="connsiteY122" fmla="*/ 6741 h 10021"/>
                  <a:gd name="connsiteX123" fmla="*/ 1218 w 10000"/>
                  <a:gd name="connsiteY123" fmla="*/ 7058 h 10021"/>
                  <a:gd name="connsiteX124" fmla="*/ 1305 w 10000"/>
                  <a:gd name="connsiteY124" fmla="*/ 7482 h 10021"/>
                  <a:gd name="connsiteX125" fmla="*/ 1478 w 10000"/>
                  <a:gd name="connsiteY125" fmla="*/ 7799 h 10021"/>
                  <a:gd name="connsiteX126" fmla="*/ 2058 w 10000"/>
                  <a:gd name="connsiteY126" fmla="*/ 8434 h 10021"/>
                  <a:gd name="connsiteX127" fmla="*/ 2521 w 10000"/>
                  <a:gd name="connsiteY127" fmla="*/ 8910 h 10021"/>
                  <a:gd name="connsiteX128" fmla="*/ 2869 w 10000"/>
                  <a:gd name="connsiteY128" fmla="*/ 9122 h 10021"/>
                  <a:gd name="connsiteX129" fmla="*/ 3246 w 10000"/>
                  <a:gd name="connsiteY129" fmla="*/ 9333 h 10021"/>
                  <a:gd name="connsiteX130" fmla="*/ 3624 w 10000"/>
                  <a:gd name="connsiteY130" fmla="*/ 9545 h 10021"/>
                  <a:gd name="connsiteX131" fmla="*/ 3972 w 10000"/>
                  <a:gd name="connsiteY131" fmla="*/ 9651 h 10021"/>
                  <a:gd name="connsiteX132" fmla="*/ 4348 w 10000"/>
                  <a:gd name="connsiteY132" fmla="*/ 9810 h 10021"/>
                  <a:gd name="connsiteX133" fmla="*/ 4783 w 10000"/>
                  <a:gd name="connsiteY133" fmla="*/ 9969 h 10021"/>
                  <a:gd name="connsiteX134" fmla="*/ 5246 w 10000"/>
                  <a:gd name="connsiteY134" fmla="*/ 10021 h 10021"/>
                  <a:gd name="connsiteX135" fmla="*/ 5652 w 10000"/>
                  <a:gd name="connsiteY135" fmla="*/ 10021 h 10021"/>
                  <a:gd name="connsiteX136" fmla="*/ 6145 w 10000"/>
                  <a:gd name="connsiteY136" fmla="*/ 9969 h 10021"/>
                  <a:gd name="connsiteX137" fmla="*/ 6493 w 10000"/>
                  <a:gd name="connsiteY137" fmla="*/ 9862 h 10021"/>
                  <a:gd name="connsiteX138" fmla="*/ 6841 w 10000"/>
                  <a:gd name="connsiteY138" fmla="*/ 9757 h 10021"/>
                  <a:gd name="connsiteX139" fmla="*/ 7218 w 10000"/>
                  <a:gd name="connsiteY139" fmla="*/ 9598 h 10021"/>
                  <a:gd name="connsiteX140" fmla="*/ 7565 w 10000"/>
                  <a:gd name="connsiteY140" fmla="*/ 9439 h 10021"/>
                  <a:gd name="connsiteX141" fmla="*/ 7884 w 10000"/>
                  <a:gd name="connsiteY141" fmla="*/ 9228 h 10021"/>
                  <a:gd name="connsiteX142" fmla="*/ 8232 w 10000"/>
                  <a:gd name="connsiteY142" fmla="*/ 9016 h 10021"/>
                  <a:gd name="connsiteX143" fmla="*/ 8551 w 10000"/>
                  <a:gd name="connsiteY143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0 w 10000"/>
                  <a:gd name="connsiteY104" fmla="*/ 3937 h 10021"/>
                  <a:gd name="connsiteX105" fmla="*/ 58 w 10000"/>
                  <a:gd name="connsiteY105" fmla="*/ 4624 h 10021"/>
                  <a:gd name="connsiteX106" fmla="*/ 116 w 10000"/>
                  <a:gd name="connsiteY106" fmla="*/ 4994 h 10021"/>
                  <a:gd name="connsiteX107" fmla="*/ 174 w 10000"/>
                  <a:gd name="connsiteY107" fmla="*/ 5260 h 10021"/>
                  <a:gd name="connsiteX108" fmla="*/ 232 w 10000"/>
                  <a:gd name="connsiteY108" fmla="*/ 5630 h 10021"/>
                  <a:gd name="connsiteX109" fmla="*/ 406 w 10000"/>
                  <a:gd name="connsiteY109" fmla="*/ 5947 h 10021"/>
                  <a:gd name="connsiteX110" fmla="*/ 638 w 10000"/>
                  <a:gd name="connsiteY110" fmla="*/ 6476 h 10021"/>
                  <a:gd name="connsiteX111" fmla="*/ 492 w 10000"/>
                  <a:gd name="connsiteY111" fmla="*/ 6371 h 10021"/>
                  <a:gd name="connsiteX112" fmla="*/ 840 w 10000"/>
                  <a:gd name="connsiteY112" fmla="*/ 6846 h 10021"/>
                  <a:gd name="connsiteX113" fmla="*/ 1043 w 10000"/>
                  <a:gd name="connsiteY113" fmla="*/ 6794 h 10021"/>
                  <a:gd name="connsiteX114" fmla="*/ 1015 w 10000"/>
                  <a:gd name="connsiteY114" fmla="*/ 6476 h 10021"/>
                  <a:gd name="connsiteX115" fmla="*/ 1188 w 10000"/>
                  <a:gd name="connsiteY115" fmla="*/ 6529 h 10021"/>
                  <a:gd name="connsiteX116" fmla="*/ 986 w 10000"/>
                  <a:gd name="connsiteY116" fmla="*/ 5894 h 10021"/>
                  <a:gd name="connsiteX117" fmla="*/ 1362 w 10000"/>
                  <a:gd name="connsiteY117" fmla="*/ 5630 h 10021"/>
                  <a:gd name="connsiteX118" fmla="*/ 1566 w 10000"/>
                  <a:gd name="connsiteY118" fmla="*/ 5630 h 10021"/>
                  <a:gd name="connsiteX119" fmla="*/ 1566 w 10000"/>
                  <a:gd name="connsiteY119" fmla="*/ 5894 h 10021"/>
                  <a:gd name="connsiteX120" fmla="*/ 1391 w 10000"/>
                  <a:gd name="connsiteY120" fmla="*/ 6053 h 10021"/>
                  <a:gd name="connsiteX121" fmla="*/ 1276 w 10000"/>
                  <a:gd name="connsiteY121" fmla="*/ 6741 h 10021"/>
                  <a:gd name="connsiteX122" fmla="*/ 1218 w 10000"/>
                  <a:gd name="connsiteY122" fmla="*/ 7058 h 10021"/>
                  <a:gd name="connsiteX123" fmla="*/ 1305 w 10000"/>
                  <a:gd name="connsiteY123" fmla="*/ 7482 h 10021"/>
                  <a:gd name="connsiteX124" fmla="*/ 1478 w 10000"/>
                  <a:gd name="connsiteY124" fmla="*/ 7799 h 10021"/>
                  <a:gd name="connsiteX125" fmla="*/ 2058 w 10000"/>
                  <a:gd name="connsiteY125" fmla="*/ 8434 h 10021"/>
                  <a:gd name="connsiteX126" fmla="*/ 2521 w 10000"/>
                  <a:gd name="connsiteY126" fmla="*/ 8910 h 10021"/>
                  <a:gd name="connsiteX127" fmla="*/ 2869 w 10000"/>
                  <a:gd name="connsiteY127" fmla="*/ 9122 h 10021"/>
                  <a:gd name="connsiteX128" fmla="*/ 3246 w 10000"/>
                  <a:gd name="connsiteY128" fmla="*/ 9333 h 10021"/>
                  <a:gd name="connsiteX129" fmla="*/ 3624 w 10000"/>
                  <a:gd name="connsiteY129" fmla="*/ 9545 h 10021"/>
                  <a:gd name="connsiteX130" fmla="*/ 3972 w 10000"/>
                  <a:gd name="connsiteY130" fmla="*/ 9651 h 10021"/>
                  <a:gd name="connsiteX131" fmla="*/ 4348 w 10000"/>
                  <a:gd name="connsiteY131" fmla="*/ 9810 h 10021"/>
                  <a:gd name="connsiteX132" fmla="*/ 4783 w 10000"/>
                  <a:gd name="connsiteY132" fmla="*/ 9969 h 10021"/>
                  <a:gd name="connsiteX133" fmla="*/ 5246 w 10000"/>
                  <a:gd name="connsiteY133" fmla="*/ 10021 h 10021"/>
                  <a:gd name="connsiteX134" fmla="*/ 5652 w 10000"/>
                  <a:gd name="connsiteY134" fmla="*/ 10021 h 10021"/>
                  <a:gd name="connsiteX135" fmla="*/ 6145 w 10000"/>
                  <a:gd name="connsiteY135" fmla="*/ 9969 h 10021"/>
                  <a:gd name="connsiteX136" fmla="*/ 6493 w 10000"/>
                  <a:gd name="connsiteY136" fmla="*/ 9862 h 10021"/>
                  <a:gd name="connsiteX137" fmla="*/ 6841 w 10000"/>
                  <a:gd name="connsiteY137" fmla="*/ 9757 h 10021"/>
                  <a:gd name="connsiteX138" fmla="*/ 7218 w 10000"/>
                  <a:gd name="connsiteY138" fmla="*/ 9598 h 10021"/>
                  <a:gd name="connsiteX139" fmla="*/ 7565 w 10000"/>
                  <a:gd name="connsiteY139" fmla="*/ 9439 h 10021"/>
                  <a:gd name="connsiteX140" fmla="*/ 7884 w 10000"/>
                  <a:gd name="connsiteY140" fmla="*/ 9228 h 10021"/>
                  <a:gd name="connsiteX141" fmla="*/ 8232 w 10000"/>
                  <a:gd name="connsiteY141" fmla="*/ 9016 h 10021"/>
                  <a:gd name="connsiteX142" fmla="*/ 8551 w 10000"/>
                  <a:gd name="connsiteY142" fmla="*/ 8699 h 10021"/>
                  <a:gd name="connsiteX0" fmla="*/ 8493 w 9942"/>
                  <a:gd name="connsiteY0" fmla="*/ 8699 h 10021"/>
                  <a:gd name="connsiteX1" fmla="*/ 8841 w 9942"/>
                  <a:gd name="connsiteY1" fmla="*/ 8381 h 10021"/>
                  <a:gd name="connsiteX2" fmla="*/ 9014 w 9942"/>
                  <a:gd name="connsiteY2" fmla="*/ 7958 h 10021"/>
                  <a:gd name="connsiteX3" fmla="*/ 9362 w 9942"/>
                  <a:gd name="connsiteY3" fmla="*/ 7640 h 10021"/>
                  <a:gd name="connsiteX4" fmla="*/ 9246 w 9942"/>
                  <a:gd name="connsiteY4" fmla="*/ 7164 h 10021"/>
                  <a:gd name="connsiteX5" fmla="*/ 9450 w 9942"/>
                  <a:gd name="connsiteY5" fmla="*/ 6899 h 10021"/>
                  <a:gd name="connsiteX6" fmla="*/ 9594 w 9942"/>
                  <a:gd name="connsiteY6" fmla="*/ 6635 h 10021"/>
                  <a:gd name="connsiteX7" fmla="*/ 9652 w 9942"/>
                  <a:gd name="connsiteY7" fmla="*/ 7058 h 10021"/>
                  <a:gd name="connsiteX8" fmla="*/ 9594 w 9942"/>
                  <a:gd name="connsiteY8" fmla="*/ 7535 h 10021"/>
                  <a:gd name="connsiteX9" fmla="*/ 9913 w 9942"/>
                  <a:gd name="connsiteY9" fmla="*/ 7058 h 10021"/>
                  <a:gd name="connsiteX10" fmla="*/ 9942 w 9942"/>
                  <a:gd name="connsiteY10" fmla="*/ 6688 h 10021"/>
                  <a:gd name="connsiteX11" fmla="*/ 9826 w 9942"/>
                  <a:gd name="connsiteY11" fmla="*/ 6741 h 10021"/>
                  <a:gd name="connsiteX12" fmla="*/ 9739 w 9942"/>
                  <a:gd name="connsiteY12" fmla="*/ 6371 h 10021"/>
                  <a:gd name="connsiteX13" fmla="*/ 9855 w 9942"/>
                  <a:gd name="connsiteY13" fmla="*/ 5947 h 10021"/>
                  <a:gd name="connsiteX14" fmla="*/ 9798 w 9942"/>
                  <a:gd name="connsiteY14" fmla="*/ 5471 h 10021"/>
                  <a:gd name="connsiteX15" fmla="*/ 9508 w 9942"/>
                  <a:gd name="connsiteY15" fmla="*/ 5312 h 10021"/>
                  <a:gd name="connsiteX16" fmla="*/ 9884 w 9942"/>
                  <a:gd name="connsiteY16" fmla="*/ 4519 h 10021"/>
                  <a:gd name="connsiteX17" fmla="*/ 9479 w 9942"/>
                  <a:gd name="connsiteY17" fmla="*/ 4783 h 10021"/>
                  <a:gd name="connsiteX18" fmla="*/ 9391 w 9942"/>
                  <a:gd name="connsiteY18" fmla="*/ 5206 h 10021"/>
                  <a:gd name="connsiteX19" fmla="*/ 9043 w 9942"/>
                  <a:gd name="connsiteY19" fmla="*/ 5260 h 10021"/>
                  <a:gd name="connsiteX20" fmla="*/ 9014 w 9942"/>
                  <a:gd name="connsiteY20" fmla="*/ 5841 h 10021"/>
                  <a:gd name="connsiteX21" fmla="*/ 9043 w 9942"/>
                  <a:gd name="connsiteY21" fmla="*/ 5947 h 10021"/>
                  <a:gd name="connsiteX22" fmla="*/ 8870 w 9942"/>
                  <a:gd name="connsiteY22" fmla="*/ 6159 h 10021"/>
                  <a:gd name="connsiteX23" fmla="*/ 8676 w 9942"/>
                  <a:gd name="connsiteY23" fmla="*/ 5519 h 10021"/>
                  <a:gd name="connsiteX24" fmla="*/ 8676 w 9942"/>
                  <a:gd name="connsiteY24" fmla="*/ 5519 h 10021"/>
                  <a:gd name="connsiteX25" fmla="*/ 8549 w 9942"/>
                  <a:gd name="connsiteY25" fmla="*/ 5292 h 10021"/>
                  <a:gd name="connsiteX26" fmla="*/ 8359 w 9942"/>
                  <a:gd name="connsiteY26" fmla="*/ 5443 h 10021"/>
                  <a:gd name="connsiteX27" fmla="*/ 8233 w 9942"/>
                  <a:gd name="connsiteY27" fmla="*/ 5216 h 10021"/>
                  <a:gd name="connsiteX28" fmla="*/ 8106 w 9942"/>
                  <a:gd name="connsiteY28" fmla="*/ 4989 h 10021"/>
                  <a:gd name="connsiteX29" fmla="*/ 8613 w 9942"/>
                  <a:gd name="connsiteY29" fmla="*/ 4914 h 10021"/>
                  <a:gd name="connsiteX30" fmla="*/ 8169 w 9942"/>
                  <a:gd name="connsiteY30" fmla="*/ 4612 h 10021"/>
                  <a:gd name="connsiteX31" fmla="*/ 7979 w 9942"/>
                  <a:gd name="connsiteY31" fmla="*/ 4763 h 10021"/>
                  <a:gd name="connsiteX32" fmla="*/ 8011 w 9942"/>
                  <a:gd name="connsiteY32" fmla="*/ 4847 h 10021"/>
                  <a:gd name="connsiteX33" fmla="*/ 6892 w 9942"/>
                  <a:gd name="connsiteY33" fmla="*/ 3327 h 10021"/>
                  <a:gd name="connsiteX34" fmla="*/ 6904 w 9942"/>
                  <a:gd name="connsiteY34" fmla="*/ 3326 h 10021"/>
                  <a:gd name="connsiteX35" fmla="*/ 6587 w 9942"/>
                  <a:gd name="connsiteY35" fmla="*/ 3251 h 10021"/>
                  <a:gd name="connsiteX36" fmla="*/ 6461 w 9942"/>
                  <a:gd name="connsiteY36" fmla="*/ 3024 h 10021"/>
                  <a:gd name="connsiteX37" fmla="*/ 5891 w 9942"/>
                  <a:gd name="connsiteY37" fmla="*/ 2494 h 10021"/>
                  <a:gd name="connsiteX38" fmla="*/ 4957 w 9942"/>
                  <a:gd name="connsiteY38" fmla="*/ 3249 h 10021"/>
                  <a:gd name="connsiteX39" fmla="*/ 4840 w 9942"/>
                  <a:gd name="connsiteY39" fmla="*/ 3196 h 10021"/>
                  <a:gd name="connsiteX40" fmla="*/ 4696 w 9942"/>
                  <a:gd name="connsiteY40" fmla="*/ 3143 h 10021"/>
                  <a:gd name="connsiteX41" fmla="*/ 4579 w 9942"/>
                  <a:gd name="connsiteY41" fmla="*/ 3355 h 10021"/>
                  <a:gd name="connsiteX42" fmla="*/ 4406 w 9942"/>
                  <a:gd name="connsiteY42" fmla="*/ 3514 h 10021"/>
                  <a:gd name="connsiteX43" fmla="*/ 4377 w 9942"/>
                  <a:gd name="connsiteY43" fmla="*/ 3672 h 10021"/>
                  <a:gd name="connsiteX44" fmla="*/ 4521 w 9942"/>
                  <a:gd name="connsiteY44" fmla="*/ 3883 h 10021"/>
                  <a:gd name="connsiteX45" fmla="*/ 4579 w 9942"/>
                  <a:gd name="connsiteY45" fmla="*/ 4042 h 10021"/>
                  <a:gd name="connsiteX46" fmla="*/ 4725 w 9942"/>
                  <a:gd name="connsiteY46" fmla="*/ 4042 h 10021"/>
                  <a:gd name="connsiteX47" fmla="*/ 4783 w 9942"/>
                  <a:gd name="connsiteY47" fmla="*/ 4042 h 10021"/>
                  <a:gd name="connsiteX48" fmla="*/ 4869 w 9942"/>
                  <a:gd name="connsiteY48" fmla="*/ 4254 h 10021"/>
                  <a:gd name="connsiteX49" fmla="*/ 5015 w 9942"/>
                  <a:gd name="connsiteY49" fmla="*/ 4624 h 10021"/>
                  <a:gd name="connsiteX50" fmla="*/ 4840 w 9942"/>
                  <a:gd name="connsiteY50" fmla="*/ 4412 h 10021"/>
                  <a:gd name="connsiteX51" fmla="*/ 4754 w 9942"/>
                  <a:gd name="connsiteY51" fmla="*/ 4148 h 10021"/>
                  <a:gd name="connsiteX52" fmla="*/ 4667 w 9942"/>
                  <a:gd name="connsiteY52" fmla="*/ 4360 h 10021"/>
                  <a:gd name="connsiteX53" fmla="*/ 4550 w 9942"/>
                  <a:gd name="connsiteY53" fmla="*/ 4678 h 10021"/>
                  <a:gd name="connsiteX54" fmla="*/ 4550 w 9942"/>
                  <a:gd name="connsiteY54" fmla="*/ 4466 h 10021"/>
                  <a:gd name="connsiteX55" fmla="*/ 4377 w 9942"/>
                  <a:gd name="connsiteY55" fmla="*/ 4360 h 10021"/>
                  <a:gd name="connsiteX56" fmla="*/ 4348 w 9942"/>
                  <a:gd name="connsiteY56" fmla="*/ 3989 h 10021"/>
                  <a:gd name="connsiteX57" fmla="*/ 4203 w 9942"/>
                  <a:gd name="connsiteY57" fmla="*/ 4042 h 10021"/>
                  <a:gd name="connsiteX58" fmla="*/ 4261 w 9942"/>
                  <a:gd name="connsiteY58" fmla="*/ 3619 h 10021"/>
                  <a:gd name="connsiteX59" fmla="*/ 4174 w 9942"/>
                  <a:gd name="connsiteY59" fmla="*/ 3619 h 10021"/>
                  <a:gd name="connsiteX60" fmla="*/ 4261 w 9942"/>
                  <a:gd name="connsiteY60" fmla="*/ 3090 h 10021"/>
                  <a:gd name="connsiteX61" fmla="*/ 4406 w 9942"/>
                  <a:gd name="connsiteY61" fmla="*/ 3090 h 10021"/>
                  <a:gd name="connsiteX62" fmla="*/ 4464 w 9942"/>
                  <a:gd name="connsiteY62" fmla="*/ 3407 h 10021"/>
                  <a:gd name="connsiteX63" fmla="*/ 4493 w 9942"/>
                  <a:gd name="connsiteY63" fmla="*/ 3196 h 10021"/>
                  <a:gd name="connsiteX64" fmla="*/ 4435 w 9942"/>
                  <a:gd name="connsiteY64" fmla="*/ 3037 h 10021"/>
                  <a:gd name="connsiteX65" fmla="*/ 4290 w 9942"/>
                  <a:gd name="connsiteY65" fmla="*/ 2931 h 10021"/>
                  <a:gd name="connsiteX66" fmla="*/ 4319 w 9942"/>
                  <a:gd name="connsiteY66" fmla="*/ 2508 h 10021"/>
                  <a:gd name="connsiteX67" fmla="*/ 4261 w 9942"/>
                  <a:gd name="connsiteY67" fmla="*/ 2296 h 10021"/>
                  <a:gd name="connsiteX68" fmla="*/ 4231 w 9942"/>
                  <a:gd name="connsiteY68" fmla="*/ 1662 h 10021"/>
                  <a:gd name="connsiteX69" fmla="*/ 4290 w 9942"/>
                  <a:gd name="connsiteY69" fmla="*/ 1662 h 10021"/>
                  <a:gd name="connsiteX70" fmla="*/ 4203 w 9942"/>
                  <a:gd name="connsiteY70" fmla="*/ 1555 h 10021"/>
                  <a:gd name="connsiteX71" fmla="*/ 3942 w 9942"/>
                  <a:gd name="connsiteY71" fmla="*/ 1767 h 10021"/>
                  <a:gd name="connsiteX72" fmla="*/ 3884 w 9942"/>
                  <a:gd name="connsiteY72" fmla="*/ 1344 h 10021"/>
                  <a:gd name="connsiteX73" fmla="*/ 4087 w 9942"/>
                  <a:gd name="connsiteY73" fmla="*/ 603 h 10021"/>
                  <a:gd name="connsiteX74" fmla="*/ 3914 w 9942"/>
                  <a:gd name="connsiteY74" fmla="*/ 339 h 10021"/>
                  <a:gd name="connsiteX75" fmla="*/ 4499 w 9942"/>
                  <a:gd name="connsiteY75" fmla="*/ 0 h 10021"/>
                  <a:gd name="connsiteX76" fmla="*/ 3652 w 9942"/>
                  <a:gd name="connsiteY76" fmla="*/ 21 h 10021"/>
                  <a:gd name="connsiteX77" fmla="*/ 3566 w 9942"/>
                  <a:gd name="connsiteY77" fmla="*/ 233 h 10021"/>
                  <a:gd name="connsiteX78" fmla="*/ 3478 w 9942"/>
                  <a:gd name="connsiteY78" fmla="*/ 656 h 10021"/>
                  <a:gd name="connsiteX79" fmla="*/ 3362 w 9942"/>
                  <a:gd name="connsiteY79" fmla="*/ 709 h 10021"/>
                  <a:gd name="connsiteX80" fmla="*/ 3536 w 9942"/>
                  <a:gd name="connsiteY80" fmla="*/ 921 h 10021"/>
                  <a:gd name="connsiteX81" fmla="*/ 3566 w 9942"/>
                  <a:gd name="connsiteY81" fmla="*/ 1185 h 10021"/>
                  <a:gd name="connsiteX82" fmla="*/ 3478 w 9942"/>
                  <a:gd name="connsiteY82" fmla="*/ 1344 h 10021"/>
                  <a:gd name="connsiteX83" fmla="*/ 3566 w 9942"/>
                  <a:gd name="connsiteY83" fmla="*/ 1820 h 10021"/>
                  <a:gd name="connsiteX84" fmla="*/ 3507 w 9942"/>
                  <a:gd name="connsiteY84" fmla="*/ 2244 h 10021"/>
                  <a:gd name="connsiteX85" fmla="*/ 3072 w 9942"/>
                  <a:gd name="connsiteY85" fmla="*/ 2560 h 10021"/>
                  <a:gd name="connsiteX86" fmla="*/ 3043 w 9942"/>
                  <a:gd name="connsiteY86" fmla="*/ 2402 h 10021"/>
                  <a:gd name="connsiteX87" fmla="*/ 3015 w 9942"/>
                  <a:gd name="connsiteY87" fmla="*/ 2614 h 10021"/>
                  <a:gd name="connsiteX88" fmla="*/ 3130 w 9942"/>
                  <a:gd name="connsiteY88" fmla="*/ 2825 h 10021"/>
                  <a:gd name="connsiteX89" fmla="*/ 3420 w 9942"/>
                  <a:gd name="connsiteY89" fmla="*/ 2614 h 10021"/>
                  <a:gd name="connsiteX90" fmla="*/ 3536 w 9942"/>
                  <a:gd name="connsiteY90" fmla="*/ 2773 h 10021"/>
                  <a:gd name="connsiteX91" fmla="*/ 3334 w 9942"/>
                  <a:gd name="connsiteY91" fmla="*/ 2825 h 10021"/>
                  <a:gd name="connsiteX92" fmla="*/ 2408 w 9942"/>
                  <a:gd name="connsiteY92" fmla="*/ 2644 h 10021"/>
                  <a:gd name="connsiteX93" fmla="*/ 2598 w 9942"/>
                  <a:gd name="connsiteY93" fmla="*/ 2493 h 10021"/>
                  <a:gd name="connsiteX94" fmla="*/ 2028 w 9942"/>
                  <a:gd name="connsiteY94" fmla="*/ 2946 h 10021"/>
                  <a:gd name="connsiteX95" fmla="*/ 1965 w 9942"/>
                  <a:gd name="connsiteY95" fmla="*/ 3324 h 10021"/>
                  <a:gd name="connsiteX96" fmla="*/ 1965 w 9942"/>
                  <a:gd name="connsiteY96" fmla="*/ 3324 h 10021"/>
                  <a:gd name="connsiteX97" fmla="*/ 1826 w 9942"/>
                  <a:gd name="connsiteY97" fmla="*/ 3566 h 10021"/>
                  <a:gd name="connsiteX98" fmla="*/ 1594 w 9942"/>
                  <a:gd name="connsiteY98" fmla="*/ 3566 h 10021"/>
                  <a:gd name="connsiteX99" fmla="*/ 1420 w 9942"/>
                  <a:gd name="connsiteY99" fmla="*/ 3778 h 10021"/>
                  <a:gd name="connsiteX100" fmla="*/ 1189 w 9942"/>
                  <a:gd name="connsiteY100" fmla="*/ 3778 h 10021"/>
                  <a:gd name="connsiteX101" fmla="*/ 1014 w 9942"/>
                  <a:gd name="connsiteY101" fmla="*/ 3989 h 10021"/>
                  <a:gd name="connsiteX102" fmla="*/ 899 w 9942"/>
                  <a:gd name="connsiteY102" fmla="*/ 3778 h 10021"/>
                  <a:gd name="connsiteX103" fmla="*/ 609 w 9942"/>
                  <a:gd name="connsiteY103" fmla="*/ 3725 h 10021"/>
                  <a:gd name="connsiteX104" fmla="*/ 0 w 9942"/>
                  <a:gd name="connsiteY104" fmla="*/ 4624 h 10021"/>
                  <a:gd name="connsiteX105" fmla="*/ 58 w 9942"/>
                  <a:gd name="connsiteY105" fmla="*/ 4994 h 10021"/>
                  <a:gd name="connsiteX106" fmla="*/ 116 w 9942"/>
                  <a:gd name="connsiteY106" fmla="*/ 5260 h 10021"/>
                  <a:gd name="connsiteX107" fmla="*/ 174 w 9942"/>
                  <a:gd name="connsiteY107" fmla="*/ 5630 h 10021"/>
                  <a:gd name="connsiteX108" fmla="*/ 348 w 9942"/>
                  <a:gd name="connsiteY108" fmla="*/ 5947 h 10021"/>
                  <a:gd name="connsiteX109" fmla="*/ 580 w 9942"/>
                  <a:gd name="connsiteY109" fmla="*/ 6476 h 10021"/>
                  <a:gd name="connsiteX110" fmla="*/ 434 w 9942"/>
                  <a:gd name="connsiteY110" fmla="*/ 6371 h 10021"/>
                  <a:gd name="connsiteX111" fmla="*/ 782 w 9942"/>
                  <a:gd name="connsiteY111" fmla="*/ 6846 h 10021"/>
                  <a:gd name="connsiteX112" fmla="*/ 985 w 9942"/>
                  <a:gd name="connsiteY112" fmla="*/ 6794 h 10021"/>
                  <a:gd name="connsiteX113" fmla="*/ 957 w 9942"/>
                  <a:gd name="connsiteY113" fmla="*/ 6476 h 10021"/>
                  <a:gd name="connsiteX114" fmla="*/ 1130 w 9942"/>
                  <a:gd name="connsiteY114" fmla="*/ 6529 h 10021"/>
                  <a:gd name="connsiteX115" fmla="*/ 928 w 9942"/>
                  <a:gd name="connsiteY115" fmla="*/ 5894 h 10021"/>
                  <a:gd name="connsiteX116" fmla="*/ 1304 w 9942"/>
                  <a:gd name="connsiteY116" fmla="*/ 5630 h 10021"/>
                  <a:gd name="connsiteX117" fmla="*/ 1508 w 9942"/>
                  <a:gd name="connsiteY117" fmla="*/ 5630 h 10021"/>
                  <a:gd name="connsiteX118" fmla="*/ 1508 w 9942"/>
                  <a:gd name="connsiteY118" fmla="*/ 5894 h 10021"/>
                  <a:gd name="connsiteX119" fmla="*/ 1333 w 9942"/>
                  <a:gd name="connsiteY119" fmla="*/ 6053 h 10021"/>
                  <a:gd name="connsiteX120" fmla="*/ 1218 w 9942"/>
                  <a:gd name="connsiteY120" fmla="*/ 6741 h 10021"/>
                  <a:gd name="connsiteX121" fmla="*/ 1160 w 9942"/>
                  <a:gd name="connsiteY121" fmla="*/ 7058 h 10021"/>
                  <a:gd name="connsiteX122" fmla="*/ 1247 w 9942"/>
                  <a:gd name="connsiteY122" fmla="*/ 7482 h 10021"/>
                  <a:gd name="connsiteX123" fmla="*/ 1420 w 9942"/>
                  <a:gd name="connsiteY123" fmla="*/ 7799 h 10021"/>
                  <a:gd name="connsiteX124" fmla="*/ 2000 w 9942"/>
                  <a:gd name="connsiteY124" fmla="*/ 8434 h 10021"/>
                  <a:gd name="connsiteX125" fmla="*/ 2463 w 9942"/>
                  <a:gd name="connsiteY125" fmla="*/ 8910 h 10021"/>
                  <a:gd name="connsiteX126" fmla="*/ 2811 w 9942"/>
                  <a:gd name="connsiteY126" fmla="*/ 9122 h 10021"/>
                  <a:gd name="connsiteX127" fmla="*/ 3188 w 9942"/>
                  <a:gd name="connsiteY127" fmla="*/ 9333 h 10021"/>
                  <a:gd name="connsiteX128" fmla="*/ 3566 w 9942"/>
                  <a:gd name="connsiteY128" fmla="*/ 9545 h 10021"/>
                  <a:gd name="connsiteX129" fmla="*/ 3914 w 9942"/>
                  <a:gd name="connsiteY129" fmla="*/ 9651 h 10021"/>
                  <a:gd name="connsiteX130" fmla="*/ 4290 w 9942"/>
                  <a:gd name="connsiteY130" fmla="*/ 9810 h 10021"/>
                  <a:gd name="connsiteX131" fmla="*/ 4725 w 9942"/>
                  <a:gd name="connsiteY131" fmla="*/ 9969 h 10021"/>
                  <a:gd name="connsiteX132" fmla="*/ 5188 w 9942"/>
                  <a:gd name="connsiteY132" fmla="*/ 10021 h 10021"/>
                  <a:gd name="connsiteX133" fmla="*/ 5594 w 9942"/>
                  <a:gd name="connsiteY133" fmla="*/ 10021 h 10021"/>
                  <a:gd name="connsiteX134" fmla="*/ 6087 w 9942"/>
                  <a:gd name="connsiteY134" fmla="*/ 9969 h 10021"/>
                  <a:gd name="connsiteX135" fmla="*/ 6435 w 9942"/>
                  <a:gd name="connsiteY135" fmla="*/ 9862 h 10021"/>
                  <a:gd name="connsiteX136" fmla="*/ 6783 w 9942"/>
                  <a:gd name="connsiteY136" fmla="*/ 9757 h 10021"/>
                  <a:gd name="connsiteX137" fmla="*/ 7160 w 9942"/>
                  <a:gd name="connsiteY137" fmla="*/ 9598 h 10021"/>
                  <a:gd name="connsiteX138" fmla="*/ 7507 w 9942"/>
                  <a:gd name="connsiteY138" fmla="*/ 9439 h 10021"/>
                  <a:gd name="connsiteX139" fmla="*/ 7826 w 9942"/>
                  <a:gd name="connsiteY139" fmla="*/ 9228 h 10021"/>
                  <a:gd name="connsiteX140" fmla="*/ 8174 w 9942"/>
                  <a:gd name="connsiteY140" fmla="*/ 9016 h 10021"/>
                  <a:gd name="connsiteX141" fmla="*/ 8493 w 9942"/>
                  <a:gd name="connsiteY141" fmla="*/ 8699 h 10021"/>
                  <a:gd name="connsiteX0" fmla="*/ 8485 w 9942"/>
                  <a:gd name="connsiteY0" fmla="*/ 8681 h 10000"/>
                  <a:gd name="connsiteX1" fmla="*/ 8835 w 9942"/>
                  <a:gd name="connsiteY1" fmla="*/ 8363 h 10000"/>
                  <a:gd name="connsiteX2" fmla="*/ 9009 w 9942"/>
                  <a:gd name="connsiteY2" fmla="*/ 7941 h 10000"/>
                  <a:gd name="connsiteX3" fmla="*/ 9359 w 9942"/>
                  <a:gd name="connsiteY3" fmla="*/ 7624 h 10000"/>
                  <a:gd name="connsiteX4" fmla="*/ 9242 w 9942"/>
                  <a:gd name="connsiteY4" fmla="*/ 7149 h 10000"/>
                  <a:gd name="connsiteX5" fmla="*/ 9447 w 9942"/>
                  <a:gd name="connsiteY5" fmla="*/ 6885 h 10000"/>
                  <a:gd name="connsiteX6" fmla="*/ 9592 w 9942"/>
                  <a:gd name="connsiteY6" fmla="*/ 6621 h 10000"/>
                  <a:gd name="connsiteX7" fmla="*/ 9650 w 9942"/>
                  <a:gd name="connsiteY7" fmla="*/ 7043 h 10000"/>
                  <a:gd name="connsiteX8" fmla="*/ 9592 w 9942"/>
                  <a:gd name="connsiteY8" fmla="*/ 7519 h 10000"/>
                  <a:gd name="connsiteX9" fmla="*/ 9913 w 9942"/>
                  <a:gd name="connsiteY9" fmla="*/ 7043 h 10000"/>
                  <a:gd name="connsiteX10" fmla="*/ 9942 w 9942"/>
                  <a:gd name="connsiteY10" fmla="*/ 6674 h 10000"/>
                  <a:gd name="connsiteX11" fmla="*/ 9825 w 9942"/>
                  <a:gd name="connsiteY11" fmla="*/ 6727 h 10000"/>
                  <a:gd name="connsiteX12" fmla="*/ 9738 w 9942"/>
                  <a:gd name="connsiteY12" fmla="*/ 6358 h 10000"/>
                  <a:gd name="connsiteX13" fmla="*/ 9854 w 9942"/>
                  <a:gd name="connsiteY13" fmla="*/ 5935 h 10000"/>
                  <a:gd name="connsiteX14" fmla="*/ 9797 w 9942"/>
                  <a:gd name="connsiteY14" fmla="*/ 5460 h 10000"/>
                  <a:gd name="connsiteX15" fmla="*/ 9505 w 9942"/>
                  <a:gd name="connsiteY15" fmla="*/ 5301 h 10000"/>
                  <a:gd name="connsiteX16" fmla="*/ 9884 w 9942"/>
                  <a:gd name="connsiteY16" fmla="*/ 4510 h 10000"/>
                  <a:gd name="connsiteX17" fmla="*/ 9476 w 9942"/>
                  <a:gd name="connsiteY17" fmla="*/ 4773 h 10000"/>
                  <a:gd name="connsiteX18" fmla="*/ 9388 w 9942"/>
                  <a:gd name="connsiteY18" fmla="*/ 5195 h 10000"/>
                  <a:gd name="connsiteX19" fmla="*/ 9038 w 9942"/>
                  <a:gd name="connsiteY19" fmla="*/ 5249 h 10000"/>
                  <a:gd name="connsiteX20" fmla="*/ 9009 w 9942"/>
                  <a:gd name="connsiteY20" fmla="*/ 5829 h 10000"/>
                  <a:gd name="connsiteX21" fmla="*/ 9038 w 9942"/>
                  <a:gd name="connsiteY21" fmla="*/ 5935 h 10000"/>
                  <a:gd name="connsiteX22" fmla="*/ 8864 w 9942"/>
                  <a:gd name="connsiteY22" fmla="*/ 6146 h 10000"/>
                  <a:gd name="connsiteX23" fmla="*/ 8669 w 9942"/>
                  <a:gd name="connsiteY23" fmla="*/ 5507 h 10000"/>
                  <a:gd name="connsiteX24" fmla="*/ 8669 w 9942"/>
                  <a:gd name="connsiteY24" fmla="*/ 5507 h 10000"/>
                  <a:gd name="connsiteX25" fmla="*/ 8541 w 9942"/>
                  <a:gd name="connsiteY25" fmla="*/ 5281 h 10000"/>
                  <a:gd name="connsiteX26" fmla="*/ 8350 w 9942"/>
                  <a:gd name="connsiteY26" fmla="*/ 5432 h 10000"/>
                  <a:gd name="connsiteX27" fmla="*/ 8223 w 9942"/>
                  <a:gd name="connsiteY27" fmla="*/ 5205 h 10000"/>
                  <a:gd name="connsiteX28" fmla="*/ 8095 w 9942"/>
                  <a:gd name="connsiteY28" fmla="*/ 4979 h 10000"/>
                  <a:gd name="connsiteX29" fmla="*/ 8605 w 9942"/>
                  <a:gd name="connsiteY29" fmla="*/ 4904 h 10000"/>
                  <a:gd name="connsiteX30" fmla="*/ 8159 w 9942"/>
                  <a:gd name="connsiteY30" fmla="*/ 4602 h 10000"/>
                  <a:gd name="connsiteX31" fmla="*/ 7968 w 9942"/>
                  <a:gd name="connsiteY31" fmla="*/ 4753 h 10000"/>
                  <a:gd name="connsiteX32" fmla="*/ 8000 w 9942"/>
                  <a:gd name="connsiteY32" fmla="*/ 4837 h 10000"/>
                  <a:gd name="connsiteX33" fmla="*/ 6874 w 9942"/>
                  <a:gd name="connsiteY33" fmla="*/ 3320 h 10000"/>
                  <a:gd name="connsiteX34" fmla="*/ 6886 w 9942"/>
                  <a:gd name="connsiteY34" fmla="*/ 3319 h 10000"/>
                  <a:gd name="connsiteX35" fmla="*/ 6567 w 9942"/>
                  <a:gd name="connsiteY35" fmla="*/ 3244 h 10000"/>
                  <a:gd name="connsiteX36" fmla="*/ 6441 w 9942"/>
                  <a:gd name="connsiteY36" fmla="*/ 3018 h 10000"/>
                  <a:gd name="connsiteX37" fmla="*/ 5867 w 9942"/>
                  <a:gd name="connsiteY37" fmla="*/ 2489 h 10000"/>
                  <a:gd name="connsiteX38" fmla="*/ 4928 w 9942"/>
                  <a:gd name="connsiteY38" fmla="*/ 3242 h 10000"/>
                  <a:gd name="connsiteX39" fmla="*/ 4810 w 9942"/>
                  <a:gd name="connsiteY39" fmla="*/ 3189 h 10000"/>
                  <a:gd name="connsiteX40" fmla="*/ 4665 w 9942"/>
                  <a:gd name="connsiteY40" fmla="*/ 3136 h 10000"/>
                  <a:gd name="connsiteX41" fmla="*/ 4548 w 9942"/>
                  <a:gd name="connsiteY41" fmla="*/ 3348 h 10000"/>
                  <a:gd name="connsiteX42" fmla="*/ 4374 w 9942"/>
                  <a:gd name="connsiteY42" fmla="*/ 3507 h 10000"/>
                  <a:gd name="connsiteX43" fmla="*/ 4345 w 9942"/>
                  <a:gd name="connsiteY43" fmla="*/ 3664 h 10000"/>
                  <a:gd name="connsiteX44" fmla="*/ 4489 w 9942"/>
                  <a:gd name="connsiteY44" fmla="*/ 3875 h 10000"/>
                  <a:gd name="connsiteX45" fmla="*/ 4548 w 9942"/>
                  <a:gd name="connsiteY45" fmla="*/ 4034 h 10000"/>
                  <a:gd name="connsiteX46" fmla="*/ 4695 w 9942"/>
                  <a:gd name="connsiteY46" fmla="*/ 4034 h 10000"/>
                  <a:gd name="connsiteX47" fmla="*/ 4753 w 9942"/>
                  <a:gd name="connsiteY47" fmla="*/ 4034 h 10000"/>
                  <a:gd name="connsiteX48" fmla="*/ 4839 w 9942"/>
                  <a:gd name="connsiteY48" fmla="*/ 4245 h 10000"/>
                  <a:gd name="connsiteX49" fmla="*/ 4986 w 9942"/>
                  <a:gd name="connsiteY49" fmla="*/ 4614 h 10000"/>
                  <a:gd name="connsiteX50" fmla="*/ 4810 w 9942"/>
                  <a:gd name="connsiteY50" fmla="*/ 4403 h 10000"/>
                  <a:gd name="connsiteX51" fmla="*/ 4724 w 9942"/>
                  <a:gd name="connsiteY51" fmla="*/ 4139 h 10000"/>
                  <a:gd name="connsiteX52" fmla="*/ 4636 w 9942"/>
                  <a:gd name="connsiteY52" fmla="*/ 4351 h 10000"/>
                  <a:gd name="connsiteX53" fmla="*/ 4519 w 9942"/>
                  <a:gd name="connsiteY53" fmla="*/ 4668 h 10000"/>
                  <a:gd name="connsiteX54" fmla="*/ 4519 w 9942"/>
                  <a:gd name="connsiteY54" fmla="*/ 4457 h 10000"/>
                  <a:gd name="connsiteX55" fmla="*/ 4345 w 9942"/>
                  <a:gd name="connsiteY55" fmla="*/ 4351 h 10000"/>
                  <a:gd name="connsiteX56" fmla="*/ 4315 w 9942"/>
                  <a:gd name="connsiteY56" fmla="*/ 3981 h 10000"/>
                  <a:gd name="connsiteX57" fmla="*/ 4170 w 9942"/>
                  <a:gd name="connsiteY57" fmla="*/ 4034 h 10000"/>
                  <a:gd name="connsiteX58" fmla="*/ 4228 w 9942"/>
                  <a:gd name="connsiteY58" fmla="*/ 3611 h 10000"/>
                  <a:gd name="connsiteX59" fmla="*/ 4140 w 9942"/>
                  <a:gd name="connsiteY59" fmla="*/ 3611 h 10000"/>
                  <a:gd name="connsiteX60" fmla="*/ 4228 w 9942"/>
                  <a:gd name="connsiteY60" fmla="*/ 3084 h 10000"/>
                  <a:gd name="connsiteX61" fmla="*/ 4374 w 9942"/>
                  <a:gd name="connsiteY61" fmla="*/ 3084 h 10000"/>
                  <a:gd name="connsiteX62" fmla="*/ 4432 w 9942"/>
                  <a:gd name="connsiteY62" fmla="*/ 3400 h 10000"/>
                  <a:gd name="connsiteX63" fmla="*/ 4461 w 9942"/>
                  <a:gd name="connsiteY63" fmla="*/ 3189 h 10000"/>
                  <a:gd name="connsiteX64" fmla="*/ 4403 w 9942"/>
                  <a:gd name="connsiteY64" fmla="*/ 3031 h 10000"/>
                  <a:gd name="connsiteX65" fmla="*/ 4257 w 9942"/>
                  <a:gd name="connsiteY65" fmla="*/ 2925 h 10000"/>
                  <a:gd name="connsiteX66" fmla="*/ 4286 w 9942"/>
                  <a:gd name="connsiteY66" fmla="*/ 2503 h 10000"/>
                  <a:gd name="connsiteX67" fmla="*/ 4228 w 9942"/>
                  <a:gd name="connsiteY67" fmla="*/ 2291 h 10000"/>
                  <a:gd name="connsiteX68" fmla="*/ 4198 w 9942"/>
                  <a:gd name="connsiteY68" fmla="*/ 1659 h 10000"/>
                  <a:gd name="connsiteX69" fmla="*/ 4257 w 9942"/>
                  <a:gd name="connsiteY69" fmla="*/ 1659 h 10000"/>
                  <a:gd name="connsiteX70" fmla="*/ 4170 w 9942"/>
                  <a:gd name="connsiteY70" fmla="*/ 1552 h 10000"/>
                  <a:gd name="connsiteX71" fmla="*/ 3907 w 9942"/>
                  <a:gd name="connsiteY71" fmla="*/ 1763 h 10000"/>
                  <a:gd name="connsiteX72" fmla="*/ 3849 w 9942"/>
                  <a:gd name="connsiteY72" fmla="*/ 1341 h 10000"/>
                  <a:gd name="connsiteX73" fmla="*/ 4053 w 9942"/>
                  <a:gd name="connsiteY73" fmla="*/ 602 h 10000"/>
                  <a:gd name="connsiteX74" fmla="*/ 3879 w 9942"/>
                  <a:gd name="connsiteY74" fmla="*/ 338 h 10000"/>
                  <a:gd name="connsiteX75" fmla="*/ 4467 w 9942"/>
                  <a:gd name="connsiteY75" fmla="*/ 0 h 10000"/>
                  <a:gd name="connsiteX76" fmla="*/ 3615 w 9942"/>
                  <a:gd name="connsiteY76" fmla="*/ 21 h 10000"/>
                  <a:gd name="connsiteX77" fmla="*/ 3529 w 9942"/>
                  <a:gd name="connsiteY77" fmla="*/ 233 h 10000"/>
                  <a:gd name="connsiteX78" fmla="*/ 3440 w 9942"/>
                  <a:gd name="connsiteY78" fmla="*/ 655 h 10000"/>
                  <a:gd name="connsiteX79" fmla="*/ 3324 w 9942"/>
                  <a:gd name="connsiteY79" fmla="*/ 708 h 10000"/>
                  <a:gd name="connsiteX80" fmla="*/ 3499 w 9942"/>
                  <a:gd name="connsiteY80" fmla="*/ 919 h 10000"/>
                  <a:gd name="connsiteX81" fmla="*/ 3529 w 9942"/>
                  <a:gd name="connsiteY81" fmla="*/ 1183 h 10000"/>
                  <a:gd name="connsiteX82" fmla="*/ 3440 w 9942"/>
                  <a:gd name="connsiteY82" fmla="*/ 1341 h 10000"/>
                  <a:gd name="connsiteX83" fmla="*/ 3529 w 9942"/>
                  <a:gd name="connsiteY83" fmla="*/ 1816 h 10000"/>
                  <a:gd name="connsiteX84" fmla="*/ 3469 w 9942"/>
                  <a:gd name="connsiteY84" fmla="*/ 2239 h 10000"/>
                  <a:gd name="connsiteX85" fmla="*/ 3032 w 9942"/>
                  <a:gd name="connsiteY85" fmla="*/ 2555 h 10000"/>
                  <a:gd name="connsiteX86" fmla="*/ 3003 w 9942"/>
                  <a:gd name="connsiteY86" fmla="*/ 2397 h 10000"/>
                  <a:gd name="connsiteX87" fmla="*/ 2975 w 9942"/>
                  <a:gd name="connsiteY87" fmla="*/ 2609 h 10000"/>
                  <a:gd name="connsiteX88" fmla="*/ 3090 w 9942"/>
                  <a:gd name="connsiteY88" fmla="*/ 2819 h 10000"/>
                  <a:gd name="connsiteX89" fmla="*/ 3382 w 9942"/>
                  <a:gd name="connsiteY89" fmla="*/ 2609 h 10000"/>
                  <a:gd name="connsiteX90" fmla="*/ 3499 w 9942"/>
                  <a:gd name="connsiteY90" fmla="*/ 2767 h 10000"/>
                  <a:gd name="connsiteX91" fmla="*/ 3295 w 9942"/>
                  <a:gd name="connsiteY91" fmla="*/ 2819 h 10000"/>
                  <a:gd name="connsiteX92" fmla="*/ 2364 w 9942"/>
                  <a:gd name="connsiteY92" fmla="*/ 2638 h 10000"/>
                  <a:gd name="connsiteX93" fmla="*/ 2555 w 9942"/>
                  <a:gd name="connsiteY93" fmla="*/ 2488 h 10000"/>
                  <a:gd name="connsiteX94" fmla="*/ 1982 w 9942"/>
                  <a:gd name="connsiteY94" fmla="*/ 2940 h 10000"/>
                  <a:gd name="connsiteX95" fmla="*/ 1918 w 9942"/>
                  <a:gd name="connsiteY95" fmla="*/ 3317 h 10000"/>
                  <a:gd name="connsiteX96" fmla="*/ 1918 w 9942"/>
                  <a:gd name="connsiteY96" fmla="*/ 3317 h 10000"/>
                  <a:gd name="connsiteX97" fmla="*/ 1779 w 9942"/>
                  <a:gd name="connsiteY97" fmla="*/ 3559 h 10000"/>
                  <a:gd name="connsiteX98" fmla="*/ 1545 w 9942"/>
                  <a:gd name="connsiteY98" fmla="*/ 3559 h 10000"/>
                  <a:gd name="connsiteX99" fmla="*/ 1370 w 9942"/>
                  <a:gd name="connsiteY99" fmla="*/ 3770 h 10000"/>
                  <a:gd name="connsiteX100" fmla="*/ 1138 w 9942"/>
                  <a:gd name="connsiteY100" fmla="*/ 3770 h 10000"/>
                  <a:gd name="connsiteX101" fmla="*/ 962 w 9942"/>
                  <a:gd name="connsiteY101" fmla="*/ 3981 h 10000"/>
                  <a:gd name="connsiteX102" fmla="*/ 846 w 9942"/>
                  <a:gd name="connsiteY102" fmla="*/ 3770 h 10000"/>
                  <a:gd name="connsiteX103" fmla="*/ 555 w 9942"/>
                  <a:gd name="connsiteY103" fmla="*/ 3717 h 10000"/>
                  <a:gd name="connsiteX104" fmla="*/ 0 w 9942"/>
                  <a:gd name="connsiteY104" fmla="*/ 4984 h 10000"/>
                  <a:gd name="connsiteX105" fmla="*/ 59 w 9942"/>
                  <a:gd name="connsiteY105" fmla="*/ 5249 h 10000"/>
                  <a:gd name="connsiteX106" fmla="*/ 117 w 9942"/>
                  <a:gd name="connsiteY106" fmla="*/ 5618 h 10000"/>
                  <a:gd name="connsiteX107" fmla="*/ 292 w 9942"/>
                  <a:gd name="connsiteY107" fmla="*/ 5935 h 10000"/>
                  <a:gd name="connsiteX108" fmla="*/ 525 w 9942"/>
                  <a:gd name="connsiteY108" fmla="*/ 6462 h 10000"/>
                  <a:gd name="connsiteX109" fmla="*/ 379 w 9942"/>
                  <a:gd name="connsiteY109" fmla="*/ 6358 h 10000"/>
                  <a:gd name="connsiteX110" fmla="*/ 729 w 9942"/>
                  <a:gd name="connsiteY110" fmla="*/ 6832 h 10000"/>
                  <a:gd name="connsiteX111" fmla="*/ 933 w 9942"/>
                  <a:gd name="connsiteY111" fmla="*/ 6780 h 10000"/>
                  <a:gd name="connsiteX112" fmla="*/ 905 w 9942"/>
                  <a:gd name="connsiteY112" fmla="*/ 6462 h 10000"/>
                  <a:gd name="connsiteX113" fmla="*/ 1079 w 9942"/>
                  <a:gd name="connsiteY113" fmla="*/ 6515 h 10000"/>
                  <a:gd name="connsiteX114" fmla="*/ 875 w 9942"/>
                  <a:gd name="connsiteY114" fmla="*/ 5882 h 10000"/>
                  <a:gd name="connsiteX115" fmla="*/ 1254 w 9942"/>
                  <a:gd name="connsiteY115" fmla="*/ 5618 h 10000"/>
                  <a:gd name="connsiteX116" fmla="*/ 1459 w 9942"/>
                  <a:gd name="connsiteY116" fmla="*/ 5618 h 10000"/>
                  <a:gd name="connsiteX117" fmla="*/ 1459 w 9942"/>
                  <a:gd name="connsiteY117" fmla="*/ 5882 h 10000"/>
                  <a:gd name="connsiteX118" fmla="*/ 1283 w 9942"/>
                  <a:gd name="connsiteY118" fmla="*/ 6040 h 10000"/>
                  <a:gd name="connsiteX119" fmla="*/ 1167 w 9942"/>
                  <a:gd name="connsiteY119" fmla="*/ 6727 h 10000"/>
                  <a:gd name="connsiteX120" fmla="*/ 1109 w 9942"/>
                  <a:gd name="connsiteY120" fmla="*/ 7043 h 10000"/>
                  <a:gd name="connsiteX121" fmla="*/ 1196 w 9942"/>
                  <a:gd name="connsiteY121" fmla="*/ 7466 h 10000"/>
                  <a:gd name="connsiteX122" fmla="*/ 1370 w 9942"/>
                  <a:gd name="connsiteY122" fmla="*/ 7783 h 10000"/>
                  <a:gd name="connsiteX123" fmla="*/ 1954 w 9942"/>
                  <a:gd name="connsiteY123" fmla="*/ 8416 h 10000"/>
                  <a:gd name="connsiteX124" fmla="*/ 2419 w 9942"/>
                  <a:gd name="connsiteY124" fmla="*/ 8891 h 10000"/>
                  <a:gd name="connsiteX125" fmla="*/ 2769 w 9942"/>
                  <a:gd name="connsiteY125" fmla="*/ 9103 h 10000"/>
                  <a:gd name="connsiteX126" fmla="*/ 3149 w 9942"/>
                  <a:gd name="connsiteY126" fmla="*/ 9313 h 10000"/>
                  <a:gd name="connsiteX127" fmla="*/ 3529 w 9942"/>
                  <a:gd name="connsiteY127" fmla="*/ 9525 h 10000"/>
                  <a:gd name="connsiteX128" fmla="*/ 3879 w 9942"/>
                  <a:gd name="connsiteY128" fmla="*/ 9631 h 10000"/>
                  <a:gd name="connsiteX129" fmla="*/ 4257 w 9942"/>
                  <a:gd name="connsiteY129" fmla="*/ 9789 h 10000"/>
                  <a:gd name="connsiteX130" fmla="*/ 4695 w 9942"/>
                  <a:gd name="connsiteY130" fmla="*/ 9948 h 10000"/>
                  <a:gd name="connsiteX131" fmla="*/ 5160 w 9942"/>
                  <a:gd name="connsiteY131" fmla="*/ 10000 h 10000"/>
                  <a:gd name="connsiteX132" fmla="*/ 5569 w 9942"/>
                  <a:gd name="connsiteY132" fmla="*/ 10000 h 10000"/>
                  <a:gd name="connsiteX133" fmla="*/ 6065 w 9942"/>
                  <a:gd name="connsiteY133" fmla="*/ 9948 h 10000"/>
                  <a:gd name="connsiteX134" fmla="*/ 6415 w 9942"/>
                  <a:gd name="connsiteY134" fmla="*/ 9841 h 10000"/>
                  <a:gd name="connsiteX135" fmla="*/ 6765 w 9942"/>
                  <a:gd name="connsiteY135" fmla="*/ 9737 h 10000"/>
                  <a:gd name="connsiteX136" fmla="*/ 7144 w 9942"/>
                  <a:gd name="connsiteY136" fmla="*/ 9578 h 10000"/>
                  <a:gd name="connsiteX137" fmla="*/ 7493 w 9942"/>
                  <a:gd name="connsiteY137" fmla="*/ 9419 h 10000"/>
                  <a:gd name="connsiteX138" fmla="*/ 7814 w 9942"/>
                  <a:gd name="connsiteY138" fmla="*/ 9209 h 10000"/>
                  <a:gd name="connsiteX139" fmla="*/ 8164 w 9942"/>
                  <a:gd name="connsiteY139" fmla="*/ 8997 h 10000"/>
                  <a:gd name="connsiteX140" fmla="*/ 8485 w 9942"/>
                  <a:gd name="connsiteY14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194 w 10000"/>
                  <a:gd name="connsiteY56" fmla="*/ 4034 h 10000"/>
                  <a:gd name="connsiteX57" fmla="*/ 4253 w 10000"/>
                  <a:gd name="connsiteY57" fmla="*/ 3611 h 10000"/>
                  <a:gd name="connsiteX58" fmla="*/ 4164 w 10000"/>
                  <a:gd name="connsiteY58" fmla="*/ 3611 h 10000"/>
                  <a:gd name="connsiteX59" fmla="*/ 4253 w 10000"/>
                  <a:gd name="connsiteY59" fmla="*/ 3084 h 10000"/>
                  <a:gd name="connsiteX60" fmla="*/ 4400 w 10000"/>
                  <a:gd name="connsiteY60" fmla="*/ 3084 h 10000"/>
                  <a:gd name="connsiteX61" fmla="*/ 4458 w 10000"/>
                  <a:gd name="connsiteY61" fmla="*/ 3400 h 10000"/>
                  <a:gd name="connsiteX62" fmla="*/ 4487 w 10000"/>
                  <a:gd name="connsiteY62" fmla="*/ 3189 h 10000"/>
                  <a:gd name="connsiteX63" fmla="*/ 4429 w 10000"/>
                  <a:gd name="connsiteY63" fmla="*/ 3031 h 10000"/>
                  <a:gd name="connsiteX64" fmla="*/ 4282 w 10000"/>
                  <a:gd name="connsiteY64" fmla="*/ 2925 h 10000"/>
                  <a:gd name="connsiteX65" fmla="*/ 4311 w 10000"/>
                  <a:gd name="connsiteY65" fmla="*/ 2503 h 10000"/>
                  <a:gd name="connsiteX66" fmla="*/ 4253 w 10000"/>
                  <a:gd name="connsiteY66" fmla="*/ 2291 h 10000"/>
                  <a:gd name="connsiteX67" fmla="*/ 4222 w 10000"/>
                  <a:gd name="connsiteY67" fmla="*/ 1659 h 10000"/>
                  <a:gd name="connsiteX68" fmla="*/ 4282 w 10000"/>
                  <a:gd name="connsiteY68" fmla="*/ 1659 h 10000"/>
                  <a:gd name="connsiteX69" fmla="*/ 4194 w 10000"/>
                  <a:gd name="connsiteY69" fmla="*/ 1552 h 10000"/>
                  <a:gd name="connsiteX70" fmla="*/ 3930 w 10000"/>
                  <a:gd name="connsiteY70" fmla="*/ 1763 h 10000"/>
                  <a:gd name="connsiteX71" fmla="*/ 3871 w 10000"/>
                  <a:gd name="connsiteY71" fmla="*/ 1341 h 10000"/>
                  <a:gd name="connsiteX72" fmla="*/ 4077 w 10000"/>
                  <a:gd name="connsiteY72" fmla="*/ 602 h 10000"/>
                  <a:gd name="connsiteX73" fmla="*/ 3902 w 10000"/>
                  <a:gd name="connsiteY73" fmla="*/ 338 h 10000"/>
                  <a:gd name="connsiteX74" fmla="*/ 4493 w 10000"/>
                  <a:gd name="connsiteY74" fmla="*/ 0 h 10000"/>
                  <a:gd name="connsiteX75" fmla="*/ 3636 w 10000"/>
                  <a:gd name="connsiteY75" fmla="*/ 21 h 10000"/>
                  <a:gd name="connsiteX76" fmla="*/ 3550 w 10000"/>
                  <a:gd name="connsiteY76" fmla="*/ 233 h 10000"/>
                  <a:gd name="connsiteX77" fmla="*/ 3460 w 10000"/>
                  <a:gd name="connsiteY77" fmla="*/ 655 h 10000"/>
                  <a:gd name="connsiteX78" fmla="*/ 3343 w 10000"/>
                  <a:gd name="connsiteY78" fmla="*/ 708 h 10000"/>
                  <a:gd name="connsiteX79" fmla="*/ 3519 w 10000"/>
                  <a:gd name="connsiteY79" fmla="*/ 919 h 10000"/>
                  <a:gd name="connsiteX80" fmla="*/ 3550 w 10000"/>
                  <a:gd name="connsiteY80" fmla="*/ 1183 h 10000"/>
                  <a:gd name="connsiteX81" fmla="*/ 3460 w 10000"/>
                  <a:gd name="connsiteY81" fmla="*/ 1341 h 10000"/>
                  <a:gd name="connsiteX82" fmla="*/ 3550 w 10000"/>
                  <a:gd name="connsiteY82" fmla="*/ 1816 h 10000"/>
                  <a:gd name="connsiteX83" fmla="*/ 3489 w 10000"/>
                  <a:gd name="connsiteY83" fmla="*/ 2239 h 10000"/>
                  <a:gd name="connsiteX84" fmla="*/ 3050 w 10000"/>
                  <a:gd name="connsiteY84" fmla="*/ 2555 h 10000"/>
                  <a:gd name="connsiteX85" fmla="*/ 3021 w 10000"/>
                  <a:gd name="connsiteY85" fmla="*/ 2397 h 10000"/>
                  <a:gd name="connsiteX86" fmla="*/ 2992 w 10000"/>
                  <a:gd name="connsiteY86" fmla="*/ 2609 h 10000"/>
                  <a:gd name="connsiteX87" fmla="*/ 3108 w 10000"/>
                  <a:gd name="connsiteY87" fmla="*/ 2819 h 10000"/>
                  <a:gd name="connsiteX88" fmla="*/ 3402 w 10000"/>
                  <a:gd name="connsiteY88" fmla="*/ 2609 h 10000"/>
                  <a:gd name="connsiteX89" fmla="*/ 3519 w 10000"/>
                  <a:gd name="connsiteY89" fmla="*/ 2767 h 10000"/>
                  <a:gd name="connsiteX90" fmla="*/ 3314 w 10000"/>
                  <a:gd name="connsiteY90" fmla="*/ 2819 h 10000"/>
                  <a:gd name="connsiteX91" fmla="*/ 2378 w 10000"/>
                  <a:gd name="connsiteY91" fmla="*/ 2638 h 10000"/>
                  <a:gd name="connsiteX92" fmla="*/ 2570 w 10000"/>
                  <a:gd name="connsiteY92" fmla="*/ 2488 h 10000"/>
                  <a:gd name="connsiteX93" fmla="*/ 1994 w 10000"/>
                  <a:gd name="connsiteY93" fmla="*/ 2940 h 10000"/>
                  <a:gd name="connsiteX94" fmla="*/ 1929 w 10000"/>
                  <a:gd name="connsiteY94" fmla="*/ 3317 h 10000"/>
                  <a:gd name="connsiteX95" fmla="*/ 1929 w 10000"/>
                  <a:gd name="connsiteY95" fmla="*/ 3317 h 10000"/>
                  <a:gd name="connsiteX96" fmla="*/ 1789 w 10000"/>
                  <a:gd name="connsiteY96" fmla="*/ 3559 h 10000"/>
                  <a:gd name="connsiteX97" fmla="*/ 1554 w 10000"/>
                  <a:gd name="connsiteY97" fmla="*/ 3559 h 10000"/>
                  <a:gd name="connsiteX98" fmla="*/ 1378 w 10000"/>
                  <a:gd name="connsiteY98" fmla="*/ 3770 h 10000"/>
                  <a:gd name="connsiteX99" fmla="*/ 1145 w 10000"/>
                  <a:gd name="connsiteY99" fmla="*/ 3770 h 10000"/>
                  <a:gd name="connsiteX100" fmla="*/ 968 w 10000"/>
                  <a:gd name="connsiteY100" fmla="*/ 3981 h 10000"/>
                  <a:gd name="connsiteX101" fmla="*/ 851 w 10000"/>
                  <a:gd name="connsiteY101" fmla="*/ 3770 h 10000"/>
                  <a:gd name="connsiteX102" fmla="*/ 558 w 10000"/>
                  <a:gd name="connsiteY102" fmla="*/ 3717 h 10000"/>
                  <a:gd name="connsiteX103" fmla="*/ 0 w 10000"/>
                  <a:gd name="connsiteY103" fmla="*/ 4984 h 10000"/>
                  <a:gd name="connsiteX104" fmla="*/ 59 w 10000"/>
                  <a:gd name="connsiteY104" fmla="*/ 5249 h 10000"/>
                  <a:gd name="connsiteX105" fmla="*/ 118 w 10000"/>
                  <a:gd name="connsiteY105" fmla="*/ 5618 h 10000"/>
                  <a:gd name="connsiteX106" fmla="*/ 294 w 10000"/>
                  <a:gd name="connsiteY106" fmla="*/ 5935 h 10000"/>
                  <a:gd name="connsiteX107" fmla="*/ 528 w 10000"/>
                  <a:gd name="connsiteY107" fmla="*/ 6462 h 10000"/>
                  <a:gd name="connsiteX108" fmla="*/ 381 w 10000"/>
                  <a:gd name="connsiteY108" fmla="*/ 6358 h 10000"/>
                  <a:gd name="connsiteX109" fmla="*/ 733 w 10000"/>
                  <a:gd name="connsiteY109" fmla="*/ 6832 h 10000"/>
                  <a:gd name="connsiteX110" fmla="*/ 938 w 10000"/>
                  <a:gd name="connsiteY110" fmla="*/ 6780 h 10000"/>
                  <a:gd name="connsiteX111" fmla="*/ 910 w 10000"/>
                  <a:gd name="connsiteY111" fmla="*/ 6462 h 10000"/>
                  <a:gd name="connsiteX112" fmla="*/ 1085 w 10000"/>
                  <a:gd name="connsiteY112" fmla="*/ 6515 h 10000"/>
                  <a:gd name="connsiteX113" fmla="*/ 880 w 10000"/>
                  <a:gd name="connsiteY113" fmla="*/ 5882 h 10000"/>
                  <a:gd name="connsiteX114" fmla="*/ 1261 w 10000"/>
                  <a:gd name="connsiteY114" fmla="*/ 5618 h 10000"/>
                  <a:gd name="connsiteX115" fmla="*/ 1468 w 10000"/>
                  <a:gd name="connsiteY115" fmla="*/ 5618 h 10000"/>
                  <a:gd name="connsiteX116" fmla="*/ 1468 w 10000"/>
                  <a:gd name="connsiteY116" fmla="*/ 5882 h 10000"/>
                  <a:gd name="connsiteX117" fmla="*/ 1290 w 10000"/>
                  <a:gd name="connsiteY117" fmla="*/ 6040 h 10000"/>
                  <a:gd name="connsiteX118" fmla="*/ 1174 w 10000"/>
                  <a:gd name="connsiteY118" fmla="*/ 6727 h 10000"/>
                  <a:gd name="connsiteX119" fmla="*/ 1115 w 10000"/>
                  <a:gd name="connsiteY119" fmla="*/ 7043 h 10000"/>
                  <a:gd name="connsiteX120" fmla="*/ 1203 w 10000"/>
                  <a:gd name="connsiteY120" fmla="*/ 7466 h 10000"/>
                  <a:gd name="connsiteX121" fmla="*/ 1378 w 10000"/>
                  <a:gd name="connsiteY121" fmla="*/ 7783 h 10000"/>
                  <a:gd name="connsiteX122" fmla="*/ 1965 w 10000"/>
                  <a:gd name="connsiteY122" fmla="*/ 8416 h 10000"/>
                  <a:gd name="connsiteX123" fmla="*/ 2433 w 10000"/>
                  <a:gd name="connsiteY123" fmla="*/ 8891 h 10000"/>
                  <a:gd name="connsiteX124" fmla="*/ 2785 w 10000"/>
                  <a:gd name="connsiteY124" fmla="*/ 9103 h 10000"/>
                  <a:gd name="connsiteX125" fmla="*/ 3167 w 10000"/>
                  <a:gd name="connsiteY125" fmla="*/ 9313 h 10000"/>
                  <a:gd name="connsiteX126" fmla="*/ 3550 w 10000"/>
                  <a:gd name="connsiteY126" fmla="*/ 9525 h 10000"/>
                  <a:gd name="connsiteX127" fmla="*/ 3902 w 10000"/>
                  <a:gd name="connsiteY127" fmla="*/ 9631 h 10000"/>
                  <a:gd name="connsiteX128" fmla="*/ 4282 w 10000"/>
                  <a:gd name="connsiteY128" fmla="*/ 9789 h 10000"/>
                  <a:gd name="connsiteX129" fmla="*/ 4722 w 10000"/>
                  <a:gd name="connsiteY129" fmla="*/ 9948 h 10000"/>
                  <a:gd name="connsiteX130" fmla="*/ 5190 w 10000"/>
                  <a:gd name="connsiteY130" fmla="*/ 10000 h 10000"/>
                  <a:gd name="connsiteX131" fmla="*/ 5601 w 10000"/>
                  <a:gd name="connsiteY131" fmla="*/ 10000 h 10000"/>
                  <a:gd name="connsiteX132" fmla="*/ 6100 w 10000"/>
                  <a:gd name="connsiteY132" fmla="*/ 9948 h 10000"/>
                  <a:gd name="connsiteX133" fmla="*/ 6452 w 10000"/>
                  <a:gd name="connsiteY133" fmla="*/ 9841 h 10000"/>
                  <a:gd name="connsiteX134" fmla="*/ 6804 w 10000"/>
                  <a:gd name="connsiteY134" fmla="*/ 9737 h 10000"/>
                  <a:gd name="connsiteX135" fmla="*/ 7186 w 10000"/>
                  <a:gd name="connsiteY135" fmla="*/ 9578 h 10000"/>
                  <a:gd name="connsiteX136" fmla="*/ 7537 w 10000"/>
                  <a:gd name="connsiteY136" fmla="*/ 9419 h 10000"/>
                  <a:gd name="connsiteX137" fmla="*/ 7860 w 10000"/>
                  <a:gd name="connsiteY137" fmla="*/ 9209 h 10000"/>
                  <a:gd name="connsiteX138" fmla="*/ 8212 w 10000"/>
                  <a:gd name="connsiteY138" fmla="*/ 8997 h 10000"/>
                  <a:gd name="connsiteX139" fmla="*/ 8535 w 10000"/>
                  <a:gd name="connsiteY13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253 w 10000"/>
                  <a:gd name="connsiteY56" fmla="*/ 3611 h 10000"/>
                  <a:gd name="connsiteX57" fmla="*/ 4164 w 10000"/>
                  <a:gd name="connsiteY57" fmla="*/ 3611 h 10000"/>
                  <a:gd name="connsiteX58" fmla="*/ 4253 w 10000"/>
                  <a:gd name="connsiteY58" fmla="*/ 3084 h 10000"/>
                  <a:gd name="connsiteX59" fmla="*/ 4400 w 10000"/>
                  <a:gd name="connsiteY59" fmla="*/ 3084 h 10000"/>
                  <a:gd name="connsiteX60" fmla="*/ 4458 w 10000"/>
                  <a:gd name="connsiteY60" fmla="*/ 3400 h 10000"/>
                  <a:gd name="connsiteX61" fmla="*/ 4487 w 10000"/>
                  <a:gd name="connsiteY61" fmla="*/ 3189 h 10000"/>
                  <a:gd name="connsiteX62" fmla="*/ 4429 w 10000"/>
                  <a:gd name="connsiteY62" fmla="*/ 3031 h 10000"/>
                  <a:gd name="connsiteX63" fmla="*/ 4282 w 10000"/>
                  <a:gd name="connsiteY63" fmla="*/ 2925 h 10000"/>
                  <a:gd name="connsiteX64" fmla="*/ 4311 w 10000"/>
                  <a:gd name="connsiteY64" fmla="*/ 2503 h 10000"/>
                  <a:gd name="connsiteX65" fmla="*/ 4253 w 10000"/>
                  <a:gd name="connsiteY65" fmla="*/ 2291 h 10000"/>
                  <a:gd name="connsiteX66" fmla="*/ 4222 w 10000"/>
                  <a:gd name="connsiteY66" fmla="*/ 1659 h 10000"/>
                  <a:gd name="connsiteX67" fmla="*/ 4282 w 10000"/>
                  <a:gd name="connsiteY67" fmla="*/ 1659 h 10000"/>
                  <a:gd name="connsiteX68" fmla="*/ 4194 w 10000"/>
                  <a:gd name="connsiteY68" fmla="*/ 1552 h 10000"/>
                  <a:gd name="connsiteX69" fmla="*/ 3930 w 10000"/>
                  <a:gd name="connsiteY69" fmla="*/ 1763 h 10000"/>
                  <a:gd name="connsiteX70" fmla="*/ 3871 w 10000"/>
                  <a:gd name="connsiteY70" fmla="*/ 1341 h 10000"/>
                  <a:gd name="connsiteX71" fmla="*/ 4077 w 10000"/>
                  <a:gd name="connsiteY71" fmla="*/ 602 h 10000"/>
                  <a:gd name="connsiteX72" fmla="*/ 3902 w 10000"/>
                  <a:gd name="connsiteY72" fmla="*/ 338 h 10000"/>
                  <a:gd name="connsiteX73" fmla="*/ 4493 w 10000"/>
                  <a:gd name="connsiteY73" fmla="*/ 0 h 10000"/>
                  <a:gd name="connsiteX74" fmla="*/ 3636 w 10000"/>
                  <a:gd name="connsiteY74" fmla="*/ 21 h 10000"/>
                  <a:gd name="connsiteX75" fmla="*/ 3550 w 10000"/>
                  <a:gd name="connsiteY75" fmla="*/ 233 h 10000"/>
                  <a:gd name="connsiteX76" fmla="*/ 3460 w 10000"/>
                  <a:gd name="connsiteY76" fmla="*/ 655 h 10000"/>
                  <a:gd name="connsiteX77" fmla="*/ 3343 w 10000"/>
                  <a:gd name="connsiteY77" fmla="*/ 708 h 10000"/>
                  <a:gd name="connsiteX78" fmla="*/ 3519 w 10000"/>
                  <a:gd name="connsiteY78" fmla="*/ 919 h 10000"/>
                  <a:gd name="connsiteX79" fmla="*/ 3550 w 10000"/>
                  <a:gd name="connsiteY79" fmla="*/ 1183 h 10000"/>
                  <a:gd name="connsiteX80" fmla="*/ 3460 w 10000"/>
                  <a:gd name="connsiteY80" fmla="*/ 1341 h 10000"/>
                  <a:gd name="connsiteX81" fmla="*/ 3550 w 10000"/>
                  <a:gd name="connsiteY81" fmla="*/ 1816 h 10000"/>
                  <a:gd name="connsiteX82" fmla="*/ 3489 w 10000"/>
                  <a:gd name="connsiteY82" fmla="*/ 2239 h 10000"/>
                  <a:gd name="connsiteX83" fmla="*/ 3050 w 10000"/>
                  <a:gd name="connsiteY83" fmla="*/ 2555 h 10000"/>
                  <a:gd name="connsiteX84" fmla="*/ 3021 w 10000"/>
                  <a:gd name="connsiteY84" fmla="*/ 2397 h 10000"/>
                  <a:gd name="connsiteX85" fmla="*/ 2992 w 10000"/>
                  <a:gd name="connsiteY85" fmla="*/ 2609 h 10000"/>
                  <a:gd name="connsiteX86" fmla="*/ 3108 w 10000"/>
                  <a:gd name="connsiteY86" fmla="*/ 2819 h 10000"/>
                  <a:gd name="connsiteX87" fmla="*/ 3402 w 10000"/>
                  <a:gd name="connsiteY87" fmla="*/ 2609 h 10000"/>
                  <a:gd name="connsiteX88" fmla="*/ 3519 w 10000"/>
                  <a:gd name="connsiteY88" fmla="*/ 2767 h 10000"/>
                  <a:gd name="connsiteX89" fmla="*/ 3314 w 10000"/>
                  <a:gd name="connsiteY89" fmla="*/ 2819 h 10000"/>
                  <a:gd name="connsiteX90" fmla="*/ 2378 w 10000"/>
                  <a:gd name="connsiteY90" fmla="*/ 2638 h 10000"/>
                  <a:gd name="connsiteX91" fmla="*/ 2570 w 10000"/>
                  <a:gd name="connsiteY91" fmla="*/ 2488 h 10000"/>
                  <a:gd name="connsiteX92" fmla="*/ 1994 w 10000"/>
                  <a:gd name="connsiteY92" fmla="*/ 2940 h 10000"/>
                  <a:gd name="connsiteX93" fmla="*/ 1929 w 10000"/>
                  <a:gd name="connsiteY93" fmla="*/ 3317 h 10000"/>
                  <a:gd name="connsiteX94" fmla="*/ 1929 w 10000"/>
                  <a:gd name="connsiteY94" fmla="*/ 3317 h 10000"/>
                  <a:gd name="connsiteX95" fmla="*/ 1789 w 10000"/>
                  <a:gd name="connsiteY95" fmla="*/ 3559 h 10000"/>
                  <a:gd name="connsiteX96" fmla="*/ 1554 w 10000"/>
                  <a:gd name="connsiteY96" fmla="*/ 3559 h 10000"/>
                  <a:gd name="connsiteX97" fmla="*/ 1378 w 10000"/>
                  <a:gd name="connsiteY97" fmla="*/ 3770 h 10000"/>
                  <a:gd name="connsiteX98" fmla="*/ 1145 w 10000"/>
                  <a:gd name="connsiteY98" fmla="*/ 3770 h 10000"/>
                  <a:gd name="connsiteX99" fmla="*/ 968 w 10000"/>
                  <a:gd name="connsiteY99" fmla="*/ 3981 h 10000"/>
                  <a:gd name="connsiteX100" fmla="*/ 851 w 10000"/>
                  <a:gd name="connsiteY100" fmla="*/ 3770 h 10000"/>
                  <a:gd name="connsiteX101" fmla="*/ 558 w 10000"/>
                  <a:gd name="connsiteY101" fmla="*/ 3717 h 10000"/>
                  <a:gd name="connsiteX102" fmla="*/ 0 w 10000"/>
                  <a:gd name="connsiteY102" fmla="*/ 4984 h 10000"/>
                  <a:gd name="connsiteX103" fmla="*/ 59 w 10000"/>
                  <a:gd name="connsiteY103" fmla="*/ 5249 h 10000"/>
                  <a:gd name="connsiteX104" fmla="*/ 118 w 10000"/>
                  <a:gd name="connsiteY104" fmla="*/ 5618 h 10000"/>
                  <a:gd name="connsiteX105" fmla="*/ 294 w 10000"/>
                  <a:gd name="connsiteY105" fmla="*/ 5935 h 10000"/>
                  <a:gd name="connsiteX106" fmla="*/ 528 w 10000"/>
                  <a:gd name="connsiteY106" fmla="*/ 6462 h 10000"/>
                  <a:gd name="connsiteX107" fmla="*/ 381 w 10000"/>
                  <a:gd name="connsiteY107" fmla="*/ 6358 h 10000"/>
                  <a:gd name="connsiteX108" fmla="*/ 733 w 10000"/>
                  <a:gd name="connsiteY108" fmla="*/ 6832 h 10000"/>
                  <a:gd name="connsiteX109" fmla="*/ 938 w 10000"/>
                  <a:gd name="connsiteY109" fmla="*/ 6780 h 10000"/>
                  <a:gd name="connsiteX110" fmla="*/ 910 w 10000"/>
                  <a:gd name="connsiteY110" fmla="*/ 6462 h 10000"/>
                  <a:gd name="connsiteX111" fmla="*/ 1085 w 10000"/>
                  <a:gd name="connsiteY111" fmla="*/ 6515 h 10000"/>
                  <a:gd name="connsiteX112" fmla="*/ 880 w 10000"/>
                  <a:gd name="connsiteY112" fmla="*/ 5882 h 10000"/>
                  <a:gd name="connsiteX113" fmla="*/ 1261 w 10000"/>
                  <a:gd name="connsiteY113" fmla="*/ 5618 h 10000"/>
                  <a:gd name="connsiteX114" fmla="*/ 1468 w 10000"/>
                  <a:gd name="connsiteY114" fmla="*/ 5618 h 10000"/>
                  <a:gd name="connsiteX115" fmla="*/ 1468 w 10000"/>
                  <a:gd name="connsiteY115" fmla="*/ 5882 h 10000"/>
                  <a:gd name="connsiteX116" fmla="*/ 1290 w 10000"/>
                  <a:gd name="connsiteY116" fmla="*/ 6040 h 10000"/>
                  <a:gd name="connsiteX117" fmla="*/ 1174 w 10000"/>
                  <a:gd name="connsiteY117" fmla="*/ 6727 h 10000"/>
                  <a:gd name="connsiteX118" fmla="*/ 1115 w 10000"/>
                  <a:gd name="connsiteY118" fmla="*/ 7043 h 10000"/>
                  <a:gd name="connsiteX119" fmla="*/ 1203 w 10000"/>
                  <a:gd name="connsiteY119" fmla="*/ 7466 h 10000"/>
                  <a:gd name="connsiteX120" fmla="*/ 1378 w 10000"/>
                  <a:gd name="connsiteY120" fmla="*/ 7783 h 10000"/>
                  <a:gd name="connsiteX121" fmla="*/ 1965 w 10000"/>
                  <a:gd name="connsiteY121" fmla="*/ 8416 h 10000"/>
                  <a:gd name="connsiteX122" fmla="*/ 2433 w 10000"/>
                  <a:gd name="connsiteY122" fmla="*/ 8891 h 10000"/>
                  <a:gd name="connsiteX123" fmla="*/ 2785 w 10000"/>
                  <a:gd name="connsiteY123" fmla="*/ 9103 h 10000"/>
                  <a:gd name="connsiteX124" fmla="*/ 3167 w 10000"/>
                  <a:gd name="connsiteY124" fmla="*/ 9313 h 10000"/>
                  <a:gd name="connsiteX125" fmla="*/ 3550 w 10000"/>
                  <a:gd name="connsiteY125" fmla="*/ 9525 h 10000"/>
                  <a:gd name="connsiteX126" fmla="*/ 3902 w 10000"/>
                  <a:gd name="connsiteY126" fmla="*/ 9631 h 10000"/>
                  <a:gd name="connsiteX127" fmla="*/ 4282 w 10000"/>
                  <a:gd name="connsiteY127" fmla="*/ 9789 h 10000"/>
                  <a:gd name="connsiteX128" fmla="*/ 4722 w 10000"/>
                  <a:gd name="connsiteY128" fmla="*/ 9948 h 10000"/>
                  <a:gd name="connsiteX129" fmla="*/ 5190 w 10000"/>
                  <a:gd name="connsiteY129" fmla="*/ 10000 h 10000"/>
                  <a:gd name="connsiteX130" fmla="*/ 5601 w 10000"/>
                  <a:gd name="connsiteY130" fmla="*/ 10000 h 10000"/>
                  <a:gd name="connsiteX131" fmla="*/ 6100 w 10000"/>
                  <a:gd name="connsiteY131" fmla="*/ 9948 h 10000"/>
                  <a:gd name="connsiteX132" fmla="*/ 6452 w 10000"/>
                  <a:gd name="connsiteY132" fmla="*/ 9841 h 10000"/>
                  <a:gd name="connsiteX133" fmla="*/ 6804 w 10000"/>
                  <a:gd name="connsiteY133" fmla="*/ 9737 h 10000"/>
                  <a:gd name="connsiteX134" fmla="*/ 7186 w 10000"/>
                  <a:gd name="connsiteY134" fmla="*/ 9578 h 10000"/>
                  <a:gd name="connsiteX135" fmla="*/ 7537 w 10000"/>
                  <a:gd name="connsiteY135" fmla="*/ 9419 h 10000"/>
                  <a:gd name="connsiteX136" fmla="*/ 7860 w 10000"/>
                  <a:gd name="connsiteY136" fmla="*/ 9209 h 10000"/>
                  <a:gd name="connsiteX137" fmla="*/ 8212 w 10000"/>
                  <a:gd name="connsiteY137" fmla="*/ 8997 h 10000"/>
                  <a:gd name="connsiteX138" fmla="*/ 8535 w 10000"/>
                  <a:gd name="connsiteY13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40 w 10000"/>
                  <a:gd name="connsiteY54" fmla="*/ 3981 h 10000"/>
                  <a:gd name="connsiteX55" fmla="*/ 4253 w 10000"/>
                  <a:gd name="connsiteY55" fmla="*/ 3611 h 10000"/>
                  <a:gd name="connsiteX56" fmla="*/ 4164 w 10000"/>
                  <a:gd name="connsiteY56" fmla="*/ 3611 h 10000"/>
                  <a:gd name="connsiteX57" fmla="*/ 4253 w 10000"/>
                  <a:gd name="connsiteY57" fmla="*/ 3084 h 10000"/>
                  <a:gd name="connsiteX58" fmla="*/ 4400 w 10000"/>
                  <a:gd name="connsiteY58" fmla="*/ 3084 h 10000"/>
                  <a:gd name="connsiteX59" fmla="*/ 4458 w 10000"/>
                  <a:gd name="connsiteY59" fmla="*/ 3400 h 10000"/>
                  <a:gd name="connsiteX60" fmla="*/ 4487 w 10000"/>
                  <a:gd name="connsiteY60" fmla="*/ 3189 h 10000"/>
                  <a:gd name="connsiteX61" fmla="*/ 4429 w 10000"/>
                  <a:gd name="connsiteY61" fmla="*/ 3031 h 10000"/>
                  <a:gd name="connsiteX62" fmla="*/ 4282 w 10000"/>
                  <a:gd name="connsiteY62" fmla="*/ 2925 h 10000"/>
                  <a:gd name="connsiteX63" fmla="*/ 4311 w 10000"/>
                  <a:gd name="connsiteY63" fmla="*/ 2503 h 10000"/>
                  <a:gd name="connsiteX64" fmla="*/ 4253 w 10000"/>
                  <a:gd name="connsiteY64" fmla="*/ 2291 h 10000"/>
                  <a:gd name="connsiteX65" fmla="*/ 4222 w 10000"/>
                  <a:gd name="connsiteY65" fmla="*/ 1659 h 10000"/>
                  <a:gd name="connsiteX66" fmla="*/ 4282 w 10000"/>
                  <a:gd name="connsiteY66" fmla="*/ 1659 h 10000"/>
                  <a:gd name="connsiteX67" fmla="*/ 4194 w 10000"/>
                  <a:gd name="connsiteY67" fmla="*/ 1552 h 10000"/>
                  <a:gd name="connsiteX68" fmla="*/ 3930 w 10000"/>
                  <a:gd name="connsiteY68" fmla="*/ 1763 h 10000"/>
                  <a:gd name="connsiteX69" fmla="*/ 3871 w 10000"/>
                  <a:gd name="connsiteY69" fmla="*/ 1341 h 10000"/>
                  <a:gd name="connsiteX70" fmla="*/ 4077 w 10000"/>
                  <a:gd name="connsiteY70" fmla="*/ 602 h 10000"/>
                  <a:gd name="connsiteX71" fmla="*/ 3902 w 10000"/>
                  <a:gd name="connsiteY71" fmla="*/ 338 h 10000"/>
                  <a:gd name="connsiteX72" fmla="*/ 4493 w 10000"/>
                  <a:gd name="connsiteY72" fmla="*/ 0 h 10000"/>
                  <a:gd name="connsiteX73" fmla="*/ 3636 w 10000"/>
                  <a:gd name="connsiteY73" fmla="*/ 21 h 10000"/>
                  <a:gd name="connsiteX74" fmla="*/ 3550 w 10000"/>
                  <a:gd name="connsiteY74" fmla="*/ 233 h 10000"/>
                  <a:gd name="connsiteX75" fmla="*/ 3460 w 10000"/>
                  <a:gd name="connsiteY75" fmla="*/ 655 h 10000"/>
                  <a:gd name="connsiteX76" fmla="*/ 3343 w 10000"/>
                  <a:gd name="connsiteY76" fmla="*/ 708 h 10000"/>
                  <a:gd name="connsiteX77" fmla="*/ 3519 w 10000"/>
                  <a:gd name="connsiteY77" fmla="*/ 919 h 10000"/>
                  <a:gd name="connsiteX78" fmla="*/ 3550 w 10000"/>
                  <a:gd name="connsiteY78" fmla="*/ 1183 h 10000"/>
                  <a:gd name="connsiteX79" fmla="*/ 3460 w 10000"/>
                  <a:gd name="connsiteY79" fmla="*/ 1341 h 10000"/>
                  <a:gd name="connsiteX80" fmla="*/ 3550 w 10000"/>
                  <a:gd name="connsiteY80" fmla="*/ 1816 h 10000"/>
                  <a:gd name="connsiteX81" fmla="*/ 3489 w 10000"/>
                  <a:gd name="connsiteY81" fmla="*/ 2239 h 10000"/>
                  <a:gd name="connsiteX82" fmla="*/ 3050 w 10000"/>
                  <a:gd name="connsiteY82" fmla="*/ 2555 h 10000"/>
                  <a:gd name="connsiteX83" fmla="*/ 3021 w 10000"/>
                  <a:gd name="connsiteY83" fmla="*/ 2397 h 10000"/>
                  <a:gd name="connsiteX84" fmla="*/ 2992 w 10000"/>
                  <a:gd name="connsiteY84" fmla="*/ 2609 h 10000"/>
                  <a:gd name="connsiteX85" fmla="*/ 3108 w 10000"/>
                  <a:gd name="connsiteY85" fmla="*/ 2819 h 10000"/>
                  <a:gd name="connsiteX86" fmla="*/ 3402 w 10000"/>
                  <a:gd name="connsiteY86" fmla="*/ 2609 h 10000"/>
                  <a:gd name="connsiteX87" fmla="*/ 3519 w 10000"/>
                  <a:gd name="connsiteY87" fmla="*/ 2767 h 10000"/>
                  <a:gd name="connsiteX88" fmla="*/ 3314 w 10000"/>
                  <a:gd name="connsiteY88" fmla="*/ 2819 h 10000"/>
                  <a:gd name="connsiteX89" fmla="*/ 2378 w 10000"/>
                  <a:gd name="connsiteY89" fmla="*/ 2638 h 10000"/>
                  <a:gd name="connsiteX90" fmla="*/ 2570 w 10000"/>
                  <a:gd name="connsiteY90" fmla="*/ 2488 h 10000"/>
                  <a:gd name="connsiteX91" fmla="*/ 1994 w 10000"/>
                  <a:gd name="connsiteY91" fmla="*/ 2940 h 10000"/>
                  <a:gd name="connsiteX92" fmla="*/ 1929 w 10000"/>
                  <a:gd name="connsiteY92" fmla="*/ 3317 h 10000"/>
                  <a:gd name="connsiteX93" fmla="*/ 1929 w 10000"/>
                  <a:gd name="connsiteY93" fmla="*/ 3317 h 10000"/>
                  <a:gd name="connsiteX94" fmla="*/ 1789 w 10000"/>
                  <a:gd name="connsiteY94" fmla="*/ 3559 h 10000"/>
                  <a:gd name="connsiteX95" fmla="*/ 1554 w 10000"/>
                  <a:gd name="connsiteY95" fmla="*/ 3559 h 10000"/>
                  <a:gd name="connsiteX96" fmla="*/ 1378 w 10000"/>
                  <a:gd name="connsiteY96" fmla="*/ 3770 h 10000"/>
                  <a:gd name="connsiteX97" fmla="*/ 1145 w 10000"/>
                  <a:gd name="connsiteY97" fmla="*/ 3770 h 10000"/>
                  <a:gd name="connsiteX98" fmla="*/ 968 w 10000"/>
                  <a:gd name="connsiteY98" fmla="*/ 3981 h 10000"/>
                  <a:gd name="connsiteX99" fmla="*/ 851 w 10000"/>
                  <a:gd name="connsiteY99" fmla="*/ 3770 h 10000"/>
                  <a:gd name="connsiteX100" fmla="*/ 558 w 10000"/>
                  <a:gd name="connsiteY100" fmla="*/ 3717 h 10000"/>
                  <a:gd name="connsiteX101" fmla="*/ 0 w 10000"/>
                  <a:gd name="connsiteY101" fmla="*/ 4984 h 10000"/>
                  <a:gd name="connsiteX102" fmla="*/ 59 w 10000"/>
                  <a:gd name="connsiteY102" fmla="*/ 5249 h 10000"/>
                  <a:gd name="connsiteX103" fmla="*/ 118 w 10000"/>
                  <a:gd name="connsiteY103" fmla="*/ 5618 h 10000"/>
                  <a:gd name="connsiteX104" fmla="*/ 294 w 10000"/>
                  <a:gd name="connsiteY104" fmla="*/ 5935 h 10000"/>
                  <a:gd name="connsiteX105" fmla="*/ 528 w 10000"/>
                  <a:gd name="connsiteY105" fmla="*/ 6462 h 10000"/>
                  <a:gd name="connsiteX106" fmla="*/ 381 w 10000"/>
                  <a:gd name="connsiteY106" fmla="*/ 6358 h 10000"/>
                  <a:gd name="connsiteX107" fmla="*/ 733 w 10000"/>
                  <a:gd name="connsiteY107" fmla="*/ 6832 h 10000"/>
                  <a:gd name="connsiteX108" fmla="*/ 938 w 10000"/>
                  <a:gd name="connsiteY108" fmla="*/ 6780 h 10000"/>
                  <a:gd name="connsiteX109" fmla="*/ 910 w 10000"/>
                  <a:gd name="connsiteY109" fmla="*/ 6462 h 10000"/>
                  <a:gd name="connsiteX110" fmla="*/ 1085 w 10000"/>
                  <a:gd name="connsiteY110" fmla="*/ 6515 h 10000"/>
                  <a:gd name="connsiteX111" fmla="*/ 880 w 10000"/>
                  <a:gd name="connsiteY111" fmla="*/ 5882 h 10000"/>
                  <a:gd name="connsiteX112" fmla="*/ 1261 w 10000"/>
                  <a:gd name="connsiteY112" fmla="*/ 5618 h 10000"/>
                  <a:gd name="connsiteX113" fmla="*/ 1468 w 10000"/>
                  <a:gd name="connsiteY113" fmla="*/ 5618 h 10000"/>
                  <a:gd name="connsiteX114" fmla="*/ 1468 w 10000"/>
                  <a:gd name="connsiteY114" fmla="*/ 5882 h 10000"/>
                  <a:gd name="connsiteX115" fmla="*/ 1290 w 10000"/>
                  <a:gd name="connsiteY115" fmla="*/ 6040 h 10000"/>
                  <a:gd name="connsiteX116" fmla="*/ 1174 w 10000"/>
                  <a:gd name="connsiteY116" fmla="*/ 6727 h 10000"/>
                  <a:gd name="connsiteX117" fmla="*/ 1115 w 10000"/>
                  <a:gd name="connsiteY117" fmla="*/ 7043 h 10000"/>
                  <a:gd name="connsiteX118" fmla="*/ 1203 w 10000"/>
                  <a:gd name="connsiteY118" fmla="*/ 7466 h 10000"/>
                  <a:gd name="connsiteX119" fmla="*/ 1378 w 10000"/>
                  <a:gd name="connsiteY119" fmla="*/ 7783 h 10000"/>
                  <a:gd name="connsiteX120" fmla="*/ 1965 w 10000"/>
                  <a:gd name="connsiteY120" fmla="*/ 8416 h 10000"/>
                  <a:gd name="connsiteX121" fmla="*/ 2433 w 10000"/>
                  <a:gd name="connsiteY121" fmla="*/ 8891 h 10000"/>
                  <a:gd name="connsiteX122" fmla="*/ 2785 w 10000"/>
                  <a:gd name="connsiteY122" fmla="*/ 9103 h 10000"/>
                  <a:gd name="connsiteX123" fmla="*/ 3167 w 10000"/>
                  <a:gd name="connsiteY123" fmla="*/ 9313 h 10000"/>
                  <a:gd name="connsiteX124" fmla="*/ 3550 w 10000"/>
                  <a:gd name="connsiteY124" fmla="*/ 9525 h 10000"/>
                  <a:gd name="connsiteX125" fmla="*/ 3902 w 10000"/>
                  <a:gd name="connsiteY125" fmla="*/ 9631 h 10000"/>
                  <a:gd name="connsiteX126" fmla="*/ 4282 w 10000"/>
                  <a:gd name="connsiteY126" fmla="*/ 9789 h 10000"/>
                  <a:gd name="connsiteX127" fmla="*/ 4722 w 10000"/>
                  <a:gd name="connsiteY127" fmla="*/ 9948 h 10000"/>
                  <a:gd name="connsiteX128" fmla="*/ 5190 w 10000"/>
                  <a:gd name="connsiteY128" fmla="*/ 10000 h 10000"/>
                  <a:gd name="connsiteX129" fmla="*/ 5601 w 10000"/>
                  <a:gd name="connsiteY129" fmla="*/ 10000 h 10000"/>
                  <a:gd name="connsiteX130" fmla="*/ 6100 w 10000"/>
                  <a:gd name="connsiteY130" fmla="*/ 9948 h 10000"/>
                  <a:gd name="connsiteX131" fmla="*/ 6452 w 10000"/>
                  <a:gd name="connsiteY131" fmla="*/ 9841 h 10000"/>
                  <a:gd name="connsiteX132" fmla="*/ 6804 w 10000"/>
                  <a:gd name="connsiteY132" fmla="*/ 9737 h 10000"/>
                  <a:gd name="connsiteX133" fmla="*/ 7186 w 10000"/>
                  <a:gd name="connsiteY133" fmla="*/ 9578 h 10000"/>
                  <a:gd name="connsiteX134" fmla="*/ 7537 w 10000"/>
                  <a:gd name="connsiteY134" fmla="*/ 9419 h 10000"/>
                  <a:gd name="connsiteX135" fmla="*/ 7860 w 10000"/>
                  <a:gd name="connsiteY135" fmla="*/ 9209 h 10000"/>
                  <a:gd name="connsiteX136" fmla="*/ 8212 w 10000"/>
                  <a:gd name="connsiteY136" fmla="*/ 8997 h 10000"/>
                  <a:gd name="connsiteX137" fmla="*/ 8535 w 10000"/>
                  <a:gd name="connsiteY13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340 w 10000"/>
                  <a:gd name="connsiteY53" fmla="*/ 3981 h 10000"/>
                  <a:gd name="connsiteX54" fmla="*/ 4253 w 10000"/>
                  <a:gd name="connsiteY54" fmla="*/ 3611 h 10000"/>
                  <a:gd name="connsiteX55" fmla="*/ 4164 w 10000"/>
                  <a:gd name="connsiteY55" fmla="*/ 3611 h 10000"/>
                  <a:gd name="connsiteX56" fmla="*/ 4253 w 10000"/>
                  <a:gd name="connsiteY56" fmla="*/ 3084 h 10000"/>
                  <a:gd name="connsiteX57" fmla="*/ 4400 w 10000"/>
                  <a:gd name="connsiteY57" fmla="*/ 3084 h 10000"/>
                  <a:gd name="connsiteX58" fmla="*/ 4458 w 10000"/>
                  <a:gd name="connsiteY58" fmla="*/ 3400 h 10000"/>
                  <a:gd name="connsiteX59" fmla="*/ 4487 w 10000"/>
                  <a:gd name="connsiteY59" fmla="*/ 3189 h 10000"/>
                  <a:gd name="connsiteX60" fmla="*/ 4429 w 10000"/>
                  <a:gd name="connsiteY60" fmla="*/ 3031 h 10000"/>
                  <a:gd name="connsiteX61" fmla="*/ 4282 w 10000"/>
                  <a:gd name="connsiteY61" fmla="*/ 2925 h 10000"/>
                  <a:gd name="connsiteX62" fmla="*/ 4311 w 10000"/>
                  <a:gd name="connsiteY62" fmla="*/ 2503 h 10000"/>
                  <a:gd name="connsiteX63" fmla="*/ 4253 w 10000"/>
                  <a:gd name="connsiteY63" fmla="*/ 2291 h 10000"/>
                  <a:gd name="connsiteX64" fmla="*/ 4222 w 10000"/>
                  <a:gd name="connsiteY64" fmla="*/ 1659 h 10000"/>
                  <a:gd name="connsiteX65" fmla="*/ 4282 w 10000"/>
                  <a:gd name="connsiteY65" fmla="*/ 1659 h 10000"/>
                  <a:gd name="connsiteX66" fmla="*/ 4194 w 10000"/>
                  <a:gd name="connsiteY66" fmla="*/ 1552 h 10000"/>
                  <a:gd name="connsiteX67" fmla="*/ 3930 w 10000"/>
                  <a:gd name="connsiteY67" fmla="*/ 1763 h 10000"/>
                  <a:gd name="connsiteX68" fmla="*/ 3871 w 10000"/>
                  <a:gd name="connsiteY68" fmla="*/ 1341 h 10000"/>
                  <a:gd name="connsiteX69" fmla="*/ 4077 w 10000"/>
                  <a:gd name="connsiteY69" fmla="*/ 602 h 10000"/>
                  <a:gd name="connsiteX70" fmla="*/ 3902 w 10000"/>
                  <a:gd name="connsiteY70" fmla="*/ 338 h 10000"/>
                  <a:gd name="connsiteX71" fmla="*/ 4493 w 10000"/>
                  <a:gd name="connsiteY71" fmla="*/ 0 h 10000"/>
                  <a:gd name="connsiteX72" fmla="*/ 3636 w 10000"/>
                  <a:gd name="connsiteY72" fmla="*/ 21 h 10000"/>
                  <a:gd name="connsiteX73" fmla="*/ 3550 w 10000"/>
                  <a:gd name="connsiteY73" fmla="*/ 233 h 10000"/>
                  <a:gd name="connsiteX74" fmla="*/ 3460 w 10000"/>
                  <a:gd name="connsiteY74" fmla="*/ 655 h 10000"/>
                  <a:gd name="connsiteX75" fmla="*/ 3343 w 10000"/>
                  <a:gd name="connsiteY75" fmla="*/ 708 h 10000"/>
                  <a:gd name="connsiteX76" fmla="*/ 3519 w 10000"/>
                  <a:gd name="connsiteY76" fmla="*/ 919 h 10000"/>
                  <a:gd name="connsiteX77" fmla="*/ 3550 w 10000"/>
                  <a:gd name="connsiteY77" fmla="*/ 1183 h 10000"/>
                  <a:gd name="connsiteX78" fmla="*/ 3460 w 10000"/>
                  <a:gd name="connsiteY78" fmla="*/ 1341 h 10000"/>
                  <a:gd name="connsiteX79" fmla="*/ 3550 w 10000"/>
                  <a:gd name="connsiteY79" fmla="*/ 1816 h 10000"/>
                  <a:gd name="connsiteX80" fmla="*/ 3489 w 10000"/>
                  <a:gd name="connsiteY80" fmla="*/ 2239 h 10000"/>
                  <a:gd name="connsiteX81" fmla="*/ 3050 w 10000"/>
                  <a:gd name="connsiteY81" fmla="*/ 2555 h 10000"/>
                  <a:gd name="connsiteX82" fmla="*/ 3021 w 10000"/>
                  <a:gd name="connsiteY82" fmla="*/ 2397 h 10000"/>
                  <a:gd name="connsiteX83" fmla="*/ 2992 w 10000"/>
                  <a:gd name="connsiteY83" fmla="*/ 2609 h 10000"/>
                  <a:gd name="connsiteX84" fmla="*/ 3108 w 10000"/>
                  <a:gd name="connsiteY84" fmla="*/ 2819 h 10000"/>
                  <a:gd name="connsiteX85" fmla="*/ 3402 w 10000"/>
                  <a:gd name="connsiteY85" fmla="*/ 2609 h 10000"/>
                  <a:gd name="connsiteX86" fmla="*/ 3519 w 10000"/>
                  <a:gd name="connsiteY86" fmla="*/ 2767 h 10000"/>
                  <a:gd name="connsiteX87" fmla="*/ 3314 w 10000"/>
                  <a:gd name="connsiteY87" fmla="*/ 2819 h 10000"/>
                  <a:gd name="connsiteX88" fmla="*/ 2378 w 10000"/>
                  <a:gd name="connsiteY88" fmla="*/ 2638 h 10000"/>
                  <a:gd name="connsiteX89" fmla="*/ 2570 w 10000"/>
                  <a:gd name="connsiteY89" fmla="*/ 2488 h 10000"/>
                  <a:gd name="connsiteX90" fmla="*/ 1994 w 10000"/>
                  <a:gd name="connsiteY90" fmla="*/ 2940 h 10000"/>
                  <a:gd name="connsiteX91" fmla="*/ 1929 w 10000"/>
                  <a:gd name="connsiteY91" fmla="*/ 3317 h 10000"/>
                  <a:gd name="connsiteX92" fmla="*/ 1929 w 10000"/>
                  <a:gd name="connsiteY92" fmla="*/ 3317 h 10000"/>
                  <a:gd name="connsiteX93" fmla="*/ 1789 w 10000"/>
                  <a:gd name="connsiteY93" fmla="*/ 3559 h 10000"/>
                  <a:gd name="connsiteX94" fmla="*/ 1554 w 10000"/>
                  <a:gd name="connsiteY94" fmla="*/ 3559 h 10000"/>
                  <a:gd name="connsiteX95" fmla="*/ 1378 w 10000"/>
                  <a:gd name="connsiteY95" fmla="*/ 3770 h 10000"/>
                  <a:gd name="connsiteX96" fmla="*/ 1145 w 10000"/>
                  <a:gd name="connsiteY96" fmla="*/ 3770 h 10000"/>
                  <a:gd name="connsiteX97" fmla="*/ 968 w 10000"/>
                  <a:gd name="connsiteY97" fmla="*/ 3981 h 10000"/>
                  <a:gd name="connsiteX98" fmla="*/ 851 w 10000"/>
                  <a:gd name="connsiteY98" fmla="*/ 3770 h 10000"/>
                  <a:gd name="connsiteX99" fmla="*/ 558 w 10000"/>
                  <a:gd name="connsiteY99" fmla="*/ 3717 h 10000"/>
                  <a:gd name="connsiteX100" fmla="*/ 0 w 10000"/>
                  <a:gd name="connsiteY100" fmla="*/ 4984 h 10000"/>
                  <a:gd name="connsiteX101" fmla="*/ 59 w 10000"/>
                  <a:gd name="connsiteY101" fmla="*/ 5249 h 10000"/>
                  <a:gd name="connsiteX102" fmla="*/ 118 w 10000"/>
                  <a:gd name="connsiteY102" fmla="*/ 5618 h 10000"/>
                  <a:gd name="connsiteX103" fmla="*/ 294 w 10000"/>
                  <a:gd name="connsiteY103" fmla="*/ 5935 h 10000"/>
                  <a:gd name="connsiteX104" fmla="*/ 528 w 10000"/>
                  <a:gd name="connsiteY104" fmla="*/ 6462 h 10000"/>
                  <a:gd name="connsiteX105" fmla="*/ 381 w 10000"/>
                  <a:gd name="connsiteY105" fmla="*/ 6358 h 10000"/>
                  <a:gd name="connsiteX106" fmla="*/ 733 w 10000"/>
                  <a:gd name="connsiteY106" fmla="*/ 6832 h 10000"/>
                  <a:gd name="connsiteX107" fmla="*/ 938 w 10000"/>
                  <a:gd name="connsiteY107" fmla="*/ 6780 h 10000"/>
                  <a:gd name="connsiteX108" fmla="*/ 910 w 10000"/>
                  <a:gd name="connsiteY108" fmla="*/ 6462 h 10000"/>
                  <a:gd name="connsiteX109" fmla="*/ 1085 w 10000"/>
                  <a:gd name="connsiteY109" fmla="*/ 6515 h 10000"/>
                  <a:gd name="connsiteX110" fmla="*/ 880 w 10000"/>
                  <a:gd name="connsiteY110" fmla="*/ 5882 h 10000"/>
                  <a:gd name="connsiteX111" fmla="*/ 1261 w 10000"/>
                  <a:gd name="connsiteY111" fmla="*/ 5618 h 10000"/>
                  <a:gd name="connsiteX112" fmla="*/ 1468 w 10000"/>
                  <a:gd name="connsiteY112" fmla="*/ 5618 h 10000"/>
                  <a:gd name="connsiteX113" fmla="*/ 1468 w 10000"/>
                  <a:gd name="connsiteY113" fmla="*/ 5882 h 10000"/>
                  <a:gd name="connsiteX114" fmla="*/ 1290 w 10000"/>
                  <a:gd name="connsiteY114" fmla="*/ 6040 h 10000"/>
                  <a:gd name="connsiteX115" fmla="*/ 1174 w 10000"/>
                  <a:gd name="connsiteY115" fmla="*/ 6727 h 10000"/>
                  <a:gd name="connsiteX116" fmla="*/ 1115 w 10000"/>
                  <a:gd name="connsiteY116" fmla="*/ 7043 h 10000"/>
                  <a:gd name="connsiteX117" fmla="*/ 1203 w 10000"/>
                  <a:gd name="connsiteY117" fmla="*/ 7466 h 10000"/>
                  <a:gd name="connsiteX118" fmla="*/ 1378 w 10000"/>
                  <a:gd name="connsiteY118" fmla="*/ 7783 h 10000"/>
                  <a:gd name="connsiteX119" fmla="*/ 1965 w 10000"/>
                  <a:gd name="connsiteY119" fmla="*/ 8416 h 10000"/>
                  <a:gd name="connsiteX120" fmla="*/ 2433 w 10000"/>
                  <a:gd name="connsiteY120" fmla="*/ 8891 h 10000"/>
                  <a:gd name="connsiteX121" fmla="*/ 2785 w 10000"/>
                  <a:gd name="connsiteY121" fmla="*/ 9103 h 10000"/>
                  <a:gd name="connsiteX122" fmla="*/ 3167 w 10000"/>
                  <a:gd name="connsiteY122" fmla="*/ 9313 h 10000"/>
                  <a:gd name="connsiteX123" fmla="*/ 3550 w 10000"/>
                  <a:gd name="connsiteY123" fmla="*/ 9525 h 10000"/>
                  <a:gd name="connsiteX124" fmla="*/ 3902 w 10000"/>
                  <a:gd name="connsiteY124" fmla="*/ 9631 h 10000"/>
                  <a:gd name="connsiteX125" fmla="*/ 4282 w 10000"/>
                  <a:gd name="connsiteY125" fmla="*/ 9789 h 10000"/>
                  <a:gd name="connsiteX126" fmla="*/ 4722 w 10000"/>
                  <a:gd name="connsiteY126" fmla="*/ 9948 h 10000"/>
                  <a:gd name="connsiteX127" fmla="*/ 5190 w 10000"/>
                  <a:gd name="connsiteY127" fmla="*/ 10000 h 10000"/>
                  <a:gd name="connsiteX128" fmla="*/ 5601 w 10000"/>
                  <a:gd name="connsiteY128" fmla="*/ 10000 h 10000"/>
                  <a:gd name="connsiteX129" fmla="*/ 6100 w 10000"/>
                  <a:gd name="connsiteY129" fmla="*/ 9948 h 10000"/>
                  <a:gd name="connsiteX130" fmla="*/ 6452 w 10000"/>
                  <a:gd name="connsiteY130" fmla="*/ 9841 h 10000"/>
                  <a:gd name="connsiteX131" fmla="*/ 6804 w 10000"/>
                  <a:gd name="connsiteY131" fmla="*/ 9737 h 10000"/>
                  <a:gd name="connsiteX132" fmla="*/ 7186 w 10000"/>
                  <a:gd name="connsiteY132" fmla="*/ 9578 h 10000"/>
                  <a:gd name="connsiteX133" fmla="*/ 7537 w 10000"/>
                  <a:gd name="connsiteY133" fmla="*/ 9419 h 10000"/>
                  <a:gd name="connsiteX134" fmla="*/ 7860 w 10000"/>
                  <a:gd name="connsiteY134" fmla="*/ 9209 h 10000"/>
                  <a:gd name="connsiteX135" fmla="*/ 8212 w 10000"/>
                  <a:gd name="connsiteY135" fmla="*/ 8997 h 10000"/>
                  <a:gd name="connsiteX136" fmla="*/ 8535 w 10000"/>
                  <a:gd name="connsiteY13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545 w 10000"/>
                  <a:gd name="connsiteY51" fmla="*/ 4668 h 10000"/>
                  <a:gd name="connsiteX52" fmla="*/ 4340 w 10000"/>
                  <a:gd name="connsiteY52" fmla="*/ 3981 h 10000"/>
                  <a:gd name="connsiteX53" fmla="*/ 4253 w 10000"/>
                  <a:gd name="connsiteY53" fmla="*/ 3611 h 10000"/>
                  <a:gd name="connsiteX54" fmla="*/ 4164 w 10000"/>
                  <a:gd name="connsiteY54" fmla="*/ 3611 h 10000"/>
                  <a:gd name="connsiteX55" fmla="*/ 4253 w 10000"/>
                  <a:gd name="connsiteY55" fmla="*/ 3084 h 10000"/>
                  <a:gd name="connsiteX56" fmla="*/ 4400 w 10000"/>
                  <a:gd name="connsiteY56" fmla="*/ 3084 h 10000"/>
                  <a:gd name="connsiteX57" fmla="*/ 4458 w 10000"/>
                  <a:gd name="connsiteY57" fmla="*/ 3400 h 10000"/>
                  <a:gd name="connsiteX58" fmla="*/ 4487 w 10000"/>
                  <a:gd name="connsiteY58" fmla="*/ 3189 h 10000"/>
                  <a:gd name="connsiteX59" fmla="*/ 4429 w 10000"/>
                  <a:gd name="connsiteY59" fmla="*/ 3031 h 10000"/>
                  <a:gd name="connsiteX60" fmla="*/ 4282 w 10000"/>
                  <a:gd name="connsiteY60" fmla="*/ 2925 h 10000"/>
                  <a:gd name="connsiteX61" fmla="*/ 4311 w 10000"/>
                  <a:gd name="connsiteY61" fmla="*/ 2503 h 10000"/>
                  <a:gd name="connsiteX62" fmla="*/ 4253 w 10000"/>
                  <a:gd name="connsiteY62" fmla="*/ 2291 h 10000"/>
                  <a:gd name="connsiteX63" fmla="*/ 4222 w 10000"/>
                  <a:gd name="connsiteY63" fmla="*/ 1659 h 10000"/>
                  <a:gd name="connsiteX64" fmla="*/ 4282 w 10000"/>
                  <a:gd name="connsiteY64" fmla="*/ 1659 h 10000"/>
                  <a:gd name="connsiteX65" fmla="*/ 4194 w 10000"/>
                  <a:gd name="connsiteY65" fmla="*/ 1552 h 10000"/>
                  <a:gd name="connsiteX66" fmla="*/ 3930 w 10000"/>
                  <a:gd name="connsiteY66" fmla="*/ 1763 h 10000"/>
                  <a:gd name="connsiteX67" fmla="*/ 3871 w 10000"/>
                  <a:gd name="connsiteY67" fmla="*/ 1341 h 10000"/>
                  <a:gd name="connsiteX68" fmla="*/ 4077 w 10000"/>
                  <a:gd name="connsiteY68" fmla="*/ 602 h 10000"/>
                  <a:gd name="connsiteX69" fmla="*/ 3902 w 10000"/>
                  <a:gd name="connsiteY69" fmla="*/ 338 h 10000"/>
                  <a:gd name="connsiteX70" fmla="*/ 4493 w 10000"/>
                  <a:gd name="connsiteY70" fmla="*/ 0 h 10000"/>
                  <a:gd name="connsiteX71" fmla="*/ 3636 w 10000"/>
                  <a:gd name="connsiteY71" fmla="*/ 21 h 10000"/>
                  <a:gd name="connsiteX72" fmla="*/ 3550 w 10000"/>
                  <a:gd name="connsiteY72" fmla="*/ 233 h 10000"/>
                  <a:gd name="connsiteX73" fmla="*/ 3460 w 10000"/>
                  <a:gd name="connsiteY73" fmla="*/ 655 h 10000"/>
                  <a:gd name="connsiteX74" fmla="*/ 3343 w 10000"/>
                  <a:gd name="connsiteY74" fmla="*/ 708 h 10000"/>
                  <a:gd name="connsiteX75" fmla="*/ 3519 w 10000"/>
                  <a:gd name="connsiteY75" fmla="*/ 919 h 10000"/>
                  <a:gd name="connsiteX76" fmla="*/ 3550 w 10000"/>
                  <a:gd name="connsiteY76" fmla="*/ 1183 h 10000"/>
                  <a:gd name="connsiteX77" fmla="*/ 3460 w 10000"/>
                  <a:gd name="connsiteY77" fmla="*/ 1341 h 10000"/>
                  <a:gd name="connsiteX78" fmla="*/ 3550 w 10000"/>
                  <a:gd name="connsiteY78" fmla="*/ 1816 h 10000"/>
                  <a:gd name="connsiteX79" fmla="*/ 3489 w 10000"/>
                  <a:gd name="connsiteY79" fmla="*/ 2239 h 10000"/>
                  <a:gd name="connsiteX80" fmla="*/ 3050 w 10000"/>
                  <a:gd name="connsiteY80" fmla="*/ 2555 h 10000"/>
                  <a:gd name="connsiteX81" fmla="*/ 3021 w 10000"/>
                  <a:gd name="connsiteY81" fmla="*/ 2397 h 10000"/>
                  <a:gd name="connsiteX82" fmla="*/ 2992 w 10000"/>
                  <a:gd name="connsiteY82" fmla="*/ 2609 h 10000"/>
                  <a:gd name="connsiteX83" fmla="*/ 3108 w 10000"/>
                  <a:gd name="connsiteY83" fmla="*/ 2819 h 10000"/>
                  <a:gd name="connsiteX84" fmla="*/ 3402 w 10000"/>
                  <a:gd name="connsiteY84" fmla="*/ 2609 h 10000"/>
                  <a:gd name="connsiteX85" fmla="*/ 3519 w 10000"/>
                  <a:gd name="connsiteY85" fmla="*/ 2767 h 10000"/>
                  <a:gd name="connsiteX86" fmla="*/ 3314 w 10000"/>
                  <a:gd name="connsiteY86" fmla="*/ 2819 h 10000"/>
                  <a:gd name="connsiteX87" fmla="*/ 2378 w 10000"/>
                  <a:gd name="connsiteY87" fmla="*/ 2638 h 10000"/>
                  <a:gd name="connsiteX88" fmla="*/ 2570 w 10000"/>
                  <a:gd name="connsiteY88" fmla="*/ 2488 h 10000"/>
                  <a:gd name="connsiteX89" fmla="*/ 1994 w 10000"/>
                  <a:gd name="connsiteY89" fmla="*/ 2940 h 10000"/>
                  <a:gd name="connsiteX90" fmla="*/ 1929 w 10000"/>
                  <a:gd name="connsiteY90" fmla="*/ 3317 h 10000"/>
                  <a:gd name="connsiteX91" fmla="*/ 1929 w 10000"/>
                  <a:gd name="connsiteY91" fmla="*/ 3317 h 10000"/>
                  <a:gd name="connsiteX92" fmla="*/ 1789 w 10000"/>
                  <a:gd name="connsiteY92" fmla="*/ 3559 h 10000"/>
                  <a:gd name="connsiteX93" fmla="*/ 1554 w 10000"/>
                  <a:gd name="connsiteY93" fmla="*/ 3559 h 10000"/>
                  <a:gd name="connsiteX94" fmla="*/ 1378 w 10000"/>
                  <a:gd name="connsiteY94" fmla="*/ 3770 h 10000"/>
                  <a:gd name="connsiteX95" fmla="*/ 1145 w 10000"/>
                  <a:gd name="connsiteY95" fmla="*/ 3770 h 10000"/>
                  <a:gd name="connsiteX96" fmla="*/ 968 w 10000"/>
                  <a:gd name="connsiteY96" fmla="*/ 3981 h 10000"/>
                  <a:gd name="connsiteX97" fmla="*/ 851 w 10000"/>
                  <a:gd name="connsiteY97" fmla="*/ 3770 h 10000"/>
                  <a:gd name="connsiteX98" fmla="*/ 558 w 10000"/>
                  <a:gd name="connsiteY98" fmla="*/ 3717 h 10000"/>
                  <a:gd name="connsiteX99" fmla="*/ 0 w 10000"/>
                  <a:gd name="connsiteY99" fmla="*/ 4984 h 10000"/>
                  <a:gd name="connsiteX100" fmla="*/ 59 w 10000"/>
                  <a:gd name="connsiteY100" fmla="*/ 5249 h 10000"/>
                  <a:gd name="connsiteX101" fmla="*/ 118 w 10000"/>
                  <a:gd name="connsiteY101" fmla="*/ 5618 h 10000"/>
                  <a:gd name="connsiteX102" fmla="*/ 294 w 10000"/>
                  <a:gd name="connsiteY102" fmla="*/ 5935 h 10000"/>
                  <a:gd name="connsiteX103" fmla="*/ 528 w 10000"/>
                  <a:gd name="connsiteY103" fmla="*/ 6462 h 10000"/>
                  <a:gd name="connsiteX104" fmla="*/ 381 w 10000"/>
                  <a:gd name="connsiteY104" fmla="*/ 6358 h 10000"/>
                  <a:gd name="connsiteX105" fmla="*/ 733 w 10000"/>
                  <a:gd name="connsiteY105" fmla="*/ 6832 h 10000"/>
                  <a:gd name="connsiteX106" fmla="*/ 938 w 10000"/>
                  <a:gd name="connsiteY106" fmla="*/ 6780 h 10000"/>
                  <a:gd name="connsiteX107" fmla="*/ 910 w 10000"/>
                  <a:gd name="connsiteY107" fmla="*/ 6462 h 10000"/>
                  <a:gd name="connsiteX108" fmla="*/ 1085 w 10000"/>
                  <a:gd name="connsiteY108" fmla="*/ 6515 h 10000"/>
                  <a:gd name="connsiteX109" fmla="*/ 880 w 10000"/>
                  <a:gd name="connsiteY109" fmla="*/ 5882 h 10000"/>
                  <a:gd name="connsiteX110" fmla="*/ 1261 w 10000"/>
                  <a:gd name="connsiteY110" fmla="*/ 5618 h 10000"/>
                  <a:gd name="connsiteX111" fmla="*/ 1468 w 10000"/>
                  <a:gd name="connsiteY111" fmla="*/ 5618 h 10000"/>
                  <a:gd name="connsiteX112" fmla="*/ 1468 w 10000"/>
                  <a:gd name="connsiteY112" fmla="*/ 5882 h 10000"/>
                  <a:gd name="connsiteX113" fmla="*/ 1290 w 10000"/>
                  <a:gd name="connsiteY113" fmla="*/ 6040 h 10000"/>
                  <a:gd name="connsiteX114" fmla="*/ 1174 w 10000"/>
                  <a:gd name="connsiteY114" fmla="*/ 6727 h 10000"/>
                  <a:gd name="connsiteX115" fmla="*/ 1115 w 10000"/>
                  <a:gd name="connsiteY115" fmla="*/ 7043 h 10000"/>
                  <a:gd name="connsiteX116" fmla="*/ 1203 w 10000"/>
                  <a:gd name="connsiteY116" fmla="*/ 7466 h 10000"/>
                  <a:gd name="connsiteX117" fmla="*/ 1378 w 10000"/>
                  <a:gd name="connsiteY117" fmla="*/ 7783 h 10000"/>
                  <a:gd name="connsiteX118" fmla="*/ 1965 w 10000"/>
                  <a:gd name="connsiteY118" fmla="*/ 8416 h 10000"/>
                  <a:gd name="connsiteX119" fmla="*/ 2433 w 10000"/>
                  <a:gd name="connsiteY119" fmla="*/ 8891 h 10000"/>
                  <a:gd name="connsiteX120" fmla="*/ 2785 w 10000"/>
                  <a:gd name="connsiteY120" fmla="*/ 9103 h 10000"/>
                  <a:gd name="connsiteX121" fmla="*/ 3167 w 10000"/>
                  <a:gd name="connsiteY121" fmla="*/ 9313 h 10000"/>
                  <a:gd name="connsiteX122" fmla="*/ 3550 w 10000"/>
                  <a:gd name="connsiteY122" fmla="*/ 9525 h 10000"/>
                  <a:gd name="connsiteX123" fmla="*/ 3902 w 10000"/>
                  <a:gd name="connsiteY123" fmla="*/ 9631 h 10000"/>
                  <a:gd name="connsiteX124" fmla="*/ 4282 w 10000"/>
                  <a:gd name="connsiteY124" fmla="*/ 9789 h 10000"/>
                  <a:gd name="connsiteX125" fmla="*/ 4722 w 10000"/>
                  <a:gd name="connsiteY125" fmla="*/ 9948 h 10000"/>
                  <a:gd name="connsiteX126" fmla="*/ 5190 w 10000"/>
                  <a:gd name="connsiteY126" fmla="*/ 10000 h 10000"/>
                  <a:gd name="connsiteX127" fmla="*/ 5601 w 10000"/>
                  <a:gd name="connsiteY127" fmla="*/ 10000 h 10000"/>
                  <a:gd name="connsiteX128" fmla="*/ 6100 w 10000"/>
                  <a:gd name="connsiteY128" fmla="*/ 9948 h 10000"/>
                  <a:gd name="connsiteX129" fmla="*/ 6452 w 10000"/>
                  <a:gd name="connsiteY129" fmla="*/ 9841 h 10000"/>
                  <a:gd name="connsiteX130" fmla="*/ 6804 w 10000"/>
                  <a:gd name="connsiteY130" fmla="*/ 9737 h 10000"/>
                  <a:gd name="connsiteX131" fmla="*/ 7186 w 10000"/>
                  <a:gd name="connsiteY131" fmla="*/ 9578 h 10000"/>
                  <a:gd name="connsiteX132" fmla="*/ 7537 w 10000"/>
                  <a:gd name="connsiteY132" fmla="*/ 9419 h 10000"/>
                  <a:gd name="connsiteX133" fmla="*/ 7860 w 10000"/>
                  <a:gd name="connsiteY133" fmla="*/ 9209 h 10000"/>
                  <a:gd name="connsiteX134" fmla="*/ 8212 w 10000"/>
                  <a:gd name="connsiteY134" fmla="*/ 8997 h 10000"/>
                  <a:gd name="connsiteX135" fmla="*/ 8535 w 10000"/>
                  <a:gd name="connsiteY13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340 w 10000"/>
                  <a:gd name="connsiteY51" fmla="*/ 3981 h 10000"/>
                  <a:gd name="connsiteX52" fmla="*/ 4253 w 10000"/>
                  <a:gd name="connsiteY52" fmla="*/ 3611 h 10000"/>
                  <a:gd name="connsiteX53" fmla="*/ 4164 w 10000"/>
                  <a:gd name="connsiteY53" fmla="*/ 3611 h 10000"/>
                  <a:gd name="connsiteX54" fmla="*/ 4253 w 10000"/>
                  <a:gd name="connsiteY54" fmla="*/ 3084 h 10000"/>
                  <a:gd name="connsiteX55" fmla="*/ 4400 w 10000"/>
                  <a:gd name="connsiteY55" fmla="*/ 3084 h 10000"/>
                  <a:gd name="connsiteX56" fmla="*/ 4458 w 10000"/>
                  <a:gd name="connsiteY56" fmla="*/ 3400 h 10000"/>
                  <a:gd name="connsiteX57" fmla="*/ 4487 w 10000"/>
                  <a:gd name="connsiteY57" fmla="*/ 3189 h 10000"/>
                  <a:gd name="connsiteX58" fmla="*/ 4429 w 10000"/>
                  <a:gd name="connsiteY58" fmla="*/ 3031 h 10000"/>
                  <a:gd name="connsiteX59" fmla="*/ 4282 w 10000"/>
                  <a:gd name="connsiteY59" fmla="*/ 2925 h 10000"/>
                  <a:gd name="connsiteX60" fmla="*/ 4311 w 10000"/>
                  <a:gd name="connsiteY60" fmla="*/ 2503 h 10000"/>
                  <a:gd name="connsiteX61" fmla="*/ 4253 w 10000"/>
                  <a:gd name="connsiteY61" fmla="*/ 2291 h 10000"/>
                  <a:gd name="connsiteX62" fmla="*/ 4222 w 10000"/>
                  <a:gd name="connsiteY62" fmla="*/ 1659 h 10000"/>
                  <a:gd name="connsiteX63" fmla="*/ 4282 w 10000"/>
                  <a:gd name="connsiteY63" fmla="*/ 1659 h 10000"/>
                  <a:gd name="connsiteX64" fmla="*/ 4194 w 10000"/>
                  <a:gd name="connsiteY64" fmla="*/ 1552 h 10000"/>
                  <a:gd name="connsiteX65" fmla="*/ 3930 w 10000"/>
                  <a:gd name="connsiteY65" fmla="*/ 1763 h 10000"/>
                  <a:gd name="connsiteX66" fmla="*/ 3871 w 10000"/>
                  <a:gd name="connsiteY66" fmla="*/ 1341 h 10000"/>
                  <a:gd name="connsiteX67" fmla="*/ 4077 w 10000"/>
                  <a:gd name="connsiteY67" fmla="*/ 602 h 10000"/>
                  <a:gd name="connsiteX68" fmla="*/ 3902 w 10000"/>
                  <a:gd name="connsiteY68" fmla="*/ 338 h 10000"/>
                  <a:gd name="connsiteX69" fmla="*/ 4493 w 10000"/>
                  <a:gd name="connsiteY69" fmla="*/ 0 h 10000"/>
                  <a:gd name="connsiteX70" fmla="*/ 3636 w 10000"/>
                  <a:gd name="connsiteY70" fmla="*/ 21 h 10000"/>
                  <a:gd name="connsiteX71" fmla="*/ 3550 w 10000"/>
                  <a:gd name="connsiteY71" fmla="*/ 233 h 10000"/>
                  <a:gd name="connsiteX72" fmla="*/ 3460 w 10000"/>
                  <a:gd name="connsiteY72" fmla="*/ 655 h 10000"/>
                  <a:gd name="connsiteX73" fmla="*/ 3343 w 10000"/>
                  <a:gd name="connsiteY73" fmla="*/ 708 h 10000"/>
                  <a:gd name="connsiteX74" fmla="*/ 3519 w 10000"/>
                  <a:gd name="connsiteY74" fmla="*/ 919 h 10000"/>
                  <a:gd name="connsiteX75" fmla="*/ 3550 w 10000"/>
                  <a:gd name="connsiteY75" fmla="*/ 1183 h 10000"/>
                  <a:gd name="connsiteX76" fmla="*/ 3460 w 10000"/>
                  <a:gd name="connsiteY76" fmla="*/ 1341 h 10000"/>
                  <a:gd name="connsiteX77" fmla="*/ 3550 w 10000"/>
                  <a:gd name="connsiteY77" fmla="*/ 1816 h 10000"/>
                  <a:gd name="connsiteX78" fmla="*/ 3489 w 10000"/>
                  <a:gd name="connsiteY78" fmla="*/ 2239 h 10000"/>
                  <a:gd name="connsiteX79" fmla="*/ 3050 w 10000"/>
                  <a:gd name="connsiteY79" fmla="*/ 2555 h 10000"/>
                  <a:gd name="connsiteX80" fmla="*/ 3021 w 10000"/>
                  <a:gd name="connsiteY80" fmla="*/ 2397 h 10000"/>
                  <a:gd name="connsiteX81" fmla="*/ 2992 w 10000"/>
                  <a:gd name="connsiteY81" fmla="*/ 2609 h 10000"/>
                  <a:gd name="connsiteX82" fmla="*/ 3108 w 10000"/>
                  <a:gd name="connsiteY82" fmla="*/ 2819 h 10000"/>
                  <a:gd name="connsiteX83" fmla="*/ 3402 w 10000"/>
                  <a:gd name="connsiteY83" fmla="*/ 2609 h 10000"/>
                  <a:gd name="connsiteX84" fmla="*/ 3519 w 10000"/>
                  <a:gd name="connsiteY84" fmla="*/ 2767 h 10000"/>
                  <a:gd name="connsiteX85" fmla="*/ 3314 w 10000"/>
                  <a:gd name="connsiteY85" fmla="*/ 2819 h 10000"/>
                  <a:gd name="connsiteX86" fmla="*/ 2378 w 10000"/>
                  <a:gd name="connsiteY86" fmla="*/ 2638 h 10000"/>
                  <a:gd name="connsiteX87" fmla="*/ 2570 w 10000"/>
                  <a:gd name="connsiteY87" fmla="*/ 2488 h 10000"/>
                  <a:gd name="connsiteX88" fmla="*/ 1994 w 10000"/>
                  <a:gd name="connsiteY88" fmla="*/ 2940 h 10000"/>
                  <a:gd name="connsiteX89" fmla="*/ 1929 w 10000"/>
                  <a:gd name="connsiteY89" fmla="*/ 3317 h 10000"/>
                  <a:gd name="connsiteX90" fmla="*/ 1929 w 10000"/>
                  <a:gd name="connsiteY90" fmla="*/ 3317 h 10000"/>
                  <a:gd name="connsiteX91" fmla="*/ 1789 w 10000"/>
                  <a:gd name="connsiteY91" fmla="*/ 3559 h 10000"/>
                  <a:gd name="connsiteX92" fmla="*/ 1554 w 10000"/>
                  <a:gd name="connsiteY92" fmla="*/ 3559 h 10000"/>
                  <a:gd name="connsiteX93" fmla="*/ 1378 w 10000"/>
                  <a:gd name="connsiteY93" fmla="*/ 3770 h 10000"/>
                  <a:gd name="connsiteX94" fmla="*/ 1145 w 10000"/>
                  <a:gd name="connsiteY94" fmla="*/ 3770 h 10000"/>
                  <a:gd name="connsiteX95" fmla="*/ 968 w 10000"/>
                  <a:gd name="connsiteY95" fmla="*/ 3981 h 10000"/>
                  <a:gd name="connsiteX96" fmla="*/ 851 w 10000"/>
                  <a:gd name="connsiteY96" fmla="*/ 3770 h 10000"/>
                  <a:gd name="connsiteX97" fmla="*/ 558 w 10000"/>
                  <a:gd name="connsiteY97" fmla="*/ 3717 h 10000"/>
                  <a:gd name="connsiteX98" fmla="*/ 0 w 10000"/>
                  <a:gd name="connsiteY98" fmla="*/ 4984 h 10000"/>
                  <a:gd name="connsiteX99" fmla="*/ 59 w 10000"/>
                  <a:gd name="connsiteY99" fmla="*/ 5249 h 10000"/>
                  <a:gd name="connsiteX100" fmla="*/ 118 w 10000"/>
                  <a:gd name="connsiteY100" fmla="*/ 5618 h 10000"/>
                  <a:gd name="connsiteX101" fmla="*/ 294 w 10000"/>
                  <a:gd name="connsiteY101" fmla="*/ 5935 h 10000"/>
                  <a:gd name="connsiteX102" fmla="*/ 528 w 10000"/>
                  <a:gd name="connsiteY102" fmla="*/ 6462 h 10000"/>
                  <a:gd name="connsiteX103" fmla="*/ 381 w 10000"/>
                  <a:gd name="connsiteY103" fmla="*/ 6358 h 10000"/>
                  <a:gd name="connsiteX104" fmla="*/ 733 w 10000"/>
                  <a:gd name="connsiteY104" fmla="*/ 6832 h 10000"/>
                  <a:gd name="connsiteX105" fmla="*/ 938 w 10000"/>
                  <a:gd name="connsiteY105" fmla="*/ 6780 h 10000"/>
                  <a:gd name="connsiteX106" fmla="*/ 910 w 10000"/>
                  <a:gd name="connsiteY106" fmla="*/ 6462 h 10000"/>
                  <a:gd name="connsiteX107" fmla="*/ 1085 w 10000"/>
                  <a:gd name="connsiteY107" fmla="*/ 6515 h 10000"/>
                  <a:gd name="connsiteX108" fmla="*/ 880 w 10000"/>
                  <a:gd name="connsiteY108" fmla="*/ 5882 h 10000"/>
                  <a:gd name="connsiteX109" fmla="*/ 1261 w 10000"/>
                  <a:gd name="connsiteY109" fmla="*/ 5618 h 10000"/>
                  <a:gd name="connsiteX110" fmla="*/ 1468 w 10000"/>
                  <a:gd name="connsiteY110" fmla="*/ 5618 h 10000"/>
                  <a:gd name="connsiteX111" fmla="*/ 1468 w 10000"/>
                  <a:gd name="connsiteY111" fmla="*/ 5882 h 10000"/>
                  <a:gd name="connsiteX112" fmla="*/ 1290 w 10000"/>
                  <a:gd name="connsiteY112" fmla="*/ 6040 h 10000"/>
                  <a:gd name="connsiteX113" fmla="*/ 1174 w 10000"/>
                  <a:gd name="connsiteY113" fmla="*/ 6727 h 10000"/>
                  <a:gd name="connsiteX114" fmla="*/ 1115 w 10000"/>
                  <a:gd name="connsiteY114" fmla="*/ 7043 h 10000"/>
                  <a:gd name="connsiteX115" fmla="*/ 1203 w 10000"/>
                  <a:gd name="connsiteY115" fmla="*/ 7466 h 10000"/>
                  <a:gd name="connsiteX116" fmla="*/ 1378 w 10000"/>
                  <a:gd name="connsiteY116" fmla="*/ 7783 h 10000"/>
                  <a:gd name="connsiteX117" fmla="*/ 1965 w 10000"/>
                  <a:gd name="connsiteY117" fmla="*/ 8416 h 10000"/>
                  <a:gd name="connsiteX118" fmla="*/ 2433 w 10000"/>
                  <a:gd name="connsiteY118" fmla="*/ 8891 h 10000"/>
                  <a:gd name="connsiteX119" fmla="*/ 2785 w 10000"/>
                  <a:gd name="connsiteY119" fmla="*/ 9103 h 10000"/>
                  <a:gd name="connsiteX120" fmla="*/ 3167 w 10000"/>
                  <a:gd name="connsiteY120" fmla="*/ 9313 h 10000"/>
                  <a:gd name="connsiteX121" fmla="*/ 3550 w 10000"/>
                  <a:gd name="connsiteY121" fmla="*/ 9525 h 10000"/>
                  <a:gd name="connsiteX122" fmla="*/ 3902 w 10000"/>
                  <a:gd name="connsiteY122" fmla="*/ 9631 h 10000"/>
                  <a:gd name="connsiteX123" fmla="*/ 4282 w 10000"/>
                  <a:gd name="connsiteY123" fmla="*/ 9789 h 10000"/>
                  <a:gd name="connsiteX124" fmla="*/ 4722 w 10000"/>
                  <a:gd name="connsiteY124" fmla="*/ 9948 h 10000"/>
                  <a:gd name="connsiteX125" fmla="*/ 5190 w 10000"/>
                  <a:gd name="connsiteY125" fmla="*/ 10000 h 10000"/>
                  <a:gd name="connsiteX126" fmla="*/ 5601 w 10000"/>
                  <a:gd name="connsiteY126" fmla="*/ 10000 h 10000"/>
                  <a:gd name="connsiteX127" fmla="*/ 6100 w 10000"/>
                  <a:gd name="connsiteY127" fmla="*/ 9948 h 10000"/>
                  <a:gd name="connsiteX128" fmla="*/ 6452 w 10000"/>
                  <a:gd name="connsiteY128" fmla="*/ 9841 h 10000"/>
                  <a:gd name="connsiteX129" fmla="*/ 6804 w 10000"/>
                  <a:gd name="connsiteY129" fmla="*/ 9737 h 10000"/>
                  <a:gd name="connsiteX130" fmla="*/ 7186 w 10000"/>
                  <a:gd name="connsiteY130" fmla="*/ 9578 h 10000"/>
                  <a:gd name="connsiteX131" fmla="*/ 7537 w 10000"/>
                  <a:gd name="connsiteY131" fmla="*/ 9419 h 10000"/>
                  <a:gd name="connsiteX132" fmla="*/ 7860 w 10000"/>
                  <a:gd name="connsiteY132" fmla="*/ 9209 h 10000"/>
                  <a:gd name="connsiteX133" fmla="*/ 8212 w 10000"/>
                  <a:gd name="connsiteY133" fmla="*/ 8997 h 10000"/>
                  <a:gd name="connsiteX134" fmla="*/ 8535 w 10000"/>
                  <a:gd name="connsiteY13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838 w 10000"/>
                  <a:gd name="connsiteY48" fmla="*/ 4403 h 10000"/>
                  <a:gd name="connsiteX49" fmla="*/ 4752 w 10000"/>
                  <a:gd name="connsiteY49" fmla="*/ 4139 h 10000"/>
                  <a:gd name="connsiteX50" fmla="*/ 4340 w 10000"/>
                  <a:gd name="connsiteY50" fmla="*/ 3981 h 10000"/>
                  <a:gd name="connsiteX51" fmla="*/ 4253 w 10000"/>
                  <a:gd name="connsiteY51" fmla="*/ 3611 h 10000"/>
                  <a:gd name="connsiteX52" fmla="*/ 4164 w 10000"/>
                  <a:gd name="connsiteY52" fmla="*/ 3611 h 10000"/>
                  <a:gd name="connsiteX53" fmla="*/ 4253 w 10000"/>
                  <a:gd name="connsiteY53" fmla="*/ 3084 h 10000"/>
                  <a:gd name="connsiteX54" fmla="*/ 4400 w 10000"/>
                  <a:gd name="connsiteY54" fmla="*/ 3084 h 10000"/>
                  <a:gd name="connsiteX55" fmla="*/ 4458 w 10000"/>
                  <a:gd name="connsiteY55" fmla="*/ 3400 h 10000"/>
                  <a:gd name="connsiteX56" fmla="*/ 4487 w 10000"/>
                  <a:gd name="connsiteY56" fmla="*/ 3189 h 10000"/>
                  <a:gd name="connsiteX57" fmla="*/ 4429 w 10000"/>
                  <a:gd name="connsiteY57" fmla="*/ 3031 h 10000"/>
                  <a:gd name="connsiteX58" fmla="*/ 4282 w 10000"/>
                  <a:gd name="connsiteY58" fmla="*/ 2925 h 10000"/>
                  <a:gd name="connsiteX59" fmla="*/ 4311 w 10000"/>
                  <a:gd name="connsiteY59" fmla="*/ 2503 h 10000"/>
                  <a:gd name="connsiteX60" fmla="*/ 4253 w 10000"/>
                  <a:gd name="connsiteY60" fmla="*/ 2291 h 10000"/>
                  <a:gd name="connsiteX61" fmla="*/ 4222 w 10000"/>
                  <a:gd name="connsiteY61" fmla="*/ 1659 h 10000"/>
                  <a:gd name="connsiteX62" fmla="*/ 4282 w 10000"/>
                  <a:gd name="connsiteY62" fmla="*/ 1659 h 10000"/>
                  <a:gd name="connsiteX63" fmla="*/ 4194 w 10000"/>
                  <a:gd name="connsiteY63" fmla="*/ 1552 h 10000"/>
                  <a:gd name="connsiteX64" fmla="*/ 3930 w 10000"/>
                  <a:gd name="connsiteY64" fmla="*/ 1763 h 10000"/>
                  <a:gd name="connsiteX65" fmla="*/ 3871 w 10000"/>
                  <a:gd name="connsiteY65" fmla="*/ 1341 h 10000"/>
                  <a:gd name="connsiteX66" fmla="*/ 4077 w 10000"/>
                  <a:gd name="connsiteY66" fmla="*/ 602 h 10000"/>
                  <a:gd name="connsiteX67" fmla="*/ 3902 w 10000"/>
                  <a:gd name="connsiteY67" fmla="*/ 338 h 10000"/>
                  <a:gd name="connsiteX68" fmla="*/ 4493 w 10000"/>
                  <a:gd name="connsiteY68" fmla="*/ 0 h 10000"/>
                  <a:gd name="connsiteX69" fmla="*/ 3636 w 10000"/>
                  <a:gd name="connsiteY69" fmla="*/ 21 h 10000"/>
                  <a:gd name="connsiteX70" fmla="*/ 3550 w 10000"/>
                  <a:gd name="connsiteY70" fmla="*/ 233 h 10000"/>
                  <a:gd name="connsiteX71" fmla="*/ 3460 w 10000"/>
                  <a:gd name="connsiteY71" fmla="*/ 655 h 10000"/>
                  <a:gd name="connsiteX72" fmla="*/ 3343 w 10000"/>
                  <a:gd name="connsiteY72" fmla="*/ 708 h 10000"/>
                  <a:gd name="connsiteX73" fmla="*/ 3519 w 10000"/>
                  <a:gd name="connsiteY73" fmla="*/ 919 h 10000"/>
                  <a:gd name="connsiteX74" fmla="*/ 3550 w 10000"/>
                  <a:gd name="connsiteY74" fmla="*/ 1183 h 10000"/>
                  <a:gd name="connsiteX75" fmla="*/ 3460 w 10000"/>
                  <a:gd name="connsiteY75" fmla="*/ 1341 h 10000"/>
                  <a:gd name="connsiteX76" fmla="*/ 3550 w 10000"/>
                  <a:gd name="connsiteY76" fmla="*/ 1816 h 10000"/>
                  <a:gd name="connsiteX77" fmla="*/ 3489 w 10000"/>
                  <a:gd name="connsiteY77" fmla="*/ 2239 h 10000"/>
                  <a:gd name="connsiteX78" fmla="*/ 3050 w 10000"/>
                  <a:gd name="connsiteY78" fmla="*/ 2555 h 10000"/>
                  <a:gd name="connsiteX79" fmla="*/ 3021 w 10000"/>
                  <a:gd name="connsiteY79" fmla="*/ 2397 h 10000"/>
                  <a:gd name="connsiteX80" fmla="*/ 2992 w 10000"/>
                  <a:gd name="connsiteY80" fmla="*/ 2609 h 10000"/>
                  <a:gd name="connsiteX81" fmla="*/ 3108 w 10000"/>
                  <a:gd name="connsiteY81" fmla="*/ 2819 h 10000"/>
                  <a:gd name="connsiteX82" fmla="*/ 3402 w 10000"/>
                  <a:gd name="connsiteY82" fmla="*/ 2609 h 10000"/>
                  <a:gd name="connsiteX83" fmla="*/ 3519 w 10000"/>
                  <a:gd name="connsiteY83" fmla="*/ 2767 h 10000"/>
                  <a:gd name="connsiteX84" fmla="*/ 3314 w 10000"/>
                  <a:gd name="connsiteY84" fmla="*/ 2819 h 10000"/>
                  <a:gd name="connsiteX85" fmla="*/ 2378 w 10000"/>
                  <a:gd name="connsiteY85" fmla="*/ 2638 h 10000"/>
                  <a:gd name="connsiteX86" fmla="*/ 2570 w 10000"/>
                  <a:gd name="connsiteY86" fmla="*/ 2488 h 10000"/>
                  <a:gd name="connsiteX87" fmla="*/ 1994 w 10000"/>
                  <a:gd name="connsiteY87" fmla="*/ 2940 h 10000"/>
                  <a:gd name="connsiteX88" fmla="*/ 1929 w 10000"/>
                  <a:gd name="connsiteY88" fmla="*/ 3317 h 10000"/>
                  <a:gd name="connsiteX89" fmla="*/ 1929 w 10000"/>
                  <a:gd name="connsiteY89" fmla="*/ 3317 h 10000"/>
                  <a:gd name="connsiteX90" fmla="*/ 1789 w 10000"/>
                  <a:gd name="connsiteY90" fmla="*/ 3559 h 10000"/>
                  <a:gd name="connsiteX91" fmla="*/ 1554 w 10000"/>
                  <a:gd name="connsiteY91" fmla="*/ 3559 h 10000"/>
                  <a:gd name="connsiteX92" fmla="*/ 1378 w 10000"/>
                  <a:gd name="connsiteY92" fmla="*/ 3770 h 10000"/>
                  <a:gd name="connsiteX93" fmla="*/ 1145 w 10000"/>
                  <a:gd name="connsiteY93" fmla="*/ 3770 h 10000"/>
                  <a:gd name="connsiteX94" fmla="*/ 968 w 10000"/>
                  <a:gd name="connsiteY94" fmla="*/ 3981 h 10000"/>
                  <a:gd name="connsiteX95" fmla="*/ 851 w 10000"/>
                  <a:gd name="connsiteY95" fmla="*/ 3770 h 10000"/>
                  <a:gd name="connsiteX96" fmla="*/ 558 w 10000"/>
                  <a:gd name="connsiteY96" fmla="*/ 3717 h 10000"/>
                  <a:gd name="connsiteX97" fmla="*/ 0 w 10000"/>
                  <a:gd name="connsiteY97" fmla="*/ 4984 h 10000"/>
                  <a:gd name="connsiteX98" fmla="*/ 59 w 10000"/>
                  <a:gd name="connsiteY98" fmla="*/ 5249 h 10000"/>
                  <a:gd name="connsiteX99" fmla="*/ 118 w 10000"/>
                  <a:gd name="connsiteY99" fmla="*/ 5618 h 10000"/>
                  <a:gd name="connsiteX100" fmla="*/ 294 w 10000"/>
                  <a:gd name="connsiteY100" fmla="*/ 5935 h 10000"/>
                  <a:gd name="connsiteX101" fmla="*/ 528 w 10000"/>
                  <a:gd name="connsiteY101" fmla="*/ 6462 h 10000"/>
                  <a:gd name="connsiteX102" fmla="*/ 381 w 10000"/>
                  <a:gd name="connsiteY102" fmla="*/ 6358 h 10000"/>
                  <a:gd name="connsiteX103" fmla="*/ 733 w 10000"/>
                  <a:gd name="connsiteY103" fmla="*/ 6832 h 10000"/>
                  <a:gd name="connsiteX104" fmla="*/ 938 w 10000"/>
                  <a:gd name="connsiteY104" fmla="*/ 6780 h 10000"/>
                  <a:gd name="connsiteX105" fmla="*/ 910 w 10000"/>
                  <a:gd name="connsiteY105" fmla="*/ 6462 h 10000"/>
                  <a:gd name="connsiteX106" fmla="*/ 1085 w 10000"/>
                  <a:gd name="connsiteY106" fmla="*/ 6515 h 10000"/>
                  <a:gd name="connsiteX107" fmla="*/ 880 w 10000"/>
                  <a:gd name="connsiteY107" fmla="*/ 5882 h 10000"/>
                  <a:gd name="connsiteX108" fmla="*/ 1261 w 10000"/>
                  <a:gd name="connsiteY108" fmla="*/ 5618 h 10000"/>
                  <a:gd name="connsiteX109" fmla="*/ 1468 w 10000"/>
                  <a:gd name="connsiteY109" fmla="*/ 5618 h 10000"/>
                  <a:gd name="connsiteX110" fmla="*/ 1468 w 10000"/>
                  <a:gd name="connsiteY110" fmla="*/ 5882 h 10000"/>
                  <a:gd name="connsiteX111" fmla="*/ 1290 w 10000"/>
                  <a:gd name="connsiteY111" fmla="*/ 6040 h 10000"/>
                  <a:gd name="connsiteX112" fmla="*/ 1174 w 10000"/>
                  <a:gd name="connsiteY112" fmla="*/ 6727 h 10000"/>
                  <a:gd name="connsiteX113" fmla="*/ 1115 w 10000"/>
                  <a:gd name="connsiteY113" fmla="*/ 7043 h 10000"/>
                  <a:gd name="connsiteX114" fmla="*/ 1203 w 10000"/>
                  <a:gd name="connsiteY114" fmla="*/ 7466 h 10000"/>
                  <a:gd name="connsiteX115" fmla="*/ 1378 w 10000"/>
                  <a:gd name="connsiteY115" fmla="*/ 7783 h 10000"/>
                  <a:gd name="connsiteX116" fmla="*/ 1965 w 10000"/>
                  <a:gd name="connsiteY116" fmla="*/ 8416 h 10000"/>
                  <a:gd name="connsiteX117" fmla="*/ 2433 w 10000"/>
                  <a:gd name="connsiteY117" fmla="*/ 8891 h 10000"/>
                  <a:gd name="connsiteX118" fmla="*/ 2785 w 10000"/>
                  <a:gd name="connsiteY118" fmla="*/ 9103 h 10000"/>
                  <a:gd name="connsiteX119" fmla="*/ 3167 w 10000"/>
                  <a:gd name="connsiteY119" fmla="*/ 9313 h 10000"/>
                  <a:gd name="connsiteX120" fmla="*/ 3550 w 10000"/>
                  <a:gd name="connsiteY120" fmla="*/ 9525 h 10000"/>
                  <a:gd name="connsiteX121" fmla="*/ 3902 w 10000"/>
                  <a:gd name="connsiteY121" fmla="*/ 9631 h 10000"/>
                  <a:gd name="connsiteX122" fmla="*/ 4282 w 10000"/>
                  <a:gd name="connsiteY122" fmla="*/ 9789 h 10000"/>
                  <a:gd name="connsiteX123" fmla="*/ 4722 w 10000"/>
                  <a:gd name="connsiteY123" fmla="*/ 9948 h 10000"/>
                  <a:gd name="connsiteX124" fmla="*/ 5190 w 10000"/>
                  <a:gd name="connsiteY124" fmla="*/ 10000 h 10000"/>
                  <a:gd name="connsiteX125" fmla="*/ 5601 w 10000"/>
                  <a:gd name="connsiteY125" fmla="*/ 10000 h 10000"/>
                  <a:gd name="connsiteX126" fmla="*/ 6100 w 10000"/>
                  <a:gd name="connsiteY126" fmla="*/ 9948 h 10000"/>
                  <a:gd name="connsiteX127" fmla="*/ 6452 w 10000"/>
                  <a:gd name="connsiteY127" fmla="*/ 9841 h 10000"/>
                  <a:gd name="connsiteX128" fmla="*/ 6804 w 10000"/>
                  <a:gd name="connsiteY128" fmla="*/ 9737 h 10000"/>
                  <a:gd name="connsiteX129" fmla="*/ 7186 w 10000"/>
                  <a:gd name="connsiteY129" fmla="*/ 9578 h 10000"/>
                  <a:gd name="connsiteX130" fmla="*/ 7537 w 10000"/>
                  <a:gd name="connsiteY130" fmla="*/ 9419 h 10000"/>
                  <a:gd name="connsiteX131" fmla="*/ 7860 w 10000"/>
                  <a:gd name="connsiteY131" fmla="*/ 9209 h 10000"/>
                  <a:gd name="connsiteX132" fmla="*/ 8212 w 10000"/>
                  <a:gd name="connsiteY132" fmla="*/ 8997 h 10000"/>
                  <a:gd name="connsiteX133" fmla="*/ 8535 w 10000"/>
                  <a:gd name="connsiteY13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752 w 10000"/>
                  <a:gd name="connsiteY48" fmla="*/ 4139 h 10000"/>
                  <a:gd name="connsiteX49" fmla="*/ 4340 w 10000"/>
                  <a:gd name="connsiteY49" fmla="*/ 3981 h 10000"/>
                  <a:gd name="connsiteX50" fmla="*/ 4253 w 10000"/>
                  <a:gd name="connsiteY50" fmla="*/ 3611 h 10000"/>
                  <a:gd name="connsiteX51" fmla="*/ 4164 w 10000"/>
                  <a:gd name="connsiteY51" fmla="*/ 3611 h 10000"/>
                  <a:gd name="connsiteX52" fmla="*/ 4253 w 10000"/>
                  <a:gd name="connsiteY52" fmla="*/ 3084 h 10000"/>
                  <a:gd name="connsiteX53" fmla="*/ 4400 w 10000"/>
                  <a:gd name="connsiteY53" fmla="*/ 3084 h 10000"/>
                  <a:gd name="connsiteX54" fmla="*/ 4458 w 10000"/>
                  <a:gd name="connsiteY54" fmla="*/ 3400 h 10000"/>
                  <a:gd name="connsiteX55" fmla="*/ 4487 w 10000"/>
                  <a:gd name="connsiteY55" fmla="*/ 3189 h 10000"/>
                  <a:gd name="connsiteX56" fmla="*/ 4429 w 10000"/>
                  <a:gd name="connsiteY56" fmla="*/ 3031 h 10000"/>
                  <a:gd name="connsiteX57" fmla="*/ 4282 w 10000"/>
                  <a:gd name="connsiteY57" fmla="*/ 2925 h 10000"/>
                  <a:gd name="connsiteX58" fmla="*/ 4311 w 10000"/>
                  <a:gd name="connsiteY58" fmla="*/ 2503 h 10000"/>
                  <a:gd name="connsiteX59" fmla="*/ 4253 w 10000"/>
                  <a:gd name="connsiteY59" fmla="*/ 2291 h 10000"/>
                  <a:gd name="connsiteX60" fmla="*/ 4222 w 10000"/>
                  <a:gd name="connsiteY60" fmla="*/ 1659 h 10000"/>
                  <a:gd name="connsiteX61" fmla="*/ 4282 w 10000"/>
                  <a:gd name="connsiteY61" fmla="*/ 1659 h 10000"/>
                  <a:gd name="connsiteX62" fmla="*/ 4194 w 10000"/>
                  <a:gd name="connsiteY62" fmla="*/ 1552 h 10000"/>
                  <a:gd name="connsiteX63" fmla="*/ 3930 w 10000"/>
                  <a:gd name="connsiteY63" fmla="*/ 1763 h 10000"/>
                  <a:gd name="connsiteX64" fmla="*/ 3871 w 10000"/>
                  <a:gd name="connsiteY64" fmla="*/ 1341 h 10000"/>
                  <a:gd name="connsiteX65" fmla="*/ 4077 w 10000"/>
                  <a:gd name="connsiteY65" fmla="*/ 602 h 10000"/>
                  <a:gd name="connsiteX66" fmla="*/ 3902 w 10000"/>
                  <a:gd name="connsiteY66" fmla="*/ 338 h 10000"/>
                  <a:gd name="connsiteX67" fmla="*/ 4493 w 10000"/>
                  <a:gd name="connsiteY67" fmla="*/ 0 h 10000"/>
                  <a:gd name="connsiteX68" fmla="*/ 3636 w 10000"/>
                  <a:gd name="connsiteY68" fmla="*/ 21 h 10000"/>
                  <a:gd name="connsiteX69" fmla="*/ 3550 w 10000"/>
                  <a:gd name="connsiteY69" fmla="*/ 233 h 10000"/>
                  <a:gd name="connsiteX70" fmla="*/ 3460 w 10000"/>
                  <a:gd name="connsiteY70" fmla="*/ 655 h 10000"/>
                  <a:gd name="connsiteX71" fmla="*/ 3343 w 10000"/>
                  <a:gd name="connsiteY71" fmla="*/ 708 h 10000"/>
                  <a:gd name="connsiteX72" fmla="*/ 3519 w 10000"/>
                  <a:gd name="connsiteY72" fmla="*/ 919 h 10000"/>
                  <a:gd name="connsiteX73" fmla="*/ 3550 w 10000"/>
                  <a:gd name="connsiteY73" fmla="*/ 1183 h 10000"/>
                  <a:gd name="connsiteX74" fmla="*/ 3460 w 10000"/>
                  <a:gd name="connsiteY74" fmla="*/ 1341 h 10000"/>
                  <a:gd name="connsiteX75" fmla="*/ 3550 w 10000"/>
                  <a:gd name="connsiteY75" fmla="*/ 1816 h 10000"/>
                  <a:gd name="connsiteX76" fmla="*/ 3489 w 10000"/>
                  <a:gd name="connsiteY76" fmla="*/ 2239 h 10000"/>
                  <a:gd name="connsiteX77" fmla="*/ 3050 w 10000"/>
                  <a:gd name="connsiteY77" fmla="*/ 2555 h 10000"/>
                  <a:gd name="connsiteX78" fmla="*/ 3021 w 10000"/>
                  <a:gd name="connsiteY78" fmla="*/ 2397 h 10000"/>
                  <a:gd name="connsiteX79" fmla="*/ 2992 w 10000"/>
                  <a:gd name="connsiteY79" fmla="*/ 2609 h 10000"/>
                  <a:gd name="connsiteX80" fmla="*/ 3108 w 10000"/>
                  <a:gd name="connsiteY80" fmla="*/ 2819 h 10000"/>
                  <a:gd name="connsiteX81" fmla="*/ 3402 w 10000"/>
                  <a:gd name="connsiteY81" fmla="*/ 2609 h 10000"/>
                  <a:gd name="connsiteX82" fmla="*/ 3519 w 10000"/>
                  <a:gd name="connsiteY82" fmla="*/ 2767 h 10000"/>
                  <a:gd name="connsiteX83" fmla="*/ 3314 w 10000"/>
                  <a:gd name="connsiteY83" fmla="*/ 2819 h 10000"/>
                  <a:gd name="connsiteX84" fmla="*/ 2378 w 10000"/>
                  <a:gd name="connsiteY84" fmla="*/ 2638 h 10000"/>
                  <a:gd name="connsiteX85" fmla="*/ 2570 w 10000"/>
                  <a:gd name="connsiteY85" fmla="*/ 2488 h 10000"/>
                  <a:gd name="connsiteX86" fmla="*/ 1994 w 10000"/>
                  <a:gd name="connsiteY86" fmla="*/ 2940 h 10000"/>
                  <a:gd name="connsiteX87" fmla="*/ 1929 w 10000"/>
                  <a:gd name="connsiteY87" fmla="*/ 3317 h 10000"/>
                  <a:gd name="connsiteX88" fmla="*/ 1929 w 10000"/>
                  <a:gd name="connsiteY88" fmla="*/ 3317 h 10000"/>
                  <a:gd name="connsiteX89" fmla="*/ 1789 w 10000"/>
                  <a:gd name="connsiteY89" fmla="*/ 3559 h 10000"/>
                  <a:gd name="connsiteX90" fmla="*/ 1554 w 10000"/>
                  <a:gd name="connsiteY90" fmla="*/ 3559 h 10000"/>
                  <a:gd name="connsiteX91" fmla="*/ 1378 w 10000"/>
                  <a:gd name="connsiteY91" fmla="*/ 3770 h 10000"/>
                  <a:gd name="connsiteX92" fmla="*/ 1145 w 10000"/>
                  <a:gd name="connsiteY92" fmla="*/ 3770 h 10000"/>
                  <a:gd name="connsiteX93" fmla="*/ 968 w 10000"/>
                  <a:gd name="connsiteY93" fmla="*/ 3981 h 10000"/>
                  <a:gd name="connsiteX94" fmla="*/ 851 w 10000"/>
                  <a:gd name="connsiteY94" fmla="*/ 3770 h 10000"/>
                  <a:gd name="connsiteX95" fmla="*/ 558 w 10000"/>
                  <a:gd name="connsiteY95" fmla="*/ 3717 h 10000"/>
                  <a:gd name="connsiteX96" fmla="*/ 0 w 10000"/>
                  <a:gd name="connsiteY96" fmla="*/ 4984 h 10000"/>
                  <a:gd name="connsiteX97" fmla="*/ 59 w 10000"/>
                  <a:gd name="connsiteY97" fmla="*/ 5249 h 10000"/>
                  <a:gd name="connsiteX98" fmla="*/ 118 w 10000"/>
                  <a:gd name="connsiteY98" fmla="*/ 5618 h 10000"/>
                  <a:gd name="connsiteX99" fmla="*/ 294 w 10000"/>
                  <a:gd name="connsiteY99" fmla="*/ 5935 h 10000"/>
                  <a:gd name="connsiteX100" fmla="*/ 528 w 10000"/>
                  <a:gd name="connsiteY100" fmla="*/ 6462 h 10000"/>
                  <a:gd name="connsiteX101" fmla="*/ 381 w 10000"/>
                  <a:gd name="connsiteY101" fmla="*/ 6358 h 10000"/>
                  <a:gd name="connsiteX102" fmla="*/ 733 w 10000"/>
                  <a:gd name="connsiteY102" fmla="*/ 6832 h 10000"/>
                  <a:gd name="connsiteX103" fmla="*/ 938 w 10000"/>
                  <a:gd name="connsiteY103" fmla="*/ 6780 h 10000"/>
                  <a:gd name="connsiteX104" fmla="*/ 910 w 10000"/>
                  <a:gd name="connsiteY104" fmla="*/ 6462 h 10000"/>
                  <a:gd name="connsiteX105" fmla="*/ 1085 w 10000"/>
                  <a:gd name="connsiteY105" fmla="*/ 6515 h 10000"/>
                  <a:gd name="connsiteX106" fmla="*/ 880 w 10000"/>
                  <a:gd name="connsiteY106" fmla="*/ 5882 h 10000"/>
                  <a:gd name="connsiteX107" fmla="*/ 1261 w 10000"/>
                  <a:gd name="connsiteY107" fmla="*/ 5618 h 10000"/>
                  <a:gd name="connsiteX108" fmla="*/ 1468 w 10000"/>
                  <a:gd name="connsiteY108" fmla="*/ 5618 h 10000"/>
                  <a:gd name="connsiteX109" fmla="*/ 1468 w 10000"/>
                  <a:gd name="connsiteY109" fmla="*/ 5882 h 10000"/>
                  <a:gd name="connsiteX110" fmla="*/ 1290 w 10000"/>
                  <a:gd name="connsiteY110" fmla="*/ 6040 h 10000"/>
                  <a:gd name="connsiteX111" fmla="*/ 1174 w 10000"/>
                  <a:gd name="connsiteY111" fmla="*/ 6727 h 10000"/>
                  <a:gd name="connsiteX112" fmla="*/ 1115 w 10000"/>
                  <a:gd name="connsiteY112" fmla="*/ 7043 h 10000"/>
                  <a:gd name="connsiteX113" fmla="*/ 1203 w 10000"/>
                  <a:gd name="connsiteY113" fmla="*/ 7466 h 10000"/>
                  <a:gd name="connsiteX114" fmla="*/ 1378 w 10000"/>
                  <a:gd name="connsiteY114" fmla="*/ 7783 h 10000"/>
                  <a:gd name="connsiteX115" fmla="*/ 1965 w 10000"/>
                  <a:gd name="connsiteY115" fmla="*/ 8416 h 10000"/>
                  <a:gd name="connsiteX116" fmla="*/ 2433 w 10000"/>
                  <a:gd name="connsiteY116" fmla="*/ 8891 h 10000"/>
                  <a:gd name="connsiteX117" fmla="*/ 2785 w 10000"/>
                  <a:gd name="connsiteY117" fmla="*/ 9103 h 10000"/>
                  <a:gd name="connsiteX118" fmla="*/ 3167 w 10000"/>
                  <a:gd name="connsiteY118" fmla="*/ 9313 h 10000"/>
                  <a:gd name="connsiteX119" fmla="*/ 3550 w 10000"/>
                  <a:gd name="connsiteY119" fmla="*/ 9525 h 10000"/>
                  <a:gd name="connsiteX120" fmla="*/ 3902 w 10000"/>
                  <a:gd name="connsiteY120" fmla="*/ 9631 h 10000"/>
                  <a:gd name="connsiteX121" fmla="*/ 4282 w 10000"/>
                  <a:gd name="connsiteY121" fmla="*/ 9789 h 10000"/>
                  <a:gd name="connsiteX122" fmla="*/ 4722 w 10000"/>
                  <a:gd name="connsiteY122" fmla="*/ 9948 h 10000"/>
                  <a:gd name="connsiteX123" fmla="*/ 5190 w 10000"/>
                  <a:gd name="connsiteY123" fmla="*/ 10000 h 10000"/>
                  <a:gd name="connsiteX124" fmla="*/ 5601 w 10000"/>
                  <a:gd name="connsiteY124" fmla="*/ 10000 h 10000"/>
                  <a:gd name="connsiteX125" fmla="*/ 6100 w 10000"/>
                  <a:gd name="connsiteY125" fmla="*/ 9948 h 10000"/>
                  <a:gd name="connsiteX126" fmla="*/ 6452 w 10000"/>
                  <a:gd name="connsiteY126" fmla="*/ 9841 h 10000"/>
                  <a:gd name="connsiteX127" fmla="*/ 6804 w 10000"/>
                  <a:gd name="connsiteY127" fmla="*/ 9737 h 10000"/>
                  <a:gd name="connsiteX128" fmla="*/ 7186 w 10000"/>
                  <a:gd name="connsiteY128" fmla="*/ 9578 h 10000"/>
                  <a:gd name="connsiteX129" fmla="*/ 7537 w 10000"/>
                  <a:gd name="connsiteY129" fmla="*/ 9419 h 10000"/>
                  <a:gd name="connsiteX130" fmla="*/ 7860 w 10000"/>
                  <a:gd name="connsiteY130" fmla="*/ 9209 h 10000"/>
                  <a:gd name="connsiteX131" fmla="*/ 8212 w 10000"/>
                  <a:gd name="connsiteY131" fmla="*/ 8997 h 10000"/>
                  <a:gd name="connsiteX132" fmla="*/ 8535 w 10000"/>
                  <a:gd name="connsiteY13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752 w 10000"/>
                  <a:gd name="connsiteY47" fmla="*/ 4139 h 10000"/>
                  <a:gd name="connsiteX48" fmla="*/ 4340 w 10000"/>
                  <a:gd name="connsiteY48" fmla="*/ 3981 h 10000"/>
                  <a:gd name="connsiteX49" fmla="*/ 4253 w 10000"/>
                  <a:gd name="connsiteY49" fmla="*/ 3611 h 10000"/>
                  <a:gd name="connsiteX50" fmla="*/ 4164 w 10000"/>
                  <a:gd name="connsiteY50" fmla="*/ 3611 h 10000"/>
                  <a:gd name="connsiteX51" fmla="*/ 4253 w 10000"/>
                  <a:gd name="connsiteY51" fmla="*/ 3084 h 10000"/>
                  <a:gd name="connsiteX52" fmla="*/ 4400 w 10000"/>
                  <a:gd name="connsiteY52" fmla="*/ 3084 h 10000"/>
                  <a:gd name="connsiteX53" fmla="*/ 4458 w 10000"/>
                  <a:gd name="connsiteY53" fmla="*/ 3400 h 10000"/>
                  <a:gd name="connsiteX54" fmla="*/ 4487 w 10000"/>
                  <a:gd name="connsiteY54" fmla="*/ 3189 h 10000"/>
                  <a:gd name="connsiteX55" fmla="*/ 4429 w 10000"/>
                  <a:gd name="connsiteY55" fmla="*/ 3031 h 10000"/>
                  <a:gd name="connsiteX56" fmla="*/ 4282 w 10000"/>
                  <a:gd name="connsiteY56" fmla="*/ 2925 h 10000"/>
                  <a:gd name="connsiteX57" fmla="*/ 4311 w 10000"/>
                  <a:gd name="connsiteY57" fmla="*/ 2503 h 10000"/>
                  <a:gd name="connsiteX58" fmla="*/ 4253 w 10000"/>
                  <a:gd name="connsiteY58" fmla="*/ 2291 h 10000"/>
                  <a:gd name="connsiteX59" fmla="*/ 4222 w 10000"/>
                  <a:gd name="connsiteY59" fmla="*/ 1659 h 10000"/>
                  <a:gd name="connsiteX60" fmla="*/ 4282 w 10000"/>
                  <a:gd name="connsiteY60" fmla="*/ 1659 h 10000"/>
                  <a:gd name="connsiteX61" fmla="*/ 4194 w 10000"/>
                  <a:gd name="connsiteY61" fmla="*/ 1552 h 10000"/>
                  <a:gd name="connsiteX62" fmla="*/ 3930 w 10000"/>
                  <a:gd name="connsiteY62" fmla="*/ 1763 h 10000"/>
                  <a:gd name="connsiteX63" fmla="*/ 3871 w 10000"/>
                  <a:gd name="connsiteY63" fmla="*/ 1341 h 10000"/>
                  <a:gd name="connsiteX64" fmla="*/ 4077 w 10000"/>
                  <a:gd name="connsiteY64" fmla="*/ 602 h 10000"/>
                  <a:gd name="connsiteX65" fmla="*/ 3902 w 10000"/>
                  <a:gd name="connsiteY65" fmla="*/ 338 h 10000"/>
                  <a:gd name="connsiteX66" fmla="*/ 4493 w 10000"/>
                  <a:gd name="connsiteY66" fmla="*/ 0 h 10000"/>
                  <a:gd name="connsiteX67" fmla="*/ 3636 w 10000"/>
                  <a:gd name="connsiteY67" fmla="*/ 21 h 10000"/>
                  <a:gd name="connsiteX68" fmla="*/ 3550 w 10000"/>
                  <a:gd name="connsiteY68" fmla="*/ 233 h 10000"/>
                  <a:gd name="connsiteX69" fmla="*/ 3460 w 10000"/>
                  <a:gd name="connsiteY69" fmla="*/ 655 h 10000"/>
                  <a:gd name="connsiteX70" fmla="*/ 3343 w 10000"/>
                  <a:gd name="connsiteY70" fmla="*/ 708 h 10000"/>
                  <a:gd name="connsiteX71" fmla="*/ 3519 w 10000"/>
                  <a:gd name="connsiteY71" fmla="*/ 919 h 10000"/>
                  <a:gd name="connsiteX72" fmla="*/ 3550 w 10000"/>
                  <a:gd name="connsiteY72" fmla="*/ 1183 h 10000"/>
                  <a:gd name="connsiteX73" fmla="*/ 3460 w 10000"/>
                  <a:gd name="connsiteY73" fmla="*/ 1341 h 10000"/>
                  <a:gd name="connsiteX74" fmla="*/ 3550 w 10000"/>
                  <a:gd name="connsiteY74" fmla="*/ 1816 h 10000"/>
                  <a:gd name="connsiteX75" fmla="*/ 3489 w 10000"/>
                  <a:gd name="connsiteY75" fmla="*/ 2239 h 10000"/>
                  <a:gd name="connsiteX76" fmla="*/ 3050 w 10000"/>
                  <a:gd name="connsiteY76" fmla="*/ 2555 h 10000"/>
                  <a:gd name="connsiteX77" fmla="*/ 3021 w 10000"/>
                  <a:gd name="connsiteY77" fmla="*/ 2397 h 10000"/>
                  <a:gd name="connsiteX78" fmla="*/ 2992 w 10000"/>
                  <a:gd name="connsiteY78" fmla="*/ 2609 h 10000"/>
                  <a:gd name="connsiteX79" fmla="*/ 3108 w 10000"/>
                  <a:gd name="connsiteY79" fmla="*/ 2819 h 10000"/>
                  <a:gd name="connsiteX80" fmla="*/ 3402 w 10000"/>
                  <a:gd name="connsiteY80" fmla="*/ 2609 h 10000"/>
                  <a:gd name="connsiteX81" fmla="*/ 3519 w 10000"/>
                  <a:gd name="connsiteY81" fmla="*/ 2767 h 10000"/>
                  <a:gd name="connsiteX82" fmla="*/ 3314 w 10000"/>
                  <a:gd name="connsiteY82" fmla="*/ 2819 h 10000"/>
                  <a:gd name="connsiteX83" fmla="*/ 2378 w 10000"/>
                  <a:gd name="connsiteY83" fmla="*/ 2638 h 10000"/>
                  <a:gd name="connsiteX84" fmla="*/ 2570 w 10000"/>
                  <a:gd name="connsiteY84" fmla="*/ 2488 h 10000"/>
                  <a:gd name="connsiteX85" fmla="*/ 1994 w 10000"/>
                  <a:gd name="connsiteY85" fmla="*/ 2940 h 10000"/>
                  <a:gd name="connsiteX86" fmla="*/ 1929 w 10000"/>
                  <a:gd name="connsiteY86" fmla="*/ 3317 h 10000"/>
                  <a:gd name="connsiteX87" fmla="*/ 1929 w 10000"/>
                  <a:gd name="connsiteY87" fmla="*/ 3317 h 10000"/>
                  <a:gd name="connsiteX88" fmla="*/ 1789 w 10000"/>
                  <a:gd name="connsiteY88" fmla="*/ 3559 h 10000"/>
                  <a:gd name="connsiteX89" fmla="*/ 1554 w 10000"/>
                  <a:gd name="connsiteY89" fmla="*/ 3559 h 10000"/>
                  <a:gd name="connsiteX90" fmla="*/ 1378 w 10000"/>
                  <a:gd name="connsiteY90" fmla="*/ 3770 h 10000"/>
                  <a:gd name="connsiteX91" fmla="*/ 1145 w 10000"/>
                  <a:gd name="connsiteY91" fmla="*/ 3770 h 10000"/>
                  <a:gd name="connsiteX92" fmla="*/ 968 w 10000"/>
                  <a:gd name="connsiteY92" fmla="*/ 3981 h 10000"/>
                  <a:gd name="connsiteX93" fmla="*/ 851 w 10000"/>
                  <a:gd name="connsiteY93" fmla="*/ 3770 h 10000"/>
                  <a:gd name="connsiteX94" fmla="*/ 558 w 10000"/>
                  <a:gd name="connsiteY94" fmla="*/ 3717 h 10000"/>
                  <a:gd name="connsiteX95" fmla="*/ 0 w 10000"/>
                  <a:gd name="connsiteY95" fmla="*/ 4984 h 10000"/>
                  <a:gd name="connsiteX96" fmla="*/ 59 w 10000"/>
                  <a:gd name="connsiteY96" fmla="*/ 5249 h 10000"/>
                  <a:gd name="connsiteX97" fmla="*/ 118 w 10000"/>
                  <a:gd name="connsiteY97" fmla="*/ 5618 h 10000"/>
                  <a:gd name="connsiteX98" fmla="*/ 294 w 10000"/>
                  <a:gd name="connsiteY98" fmla="*/ 5935 h 10000"/>
                  <a:gd name="connsiteX99" fmla="*/ 528 w 10000"/>
                  <a:gd name="connsiteY99" fmla="*/ 6462 h 10000"/>
                  <a:gd name="connsiteX100" fmla="*/ 381 w 10000"/>
                  <a:gd name="connsiteY100" fmla="*/ 6358 h 10000"/>
                  <a:gd name="connsiteX101" fmla="*/ 733 w 10000"/>
                  <a:gd name="connsiteY101" fmla="*/ 6832 h 10000"/>
                  <a:gd name="connsiteX102" fmla="*/ 938 w 10000"/>
                  <a:gd name="connsiteY102" fmla="*/ 6780 h 10000"/>
                  <a:gd name="connsiteX103" fmla="*/ 910 w 10000"/>
                  <a:gd name="connsiteY103" fmla="*/ 6462 h 10000"/>
                  <a:gd name="connsiteX104" fmla="*/ 1085 w 10000"/>
                  <a:gd name="connsiteY104" fmla="*/ 6515 h 10000"/>
                  <a:gd name="connsiteX105" fmla="*/ 880 w 10000"/>
                  <a:gd name="connsiteY105" fmla="*/ 5882 h 10000"/>
                  <a:gd name="connsiteX106" fmla="*/ 1261 w 10000"/>
                  <a:gd name="connsiteY106" fmla="*/ 5618 h 10000"/>
                  <a:gd name="connsiteX107" fmla="*/ 1468 w 10000"/>
                  <a:gd name="connsiteY107" fmla="*/ 5618 h 10000"/>
                  <a:gd name="connsiteX108" fmla="*/ 1468 w 10000"/>
                  <a:gd name="connsiteY108" fmla="*/ 5882 h 10000"/>
                  <a:gd name="connsiteX109" fmla="*/ 1290 w 10000"/>
                  <a:gd name="connsiteY109" fmla="*/ 6040 h 10000"/>
                  <a:gd name="connsiteX110" fmla="*/ 1174 w 10000"/>
                  <a:gd name="connsiteY110" fmla="*/ 6727 h 10000"/>
                  <a:gd name="connsiteX111" fmla="*/ 1115 w 10000"/>
                  <a:gd name="connsiteY111" fmla="*/ 7043 h 10000"/>
                  <a:gd name="connsiteX112" fmla="*/ 1203 w 10000"/>
                  <a:gd name="connsiteY112" fmla="*/ 7466 h 10000"/>
                  <a:gd name="connsiteX113" fmla="*/ 1378 w 10000"/>
                  <a:gd name="connsiteY113" fmla="*/ 7783 h 10000"/>
                  <a:gd name="connsiteX114" fmla="*/ 1965 w 10000"/>
                  <a:gd name="connsiteY114" fmla="*/ 8416 h 10000"/>
                  <a:gd name="connsiteX115" fmla="*/ 2433 w 10000"/>
                  <a:gd name="connsiteY115" fmla="*/ 8891 h 10000"/>
                  <a:gd name="connsiteX116" fmla="*/ 2785 w 10000"/>
                  <a:gd name="connsiteY116" fmla="*/ 9103 h 10000"/>
                  <a:gd name="connsiteX117" fmla="*/ 3167 w 10000"/>
                  <a:gd name="connsiteY117" fmla="*/ 9313 h 10000"/>
                  <a:gd name="connsiteX118" fmla="*/ 3550 w 10000"/>
                  <a:gd name="connsiteY118" fmla="*/ 9525 h 10000"/>
                  <a:gd name="connsiteX119" fmla="*/ 3902 w 10000"/>
                  <a:gd name="connsiteY119" fmla="*/ 9631 h 10000"/>
                  <a:gd name="connsiteX120" fmla="*/ 4282 w 10000"/>
                  <a:gd name="connsiteY120" fmla="*/ 9789 h 10000"/>
                  <a:gd name="connsiteX121" fmla="*/ 4722 w 10000"/>
                  <a:gd name="connsiteY121" fmla="*/ 9948 h 10000"/>
                  <a:gd name="connsiteX122" fmla="*/ 5190 w 10000"/>
                  <a:gd name="connsiteY122" fmla="*/ 10000 h 10000"/>
                  <a:gd name="connsiteX123" fmla="*/ 5601 w 10000"/>
                  <a:gd name="connsiteY123" fmla="*/ 10000 h 10000"/>
                  <a:gd name="connsiteX124" fmla="*/ 6100 w 10000"/>
                  <a:gd name="connsiteY124" fmla="*/ 9948 h 10000"/>
                  <a:gd name="connsiteX125" fmla="*/ 6452 w 10000"/>
                  <a:gd name="connsiteY125" fmla="*/ 9841 h 10000"/>
                  <a:gd name="connsiteX126" fmla="*/ 6804 w 10000"/>
                  <a:gd name="connsiteY126" fmla="*/ 9737 h 10000"/>
                  <a:gd name="connsiteX127" fmla="*/ 7186 w 10000"/>
                  <a:gd name="connsiteY127" fmla="*/ 9578 h 10000"/>
                  <a:gd name="connsiteX128" fmla="*/ 7537 w 10000"/>
                  <a:gd name="connsiteY128" fmla="*/ 9419 h 10000"/>
                  <a:gd name="connsiteX129" fmla="*/ 7860 w 10000"/>
                  <a:gd name="connsiteY129" fmla="*/ 9209 h 10000"/>
                  <a:gd name="connsiteX130" fmla="*/ 8212 w 10000"/>
                  <a:gd name="connsiteY130" fmla="*/ 8997 h 10000"/>
                  <a:gd name="connsiteX131" fmla="*/ 8535 w 10000"/>
                  <a:gd name="connsiteY13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340 w 10000"/>
                  <a:gd name="connsiteY47" fmla="*/ 3981 h 10000"/>
                  <a:gd name="connsiteX48" fmla="*/ 4253 w 10000"/>
                  <a:gd name="connsiteY48" fmla="*/ 3611 h 10000"/>
                  <a:gd name="connsiteX49" fmla="*/ 4164 w 10000"/>
                  <a:gd name="connsiteY49" fmla="*/ 3611 h 10000"/>
                  <a:gd name="connsiteX50" fmla="*/ 4253 w 10000"/>
                  <a:gd name="connsiteY50" fmla="*/ 3084 h 10000"/>
                  <a:gd name="connsiteX51" fmla="*/ 4400 w 10000"/>
                  <a:gd name="connsiteY51" fmla="*/ 3084 h 10000"/>
                  <a:gd name="connsiteX52" fmla="*/ 4458 w 10000"/>
                  <a:gd name="connsiteY52" fmla="*/ 3400 h 10000"/>
                  <a:gd name="connsiteX53" fmla="*/ 4487 w 10000"/>
                  <a:gd name="connsiteY53" fmla="*/ 3189 h 10000"/>
                  <a:gd name="connsiteX54" fmla="*/ 4429 w 10000"/>
                  <a:gd name="connsiteY54" fmla="*/ 3031 h 10000"/>
                  <a:gd name="connsiteX55" fmla="*/ 4282 w 10000"/>
                  <a:gd name="connsiteY55" fmla="*/ 2925 h 10000"/>
                  <a:gd name="connsiteX56" fmla="*/ 4311 w 10000"/>
                  <a:gd name="connsiteY56" fmla="*/ 2503 h 10000"/>
                  <a:gd name="connsiteX57" fmla="*/ 4253 w 10000"/>
                  <a:gd name="connsiteY57" fmla="*/ 2291 h 10000"/>
                  <a:gd name="connsiteX58" fmla="*/ 4222 w 10000"/>
                  <a:gd name="connsiteY58" fmla="*/ 1659 h 10000"/>
                  <a:gd name="connsiteX59" fmla="*/ 4282 w 10000"/>
                  <a:gd name="connsiteY59" fmla="*/ 1659 h 10000"/>
                  <a:gd name="connsiteX60" fmla="*/ 4194 w 10000"/>
                  <a:gd name="connsiteY60" fmla="*/ 1552 h 10000"/>
                  <a:gd name="connsiteX61" fmla="*/ 3930 w 10000"/>
                  <a:gd name="connsiteY61" fmla="*/ 1763 h 10000"/>
                  <a:gd name="connsiteX62" fmla="*/ 3871 w 10000"/>
                  <a:gd name="connsiteY62" fmla="*/ 1341 h 10000"/>
                  <a:gd name="connsiteX63" fmla="*/ 4077 w 10000"/>
                  <a:gd name="connsiteY63" fmla="*/ 602 h 10000"/>
                  <a:gd name="connsiteX64" fmla="*/ 3902 w 10000"/>
                  <a:gd name="connsiteY64" fmla="*/ 338 h 10000"/>
                  <a:gd name="connsiteX65" fmla="*/ 4493 w 10000"/>
                  <a:gd name="connsiteY65" fmla="*/ 0 h 10000"/>
                  <a:gd name="connsiteX66" fmla="*/ 3636 w 10000"/>
                  <a:gd name="connsiteY66" fmla="*/ 21 h 10000"/>
                  <a:gd name="connsiteX67" fmla="*/ 3550 w 10000"/>
                  <a:gd name="connsiteY67" fmla="*/ 233 h 10000"/>
                  <a:gd name="connsiteX68" fmla="*/ 3460 w 10000"/>
                  <a:gd name="connsiteY68" fmla="*/ 655 h 10000"/>
                  <a:gd name="connsiteX69" fmla="*/ 3343 w 10000"/>
                  <a:gd name="connsiteY69" fmla="*/ 708 h 10000"/>
                  <a:gd name="connsiteX70" fmla="*/ 3519 w 10000"/>
                  <a:gd name="connsiteY70" fmla="*/ 919 h 10000"/>
                  <a:gd name="connsiteX71" fmla="*/ 3550 w 10000"/>
                  <a:gd name="connsiteY71" fmla="*/ 1183 h 10000"/>
                  <a:gd name="connsiteX72" fmla="*/ 3460 w 10000"/>
                  <a:gd name="connsiteY72" fmla="*/ 1341 h 10000"/>
                  <a:gd name="connsiteX73" fmla="*/ 3550 w 10000"/>
                  <a:gd name="connsiteY73" fmla="*/ 1816 h 10000"/>
                  <a:gd name="connsiteX74" fmla="*/ 3489 w 10000"/>
                  <a:gd name="connsiteY74" fmla="*/ 2239 h 10000"/>
                  <a:gd name="connsiteX75" fmla="*/ 3050 w 10000"/>
                  <a:gd name="connsiteY75" fmla="*/ 2555 h 10000"/>
                  <a:gd name="connsiteX76" fmla="*/ 3021 w 10000"/>
                  <a:gd name="connsiteY76" fmla="*/ 2397 h 10000"/>
                  <a:gd name="connsiteX77" fmla="*/ 2992 w 10000"/>
                  <a:gd name="connsiteY77" fmla="*/ 2609 h 10000"/>
                  <a:gd name="connsiteX78" fmla="*/ 3108 w 10000"/>
                  <a:gd name="connsiteY78" fmla="*/ 2819 h 10000"/>
                  <a:gd name="connsiteX79" fmla="*/ 3402 w 10000"/>
                  <a:gd name="connsiteY79" fmla="*/ 2609 h 10000"/>
                  <a:gd name="connsiteX80" fmla="*/ 3519 w 10000"/>
                  <a:gd name="connsiteY80" fmla="*/ 2767 h 10000"/>
                  <a:gd name="connsiteX81" fmla="*/ 3314 w 10000"/>
                  <a:gd name="connsiteY81" fmla="*/ 2819 h 10000"/>
                  <a:gd name="connsiteX82" fmla="*/ 2378 w 10000"/>
                  <a:gd name="connsiteY82" fmla="*/ 2638 h 10000"/>
                  <a:gd name="connsiteX83" fmla="*/ 2570 w 10000"/>
                  <a:gd name="connsiteY83" fmla="*/ 2488 h 10000"/>
                  <a:gd name="connsiteX84" fmla="*/ 1994 w 10000"/>
                  <a:gd name="connsiteY84" fmla="*/ 2940 h 10000"/>
                  <a:gd name="connsiteX85" fmla="*/ 1929 w 10000"/>
                  <a:gd name="connsiteY85" fmla="*/ 3317 h 10000"/>
                  <a:gd name="connsiteX86" fmla="*/ 1929 w 10000"/>
                  <a:gd name="connsiteY86" fmla="*/ 3317 h 10000"/>
                  <a:gd name="connsiteX87" fmla="*/ 1789 w 10000"/>
                  <a:gd name="connsiteY87" fmla="*/ 3559 h 10000"/>
                  <a:gd name="connsiteX88" fmla="*/ 1554 w 10000"/>
                  <a:gd name="connsiteY88" fmla="*/ 3559 h 10000"/>
                  <a:gd name="connsiteX89" fmla="*/ 1378 w 10000"/>
                  <a:gd name="connsiteY89" fmla="*/ 3770 h 10000"/>
                  <a:gd name="connsiteX90" fmla="*/ 1145 w 10000"/>
                  <a:gd name="connsiteY90" fmla="*/ 3770 h 10000"/>
                  <a:gd name="connsiteX91" fmla="*/ 968 w 10000"/>
                  <a:gd name="connsiteY91" fmla="*/ 3981 h 10000"/>
                  <a:gd name="connsiteX92" fmla="*/ 851 w 10000"/>
                  <a:gd name="connsiteY92" fmla="*/ 3770 h 10000"/>
                  <a:gd name="connsiteX93" fmla="*/ 558 w 10000"/>
                  <a:gd name="connsiteY93" fmla="*/ 3717 h 10000"/>
                  <a:gd name="connsiteX94" fmla="*/ 0 w 10000"/>
                  <a:gd name="connsiteY94" fmla="*/ 4984 h 10000"/>
                  <a:gd name="connsiteX95" fmla="*/ 59 w 10000"/>
                  <a:gd name="connsiteY95" fmla="*/ 5249 h 10000"/>
                  <a:gd name="connsiteX96" fmla="*/ 118 w 10000"/>
                  <a:gd name="connsiteY96" fmla="*/ 5618 h 10000"/>
                  <a:gd name="connsiteX97" fmla="*/ 294 w 10000"/>
                  <a:gd name="connsiteY97" fmla="*/ 5935 h 10000"/>
                  <a:gd name="connsiteX98" fmla="*/ 528 w 10000"/>
                  <a:gd name="connsiteY98" fmla="*/ 6462 h 10000"/>
                  <a:gd name="connsiteX99" fmla="*/ 381 w 10000"/>
                  <a:gd name="connsiteY99" fmla="*/ 6358 h 10000"/>
                  <a:gd name="connsiteX100" fmla="*/ 733 w 10000"/>
                  <a:gd name="connsiteY100" fmla="*/ 6832 h 10000"/>
                  <a:gd name="connsiteX101" fmla="*/ 938 w 10000"/>
                  <a:gd name="connsiteY101" fmla="*/ 6780 h 10000"/>
                  <a:gd name="connsiteX102" fmla="*/ 910 w 10000"/>
                  <a:gd name="connsiteY102" fmla="*/ 6462 h 10000"/>
                  <a:gd name="connsiteX103" fmla="*/ 1085 w 10000"/>
                  <a:gd name="connsiteY103" fmla="*/ 6515 h 10000"/>
                  <a:gd name="connsiteX104" fmla="*/ 880 w 10000"/>
                  <a:gd name="connsiteY104" fmla="*/ 5882 h 10000"/>
                  <a:gd name="connsiteX105" fmla="*/ 1261 w 10000"/>
                  <a:gd name="connsiteY105" fmla="*/ 5618 h 10000"/>
                  <a:gd name="connsiteX106" fmla="*/ 1468 w 10000"/>
                  <a:gd name="connsiteY106" fmla="*/ 5618 h 10000"/>
                  <a:gd name="connsiteX107" fmla="*/ 1468 w 10000"/>
                  <a:gd name="connsiteY107" fmla="*/ 5882 h 10000"/>
                  <a:gd name="connsiteX108" fmla="*/ 1290 w 10000"/>
                  <a:gd name="connsiteY108" fmla="*/ 6040 h 10000"/>
                  <a:gd name="connsiteX109" fmla="*/ 1174 w 10000"/>
                  <a:gd name="connsiteY109" fmla="*/ 6727 h 10000"/>
                  <a:gd name="connsiteX110" fmla="*/ 1115 w 10000"/>
                  <a:gd name="connsiteY110" fmla="*/ 7043 h 10000"/>
                  <a:gd name="connsiteX111" fmla="*/ 1203 w 10000"/>
                  <a:gd name="connsiteY111" fmla="*/ 7466 h 10000"/>
                  <a:gd name="connsiteX112" fmla="*/ 1378 w 10000"/>
                  <a:gd name="connsiteY112" fmla="*/ 7783 h 10000"/>
                  <a:gd name="connsiteX113" fmla="*/ 1965 w 10000"/>
                  <a:gd name="connsiteY113" fmla="*/ 8416 h 10000"/>
                  <a:gd name="connsiteX114" fmla="*/ 2433 w 10000"/>
                  <a:gd name="connsiteY114" fmla="*/ 8891 h 10000"/>
                  <a:gd name="connsiteX115" fmla="*/ 2785 w 10000"/>
                  <a:gd name="connsiteY115" fmla="*/ 9103 h 10000"/>
                  <a:gd name="connsiteX116" fmla="*/ 3167 w 10000"/>
                  <a:gd name="connsiteY116" fmla="*/ 9313 h 10000"/>
                  <a:gd name="connsiteX117" fmla="*/ 3550 w 10000"/>
                  <a:gd name="connsiteY117" fmla="*/ 9525 h 10000"/>
                  <a:gd name="connsiteX118" fmla="*/ 3902 w 10000"/>
                  <a:gd name="connsiteY118" fmla="*/ 9631 h 10000"/>
                  <a:gd name="connsiteX119" fmla="*/ 4282 w 10000"/>
                  <a:gd name="connsiteY119" fmla="*/ 9789 h 10000"/>
                  <a:gd name="connsiteX120" fmla="*/ 4722 w 10000"/>
                  <a:gd name="connsiteY120" fmla="*/ 9948 h 10000"/>
                  <a:gd name="connsiteX121" fmla="*/ 5190 w 10000"/>
                  <a:gd name="connsiteY121" fmla="*/ 10000 h 10000"/>
                  <a:gd name="connsiteX122" fmla="*/ 5601 w 10000"/>
                  <a:gd name="connsiteY122" fmla="*/ 10000 h 10000"/>
                  <a:gd name="connsiteX123" fmla="*/ 6100 w 10000"/>
                  <a:gd name="connsiteY123" fmla="*/ 9948 h 10000"/>
                  <a:gd name="connsiteX124" fmla="*/ 6452 w 10000"/>
                  <a:gd name="connsiteY124" fmla="*/ 9841 h 10000"/>
                  <a:gd name="connsiteX125" fmla="*/ 6804 w 10000"/>
                  <a:gd name="connsiteY125" fmla="*/ 9737 h 10000"/>
                  <a:gd name="connsiteX126" fmla="*/ 7186 w 10000"/>
                  <a:gd name="connsiteY126" fmla="*/ 9578 h 10000"/>
                  <a:gd name="connsiteX127" fmla="*/ 7537 w 10000"/>
                  <a:gd name="connsiteY127" fmla="*/ 9419 h 10000"/>
                  <a:gd name="connsiteX128" fmla="*/ 7860 w 10000"/>
                  <a:gd name="connsiteY128" fmla="*/ 9209 h 10000"/>
                  <a:gd name="connsiteX129" fmla="*/ 8212 w 10000"/>
                  <a:gd name="connsiteY129" fmla="*/ 8997 h 10000"/>
                  <a:gd name="connsiteX130" fmla="*/ 8535 w 10000"/>
                  <a:gd name="connsiteY13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81 w 10000"/>
                  <a:gd name="connsiteY45" fmla="*/ 4034 h 10000"/>
                  <a:gd name="connsiteX46" fmla="*/ 4340 w 10000"/>
                  <a:gd name="connsiteY46" fmla="*/ 3981 h 10000"/>
                  <a:gd name="connsiteX47" fmla="*/ 4253 w 10000"/>
                  <a:gd name="connsiteY47" fmla="*/ 3611 h 10000"/>
                  <a:gd name="connsiteX48" fmla="*/ 4164 w 10000"/>
                  <a:gd name="connsiteY48" fmla="*/ 3611 h 10000"/>
                  <a:gd name="connsiteX49" fmla="*/ 4253 w 10000"/>
                  <a:gd name="connsiteY49" fmla="*/ 3084 h 10000"/>
                  <a:gd name="connsiteX50" fmla="*/ 4400 w 10000"/>
                  <a:gd name="connsiteY50" fmla="*/ 3084 h 10000"/>
                  <a:gd name="connsiteX51" fmla="*/ 4458 w 10000"/>
                  <a:gd name="connsiteY51" fmla="*/ 3400 h 10000"/>
                  <a:gd name="connsiteX52" fmla="*/ 4487 w 10000"/>
                  <a:gd name="connsiteY52" fmla="*/ 3189 h 10000"/>
                  <a:gd name="connsiteX53" fmla="*/ 4429 w 10000"/>
                  <a:gd name="connsiteY53" fmla="*/ 3031 h 10000"/>
                  <a:gd name="connsiteX54" fmla="*/ 4282 w 10000"/>
                  <a:gd name="connsiteY54" fmla="*/ 2925 h 10000"/>
                  <a:gd name="connsiteX55" fmla="*/ 4311 w 10000"/>
                  <a:gd name="connsiteY55" fmla="*/ 2503 h 10000"/>
                  <a:gd name="connsiteX56" fmla="*/ 4253 w 10000"/>
                  <a:gd name="connsiteY56" fmla="*/ 2291 h 10000"/>
                  <a:gd name="connsiteX57" fmla="*/ 4222 w 10000"/>
                  <a:gd name="connsiteY57" fmla="*/ 1659 h 10000"/>
                  <a:gd name="connsiteX58" fmla="*/ 4282 w 10000"/>
                  <a:gd name="connsiteY58" fmla="*/ 1659 h 10000"/>
                  <a:gd name="connsiteX59" fmla="*/ 4194 w 10000"/>
                  <a:gd name="connsiteY59" fmla="*/ 1552 h 10000"/>
                  <a:gd name="connsiteX60" fmla="*/ 3930 w 10000"/>
                  <a:gd name="connsiteY60" fmla="*/ 1763 h 10000"/>
                  <a:gd name="connsiteX61" fmla="*/ 3871 w 10000"/>
                  <a:gd name="connsiteY61" fmla="*/ 1341 h 10000"/>
                  <a:gd name="connsiteX62" fmla="*/ 4077 w 10000"/>
                  <a:gd name="connsiteY62" fmla="*/ 602 h 10000"/>
                  <a:gd name="connsiteX63" fmla="*/ 3902 w 10000"/>
                  <a:gd name="connsiteY63" fmla="*/ 338 h 10000"/>
                  <a:gd name="connsiteX64" fmla="*/ 4493 w 10000"/>
                  <a:gd name="connsiteY64" fmla="*/ 0 h 10000"/>
                  <a:gd name="connsiteX65" fmla="*/ 3636 w 10000"/>
                  <a:gd name="connsiteY65" fmla="*/ 21 h 10000"/>
                  <a:gd name="connsiteX66" fmla="*/ 3550 w 10000"/>
                  <a:gd name="connsiteY66" fmla="*/ 233 h 10000"/>
                  <a:gd name="connsiteX67" fmla="*/ 3460 w 10000"/>
                  <a:gd name="connsiteY67" fmla="*/ 655 h 10000"/>
                  <a:gd name="connsiteX68" fmla="*/ 3343 w 10000"/>
                  <a:gd name="connsiteY68" fmla="*/ 708 h 10000"/>
                  <a:gd name="connsiteX69" fmla="*/ 3519 w 10000"/>
                  <a:gd name="connsiteY69" fmla="*/ 919 h 10000"/>
                  <a:gd name="connsiteX70" fmla="*/ 3550 w 10000"/>
                  <a:gd name="connsiteY70" fmla="*/ 1183 h 10000"/>
                  <a:gd name="connsiteX71" fmla="*/ 3460 w 10000"/>
                  <a:gd name="connsiteY71" fmla="*/ 1341 h 10000"/>
                  <a:gd name="connsiteX72" fmla="*/ 3550 w 10000"/>
                  <a:gd name="connsiteY72" fmla="*/ 1816 h 10000"/>
                  <a:gd name="connsiteX73" fmla="*/ 3489 w 10000"/>
                  <a:gd name="connsiteY73" fmla="*/ 2239 h 10000"/>
                  <a:gd name="connsiteX74" fmla="*/ 3050 w 10000"/>
                  <a:gd name="connsiteY74" fmla="*/ 2555 h 10000"/>
                  <a:gd name="connsiteX75" fmla="*/ 3021 w 10000"/>
                  <a:gd name="connsiteY75" fmla="*/ 2397 h 10000"/>
                  <a:gd name="connsiteX76" fmla="*/ 2992 w 10000"/>
                  <a:gd name="connsiteY76" fmla="*/ 2609 h 10000"/>
                  <a:gd name="connsiteX77" fmla="*/ 3108 w 10000"/>
                  <a:gd name="connsiteY77" fmla="*/ 2819 h 10000"/>
                  <a:gd name="connsiteX78" fmla="*/ 3402 w 10000"/>
                  <a:gd name="connsiteY78" fmla="*/ 2609 h 10000"/>
                  <a:gd name="connsiteX79" fmla="*/ 3519 w 10000"/>
                  <a:gd name="connsiteY79" fmla="*/ 2767 h 10000"/>
                  <a:gd name="connsiteX80" fmla="*/ 3314 w 10000"/>
                  <a:gd name="connsiteY80" fmla="*/ 2819 h 10000"/>
                  <a:gd name="connsiteX81" fmla="*/ 2378 w 10000"/>
                  <a:gd name="connsiteY81" fmla="*/ 2638 h 10000"/>
                  <a:gd name="connsiteX82" fmla="*/ 2570 w 10000"/>
                  <a:gd name="connsiteY82" fmla="*/ 2488 h 10000"/>
                  <a:gd name="connsiteX83" fmla="*/ 1994 w 10000"/>
                  <a:gd name="connsiteY83" fmla="*/ 2940 h 10000"/>
                  <a:gd name="connsiteX84" fmla="*/ 1929 w 10000"/>
                  <a:gd name="connsiteY84" fmla="*/ 3317 h 10000"/>
                  <a:gd name="connsiteX85" fmla="*/ 1929 w 10000"/>
                  <a:gd name="connsiteY85" fmla="*/ 3317 h 10000"/>
                  <a:gd name="connsiteX86" fmla="*/ 1789 w 10000"/>
                  <a:gd name="connsiteY86" fmla="*/ 3559 h 10000"/>
                  <a:gd name="connsiteX87" fmla="*/ 1554 w 10000"/>
                  <a:gd name="connsiteY87" fmla="*/ 3559 h 10000"/>
                  <a:gd name="connsiteX88" fmla="*/ 1378 w 10000"/>
                  <a:gd name="connsiteY88" fmla="*/ 3770 h 10000"/>
                  <a:gd name="connsiteX89" fmla="*/ 1145 w 10000"/>
                  <a:gd name="connsiteY89" fmla="*/ 3770 h 10000"/>
                  <a:gd name="connsiteX90" fmla="*/ 968 w 10000"/>
                  <a:gd name="connsiteY90" fmla="*/ 3981 h 10000"/>
                  <a:gd name="connsiteX91" fmla="*/ 851 w 10000"/>
                  <a:gd name="connsiteY91" fmla="*/ 3770 h 10000"/>
                  <a:gd name="connsiteX92" fmla="*/ 558 w 10000"/>
                  <a:gd name="connsiteY92" fmla="*/ 3717 h 10000"/>
                  <a:gd name="connsiteX93" fmla="*/ 0 w 10000"/>
                  <a:gd name="connsiteY93" fmla="*/ 4984 h 10000"/>
                  <a:gd name="connsiteX94" fmla="*/ 59 w 10000"/>
                  <a:gd name="connsiteY94" fmla="*/ 5249 h 10000"/>
                  <a:gd name="connsiteX95" fmla="*/ 118 w 10000"/>
                  <a:gd name="connsiteY95" fmla="*/ 5618 h 10000"/>
                  <a:gd name="connsiteX96" fmla="*/ 294 w 10000"/>
                  <a:gd name="connsiteY96" fmla="*/ 5935 h 10000"/>
                  <a:gd name="connsiteX97" fmla="*/ 528 w 10000"/>
                  <a:gd name="connsiteY97" fmla="*/ 6462 h 10000"/>
                  <a:gd name="connsiteX98" fmla="*/ 381 w 10000"/>
                  <a:gd name="connsiteY98" fmla="*/ 6358 h 10000"/>
                  <a:gd name="connsiteX99" fmla="*/ 733 w 10000"/>
                  <a:gd name="connsiteY99" fmla="*/ 6832 h 10000"/>
                  <a:gd name="connsiteX100" fmla="*/ 938 w 10000"/>
                  <a:gd name="connsiteY100" fmla="*/ 6780 h 10000"/>
                  <a:gd name="connsiteX101" fmla="*/ 910 w 10000"/>
                  <a:gd name="connsiteY101" fmla="*/ 6462 h 10000"/>
                  <a:gd name="connsiteX102" fmla="*/ 1085 w 10000"/>
                  <a:gd name="connsiteY102" fmla="*/ 6515 h 10000"/>
                  <a:gd name="connsiteX103" fmla="*/ 880 w 10000"/>
                  <a:gd name="connsiteY103" fmla="*/ 5882 h 10000"/>
                  <a:gd name="connsiteX104" fmla="*/ 1261 w 10000"/>
                  <a:gd name="connsiteY104" fmla="*/ 5618 h 10000"/>
                  <a:gd name="connsiteX105" fmla="*/ 1468 w 10000"/>
                  <a:gd name="connsiteY105" fmla="*/ 5618 h 10000"/>
                  <a:gd name="connsiteX106" fmla="*/ 1468 w 10000"/>
                  <a:gd name="connsiteY106" fmla="*/ 5882 h 10000"/>
                  <a:gd name="connsiteX107" fmla="*/ 1290 w 10000"/>
                  <a:gd name="connsiteY107" fmla="*/ 6040 h 10000"/>
                  <a:gd name="connsiteX108" fmla="*/ 1174 w 10000"/>
                  <a:gd name="connsiteY108" fmla="*/ 6727 h 10000"/>
                  <a:gd name="connsiteX109" fmla="*/ 1115 w 10000"/>
                  <a:gd name="connsiteY109" fmla="*/ 7043 h 10000"/>
                  <a:gd name="connsiteX110" fmla="*/ 1203 w 10000"/>
                  <a:gd name="connsiteY110" fmla="*/ 7466 h 10000"/>
                  <a:gd name="connsiteX111" fmla="*/ 1378 w 10000"/>
                  <a:gd name="connsiteY111" fmla="*/ 7783 h 10000"/>
                  <a:gd name="connsiteX112" fmla="*/ 1965 w 10000"/>
                  <a:gd name="connsiteY112" fmla="*/ 8416 h 10000"/>
                  <a:gd name="connsiteX113" fmla="*/ 2433 w 10000"/>
                  <a:gd name="connsiteY113" fmla="*/ 8891 h 10000"/>
                  <a:gd name="connsiteX114" fmla="*/ 2785 w 10000"/>
                  <a:gd name="connsiteY114" fmla="*/ 9103 h 10000"/>
                  <a:gd name="connsiteX115" fmla="*/ 3167 w 10000"/>
                  <a:gd name="connsiteY115" fmla="*/ 9313 h 10000"/>
                  <a:gd name="connsiteX116" fmla="*/ 3550 w 10000"/>
                  <a:gd name="connsiteY116" fmla="*/ 9525 h 10000"/>
                  <a:gd name="connsiteX117" fmla="*/ 3902 w 10000"/>
                  <a:gd name="connsiteY117" fmla="*/ 9631 h 10000"/>
                  <a:gd name="connsiteX118" fmla="*/ 4282 w 10000"/>
                  <a:gd name="connsiteY118" fmla="*/ 9789 h 10000"/>
                  <a:gd name="connsiteX119" fmla="*/ 4722 w 10000"/>
                  <a:gd name="connsiteY119" fmla="*/ 9948 h 10000"/>
                  <a:gd name="connsiteX120" fmla="*/ 5190 w 10000"/>
                  <a:gd name="connsiteY120" fmla="*/ 10000 h 10000"/>
                  <a:gd name="connsiteX121" fmla="*/ 5601 w 10000"/>
                  <a:gd name="connsiteY121" fmla="*/ 10000 h 10000"/>
                  <a:gd name="connsiteX122" fmla="*/ 6100 w 10000"/>
                  <a:gd name="connsiteY122" fmla="*/ 9948 h 10000"/>
                  <a:gd name="connsiteX123" fmla="*/ 6452 w 10000"/>
                  <a:gd name="connsiteY123" fmla="*/ 9841 h 10000"/>
                  <a:gd name="connsiteX124" fmla="*/ 6804 w 10000"/>
                  <a:gd name="connsiteY124" fmla="*/ 9737 h 10000"/>
                  <a:gd name="connsiteX125" fmla="*/ 7186 w 10000"/>
                  <a:gd name="connsiteY125" fmla="*/ 9578 h 10000"/>
                  <a:gd name="connsiteX126" fmla="*/ 7537 w 10000"/>
                  <a:gd name="connsiteY126" fmla="*/ 9419 h 10000"/>
                  <a:gd name="connsiteX127" fmla="*/ 7860 w 10000"/>
                  <a:gd name="connsiteY127" fmla="*/ 9209 h 10000"/>
                  <a:gd name="connsiteX128" fmla="*/ 8212 w 10000"/>
                  <a:gd name="connsiteY128" fmla="*/ 8997 h 10000"/>
                  <a:gd name="connsiteX129" fmla="*/ 8535 w 10000"/>
                  <a:gd name="connsiteY12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340 w 10000"/>
                  <a:gd name="connsiteY45" fmla="*/ 3981 h 10000"/>
                  <a:gd name="connsiteX46" fmla="*/ 4253 w 10000"/>
                  <a:gd name="connsiteY46" fmla="*/ 3611 h 10000"/>
                  <a:gd name="connsiteX47" fmla="*/ 4164 w 10000"/>
                  <a:gd name="connsiteY47" fmla="*/ 3611 h 10000"/>
                  <a:gd name="connsiteX48" fmla="*/ 4253 w 10000"/>
                  <a:gd name="connsiteY48" fmla="*/ 3084 h 10000"/>
                  <a:gd name="connsiteX49" fmla="*/ 4400 w 10000"/>
                  <a:gd name="connsiteY49" fmla="*/ 3084 h 10000"/>
                  <a:gd name="connsiteX50" fmla="*/ 4458 w 10000"/>
                  <a:gd name="connsiteY50" fmla="*/ 3400 h 10000"/>
                  <a:gd name="connsiteX51" fmla="*/ 4487 w 10000"/>
                  <a:gd name="connsiteY51" fmla="*/ 3189 h 10000"/>
                  <a:gd name="connsiteX52" fmla="*/ 4429 w 10000"/>
                  <a:gd name="connsiteY52" fmla="*/ 3031 h 10000"/>
                  <a:gd name="connsiteX53" fmla="*/ 4282 w 10000"/>
                  <a:gd name="connsiteY53" fmla="*/ 2925 h 10000"/>
                  <a:gd name="connsiteX54" fmla="*/ 4311 w 10000"/>
                  <a:gd name="connsiteY54" fmla="*/ 2503 h 10000"/>
                  <a:gd name="connsiteX55" fmla="*/ 4253 w 10000"/>
                  <a:gd name="connsiteY55" fmla="*/ 2291 h 10000"/>
                  <a:gd name="connsiteX56" fmla="*/ 4222 w 10000"/>
                  <a:gd name="connsiteY56" fmla="*/ 1659 h 10000"/>
                  <a:gd name="connsiteX57" fmla="*/ 4282 w 10000"/>
                  <a:gd name="connsiteY57" fmla="*/ 1659 h 10000"/>
                  <a:gd name="connsiteX58" fmla="*/ 4194 w 10000"/>
                  <a:gd name="connsiteY58" fmla="*/ 1552 h 10000"/>
                  <a:gd name="connsiteX59" fmla="*/ 3930 w 10000"/>
                  <a:gd name="connsiteY59" fmla="*/ 1763 h 10000"/>
                  <a:gd name="connsiteX60" fmla="*/ 3871 w 10000"/>
                  <a:gd name="connsiteY60" fmla="*/ 1341 h 10000"/>
                  <a:gd name="connsiteX61" fmla="*/ 4077 w 10000"/>
                  <a:gd name="connsiteY61" fmla="*/ 602 h 10000"/>
                  <a:gd name="connsiteX62" fmla="*/ 3902 w 10000"/>
                  <a:gd name="connsiteY62" fmla="*/ 338 h 10000"/>
                  <a:gd name="connsiteX63" fmla="*/ 4493 w 10000"/>
                  <a:gd name="connsiteY63" fmla="*/ 0 h 10000"/>
                  <a:gd name="connsiteX64" fmla="*/ 3636 w 10000"/>
                  <a:gd name="connsiteY64" fmla="*/ 21 h 10000"/>
                  <a:gd name="connsiteX65" fmla="*/ 3550 w 10000"/>
                  <a:gd name="connsiteY65" fmla="*/ 233 h 10000"/>
                  <a:gd name="connsiteX66" fmla="*/ 3460 w 10000"/>
                  <a:gd name="connsiteY66" fmla="*/ 655 h 10000"/>
                  <a:gd name="connsiteX67" fmla="*/ 3343 w 10000"/>
                  <a:gd name="connsiteY67" fmla="*/ 708 h 10000"/>
                  <a:gd name="connsiteX68" fmla="*/ 3519 w 10000"/>
                  <a:gd name="connsiteY68" fmla="*/ 919 h 10000"/>
                  <a:gd name="connsiteX69" fmla="*/ 3550 w 10000"/>
                  <a:gd name="connsiteY69" fmla="*/ 1183 h 10000"/>
                  <a:gd name="connsiteX70" fmla="*/ 3460 w 10000"/>
                  <a:gd name="connsiteY70" fmla="*/ 1341 h 10000"/>
                  <a:gd name="connsiteX71" fmla="*/ 3550 w 10000"/>
                  <a:gd name="connsiteY71" fmla="*/ 1816 h 10000"/>
                  <a:gd name="connsiteX72" fmla="*/ 3489 w 10000"/>
                  <a:gd name="connsiteY72" fmla="*/ 2239 h 10000"/>
                  <a:gd name="connsiteX73" fmla="*/ 3050 w 10000"/>
                  <a:gd name="connsiteY73" fmla="*/ 2555 h 10000"/>
                  <a:gd name="connsiteX74" fmla="*/ 3021 w 10000"/>
                  <a:gd name="connsiteY74" fmla="*/ 2397 h 10000"/>
                  <a:gd name="connsiteX75" fmla="*/ 2992 w 10000"/>
                  <a:gd name="connsiteY75" fmla="*/ 2609 h 10000"/>
                  <a:gd name="connsiteX76" fmla="*/ 3108 w 10000"/>
                  <a:gd name="connsiteY76" fmla="*/ 2819 h 10000"/>
                  <a:gd name="connsiteX77" fmla="*/ 3402 w 10000"/>
                  <a:gd name="connsiteY77" fmla="*/ 2609 h 10000"/>
                  <a:gd name="connsiteX78" fmla="*/ 3519 w 10000"/>
                  <a:gd name="connsiteY78" fmla="*/ 2767 h 10000"/>
                  <a:gd name="connsiteX79" fmla="*/ 3314 w 10000"/>
                  <a:gd name="connsiteY79" fmla="*/ 2819 h 10000"/>
                  <a:gd name="connsiteX80" fmla="*/ 2378 w 10000"/>
                  <a:gd name="connsiteY80" fmla="*/ 2638 h 10000"/>
                  <a:gd name="connsiteX81" fmla="*/ 2570 w 10000"/>
                  <a:gd name="connsiteY81" fmla="*/ 2488 h 10000"/>
                  <a:gd name="connsiteX82" fmla="*/ 1994 w 10000"/>
                  <a:gd name="connsiteY82" fmla="*/ 2940 h 10000"/>
                  <a:gd name="connsiteX83" fmla="*/ 1929 w 10000"/>
                  <a:gd name="connsiteY83" fmla="*/ 3317 h 10000"/>
                  <a:gd name="connsiteX84" fmla="*/ 1929 w 10000"/>
                  <a:gd name="connsiteY84" fmla="*/ 3317 h 10000"/>
                  <a:gd name="connsiteX85" fmla="*/ 1789 w 10000"/>
                  <a:gd name="connsiteY85" fmla="*/ 3559 h 10000"/>
                  <a:gd name="connsiteX86" fmla="*/ 1554 w 10000"/>
                  <a:gd name="connsiteY86" fmla="*/ 3559 h 10000"/>
                  <a:gd name="connsiteX87" fmla="*/ 1378 w 10000"/>
                  <a:gd name="connsiteY87" fmla="*/ 3770 h 10000"/>
                  <a:gd name="connsiteX88" fmla="*/ 1145 w 10000"/>
                  <a:gd name="connsiteY88" fmla="*/ 3770 h 10000"/>
                  <a:gd name="connsiteX89" fmla="*/ 968 w 10000"/>
                  <a:gd name="connsiteY89" fmla="*/ 3981 h 10000"/>
                  <a:gd name="connsiteX90" fmla="*/ 851 w 10000"/>
                  <a:gd name="connsiteY90" fmla="*/ 3770 h 10000"/>
                  <a:gd name="connsiteX91" fmla="*/ 558 w 10000"/>
                  <a:gd name="connsiteY91" fmla="*/ 3717 h 10000"/>
                  <a:gd name="connsiteX92" fmla="*/ 0 w 10000"/>
                  <a:gd name="connsiteY92" fmla="*/ 4984 h 10000"/>
                  <a:gd name="connsiteX93" fmla="*/ 59 w 10000"/>
                  <a:gd name="connsiteY93" fmla="*/ 5249 h 10000"/>
                  <a:gd name="connsiteX94" fmla="*/ 118 w 10000"/>
                  <a:gd name="connsiteY94" fmla="*/ 5618 h 10000"/>
                  <a:gd name="connsiteX95" fmla="*/ 294 w 10000"/>
                  <a:gd name="connsiteY95" fmla="*/ 5935 h 10000"/>
                  <a:gd name="connsiteX96" fmla="*/ 528 w 10000"/>
                  <a:gd name="connsiteY96" fmla="*/ 6462 h 10000"/>
                  <a:gd name="connsiteX97" fmla="*/ 381 w 10000"/>
                  <a:gd name="connsiteY97" fmla="*/ 6358 h 10000"/>
                  <a:gd name="connsiteX98" fmla="*/ 733 w 10000"/>
                  <a:gd name="connsiteY98" fmla="*/ 6832 h 10000"/>
                  <a:gd name="connsiteX99" fmla="*/ 938 w 10000"/>
                  <a:gd name="connsiteY99" fmla="*/ 6780 h 10000"/>
                  <a:gd name="connsiteX100" fmla="*/ 910 w 10000"/>
                  <a:gd name="connsiteY100" fmla="*/ 6462 h 10000"/>
                  <a:gd name="connsiteX101" fmla="*/ 1085 w 10000"/>
                  <a:gd name="connsiteY101" fmla="*/ 6515 h 10000"/>
                  <a:gd name="connsiteX102" fmla="*/ 880 w 10000"/>
                  <a:gd name="connsiteY102" fmla="*/ 5882 h 10000"/>
                  <a:gd name="connsiteX103" fmla="*/ 1261 w 10000"/>
                  <a:gd name="connsiteY103" fmla="*/ 5618 h 10000"/>
                  <a:gd name="connsiteX104" fmla="*/ 1468 w 10000"/>
                  <a:gd name="connsiteY104" fmla="*/ 5618 h 10000"/>
                  <a:gd name="connsiteX105" fmla="*/ 1468 w 10000"/>
                  <a:gd name="connsiteY105" fmla="*/ 5882 h 10000"/>
                  <a:gd name="connsiteX106" fmla="*/ 1290 w 10000"/>
                  <a:gd name="connsiteY106" fmla="*/ 6040 h 10000"/>
                  <a:gd name="connsiteX107" fmla="*/ 1174 w 10000"/>
                  <a:gd name="connsiteY107" fmla="*/ 6727 h 10000"/>
                  <a:gd name="connsiteX108" fmla="*/ 1115 w 10000"/>
                  <a:gd name="connsiteY108" fmla="*/ 7043 h 10000"/>
                  <a:gd name="connsiteX109" fmla="*/ 1203 w 10000"/>
                  <a:gd name="connsiteY109" fmla="*/ 7466 h 10000"/>
                  <a:gd name="connsiteX110" fmla="*/ 1378 w 10000"/>
                  <a:gd name="connsiteY110" fmla="*/ 7783 h 10000"/>
                  <a:gd name="connsiteX111" fmla="*/ 1965 w 10000"/>
                  <a:gd name="connsiteY111" fmla="*/ 8416 h 10000"/>
                  <a:gd name="connsiteX112" fmla="*/ 2433 w 10000"/>
                  <a:gd name="connsiteY112" fmla="*/ 8891 h 10000"/>
                  <a:gd name="connsiteX113" fmla="*/ 2785 w 10000"/>
                  <a:gd name="connsiteY113" fmla="*/ 9103 h 10000"/>
                  <a:gd name="connsiteX114" fmla="*/ 3167 w 10000"/>
                  <a:gd name="connsiteY114" fmla="*/ 9313 h 10000"/>
                  <a:gd name="connsiteX115" fmla="*/ 3550 w 10000"/>
                  <a:gd name="connsiteY115" fmla="*/ 9525 h 10000"/>
                  <a:gd name="connsiteX116" fmla="*/ 3902 w 10000"/>
                  <a:gd name="connsiteY116" fmla="*/ 9631 h 10000"/>
                  <a:gd name="connsiteX117" fmla="*/ 4282 w 10000"/>
                  <a:gd name="connsiteY117" fmla="*/ 9789 h 10000"/>
                  <a:gd name="connsiteX118" fmla="*/ 4722 w 10000"/>
                  <a:gd name="connsiteY118" fmla="*/ 9948 h 10000"/>
                  <a:gd name="connsiteX119" fmla="*/ 5190 w 10000"/>
                  <a:gd name="connsiteY119" fmla="*/ 10000 h 10000"/>
                  <a:gd name="connsiteX120" fmla="*/ 5601 w 10000"/>
                  <a:gd name="connsiteY120" fmla="*/ 10000 h 10000"/>
                  <a:gd name="connsiteX121" fmla="*/ 6100 w 10000"/>
                  <a:gd name="connsiteY121" fmla="*/ 9948 h 10000"/>
                  <a:gd name="connsiteX122" fmla="*/ 6452 w 10000"/>
                  <a:gd name="connsiteY122" fmla="*/ 9841 h 10000"/>
                  <a:gd name="connsiteX123" fmla="*/ 6804 w 10000"/>
                  <a:gd name="connsiteY123" fmla="*/ 9737 h 10000"/>
                  <a:gd name="connsiteX124" fmla="*/ 7186 w 10000"/>
                  <a:gd name="connsiteY124" fmla="*/ 9578 h 10000"/>
                  <a:gd name="connsiteX125" fmla="*/ 7537 w 10000"/>
                  <a:gd name="connsiteY125" fmla="*/ 9419 h 10000"/>
                  <a:gd name="connsiteX126" fmla="*/ 7860 w 10000"/>
                  <a:gd name="connsiteY126" fmla="*/ 9209 h 10000"/>
                  <a:gd name="connsiteX127" fmla="*/ 8212 w 10000"/>
                  <a:gd name="connsiteY127" fmla="*/ 8997 h 10000"/>
                  <a:gd name="connsiteX128" fmla="*/ 8535 w 10000"/>
                  <a:gd name="connsiteY12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340 w 10000"/>
                  <a:gd name="connsiteY44" fmla="*/ 3981 h 10000"/>
                  <a:gd name="connsiteX45" fmla="*/ 4253 w 10000"/>
                  <a:gd name="connsiteY45" fmla="*/ 3611 h 10000"/>
                  <a:gd name="connsiteX46" fmla="*/ 4164 w 10000"/>
                  <a:gd name="connsiteY46" fmla="*/ 3611 h 10000"/>
                  <a:gd name="connsiteX47" fmla="*/ 4253 w 10000"/>
                  <a:gd name="connsiteY47" fmla="*/ 3084 h 10000"/>
                  <a:gd name="connsiteX48" fmla="*/ 4400 w 10000"/>
                  <a:gd name="connsiteY48" fmla="*/ 3084 h 10000"/>
                  <a:gd name="connsiteX49" fmla="*/ 4458 w 10000"/>
                  <a:gd name="connsiteY49" fmla="*/ 3400 h 10000"/>
                  <a:gd name="connsiteX50" fmla="*/ 4487 w 10000"/>
                  <a:gd name="connsiteY50" fmla="*/ 3189 h 10000"/>
                  <a:gd name="connsiteX51" fmla="*/ 4429 w 10000"/>
                  <a:gd name="connsiteY51" fmla="*/ 3031 h 10000"/>
                  <a:gd name="connsiteX52" fmla="*/ 4282 w 10000"/>
                  <a:gd name="connsiteY52" fmla="*/ 2925 h 10000"/>
                  <a:gd name="connsiteX53" fmla="*/ 4311 w 10000"/>
                  <a:gd name="connsiteY53" fmla="*/ 2503 h 10000"/>
                  <a:gd name="connsiteX54" fmla="*/ 4253 w 10000"/>
                  <a:gd name="connsiteY54" fmla="*/ 2291 h 10000"/>
                  <a:gd name="connsiteX55" fmla="*/ 4222 w 10000"/>
                  <a:gd name="connsiteY55" fmla="*/ 1659 h 10000"/>
                  <a:gd name="connsiteX56" fmla="*/ 4282 w 10000"/>
                  <a:gd name="connsiteY56" fmla="*/ 1659 h 10000"/>
                  <a:gd name="connsiteX57" fmla="*/ 4194 w 10000"/>
                  <a:gd name="connsiteY57" fmla="*/ 1552 h 10000"/>
                  <a:gd name="connsiteX58" fmla="*/ 3930 w 10000"/>
                  <a:gd name="connsiteY58" fmla="*/ 1763 h 10000"/>
                  <a:gd name="connsiteX59" fmla="*/ 3871 w 10000"/>
                  <a:gd name="connsiteY59" fmla="*/ 1341 h 10000"/>
                  <a:gd name="connsiteX60" fmla="*/ 4077 w 10000"/>
                  <a:gd name="connsiteY60" fmla="*/ 602 h 10000"/>
                  <a:gd name="connsiteX61" fmla="*/ 3902 w 10000"/>
                  <a:gd name="connsiteY61" fmla="*/ 338 h 10000"/>
                  <a:gd name="connsiteX62" fmla="*/ 4493 w 10000"/>
                  <a:gd name="connsiteY62" fmla="*/ 0 h 10000"/>
                  <a:gd name="connsiteX63" fmla="*/ 3636 w 10000"/>
                  <a:gd name="connsiteY63" fmla="*/ 21 h 10000"/>
                  <a:gd name="connsiteX64" fmla="*/ 3550 w 10000"/>
                  <a:gd name="connsiteY64" fmla="*/ 233 h 10000"/>
                  <a:gd name="connsiteX65" fmla="*/ 3460 w 10000"/>
                  <a:gd name="connsiteY65" fmla="*/ 655 h 10000"/>
                  <a:gd name="connsiteX66" fmla="*/ 3343 w 10000"/>
                  <a:gd name="connsiteY66" fmla="*/ 708 h 10000"/>
                  <a:gd name="connsiteX67" fmla="*/ 3519 w 10000"/>
                  <a:gd name="connsiteY67" fmla="*/ 919 h 10000"/>
                  <a:gd name="connsiteX68" fmla="*/ 3550 w 10000"/>
                  <a:gd name="connsiteY68" fmla="*/ 1183 h 10000"/>
                  <a:gd name="connsiteX69" fmla="*/ 3460 w 10000"/>
                  <a:gd name="connsiteY69" fmla="*/ 1341 h 10000"/>
                  <a:gd name="connsiteX70" fmla="*/ 3550 w 10000"/>
                  <a:gd name="connsiteY70" fmla="*/ 1816 h 10000"/>
                  <a:gd name="connsiteX71" fmla="*/ 3489 w 10000"/>
                  <a:gd name="connsiteY71" fmla="*/ 2239 h 10000"/>
                  <a:gd name="connsiteX72" fmla="*/ 3050 w 10000"/>
                  <a:gd name="connsiteY72" fmla="*/ 2555 h 10000"/>
                  <a:gd name="connsiteX73" fmla="*/ 3021 w 10000"/>
                  <a:gd name="connsiteY73" fmla="*/ 2397 h 10000"/>
                  <a:gd name="connsiteX74" fmla="*/ 2992 w 10000"/>
                  <a:gd name="connsiteY74" fmla="*/ 2609 h 10000"/>
                  <a:gd name="connsiteX75" fmla="*/ 3108 w 10000"/>
                  <a:gd name="connsiteY75" fmla="*/ 2819 h 10000"/>
                  <a:gd name="connsiteX76" fmla="*/ 3402 w 10000"/>
                  <a:gd name="connsiteY76" fmla="*/ 2609 h 10000"/>
                  <a:gd name="connsiteX77" fmla="*/ 3519 w 10000"/>
                  <a:gd name="connsiteY77" fmla="*/ 2767 h 10000"/>
                  <a:gd name="connsiteX78" fmla="*/ 3314 w 10000"/>
                  <a:gd name="connsiteY78" fmla="*/ 2819 h 10000"/>
                  <a:gd name="connsiteX79" fmla="*/ 2378 w 10000"/>
                  <a:gd name="connsiteY79" fmla="*/ 2638 h 10000"/>
                  <a:gd name="connsiteX80" fmla="*/ 2570 w 10000"/>
                  <a:gd name="connsiteY80" fmla="*/ 2488 h 10000"/>
                  <a:gd name="connsiteX81" fmla="*/ 1994 w 10000"/>
                  <a:gd name="connsiteY81" fmla="*/ 2940 h 10000"/>
                  <a:gd name="connsiteX82" fmla="*/ 1929 w 10000"/>
                  <a:gd name="connsiteY82" fmla="*/ 3317 h 10000"/>
                  <a:gd name="connsiteX83" fmla="*/ 1929 w 10000"/>
                  <a:gd name="connsiteY83" fmla="*/ 3317 h 10000"/>
                  <a:gd name="connsiteX84" fmla="*/ 1789 w 10000"/>
                  <a:gd name="connsiteY84" fmla="*/ 3559 h 10000"/>
                  <a:gd name="connsiteX85" fmla="*/ 1554 w 10000"/>
                  <a:gd name="connsiteY85" fmla="*/ 3559 h 10000"/>
                  <a:gd name="connsiteX86" fmla="*/ 1378 w 10000"/>
                  <a:gd name="connsiteY86" fmla="*/ 3770 h 10000"/>
                  <a:gd name="connsiteX87" fmla="*/ 1145 w 10000"/>
                  <a:gd name="connsiteY87" fmla="*/ 3770 h 10000"/>
                  <a:gd name="connsiteX88" fmla="*/ 968 w 10000"/>
                  <a:gd name="connsiteY88" fmla="*/ 3981 h 10000"/>
                  <a:gd name="connsiteX89" fmla="*/ 851 w 10000"/>
                  <a:gd name="connsiteY89" fmla="*/ 3770 h 10000"/>
                  <a:gd name="connsiteX90" fmla="*/ 558 w 10000"/>
                  <a:gd name="connsiteY90" fmla="*/ 3717 h 10000"/>
                  <a:gd name="connsiteX91" fmla="*/ 0 w 10000"/>
                  <a:gd name="connsiteY91" fmla="*/ 4984 h 10000"/>
                  <a:gd name="connsiteX92" fmla="*/ 59 w 10000"/>
                  <a:gd name="connsiteY92" fmla="*/ 5249 h 10000"/>
                  <a:gd name="connsiteX93" fmla="*/ 118 w 10000"/>
                  <a:gd name="connsiteY93" fmla="*/ 5618 h 10000"/>
                  <a:gd name="connsiteX94" fmla="*/ 294 w 10000"/>
                  <a:gd name="connsiteY94" fmla="*/ 5935 h 10000"/>
                  <a:gd name="connsiteX95" fmla="*/ 528 w 10000"/>
                  <a:gd name="connsiteY95" fmla="*/ 6462 h 10000"/>
                  <a:gd name="connsiteX96" fmla="*/ 381 w 10000"/>
                  <a:gd name="connsiteY96" fmla="*/ 6358 h 10000"/>
                  <a:gd name="connsiteX97" fmla="*/ 733 w 10000"/>
                  <a:gd name="connsiteY97" fmla="*/ 6832 h 10000"/>
                  <a:gd name="connsiteX98" fmla="*/ 938 w 10000"/>
                  <a:gd name="connsiteY98" fmla="*/ 6780 h 10000"/>
                  <a:gd name="connsiteX99" fmla="*/ 910 w 10000"/>
                  <a:gd name="connsiteY99" fmla="*/ 6462 h 10000"/>
                  <a:gd name="connsiteX100" fmla="*/ 1085 w 10000"/>
                  <a:gd name="connsiteY100" fmla="*/ 6515 h 10000"/>
                  <a:gd name="connsiteX101" fmla="*/ 880 w 10000"/>
                  <a:gd name="connsiteY101" fmla="*/ 5882 h 10000"/>
                  <a:gd name="connsiteX102" fmla="*/ 1261 w 10000"/>
                  <a:gd name="connsiteY102" fmla="*/ 5618 h 10000"/>
                  <a:gd name="connsiteX103" fmla="*/ 1468 w 10000"/>
                  <a:gd name="connsiteY103" fmla="*/ 5618 h 10000"/>
                  <a:gd name="connsiteX104" fmla="*/ 1468 w 10000"/>
                  <a:gd name="connsiteY104" fmla="*/ 5882 h 10000"/>
                  <a:gd name="connsiteX105" fmla="*/ 1290 w 10000"/>
                  <a:gd name="connsiteY105" fmla="*/ 6040 h 10000"/>
                  <a:gd name="connsiteX106" fmla="*/ 1174 w 10000"/>
                  <a:gd name="connsiteY106" fmla="*/ 6727 h 10000"/>
                  <a:gd name="connsiteX107" fmla="*/ 1115 w 10000"/>
                  <a:gd name="connsiteY107" fmla="*/ 7043 h 10000"/>
                  <a:gd name="connsiteX108" fmla="*/ 1203 w 10000"/>
                  <a:gd name="connsiteY108" fmla="*/ 7466 h 10000"/>
                  <a:gd name="connsiteX109" fmla="*/ 1378 w 10000"/>
                  <a:gd name="connsiteY109" fmla="*/ 7783 h 10000"/>
                  <a:gd name="connsiteX110" fmla="*/ 1965 w 10000"/>
                  <a:gd name="connsiteY110" fmla="*/ 8416 h 10000"/>
                  <a:gd name="connsiteX111" fmla="*/ 2433 w 10000"/>
                  <a:gd name="connsiteY111" fmla="*/ 8891 h 10000"/>
                  <a:gd name="connsiteX112" fmla="*/ 2785 w 10000"/>
                  <a:gd name="connsiteY112" fmla="*/ 9103 h 10000"/>
                  <a:gd name="connsiteX113" fmla="*/ 3167 w 10000"/>
                  <a:gd name="connsiteY113" fmla="*/ 9313 h 10000"/>
                  <a:gd name="connsiteX114" fmla="*/ 3550 w 10000"/>
                  <a:gd name="connsiteY114" fmla="*/ 9525 h 10000"/>
                  <a:gd name="connsiteX115" fmla="*/ 3902 w 10000"/>
                  <a:gd name="connsiteY115" fmla="*/ 9631 h 10000"/>
                  <a:gd name="connsiteX116" fmla="*/ 4282 w 10000"/>
                  <a:gd name="connsiteY116" fmla="*/ 9789 h 10000"/>
                  <a:gd name="connsiteX117" fmla="*/ 4722 w 10000"/>
                  <a:gd name="connsiteY117" fmla="*/ 9948 h 10000"/>
                  <a:gd name="connsiteX118" fmla="*/ 5190 w 10000"/>
                  <a:gd name="connsiteY118" fmla="*/ 10000 h 10000"/>
                  <a:gd name="connsiteX119" fmla="*/ 5601 w 10000"/>
                  <a:gd name="connsiteY119" fmla="*/ 10000 h 10000"/>
                  <a:gd name="connsiteX120" fmla="*/ 6100 w 10000"/>
                  <a:gd name="connsiteY120" fmla="*/ 9948 h 10000"/>
                  <a:gd name="connsiteX121" fmla="*/ 6452 w 10000"/>
                  <a:gd name="connsiteY121" fmla="*/ 9841 h 10000"/>
                  <a:gd name="connsiteX122" fmla="*/ 6804 w 10000"/>
                  <a:gd name="connsiteY122" fmla="*/ 9737 h 10000"/>
                  <a:gd name="connsiteX123" fmla="*/ 7186 w 10000"/>
                  <a:gd name="connsiteY123" fmla="*/ 9578 h 10000"/>
                  <a:gd name="connsiteX124" fmla="*/ 7537 w 10000"/>
                  <a:gd name="connsiteY124" fmla="*/ 9419 h 10000"/>
                  <a:gd name="connsiteX125" fmla="*/ 7860 w 10000"/>
                  <a:gd name="connsiteY125" fmla="*/ 9209 h 10000"/>
                  <a:gd name="connsiteX126" fmla="*/ 8212 w 10000"/>
                  <a:gd name="connsiteY126" fmla="*/ 8997 h 10000"/>
                  <a:gd name="connsiteX127" fmla="*/ 8535 w 10000"/>
                  <a:gd name="connsiteY12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164 w 10000"/>
                  <a:gd name="connsiteY45" fmla="*/ 3611 h 10000"/>
                  <a:gd name="connsiteX46" fmla="*/ 4253 w 10000"/>
                  <a:gd name="connsiteY46" fmla="*/ 3084 h 10000"/>
                  <a:gd name="connsiteX47" fmla="*/ 4400 w 10000"/>
                  <a:gd name="connsiteY47" fmla="*/ 3084 h 10000"/>
                  <a:gd name="connsiteX48" fmla="*/ 4458 w 10000"/>
                  <a:gd name="connsiteY48" fmla="*/ 3400 h 10000"/>
                  <a:gd name="connsiteX49" fmla="*/ 4487 w 10000"/>
                  <a:gd name="connsiteY49" fmla="*/ 3189 h 10000"/>
                  <a:gd name="connsiteX50" fmla="*/ 4429 w 10000"/>
                  <a:gd name="connsiteY50" fmla="*/ 3031 h 10000"/>
                  <a:gd name="connsiteX51" fmla="*/ 4282 w 10000"/>
                  <a:gd name="connsiteY51" fmla="*/ 2925 h 10000"/>
                  <a:gd name="connsiteX52" fmla="*/ 4311 w 10000"/>
                  <a:gd name="connsiteY52" fmla="*/ 2503 h 10000"/>
                  <a:gd name="connsiteX53" fmla="*/ 4253 w 10000"/>
                  <a:gd name="connsiteY53" fmla="*/ 2291 h 10000"/>
                  <a:gd name="connsiteX54" fmla="*/ 4222 w 10000"/>
                  <a:gd name="connsiteY54" fmla="*/ 1659 h 10000"/>
                  <a:gd name="connsiteX55" fmla="*/ 4282 w 10000"/>
                  <a:gd name="connsiteY55" fmla="*/ 1659 h 10000"/>
                  <a:gd name="connsiteX56" fmla="*/ 4194 w 10000"/>
                  <a:gd name="connsiteY56" fmla="*/ 1552 h 10000"/>
                  <a:gd name="connsiteX57" fmla="*/ 3930 w 10000"/>
                  <a:gd name="connsiteY57" fmla="*/ 1763 h 10000"/>
                  <a:gd name="connsiteX58" fmla="*/ 3871 w 10000"/>
                  <a:gd name="connsiteY58" fmla="*/ 1341 h 10000"/>
                  <a:gd name="connsiteX59" fmla="*/ 4077 w 10000"/>
                  <a:gd name="connsiteY59" fmla="*/ 602 h 10000"/>
                  <a:gd name="connsiteX60" fmla="*/ 3902 w 10000"/>
                  <a:gd name="connsiteY60" fmla="*/ 338 h 10000"/>
                  <a:gd name="connsiteX61" fmla="*/ 4493 w 10000"/>
                  <a:gd name="connsiteY61" fmla="*/ 0 h 10000"/>
                  <a:gd name="connsiteX62" fmla="*/ 3636 w 10000"/>
                  <a:gd name="connsiteY62" fmla="*/ 21 h 10000"/>
                  <a:gd name="connsiteX63" fmla="*/ 3550 w 10000"/>
                  <a:gd name="connsiteY63" fmla="*/ 233 h 10000"/>
                  <a:gd name="connsiteX64" fmla="*/ 3460 w 10000"/>
                  <a:gd name="connsiteY64" fmla="*/ 655 h 10000"/>
                  <a:gd name="connsiteX65" fmla="*/ 3343 w 10000"/>
                  <a:gd name="connsiteY65" fmla="*/ 708 h 10000"/>
                  <a:gd name="connsiteX66" fmla="*/ 3519 w 10000"/>
                  <a:gd name="connsiteY66" fmla="*/ 919 h 10000"/>
                  <a:gd name="connsiteX67" fmla="*/ 3550 w 10000"/>
                  <a:gd name="connsiteY67" fmla="*/ 1183 h 10000"/>
                  <a:gd name="connsiteX68" fmla="*/ 3460 w 10000"/>
                  <a:gd name="connsiteY68" fmla="*/ 1341 h 10000"/>
                  <a:gd name="connsiteX69" fmla="*/ 3550 w 10000"/>
                  <a:gd name="connsiteY69" fmla="*/ 1816 h 10000"/>
                  <a:gd name="connsiteX70" fmla="*/ 3489 w 10000"/>
                  <a:gd name="connsiteY70" fmla="*/ 2239 h 10000"/>
                  <a:gd name="connsiteX71" fmla="*/ 3050 w 10000"/>
                  <a:gd name="connsiteY71" fmla="*/ 2555 h 10000"/>
                  <a:gd name="connsiteX72" fmla="*/ 3021 w 10000"/>
                  <a:gd name="connsiteY72" fmla="*/ 2397 h 10000"/>
                  <a:gd name="connsiteX73" fmla="*/ 2992 w 10000"/>
                  <a:gd name="connsiteY73" fmla="*/ 2609 h 10000"/>
                  <a:gd name="connsiteX74" fmla="*/ 3108 w 10000"/>
                  <a:gd name="connsiteY74" fmla="*/ 2819 h 10000"/>
                  <a:gd name="connsiteX75" fmla="*/ 3402 w 10000"/>
                  <a:gd name="connsiteY75" fmla="*/ 2609 h 10000"/>
                  <a:gd name="connsiteX76" fmla="*/ 3519 w 10000"/>
                  <a:gd name="connsiteY76" fmla="*/ 2767 h 10000"/>
                  <a:gd name="connsiteX77" fmla="*/ 3314 w 10000"/>
                  <a:gd name="connsiteY77" fmla="*/ 2819 h 10000"/>
                  <a:gd name="connsiteX78" fmla="*/ 2378 w 10000"/>
                  <a:gd name="connsiteY78" fmla="*/ 2638 h 10000"/>
                  <a:gd name="connsiteX79" fmla="*/ 2570 w 10000"/>
                  <a:gd name="connsiteY79" fmla="*/ 2488 h 10000"/>
                  <a:gd name="connsiteX80" fmla="*/ 1994 w 10000"/>
                  <a:gd name="connsiteY80" fmla="*/ 2940 h 10000"/>
                  <a:gd name="connsiteX81" fmla="*/ 1929 w 10000"/>
                  <a:gd name="connsiteY81" fmla="*/ 3317 h 10000"/>
                  <a:gd name="connsiteX82" fmla="*/ 1929 w 10000"/>
                  <a:gd name="connsiteY82" fmla="*/ 3317 h 10000"/>
                  <a:gd name="connsiteX83" fmla="*/ 1789 w 10000"/>
                  <a:gd name="connsiteY83" fmla="*/ 3559 h 10000"/>
                  <a:gd name="connsiteX84" fmla="*/ 1554 w 10000"/>
                  <a:gd name="connsiteY84" fmla="*/ 3559 h 10000"/>
                  <a:gd name="connsiteX85" fmla="*/ 1378 w 10000"/>
                  <a:gd name="connsiteY85" fmla="*/ 3770 h 10000"/>
                  <a:gd name="connsiteX86" fmla="*/ 1145 w 10000"/>
                  <a:gd name="connsiteY86" fmla="*/ 3770 h 10000"/>
                  <a:gd name="connsiteX87" fmla="*/ 968 w 10000"/>
                  <a:gd name="connsiteY87" fmla="*/ 3981 h 10000"/>
                  <a:gd name="connsiteX88" fmla="*/ 851 w 10000"/>
                  <a:gd name="connsiteY88" fmla="*/ 3770 h 10000"/>
                  <a:gd name="connsiteX89" fmla="*/ 558 w 10000"/>
                  <a:gd name="connsiteY89" fmla="*/ 3717 h 10000"/>
                  <a:gd name="connsiteX90" fmla="*/ 0 w 10000"/>
                  <a:gd name="connsiteY90" fmla="*/ 4984 h 10000"/>
                  <a:gd name="connsiteX91" fmla="*/ 59 w 10000"/>
                  <a:gd name="connsiteY91" fmla="*/ 5249 h 10000"/>
                  <a:gd name="connsiteX92" fmla="*/ 118 w 10000"/>
                  <a:gd name="connsiteY92" fmla="*/ 5618 h 10000"/>
                  <a:gd name="connsiteX93" fmla="*/ 294 w 10000"/>
                  <a:gd name="connsiteY93" fmla="*/ 5935 h 10000"/>
                  <a:gd name="connsiteX94" fmla="*/ 528 w 10000"/>
                  <a:gd name="connsiteY94" fmla="*/ 6462 h 10000"/>
                  <a:gd name="connsiteX95" fmla="*/ 381 w 10000"/>
                  <a:gd name="connsiteY95" fmla="*/ 6358 h 10000"/>
                  <a:gd name="connsiteX96" fmla="*/ 733 w 10000"/>
                  <a:gd name="connsiteY96" fmla="*/ 6832 h 10000"/>
                  <a:gd name="connsiteX97" fmla="*/ 938 w 10000"/>
                  <a:gd name="connsiteY97" fmla="*/ 6780 h 10000"/>
                  <a:gd name="connsiteX98" fmla="*/ 910 w 10000"/>
                  <a:gd name="connsiteY98" fmla="*/ 6462 h 10000"/>
                  <a:gd name="connsiteX99" fmla="*/ 1085 w 10000"/>
                  <a:gd name="connsiteY99" fmla="*/ 6515 h 10000"/>
                  <a:gd name="connsiteX100" fmla="*/ 880 w 10000"/>
                  <a:gd name="connsiteY100" fmla="*/ 5882 h 10000"/>
                  <a:gd name="connsiteX101" fmla="*/ 1261 w 10000"/>
                  <a:gd name="connsiteY101" fmla="*/ 5618 h 10000"/>
                  <a:gd name="connsiteX102" fmla="*/ 1468 w 10000"/>
                  <a:gd name="connsiteY102" fmla="*/ 5618 h 10000"/>
                  <a:gd name="connsiteX103" fmla="*/ 1468 w 10000"/>
                  <a:gd name="connsiteY103" fmla="*/ 5882 h 10000"/>
                  <a:gd name="connsiteX104" fmla="*/ 1290 w 10000"/>
                  <a:gd name="connsiteY104" fmla="*/ 6040 h 10000"/>
                  <a:gd name="connsiteX105" fmla="*/ 1174 w 10000"/>
                  <a:gd name="connsiteY105" fmla="*/ 6727 h 10000"/>
                  <a:gd name="connsiteX106" fmla="*/ 1115 w 10000"/>
                  <a:gd name="connsiteY106" fmla="*/ 7043 h 10000"/>
                  <a:gd name="connsiteX107" fmla="*/ 1203 w 10000"/>
                  <a:gd name="connsiteY107" fmla="*/ 7466 h 10000"/>
                  <a:gd name="connsiteX108" fmla="*/ 1378 w 10000"/>
                  <a:gd name="connsiteY108" fmla="*/ 7783 h 10000"/>
                  <a:gd name="connsiteX109" fmla="*/ 1965 w 10000"/>
                  <a:gd name="connsiteY109" fmla="*/ 8416 h 10000"/>
                  <a:gd name="connsiteX110" fmla="*/ 2433 w 10000"/>
                  <a:gd name="connsiteY110" fmla="*/ 8891 h 10000"/>
                  <a:gd name="connsiteX111" fmla="*/ 2785 w 10000"/>
                  <a:gd name="connsiteY111" fmla="*/ 9103 h 10000"/>
                  <a:gd name="connsiteX112" fmla="*/ 3167 w 10000"/>
                  <a:gd name="connsiteY112" fmla="*/ 9313 h 10000"/>
                  <a:gd name="connsiteX113" fmla="*/ 3550 w 10000"/>
                  <a:gd name="connsiteY113" fmla="*/ 9525 h 10000"/>
                  <a:gd name="connsiteX114" fmla="*/ 3902 w 10000"/>
                  <a:gd name="connsiteY114" fmla="*/ 9631 h 10000"/>
                  <a:gd name="connsiteX115" fmla="*/ 4282 w 10000"/>
                  <a:gd name="connsiteY115" fmla="*/ 9789 h 10000"/>
                  <a:gd name="connsiteX116" fmla="*/ 4722 w 10000"/>
                  <a:gd name="connsiteY116" fmla="*/ 9948 h 10000"/>
                  <a:gd name="connsiteX117" fmla="*/ 5190 w 10000"/>
                  <a:gd name="connsiteY117" fmla="*/ 10000 h 10000"/>
                  <a:gd name="connsiteX118" fmla="*/ 5601 w 10000"/>
                  <a:gd name="connsiteY118" fmla="*/ 10000 h 10000"/>
                  <a:gd name="connsiteX119" fmla="*/ 6100 w 10000"/>
                  <a:gd name="connsiteY119" fmla="*/ 9948 h 10000"/>
                  <a:gd name="connsiteX120" fmla="*/ 6452 w 10000"/>
                  <a:gd name="connsiteY120" fmla="*/ 9841 h 10000"/>
                  <a:gd name="connsiteX121" fmla="*/ 6804 w 10000"/>
                  <a:gd name="connsiteY121" fmla="*/ 9737 h 10000"/>
                  <a:gd name="connsiteX122" fmla="*/ 7186 w 10000"/>
                  <a:gd name="connsiteY122" fmla="*/ 9578 h 10000"/>
                  <a:gd name="connsiteX123" fmla="*/ 7537 w 10000"/>
                  <a:gd name="connsiteY123" fmla="*/ 9419 h 10000"/>
                  <a:gd name="connsiteX124" fmla="*/ 7860 w 10000"/>
                  <a:gd name="connsiteY124" fmla="*/ 9209 h 10000"/>
                  <a:gd name="connsiteX125" fmla="*/ 8212 w 10000"/>
                  <a:gd name="connsiteY125" fmla="*/ 8997 h 10000"/>
                  <a:gd name="connsiteX126" fmla="*/ 8535 w 10000"/>
                  <a:gd name="connsiteY12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253 w 10000"/>
                  <a:gd name="connsiteY45" fmla="*/ 3084 h 10000"/>
                  <a:gd name="connsiteX46" fmla="*/ 4400 w 10000"/>
                  <a:gd name="connsiteY46" fmla="*/ 3084 h 10000"/>
                  <a:gd name="connsiteX47" fmla="*/ 4458 w 10000"/>
                  <a:gd name="connsiteY47" fmla="*/ 3400 h 10000"/>
                  <a:gd name="connsiteX48" fmla="*/ 4487 w 10000"/>
                  <a:gd name="connsiteY48" fmla="*/ 3189 h 10000"/>
                  <a:gd name="connsiteX49" fmla="*/ 4429 w 10000"/>
                  <a:gd name="connsiteY49" fmla="*/ 3031 h 10000"/>
                  <a:gd name="connsiteX50" fmla="*/ 4282 w 10000"/>
                  <a:gd name="connsiteY50" fmla="*/ 2925 h 10000"/>
                  <a:gd name="connsiteX51" fmla="*/ 4311 w 10000"/>
                  <a:gd name="connsiteY51" fmla="*/ 2503 h 10000"/>
                  <a:gd name="connsiteX52" fmla="*/ 4253 w 10000"/>
                  <a:gd name="connsiteY52" fmla="*/ 2291 h 10000"/>
                  <a:gd name="connsiteX53" fmla="*/ 4222 w 10000"/>
                  <a:gd name="connsiteY53" fmla="*/ 1659 h 10000"/>
                  <a:gd name="connsiteX54" fmla="*/ 4282 w 10000"/>
                  <a:gd name="connsiteY54" fmla="*/ 1659 h 10000"/>
                  <a:gd name="connsiteX55" fmla="*/ 4194 w 10000"/>
                  <a:gd name="connsiteY55" fmla="*/ 1552 h 10000"/>
                  <a:gd name="connsiteX56" fmla="*/ 3930 w 10000"/>
                  <a:gd name="connsiteY56" fmla="*/ 1763 h 10000"/>
                  <a:gd name="connsiteX57" fmla="*/ 3871 w 10000"/>
                  <a:gd name="connsiteY57" fmla="*/ 1341 h 10000"/>
                  <a:gd name="connsiteX58" fmla="*/ 4077 w 10000"/>
                  <a:gd name="connsiteY58" fmla="*/ 602 h 10000"/>
                  <a:gd name="connsiteX59" fmla="*/ 3902 w 10000"/>
                  <a:gd name="connsiteY59" fmla="*/ 338 h 10000"/>
                  <a:gd name="connsiteX60" fmla="*/ 4493 w 10000"/>
                  <a:gd name="connsiteY60" fmla="*/ 0 h 10000"/>
                  <a:gd name="connsiteX61" fmla="*/ 3636 w 10000"/>
                  <a:gd name="connsiteY61" fmla="*/ 21 h 10000"/>
                  <a:gd name="connsiteX62" fmla="*/ 3550 w 10000"/>
                  <a:gd name="connsiteY62" fmla="*/ 233 h 10000"/>
                  <a:gd name="connsiteX63" fmla="*/ 3460 w 10000"/>
                  <a:gd name="connsiteY63" fmla="*/ 655 h 10000"/>
                  <a:gd name="connsiteX64" fmla="*/ 3343 w 10000"/>
                  <a:gd name="connsiteY64" fmla="*/ 708 h 10000"/>
                  <a:gd name="connsiteX65" fmla="*/ 3519 w 10000"/>
                  <a:gd name="connsiteY65" fmla="*/ 919 h 10000"/>
                  <a:gd name="connsiteX66" fmla="*/ 3550 w 10000"/>
                  <a:gd name="connsiteY66" fmla="*/ 1183 h 10000"/>
                  <a:gd name="connsiteX67" fmla="*/ 3460 w 10000"/>
                  <a:gd name="connsiteY67" fmla="*/ 1341 h 10000"/>
                  <a:gd name="connsiteX68" fmla="*/ 3550 w 10000"/>
                  <a:gd name="connsiteY68" fmla="*/ 1816 h 10000"/>
                  <a:gd name="connsiteX69" fmla="*/ 3489 w 10000"/>
                  <a:gd name="connsiteY69" fmla="*/ 2239 h 10000"/>
                  <a:gd name="connsiteX70" fmla="*/ 3050 w 10000"/>
                  <a:gd name="connsiteY70" fmla="*/ 2555 h 10000"/>
                  <a:gd name="connsiteX71" fmla="*/ 3021 w 10000"/>
                  <a:gd name="connsiteY71" fmla="*/ 2397 h 10000"/>
                  <a:gd name="connsiteX72" fmla="*/ 2992 w 10000"/>
                  <a:gd name="connsiteY72" fmla="*/ 2609 h 10000"/>
                  <a:gd name="connsiteX73" fmla="*/ 3108 w 10000"/>
                  <a:gd name="connsiteY73" fmla="*/ 2819 h 10000"/>
                  <a:gd name="connsiteX74" fmla="*/ 3402 w 10000"/>
                  <a:gd name="connsiteY74" fmla="*/ 2609 h 10000"/>
                  <a:gd name="connsiteX75" fmla="*/ 3519 w 10000"/>
                  <a:gd name="connsiteY75" fmla="*/ 2767 h 10000"/>
                  <a:gd name="connsiteX76" fmla="*/ 3314 w 10000"/>
                  <a:gd name="connsiteY76" fmla="*/ 2819 h 10000"/>
                  <a:gd name="connsiteX77" fmla="*/ 2378 w 10000"/>
                  <a:gd name="connsiteY77" fmla="*/ 2638 h 10000"/>
                  <a:gd name="connsiteX78" fmla="*/ 2570 w 10000"/>
                  <a:gd name="connsiteY78" fmla="*/ 2488 h 10000"/>
                  <a:gd name="connsiteX79" fmla="*/ 1994 w 10000"/>
                  <a:gd name="connsiteY79" fmla="*/ 2940 h 10000"/>
                  <a:gd name="connsiteX80" fmla="*/ 1929 w 10000"/>
                  <a:gd name="connsiteY80" fmla="*/ 3317 h 10000"/>
                  <a:gd name="connsiteX81" fmla="*/ 1929 w 10000"/>
                  <a:gd name="connsiteY81" fmla="*/ 3317 h 10000"/>
                  <a:gd name="connsiteX82" fmla="*/ 1789 w 10000"/>
                  <a:gd name="connsiteY82" fmla="*/ 3559 h 10000"/>
                  <a:gd name="connsiteX83" fmla="*/ 1554 w 10000"/>
                  <a:gd name="connsiteY83" fmla="*/ 3559 h 10000"/>
                  <a:gd name="connsiteX84" fmla="*/ 1378 w 10000"/>
                  <a:gd name="connsiteY84" fmla="*/ 3770 h 10000"/>
                  <a:gd name="connsiteX85" fmla="*/ 1145 w 10000"/>
                  <a:gd name="connsiteY85" fmla="*/ 3770 h 10000"/>
                  <a:gd name="connsiteX86" fmla="*/ 968 w 10000"/>
                  <a:gd name="connsiteY86" fmla="*/ 3981 h 10000"/>
                  <a:gd name="connsiteX87" fmla="*/ 851 w 10000"/>
                  <a:gd name="connsiteY87" fmla="*/ 3770 h 10000"/>
                  <a:gd name="connsiteX88" fmla="*/ 558 w 10000"/>
                  <a:gd name="connsiteY88" fmla="*/ 3717 h 10000"/>
                  <a:gd name="connsiteX89" fmla="*/ 0 w 10000"/>
                  <a:gd name="connsiteY89" fmla="*/ 4984 h 10000"/>
                  <a:gd name="connsiteX90" fmla="*/ 59 w 10000"/>
                  <a:gd name="connsiteY90" fmla="*/ 5249 h 10000"/>
                  <a:gd name="connsiteX91" fmla="*/ 118 w 10000"/>
                  <a:gd name="connsiteY91" fmla="*/ 5618 h 10000"/>
                  <a:gd name="connsiteX92" fmla="*/ 294 w 10000"/>
                  <a:gd name="connsiteY92" fmla="*/ 5935 h 10000"/>
                  <a:gd name="connsiteX93" fmla="*/ 528 w 10000"/>
                  <a:gd name="connsiteY93" fmla="*/ 6462 h 10000"/>
                  <a:gd name="connsiteX94" fmla="*/ 381 w 10000"/>
                  <a:gd name="connsiteY94" fmla="*/ 6358 h 10000"/>
                  <a:gd name="connsiteX95" fmla="*/ 733 w 10000"/>
                  <a:gd name="connsiteY95" fmla="*/ 6832 h 10000"/>
                  <a:gd name="connsiteX96" fmla="*/ 938 w 10000"/>
                  <a:gd name="connsiteY96" fmla="*/ 6780 h 10000"/>
                  <a:gd name="connsiteX97" fmla="*/ 910 w 10000"/>
                  <a:gd name="connsiteY97" fmla="*/ 6462 h 10000"/>
                  <a:gd name="connsiteX98" fmla="*/ 1085 w 10000"/>
                  <a:gd name="connsiteY98" fmla="*/ 6515 h 10000"/>
                  <a:gd name="connsiteX99" fmla="*/ 880 w 10000"/>
                  <a:gd name="connsiteY99" fmla="*/ 5882 h 10000"/>
                  <a:gd name="connsiteX100" fmla="*/ 1261 w 10000"/>
                  <a:gd name="connsiteY100" fmla="*/ 5618 h 10000"/>
                  <a:gd name="connsiteX101" fmla="*/ 1468 w 10000"/>
                  <a:gd name="connsiteY101" fmla="*/ 5618 h 10000"/>
                  <a:gd name="connsiteX102" fmla="*/ 1468 w 10000"/>
                  <a:gd name="connsiteY102" fmla="*/ 5882 h 10000"/>
                  <a:gd name="connsiteX103" fmla="*/ 1290 w 10000"/>
                  <a:gd name="connsiteY103" fmla="*/ 6040 h 10000"/>
                  <a:gd name="connsiteX104" fmla="*/ 1174 w 10000"/>
                  <a:gd name="connsiteY104" fmla="*/ 6727 h 10000"/>
                  <a:gd name="connsiteX105" fmla="*/ 1115 w 10000"/>
                  <a:gd name="connsiteY105" fmla="*/ 7043 h 10000"/>
                  <a:gd name="connsiteX106" fmla="*/ 1203 w 10000"/>
                  <a:gd name="connsiteY106" fmla="*/ 7466 h 10000"/>
                  <a:gd name="connsiteX107" fmla="*/ 1378 w 10000"/>
                  <a:gd name="connsiteY107" fmla="*/ 7783 h 10000"/>
                  <a:gd name="connsiteX108" fmla="*/ 1965 w 10000"/>
                  <a:gd name="connsiteY108" fmla="*/ 8416 h 10000"/>
                  <a:gd name="connsiteX109" fmla="*/ 2433 w 10000"/>
                  <a:gd name="connsiteY109" fmla="*/ 8891 h 10000"/>
                  <a:gd name="connsiteX110" fmla="*/ 2785 w 10000"/>
                  <a:gd name="connsiteY110" fmla="*/ 9103 h 10000"/>
                  <a:gd name="connsiteX111" fmla="*/ 3167 w 10000"/>
                  <a:gd name="connsiteY111" fmla="*/ 9313 h 10000"/>
                  <a:gd name="connsiteX112" fmla="*/ 3550 w 10000"/>
                  <a:gd name="connsiteY112" fmla="*/ 9525 h 10000"/>
                  <a:gd name="connsiteX113" fmla="*/ 3902 w 10000"/>
                  <a:gd name="connsiteY113" fmla="*/ 9631 h 10000"/>
                  <a:gd name="connsiteX114" fmla="*/ 4282 w 10000"/>
                  <a:gd name="connsiteY114" fmla="*/ 9789 h 10000"/>
                  <a:gd name="connsiteX115" fmla="*/ 4722 w 10000"/>
                  <a:gd name="connsiteY115" fmla="*/ 9948 h 10000"/>
                  <a:gd name="connsiteX116" fmla="*/ 5190 w 10000"/>
                  <a:gd name="connsiteY116" fmla="*/ 10000 h 10000"/>
                  <a:gd name="connsiteX117" fmla="*/ 5601 w 10000"/>
                  <a:gd name="connsiteY117" fmla="*/ 10000 h 10000"/>
                  <a:gd name="connsiteX118" fmla="*/ 6100 w 10000"/>
                  <a:gd name="connsiteY118" fmla="*/ 9948 h 10000"/>
                  <a:gd name="connsiteX119" fmla="*/ 6452 w 10000"/>
                  <a:gd name="connsiteY119" fmla="*/ 9841 h 10000"/>
                  <a:gd name="connsiteX120" fmla="*/ 6804 w 10000"/>
                  <a:gd name="connsiteY120" fmla="*/ 9737 h 10000"/>
                  <a:gd name="connsiteX121" fmla="*/ 7186 w 10000"/>
                  <a:gd name="connsiteY121" fmla="*/ 9578 h 10000"/>
                  <a:gd name="connsiteX122" fmla="*/ 7537 w 10000"/>
                  <a:gd name="connsiteY122" fmla="*/ 9419 h 10000"/>
                  <a:gd name="connsiteX123" fmla="*/ 7860 w 10000"/>
                  <a:gd name="connsiteY123" fmla="*/ 9209 h 10000"/>
                  <a:gd name="connsiteX124" fmla="*/ 8212 w 10000"/>
                  <a:gd name="connsiteY124" fmla="*/ 8997 h 10000"/>
                  <a:gd name="connsiteX125" fmla="*/ 8535 w 10000"/>
                  <a:gd name="connsiteY12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58 w 10000"/>
                  <a:gd name="connsiteY46" fmla="*/ 3400 h 10000"/>
                  <a:gd name="connsiteX47" fmla="*/ 4487 w 10000"/>
                  <a:gd name="connsiteY47" fmla="*/ 3189 h 10000"/>
                  <a:gd name="connsiteX48" fmla="*/ 4429 w 10000"/>
                  <a:gd name="connsiteY48" fmla="*/ 3031 h 10000"/>
                  <a:gd name="connsiteX49" fmla="*/ 4282 w 10000"/>
                  <a:gd name="connsiteY49" fmla="*/ 2925 h 10000"/>
                  <a:gd name="connsiteX50" fmla="*/ 4311 w 10000"/>
                  <a:gd name="connsiteY50" fmla="*/ 2503 h 10000"/>
                  <a:gd name="connsiteX51" fmla="*/ 4253 w 10000"/>
                  <a:gd name="connsiteY51" fmla="*/ 2291 h 10000"/>
                  <a:gd name="connsiteX52" fmla="*/ 4222 w 10000"/>
                  <a:gd name="connsiteY52" fmla="*/ 1659 h 10000"/>
                  <a:gd name="connsiteX53" fmla="*/ 4282 w 10000"/>
                  <a:gd name="connsiteY53" fmla="*/ 1659 h 10000"/>
                  <a:gd name="connsiteX54" fmla="*/ 4194 w 10000"/>
                  <a:gd name="connsiteY54" fmla="*/ 1552 h 10000"/>
                  <a:gd name="connsiteX55" fmla="*/ 3930 w 10000"/>
                  <a:gd name="connsiteY55" fmla="*/ 1763 h 10000"/>
                  <a:gd name="connsiteX56" fmla="*/ 3871 w 10000"/>
                  <a:gd name="connsiteY56" fmla="*/ 1341 h 10000"/>
                  <a:gd name="connsiteX57" fmla="*/ 4077 w 10000"/>
                  <a:gd name="connsiteY57" fmla="*/ 602 h 10000"/>
                  <a:gd name="connsiteX58" fmla="*/ 3902 w 10000"/>
                  <a:gd name="connsiteY58" fmla="*/ 338 h 10000"/>
                  <a:gd name="connsiteX59" fmla="*/ 4493 w 10000"/>
                  <a:gd name="connsiteY59" fmla="*/ 0 h 10000"/>
                  <a:gd name="connsiteX60" fmla="*/ 3636 w 10000"/>
                  <a:gd name="connsiteY60" fmla="*/ 21 h 10000"/>
                  <a:gd name="connsiteX61" fmla="*/ 3550 w 10000"/>
                  <a:gd name="connsiteY61" fmla="*/ 233 h 10000"/>
                  <a:gd name="connsiteX62" fmla="*/ 3460 w 10000"/>
                  <a:gd name="connsiteY62" fmla="*/ 655 h 10000"/>
                  <a:gd name="connsiteX63" fmla="*/ 3343 w 10000"/>
                  <a:gd name="connsiteY63" fmla="*/ 708 h 10000"/>
                  <a:gd name="connsiteX64" fmla="*/ 3519 w 10000"/>
                  <a:gd name="connsiteY64" fmla="*/ 919 h 10000"/>
                  <a:gd name="connsiteX65" fmla="*/ 3550 w 10000"/>
                  <a:gd name="connsiteY65" fmla="*/ 1183 h 10000"/>
                  <a:gd name="connsiteX66" fmla="*/ 3460 w 10000"/>
                  <a:gd name="connsiteY66" fmla="*/ 1341 h 10000"/>
                  <a:gd name="connsiteX67" fmla="*/ 3550 w 10000"/>
                  <a:gd name="connsiteY67" fmla="*/ 1816 h 10000"/>
                  <a:gd name="connsiteX68" fmla="*/ 3489 w 10000"/>
                  <a:gd name="connsiteY68" fmla="*/ 2239 h 10000"/>
                  <a:gd name="connsiteX69" fmla="*/ 3050 w 10000"/>
                  <a:gd name="connsiteY69" fmla="*/ 2555 h 10000"/>
                  <a:gd name="connsiteX70" fmla="*/ 3021 w 10000"/>
                  <a:gd name="connsiteY70" fmla="*/ 2397 h 10000"/>
                  <a:gd name="connsiteX71" fmla="*/ 2992 w 10000"/>
                  <a:gd name="connsiteY71" fmla="*/ 2609 h 10000"/>
                  <a:gd name="connsiteX72" fmla="*/ 3108 w 10000"/>
                  <a:gd name="connsiteY72" fmla="*/ 2819 h 10000"/>
                  <a:gd name="connsiteX73" fmla="*/ 3402 w 10000"/>
                  <a:gd name="connsiteY73" fmla="*/ 2609 h 10000"/>
                  <a:gd name="connsiteX74" fmla="*/ 3519 w 10000"/>
                  <a:gd name="connsiteY74" fmla="*/ 2767 h 10000"/>
                  <a:gd name="connsiteX75" fmla="*/ 3314 w 10000"/>
                  <a:gd name="connsiteY75" fmla="*/ 2819 h 10000"/>
                  <a:gd name="connsiteX76" fmla="*/ 2378 w 10000"/>
                  <a:gd name="connsiteY76" fmla="*/ 2638 h 10000"/>
                  <a:gd name="connsiteX77" fmla="*/ 2570 w 10000"/>
                  <a:gd name="connsiteY77" fmla="*/ 2488 h 10000"/>
                  <a:gd name="connsiteX78" fmla="*/ 1994 w 10000"/>
                  <a:gd name="connsiteY78" fmla="*/ 2940 h 10000"/>
                  <a:gd name="connsiteX79" fmla="*/ 1929 w 10000"/>
                  <a:gd name="connsiteY79" fmla="*/ 3317 h 10000"/>
                  <a:gd name="connsiteX80" fmla="*/ 1929 w 10000"/>
                  <a:gd name="connsiteY80" fmla="*/ 3317 h 10000"/>
                  <a:gd name="connsiteX81" fmla="*/ 1789 w 10000"/>
                  <a:gd name="connsiteY81" fmla="*/ 3559 h 10000"/>
                  <a:gd name="connsiteX82" fmla="*/ 1554 w 10000"/>
                  <a:gd name="connsiteY82" fmla="*/ 3559 h 10000"/>
                  <a:gd name="connsiteX83" fmla="*/ 1378 w 10000"/>
                  <a:gd name="connsiteY83" fmla="*/ 3770 h 10000"/>
                  <a:gd name="connsiteX84" fmla="*/ 1145 w 10000"/>
                  <a:gd name="connsiteY84" fmla="*/ 3770 h 10000"/>
                  <a:gd name="connsiteX85" fmla="*/ 968 w 10000"/>
                  <a:gd name="connsiteY85" fmla="*/ 3981 h 10000"/>
                  <a:gd name="connsiteX86" fmla="*/ 851 w 10000"/>
                  <a:gd name="connsiteY86" fmla="*/ 3770 h 10000"/>
                  <a:gd name="connsiteX87" fmla="*/ 558 w 10000"/>
                  <a:gd name="connsiteY87" fmla="*/ 3717 h 10000"/>
                  <a:gd name="connsiteX88" fmla="*/ 0 w 10000"/>
                  <a:gd name="connsiteY88" fmla="*/ 4984 h 10000"/>
                  <a:gd name="connsiteX89" fmla="*/ 59 w 10000"/>
                  <a:gd name="connsiteY89" fmla="*/ 5249 h 10000"/>
                  <a:gd name="connsiteX90" fmla="*/ 118 w 10000"/>
                  <a:gd name="connsiteY90" fmla="*/ 5618 h 10000"/>
                  <a:gd name="connsiteX91" fmla="*/ 294 w 10000"/>
                  <a:gd name="connsiteY91" fmla="*/ 5935 h 10000"/>
                  <a:gd name="connsiteX92" fmla="*/ 528 w 10000"/>
                  <a:gd name="connsiteY92" fmla="*/ 6462 h 10000"/>
                  <a:gd name="connsiteX93" fmla="*/ 381 w 10000"/>
                  <a:gd name="connsiteY93" fmla="*/ 6358 h 10000"/>
                  <a:gd name="connsiteX94" fmla="*/ 733 w 10000"/>
                  <a:gd name="connsiteY94" fmla="*/ 6832 h 10000"/>
                  <a:gd name="connsiteX95" fmla="*/ 938 w 10000"/>
                  <a:gd name="connsiteY95" fmla="*/ 6780 h 10000"/>
                  <a:gd name="connsiteX96" fmla="*/ 910 w 10000"/>
                  <a:gd name="connsiteY96" fmla="*/ 6462 h 10000"/>
                  <a:gd name="connsiteX97" fmla="*/ 1085 w 10000"/>
                  <a:gd name="connsiteY97" fmla="*/ 6515 h 10000"/>
                  <a:gd name="connsiteX98" fmla="*/ 880 w 10000"/>
                  <a:gd name="connsiteY98" fmla="*/ 5882 h 10000"/>
                  <a:gd name="connsiteX99" fmla="*/ 1261 w 10000"/>
                  <a:gd name="connsiteY99" fmla="*/ 5618 h 10000"/>
                  <a:gd name="connsiteX100" fmla="*/ 1468 w 10000"/>
                  <a:gd name="connsiteY100" fmla="*/ 5618 h 10000"/>
                  <a:gd name="connsiteX101" fmla="*/ 1468 w 10000"/>
                  <a:gd name="connsiteY101" fmla="*/ 5882 h 10000"/>
                  <a:gd name="connsiteX102" fmla="*/ 1290 w 10000"/>
                  <a:gd name="connsiteY102" fmla="*/ 6040 h 10000"/>
                  <a:gd name="connsiteX103" fmla="*/ 1174 w 10000"/>
                  <a:gd name="connsiteY103" fmla="*/ 6727 h 10000"/>
                  <a:gd name="connsiteX104" fmla="*/ 1115 w 10000"/>
                  <a:gd name="connsiteY104" fmla="*/ 7043 h 10000"/>
                  <a:gd name="connsiteX105" fmla="*/ 1203 w 10000"/>
                  <a:gd name="connsiteY105" fmla="*/ 7466 h 10000"/>
                  <a:gd name="connsiteX106" fmla="*/ 1378 w 10000"/>
                  <a:gd name="connsiteY106" fmla="*/ 7783 h 10000"/>
                  <a:gd name="connsiteX107" fmla="*/ 1965 w 10000"/>
                  <a:gd name="connsiteY107" fmla="*/ 8416 h 10000"/>
                  <a:gd name="connsiteX108" fmla="*/ 2433 w 10000"/>
                  <a:gd name="connsiteY108" fmla="*/ 8891 h 10000"/>
                  <a:gd name="connsiteX109" fmla="*/ 2785 w 10000"/>
                  <a:gd name="connsiteY109" fmla="*/ 9103 h 10000"/>
                  <a:gd name="connsiteX110" fmla="*/ 3167 w 10000"/>
                  <a:gd name="connsiteY110" fmla="*/ 9313 h 10000"/>
                  <a:gd name="connsiteX111" fmla="*/ 3550 w 10000"/>
                  <a:gd name="connsiteY111" fmla="*/ 9525 h 10000"/>
                  <a:gd name="connsiteX112" fmla="*/ 3902 w 10000"/>
                  <a:gd name="connsiteY112" fmla="*/ 9631 h 10000"/>
                  <a:gd name="connsiteX113" fmla="*/ 4282 w 10000"/>
                  <a:gd name="connsiteY113" fmla="*/ 9789 h 10000"/>
                  <a:gd name="connsiteX114" fmla="*/ 4722 w 10000"/>
                  <a:gd name="connsiteY114" fmla="*/ 9948 h 10000"/>
                  <a:gd name="connsiteX115" fmla="*/ 5190 w 10000"/>
                  <a:gd name="connsiteY115" fmla="*/ 10000 h 10000"/>
                  <a:gd name="connsiteX116" fmla="*/ 5601 w 10000"/>
                  <a:gd name="connsiteY116" fmla="*/ 10000 h 10000"/>
                  <a:gd name="connsiteX117" fmla="*/ 6100 w 10000"/>
                  <a:gd name="connsiteY117" fmla="*/ 9948 h 10000"/>
                  <a:gd name="connsiteX118" fmla="*/ 6452 w 10000"/>
                  <a:gd name="connsiteY118" fmla="*/ 9841 h 10000"/>
                  <a:gd name="connsiteX119" fmla="*/ 6804 w 10000"/>
                  <a:gd name="connsiteY119" fmla="*/ 9737 h 10000"/>
                  <a:gd name="connsiteX120" fmla="*/ 7186 w 10000"/>
                  <a:gd name="connsiteY120" fmla="*/ 9578 h 10000"/>
                  <a:gd name="connsiteX121" fmla="*/ 7537 w 10000"/>
                  <a:gd name="connsiteY121" fmla="*/ 9419 h 10000"/>
                  <a:gd name="connsiteX122" fmla="*/ 7860 w 10000"/>
                  <a:gd name="connsiteY122" fmla="*/ 9209 h 10000"/>
                  <a:gd name="connsiteX123" fmla="*/ 8212 w 10000"/>
                  <a:gd name="connsiteY123" fmla="*/ 8997 h 10000"/>
                  <a:gd name="connsiteX124" fmla="*/ 8535 w 10000"/>
                  <a:gd name="connsiteY12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87 w 10000"/>
                  <a:gd name="connsiteY46" fmla="*/ 3189 h 10000"/>
                  <a:gd name="connsiteX47" fmla="*/ 4429 w 10000"/>
                  <a:gd name="connsiteY47" fmla="*/ 3031 h 10000"/>
                  <a:gd name="connsiteX48" fmla="*/ 4282 w 10000"/>
                  <a:gd name="connsiteY48" fmla="*/ 2925 h 10000"/>
                  <a:gd name="connsiteX49" fmla="*/ 4311 w 10000"/>
                  <a:gd name="connsiteY49" fmla="*/ 2503 h 10000"/>
                  <a:gd name="connsiteX50" fmla="*/ 4253 w 10000"/>
                  <a:gd name="connsiteY50" fmla="*/ 2291 h 10000"/>
                  <a:gd name="connsiteX51" fmla="*/ 4222 w 10000"/>
                  <a:gd name="connsiteY51" fmla="*/ 1659 h 10000"/>
                  <a:gd name="connsiteX52" fmla="*/ 4282 w 10000"/>
                  <a:gd name="connsiteY52" fmla="*/ 1659 h 10000"/>
                  <a:gd name="connsiteX53" fmla="*/ 4194 w 10000"/>
                  <a:gd name="connsiteY53" fmla="*/ 1552 h 10000"/>
                  <a:gd name="connsiteX54" fmla="*/ 3930 w 10000"/>
                  <a:gd name="connsiteY54" fmla="*/ 1763 h 10000"/>
                  <a:gd name="connsiteX55" fmla="*/ 3871 w 10000"/>
                  <a:gd name="connsiteY55" fmla="*/ 1341 h 10000"/>
                  <a:gd name="connsiteX56" fmla="*/ 4077 w 10000"/>
                  <a:gd name="connsiteY56" fmla="*/ 602 h 10000"/>
                  <a:gd name="connsiteX57" fmla="*/ 3902 w 10000"/>
                  <a:gd name="connsiteY57" fmla="*/ 338 h 10000"/>
                  <a:gd name="connsiteX58" fmla="*/ 4493 w 10000"/>
                  <a:gd name="connsiteY58" fmla="*/ 0 h 10000"/>
                  <a:gd name="connsiteX59" fmla="*/ 3636 w 10000"/>
                  <a:gd name="connsiteY59" fmla="*/ 21 h 10000"/>
                  <a:gd name="connsiteX60" fmla="*/ 3550 w 10000"/>
                  <a:gd name="connsiteY60" fmla="*/ 233 h 10000"/>
                  <a:gd name="connsiteX61" fmla="*/ 3460 w 10000"/>
                  <a:gd name="connsiteY61" fmla="*/ 655 h 10000"/>
                  <a:gd name="connsiteX62" fmla="*/ 3343 w 10000"/>
                  <a:gd name="connsiteY62" fmla="*/ 708 h 10000"/>
                  <a:gd name="connsiteX63" fmla="*/ 3519 w 10000"/>
                  <a:gd name="connsiteY63" fmla="*/ 919 h 10000"/>
                  <a:gd name="connsiteX64" fmla="*/ 3550 w 10000"/>
                  <a:gd name="connsiteY64" fmla="*/ 1183 h 10000"/>
                  <a:gd name="connsiteX65" fmla="*/ 3460 w 10000"/>
                  <a:gd name="connsiteY65" fmla="*/ 1341 h 10000"/>
                  <a:gd name="connsiteX66" fmla="*/ 3550 w 10000"/>
                  <a:gd name="connsiteY66" fmla="*/ 1816 h 10000"/>
                  <a:gd name="connsiteX67" fmla="*/ 3489 w 10000"/>
                  <a:gd name="connsiteY67" fmla="*/ 2239 h 10000"/>
                  <a:gd name="connsiteX68" fmla="*/ 3050 w 10000"/>
                  <a:gd name="connsiteY68" fmla="*/ 2555 h 10000"/>
                  <a:gd name="connsiteX69" fmla="*/ 3021 w 10000"/>
                  <a:gd name="connsiteY69" fmla="*/ 2397 h 10000"/>
                  <a:gd name="connsiteX70" fmla="*/ 2992 w 10000"/>
                  <a:gd name="connsiteY70" fmla="*/ 2609 h 10000"/>
                  <a:gd name="connsiteX71" fmla="*/ 3108 w 10000"/>
                  <a:gd name="connsiteY71" fmla="*/ 2819 h 10000"/>
                  <a:gd name="connsiteX72" fmla="*/ 3402 w 10000"/>
                  <a:gd name="connsiteY72" fmla="*/ 2609 h 10000"/>
                  <a:gd name="connsiteX73" fmla="*/ 3519 w 10000"/>
                  <a:gd name="connsiteY73" fmla="*/ 2767 h 10000"/>
                  <a:gd name="connsiteX74" fmla="*/ 3314 w 10000"/>
                  <a:gd name="connsiteY74" fmla="*/ 2819 h 10000"/>
                  <a:gd name="connsiteX75" fmla="*/ 2378 w 10000"/>
                  <a:gd name="connsiteY75" fmla="*/ 2638 h 10000"/>
                  <a:gd name="connsiteX76" fmla="*/ 2570 w 10000"/>
                  <a:gd name="connsiteY76" fmla="*/ 2488 h 10000"/>
                  <a:gd name="connsiteX77" fmla="*/ 1994 w 10000"/>
                  <a:gd name="connsiteY77" fmla="*/ 2940 h 10000"/>
                  <a:gd name="connsiteX78" fmla="*/ 1929 w 10000"/>
                  <a:gd name="connsiteY78" fmla="*/ 3317 h 10000"/>
                  <a:gd name="connsiteX79" fmla="*/ 1929 w 10000"/>
                  <a:gd name="connsiteY79" fmla="*/ 3317 h 10000"/>
                  <a:gd name="connsiteX80" fmla="*/ 1789 w 10000"/>
                  <a:gd name="connsiteY80" fmla="*/ 3559 h 10000"/>
                  <a:gd name="connsiteX81" fmla="*/ 1554 w 10000"/>
                  <a:gd name="connsiteY81" fmla="*/ 3559 h 10000"/>
                  <a:gd name="connsiteX82" fmla="*/ 1378 w 10000"/>
                  <a:gd name="connsiteY82" fmla="*/ 3770 h 10000"/>
                  <a:gd name="connsiteX83" fmla="*/ 1145 w 10000"/>
                  <a:gd name="connsiteY83" fmla="*/ 3770 h 10000"/>
                  <a:gd name="connsiteX84" fmla="*/ 968 w 10000"/>
                  <a:gd name="connsiteY84" fmla="*/ 3981 h 10000"/>
                  <a:gd name="connsiteX85" fmla="*/ 851 w 10000"/>
                  <a:gd name="connsiteY85" fmla="*/ 3770 h 10000"/>
                  <a:gd name="connsiteX86" fmla="*/ 558 w 10000"/>
                  <a:gd name="connsiteY86" fmla="*/ 3717 h 10000"/>
                  <a:gd name="connsiteX87" fmla="*/ 0 w 10000"/>
                  <a:gd name="connsiteY87" fmla="*/ 4984 h 10000"/>
                  <a:gd name="connsiteX88" fmla="*/ 59 w 10000"/>
                  <a:gd name="connsiteY88" fmla="*/ 5249 h 10000"/>
                  <a:gd name="connsiteX89" fmla="*/ 118 w 10000"/>
                  <a:gd name="connsiteY89" fmla="*/ 5618 h 10000"/>
                  <a:gd name="connsiteX90" fmla="*/ 294 w 10000"/>
                  <a:gd name="connsiteY90" fmla="*/ 5935 h 10000"/>
                  <a:gd name="connsiteX91" fmla="*/ 528 w 10000"/>
                  <a:gd name="connsiteY91" fmla="*/ 6462 h 10000"/>
                  <a:gd name="connsiteX92" fmla="*/ 381 w 10000"/>
                  <a:gd name="connsiteY92" fmla="*/ 6358 h 10000"/>
                  <a:gd name="connsiteX93" fmla="*/ 733 w 10000"/>
                  <a:gd name="connsiteY93" fmla="*/ 6832 h 10000"/>
                  <a:gd name="connsiteX94" fmla="*/ 938 w 10000"/>
                  <a:gd name="connsiteY94" fmla="*/ 6780 h 10000"/>
                  <a:gd name="connsiteX95" fmla="*/ 910 w 10000"/>
                  <a:gd name="connsiteY95" fmla="*/ 6462 h 10000"/>
                  <a:gd name="connsiteX96" fmla="*/ 1085 w 10000"/>
                  <a:gd name="connsiteY96" fmla="*/ 6515 h 10000"/>
                  <a:gd name="connsiteX97" fmla="*/ 880 w 10000"/>
                  <a:gd name="connsiteY97" fmla="*/ 5882 h 10000"/>
                  <a:gd name="connsiteX98" fmla="*/ 1261 w 10000"/>
                  <a:gd name="connsiteY98" fmla="*/ 5618 h 10000"/>
                  <a:gd name="connsiteX99" fmla="*/ 1468 w 10000"/>
                  <a:gd name="connsiteY99" fmla="*/ 5618 h 10000"/>
                  <a:gd name="connsiteX100" fmla="*/ 1468 w 10000"/>
                  <a:gd name="connsiteY100" fmla="*/ 5882 h 10000"/>
                  <a:gd name="connsiteX101" fmla="*/ 1290 w 10000"/>
                  <a:gd name="connsiteY101" fmla="*/ 6040 h 10000"/>
                  <a:gd name="connsiteX102" fmla="*/ 1174 w 10000"/>
                  <a:gd name="connsiteY102" fmla="*/ 6727 h 10000"/>
                  <a:gd name="connsiteX103" fmla="*/ 1115 w 10000"/>
                  <a:gd name="connsiteY103" fmla="*/ 7043 h 10000"/>
                  <a:gd name="connsiteX104" fmla="*/ 1203 w 10000"/>
                  <a:gd name="connsiteY104" fmla="*/ 7466 h 10000"/>
                  <a:gd name="connsiteX105" fmla="*/ 1378 w 10000"/>
                  <a:gd name="connsiteY105" fmla="*/ 7783 h 10000"/>
                  <a:gd name="connsiteX106" fmla="*/ 1965 w 10000"/>
                  <a:gd name="connsiteY106" fmla="*/ 8416 h 10000"/>
                  <a:gd name="connsiteX107" fmla="*/ 2433 w 10000"/>
                  <a:gd name="connsiteY107" fmla="*/ 8891 h 10000"/>
                  <a:gd name="connsiteX108" fmla="*/ 2785 w 10000"/>
                  <a:gd name="connsiteY108" fmla="*/ 9103 h 10000"/>
                  <a:gd name="connsiteX109" fmla="*/ 3167 w 10000"/>
                  <a:gd name="connsiteY109" fmla="*/ 9313 h 10000"/>
                  <a:gd name="connsiteX110" fmla="*/ 3550 w 10000"/>
                  <a:gd name="connsiteY110" fmla="*/ 9525 h 10000"/>
                  <a:gd name="connsiteX111" fmla="*/ 3902 w 10000"/>
                  <a:gd name="connsiteY111" fmla="*/ 9631 h 10000"/>
                  <a:gd name="connsiteX112" fmla="*/ 4282 w 10000"/>
                  <a:gd name="connsiteY112" fmla="*/ 9789 h 10000"/>
                  <a:gd name="connsiteX113" fmla="*/ 4722 w 10000"/>
                  <a:gd name="connsiteY113" fmla="*/ 9948 h 10000"/>
                  <a:gd name="connsiteX114" fmla="*/ 5190 w 10000"/>
                  <a:gd name="connsiteY114" fmla="*/ 10000 h 10000"/>
                  <a:gd name="connsiteX115" fmla="*/ 5601 w 10000"/>
                  <a:gd name="connsiteY115" fmla="*/ 10000 h 10000"/>
                  <a:gd name="connsiteX116" fmla="*/ 6100 w 10000"/>
                  <a:gd name="connsiteY116" fmla="*/ 9948 h 10000"/>
                  <a:gd name="connsiteX117" fmla="*/ 6452 w 10000"/>
                  <a:gd name="connsiteY117" fmla="*/ 9841 h 10000"/>
                  <a:gd name="connsiteX118" fmla="*/ 6804 w 10000"/>
                  <a:gd name="connsiteY118" fmla="*/ 9737 h 10000"/>
                  <a:gd name="connsiteX119" fmla="*/ 7186 w 10000"/>
                  <a:gd name="connsiteY119" fmla="*/ 9578 h 10000"/>
                  <a:gd name="connsiteX120" fmla="*/ 7537 w 10000"/>
                  <a:gd name="connsiteY120" fmla="*/ 9419 h 10000"/>
                  <a:gd name="connsiteX121" fmla="*/ 7860 w 10000"/>
                  <a:gd name="connsiteY121" fmla="*/ 9209 h 10000"/>
                  <a:gd name="connsiteX122" fmla="*/ 8212 w 10000"/>
                  <a:gd name="connsiteY122" fmla="*/ 8997 h 10000"/>
                  <a:gd name="connsiteX123" fmla="*/ 8535 w 10000"/>
                  <a:gd name="connsiteY12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253 w 10000"/>
                  <a:gd name="connsiteY43" fmla="*/ 3084 h 10000"/>
                  <a:gd name="connsiteX44" fmla="*/ 4400 w 10000"/>
                  <a:gd name="connsiteY44" fmla="*/ 3084 h 10000"/>
                  <a:gd name="connsiteX45" fmla="*/ 4487 w 10000"/>
                  <a:gd name="connsiteY45" fmla="*/ 3189 h 10000"/>
                  <a:gd name="connsiteX46" fmla="*/ 4429 w 10000"/>
                  <a:gd name="connsiteY46" fmla="*/ 3031 h 10000"/>
                  <a:gd name="connsiteX47" fmla="*/ 4282 w 10000"/>
                  <a:gd name="connsiteY47" fmla="*/ 2925 h 10000"/>
                  <a:gd name="connsiteX48" fmla="*/ 4311 w 10000"/>
                  <a:gd name="connsiteY48" fmla="*/ 2503 h 10000"/>
                  <a:gd name="connsiteX49" fmla="*/ 4253 w 10000"/>
                  <a:gd name="connsiteY49" fmla="*/ 2291 h 10000"/>
                  <a:gd name="connsiteX50" fmla="*/ 4222 w 10000"/>
                  <a:gd name="connsiteY50" fmla="*/ 1659 h 10000"/>
                  <a:gd name="connsiteX51" fmla="*/ 4282 w 10000"/>
                  <a:gd name="connsiteY51" fmla="*/ 1659 h 10000"/>
                  <a:gd name="connsiteX52" fmla="*/ 4194 w 10000"/>
                  <a:gd name="connsiteY52" fmla="*/ 1552 h 10000"/>
                  <a:gd name="connsiteX53" fmla="*/ 3930 w 10000"/>
                  <a:gd name="connsiteY53" fmla="*/ 1763 h 10000"/>
                  <a:gd name="connsiteX54" fmla="*/ 3871 w 10000"/>
                  <a:gd name="connsiteY54" fmla="*/ 1341 h 10000"/>
                  <a:gd name="connsiteX55" fmla="*/ 4077 w 10000"/>
                  <a:gd name="connsiteY55" fmla="*/ 602 h 10000"/>
                  <a:gd name="connsiteX56" fmla="*/ 3902 w 10000"/>
                  <a:gd name="connsiteY56" fmla="*/ 338 h 10000"/>
                  <a:gd name="connsiteX57" fmla="*/ 4493 w 10000"/>
                  <a:gd name="connsiteY57" fmla="*/ 0 h 10000"/>
                  <a:gd name="connsiteX58" fmla="*/ 3636 w 10000"/>
                  <a:gd name="connsiteY58" fmla="*/ 21 h 10000"/>
                  <a:gd name="connsiteX59" fmla="*/ 3550 w 10000"/>
                  <a:gd name="connsiteY59" fmla="*/ 233 h 10000"/>
                  <a:gd name="connsiteX60" fmla="*/ 3460 w 10000"/>
                  <a:gd name="connsiteY60" fmla="*/ 655 h 10000"/>
                  <a:gd name="connsiteX61" fmla="*/ 3343 w 10000"/>
                  <a:gd name="connsiteY61" fmla="*/ 708 h 10000"/>
                  <a:gd name="connsiteX62" fmla="*/ 3519 w 10000"/>
                  <a:gd name="connsiteY62" fmla="*/ 919 h 10000"/>
                  <a:gd name="connsiteX63" fmla="*/ 3550 w 10000"/>
                  <a:gd name="connsiteY63" fmla="*/ 1183 h 10000"/>
                  <a:gd name="connsiteX64" fmla="*/ 3460 w 10000"/>
                  <a:gd name="connsiteY64" fmla="*/ 1341 h 10000"/>
                  <a:gd name="connsiteX65" fmla="*/ 3550 w 10000"/>
                  <a:gd name="connsiteY65" fmla="*/ 1816 h 10000"/>
                  <a:gd name="connsiteX66" fmla="*/ 3489 w 10000"/>
                  <a:gd name="connsiteY66" fmla="*/ 2239 h 10000"/>
                  <a:gd name="connsiteX67" fmla="*/ 3050 w 10000"/>
                  <a:gd name="connsiteY67" fmla="*/ 2555 h 10000"/>
                  <a:gd name="connsiteX68" fmla="*/ 3021 w 10000"/>
                  <a:gd name="connsiteY68" fmla="*/ 2397 h 10000"/>
                  <a:gd name="connsiteX69" fmla="*/ 2992 w 10000"/>
                  <a:gd name="connsiteY69" fmla="*/ 2609 h 10000"/>
                  <a:gd name="connsiteX70" fmla="*/ 3108 w 10000"/>
                  <a:gd name="connsiteY70" fmla="*/ 2819 h 10000"/>
                  <a:gd name="connsiteX71" fmla="*/ 3402 w 10000"/>
                  <a:gd name="connsiteY71" fmla="*/ 2609 h 10000"/>
                  <a:gd name="connsiteX72" fmla="*/ 3519 w 10000"/>
                  <a:gd name="connsiteY72" fmla="*/ 2767 h 10000"/>
                  <a:gd name="connsiteX73" fmla="*/ 3314 w 10000"/>
                  <a:gd name="connsiteY73" fmla="*/ 2819 h 10000"/>
                  <a:gd name="connsiteX74" fmla="*/ 2378 w 10000"/>
                  <a:gd name="connsiteY74" fmla="*/ 2638 h 10000"/>
                  <a:gd name="connsiteX75" fmla="*/ 2570 w 10000"/>
                  <a:gd name="connsiteY75" fmla="*/ 2488 h 10000"/>
                  <a:gd name="connsiteX76" fmla="*/ 1994 w 10000"/>
                  <a:gd name="connsiteY76" fmla="*/ 2940 h 10000"/>
                  <a:gd name="connsiteX77" fmla="*/ 1929 w 10000"/>
                  <a:gd name="connsiteY77" fmla="*/ 3317 h 10000"/>
                  <a:gd name="connsiteX78" fmla="*/ 1929 w 10000"/>
                  <a:gd name="connsiteY78" fmla="*/ 3317 h 10000"/>
                  <a:gd name="connsiteX79" fmla="*/ 1789 w 10000"/>
                  <a:gd name="connsiteY79" fmla="*/ 3559 h 10000"/>
                  <a:gd name="connsiteX80" fmla="*/ 1554 w 10000"/>
                  <a:gd name="connsiteY80" fmla="*/ 3559 h 10000"/>
                  <a:gd name="connsiteX81" fmla="*/ 1378 w 10000"/>
                  <a:gd name="connsiteY81" fmla="*/ 3770 h 10000"/>
                  <a:gd name="connsiteX82" fmla="*/ 1145 w 10000"/>
                  <a:gd name="connsiteY82" fmla="*/ 3770 h 10000"/>
                  <a:gd name="connsiteX83" fmla="*/ 968 w 10000"/>
                  <a:gd name="connsiteY83" fmla="*/ 3981 h 10000"/>
                  <a:gd name="connsiteX84" fmla="*/ 851 w 10000"/>
                  <a:gd name="connsiteY84" fmla="*/ 3770 h 10000"/>
                  <a:gd name="connsiteX85" fmla="*/ 558 w 10000"/>
                  <a:gd name="connsiteY85" fmla="*/ 3717 h 10000"/>
                  <a:gd name="connsiteX86" fmla="*/ 0 w 10000"/>
                  <a:gd name="connsiteY86" fmla="*/ 4984 h 10000"/>
                  <a:gd name="connsiteX87" fmla="*/ 59 w 10000"/>
                  <a:gd name="connsiteY87" fmla="*/ 5249 h 10000"/>
                  <a:gd name="connsiteX88" fmla="*/ 118 w 10000"/>
                  <a:gd name="connsiteY88" fmla="*/ 5618 h 10000"/>
                  <a:gd name="connsiteX89" fmla="*/ 294 w 10000"/>
                  <a:gd name="connsiteY89" fmla="*/ 5935 h 10000"/>
                  <a:gd name="connsiteX90" fmla="*/ 528 w 10000"/>
                  <a:gd name="connsiteY90" fmla="*/ 6462 h 10000"/>
                  <a:gd name="connsiteX91" fmla="*/ 381 w 10000"/>
                  <a:gd name="connsiteY91" fmla="*/ 6358 h 10000"/>
                  <a:gd name="connsiteX92" fmla="*/ 733 w 10000"/>
                  <a:gd name="connsiteY92" fmla="*/ 6832 h 10000"/>
                  <a:gd name="connsiteX93" fmla="*/ 938 w 10000"/>
                  <a:gd name="connsiteY93" fmla="*/ 6780 h 10000"/>
                  <a:gd name="connsiteX94" fmla="*/ 910 w 10000"/>
                  <a:gd name="connsiteY94" fmla="*/ 6462 h 10000"/>
                  <a:gd name="connsiteX95" fmla="*/ 1085 w 10000"/>
                  <a:gd name="connsiteY95" fmla="*/ 6515 h 10000"/>
                  <a:gd name="connsiteX96" fmla="*/ 880 w 10000"/>
                  <a:gd name="connsiteY96" fmla="*/ 5882 h 10000"/>
                  <a:gd name="connsiteX97" fmla="*/ 1261 w 10000"/>
                  <a:gd name="connsiteY97" fmla="*/ 5618 h 10000"/>
                  <a:gd name="connsiteX98" fmla="*/ 1468 w 10000"/>
                  <a:gd name="connsiteY98" fmla="*/ 5618 h 10000"/>
                  <a:gd name="connsiteX99" fmla="*/ 1468 w 10000"/>
                  <a:gd name="connsiteY99" fmla="*/ 5882 h 10000"/>
                  <a:gd name="connsiteX100" fmla="*/ 1290 w 10000"/>
                  <a:gd name="connsiteY100" fmla="*/ 6040 h 10000"/>
                  <a:gd name="connsiteX101" fmla="*/ 1174 w 10000"/>
                  <a:gd name="connsiteY101" fmla="*/ 6727 h 10000"/>
                  <a:gd name="connsiteX102" fmla="*/ 1115 w 10000"/>
                  <a:gd name="connsiteY102" fmla="*/ 7043 h 10000"/>
                  <a:gd name="connsiteX103" fmla="*/ 1203 w 10000"/>
                  <a:gd name="connsiteY103" fmla="*/ 7466 h 10000"/>
                  <a:gd name="connsiteX104" fmla="*/ 1378 w 10000"/>
                  <a:gd name="connsiteY104" fmla="*/ 7783 h 10000"/>
                  <a:gd name="connsiteX105" fmla="*/ 1965 w 10000"/>
                  <a:gd name="connsiteY105" fmla="*/ 8416 h 10000"/>
                  <a:gd name="connsiteX106" fmla="*/ 2433 w 10000"/>
                  <a:gd name="connsiteY106" fmla="*/ 8891 h 10000"/>
                  <a:gd name="connsiteX107" fmla="*/ 2785 w 10000"/>
                  <a:gd name="connsiteY107" fmla="*/ 9103 h 10000"/>
                  <a:gd name="connsiteX108" fmla="*/ 3167 w 10000"/>
                  <a:gd name="connsiteY108" fmla="*/ 9313 h 10000"/>
                  <a:gd name="connsiteX109" fmla="*/ 3550 w 10000"/>
                  <a:gd name="connsiteY109" fmla="*/ 9525 h 10000"/>
                  <a:gd name="connsiteX110" fmla="*/ 3902 w 10000"/>
                  <a:gd name="connsiteY110" fmla="*/ 9631 h 10000"/>
                  <a:gd name="connsiteX111" fmla="*/ 4282 w 10000"/>
                  <a:gd name="connsiteY111" fmla="*/ 9789 h 10000"/>
                  <a:gd name="connsiteX112" fmla="*/ 4722 w 10000"/>
                  <a:gd name="connsiteY112" fmla="*/ 9948 h 10000"/>
                  <a:gd name="connsiteX113" fmla="*/ 5190 w 10000"/>
                  <a:gd name="connsiteY113" fmla="*/ 10000 h 10000"/>
                  <a:gd name="connsiteX114" fmla="*/ 5601 w 10000"/>
                  <a:gd name="connsiteY114" fmla="*/ 10000 h 10000"/>
                  <a:gd name="connsiteX115" fmla="*/ 6100 w 10000"/>
                  <a:gd name="connsiteY115" fmla="*/ 9948 h 10000"/>
                  <a:gd name="connsiteX116" fmla="*/ 6452 w 10000"/>
                  <a:gd name="connsiteY116" fmla="*/ 9841 h 10000"/>
                  <a:gd name="connsiteX117" fmla="*/ 6804 w 10000"/>
                  <a:gd name="connsiteY117" fmla="*/ 9737 h 10000"/>
                  <a:gd name="connsiteX118" fmla="*/ 7186 w 10000"/>
                  <a:gd name="connsiteY118" fmla="*/ 9578 h 10000"/>
                  <a:gd name="connsiteX119" fmla="*/ 7537 w 10000"/>
                  <a:gd name="connsiteY119" fmla="*/ 9419 h 10000"/>
                  <a:gd name="connsiteX120" fmla="*/ 7860 w 10000"/>
                  <a:gd name="connsiteY120" fmla="*/ 9209 h 10000"/>
                  <a:gd name="connsiteX121" fmla="*/ 8212 w 10000"/>
                  <a:gd name="connsiteY121" fmla="*/ 8997 h 10000"/>
                  <a:gd name="connsiteX122" fmla="*/ 8535 w 10000"/>
                  <a:gd name="connsiteY12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253 w 10000"/>
                  <a:gd name="connsiteY42" fmla="*/ 3084 h 10000"/>
                  <a:gd name="connsiteX43" fmla="*/ 4400 w 10000"/>
                  <a:gd name="connsiteY43" fmla="*/ 3084 h 10000"/>
                  <a:gd name="connsiteX44" fmla="*/ 4487 w 10000"/>
                  <a:gd name="connsiteY44" fmla="*/ 3189 h 10000"/>
                  <a:gd name="connsiteX45" fmla="*/ 4429 w 10000"/>
                  <a:gd name="connsiteY45" fmla="*/ 3031 h 10000"/>
                  <a:gd name="connsiteX46" fmla="*/ 4282 w 10000"/>
                  <a:gd name="connsiteY46" fmla="*/ 2925 h 10000"/>
                  <a:gd name="connsiteX47" fmla="*/ 4311 w 10000"/>
                  <a:gd name="connsiteY47" fmla="*/ 2503 h 10000"/>
                  <a:gd name="connsiteX48" fmla="*/ 4253 w 10000"/>
                  <a:gd name="connsiteY48" fmla="*/ 2291 h 10000"/>
                  <a:gd name="connsiteX49" fmla="*/ 4222 w 10000"/>
                  <a:gd name="connsiteY49" fmla="*/ 1659 h 10000"/>
                  <a:gd name="connsiteX50" fmla="*/ 4282 w 10000"/>
                  <a:gd name="connsiteY50" fmla="*/ 1659 h 10000"/>
                  <a:gd name="connsiteX51" fmla="*/ 4194 w 10000"/>
                  <a:gd name="connsiteY51" fmla="*/ 1552 h 10000"/>
                  <a:gd name="connsiteX52" fmla="*/ 3930 w 10000"/>
                  <a:gd name="connsiteY52" fmla="*/ 1763 h 10000"/>
                  <a:gd name="connsiteX53" fmla="*/ 3871 w 10000"/>
                  <a:gd name="connsiteY53" fmla="*/ 1341 h 10000"/>
                  <a:gd name="connsiteX54" fmla="*/ 4077 w 10000"/>
                  <a:gd name="connsiteY54" fmla="*/ 602 h 10000"/>
                  <a:gd name="connsiteX55" fmla="*/ 3902 w 10000"/>
                  <a:gd name="connsiteY55" fmla="*/ 338 h 10000"/>
                  <a:gd name="connsiteX56" fmla="*/ 4493 w 10000"/>
                  <a:gd name="connsiteY56" fmla="*/ 0 h 10000"/>
                  <a:gd name="connsiteX57" fmla="*/ 3636 w 10000"/>
                  <a:gd name="connsiteY57" fmla="*/ 21 h 10000"/>
                  <a:gd name="connsiteX58" fmla="*/ 3550 w 10000"/>
                  <a:gd name="connsiteY58" fmla="*/ 233 h 10000"/>
                  <a:gd name="connsiteX59" fmla="*/ 3460 w 10000"/>
                  <a:gd name="connsiteY59" fmla="*/ 655 h 10000"/>
                  <a:gd name="connsiteX60" fmla="*/ 3343 w 10000"/>
                  <a:gd name="connsiteY60" fmla="*/ 708 h 10000"/>
                  <a:gd name="connsiteX61" fmla="*/ 3519 w 10000"/>
                  <a:gd name="connsiteY61" fmla="*/ 919 h 10000"/>
                  <a:gd name="connsiteX62" fmla="*/ 3550 w 10000"/>
                  <a:gd name="connsiteY62" fmla="*/ 1183 h 10000"/>
                  <a:gd name="connsiteX63" fmla="*/ 3460 w 10000"/>
                  <a:gd name="connsiteY63" fmla="*/ 1341 h 10000"/>
                  <a:gd name="connsiteX64" fmla="*/ 3550 w 10000"/>
                  <a:gd name="connsiteY64" fmla="*/ 1816 h 10000"/>
                  <a:gd name="connsiteX65" fmla="*/ 3489 w 10000"/>
                  <a:gd name="connsiteY65" fmla="*/ 2239 h 10000"/>
                  <a:gd name="connsiteX66" fmla="*/ 3050 w 10000"/>
                  <a:gd name="connsiteY66" fmla="*/ 2555 h 10000"/>
                  <a:gd name="connsiteX67" fmla="*/ 3021 w 10000"/>
                  <a:gd name="connsiteY67" fmla="*/ 2397 h 10000"/>
                  <a:gd name="connsiteX68" fmla="*/ 2992 w 10000"/>
                  <a:gd name="connsiteY68" fmla="*/ 2609 h 10000"/>
                  <a:gd name="connsiteX69" fmla="*/ 3108 w 10000"/>
                  <a:gd name="connsiteY69" fmla="*/ 2819 h 10000"/>
                  <a:gd name="connsiteX70" fmla="*/ 3402 w 10000"/>
                  <a:gd name="connsiteY70" fmla="*/ 2609 h 10000"/>
                  <a:gd name="connsiteX71" fmla="*/ 3519 w 10000"/>
                  <a:gd name="connsiteY71" fmla="*/ 2767 h 10000"/>
                  <a:gd name="connsiteX72" fmla="*/ 3314 w 10000"/>
                  <a:gd name="connsiteY72" fmla="*/ 2819 h 10000"/>
                  <a:gd name="connsiteX73" fmla="*/ 2378 w 10000"/>
                  <a:gd name="connsiteY73" fmla="*/ 2638 h 10000"/>
                  <a:gd name="connsiteX74" fmla="*/ 2570 w 10000"/>
                  <a:gd name="connsiteY74" fmla="*/ 2488 h 10000"/>
                  <a:gd name="connsiteX75" fmla="*/ 1994 w 10000"/>
                  <a:gd name="connsiteY75" fmla="*/ 2940 h 10000"/>
                  <a:gd name="connsiteX76" fmla="*/ 1929 w 10000"/>
                  <a:gd name="connsiteY76" fmla="*/ 3317 h 10000"/>
                  <a:gd name="connsiteX77" fmla="*/ 1929 w 10000"/>
                  <a:gd name="connsiteY77" fmla="*/ 3317 h 10000"/>
                  <a:gd name="connsiteX78" fmla="*/ 1789 w 10000"/>
                  <a:gd name="connsiteY78" fmla="*/ 3559 h 10000"/>
                  <a:gd name="connsiteX79" fmla="*/ 1554 w 10000"/>
                  <a:gd name="connsiteY79" fmla="*/ 3559 h 10000"/>
                  <a:gd name="connsiteX80" fmla="*/ 1378 w 10000"/>
                  <a:gd name="connsiteY80" fmla="*/ 3770 h 10000"/>
                  <a:gd name="connsiteX81" fmla="*/ 1145 w 10000"/>
                  <a:gd name="connsiteY81" fmla="*/ 3770 h 10000"/>
                  <a:gd name="connsiteX82" fmla="*/ 968 w 10000"/>
                  <a:gd name="connsiteY82" fmla="*/ 3981 h 10000"/>
                  <a:gd name="connsiteX83" fmla="*/ 851 w 10000"/>
                  <a:gd name="connsiteY83" fmla="*/ 3770 h 10000"/>
                  <a:gd name="connsiteX84" fmla="*/ 558 w 10000"/>
                  <a:gd name="connsiteY84" fmla="*/ 3717 h 10000"/>
                  <a:gd name="connsiteX85" fmla="*/ 0 w 10000"/>
                  <a:gd name="connsiteY85" fmla="*/ 4984 h 10000"/>
                  <a:gd name="connsiteX86" fmla="*/ 59 w 10000"/>
                  <a:gd name="connsiteY86" fmla="*/ 5249 h 10000"/>
                  <a:gd name="connsiteX87" fmla="*/ 118 w 10000"/>
                  <a:gd name="connsiteY87" fmla="*/ 5618 h 10000"/>
                  <a:gd name="connsiteX88" fmla="*/ 294 w 10000"/>
                  <a:gd name="connsiteY88" fmla="*/ 5935 h 10000"/>
                  <a:gd name="connsiteX89" fmla="*/ 528 w 10000"/>
                  <a:gd name="connsiteY89" fmla="*/ 6462 h 10000"/>
                  <a:gd name="connsiteX90" fmla="*/ 381 w 10000"/>
                  <a:gd name="connsiteY90" fmla="*/ 6358 h 10000"/>
                  <a:gd name="connsiteX91" fmla="*/ 733 w 10000"/>
                  <a:gd name="connsiteY91" fmla="*/ 6832 h 10000"/>
                  <a:gd name="connsiteX92" fmla="*/ 938 w 10000"/>
                  <a:gd name="connsiteY92" fmla="*/ 6780 h 10000"/>
                  <a:gd name="connsiteX93" fmla="*/ 910 w 10000"/>
                  <a:gd name="connsiteY93" fmla="*/ 6462 h 10000"/>
                  <a:gd name="connsiteX94" fmla="*/ 1085 w 10000"/>
                  <a:gd name="connsiteY94" fmla="*/ 6515 h 10000"/>
                  <a:gd name="connsiteX95" fmla="*/ 880 w 10000"/>
                  <a:gd name="connsiteY95" fmla="*/ 5882 h 10000"/>
                  <a:gd name="connsiteX96" fmla="*/ 1261 w 10000"/>
                  <a:gd name="connsiteY96" fmla="*/ 5618 h 10000"/>
                  <a:gd name="connsiteX97" fmla="*/ 1468 w 10000"/>
                  <a:gd name="connsiteY97" fmla="*/ 5618 h 10000"/>
                  <a:gd name="connsiteX98" fmla="*/ 1468 w 10000"/>
                  <a:gd name="connsiteY98" fmla="*/ 5882 h 10000"/>
                  <a:gd name="connsiteX99" fmla="*/ 1290 w 10000"/>
                  <a:gd name="connsiteY99" fmla="*/ 6040 h 10000"/>
                  <a:gd name="connsiteX100" fmla="*/ 1174 w 10000"/>
                  <a:gd name="connsiteY100" fmla="*/ 6727 h 10000"/>
                  <a:gd name="connsiteX101" fmla="*/ 1115 w 10000"/>
                  <a:gd name="connsiteY101" fmla="*/ 7043 h 10000"/>
                  <a:gd name="connsiteX102" fmla="*/ 1203 w 10000"/>
                  <a:gd name="connsiteY102" fmla="*/ 7466 h 10000"/>
                  <a:gd name="connsiteX103" fmla="*/ 1378 w 10000"/>
                  <a:gd name="connsiteY103" fmla="*/ 7783 h 10000"/>
                  <a:gd name="connsiteX104" fmla="*/ 1965 w 10000"/>
                  <a:gd name="connsiteY104" fmla="*/ 8416 h 10000"/>
                  <a:gd name="connsiteX105" fmla="*/ 2433 w 10000"/>
                  <a:gd name="connsiteY105" fmla="*/ 8891 h 10000"/>
                  <a:gd name="connsiteX106" fmla="*/ 2785 w 10000"/>
                  <a:gd name="connsiteY106" fmla="*/ 9103 h 10000"/>
                  <a:gd name="connsiteX107" fmla="*/ 3167 w 10000"/>
                  <a:gd name="connsiteY107" fmla="*/ 9313 h 10000"/>
                  <a:gd name="connsiteX108" fmla="*/ 3550 w 10000"/>
                  <a:gd name="connsiteY108" fmla="*/ 9525 h 10000"/>
                  <a:gd name="connsiteX109" fmla="*/ 3902 w 10000"/>
                  <a:gd name="connsiteY109" fmla="*/ 9631 h 10000"/>
                  <a:gd name="connsiteX110" fmla="*/ 4282 w 10000"/>
                  <a:gd name="connsiteY110" fmla="*/ 9789 h 10000"/>
                  <a:gd name="connsiteX111" fmla="*/ 4722 w 10000"/>
                  <a:gd name="connsiteY111" fmla="*/ 9948 h 10000"/>
                  <a:gd name="connsiteX112" fmla="*/ 5190 w 10000"/>
                  <a:gd name="connsiteY112" fmla="*/ 10000 h 10000"/>
                  <a:gd name="connsiteX113" fmla="*/ 5601 w 10000"/>
                  <a:gd name="connsiteY113" fmla="*/ 10000 h 10000"/>
                  <a:gd name="connsiteX114" fmla="*/ 6100 w 10000"/>
                  <a:gd name="connsiteY114" fmla="*/ 9948 h 10000"/>
                  <a:gd name="connsiteX115" fmla="*/ 6452 w 10000"/>
                  <a:gd name="connsiteY115" fmla="*/ 9841 h 10000"/>
                  <a:gd name="connsiteX116" fmla="*/ 6804 w 10000"/>
                  <a:gd name="connsiteY116" fmla="*/ 9737 h 10000"/>
                  <a:gd name="connsiteX117" fmla="*/ 7186 w 10000"/>
                  <a:gd name="connsiteY117" fmla="*/ 9578 h 10000"/>
                  <a:gd name="connsiteX118" fmla="*/ 7537 w 10000"/>
                  <a:gd name="connsiteY118" fmla="*/ 9419 h 10000"/>
                  <a:gd name="connsiteX119" fmla="*/ 7860 w 10000"/>
                  <a:gd name="connsiteY119" fmla="*/ 9209 h 10000"/>
                  <a:gd name="connsiteX120" fmla="*/ 8212 w 10000"/>
                  <a:gd name="connsiteY120" fmla="*/ 8997 h 10000"/>
                  <a:gd name="connsiteX121" fmla="*/ 8535 w 10000"/>
                  <a:gd name="connsiteY12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87 w 10000"/>
                  <a:gd name="connsiteY43" fmla="*/ 3189 h 10000"/>
                  <a:gd name="connsiteX44" fmla="*/ 4429 w 10000"/>
                  <a:gd name="connsiteY44" fmla="*/ 3031 h 10000"/>
                  <a:gd name="connsiteX45" fmla="*/ 4282 w 10000"/>
                  <a:gd name="connsiteY45" fmla="*/ 2925 h 10000"/>
                  <a:gd name="connsiteX46" fmla="*/ 4311 w 10000"/>
                  <a:gd name="connsiteY46" fmla="*/ 2503 h 10000"/>
                  <a:gd name="connsiteX47" fmla="*/ 4253 w 10000"/>
                  <a:gd name="connsiteY47" fmla="*/ 2291 h 10000"/>
                  <a:gd name="connsiteX48" fmla="*/ 4222 w 10000"/>
                  <a:gd name="connsiteY48" fmla="*/ 1659 h 10000"/>
                  <a:gd name="connsiteX49" fmla="*/ 4282 w 10000"/>
                  <a:gd name="connsiteY49" fmla="*/ 1659 h 10000"/>
                  <a:gd name="connsiteX50" fmla="*/ 4194 w 10000"/>
                  <a:gd name="connsiteY50" fmla="*/ 1552 h 10000"/>
                  <a:gd name="connsiteX51" fmla="*/ 3930 w 10000"/>
                  <a:gd name="connsiteY51" fmla="*/ 1763 h 10000"/>
                  <a:gd name="connsiteX52" fmla="*/ 3871 w 10000"/>
                  <a:gd name="connsiteY52" fmla="*/ 1341 h 10000"/>
                  <a:gd name="connsiteX53" fmla="*/ 4077 w 10000"/>
                  <a:gd name="connsiteY53" fmla="*/ 602 h 10000"/>
                  <a:gd name="connsiteX54" fmla="*/ 3902 w 10000"/>
                  <a:gd name="connsiteY54" fmla="*/ 338 h 10000"/>
                  <a:gd name="connsiteX55" fmla="*/ 4493 w 10000"/>
                  <a:gd name="connsiteY55" fmla="*/ 0 h 10000"/>
                  <a:gd name="connsiteX56" fmla="*/ 3636 w 10000"/>
                  <a:gd name="connsiteY56" fmla="*/ 21 h 10000"/>
                  <a:gd name="connsiteX57" fmla="*/ 3550 w 10000"/>
                  <a:gd name="connsiteY57" fmla="*/ 233 h 10000"/>
                  <a:gd name="connsiteX58" fmla="*/ 3460 w 10000"/>
                  <a:gd name="connsiteY58" fmla="*/ 655 h 10000"/>
                  <a:gd name="connsiteX59" fmla="*/ 3343 w 10000"/>
                  <a:gd name="connsiteY59" fmla="*/ 708 h 10000"/>
                  <a:gd name="connsiteX60" fmla="*/ 3519 w 10000"/>
                  <a:gd name="connsiteY60" fmla="*/ 919 h 10000"/>
                  <a:gd name="connsiteX61" fmla="*/ 3550 w 10000"/>
                  <a:gd name="connsiteY61" fmla="*/ 1183 h 10000"/>
                  <a:gd name="connsiteX62" fmla="*/ 3460 w 10000"/>
                  <a:gd name="connsiteY62" fmla="*/ 1341 h 10000"/>
                  <a:gd name="connsiteX63" fmla="*/ 3550 w 10000"/>
                  <a:gd name="connsiteY63" fmla="*/ 1816 h 10000"/>
                  <a:gd name="connsiteX64" fmla="*/ 3489 w 10000"/>
                  <a:gd name="connsiteY64" fmla="*/ 2239 h 10000"/>
                  <a:gd name="connsiteX65" fmla="*/ 3050 w 10000"/>
                  <a:gd name="connsiteY65" fmla="*/ 2555 h 10000"/>
                  <a:gd name="connsiteX66" fmla="*/ 3021 w 10000"/>
                  <a:gd name="connsiteY66" fmla="*/ 2397 h 10000"/>
                  <a:gd name="connsiteX67" fmla="*/ 2992 w 10000"/>
                  <a:gd name="connsiteY67" fmla="*/ 2609 h 10000"/>
                  <a:gd name="connsiteX68" fmla="*/ 3108 w 10000"/>
                  <a:gd name="connsiteY68" fmla="*/ 2819 h 10000"/>
                  <a:gd name="connsiteX69" fmla="*/ 3402 w 10000"/>
                  <a:gd name="connsiteY69" fmla="*/ 2609 h 10000"/>
                  <a:gd name="connsiteX70" fmla="*/ 3519 w 10000"/>
                  <a:gd name="connsiteY70" fmla="*/ 2767 h 10000"/>
                  <a:gd name="connsiteX71" fmla="*/ 3314 w 10000"/>
                  <a:gd name="connsiteY71" fmla="*/ 2819 h 10000"/>
                  <a:gd name="connsiteX72" fmla="*/ 2378 w 10000"/>
                  <a:gd name="connsiteY72" fmla="*/ 2638 h 10000"/>
                  <a:gd name="connsiteX73" fmla="*/ 2570 w 10000"/>
                  <a:gd name="connsiteY73" fmla="*/ 2488 h 10000"/>
                  <a:gd name="connsiteX74" fmla="*/ 1994 w 10000"/>
                  <a:gd name="connsiteY74" fmla="*/ 2940 h 10000"/>
                  <a:gd name="connsiteX75" fmla="*/ 1929 w 10000"/>
                  <a:gd name="connsiteY75" fmla="*/ 3317 h 10000"/>
                  <a:gd name="connsiteX76" fmla="*/ 1929 w 10000"/>
                  <a:gd name="connsiteY76" fmla="*/ 3317 h 10000"/>
                  <a:gd name="connsiteX77" fmla="*/ 1789 w 10000"/>
                  <a:gd name="connsiteY77" fmla="*/ 3559 h 10000"/>
                  <a:gd name="connsiteX78" fmla="*/ 1554 w 10000"/>
                  <a:gd name="connsiteY78" fmla="*/ 3559 h 10000"/>
                  <a:gd name="connsiteX79" fmla="*/ 1378 w 10000"/>
                  <a:gd name="connsiteY79" fmla="*/ 3770 h 10000"/>
                  <a:gd name="connsiteX80" fmla="*/ 1145 w 10000"/>
                  <a:gd name="connsiteY80" fmla="*/ 3770 h 10000"/>
                  <a:gd name="connsiteX81" fmla="*/ 968 w 10000"/>
                  <a:gd name="connsiteY81" fmla="*/ 3981 h 10000"/>
                  <a:gd name="connsiteX82" fmla="*/ 851 w 10000"/>
                  <a:gd name="connsiteY82" fmla="*/ 3770 h 10000"/>
                  <a:gd name="connsiteX83" fmla="*/ 558 w 10000"/>
                  <a:gd name="connsiteY83" fmla="*/ 3717 h 10000"/>
                  <a:gd name="connsiteX84" fmla="*/ 0 w 10000"/>
                  <a:gd name="connsiteY84" fmla="*/ 4984 h 10000"/>
                  <a:gd name="connsiteX85" fmla="*/ 59 w 10000"/>
                  <a:gd name="connsiteY85" fmla="*/ 5249 h 10000"/>
                  <a:gd name="connsiteX86" fmla="*/ 118 w 10000"/>
                  <a:gd name="connsiteY86" fmla="*/ 5618 h 10000"/>
                  <a:gd name="connsiteX87" fmla="*/ 294 w 10000"/>
                  <a:gd name="connsiteY87" fmla="*/ 5935 h 10000"/>
                  <a:gd name="connsiteX88" fmla="*/ 528 w 10000"/>
                  <a:gd name="connsiteY88" fmla="*/ 6462 h 10000"/>
                  <a:gd name="connsiteX89" fmla="*/ 381 w 10000"/>
                  <a:gd name="connsiteY89" fmla="*/ 6358 h 10000"/>
                  <a:gd name="connsiteX90" fmla="*/ 733 w 10000"/>
                  <a:gd name="connsiteY90" fmla="*/ 6832 h 10000"/>
                  <a:gd name="connsiteX91" fmla="*/ 938 w 10000"/>
                  <a:gd name="connsiteY91" fmla="*/ 6780 h 10000"/>
                  <a:gd name="connsiteX92" fmla="*/ 910 w 10000"/>
                  <a:gd name="connsiteY92" fmla="*/ 6462 h 10000"/>
                  <a:gd name="connsiteX93" fmla="*/ 1085 w 10000"/>
                  <a:gd name="connsiteY93" fmla="*/ 6515 h 10000"/>
                  <a:gd name="connsiteX94" fmla="*/ 880 w 10000"/>
                  <a:gd name="connsiteY94" fmla="*/ 5882 h 10000"/>
                  <a:gd name="connsiteX95" fmla="*/ 1261 w 10000"/>
                  <a:gd name="connsiteY95" fmla="*/ 5618 h 10000"/>
                  <a:gd name="connsiteX96" fmla="*/ 1468 w 10000"/>
                  <a:gd name="connsiteY96" fmla="*/ 5618 h 10000"/>
                  <a:gd name="connsiteX97" fmla="*/ 1468 w 10000"/>
                  <a:gd name="connsiteY97" fmla="*/ 5882 h 10000"/>
                  <a:gd name="connsiteX98" fmla="*/ 1290 w 10000"/>
                  <a:gd name="connsiteY98" fmla="*/ 6040 h 10000"/>
                  <a:gd name="connsiteX99" fmla="*/ 1174 w 10000"/>
                  <a:gd name="connsiteY99" fmla="*/ 6727 h 10000"/>
                  <a:gd name="connsiteX100" fmla="*/ 1115 w 10000"/>
                  <a:gd name="connsiteY100" fmla="*/ 7043 h 10000"/>
                  <a:gd name="connsiteX101" fmla="*/ 1203 w 10000"/>
                  <a:gd name="connsiteY101" fmla="*/ 7466 h 10000"/>
                  <a:gd name="connsiteX102" fmla="*/ 1378 w 10000"/>
                  <a:gd name="connsiteY102" fmla="*/ 7783 h 10000"/>
                  <a:gd name="connsiteX103" fmla="*/ 1965 w 10000"/>
                  <a:gd name="connsiteY103" fmla="*/ 8416 h 10000"/>
                  <a:gd name="connsiteX104" fmla="*/ 2433 w 10000"/>
                  <a:gd name="connsiteY104" fmla="*/ 8891 h 10000"/>
                  <a:gd name="connsiteX105" fmla="*/ 2785 w 10000"/>
                  <a:gd name="connsiteY105" fmla="*/ 9103 h 10000"/>
                  <a:gd name="connsiteX106" fmla="*/ 3167 w 10000"/>
                  <a:gd name="connsiteY106" fmla="*/ 9313 h 10000"/>
                  <a:gd name="connsiteX107" fmla="*/ 3550 w 10000"/>
                  <a:gd name="connsiteY107" fmla="*/ 9525 h 10000"/>
                  <a:gd name="connsiteX108" fmla="*/ 3902 w 10000"/>
                  <a:gd name="connsiteY108" fmla="*/ 9631 h 10000"/>
                  <a:gd name="connsiteX109" fmla="*/ 4282 w 10000"/>
                  <a:gd name="connsiteY109" fmla="*/ 9789 h 10000"/>
                  <a:gd name="connsiteX110" fmla="*/ 4722 w 10000"/>
                  <a:gd name="connsiteY110" fmla="*/ 9948 h 10000"/>
                  <a:gd name="connsiteX111" fmla="*/ 5190 w 10000"/>
                  <a:gd name="connsiteY111" fmla="*/ 10000 h 10000"/>
                  <a:gd name="connsiteX112" fmla="*/ 5601 w 10000"/>
                  <a:gd name="connsiteY112" fmla="*/ 10000 h 10000"/>
                  <a:gd name="connsiteX113" fmla="*/ 6100 w 10000"/>
                  <a:gd name="connsiteY113" fmla="*/ 9948 h 10000"/>
                  <a:gd name="connsiteX114" fmla="*/ 6452 w 10000"/>
                  <a:gd name="connsiteY114" fmla="*/ 9841 h 10000"/>
                  <a:gd name="connsiteX115" fmla="*/ 6804 w 10000"/>
                  <a:gd name="connsiteY115" fmla="*/ 9737 h 10000"/>
                  <a:gd name="connsiteX116" fmla="*/ 7186 w 10000"/>
                  <a:gd name="connsiteY116" fmla="*/ 9578 h 10000"/>
                  <a:gd name="connsiteX117" fmla="*/ 7537 w 10000"/>
                  <a:gd name="connsiteY117" fmla="*/ 9419 h 10000"/>
                  <a:gd name="connsiteX118" fmla="*/ 7860 w 10000"/>
                  <a:gd name="connsiteY118" fmla="*/ 9209 h 10000"/>
                  <a:gd name="connsiteX119" fmla="*/ 8212 w 10000"/>
                  <a:gd name="connsiteY119" fmla="*/ 8997 h 10000"/>
                  <a:gd name="connsiteX120" fmla="*/ 8535 w 10000"/>
                  <a:gd name="connsiteY12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29 w 10000"/>
                  <a:gd name="connsiteY43" fmla="*/ 3031 h 10000"/>
                  <a:gd name="connsiteX44" fmla="*/ 4282 w 10000"/>
                  <a:gd name="connsiteY44" fmla="*/ 2925 h 10000"/>
                  <a:gd name="connsiteX45" fmla="*/ 4311 w 10000"/>
                  <a:gd name="connsiteY45" fmla="*/ 2503 h 10000"/>
                  <a:gd name="connsiteX46" fmla="*/ 4253 w 10000"/>
                  <a:gd name="connsiteY46" fmla="*/ 2291 h 10000"/>
                  <a:gd name="connsiteX47" fmla="*/ 4222 w 10000"/>
                  <a:gd name="connsiteY47" fmla="*/ 1659 h 10000"/>
                  <a:gd name="connsiteX48" fmla="*/ 4282 w 10000"/>
                  <a:gd name="connsiteY48" fmla="*/ 1659 h 10000"/>
                  <a:gd name="connsiteX49" fmla="*/ 4194 w 10000"/>
                  <a:gd name="connsiteY49" fmla="*/ 1552 h 10000"/>
                  <a:gd name="connsiteX50" fmla="*/ 3930 w 10000"/>
                  <a:gd name="connsiteY50" fmla="*/ 1763 h 10000"/>
                  <a:gd name="connsiteX51" fmla="*/ 3871 w 10000"/>
                  <a:gd name="connsiteY51" fmla="*/ 1341 h 10000"/>
                  <a:gd name="connsiteX52" fmla="*/ 4077 w 10000"/>
                  <a:gd name="connsiteY52" fmla="*/ 602 h 10000"/>
                  <a:gd name="connsiteX53" fmla="*/ 3902 w 10000"/>
                  <a:gd name="connsiteY53" fmla="*/ 338 h 10000"/>
                  <a:gd name="connsiteX54" fmla="*/ 4493 w 10000"/>
                  <a:gd name="connsiteY54" fmla="*/ 0 h 10000"/>
                  <a:gd name="connsiteX55" fmla="*/ 3636 w 10000"/>
                  <a:gd name="connsiteY55" fmla="*/ 21 h 10000"/>
                  <a:gd name="connsiteX56" fmla="*/ 3550 w 10000"/>
                  <a:gd name="connsiteY56" fmla="*/ 233 h 10000"/>
                  <a:gd name="connsiteX57" fmla="*/ 3460 w 10000"/>
                  <a:gd name="connsiteY57" fmla="*/ 655 h 10000"/>
                  <a:gd name="connsiteX58" fmla="*/ 3343 w 10000"/>
                  <a:gd name="connsiteY58" fmla="*/ 708 h 10000"/>
                  <a:gd name="connsiteX59" fmla="*/ 3519 w 10000"/>
                  <a:gd name="connsiteY59" fmla="*/ 919 h 10000"/>
                  <a:gd name="connsiteX60" fmla="*/ 3550 w 10000"/>
                  <a:gd name="connsiteY60" fmla="*/ 1183 h 10000"/>
                  <a:gd name="connsiteX61" fmla="*/ 3460 w 10000"/>
                  <a:gd name="connsiteY61" fmla="*/ 1341 h 10000"/>
                  <a:gd name="connsiteX62" fmla="*/ 3550 w 10000"/>
                  <a:gd name="connsiteY62" fmla="*/ 1816 h 10000"/>
                  <a:gd name="connsiteX63" fmla="*/ 3489 w 10000"/>
                  <a:gd name="connsiteY63" fmla="*/ 2239 h 10000"/>
                  <a:gd name="connsiteX64" fmla="*/ 3050 w 10000"/>
                  <a:gd name="connsiteY64" fmla="*/ 2555 h 10000"/>
                  <a:gd name="connsiteX65" fmla="*/ 3021 w 10000"/>
                  <a:gd name="connsiteY65" fmla="*/ 2397 h 10000"/>
                  <a:gd name="connsiteX66" fmla="*/ 2992 w 10000"/>
                  <a:gd name="connsiteY66" fmla="*/ 2609 h 10000"/>
                  <a:gd name="connsiteX67" fmla="*/ 3108 w 10000"/>
                  <a:gd name="connsiteY67" fmla="*/ 2819 h 10000"/>
                  <a:gd name="connsiteX68" fmla="*/ 3402 w 10000"/>
                  <a:gd name="connsiteY68" fmla="*/ 2609 h 10000"/>
                  <a:gd name="connsiteX69" fmla="*/ 3519 w 10000"/>
                  <a:gd name="connsiteY69" fmla="*/ 2767 h 10000"/>
                  <a:gd name="connsiteX70" fmla="*/ 3314 w 10000"/>
                  <a:gd name="connsiteY70" fmla="*/ 2819 h 10000"/>
                  <a:gd name="connsiteX71" fmla="*/ 2378 w 10000"/>
                  <a:gd name="connsiteY71" fmla="*/ 2638 h 10000"/>
                  <a:gd name="connsiteX72" fmla="*/ 2570 w 10000"/>
                  <a:gd name="connsiteY72" fmla="*/ 2488 h 10000"/>
                  <a:gd name="connsiteX73" fmla="*/ 1994 w 10000"/>
                  <a:gd name="connsiteY73" fmla="*/ 2940 h 10000"/>
                  <a:gd name="connsiteX74" fmla="*/ 1929 w 10000"/>
                  <a:gd name="connsiteY74" fmla="*/ 3317 h 10000"/>
                  <a:gd name="connsiteX75" fmla="*/ 1929 w 10000"/>
                  <a:gd name="connsiteY75" fmla="*/ 3317 h 10000"/>
                  <a:gd name="connsiteX76" fmla="*/ 1789 w 10000"/>
                  <a:gd name="connsiteY76" fmla="*/ 3559 h 10000"/>
                  <a:gd name="connsiteX77" fmla="*/ 1554 w 10000"/>
                  <a:gd name="connsiteY77" fmla="*/ 3559 h 10000"/>
                  <a:gd name="connsiteX78" fmla="*/ 1378 w 10000"/>
                  <a:gd name="connsiteY78" fmla="*/ 3770 h 10000"/>
                  <a:gd name="connsiteX79" fmla="*/ 1145 w 10000"/>
                  <a:gd name="connsiteY79" fmla="*/ 3770 h 10000"/>
                  <a:gd name="connsiteX80" fmla="*/ 968 w 10000"/>
                  <a:gd name="connsiteY80" fmla="*/ 3981 h 10000"/>
                  <a:gd name="connsiteX81" fmla="*/ 851 w 10000"/>
                  <a:gd name="connsiteY81" fmla="*/ 3770 h 10000"/>
                  <a:gd name="connsiteX82" fmla="*/ 558 w 10000"/>
                  <a:gd name="connsiteY82" fmla="*/ 3717 h 10000"/>
                  <a:gd name="connsiteX83" fmla="*/ 0 w 10000"/>
                  <a:gd name="connsiteY83" fmla="*/ 4984 h 10000"/>
                  <a:gd name="connsiteX84" fmla="*/ 59 w 10000"/>
                  <a:gd name="connsiteY84" fmla="*/ 5249 h 10000"/>
                  <a:gd name="connsiteX85" fmla="*/ 118 w 10000"/>
                  <a:gd name="connsiteY85" fmla="*/ 5618 h 10000"/>
                  <a:gd name="connsiteX86" fmla="*/ 294 w 10000"/>
                  <a:gd name="connsiteY86" fmla="*/ 5935 h 10000"/>
                  <a:gd name="connsiteX87" fmla="*/ 528 w 10000"/>
                  <a:gd name="connsiteY87" fmla="*/ 6462 h 10000"/>
                  <a:gd name="connsiteX88" fmla="*/ 381 w 10000"/>
                  <a:gd name="connsiteY88" fmla="*/ 6358 h 10000"/>
                  <a:gd name="connsiteX89" fmla="*/ 733 w 10000"/>
                  <a:gd name="connsiteY89" fmla="*/ 6832 h 10000"/>
                  <a:gd name="connsiteX90" fmla="*/ 938 w 10000"/>
                  <a:gd name="connsiteY90" fmla="*/ 6780 h 10000"/>
                  <a:gd name="connsiteX91" fmla="*/ 910 w 10000"/>
                  <a:gd name="connsiteY91" fmla="*/ 6462 h 10000"/>
                  <a:gd name="connsiteX92" fmla="*/ 1085 w 10000"/>
                  <a:gd name="connsiteY92" fmla="*/ 6515 h 10000"/>
                  <a:gd name="connsiteX93" fmla="*/ 880 w 10000"/>
                  <a:gd name="connsiteY93" fmla="*/ 5882 h 10000"/>
                  <a:gd name="connsiteX94" fmla="*/ 1261 w 10000"/>
                  <a:gd name="connsiteY94" fmla="*/ 5618 h 10000"/>
                  <a:gd name="connsiteX95" fmla="*/ 1468 w 10000"/>
                  <a:gd name="connsiteY95" fmla="*/ 5618 h 10000"/>
                  <a:gd name="connsiteX96" fmla="*/ 1468 w 10000"/>
                  <a:gd name="connsiteY96" fmla="*/ 5882 h 10000"/>
                  <a:gd name="connsiteX97" fmla="*/ 1290 w 10000"/>
                  <a:gd name="connsiteY97" fmla="*/ 6040 h 10000"/>
                  <a:gd name="connsiteX98" fmla="*/ 1174 w 10000"/>
                  <a:gd name="connsiteY98" fmla="*/ 6727 h 10000"/>
                  <a:gd name="connsiteX99" fmla="*/ 1115 w 10000"/>
                  <a:gd name="connsiteY99" fmla="*/ 7043 h 10000"/>
                  <a:gd name="connsiteX100" fmla="*/ 1203 w 10000"/>
                  <a:gd name="connsiteY100" fmla="*/ 7466 h 10000"/>
                  <a:gd name="connsiteX101" fmla="*/ 1378 w 10000"/>
                  <a:gd name="connsiteY101" fmla="*/ 7783 h 10000"/>
                  <a:gd name="connsiteX102" fmla="*/ 1965 w 10000"/>
                  <a:gd name="connsiteY102" fmla="*/ 8416 h 10000"/>
                  <a:gd name="connsiteX103" fmla="*/ 2433 w 10000"/>
                  <a:gd name="connsiteY103" fmla="*/ 8891 h 10000"/>
                  <a:gd name="connsiteX104" fmla="*/ 2785 w 10000"/>
                  <a:gd name="connsiteY104" fmla="*/ 9103 h 10000"/>
                  <a:gd name="connsiteX105" fmla="*/ 3167 w 10000"/>
                  <a:gd name="connsiteY105" fmla="*/ 9313 h 10000"/>
                  <a:gd name="connsiteX106" fmla="*/ 3550 w 10000"/>
                  <a:gd name="connsiteY106" fmla="*/ 9525 h 10000"/>
                  <a:gd name="connsiteX107" fmla="*/ 3902 w 10000"/>
                  <a:gd name="connsiteY107" fmla="*/ 9631 h 10000"/>
                  <a:gd name="connsiteX108" fmla="*/ 4282 w 10000"/>
                  <a:gd name="connsiteY108" fmla="*/ 9789 h 10000"/>
                  <a:gd name="connsiteX109" fmla="*/ 4722 w 10000"/>
                  <a:gd name="connsiteY109" fmla="*/ 9948 h 10000"/>
                  <a:gd name="connsiteX110" fmla="*/ 5190 w 10000"/>
                  <a:gd name="connsiteY110" fmla="*/ 10000 h 10000"/>
                  <a:gd name="connsiteX111" fmla="*/ 5601 w 10000"/>
                  <a:gd name="connsiteY111" fmla="*/ 10000 h 10000"/>
                  <a:gd name="connsiteX112" fmla="*/ 6100 w 10000"/>
                  <a:gd name="connsiteY112" fmla="*/ 9948 h 10000"/>
                  <a:gd name="connsiteX113" fmla="*/ 6452 w 10000"/>
                  <a:gd name="connsiteY113" fmla="*/ 9841 h 10000"/>
                  <a:gd name="connsiteX114" fmla="*/ 6804 w 10000"/>
                  <a:gd name="connsiteY114" fmla="*/ 9737 h 10000"/>
                  <a:gd name="connsiteX115" fmla="*/ 7186 w 10000"/>
                  <a:gd name="connsiteY115" fmla="*/ 9578 h 10000"/>
                  <a:gd name="connsiteX116" fmla="*/ 7537 w 10000"/>
                  <a:gd name="connsiteY116" fmla="*/ 9419 h 10000"/>
                  <a:gd name="connsiteX117" fmla="*/ 7860 w 10000"/>
                  <a:gd name="connsiteY117" fmla="*/ 9209 h 10000"/>
                  <a:gd name="connsiteX118" fmla="*/ 8212 w 10000"/>
                  <a:gd name="connsiteY118" fmla="*/ 8997 h 10000"/>
                  <a:gd name="connsiteX119" fmla="*/ 8535 w 10000"/>
                  <a:gd name="connsiteY11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8916 w 10000"/>
                  <a:gd name="connsiteY21" fmla="*/ 6146 h 10000"/>
                  <a:gd name="connsiteX22" fmla="*/ 8720 w 10000"/>
                  <a:gd name="connsiteY22" fmla="*/ 5507 h 10000"/>
                  <a:gd name="connsiteX23" fmla="*/ 8720 w 10000"/>
                  <a:gd name="connsiteY23" fmla="*/ 5507 h 10000"/>
                  <a:gd name="connsiteX24" fmla="*/ 8591 w 10000"/>
                  <a:gd name="connsiteY24" fmla="*/ 5281 h 10000"/>
                  <a:gd name="connsiteX25" fmla="*/ 8399 w 10000"/>
                  <a:gd name="connsiteY25" fmla="*/ 5432 h 10000"/>
                  <a:gd name="connsiteX26" fmla="*/ 8271 w 10000"/>
                  <a:gd name="connsiteY26" fmla="*/ 5205 h 10000"/>
                  <a:gd name="connsiteX27" fmla="*/ 8142 w 10000"/>
                  <a:gd name="connsiteY27" fmla="*/ 4979 h 10000"/>
                  <a:gd name="connsiteX28" fmla="*/ 8655 w 10000"/>
                  <a:gd name="connsiteY28" fmla="*/ 4904 h 10000"/>
                  <a:gd name="connsiteX29" fmla="*/ 8207 w 10000"/>
                  <a:gd name="connsiteY29" fmla="*/ 4602 h 10000"/>
                  <a:gd name="connsiteX30" fmla="*/ 8014 w 10000"/>
                  <a:gd name="connsiteY30" fmla="*/ 4753 h 10000"/>
                  <a:gd name="connsiteX31" fmla="*/ 8047 w 10000"/>
                  <a:gd name="connsiteY31" fmla="*/ 4837 h 10000"/>
                  <a:gd name="connsiteX32" fmla="*/ 6914 w 10000"/>
                  <a:gd name="connsiteY32" fmla="*/ 3320 h 10000"/>
                  <a:gd name="connsiteX33" fmla="*/ 6926 w 10000"/>
                  <a:gd name="connsiteY33" fmla="*/ 3319 h 10000"/>
                  <a:gd name="connsiteX34" fmla="*/ 6605 w 10000"/>
                  <a:gd name="connsiteY34" fmla="*/ 3244 h 10000"/>
                  <a:gd name="connsiteX35" fmla="*/ 6479 w 10000"/>
                  <a:gd name="connsiteY35" fmla="*/ 3018 h 10000"/>
                  <a:gd name="connsiteX36" fmla="*/ 4957 w 10000"/>
                  <a:gd name="connsiteY36" fmla="*/ 3242 h 10000"/>
                  <a:gd name="connsiteX37" fmla="*/ 4838 w 10000"/>
                  <a:gd name="connsiteY37" fmla="*/ 3189 h 10000"/>
                  <a:gd name="connsiteX38" fmla="*/ 4692 w 10000"/>
                  <a:gd name="connsiteY38" fmla="*/ 3136 h 10000"/>
                  <a:gd name="connsiteX39" fmla="*/ 4575 w 10000"/>
                  <a:gd name="connsiteY39" fmla="*/ 3348 h 10000"/>
                  <a:gd name="connsiteX40" fmla="*/ 4253 w 10000"/>
                  <a:gd name="connsiteY40" fmla="*/ 3084 h 10000"/>
                  <a:gd name="connsiteX41" fmla="*/ 4400 w 10000"/>
                  <a:gd name="connsiteY41" fmla="*/ 3084 h 10000"/>
                  <a:gd name="connsiteX42" fmla="*/ 4429 w 10000"/>
                  <a:gd name="connsiteY42" fmla="*/ 3031 h 10000"/>
                  <a:gd name="connsiteX43" fmla="*/ 4282 w 10000"/>
                  <a:gd name="connsiteY43" fmla="*/ 2925 h 10000"/>
                  <a:gd name="connsiteX44" fmla="*/ 4311 w 10000"/>
                  <a:gd name="connsiteY44" fmla="*/ 2503 h 10000"/>
                  <a:gd name="connsiteX45" fmla="*/ 4253 w 10000"/>
                  <a:gd name="connsiteY45" fmla="*/ 2291 h 10000"/>
                  <a:gd name="connsiteX46" fmla="*/ 4222 w 10000"/>
                  <a:gd name="connsiteY46" fmla="*/ 1659 h 10000"/>
                  <a:gd name="connsiteX47" fmla="*/ 4282 w 10000"/>
                  <a:gd name="connsiteY47" fmla="*/ 1659 h 10000"/>
                  <a:gd name="connsiteX48" fmla="*/ 4194 w 10000"/>
                  <a:gd name="connsiteY48" fmla="*/ 1552 h 10000"/>
                  <a:gd name="connsiteX49" fmla="*/ 3930 w 10000"/>
                  <a:gd name="connsiteY49" fmla="*/ 1763 h 10000"/>
                  <a:gd name="connsiteX50" fmla="*/ 3871 w 10000"/>
                  <a:gd name="connsiteY50" fmla="*/ 1341 h 10000"/>
                  <a:gd name="connsiteX51" fmla="*/ 4077 w 10000"/>
                  <a:gd name="connsiteY51" fmla="*/ 602 h 10000"/>
                  <a:gd name="connsiteX52" fmla="*/ 3902 w 10000"/>
                  <a:gd name="connsiteY52" fmla="*/ 338 h 10000"/>
                  <a:gd name="connsiteX53" fmla="*/ 4493 w 10000"/>
                  <a:gd name="connsiteY53" fmla="*/ 0 h 10000"/>
                  <a:gd name="connsiteX54" fmla="*/ 3636 w 10000"/>
                  <a:gd name="connsiteY54" fmla="*/ 21 h 10000"/>
                  <a:gd name="connsiteX55" fmla="*/ 3550 w 10000"/>
                  <a:gd name="connsiteY55" fmla="*/ 233 h 10000"/>
                  <a:gd name="connsiteX56" fmla="*/ 3460 w 10000"/>
                  <a:gd name="connsiteY56" fmla="*/ 655 h 10000"/>
                  <a:gd name="connsiteX57" fmla="*/ 3343 w 10000"/>
                  <a:gd name="connsiteY57" fmla="*/ 708 h 10000"/>
                  <a:gd name="connsiteX58" fmla="*/ 3519 w 10000"/>
                  <a:gd name="connsiteY58" fmla="*/ 919 h 10000"/>
                  <a:gd name="connsiteX59" fmla="*/ 3550 w 10000"/>
                  <a:gd name="connsiteY59" fmla="*/ 1183 h 10000"/>
                  <a:gd name="connsiteX60" fmla="*/ 3460 w 10000"/>
                  <a:gd name="connsiteY60" fmla="*/ 1341 h 10000"/>
                  <a:gd name="connsiteX61" fmla="*/ 3550 w 10000"/>
                  <a:gd name="connsiteY61" fmla="*/ 1816 h 10000"/>
                  <a:gd name="connsiteX62" fmla="*/ 3489 w 10000"/>
                  <a:gd name="connsiteY62" fmla="*/ 2239 h 10000"/>
                  <a:gd name="connsiteX63" fmla="*/ 3050 w 10000"/>
                  <a:gd name="connsiteY63" fmla="*/ 2555 h 10000"/>
                  <a:gd name="connsiteX64" fmla="*/ 3021 w 10000"/>
                  <a:gd name="connsiteY64" fmla="*/ 2397 h 10000"/>
                  <a:gd name="connsiteX65" fmla="*/ 2992 w 10000"/>
                  <a:gd name="connsiteY65" fmla="*/ 2609 h 10000"/>
                  <a:gd name="connsiteX66" fmla="*/ 3108 w 10000"/>
                  <a:gd name="connsiteY66" fmla="*/ 2819 h 10000"/>
                  <a:gd name="connsiteX67" fmla="*/ 3402 w 10000"/>
                  <a:gd name="connsiteY67" fmla="*/ 2609 h 10000"/>
                  <a:gd name="connsiteX68" fmla="*/ 3519 w 10000"/>
                  <a:gd name="connsiteY68" fmla="*/ 2767 h 10000"/>
                  <a:gd name="connsiteX69" fmla="*/ 3314 w 10000"/>
                  <a:gd name="connsiteY69" fmla="*/ 2819 h 10000"/>
                  <a:gd name="connsiteX70" fmla="*/ 2378 w 10000"/>
                  <a:gd name="connsiteY70" fmla="*/ 2638 h 10000"/>
                  <a:gd name="connsiteX71" fmla="*/ 2570 w 10000"/>
                  <a:gd name="connsiteY71" fmla="*/ 2488 h 10000"/>
                  <a:gd name="connsiteX72" fmla="*/ 1994 w 10000"/>
                  <a:gd name="connsiteY72" fmla="*/ 2940 h 10000"/>
                  <a:gd name="connsiteX73" fmla="*/ 1929 w 10000"/>
                  <a:gd name="connsiteY73" fmla="*/ 3317 h 10000"/>
                  <a:gd name="connsiteX74" fmla="*/ 1929 w 10000"/>
                  <a:gd name="connsiteY74" fmla="*/ 3317 h 10000"/>
                  <a:gd name="connsiteX75" fmla="*/ 1789 w 10000"/>
                  <a:gd name="connsiteY75" fmla="*/ 3559 h 10000"/>
                  <a:gd name="connsiteX76" fmla="*/ 1554 w 10000"/>
                  <a:gd name="connsiteY76" fmla="*/ 3559 h 10000"/>
                  <a:gd name="connsiteX77" fmla="*/ 1378 w 10000"/>
                  <a:gd name="connsiteY77" fmla="*/ 3770 h 10000"/>
                  <a:gd name="connsiteX78" fmla="*/ 1145 w 10000"/>
                  <a:gd name="connsiteY78" fmla="*/ 3770 h 10000"/>
                  <a:gd name="connsiteX79" fmla="*/ 968 w 10000"/>
                  <a:gd name="connsiteY79" fmla="*/ 3981 h 10000"/>
                  <a:gd name="connsiteX80" fmla="*/ 851 w 10000"/>
                  <a:gd name="connsiteY80" fmla="*/ 3770 h 10000"/>
                  <a:gd name="connsiteX81" fmla="*/ 558 w 10000"/>
                  <a:gd name="connsiteY81" fmla="*/ 3717 h 10000"/>
                  <a:gd name="connsiteX82" fmla="*/ 0 w 10000"/>
                  <a:gd name="connsiteY82" fmla="*/ 4984 h 10000"/>
                  <a:gd name="connsiteX83" fmla="*/ 59 w 10000"/>
                  <a:gd name="connsiteY83" fmla="*/ 5249 h 10000"/>
                  <a:gd name="connsiteX84" fmla="*/ 118 w 10000"/>
                  <a:gd name="connsiteY84" fmla="*/ 5618 h 10000"/>
                  <a:gd name="connsiteX85" fmla="*/ 294 w 10000"/>
                  <a:gd name="connsiteY85" fmla="*/ 5935 h 10000"/>
                  <a:gd name="connsiteX86" fmla="*/ 528 w 10000"/>
                  <a:gd name="connsiteY86" fmla="*/ 6462 h 10000"/>
                  <a:gd name="connsiteX87" fmla="*/ 381 w 10000"/>
                  <a:gd name="connsiteY87" fmla="*/ 6358 h 10000"/>
                  <a:gd name="connsiteX88" fmla="*/ 733 w 10000"/>
                  <a:gd name="connsiteY88" fmla="*/ 6832 h 10000"/>
                  <a:gd name="connsiteX89" fmla="*/ 938 w 10000"/>
                  <a:gd name="connsiteY89" fmla="*/ 6780 h 10000"/>
                  <a:gd name="connsiteX90" fmla="*/ 910 w 10000"/>
                  <a:gd name="connsiteY90" fmla="*/ 6462 h 10000"/>
                  <a:gd name="connsiteX91" fmla="*/ 1085 w 10000"/>
                  <a:gd name="connsiteY91" fmla="*/ 6515 h 10000"/>
                  <a:gd name="connsiteX92" fmla="*/ 880 w 10000"/>
                  <a:gd name="connsiteY92" fmla="*/ 5882 h 10000"/>
                  <a:gd name="connsiteX93" fmla="*/ 1261 w 10000"/>
                  <a:gd name="connsiteY93" fmla="*/ 5618 h 10000"/>
                  <a:gd name="connsiteX94" fmla="*/ 1468 w 10000"/>
                  <a:gd name="connsiteY94" fmla="*/ 5618 h 10000"/>
                  <a:gd name="connsiteX95" fmla="*/ 1468 w 10000"/>
                  <a:gd name="connsiteY95" fmla="*/ 5882 h 10000"/>
                  <a:gd name="connsiteX96" fmla="*/ 1290 w 10000"/>
                  <a:gd name="connsiteY96" fmla="*/ 6040 h 10000"/>
                  <a:gd name="connsiteX97" fmla="*/ 1174 w 10000"/>
                  <a:gd name="connsiteY97" fmla="*/ 6727 h 10000"/>
                  <a:gd name="connsiteX98" fmla="*/ 1115 w 10000"/>
                  <a:gd name="connsiteY98" fmla="*/ 7043 h 10000"/>
                  <a:gd name="connsiteX99" fmla="*/ 1203 w 10000"/>
                  <a:gd name="connsiteY99" fmla="*/ 7466 h 10000"/>
                  <a:gd name="connsiteX100" fmla="*/ 1378 w 10000"/>
                  <a:gd name="connsiteY100" fmla="*/ 7783 h 10000"/>
                  <a:gd name="connsiteX101" fmla="*/ 1965 w 10000"/>
                  <a:gd name="connsiteY101" fmla="*/ 8416 h 10000"/>
                  <a:gd name="connsiteX102" fmla="*/ 2433 w 10000"/>
                  <a:gd name="connsiteY102" fmla="*/ 8891 h 10000"/>
                  <a:gd name="connsiteX103" fmla="*/ 2785 w 10000"/>
                  <a:gd name="connsiteY103" fmla="*/ 9103 h 10000"/>
                  <a:gd name="connsiteX104" fmla="*/ 3167 w 10000"/>
                  <a:gd name="connsiteY104" fmla="*/ 9313 h 10000"/>
                  <a:gd name="connsiteX105" fmla="*/ 3550 w 10000"/>
                  <a:gd name="connsiteY105" fmla="*/ 9525 h 10000"/>
                  <a:gd name="connsiteX106" fmla="*/ 3902 w 10000"/>
                  <a:gd name="connsiteY106" fmla="*/ 9631 h 10000"/>
                  <a:gd name="connsiteX107" fmla="*/ 4282 w 10000"/>
                  <a:gd name="connsiteY107" fmla="*/ 9789 h 10000"/>
                  <a:gd name="connsiteX108" fmla="*/ 4722 w 10000"/>
                  <a:gd name="connsiteY108" fmla="*/ 9948 h 10000"/>
                  <a:gd name="connsiteX109" fmla="*/ 5190 w 10000"/>
                  <a:gd name="connsiteY109" fmla="*/ 10000 h 10000"/>
                  <a:gd name="connsiteX110" fmla="*/ 5601 w 10000"/>
                  <a:gd name="connsiteY110" fmla="*/ 10000 h 10000"/>
                  <a:gd name="connsiteX111" fmla="*/ 6100 w 10000"/>
                  <a:gd name="connsiteY111" fmla="*/ 9948 h 10000"/>
                  <a:gd name="connsiteX112" fmla="*/ 6452 w 10000"/>
                  <a:gd name="connsiteY112" fmla="*/ 9841 h 10000"/>
                  <a:gd name="connsiteX113" fmla="*/ 6804 w 10000"/>
                  <a:gd name="connsiteY113" fmla="*/ 9737 h 10000"/>
                  <a:gd name="connsiteX114" fmla="*/ 7186 w 10000"/>
                  <a:gd name="connsiteY114" fmla="*/ 9578 h 10000"/>
                  <a:gd name="connsiteX115" fmla="*/ 7537 w 10000"/>
                  <a:gd name="connsiteY115" fmla="*/ 9419 h 10000"/>
                  <a:gd name="connsiteX116" fmla="*/ 7860 w 10000"/>
                  <a:gd name="connsiteY116" fmla="*/ 9209 h 10000"/>
                  <a:gd name="connsiteX117" fmla="*/ 8212 w 10000"/>
                  <a:gd name="connsiteY117" fmla="*/ 8997 h 10000"/>
                  <a:gd name="connsiteX118" fmla="*/ 8535 w 10000"/>
                  <a:gd name="connsiteY11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8916 w 10000"/>
                  <a:gd name="connsiteY20" fmla="*/ 6146 h 10000"/>
                  <a:gd name="connsiteX21" fmla="*/ 8720 w 10000"/>
                  <a:gd name="connsiteY21" fmla="*/ 5507 h 10000"/>
                  <a:gd name="connsiteX22" fmla="*/ 8720 w 10000"/>
                  <a:gd name="connsiteY22" fmla="*/ 5507 h 10000"/>
                  <a:gd name="connsiteX23" fmla="*/ 8591 w 10000"/>
                  <a:gd name="connsiteY23" fmla="*/ 5281 h 10000"/>
                  <a:gd name="connsiteX24" fmla="*/ 8399 w 10000"/>
                  <a:gd name="connsiteY24" fmla="*/ 5432 h 10000"/>
                  <a:gd name="connsiteX25" fmla="*/ 8271 w 10000"/>
                  <a:gd name="connsiteY25" fmla="*/ 5205 h 10000"/>
                  <a:gd name="connsiteX26" fmla="*/ 8142 w 10000"/>
                  <a:gd name="connsiteY26" fmla="*/ 4979 h 10000"/>
                  <a:gd name="connsiteX27" fmla="*/ 8655 w 10000"/>
                  <a:gd name="connsiteY27" fmla="*/ 4904 h 10000"/>
                  <a:gd name="connsiteX28" fmla="*/ 8207 w 10000"/>
                  <a:gd name="connsiteY28" fmla="*/ 4602 h 10000"/>
                  <a:gd name="connsiteX29" fmla="*/ 8014 w 10000"/>
                  <a:gd name="connsiteY29" fmla="*/ 4753 h 10000"/>
                  <a:gd name="connsiteX30" fmla="*/ 8047 w 10000"/>
                  <a:gd name="connsiteY30" fmla="*/ 4837 h 10000"/>
                  <a:gd name="connsiteX31" fmla="*/ 6914 w 10000"/>
                  <a:gd name="connsiteY31" fmla="*/ 3320 h 10000"/>
                  <a:gd name="connsiteX32" fmla="*/ 6926 w 10000"/>
                  <a:gd name="connsiteY32" fmla="*/ 3319 h 10000"/>
                  <a:gd name="connsiteX33" fmla="*/ 6605 w 10000"/>
                  <a:gd name="connsiteY33" fmla="*/ 3244 h 10000"/>
                  <a:gd name="connsiteX34" fmla="*/ 6479 w 10000"/>
                  <a:gd name="connsiteY34" fmla="*/ 3018 h 10000"/>
                  <a:gd name="connsiteX35" fmla="*/ 4957 w 10000"/>
                  <a:gd name="connsiteY35" fmla="*/ 3242 h 10000"/>
                  <a:gd name="connsiteX36" fmla="*/ 4838 w 10000"/>
                  <a:gd name="connsiteY36" fmla="*/ 3189 h 10000"/>
                  <a:gd name="connsiteX37" fmla="*/ 4692 w 10000"/>
                  <a:gd name="connsiteY37" fmla="*/ 3136 h 10000"/>
                  <a:gd name="connsiteX38" fmla="*/ 4575 w 10000"/>
                  <a:gd name="connsiteY38" fmla="*/ 3348 h 10000"/>
                  <a:gd name="connsiteX39" fmla="*/ 4253 w 10000"/>
                  <a:gd name="connsiteY39" fmla="*/ 3084 h 10000"/>
                  <a:gd name="connsiteX40" fmla="*/ 4400 w 10000"/>
                  <a:gd name="connsiteY40" fmla="*/ 3084 h 10000"/>
                  <a:gd name="connsiteX41" fmla="*/ 4429 w 10000"/>
                  <a:gd name="connsiteY41" fmla="*/ 3031 h 10000"/>
                  <a:gd name="connsiteX42" fmla="*/ 4282 w 10000"/>
                  <a:gd name="connsiteY42" fmla="*/ 2925 h 10000"/>
                  <a:gd name="connsiteX43" fmla="*/ 4311 w 10000"/>
                  <a:gd name="connsiteY43" fmla="*/ 2503 h 10000"/>
                  <a:gd name="connsiteX44" fmla="*/ 4253 w 10000"/>
                  <a:gd name="connsiteY44" fmla="*/ 2291 h 10000"/>
                  <a:gd name="connsiteX45" fmla="*/ 4222 w 10000"/>
                  <a:gd name="connsiteY45" fmla="*/ 1659 h 10000"/>
                  <a:gd name="connsiteX46" fmla="*/ 4282 w 10000"/>
                  <a:gd name="connsiteY46" fmla="*/ 1659 h 10000"/>
                  <a:gd name="connsiteX47" fmla="*/ 4194 w 10000"/>
                  <a:gd name="connsiteY47" fmla="*/ 1552 h 10000"/>
                  <a:gd name="connsiteX48" fmla="*/ 3930 w 10000"/>
                  <a:gd name="connsiteY48" fmla="*/ 1763 h 10000"/>
                  <a:gd name="connsiteX49" fmla="*/ 3871 w 10000"/>
                  <a:gd name="connsiteY49" fmla="*/ 1341 h 10000"/>
                  <a:gd name="connsiteX50" fmla="*/ 4077 w 10000"/>
                  <a:gd name="connsiteY50" fmla="*/ 602 h 10000"/>
                  <a:gd name="connsiteX51" fmla="*/ 3902 w 10000"/>
                  <a:gd name="connsiteY51" fmla="*/ 338 h 10000"/>
                  <a:gd name="connsiteX52" fmla="*/ 4493 w 10000"/>
                  <a:gd name="connsiteY52" fmla="*/ 0 h 10000"/>
                  <a:gd name="connsiteX53" fmla="*/ 3636 w 10000"/>
                  <a:gd name="connsiteY53" fmla="*/ 21 h 10000"/>
                  <a:gd name="connsiteX54" fmla="*/ 3550 w 10000"/>
                  <a:gd name="connsiteY54" fmla="*/ 233 h 10000"/>
                  <a:gd name="connsiteX55" fmla="*/ 3460 w 10000"/>
                  <a:gd name="connsiteY55" fmla="*/ 655 h 10000"/>
                  <a:gd name="connsiteX56" fmla="*/ 3343 w 10000"/>
                  <a:gd name="connsiteY56" fmla="*/ 708 h 10000"/>
                  <a:gd name="connsiteX57" fmla="*/ 3519 w 10000"/>
                  <a:gd name="connsiteY57" fmla="*/ 919 h 10000"/>
                  <a:gd name="connsiteX58" fmla="*/ 3550 w 10000"/>
                  <a:gd name="connsiteY58" fmla="*/ 1183 h 10000"/>
                  <a:gd name="connsiteX59" fmla="*/ 3460 w 10000"/>
                  <a:gd name="connsiteY59" fmla="*/ 1341 h 10000"/>
                  <a:gd name="connsiteX60" fmla="*/ 3550 w 10000"/>
                  <a:gd name="connsiteY60" fmla="*/ 1816 h 10000"/>
                  <a:gd name="connsiteX61" fmla="*/ 3489 w 10000"/>
                  <a:gd name="connsiteY61" fmla="*/ 2239 h 10000"/>
                  <a:gd name="connsiteX62" fmla="*/ 3050 w 10000"/>
                  <a:gd name="connsiteY62" fmla="*/ 2555 h 10000"/>
                  <a:gd name="connsiteX63" fmla="*/ 3021 w 10000"/>
                  <a:gd name="connsiteY63" fmla="*/ 2397 h 10000"/>
                  <a:gd name="connsiteX64" fmla="*/ 2992 w 10000"/>
                  <a:gd name="connsiteY64" fmla="*/ 2609 h 10000"/>
                  <a:gd name="connsiteX65" fmla="*/ 3108 w 10000"/>
                  <a:gd name="connsiteY65" fmla="*/ 2819 h 10000"/>
                  <a:gd name="connsiteX66" fmla="*/ 3402 w 10000"/>
                  <a:gd name="connsiteY66" fmla="*/ 2609 h 10000"/>
                  <a:gd name="connsiteX67" fmla="*/ 3519 w 10000"/>
                  <a:gd name="connsiteY67" fmla="*/ 2767 h 10000"/>
                  <a:gd name="connsiteX68" fmla="*/ 3314 w 10000"/>
                  <a:gd name="connsiteY68" fmla="*/ 2819 h 10000"/>
                  <a:gd name="connsiteX69" fmla="*/ 2378 w 10000"/>
                  <a:gd name="connsiteY69" fmla="*/ 2638 h 10000"/>
                  <a:gd name="connsiteX70" fmla="*/ 2570 w 10000"/>
                  <a:gd name="connsiteY70" fmla="*/ 2488 h 10000"/>
                  <a:gd name="connsiteX71" fmla="*/ 1994 w 10000"/>
                  <a:gd name="connsiteY71" fmla="*/ 2940 h 10000"/>
                  <a:gd name="connsiteX72" fmla="*/ 1929 w 10000"/>
                  <a:gd name="connsiteY72" fmla="*/ 3317 h 10000"/>
                  <a:gd name="connsiteX73" fmla="*/ 1929 w 10000"/>
                  <a:gd name="connsiteY73" fmla="*/ 3317 h 10000"/>
                  <a:gd name="connsiteX74" fmla="*/ 1789 w 10000"/>
                  <a:gd name="connsiteY74" fmla="*/ 3559 h 10000"/>
                  <a:gd name="connsiteX75" fmla="*/ 1554 w 10000"/>
                  <a:gd name="connsiteY75" fmla="*/ 3559 h 10000"/>
                  <a:gd name="connsiteX76" fmla="*/ 1378 w 10000"/>
                  <a:gd name="connsiteY76" fmla="*/ 3770 h 10000"/>
                  <a:gd name="connsiteX77" fmla="*/ 1145 w 10000"/>
                  <a:gd name="connsiteY77" fmla="*/ 3770 h 10000"/>
                  <a:gd name="connsiteX78" fmla="*/ 968 w 10000"/>
                  <a:gd name="connsiteY78" fmla="*/ 3981 h 10000"/>
                  <a:gd name="connsiteX79" fmla="*/ 851 w 10000"/>
                  <a:gd name="connsiteY79" fmla="*/ 3770 h 10000"/>
                  <a:gd name="connsiteX80" fmla="*/ 558 w 10000"/>
                  <a:gd name="connsiteY80" fmla="*/ 3717 h 10000"/>
                  <a:gd name="connsiteX81" fmla="*/ 0 w 10000"/>
                  <a:gd name="connsiteY81" fmla="*/ 4984 h 10000"/>
                  <a:gd name="connsiteX82" fmla="*/ 59 w 10000"/>
                  <a:gd name="connsiteY82" fmla="*/ 5249 h 10000"/>
                  <a:gd name="connsiteX83" fmla="*/ 118 w 10000"/>
                  <a:gd name="connsiteY83" fmla="*/ 5618 h 10000"/>
                  <a:gd name="connsiteX84" fmla="*/ 294 w 10000"/>
                  <a:gd name="connsiteY84" fmla="*/ 5935 h 10000"/>
                  <a:gd name="connsiteX85" fmla="*/ 528 w 10000"/>
                  <a:gd name="connsiteY85" fmla="*/ 6462 h 10000"/>
                  <a:gd name="connsiteX86" fmla="*/ 381 w 10000"/>
                  <a:gd name="connsiteY86" fmla="*/ 6358 h 10000"/>
                  <a:gd name="connsiteX87" fmla="*/ 733 w 10000"/>
                  <a:gd name="connsiteY87" fmla="*/ 6832 h 10000"/>
                  <a:gd name="connsiteX88" fmla="*/ 938 w 10000"/>
                  <a:gd name="connsiteY88" fmla="*/ 6780 h 10000"/>
                  <a:gd name="connsiteX89" fmla="*/ 910 w 10000"/>
                  <a:gd name="connsiteY89" fmla="*/ 6462 h 10000"/>
                  <a:gd name="connsiteX90" fmla="*/ 1085 w 10000"/>
                  <a:gd name="connsiteY90" fmla="*/ 6515 h 10000"/>
                  <a:gd name="connsiteX91" fmla="*/ 880 w 10000"/>
                  <a:gd name="connsiteY91" fmla="*/ 5882 h 10000"/>
                  <a:gd name="connsiteX92" fmla="*/ 1261 w 10000"/>
                  <a:gd name="connsiteY92" fmla="*/ 5618 h 10000"/>
                  <a:gd name="connsiteX93" fmla="*/ 1468 w 10000"/>
                  <a:gd name="connsiteY93" fmla="*/ 5618 h 10000"/>
                  <a:gd name="connsiteX94" fmla="*/ 1468 w 10000"/>
                  <a:gd name="connsiteY94" fmla="*/ 5882 h 10000"/>
                  <a:gd name="connsiteX95" fmla="*/ 1290 w 10000"/>
                  <a:gd name="connsiteY95" fmla="*/ 6040 h 10000"/>
                  <a:gd name="connsiteX96" fmla="*/ 1174 w 10000"/>
                  <a:gd name="connsiteY96" fmla="*/ 6727 h 10000"/>
                  <a:gd name="connsiteX97" fmla="*/ 1115 w 10000"/>
                  <a:gd name="connsiteY97" fmla="*/ 7043 h 10000"/>
                  <a:gd name="connsiteX98" fmla="*/ 1203 w 10000"/>
                  <a:gd name="connsiteY98" fmla="*/ 7466 h 10000"/>
                  <a:gd name="connsiteX99" fmla="*/ 1378 w 10000"/>
                  <a:gd name="connsiteY99" fmla="*/ 7783 h 10000"/>
                  <a:gd name="connsiteX100" fmla="*/ 1965 w 10000"/>
                  <a:gd name="connsiteY100" fmla="*/ 8416 h 10000"/>
                  <a:gd name="connsiteX101" fmla="*/ 2433 w 10000"/>
                  <a:gd name="connsiteY101" fmla="*/ 8891 h 10000"/>
                  <a:gd name="connsiteX102" fmla="*/ 2785 w 10000"/>
                  <a:gd name="connsiteY102" fmla="*/ 9103 h 10000"/>
                  <a:gd name="connsiteX103" fmla="*/ 3167 w 10000"/>
                  <a:gd name="connsiteY103" fmla="*/ 9313 h 10000"/>
                  <a:gd name="connsiteX104" fmla="*/ 3550 w 10000"/>
                  <a:gd name="connsiteY104" fmla="*/ 9525 h 10000"/>
                  <a:gd name="connsiteX105" fmla="*/ 3902 w 10000"/>
                  <a:gd name="connsiteY105" fmla="*/ 9631 h 10000"/>
                  <a:gd name="connsiteX106" fmla="*/ 4282 w 10000"/>
                  <a:gd name="connsiteY106" fmla="*/ 9789 h 10000"/>
                  <a:gd name="connsiteX107" fmla="*/ 4722 w 10000"/>
                  <a:gd name="connsiteY107" fmla="*/ 9948 h 10000"/>
                  <a:gd name="connsiteX108" fmla="*/ 5190 w 10000"/>
                  <a:gd name="connsiteY108" fmla="*/ 10000 h 10000"/>
                  <a:gd name="connsiteX109" fmla="*/ 5601 w 10000"/>
                  <a:gd name="connsiteY109" fmla="*/ 10000 h 10000"/>
                  <a:gd name="connsiteX110" fmla="*/ 6100 w 10000"/>
                  <a:gd name="connsiteY110" fmla="*/ 9948 h 10000"/>
                  <a:gd name="connsiteX111" fmla="*/ 6452 w 10000"/>
                  <a:gd name="connsiteY111" fmla="*/ 9841 h 10000"/>
                  <a:gd name="connsiteX112" fmla="*/ 6804 w 10000"/>
                  <a:gd name="connsiteY112" fmla="*/ 9737 h 10000"/>
                  <a:gd name="connsiteX113" fmla="*/ 7186 w 10000"/>
                  <a:gd name="connsiteY113" fmla="*/ 9578 h 10000"/>
                  <a:gd name="connsiteX114" fmla="*/ 7537 w 10000"/>
                  <a:gd name="connsiteY114" fmla="*/ 9419 h 10000"/>
                  <a:gd name="connsiteX115" fmla="*/ 7860 w 10000"/>
                  <a:gd name="connsiteY115" fmla="*/ 9209 h 10000"/>
                  <a:gd name="connsiteX116" fmla="*/ 8212 w 10000"/>
                  <a:gd name="connsiteY116" fmla="*/ 8997 h 10000"/>
                  <a:gd name="connsiteX117" fmla="*/ 8535 w 10000"/>
                  <a:gd name="connsiteY11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443 w 10000"/>
                  <a:gd name="connsiteY17" fmla="*/ 5195 h 10000"/>
                  <a:gd name="connsiteX18" fmla="*/ 9091 w 10000"/>
                  <a:gd name="connsiteY18" fmla="*/ 5249 h 10000"/>
                  <a:gd name="connsiteX19" fmla="*/ 8916 w 10000"/>
                  <a:gd name="connsiteY19" fmla="*/ 6146 h 10000"/>
                  <a:gd name="connsiteX20" fmla="*/ 8720 w 10000"/>
                  <a:gd name="connsiteY20" fmla="*/ 5507 h 10000"/>
                  <a:gd name="connsiteX21" fmla="*/ 8720 w 10000"/>
                  <a:gd name="connsiteY21" fmla="*/ 5507 h 10000"/>
                  <a:gd name="connsiteX22" fmla="*/ 8591 w 10000"/>
                  <a:gd name="connsiteY22" fmla="*/ 5281 h 10000"/>
                  <a:gd name="connsiteX23" fmla="*/ 8399 w 10000"/>
                  <a:gd name="connsiteY23" fmla="*/ 5432 h 10000"/>
                  <a:gd name="connsiteX24" fmla="*/ 8271 w 10000"/>
                  <a:gd name="connsiteY24" fmla="*/ 5205 h 10000"/>
                  <a:gd name="connsiteX25" fmla="*/ 8142 w 10000"/>
                  <a:gd name="connsiteY25" fmla="*/ 4979 h 10000"/>
                  <a:gd name="connsiteX26" fmla="*/ 8655 w 10000"/>
                  <a:gd name="connsiteY26" fmla="*/ 4904 h 10000"/>
                  <a:gd name="connsiteX27" fmla="*/ 8207 w 10000"/>
                  <a:gd name="connsiteY27" fmla="*/ 4602 h 10000"/>
                  <a:gd name="connsiteX28" fmla="*/ 8014 w 10000"/>
                  <a:gd name="connsiteY28" fmla="*/ 4753 h 10000"/>
                  <a:gd name="connsiteX29" fmla="*/ 8047 w 10000"/>
                  <a:gd name="connsiteY29" fmla="*/ 4837 h 10000"/>
                  <a:gd name="connsiteX30" fmla="*/ 6914 w 10000"/>
                  <a:gd name="connsiteY30" fmla="*/ 3320 h 10000"/>
                  <a:gd name="connsiteX31" fmla="*/ 6926 w 10000"/>
                  <a:gd name="connsiteY31" fmla="*/ 3319 h 10000"/>
                  <a:gd name="connsiteX32" fmla="*/ 6605 w 10000"/>
                  <a:gd name="connsiteY32" fmla="*/ 3244 h 10000"/>
                  <a:gd name="connsiteX33" fmla="*/ 6479 w 10000"/>
                  <a:gd name="connsiteY33" fmla="*/ 3018 h 10000"/>
                  <a:gd name="connsiteX34" fmla="*/ 4957 w 10000"/>
                  <a:gd name="connsiteY34" fmla="*/ 3242 h 10000"/>
                  <a:gd name="connsiteX35" fmla="*/ 4838 w 10000"/>
                  <a:gd name="connsiteY35" fmla="*/ 3189 h 10000"/>
                  <a:gd name="connsiteX36" fmla="*/ 4692 w 10000"/>
                  <a:gd name="connsiteY36" fmla="*/ 3136 h 10000"/>
                  <a:gd name="connsiteX37" fmla="*/ 4575 w 10000"/>
                  <a:gd name="connsiteY37" fmla="*/ 3348 h 10000"/>
                  <a:gd name="connsiteX38" fmla="*/ 4253 w 10000"/>
                  <a:gd name="connsiteY38" fmla="*/ 3084 h 10000"/>
                  <a:gd name="connsiteX39" fmla="*/ 4400 w 10000"/>
                  <a:gd name="connsiteY39" fmla="*/ 3084 h 10000"/>
                  <a:gd name="connsiteX40" fmla="*/ 4429 w 10000"/>
                  <a:gd name="connsiteY40" fmla="*/ 3031 h 10000"/>
                  <a:gd name="connsiteX41" fmla="*/ 4282 w 10000"/>
                  <a:gd name="connsiteY41" fmla="*/ 2925 h 10000"/>
                  <a:gd name="connsiteX42" fmla="*/ 4311 w 10000"/>
                  <a:gd name="connsiteY42" fmla="*/ 2503 h 10000"/>
                  <a:gd name="connsiteX43" fmla="*/ 4253 w 10000"/>
                  <a:gd name="connsiteY43" fmla="*/ 2291 h 10000"/>
                  <a:gd name="connsiteX44" fmla="*/ 4222 w 10000"/>
                  <a:gd name="connsiteY44" fmla="*/ 1659 h 10000"/>
                  <a:gd name="connsiteX45" fmla="*/ 4282 w 10000"/>
                  <a:gd name="connsiteY45" fmla="*/ 1659 h 10000"/>
                  <a:gd name="connsiteX46" fmla="*/ 4194 w 10000"/>
                  <a:gd name="connsiteY46" fmla="*/ 1552 h 10000"/>
                  <a:gd name="connsiteX47" fmla="*/ 3930 w 10000"/>
                  <a:gd name="connsiteY47" fmla="*/ 1763 h 10000"/>
                  <a:gd name="connsiteX48" fmla="*/ 3871 w 10000"/>
                  <a:gd name="connsiteY48" fmla="*/ 1341 h 10000"/>
                  <a:gd name="connsiteX49" fmla="*/ 4077 w 10000"/>
                  <a:gd name="connsiteY49" fmla="*/ 602 h 10000"/>
                  <a:gd name="connsiteX50" fmla="*/ 3902 w 10000"/>
                  <a:gd name="connsiteY50" fmla="*/ 338 h 10000"/>
                  <a:gd name="connsiteX51" fmla="*/ 4493 w 10000"/>
                  <a:gd name="connsiteY51" fmla="*/ 0 h 10000"/>
                  <a:gd name="connsiteX52" fmla="*/ 3636 w 10000"/>
                  <a:gd name="connsiteY52" fmla="*/ 21 h 10000"/>
                  <a:gd name="connsiteX53" fmla="*/ 3550 w 10000"/>
                  <a:gd name="connsiteY53" fmla="*/ 233 h 10000"/>
                  <a:gd name="connsiteX54" fmla="*/ 3460 w 10000"/>
                  <a:gd name="connsiteY54" fmla="*/ 655 h 10000"/>
                  <a:gd name="connsiteX55" fmla="*/ 3343 w 10000"/>
                  <a:gd name="connsiteY55" fmla="*/ 708 h 10000"/>
                  <a:gd name="connsiteX56" fmla="*/ 3519 w 10000"/>
                  <a:gd name="connsiteY56" fmla="*/ 919 h 10000"/>
                  <a:gd name="connsiteX57" fmla="*/ 3550 w 10000"/>
                  <a:gd name="connsiteY57" fmla="*/ 1183 h 10000"/>
                  <a:gd name="connsiteX58" fmla="*/ 3460 w 10000"/>
                  <a:gd name="connsiteY58" fmla="*/ 1341 h 10000"/>
                  <a:gd name="connsiteX59" fmla="*/ 3550 w 10000"/>
                  <a:gd name="connsiteY59" fmla="*/ 1816 h 10000"/>
                  <a:gd name="connsiteX60" fmla="*/ 3489 w 10000"/>
                  <a:gd name="connsiteY60" fmla="*/ 2239 h 10000"/>
                  <a:gd name="connsiteX61" fmla="*/ 3050 w 10000"/>
                  <a:gd name="connsiteY61" fmla="*/ 2555 h 10000"/>
                  <a:gd name="connsiteX62" fmla="*/ 3021 w 10000"/>
                  <a:gd name="connsiteY62" fmla="*/ 2397 h 10000"/>
                  <a:gd name="connsiteX63" fmla="*/ 2992 w 10000"/>
                  <a:gd name="connsiteY63" fmla="*/ 2609 h 10000"/>
                  <a:gd name="connsiteX64" fmla="*/ 3108 w 10000"/>
                  <a:gd name="connsiteY64" fmla="*/ 2819 h 10000"/>
                  <a:gd name="connsiteX65" fmla="*/ 3402 w 10000"/>
                  <a:gd name="connsiteY65" fmla="*/ 2609 h 10000"/>
                  <a:gd name="connsiteX66" fmla="*/ 3519 w 10000"/>
                  <a:gd name="connsiteY66" fmla="*/ 2767 h 10000"/>
                  <a:gd name="connsiteX67" fmla="*/ 3314 w 10000"/>
                  <a:gd name="connsiteY67" fmla="*/ 2819 h 10000"/>
                  <a:gd name="connsiteX68" fmla="*/ 2378 w 10000"/>
                  <a:gd name="connsiteY68" fmla="*/ 2638 h 10000"/>
                  <a:gd name="connsiteX69" fmla="*/ 2570 w 10000"/>
                  <a:gd name="connsiteY69" fmla="*/ 2488 h 10000"/>
                  <a:gd name="connsiteX70" fmla="*/ 1994 w 10000"/>
                  <a:gd name="connsiteY70" fmla="*/ 2940 h 10000"/>
                  <a:gd name="connsiteX71" fmla="*/ 1929 w 10000"/>
                  <a:gd name="connsiteY71" fmla="*/ 3317 h 10000"/>
                  <a:gd name="connsiteX72" fmla="*/ 1929 w 10000"/>
                  <a:gd name="connsiteY72" fmla="*/ 3317 h 10000"/>
                  <a:gd name="connsiteX73" fmla="*/ 1789 w 10000"/>
                  <a:gd name="connsiteY73" fmla="*/ 3559 h 10000"/>
                  <a:gd name="connsiteX74" fmla="*/ 1554 w 10000"/>
                  <a:gd name="connsiteY74" fmla="*/ 3559 h 10000"/>
                  <a:gd name="connsiteX75" fmla="*/ 1378 w 10000"/>
                  <a:gd name="connsiteY75" fmla="*/ 3770 h 10000"/>
                  <a:gd name="connsiteX76" fmla="*/ 1145 w 10000"/>
                  <a:gd name="connsiteY76" fmla="*/ 3770 h 10000"/>
                  <a:gd name="connsiteX77" fmla="*/ 968 w 10000"/>
                  <a:gd name="connsiteY77" fmla="*/ 3981 h 10000"/>
                  <a:gd name="connsiteX78" fmla="*/ 851 w 10000"/>
                  <a:gd name="connsiteY78" fmla="*/ 3770 h 10000"/>
                  <a:gd name="connsiteX79" fmla="*/ 558 w 10000"/>
                  <a:gd name="connsiteY79" fmla="*/ 3717 h 10000"/>
                  <a:gd name="connsiteX80" fmla="*/ 0 w 10000"/>
                  <a:gd name="connsiteY80" fmla="*/ 4984 h 10000"/>
                  <a:gd name="connsiteX81" fmla="*/ 59 w 10000"/>
                  <a:gd name="connsiteY81" fmla="*/ 5249 h 10000"/>
                  <a:gd name="connsiteX82" fmla="*/ 118 w 10000"/>
                  <a:gd name="connsiteY82" fmla="*/ 5618 h 10000"/>
                  <a:gd name="connsiteX83" fmla="*/ 294 w 10000"/>
                  <a:gd name="connsiteY83" fmla="*/ 5935 h 10000"/>
                  <a:gd name="connsiteX84" fmla="*/ 528 w 10000"/>
                  <a:gd name="connsiteY84" fmla="*/ 6462 h 10000"/>
                  <a:gd name="connsiteX85" fmla="*/ 381 w 10000"/>
                  <a:gd name="connsiteY85" fmla="*/ 6358 h 10000"/>
                  <a:gd name="connsiteX86" fmla="*/ 733 w 10000"/>
                  <a:gd name="connsiteY86" fmla="*/ 6832 h 10000"/>
                  <a:gd name="connsiteX87" fmla="*/ 938 w 10000"/>
                  <a:gd name="connsiteY87" fmla="*/ 6780 h 10000"/>
                  <a:gd name="connsiteX88" fmla="*/ 910 w 10000"/>
                  <a:gd name="connsiteY88" fmla="*/ 6462 h 10000"/>
                  <a:gd name="connsiteX89" fmla="*/ 1085 w 10000"/>
                  <a:gd name="connsiteY89" fmla="*/ 6515 h 10000"/>
                  <a:gd name="connsiteX90" fmla="*/ 880 w 10000"/>
                  <a:gd name="connsiteY90" fmla="*/ 5882 h 10000"/>
                  <a:gd name="connsiteX91" fmla="*/ 1261 w 10000"/>
                  <a:gd name="connsiteY91" fmla="*/ 5618 h 10000"/>
                  <a:gd name="connsiteX92" fmla="*/ 1468 w 10000"/>
                  <a:gd name="connsiteY92" fmla="*/ 5618 h 10000"/>
                  <a:gd name="connsiteX93" fmla="*/ 1468 w 10000"/>
                  <a:gd name="connsiteY93" fmla="*/ 5882 h 10000"/>
                  <a:gd name="connsiteX94" fmla="*/ 1290 w 10000"/>
                  <a:gd name="connsiteY94" fmla="*/ 6040 h 10000"/>
                  <a:gd name="connsiteX95" fmla="*/ 1174 w 10000"/>
                  <a:gd name="connsiteY95" fmla="*/ 6727 h 10000"/>
                  <a:gd name="connsiteX96" fmla="*/ 1115 w 10000"/>
                  <a:gd name="connsiteY96" fmla="*/ 7043 h 10000"/>
                  <a:gd name="connsiteX97" fmla="*/ 1203 w 10000"/>
                  <a:gd name="connsiteY97" fmla="*/ 7466 h 10000"/>
                  <a:gd name="connsiteX98" fmla="*/ 1378 w 10000"/>
                  <a:gd name="connsiteY98" fmla="*/ 7783 h 10000"/>
                  <a:gd name="connsiteX99" fmla="*/ 1965 w 10000"/>
                  <a:gd name="connsiteY99" fmla="*/ 8416 h 10000"/>
                  <a:gd name="connsiteX100" fmla="*/ 2433 w 10000"/>
                  <a:gd name="connsiteY100" fmla="*/ 8891 h 10000"/>
                  <a:gd name="connsiteX101" fmla="*/ 2785 w 10000"/>
                  <a:gd name="connsiteY101" fmla="*/ 9103 h 10000"/>
                  <a:gd name="connsiteX102" fmla="*/ 3167 w 10000"/>
                  <a:gd name="connsiteY102" fmla="*/ 9313 h 10000"/>
                  <a:gd name="connsiteX103" fmla="*/ 3550 w 10000"/>
                  <a:gd name="connsiteY103" fmla="*/ 9525 h 10000"/>
                  <a:gd name="connsiteX104" fmla="*/ 3902 w 10000"/>
                  <a:gd name="connsiteY104" fmla="*/ 9631 h 10000"/>
                  <a:gd name="connsiteX105" fmla="*/ 4282 w 10000"/>
                  <a:gd name="connsiteY105" fmla="*/ 9789 h 10000"/>
                  <a:gd name="connsiteX106" fmla="*/ 4722 w 10000"/>
                  <a:gd name="connsiteY106" fmla="*/ 9948 h 10000"/>
                  <a:gd name="connsiteX107" fmla="*/ 5190 w 10000"/>
                  <a:gd name="connsiteY107" fmla="*/ 10000 h 10000"/>
                  <a:gd name="connsiteX108" fmla="*/ 5601 w 10000"/>
                  <a:gd name="connsiteY108" fmla="*/ 10000 h 10000"/>
                  <a:gd name="connsiteX109" fmla="*/ 6100 w 10000"/>
                  <a:gd name="connsiteY109" fmla="*/ 9948 h 10000"/>
                  <a:gd name="connsiteX110" fmla="*/ 6452 w 10000"/>
                  <a:gd name="connsiteY110" fmla="*/ 9841 h 10000"/>
                  <a:gd name="connsiteX111" fmla="*/ 6804 w 10000"/>
                  <a:gd name="connsiteY111" fmla="*/ 9737 h 10000"/>
                  <a:gd name="connsiteX112" fmla="*/ 7186 w 10000"/>
                  <a:gd name="connsiteY112" fmla="*/ 9578 h 10000"/>
                  <a:gd name="connsiteX113" fmla="*/ 7537 w 10000"/>
                  <a:gd name="connsiteY113" fmla="*/ 9419 h 10000"/>
                  <a:gd name="connsiteX114" fmla="*/ 7860 w 10000"/>
                  <a:gd name="connsiteY114" fmla="*/ 9209 h 10000"/>
                  <a:gd name="connsiteX115" fmla="*/ 8212 w 10000"/>
                  <a:gd name="connsiteY115" fmla="*/ 8997 h 10000"/>
                  <a:gd name="connsiteX116" fmla="*/ 8535 w 10000"/>
                  <a:gd name="connsiteY11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091 w 10000"/>
                  <a:gd name="connsiteY17" fmla="*/ 5249 h 10000"/>
                  <a:gd name="connsiteX18" fmla="*/ 8916 w 10000"/>
                  <a:gd name="connsiteY18" fmla="*/ 6146 h 10000"/>
                  <a:gd name="connsiteX19" fmla="*/ 8720 w 10000"/>
                  <a:gd name="connsiteY19" fmla="*/ 5507 h 10000"/>
                  <a:gd name="connsiteX20" fmla="*/ 8720 w 10000"/>
                  <a:gd name="connsiteY20" fmla="*/ 5507 h 10000"/>
                  <a:gd name="connsiteX21" fmla="*/ 8591 w 10000"/>
                  <a:gd name="connsiteY21" fmla="*/ 5281 h 10000"/>
                  <a:gd name="connsiteX22" fmla="*/ 8399 w 10000"/>
                  <a:gd name="connsiteY22" fmla="*/ 5432 h 10000"/>
                  <a:gd name="connsiteX23" fmla="*/ 8271 w 10000"/>
                  <a:gd name="connsiteY23" fmla="*/ 5205 h 10000"/>
                  <a:gd name="connsiteX24" fmla="*/ 8142 w 10000"/>
                  <a:gd name="connsiteY24" fmla="*/ 4979 h 10000"/>
                  <a:gd name="connsiteX25" fmla="*/ 8655 w 10000"/>
                  <a:gd name="connsiteY25" fmla="*/ 4904 h 10000"/>
                  <a:gd name="connsiteX26" fmla="*/ 8207 w 10000"/>
                  <a:gd name="connsiteY26" fmla="*/ 4602 h 10000"/>
                  <a:gd name="connsiteX27" fmla="*/ 8014 w 10000"/>
                  <a:gd name="connsiteY27" fmla="*/ 4753 h 10000"/>
                  <a:gd name="connsiteX28" fmla="*/ 8047 w 10000"/>
                  <a:gd name="connsiteY28" fmla="*/ 4837 h 10000"/>
                  <a:gd name="connsiteX29" fmla="*/ 6914 w 10000"/>
                  <a:gd name="connsiteY29" fmla="*/ 3320 h 10000"/>
                  <a:gd name="connsiteX30" fmla="*/ 6926 w 10000"/>
                  <a:gd name="connsiteY30" fmla="*/ 3319 h 10000"/>
                  <a:gd name="connsiteX31" fmla="*/ 6605 w 10000"/>
                  <a:gd name="connsiteY31" fmla="*/ 3244 h 10000"/>
                  <a:gd name="connsiteX32" fmla="*/ 6479 w 10000"/>
                  <a:gd name="connsiteY32" fmla="*/ 3018 h 10000"/>
                  <a:gd name="connsiteX33" fmla="*/ 4957 w 10000"/>
                  <a:gd name="connsiteY33" fmla="*/ 3242 h 10000"/>
                  <a:gd name="connsiteX34" fmla="*/ 4838 w 10000"/>
                  <a:gd name="connsiteY34" fmla="*/ 3189 h 10000"/>
                  <a:gd name="connsiteX35" fmla="*/ 4692 w 10000"/>
                  <a:gd name="connsiteY35" fmla="*/ 3136 h 10000"/>
                  <a:gd name="connsiteX36" fmla="*/ 4575 w 10000"/>
                  <a:gd name="connsiteY36" fmla="*/ 3348 h 10000"/>
                  <a:gd name="connsiteX37" fmla="*/ 4253 w 10000"/>
                  <a:gd name="connsiteY37" fmla="*/ 3084 h 10000"/>
                  <a:gd name="connsiteX38" fmla="*/ 4400 w 10000"/>
                  <a:gd name="connsiteY38" fmla="*/ 3084 h 10000"/>
                  <a:gd name="connsiteX39" fmla="*/ 4429 w 10000"/>
                  <a:gd name="connsiteY39" fmla="*/ 3031 h 10000"/>
                  <a:gd name="connsiteX40" fmla="*/ 4282 w 10000"/>
                  <a:gd name="connsiteY40" fmla="*/ 2925 h 10000"/>
                  <a:gd name="connsiteX41" fmla="*/ 4311 w 10000"/>
                  <a:gd name="connsiteY41" fmla="*/ 2503 h 10000"/>
                  <a:gd name="connsiteX42" fmla="*/ 4253 w 10000"/>
                  <a:gd name="connsiteY42" fmla="*/ 2291 h 10000"/>
                  <a:gd name="connsiteX43" fmla="*/ 4222 w 10000"/>
                  <a:gd name="connsiteY43" fmla="*/ 1659 h 10000"/>
                  <a:gd name="connsiteX44" fmla="*/ 4282 w 10000"/>
                  <a:gd name="connsiteY44" fmla="*/ 1659 h 10000"/>
                  <a:gd name="connsiteX45" fmla="*/ 4194 w 10000"/>
                  <a:gd name="connsiteY45" fmla="*/ 1552 h 10000"/>
                  <a:gd name="connsiteX46" fmla="*/ 3930 w 10000"/>
                  <a:gd name="connsiteY46" fmla="*/ 1763 h 10000"/>
                  <a:gd name="connsiteX47" fmla="*/ 3871 w 10000"/>
                  <a:gd name="connsiteY47" fmla="*/ 1341 h 10000"/>
                  <a:gd name="connsiteX48" fmla="*/ 4077 w 10000"/>
                  <a:gd name="connsiteY48" fmla="*/ 602 h 10000"/>
                  <a:gd name="connsiteX49" fmla="*/ 3902 w 10000"/>
                  <a:gd name="connsiteY49" fmla="*/ 338 h 10000"/>
                  <a:gd name="connsiteX50" fmla="*/ 4493 w 10000"/>
                  <a:gd name="connsiteY50" fmla="*/ 0 h 10000"/>
                  <a:gd name="connsiteX51" fmla="*/ 3636 w 10000"/>
                  <a:gd name="connsiteY51" fmla="*/ 21 h 10000"/>
                  <a:gd name="connsiteX52" fmla="*/ 3550 w 10000"/>
                  <a:gd name="connsiteY52" fmla="*/ 233 h 10000"/>
                  <a:gd name="connsiteX53" fmla="*/ 3460 w 10000"/>
                  <a:gd name="connsiteY53" fmla="*/ 655 h 10000"/>
                  <a:gd name="connsiteX54" fmla="*/ 3343 w 10000"/>
                  <a:gd name="connsiteY54" fmla="*/ 708 h 10000"/>
                  <a:gd name="connsiteX55" fmla="*/ 3519 w 10000"/>
                  <a:gd name="connsiteY55" fmla="*/ 919 h 10000"/>
                  <a:gd name="connsiteX56" fmla="*/ 3550 w 10000"/>
                  <a:gd name="connsiteY56" fmla="*/ 1183 h 10000"/>
                  <a:gd name="connsiteX57" fmla="*/ 3460 w 10000"/>
                  <a:gd name="connsiteY57" fmla="*/ 1341 h 10000"/>
                  <a:gd name="connsiteX58" fmla="*/ 3550 w 10000"/>
                  <a:gd name="connsiteY58" fmla="*/ 1816 h 10000"/>
                  <a:gd name="connsiteX59" fmla="*/ 3489 w 10000"/>
                  <a:gd name="connsiteY59" fmla="*/ 2239 h 10000"/>
                  <a:gd name="connsiteX60" fmla="*/ 3050 w 10000"/>
                  <a:gd name="connsiteY60" fmla="*/ 2555 h 10000"/>
                  <a:gd name="connsiteX61" fmla="*/ 3021 w 10000"/>
                  <a:gd name="connsiteY61" fmla="*/ 2397 h 10000"/>
                  <a:gd name="connsiteX62" fmla="*/ 2992 w 10000"/>
                  <a:gd name="connsiteY62" fmla="*/ 2609 h 10000"/>
                  <a:gd name="connsiteX63" fmla="*/ 3108 w 10000"/>
                  <a:gd name="connsiteY63" fmla="*/ 2819 h 10000"/>
                  <a:gd name="connsiteX64" fmla="*/ 3402 w 10000"/>
                  <a:gd name="connsiteY64" fmla="*/ 2609 h 10000"/>
                  <a:gd name="connsiteX65" fmla="*/ 3519 w 10000"/>
                  <a:gd name="connsiteY65" fmla="*/ 2767 h 10000"/>
                  <a:gd name="connsiteX66" fmla="*/ 3314 w 10000"/>
                  <a:gd name="connsiteY66" fmla="*/ 2819 h 10000"/>
                  <a:gd name="connsiteX67" fmla="*/ 2378 w 10000"/>
                  <a:gd name="connsiteY67" fmla="*/ 2638 h 10000"/>
                  <a:gd name="connsiteX68" fmla="*/ 2570 w 10000"/>
                  <a:gd name="connsiteY68" fmla="*/ 2488 h 10000"/>
                  <a:gd name="connsiteX69" fmla="*/ 1994 w 10000"/>
                  <a:gd name="connsiteY69" fmla="*/ 2940 h 10000"/>
                  <a:gd name="connsiteX70" fmla="*/ 1929 w 10000"/>
                  <a:gd name="connsiteY70" fmla="*/ 3317 h 10000"/>
                  <a:gd name="connsiteX71" fmla="*/ 1929 w 10000"/>
                  <a:gd name="connsiteY71" fmla="*/ 3317 h 10000"/>
                  <a:gd name="connsiteX72" fmla="*/ 1789 w 10000"/>
                  <a:gd name="connsiteY72" fmla="*/ 3559 h 10000"/>
                  <a:gd name="connsiteX73" fmla="*/ 1554 w 10000"/>
                  <a:gd name="connsiteY73" fmla="*/ 3559 h 10000"/>
                  <a:gd name="connsiteX74" fmla="*/ 1378 w 10000"/>
                  <a:gd name="connsiteY74" fmla="*/ 3770 h 10000"/>
                  <a:gd name="connsiteX75" fmla="*/ 1145 w 10000"/>
                  <a:gd name="connsiteY75" fmla="*/ 3770 h 10000"/>
                  <a:gd name="connsiteX76" fmla="*/ 968 w 10000"/>
                  <a:gd name="connsiteY76" fmla="*/ 3981 h 10000"/>
                  <a:gd name="connsiteX77" fmla="*/ 851 w 10000"/>
                  <a:gd name="connsiteY77" fmla="*/ 3770 h 10000"/>
                  <a:gd name="connsiteX78" fmla="*/ 558 w 10000"/>
                  <a:gd name="connsiteY78" fmla="*/ 3717 h 10000"/>
                  <a:gd name="connsiteX79" fmla="*/ 0 w 10000"/>
                  <a:gd name="connsiteY79" fmla="*/ 4984 h 10000"/>
                  <a:gd name="connsiteX80" fmla="*/ 59 w 10000"/>
                  <a:gd name="connsiteY80" fmla="*/ 5249 h 10000"/>
                  <a:gd name="connsiteX81" fmla="*/ 118 w 10000"/>
                  <a:gd name="connsiteY81" fmla="*/ 5618 h 10000"/>
                  <a:gd name="connsiteX82" fmla="*/ 294 w 10000"/>
                  <a:gd name="connsiteY82" fmla="*/ 5935 h 10000"/>
                  <a:gd name="connsiteX83" fmla="*/ 528 w 10000"/>
                  <a:gd name="connsiteY83" fmla="*/ 6462 h 10000"/>
                  <a:gd name="connsiteX84" fmla="*/ 381 w 10000"/>
                  <a:gd name="connsiteY84" fmla="*/ 6358 h 10000"/>
                  <a:gd name="connsiteX85" fmla="*/ 733 w 10000"/>
                  <a:gd name="connsiteY85" fmla="*/ 6832 h 10000"/>
                  <a:gd name="connsiteX86" fmla="*/ 938 w 10000"/>
                  <a:gd name="connsiteY86" fmla="*/ 6780 h 10000"/>
                  <a:gd name="connsiteX87" fmla="*/ 910 w 10000"/>
                  <a:gd name="connsiteY87" fmla="*/ 6462 h 10000"/>
                  <a:gd name="connsiteX88" fmla="*/ 1085 w 10000"/>
                  <a:gd name="connsiteY88" fmla="*/ 6515 h 10000"/>
                  <a:gd name="connsiteX89" fmla="*/ 880 w 10000"/>
                  <a:gd name="connsiteY89" fmla="*/ 5882 h 10000"/>
                  <a:gd name="connsiteX90" fmla="*/ 1261 w 10000"/>
                  <a:gd name="connsiteY90" fmla="*/ 5618 h 10000"/>
                  <a:gd name="connsiteX91" fmla="*/ 1468 w 10000"/>
                  <a:gd name="connsiteY91" fmla="*/ 5618 h 10000"/>
                  <a:gd name="connsiteX92" fmla="*/ 1468 w 10000"/>
                  <a:gd name="connsiteY92" fmla="*/ 5882 h 10000"/>
                  <a:gd name="connsiteX93" fmla="*/ 1290 w 10000"/>
                  <a:gd name="connsiteY93" fmla="*/ 6040 h 10000"/>
                  <a:gd name="connsiteX94" fmla="*/ 1174 w 10000"/>
                  <a:gd name="connsiteY94" fmla="*/ 6727 h 10000"/>
                  <a:gd name="connsiteX95" fmla="*/ 1115 w 10000"/>
                  <a:gd name="connsiteY95" fmla="*/ 7043 h 10000"/>
                  <a:gd name="connsiteX96" fmla="*/ 1203 w 10000"/>
                  <a:gd name="connsiteY96" fmla="*/ 7466 h 10000"/>
                  <a:gd name="connsiteX97" fmla="*/ 1378 w 10000"/>
                  <a:gd name="connsiteY97" fmla="*/ 7783 h 10000"/>
                  <a:gd name="connsiteX98" fmla="*/ 1965 w 10000"/>
                  <a:gd name="connsiteY98" fmla="*/ 8416 h 10000"/>
                  <a:gd name="connsiteX99" fmla="*/ 2433 w 10000"/>
                  <a:gd name="connsiteY99" fmla="*/ 8891 h 10000"/>
                  <a:gd name="connsiteX100" fmla="*/ 2785 w 10000"/>
                  <a:gd name="connsiteY100" fmla="*/ 9103 h 10000"/>
                  <a:gd name="connsiteX101" fmla="*/ 3167 w 10000"/>
                  <a:gd name="connsiteY101" fmla="*/ 9313 h 10000"/>
                  <a:gd name="connsiteX102" fmla="*/ 3550 w 10000"/>
                  <a:gd name="connsiteY102" fmla="*/ 9525 h 10000"/>
                  <a:gd name="connsiteX103" fmla="*/ 3902 w 10000"/>
                  <a:gd name="connsiteY103" fmla="*/ 9631 h 10000"/>
                  <a:gd name="connsiteX104" fmla="*/ 4282 w 10000"/>
                  <a:gd name="connsiteY104" fmla="*/ 9789 h 10000"/>
                  <a:gd name="connsiteX105" fmla="*/ 4722 w 10000"/>
                  <a:gd name="connsiteY105" fmla="*/ 9948 h 10000"/>
                  <a:gd name="connsiteX106" fmla="*/ 5190 w 10000"/>
                  <a:gd name="connsiteY106" fmla="*/ 10000 h 10000"/>
                  <a:gd name="connsiteX107" fmla="*/ 5601 w 10000"/>
                  <a:gd name="connsiteY107" fmla="*/ 10000 h 10000"/>
                  <a:gd name="connsiteX108" fmla="*/ 6100 w 10000"/>
                  <a:gd name="connsiteY108" fmla="*/ 9948 h 10000"/>
                  <a:gd name="connsiteX109" fmla="*/ 6452 w 10000"/>
                  <a:gd name="connsiteY109" fmla="*/ 9841 h 10000"/>
                  <a:gd name="connsiteX110" fmla="*/ 6804 w 10000"/>
                  <a:gd name="connsiteY110" fmla="*/ 9737 h 10000"/>
                  <a:gd name="connsiteX111" fmla="*/ 7186 w 10000"/>
                  <a:gd name="connsiteY111" fmla="*/ 9578 h 10000"/>
                  <a:gd name="connsiteX112" fmla="*/ 7537 w 10000"/>
                  <a:gd name="connsiteY112" fmla="*/ 9419 h 10000"/>
                  <a:gd name="connsiteX113" fmla="*/ 7860 w 10000"/>
                  <a:gd name="connsiteY113" fmla="*/ 9209 h 10000"/>
                  <a:gd name="connsiteX114" fmla="*/ 8212 w 10000"/>
                  <a:gd name="connsiteY114" fmla="*/ 8997 h 10000"/>
                  <a:gd name="connsiteX115" fmla="*/ 8535 w 10000"/>
                  <a:gd name="connsiteY11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091 w 10000"/>
                  <a:gd name="connsiteY16" fmla="*/ 5249 h 10000"/>
                  <a:gd name="connsiteX17" fmla="*/ 8916 w 10000"/>
                  <a:gd name="connsiteY17" fmla="*/ 6146 h 10000"/>
                  <a:gd name="connsiteX18" fmla="*/ 8720 w 10000"/>
                  <a:gd name="connsiteY18" fmla="*/ 5507 h 10000"/>
                  <a:gd name="connsiteX19" fmla="*/ 8720 w 10000"/>
                  <a:gd name="connsiteY19" fmla="*/ 5507 h 10000"/>
                  <a:gd name="connsiteX20" fmla="*/ 8591 w 10000"/>
                  <a:gd name="connsiteY20" fmla="*/ 5281 h 10000"/>
                  <a:gd name="connsiteX21" fmla="*/ 8399 w 10000"/>
                  <a:gd name="connsiteY21" fmla="*/ 5432 h 10000"/>
                  <a:gd name="connsiteX22" fmla="*/ 8271 w 10000"/>
                  <a:gd name="connsiteY22" fmla="*/ 5205 h 10000"/>
                  <a:gd name="connsiteX23" fmla="*/ 8142 w 10000"/>
                  <a:gd name="connsiteY23" fmla="*/ 4979 h 10000"/>
                  <a:gd name="connsiteX24" fmla="*/ 8655 w 10000"/>
                  <a:gd name="connsiteY24" fmla="*/ 4904 h 10000"/>
                  <a:gd name="connsiteX25" fmla="*/ 8207 w 10000"/>
                  <a:gd name="connsiteY25" fmla="*/ 4602 h 10000"/>
                  <a:gd name="connsiteX26" fmla="*/ 8014 w 10000"/>
                  <a:gd name="connsiteY26" fmla="*/ 4753 h 10000"/>
                  <a:gd name="connsiteX27" fmla="*/ 8047 w 10000"/>
                  <a:gd name="connsiteY27" fmla="*/ 4837 h 10000"/>
                  <a:gd name="connsiteX28" fmla="*/ 6914 w 10000"/>
                  <a:gd name="connsiteY28" fmla="*/ 3320 h 10000"/>
                  <a:gd name="connsiteX29" fmla="*/ 6926 w 10000"/>
                  <a:gd name="connsiteY29" fmla="*/ 3319 h 10000"/>
                  <a:gd name="connsiteX30" fmla="*/ 6605 w 10000"/>
                  <a:gd name="connsiteY30" fmla="*/ 3244 h 10000"/>
                  <a:gd name="connsiteX31" fmla="*/ 6479 w 10000"/>
                  <a:gd name="connsiteY31" fmla="*/ 3018 h 10000"/>
                  <a:gd name="connsiteX32" fmla="*/ 4957 w 10000"/>
                  <a:gd name="connsiteY32" fmla="*/ 3242 h 10000"/>
                  <a:gd name="connsiteX33" fmla="*/ 4838 w 10000"/>
                  <a:gd name="connsiteY33" fmla="*/ 3189 h 10000"/>
                  <a:gd name="connsiteX34" fmla="*/ 4692 w 10000"/>
                  <a:gd name="connsiteY34" fmla="*/ 3136 h 10000"/>
                  <a:gd name="connsiteX35" fmla="*/ 4575 w 10000"/>
                  <a:gd name="connsiteY35" fmla="*/ 3348 h 10000"/>
                  <a:gd name="connsiteX36" fmla="*/ 4253 w 10000"/>
                  <a:gd name="connsiteY36" fmla="*/ 3084 h 10000"/>
                  <a:gd name="connsiteX37" fmla="*/ 4400 w 10000"/>
                  <a:gd name="connsiteY37" fmla="*/ 3084 h 10000"/>
                  <a:gd name="connsiteX38" fmla="*/ 4429 w 10000"/>
                  <a:gd name="connsiteY38" fmla="*/ 3031 h 10000"/>
                  <a:gd name="connsiteX39" fmla="*/ 4282 w 10000"/>
                  <a:gd name="connsiteY39" fmla="*/ 2925 h 10000"/>
                  <a:gd name="connsiteX40" fmla="*/ 4311 w 10000"/>
                  <a:gd name="connsiteY40" fmla="*/ 2503 h 10000"/>
                  <a:gd name="connsiteX41" fmla="*/ 4253 w 10000"/>
                  <a:gd name="connsiteY41" fmla="*/ 2291 h 10000"/>
                  <a:gd name="connsiteX42" fmla="*/ 4222 w 10000"/>
                  <a:gd name="connsiteY42" fmla="*/ 1659 h 10000"/>
                  <a:gd name="connsiteX43" fmla="*/ 4282 w 10000"/>
                  <a:gd name="connsiteY43" fmla="*/ 1659 h 10000"/>
                  <a:gd name="connsiteX44" fmla="*/ 4194 w 10000"/>
                  <a:gd name="connsiteY44" fmla="*/ 1552 h 10000"/>
                  <a:gd name="connsiteX45" fmla="*/ 3930 w 10000"/>
                  <a:gd name="connsiteY45" fmla="*/ 1763 h 10000"/>
                  <a:gd name="connsiteX46" fmla="*/ 3871 w 10000"/>
                  <a:gd name="connsiteY46" fmla="*/ 1341 h 10000"/>
                  <a:gd name="connsiteX47" fmla="*/ 4077 w 10000"/>
                  <a:gd name="connsiteY47" fmla="*/ 602 h 10000"/>
                  <a:gd name="connsiteX48" fmla="*/ 3902 w 10000"/>
                  <a:gd name="connsiteY48" fmla="*/ 338 h 10000"/>
                  <a:gd name="connsiteX49" fmla="*/ 4493 w 10000"/>
                  <a:gd name="connsiteY49" fmla="*/ 0 h 10000"/>
                  <a:gd name="connsiteX50" fmla="*/ 3636 w 10000"/>
                  <a:gd name="connsiteY50" fmla="*/ 21 h 10000"/>
                  <a:gd name="connsiteX51" fmla="*/ 3550 w 10000"/>
                  <a:gd name="connsiteY51" fmla="*/ 233 h 10000"/>
                  <a:gd name="connsiteX52" fmla="*/ 3460 w 10000"/>
                  <a:gd name="connsiteY52" fmla="*/ 655 h 10000"/>
                  <a:gd name="connsiteX53" fmla="*/ 3343 w 10000"/>
                  <a:gd name="connsiteY53" fmla="*/ 708 h 10000"/>
                  <a:gd name="connsiteX54" fmla="*/ 3519 w 10000"/>
                  <a:gd name="connsiteY54" fmla="*/ 919 h 10000"/>
                  <a:gd name="connsiteX55" fmla="*/ 3550 w 10000"/>
                  <a:gd name="connsiteY55" fmla="*/ 1183 h 10000"/>
                  <a:gd name="connsiteX56" fmla="*/ 3460 w 10000"/>
                  <a:gd name="connsiteY56" fmla="*/ 1341 h 10000"/>
                  <a:gd name="connsiteX57" fmla="*/ 3550 w 10000"/>
                  <a:gd name="connsiteY57" fmla="*/ 1816 h 10000"/>
                  <a:gd name="connsiteX58" fmla="*/ 3489 w 10000"/>
                  <a:gd name="connsiteY58" fmla="*/ 2239 h 10000"/>
                  <a:gd name="connsiteX59" fmla="*/ 3050 w 10000"/>
                  <a:gd name="connsiteY59" fmla="*/ 2555 h 10000"/>
                  <a:gd name="connsiteX60" fmla="*/ 3021 w 10000"/>
                  <a:gd name="connsiteY60" fmla="*/ 2397 h 10000"/>
                  <a:gd name="connsiteX61" fmla="*/ 2992 w 10000"/>
                  <a:gd name="connsiteY61" fmla="*/ 2609 h 10000"/>
                  <a:gd name="connsiteX62" fmla="*/ 3108 w 10000"/>
                  <a:gd name="connsiteY62" fmla="*/ 2819 h 10000"/>
                  <a:gd name="connsiteX63" fmla="*/ 3402 w 10000"/>
                  <a:gd name="connsiteY63" fmla="*/ 2609 h 10000"/>
                  <a:gd name="connsiteX64" fmla="*/ 3519 w 10000"/>
                  <a:gd name="connsiteY64" fmla="*/ 2767 h 10000"/>
                  <a:gd name="connsiteX65" fmla="*/ 3314 w 10000"/>
                  <a:gd name="connsiteY65" fmla="*/ 2819 h 10000"/>
                  <a:gd name="connsiteX66" fmla="*/ 2378 w 10000"/>
                  <a:gd name="connsiteY66" fmla="*/ 2638 h 10000"/>
                  <a:gd name="connsiteX67" fmla="*/ 2570 w 10000"/>
                  <a:gd name="connsiteY67" fmla="*/ 2488 h 10000"/>
                  <a:gd name="connsiteX68" fmla="*/ 1994 w 10000"/>
                  <a:gd name="connsiteY68" fmla="*/ 2940 h 10000"/>
                  <a:gd name="connsiteX69" fmla="*/ 1929 w 10000"/>
                  <a:gd name="connsiteY69" fmla="*/ 3317 h 10000"/>
                  <a:gd name="connsiteX70" fmla="*/ 1929 w 10000"/>
                  <a:gd name="connsiteY70" fmla="*/ 3317 h 10000"/>
                  <a:gd name="connsiteX71" fmla="*/ 1789 w 10000"/>
                  <a:gd name="connsiteY71" fmla="*/ 3559 h 10000"/>
                  <a:gd name="connsiteX72" fmla="*/ 1554 w 10000"/>
                  <a:gd name="connsiteY72" fmla="*/ 3559 h 10000"/>
                  <a:gd name="connsiteX73" fmla="*/ 1378 w 10000"/>
                  <a:gd name="connsiteY73" fmla="*/ 3770 h 10000"/>
                  <a:gd name="connsiteX74" fmla="*/ 1145 w 10000"/>
                  <a:gd name="connsiteY74" fmla="*/ 3770 h 10000"/>
                  <a:gd name="connsiteX75" fmla="*/ 968 w 10000"/>
                  <a:gd name="connsiteY75" fmla="*/ 3981 h 10000"/>
                  <a:gd name="connsiteX76" fmla="*/ 851 w 10000"/>
                  <a:gd name="connsiteY76" fmla="*/ 3770 h 10000"/>
                  <a:gd name="connsiteX77" fmla="*/ 558 w 10000"/>
                  <a:gd name="connsiteY77" fmla="*/ 3717 h 10000"/>
                  <a:gd name="connsiteX78" fmla="*/ 0 w 10000"/>
                  <a:gd name="connsiteY78" fmla="*/ 4984 h 10000"/>
                  <a:gd name="connsiteX79" fmla="*/ 59 w 10000"/>
                  <a:gd name="connsiteY79" fmla="*/ 5249 h 10000"/>
                  <a:gd name="connsiteX80" fmla="*/ 118 w 10000"/>
                  <a:gd name="connsiteY80" fmla="*/ 5618 h 10000"/>
                  <a:gd name="connsiteX81" fmla="*/ 294 w 10000"/>
                  <a:gd name="connsiteY81" fmla="*/ 5935 h 10000"/>
                  <a:gd name="connsiteX82" fmla="*/ 528 w 10000"/>
                  <a:gd name="connsiteY82" fmla="*/ 6462 h 10000"/>
                  <a:gd name="connsiteX83" fmla="*/ 381 w 10000"/>
                  <a:gd name="connsiteY83" fmla="*/ 6358 h 10000"/>
                  <a:gd name="connsiteX84" fmla="*/ 733 w 10000"/>
                  <a:gd name="connsiteY84" fmla="*/ 6832 h 10000"/>
                  <a:gd name="connsiteX85" fmla="*/ 938 w 10000"/>
                  <a:gd name="connsiteY85" fmla="*/ 6780 h 10000"/>
                  <a:gd name="connsiteX86" fmla="*/ 910 w 10000"/>
                  <a:gd name="connsiteY86" fmla="*/ 6462 h 10000"/>
                  <a:gd name="connsiteX87" fmla="*/ 1085 w 10000"/>
                  <a:gd name="connsiteY87" fmla="*/ 6515 h 10000"/>
                  <a:gd name="connsiteX88" fmla="*/ 880 w 10000"/>
                  <a:gd name="connsiteY88" fmla="*/ 5882 h 10000"/>
                  <a:gd name="connsiteX89" fmla="*/ 1261 w 10000"/>
                  <a:gd name="connsiteY89" fmla="*/ 5618 h 10000"/>
                  <a:gd name="connsiteX90" fmla="*/ 1468 w 10000"/>
                  <a:gd name="connsiteY90" fmla="*/ 5618 h 10000"/>
                  <a:gd name="connsiteX91" fmla="*/ 1468 w 10000"/>
                  <a:gd name="connsiteY91" fmla="*/ 5882 h 10000"/>
                  <a:gd name="connsiteX92" fmla="*/ 1290 w 10000"/>
                  <a:gd name="connsiteY92" fmla="*/ 6040 h 10000"/>
                  <a:gd name="connsiteX93" fmla="*/ 1174 w 10000"/>
                  <a:gd name="connsiteY93" fmla="*/ 6727 h 10000"/>
                  <a:gd name="connsiteX94" fmla="*/ 1115 w 10000"/>
                  <a:gd name="connsiteY94" fmla="*/ 7043 h 10000"/>
                  <a:gd name="connsiteX95" fmla="*/ 1203 w 10000"/>
                  <a:gd name="connsiteY95" fmla="*/ 7466 h 10000"/>
                  <a:gd name="connsiteX96" fmla="*/ 1378 w 10000"/>
                  <a:gd name="connsiteY96" fmla="*/ 7783 h 10000"/>
                  <a:gd name="connsiteX97" fmla="*/ 1965 w 10000"/>
                  <a:gd name="connsiteY97" fmla="*/ 8416 h 10000"/>
                  <a:gd name="connsiteX98" fmla="*/ 2433 w 10000"/>
                  <a:gd name="connsiteY98" fmla="*/ 8891 h 10000"/>
                  <a:gd name="connsiteX99" fmla="*/ 2785 w 10000"/>
                  <a:gd name="connsiteY99" fmla="*/ 9103 h 10000"/>
                  <a:gd name="connsiteX100" fmla="*/ 3167 w 10000"/>
                  <a:gd name="connsiteY100" fmla="*/ 9313 h 10000"/>
                  <a:gd name="connsiteX101" fmla="*/ 3550 w 10000"/>
                  <a:gd name="connsiteY101" fmla="*/ 9525 h 10000"/>
                  <a:gd name="connsiteX102" fmla="*/ 3902 w 10000"/>
                  <a:gd name="connsiteY102" fmla="*/ 9631 h 10000"/>
                  <a:gd name="connsiteX103" fmla="*/ 4282 w 10000"/>
                  <a:gd name="connsiteY103" fmla="*/ 9789 h 10000"/>
                  <a:gd name="connsiteX104" fmla="*/ 4722 w 10000"/>
                  <a:gd name="connsiteY104" fmla="*/ 9948 h 10000"/>
                  <a:gd name="connsiteX105" fmla="*/ 5190 w 10000"/>
                  <a:gd name="connsiteY105" fmla="*/ 10000 h 10000"/>
                  <a:gd name="connsiteX106" fmla="*/ 5601 w 10000"/>
                  <a:gd name="connsiteY106" fmla="*/ 10000 h 10000"/>
                  <a:gd name="connsiteX107" fmla="*/ 6100 w 10000"/>
                  <a:gd name="connsiteY107" fmla="*/ 9948 h 10000"/>
                  <a:gd name="connsiteX108" fmla="*/ 6452 w 10000"/>
                  <a:gd name="connsiteY108" fmla="*/ 9841 h 10000"/>
                  <a:gd name="connsiteX109" fmla="*/ 6804 w 10000"/>
                  <a:gd name="connsiteY109" fmla="*/ 9737 h 10000"/>
                  <a:gd name="connsiteX110" fmla="*/ 7186 w 10000"/>
                  <a:gd name="connsiteY110" fmla="*/ 9578 h 10000"/>
                  <a:gd name="connsiteX111" fmla="*/ 7537 w 10000"/>
                  <a:gd name="connsiteY111" fmla="*/ 9419 h 10000"/>
                  <a:gd name="connsiteX112" fmla="*/ 7860 w 10000"/>
                  <a:gd name="connsiteY112" fmla="*/ 9209 h 10000"/>
                  <a:gd name="connsiteX113" fmla="*/ 8212 w 10000"/>
                  <a:gd name="connsiteY113" fmla="*/ 8997 h 10000"/>
                  <a:gd name="connsiteX114" fmla="*/ 8535 w 10000"/>
                  <a:gd name="connsiteY11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091 w 10000"/>
                  <a:gd name="connsiteY15" fmla="*/ 5249 h 10000"/>
                  <a:gd name="connsiteX16" fmla="*/ 8916 w 10000"/>
                  <a:gd name="connsiteY16" fmla="*/ 6146 h 10000"/>
                  <a:gd name="connsiteX17" fmla="*/ 8720 w 10000"/>
                  <a:gd name="connsiteY17" fmla="*/ 5507 h 10000"/>
                  <a:gd name="connsiteX18" fmla="*/ 8720 w 10000"/>
                  <a:gd name="connsiteY18" fmla="*/ 5507 h 10000"/>
                  <a:gd name="connsiteX19" fmla="*/ 8591 w 10000"/>
                  <a:gd name="connsiteY19" fmla="*/ 5281 h 10000"/>
                  <a:gd name="connsiteX20" fmla="*/ 8399 w 10000"/>
                  <a:gd name="connsiteY20" fmla="*/ 5432 h 10000"/>
                  <a:gd name="connsiteX21" fmla="*/ 8271 w 10000"/>
                  <a:gd name="connsiteY21" fmla="*/ 5205 h 10000"/>
                  <a:gd name="connsiteX22" fmla="*/ 8142 w 10000"/>
                  <a:gd name="connsiteY22" fmla="*/ 4979 h 10000"/>
                  <a:gd name="connsiteX23" fmla="*/ 8655 w 10000"/>
                  <a:gd name="connsiteY23" fmla="*/ 4904 h 10000"/>
                  <a:gd name="connsiteX24" fmla="*/ 8207 w 10000"/>
                  <a:gd name="connsiteY24" fmla="*/ 4602 h 10000"/>
                  <a:gd name="connsiteX25" fmla="*/ 8014 w 10000"/>
                  <a:gd name="connsiteY25" fmla="*/ 4753 h 10000"/>
                  <a:gd name="connsiteX26" fmla="*/ 8047 w 10000"/>
                  <a:gd name="connsiteY26" fmla="*/ 4837 h 10000"/>
                  <a:gd name="connsiteX27" fmla="*/ 6914 w 10000"/>
                  <a:gd name="connsiteY27" fmla="*/ 3320 h 10000"/>
                  <a:gd name="connsiteX28" fmla="*/ 6926 w 10000"/>
                  <a:gd name="connsiteY28" fmla="*/ 3319 h 10000"/>
                  <a:gd name="connsiteX29" fmla="*/ 6605 w 10000"/>
                  <a:gd name="connsiteY29" fmla="*/ 3244 h 10000"/>
                  <a:gd name="connsiteX30" fmla="*/ 6479 w 10000"/>
                  <a:gd name="connsiteY30" fmla="*/ 3018 h 10000"/>
                  <a:gd name="connsiteX31" fmla="*/ 4957 w 10000"/>
                  <a:gd name="connsiteY31" fmla="*/ 3242 h 10000"/>
                  <a:gd name="connsiteX32" fmla="*/ 4838 w 10000"/>
                  <a:gd name="connsiteY32" fmla="*/ 3189 h 10000"/>
                  <a:gd name="connsiteX33" fmla="*/ 4692 w 10000"/>
                  <a:gd name="connsiteY33" fmla="*/ 3136 h 10000"/>
                  <a:gd name="connsiteX34" fmla="*/ 4575 w 10000"/>
                  <a:gd name="connsiteY34" fmla="*/ 3348 h 10000"/>
                  <a:gd name="connsiteX35" fmla="*/ 4253 w 10000"/>
                  <a:gd name="connsiteY35" fmla="*/ 3084 h 10000"/>
                  <a:gd name="connsiteX36" fmla="*/ 4400 w 10000"/>
                  <a:gd name="connsiteY36" fmla="*/ 3084 h 10000"/>
                  <a:gd name="connsiteX37" fmla="*/ 4429 w 10000"/>
                  <a:gd name="connsiteY37" fmla="*/ 3031 h 10000"/>
                  <a:gd name="connsiteX38" fmla="*/ 4282 w 10000"/>
                  <a:gd name="connsiteY38" fmla="*/ 2925 h 10000"/>
                  <a:gd name="connsiteX39" fmla="*/ 4311 w 10000"/>
                  <a:gd name="connsiteY39" fmla="*/ 2503 h 10000"/>
                  <a:gd name="connsiteX40" fmla="*/ 4253 w 10000"/>
                  <a:gd name="connsiteY40" fmla="*/ 2291 h 10000"/>
                  <a:gd name="connsiteX41" fmla="*/ 4222 w 10000"/>
                  <a:gd name="connsiteY41" fmla="*/ 1659 h 10000"/>
                  <a:gd name="connsiteX42" fmla="*/ 4282 w 10000"/>
                  <a:gd name="connsiteY42" fmla="*/ 1659 h 10000"/>
                  <a:gd name="connsiteX43" fmla="*/ 4194 w 10000"/>
                  <a:gd name="connsiteY43" fmla="*/ 1552 h 10000"/>
                  <a:gd name="connsiteX44" fmla="*/ 3930 w 10000"/>
                  <a:gd name="connsiteY44" fmla="*/ 1763 h 10000"/>
                  <a:gd name="connsiteX45" fmla="*/ 3871 w 10000"/>
                  <a:gd name="connsiteY45" fmla="*/ 1341 h 10000"/>
                  <a:gd name="connsiteX46" fmla="*/ 4077 w 10000"/>
                  <a:gd name="connsiteY46" fmla="*/ 602 h 10000"/>
                  <a:gd name="connsiteX47" fmla="*/ 3902 w 10000"/>
                  <a:gd name="connsiteY47" fmla="*/ 338 h 10000"/>
                  <a:gd name="connsiteX48" fmla="*/ 4493 w 10000"/>
                  <a:gd name="connsiteY48" fmla="*/ 0 h 10000"/>
                  <a:gd name="connsiteX49" fmla="*/ 3636 w 10000"/>
                  <a:gd name="connsiteY49" fmla="*/ 21 h 10000"/>
                  <a:gd name="connsiteX50" fmla="*/ 3550 w 10000"/>
                  <a:gd name="connsiteY50" fmla="*/ 233 h 10000"/>
                  <a:gd name="connsiteX51" fmla="*/ 3460 w 10000"/>
                  <a:gd name="connsiteY51" fmla="*/ 655 h 10000"/>
                  <a:gd name="connsiteX52" fmla="*/ 3343 w 10000"/>
                  <a:gd name="connsiteY52" fmla="*/ 708 h 10000"/>
                  <a:gd name="connsiteX53" fmla="*/ 3519 w 10000"/>
                  <a:gd name="connsiteY53" fmla="*/ 919 h 10000"/>
                  <a:gd name="connsiteX54" fmla="*/ 3550 w 10000"/>
                  <a:gd name="connsiteY54" fmla="*/ 1183 h 10000"/>
                  <a:gd name="connsiteX55" fmla="*/ 3460 w 10000"/>
                  <a:gd name="connsiteY55" fmla="*/ 1341 h 10000"/>
                  <a:gd name="connsiteX56" fmla="*/ 3550 w 10000"/>
                  <a:gd name="connsiteY56" fmla="*/ 1816 h 10000"/>
                  <a:gd name="connsiteX57" fmla="*/ 3489 w 10000"/>
                  <a:gd name="connsiteY57" fmla="*/ 2239 h 10000"/>
                  <a:gd name="connsiteX58" fmla="*/ 3050 w 10000"/>
                  <a:gd name="connsiteY58" fmla="*/ 2555 h 10000"/>
                  <a:gd name="connsiteX59" fmla="*/ 3021 w 10000"/>
                  <a:gd name="connsiteY59" fmla="*/ 2397 h 10000"/>
                  <a:gd name="connsiteX60" fmla="*/ 2992 w 10000"/>
                  <a:gd name="connsiteY60" fmla="*/ 2609 h 10000"/>
                  <a:gd name="connsiteX61" fmla="*/ 3108 w 10000"/>
                  <a:gd name="connsiteY61" fmla="*/ 2819 h 10000"/>
                  <a:gd name="connsiteX62" fmla="*/ 3402 w 10000"/>
                  <a:gd name="connsiteY62" fmla="*/ 2609 h 10000"/>
                  <a:gd name="connsiteX63" fmla="*/ 3519 w 10000"/>
                  <a:gd name="connsiteY63" fmla="*/ 2767 h 10000"/>
                  <a:gd name="connsiteX64" fmla="*/ 3314 w 10000"/>
                  <a:gd name="connsiteY64" fmla="*/ 2819 h 10000"/>
                  <a:gd name="connsiteX65" fmla="*/ 2378 w 10000"/>
                  <a:gd name="connsiteY65" fmla="*/ 2638 h 10000"/>
                  <a:gd name="connsiteX66" fmla="*/ 2570 w 10000"/>
                  <a:gd name="connsiteY66" fmla="*/ 2488 h 10000"/>
                  <a:gd name="connsiteX67" fmla="*/ 1994 w 10000"/>
                  <a:gd name="connsiteY67" fmla="*/ 2940 h 10000"/>
                  <a:gd name="connsiteX68" fmla="*/ 1929 w 10000"/>
                  <a:gd name="connsiteY68" fmla="*/ 3317 h 10000"/>
                  <a:gd name="connsiteX69" fmla="*/ 1929 w 10000"/>
                  <a:gd name="connsiteY69" fmla="*/ 3317 h 10000"/>
                  <a:gd name="connsiteX70" fmla="*/ 1789 w 10000"/>
                  <a:gd name="connsiteY70" fmla="*/ 3559 h 10000"/>
                  <a:gd name="connsiteX71" fmla="*/ 1554 w 10000"/>
                  <a:gd name="connsiteY71" fmla="*/ 3559 h 10000"/>
                  <a:gd name="connsiteX72" fmla="*/ 1378 w 10000"/>
                  <a:gd name="connsiteY72" fmla="*/ 3770 h 10000"/>
                  <a:gd name="connsiteX73" fmla="*/ 1145 w 10000"/>
                  <a:gd name="connsiteY73" fmla="*/ 3770 h 10000"/>
                  <a:gd name="connsiteX74" fmla="*/ 968 w 10000"/>
                  <a:gd name="connsiteY74" fmla="*/ 3981 h 10000"/>
                  <a:gd name="connsiteX75" fmla="*/ 851 w 10000"/>
                  <a:gd name="connsiteY75" fmla="*/ 3770 h 10000"/>
                  <a:gd name="connsiteX76" fmla="*/ 558 w 10000"/>
                  <a:gd name="connsiteY76" fmla="*/ 3717 h 10000"/>
                  <a:gd name="connsiteX77" fmla="*/ 0 w 10000"/>
                  <a:gd name="connsiteY77" fmla="*/ 4984 h 10000"/>
                  <a:gd name="connsiteX78" fmla="*/ 59 w 10000"/>
                  <a:gd name="connsiteY78" fmla="*/ 5249 h 10000"/>
                  <a:gd name="connsiteX79" fmla="*/ 118 w 10000"/>
                  <a:gd name="connsiteY79" fmla="*/ 5618 h 10000"/>
                  <a:gd name="connsiteX80" fmla="*/ 294 w 10000"/>
                  <a:gd name="connsiteY80" fmla="*/ 5935 h 10000"/>
                  <a:gd name="connsiteX81" fmla="*/ 528 w 10000"/>
                  <a:gd name="connsiteY81" fmla="*/ 6462 h 10000"/>
                  <a:gd name="connsiteX82" fmla="*/ 381 w 10000"/>
                  <a:gd name="connsiteY82" fmla="*/ 6358 h 10000"/>
                  <a:gd name="connsiteX83" fmla="*/ 733 w 10000"/>
                  <a:gd name="connsiteY83" fmla="*/ 6832 h 10000"/>
                  <a:gd name="connsiteX84" fmla="*/ 938 w 10000"/>
                  <a:gd name="connsiteY84" fmla="*/ 6780 h 10000"/>
                  <a:gd name="connsiteX85" fmla="*/ 910 w 10000"/>
                  <a:gd name="connsiteY85" fmla="*/ 6462 h 10000"/>
                  <a:gd name="connsiteX86" fmla="*/ 1085 w 10000"/>
                  <a:gd name="connsiteY86" fmla="*/ 6515 h 10000"/>
                  <a:gd name="connsiteX87" fmla="*/ 880 w 10000"/>
                  <a:gd name="connsiteY87" fmla="*/ 5882 h 10000"/>
                  <a:gd name="connsiteX88" fmla="*/ 1261 w 10000"/>
                  <a:gd name="connsiteY88" fmla="*/ 5618 h 10000"/>
                  <a:gd name="connsiteX89" fmla="*/ 1468 w 10000"/>
                  <a:gd name="connsiteY89" fmla="*/ 5618 h 10000"/>
                  <a:gd name="connsiteX90" fmla="*/ 1468 w 10000"/>
                  <a:gd name="connsiteY90" fmla="*/ 5882 h 10000"/>
                  <a:gd name="connsiteX91" fmla="*/ 1290 w 10000"/>
                  <a:gd name="connsiteY91" fmla="*/ 6040 h 10000"/>
                  <a:gd name="connsiteX92" fmla="*/ 1174 w 10000"/>
                  <a:gd name="connsiteY92" fmla="*/ 6727 h 10000"/>
                  <a:gd name="connsiteX93" fmla="*/ 1115 w 10000"/>
                  <a:gd name="connsiteY93" fmla="*/ 7043 h 10000"/>
                  <a:gd name="connsiteX94" fmla="*/ 1203 w 10000"/>
                  <a:gd name="connsiteY94" fmla="*/ 7466 h 10000"/>
                  <a:gd name="connsiteX95" fmla="*/ 1378 w 10000"/>
                  <a:gd name="connsiteY95" fmla="*/ 7783 h 10000"/>
                  <a:gd name="connsiteX96" fmla="*/ 1965 w 10000"/>
                  <a:gd name="connsiteY96" fmla="*/ 8416 h 10000"/>
                  <a:gd name="connsiteX97" fmla="*/ 2433 w 10000"/>
                  <a:gd name="connsiteY97" fmla="*/ 8891 h 10000"/>
                  <a:gd name="connsiteX98" fmla="*/ 2785 w 10000"/>
                  <a:gd name="connsiteY98" fmla="*/ 9103 h 10000"/>
                  <a:gd name="connsiteX99" fmla="*/ 3167 w 10000"/>
                  <a:gd name="connsiteY99" fmla="*/ 9313 h 10000"/>
                  <a:gd name="connsiteX100" fmla="*/ 3550 w 10000"/>
                  <a:gd name="connsiteY100" fmla="*/ 9525 h 10000"/>
                  <a:gd name="connsiteX101" fmla="*/ 3902 w 10000"/>
                  <a:gd name="connsiteY101" fmla="*/ 9631 h 10000"/>
                  <a:gd name="connsiteX102" fmla="*/ 4282 w 10000"/>
                  <a:gd name="connsiteY102" fmla="*/ 9789 h 10000"/>
                  <a:gd name="connsiteX103" fmla="*/ 4722 w 10000"/>
                  <a:gd name="connsiteY103" fmla="*/ 9948 h 10000"/>
                  <a:gd name="connsiteX104" fmla="*/ 5190 w 10000"/>
                  <a:gd name="connsiteY104" fmla="*/ 10000 h 10000"/>
                  <a:gd name="connsiteX105" fmla="*/ 5601 w 10000"/>
                  <a:gd name="connsiteY105" fmla="*/ 10000 h 10000"/>
                  <a:gd name="connsiteX106" fmla="*/ 6100 w 10000"/>
                  <a:gd name="connsiteY106" fmla="*/ 9948 h 10000"/>
                  <a:gd name="connsiteX107" fmla="*/ 6452 w 10000"/>
                  <a:gd name="connsiteY107" fmla="*/ 9841 h 10000"/>
                  <a:gd name="connsiteX108" fmla="*/ 6804 w 10000"/>
                  <a:gd name="connsiteY108" fmla="*/ 9737 h 10000"/>
                  <a:gd name="connsiteX109" fmla="*/ 7186 w 10000"/>
                  <a:gd name="connsiteY109" fmla="*/ 9578 h 10000"/>
                  <a:gd name="connsiteX110" fmla="*/ 7537 w 10000"/>
                  <a:gd name="connsiteY110" fmla="*/ 9419 h 10000"/>
                  <a:gd name="connsiteX111" fmla="*/ 7860 w 10000"/>
                  <a:gd name="connsiteY111" fmla="*/ 9209 h 10000"/>
                  <a:gd name="connsiteX112" fmla="*/ 8212 w 10000"/>
                  <a:gd name="connsiteY112" fmla="*/ 8997 h 10000"/>
                  <a:gd name="connsiteX113" fmla="*/ 8535 w 10000"/>
                  <a:gd name="connsiteY11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399 w 10000"/>
                  <a:gd name="connsiteY19" fmla="*/ 5432 h 10000"/>
                  <a:gd name="connsiteX20" fmla="*/ 8271 w 10000"/>
                  <a:gd name="connsiteY20" fmla="*/ 5205 h 10000"/>
                  <a:gd name="connsiteX21" fmla="*/ 8142 w 10000"/>
                  <a:gd name="connsiteY21" fmla="*/ 4979 h 10000"/>
                  <a:gd name="connsiteX22" fmla="*/ 8655 w 10000"/>
                  <a:gd name="connsiteY22" fmla="*/ 4904 h 10000"/>
                  <a:gd name="connsiteX23" fmla="*/ 8207 w 10000"/>
                  <a:gd name="connsiteY23" fmla="*/ 4602 h 10000"/>
                  <a:gd name="connsiteX24" fmla="*/ 8014 w 10000"/>
                  <a:gd name="connsiteY24" fmla="*/ 4753 h 10000"/>
                  <a:gd name="connsiteX25" fmla="*/ 8047 w 10000"/>
                  <a:gd name="connsiteY25" fmla="*/ 4837 h 10000"/>
                  <a:gd name="connsiteX26" fmla="*/ 6914 w 10000"/>
                  <a:gd name="connsiteY26" fmla="*/ 3320 h 10000"/>
                  <a:gd name="connsiteX27" fmla="*/ 6926 w 10000"/>
                  <a:gd name="connsiteY27" fmla="*/ 3319 h 10000"/>
                  <a:gd name="connsiteX28" fmla="*/ 6605 w 10000"/>
                  <a:gd name="connsiteY28" fmla="*/ 3244 h 10000"/>
                  <a:gd name="connsiteX29" fmla="*/ 6479 w 10000"/>
                  <a:gd name="connsiteY29" fmla="*/ 3018 h 10000"/>
                  <a:gd name="connsiteX30" fmla="*/ 4957 w 10000"/>
                  <a:gd name="connsiteY30" fmla="*/ 3242 h 10000"/>
                  <a:gd name="connsiteX31" fmla="*/ 4838 w 10000"/>
                  <a:gd name="connsiteY31" fmla="*/ 3189 h 10000"/>
                  <a:gd name="connsiteX32" fmla="*/ 4692 w 10000"/>
                  <a:gd name="connsiteY32" fmla="*/ 3136 h 10000"/>
                  <a:gd name="connsiteX33" fmla="*/ 4575 w 10000"/>
                  <a:gd name="connsiteY33" fmla="*/ 3348 h 10000"/>
                  <a:gd name="connsiteX34" fmla="*/ 4253 w 10000"/>
                  <a:gd name="connsiteY34" fmla="*/ 3084 h 10000"/>
                  <a:gd name="connsiteX35" fmla="*/ 4400 w 10000"/>
                  <a:gd name="connsiteY35" fmla="*/ 3084 h 10000"/>
                  <a:gd name="connsiteX36" fmla="*/ 4429 w 10000"/>
                  <a:gd name="connsiteY36" fmla="*/ 3031 h 10000"/>
                  <a:gd name="connsiteX37" fmla="*/ 4282 w 10000"/>
                  <a:gd name="connsiteY37" fmla="*/ 2925 h 10000"/>
                  <a:gd name="connsiteX38" fmla="*/ 4311 w 10000"/>
                  <a:gd name="connsiteY38" fmla="*/ 2503 h 10000"/>
                  <a:gd name="connsiteX39" fmla="*/ 4253 w 10000"/>
                  <a:gd name="connsiteY39" fmla="*/ 2291 h 10000"/>
                  <a:gd name="connsiteX40" fmla="*/ 4222 w 10000"/>
                  <a:gd name="connsiteY40" fmla="*/ 1659 h 10000"/>
                  <a:gd name="connsiteX41" fmla="*/ 4282 w 10000"/>
                  <a:gd name="connsiteY41" fmla="*/ 1659 h 10000"/>
                  <a:gd name="connsiteX42" fmla="*/ 4194 w 10000"/>
                  <a:gd name="connsiteY42" fmla="*/ 1552 h 10000"/>
                  <a:gd name="connsiteX43" fmla="*/ 3930 w 10000"/>
                  <a:gd name="connsiteY43" fmla="*/ 1763 h 10000"/>
                  <a:gd name="connsiteX44" fmla="*/ 3871 w 10000"/>
                  <a:gd name="connsiteY44" fmla="*/ 1341 h 10000"/>
                  <a:gd name="connsiteX45" fmla="*/ 4077 w 10000"/>
                  <a:gd name="connsiteY45" fmla="*/ 602 h 10000"/>
                  <a:gd name="connsiteX46" fmla="*/ 3902 w 10000"/>
                  <a:gd name="connsiteY46" fmla="*/ 338 h 10000"/>
                  <a:gd name="connsiteX47" fmla="*/ 4493 w 10000"/>
                  <a:gd name="connsiteY47" fmla="*/ 0 h 10000"/>
                  <a:gd name="connsiteX48" fmla="*/ 3636 w 10000"/>
                  <a:gd name="connsiteY48" fmla="*/ 21 h 10000"/>
                  <a:gd name="connsiteX49" fmla="*/ 3550 w 10000"/>
                  <a:gd name="connsiteY49" fmla="*/ 233 h 10000"/>
                  <a:gd name="connsiteX50" fmla="*/ 3460 w 10000"/>
                  <a:gd name="connsiteY50" fmla="*/ 655 h 10000"/>
                  <a:gd name="connsiteX51" fmla="*/ 3343 w 10000"/>
                  <a:gd name="connsiteY51" fmla="*/ 708 h 10000"/>
                  <a:gd name="connsiteX52" fmla="*/ 3519 w 10000"/>
                  <a:gd name="connsiteY52" fmla="*/ 919 h 10000"/>
                  <a:gd name="connsiteX53" fmla="*/ 3550 w 10000"/>
                  <a:gd name="connsiteY53" fmla="*/ 1183 h 10000"/>
                  <a:gd name="connsiteX54" fmla="*/ 3460 w 10000"/>
                  <a:gd name="connsiteY54" fmla="*/ 1341 h 10000"/>
                  <a:gd name="connsiteX55" fmla="*/ 3550 w 10000"/>
                  <a:gd name="connsiteY55" fmla="*/ 1816 h 10000"/>
                  <a:gd name="connsiteX56" fmla="*/ 3489 w 10000"/>
                  <a:gd name="connsiteY56" fmla="*/ 2239 h 10000"/>
                  <a:gd name="connsiteX57" fmla="*/ 3050 w 10000"/>
                  <a:gd name="connsiteY57" fmla="*/ 2555 h 10000"/>
                  <a:gd name="connsiteX58" fmla="*/ 3021 w 10000"/>
                  <a:gd name="connsiteY58" fmla="*/ 2397 h 10000"/>
                  <a:gd name="connsiteX59" fmla="*/ 2992 w 10000"/>
                  <a:gd name="connsiteY59" fmla="*/ 2609 h 10000"/>
                  <a:gd name="connsiteX60" fmla="*/ 3108 w 10000"/>
                  <a:gd name="connsiteY60" fmla="*/ 2819 h 10000"/>
                  <a:gd name="connsiteX61" fmla="*/ 3402 w 10000"/>
                  <a:gd name="connsiteY61" fmla="*/ 2609 h 10000"/>
                  <a:gd name="connsiteX62" fmla="*/ 3519 w 10000"/>
                  <a:gd name="connsiteY62" fmla="*/ 2767 h 10000"/>
                  <a:gd name="connsiteX63" fmla="*/ 3314 w 10000"/>
                  <a:gd name="connsiteY63" fmla="*/ 2819 h 10000"/>
                  <a:gd name="connsiteX64" fmla="*/ 2378 w 10000"/>
                  <a:gd name="connsiteY64" fmla="*/ 2638 h 10000"/>
                  <a:gd name="connsiteX65" fmla="*/ 2570 w 10000"/>
                  <a:gd name="connsiteY65" fmla="*/ 2488 h 10000"/>
                  <a:gd name="connsiteX66" fmla="*/ 1994 w 10000"/>
                  <a:gd name="connsiteY66" fmla="*/ 2940 h 10000"/>
                  <a:gd name="connsiteX67" fmla="*/ 1929 w 10000"/>
                  <a:gd name="connsiteY67" fmla="*/ 3317 h 10000"/>
                  <a:gd name="connsiteX68" fmla="*/ 1929 w 10000"/>
                  <a:gd name="connsiteY68" fmla="*/ 3317 h 10000"/>
                  <a:gd name="connsiteX69" fmla="*/ 1789 w 10000"/>
                  <a:gd name="connsiteY69" fmla="*/ 3559 h 10000"/>
                  <a:gd name="connsiteX70" fmla="*/ 1554 w 10000"/>
                  <a:gd name="connsiteY70" fmla="*/ 3559 h 10000"/>
                  <a:gd name="connsiteX71" fmla="*/ 1378 w 10000"/>
                  <a:gd name="connsiteY71" fmla="*/ 3770 h 10000"/>
                  <a:gd name="connsiteX72" fmla="*/ 1145 w 10000"/>
                  <a:gd name="connsiteY72" fmla="*/ 3770 h 10000"/>
                  <a:gd name="connsiteX73" fmla="*/ 968 w 10000"/>
                  <a:gd name="connsiteY73" fmla="*/ 3981 h 10000"/>
                  <a:gd name="connsiteX74" fmla="*/ 851 w 10000"/>
                  <a:gd name="connsiteY74" fmla="*/ 3770 h 10000"/>
                  <a:gd name="connsiteX75" fmla="*/ 558 w 10000"/>
                  <a:gd name="connsiteY75" fmla="*/ 3717 h 10000"/>
                  <a:gd name="connsiteX76" fmla="*/ 0 w 10000"/>
                  <a:gd name="connsiteY76" fmla="*/ 4984 h 10000"/>
                  <a:gd name="connsiteX77" fmla="*/ 59 w 10000"/>
                  <a:gd name="connsiteY77" fmla="*/ 5249 h 10000"/>
                  <a:gd name="connsiteX78" fmla="*/ 118 w 10000"/>
                  <a:gd name="connsiteY78" fmla="*/ 5618 h 10000"/>
                  <a:gd name="connsiteX79" fmla="*/ 294 w 10000"/>
                  <a:gd name="connsiteY79" fmla="*/ 5935 h 10000"/>
                  <a:gd name="connsiteX80" fmla="*/ 528 w 10000"/>
                  <a:gd name="connsiteY80" fmla="*/ 6462 h 10000"/>
                  <a:gd name="connsiteX81" fmla="*/ 381 w 10000"/>
                  <a:gd name="connsiteY81" fmla="*/ 6358 h 10000"/>
                  <a:gd name="connsiteX82" fmla="*/ 733 w 10000"/>
                  <a:gd name="connsiteY82" fmla="*/ 6832 h 10000"/>
                  <a:gd name="connsiteX83" fmla="*/ 938 w 10000"/>
                  <a:gd name="connsiteY83" fmla="*/ 6780 h 10000"/>
                  <a:gd name="connsiteX84" fmla="*/ 910 w 10000"/>
                  <a:gd name="connsiteY84" fmla="*/ 6462 h 10000"/>
                  <a:gd name="connsiteX85" fmla="*/ 1085 w 10000"/>
                  <a:gd name="connsiteY85" fmla="*/ 6515 h 10000"/>
                  <a:gd name="connsiteX86" fmla="*/ 880 w 10000"/>
                  <a:gd name="connsiteY86" fmla="*/ 5882 h 10000"/>
                  <a:gd name="connsiteX87" fmla="*/ 1261 w 10000"/>
                  <a:gd name="connsiteY87" fmla="*/ 5618 h 10000"/>
                  <a:gd name="connsiteX88" fmla="*/ 1468 w 10000"/>
                  <a:gd name="connsiteY88" fmla="*/ 5618 h 10000"/>
                  <a:gd name="connsiteX89" fmla="*/ 1468 w 10000"/>
                  <a:gd name="connsiteY89" fmla="*/ 5882 h 10000"/>
                  <a:gd name="connsiteX90" fmla="*/ 1290 w 10000"/>
                  <a:gd name="connsiteY90" fmla="*/ 6040 h 10000"/>
                  <a:gd name="connsiteX91" fmla="*/ 1174 w 10000"/>
                  <a:gd name="connsiteY91" fmla="*/ 6727 h 10000"/>
                  <a:gd name="connsiteX92" fmla="*/ 1115 w 10000"/>
                  <a:gd name="connsiteY92" fmla="*/ 7043 h 10000"/>
                  <a:gd name="connsiteX93" fmla="*/ 1203 w 10000"/>
                  <a:gd name="connsiteY93" fmla="*/ 7466 h 10000"/>
                  <a:gd name="connsiteX94" fmla="*/ 1378 w 10000"/>
                  <a:gd name="connsiteY94" fmla="*/ 7783 h 10000"/>
                  <a:gd name="connsiteX95" fmla="*/ 1965 w 10000"/>
                  <a:gd name="connsiteY95" fmla="*/ 8416 h 10000"/>
                  <a:gd name="connsiteX96" fmla="*/ 2433 w 10000"/>
                  <a:gd name="connsiteY96" fmla="*/ 8891 h 10000"/>
                  <a:gd name="connsiteX97" fmla="*/ 2785 w 10000"/>
                  <a:gd name="connsiteY97" fmla="*/ 9103 h 10000"/>
                  <a:gd name="connsiteX98" fmla="*/ 3167 w 10000"/>
                  <a:gd name="connsiteY98" fmla="*/ 9313 h 10000"/>
                  <a:gd name="connsiteX99" fmla="*/ 3550 w 10000"/>
                  <a:gd name="connsiteY99" fmla="*/ 9525 h 10000"/>
                  <a:gd name="connsiteX100" fmla="*/ 3902 w 10000"/>
                  <a:gd name="connsiteY100" fmla="*/ 9631 h 10000"/>
                  <a:gd name="connsiteX101" fmla="*/ 4282 w 10000"/>
                  <a:gd name="connsiteY101" fmla="*/ 9789 h 10000"/>
                  <a:gd name="connsiteX102" fmla="*/ 4722 w 10000"/>
                  <a:gd name="connsiteY102" fmla="*/ 9948 h 10000"/>
                  <a:gd name="connsiteX103" fmla="*/ 5190 w 10000"/>
                  <a:gd name="connsiteY103" fmla="*/ 10000 h 10000"/>
                  <a:gd name="connsiteX104" fmla="*/ 5601 w 10000"/>
                  <a:gd name="connsiteY104" fmla="*/ 10000 h 10000"/>
                  <a:gd name="connsiteX105" fmla="*/ 6100 w 10000"/>
                  <a:gd name="connsiteY105" fmla="*/ 9948 h 10000"/>
                  <a:gd name="connsiteX106" fmla="*/ 6452 w 10000"/>
                  <a:gd name="connsiteY106" fmla="*/ 9841 h 10000"/>
                  <a:gd name="connsiteX107" fmla="*/ 6804 w 10000"/>
                  <a:gd name="connsiteY107" fmla="*/ 9737 h 10000"/>
                  <a:gd name="connsiteX108" fmla="*/ 7186 w 10000"/>
                  <a:gd name="connsiteY108" fmla="*/ 9578 h 10000"/>
                  <a:gd name="connsiteX109" fmla="*/ 7537 w 10000"/>
                  <a:gd name="connsiteY109" fmla="*/ 9419 h 10000"/>
                  <a:gd name="connsiteX110" fmla="*/ 7860 w 10000"/>
                  <a:gd name="connsiteY110" fmla="*/ 9209 h 10000"/>
                  <a:gd name="connsiteX111" fmla="*/ 8212 w 10000"/>
                  <a:gd name="connsiteY111" fmla="*/ 8997 h 10000"/>
                  <a:gd name="connsiteX112" fmla="*/ 8535 w 10000"/>
                  <a:gd name="connsiteY11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271 w 10000"/>
                  <a:gd name="connsiteY19" fmla="*/ 5205 h 10000"/>
                  <a:gd name="connsiteX20" fmla="*/ 8142 w 10000"/>
                  <a:gd name="connsiteY20" fmla="*/ 4979 h 10000"/>
                  <a:gd name="connsiteX21" fmla="*/ 8655 w 10000"/>
                  <a:gd name="connsiteY21" fmla="*/ 4904 h 10000"/>
                  <a:gd name="connsiteX22" fmla="*/ 8207 w 10000"/>
                  <a:gd name="connsiteY22" fmla="*/ 4602 h 10000"/>
                  <a:gd name="connsiteX23" fmla="*/ 8014 w 10000"/>
                  <a:gd name="connsiteY23" fmla="*/ 4753 h 10000"/>
                  <a:gd name="connsiteX24" fmla="*/ 8047 w 10000"/>
                  <a:gd name="connsiteY24" fmla="*/ 4837 h 10000"/>
                  <a:gd name="connsiteX25" fmla="*/ 6914 w 10000"/>
                  <a:gd name="connsiteY25" fmla="*/ 3320 h 10000"/>
                  <a:gd name="connsiteX26" fmla="*/ 6926 w 10000"/>
                  <a:gd name="connsiteY26" fmla="*/ 3319 h 10000"/>
                  <a:gd name="connsiteX27" fmla="*/ 6605 w 10000"/>
                  <a:gd name="connsiteY27" fmla="*/ 3244 h 10000"/>
                  <a:gd name="connsiteX28" fmla="*/ 6479 w 10000"/>
                  <a:gd name="connsiteY28" fmla="*/ 3018 h 10000"/>
                  <a:gd name="connsiteX29" fmla="*/ 4957 w 10000"/>
                  <a:gd name="connsiteY29" fmla="*/ 3242 h 10000"/>
                  <a:gd name="connsiteX30" fmla="*/ 4838 w 10000"/>
                  <a:gd name="connsiteY30" fmla="*/ 3189 h 10000"/>
                  <a:gd name="connsiteX31" fmla="*/ 4692 w 10000"/>
                  <a:gd name="connsiteY31" fmla="*/ 3136 h 10000"/>
                  <a:gd name="connsiteX32" fmla="*/ 4575 w 10000"/>
                  <a:gd name="connsiteY32" fmla="*/ 3348 h 10000"/>
                  <a:gd name="connsiteX33" fmla="*/ 4253 w 10000"/>
                  <a:gd name="connsiteY33" fmla="*/ 3084 h 10000"/>
                  <a:gd name="connsiteX34" fmla="*/ 4400 w 10000"/>
                  <a:gd name="connsiteY34" fmla="*/ 3084 h 10000"/>
                  <a:gd name="connsiteX35" fmla="*/ 4429 w 10000"/>
                  <a:gd name="connsiteY35" fmla="*/ 3031 h 10000"/>
                  <a:gd name="connsiteX36" fmla="*/ 4282 w 10000"/>
                  <a:gd name="connsiteY36" fmla="*/ 2925 h 10000"/>
                  <a:gd name="connsiteX37" fmla="*/ 4311 w 10000"/>
                  <a:gd name="connsiteY37" fmla="*/ 2503 h 10000"/>
                  <a:gd name="connsiteX38" fmla="*/ 4253 w 10000"/>
                  <a:gd name="connsiteY38" fmla="*/ 2291 h 10000"/>
                  <a:gd name="connsiteX39" fmla="*/ 4222 w 10000"/>
                  <a:gd name="connsiteY39" fmla="*/ 1659 h 10000"/>
                  <a:gd name="connsiteX40" fmla="*/ 4282 w 10000"/>
                  <a:gd name="connsiteY40" fmla="*/ 1659 h 10000"/>
                  <a:gd name="connsiteX41" fmla="*/ 4194 w 10000"/>
                  <a:gd name="connsiteY41" fmla="*/ 1552 h 10000"/>
                  <a:gd name="connsiteX42" fmla="*/ 3930 w 10000"/>
                  <a:gd name="connsiteY42" fmla="*/ 1763 h 10000"/>
                  <a:gd name="connsiteX43" fmla="*/ 3871 w 10000"/>
                  <a:gd name="connsiteY43" fmla="*/ 1341 h 10000"/>
                  <a:gd name="connsiteX44" fmla="*/ 4077 w 10000"/>
                  <a:gd name="connsiteY44" fmla="*/ 602 h 10000"/>
                  <a:gd name="connsiteX45" fmla="*/ 3902 w 10000"/>
                  <a:gd name="connsiteY45" fmla="*/ 338 h 10000"/>
                  <a:gd name="connsiteX46" fmla="*/ 4493 w 10000"/>
                  <a:gd name="connsiteY46" fmla="*/ 0 h 10000"/>
                  <a:gd name="connsiteX47" fmla="*/ 3636 w 10000"/>
                  <a:gd name="connsiteY47" fmla="*/ 21 h 10000"/>
                  <a:gd name="connsiteX48" fmla="*/ 3550 w 10000"/>
                  <a:gd name="connsiteY48" fmla="*/ 233 h 10000"/>
                  <a:gd name="connsiteX49" fmla="*/ 3460 w 10000"/>
                  <a:gd name="connsiteY49" fmla="*/ 655 h 10000"/>
                  <a:gd name="connsiteX50" fmla="*/ 3343 w 10000"/>
                  <a:gd name="connsiteY50" fmla="*/ 708 h 10000"/>
                  <a:gd name="connsiteX51" fmla="*/ 3519 w 10000"/>
                  <a:gd name="connsiteY51" fmla="*/ 919 h 10000"/>
                  <a:gd name="connsiteX52" fmla="*/ 3550 w 10000"/>
                  <a:gd name="connsiteY52" fmla="*/ 1183 h 10000"/>
                  <a:gd name="connsiteX53" fmla="*/ 3460 w 10000"/>
                  <a:gd name="connsiteY53" fmla="*/ 1341 h 10000"/>
                  <a:gd name="connsiteX54" fmla="*/ 3550 w 10000"/>
                  <a:gd name="connsiteY54" fmla="*/ 1816 h 10000"/>
                  <a:gd name="connsiteX55" fmla="*/ 3489 w 10000"/>
                  <a:gd name="connsiteY55" fmla="*/ 2239 h 10000"/>
                  <a:gd name="connsiteX56" fmla="*/ 3050 w 10000"/>
                  <a:gd name="connsiteY56" fmla="*/ 2555 h 10000"/>
                  <a:gd name="connsiteX57" fmla="*/ 3021 w 10000"/>
                  <a:gd name="connsiteY57" fmla="*/ 2397 h 10000"/>
                  <a:gd name="connsiteX58" fmla="*/ 2992 w 10000"/>
                  <a:gd name="connsiteY58" fmla="*/ 2609 h 10000"/>
                  <a:gd name="connsiteX59" fmla="*/ 3108 w 10000"/>
                  <a:gd name="connsiteY59" fmla="*/ 2819 h 10000"/>
                  <a:gd name="connsiteX60" fmla="*/ 3402 w 10000"/>
                  <a:gd name="connsiteY60" fmla="*/ 2609 h 10000"/>
                  <a:gd name="connsiteX61" fmla="*/ 3519 w 10000"/>
                  <a:gd name="connsiteY61" fmla="*/ 2767 h 10000"/>
                  <a:gd name="connsiteX62" fmla="*/ 3314 w 10000"/>
                  <a:gd name="connsiteY62" fmla="*/ 2819 h 10000"/>
                  <a:gd name="connsiteX63" fmla="*/ 2378 w 10000"/>
                  <a:gd name="connsiteY63" fmla="*/ 2638 h 10000"/>
                  <a:gd name="connsiteX64" fmla="*/ 2570 w 10000"/>
                  <a:gd name="connsiteY64" fmla="*/ 2488 h 10000"/>
                  <a:gd name="connsiteX65" fmla="*/ 1994 w 10000"/>
                  <a:gd name="connsiteY65" fmla="*/ 2940 h 10000"/>
                  <a:gd name="connsiteX66" fmla="*/ 1929 w 10000"/>
                  <a:gd name="connsiteY66" fmla="*/ 3317 h 10000"/>
                  <a:gd name="connsiteX67" fmla="*/ 1929 w 10000"/>
                  <a:gd name="connsiteY67" fmla="*/ 3317 h 10000"/>
                  <a:gd name="connsiteX68" fmla="*/ 1789 w 10000"/>
                  <a:gd name="connsiteY68" fmla="*/ 3559 h 10000"/>
                  <a:gd name="connsiteX69" fmla="*/ 1554 w 10000"/>
                  <a:gd name="connsiteY69" fmla="*/ 3559 h 10000"/>
                  <a:gd name="connsiteX70" fmla="*/ 1378 w 10000"/>
                  <a:gd name="connsiteY70" fmla="*/ 3770 h 10000"/>
                  <a:gd name="connsiteX71" fmla="*/ 1145 w 10000"/>
                  <a:gd name="connsiteY71" fmla="*/ 3770 h 10000"/>
                  <a:gd name="connsiteX72" fmla="*/ 968 w 10000"/>
                  <a:gd name="connsiteY72" fmla="*/ 3981 h 10000"/>
                  <a:gd name="connsiteX73" fmla="*/ 851 w 10000"/>
                  <a:gd name="connsiteY73" fmla="*/ 3770 h 10000"/>
                  <a:gd name="connsiteX74" fmla="*/ 558 w 10000"/>
                  <a:gd name="connsiteY74" fmla="*/ 3717 h 10000"/>
                  <a:gd name="connsiteX75" fmla="*/ 0 w 10000"/>
                  <a:gd name="connsiteY75" fmla="*/ 4984 h 10000"/>
                  <a:gd name="connsiteX76" fmla="*/ 59 w 10000"/>
                  <a:gd name="connsiteY76" fmla="*/ 5249 h 10000"/>
                  <a:gd name="connsiteX77" fmla="*/ 118 w 10000"/>
                  <a:gd name="connsiteY77" fmla="*/ 5618 h 10000"/>
                  <a:gd name="connsiteX78" fmla="*/ 294 w 10000"/>
                  <a:gd name="connsiteY78" fmla="*/ 5935 h 10000"/>
                  <a:gd name="connsiteX79" fmla="*/ 528 w 10000"/>
                  <a:gd name="connsiteY79" fmla="*/ 6462 h 10000"/>
                  <a:gd name="connsiteX80" fmla="*/ 381 w 10000"/>
                  <a:gd name="connsiteY80" fmla="*/ 6358 h 10000"/>
                  <a:gd name="connsiteX81" fmla="*/ 733 w 10000"/>
                  <a:gd name="connsiteY81" fmla="*/ 6832 h 10000"/>
                  <a:gd name="connsiteX82" fmla="*/ 938 w 10000"/>
                  <a:gd name="connsiteY82" fmla="*/ 6780 h 10000"/>
                  <a:gd name="connsiteX83" fmla="*/ 910 w 10000"/>
                  <a:gd name="connsiteY83" fmla="*/ 6462 h 10000"/>
                  <a:gd name="connsiteX84" fmla="*/ 1085 w 10000"/>
                  <a:gd name="connsiteY84" fmla="*/ 6515 h 10000"/>
                  <a:gd name="connsiteX85" fmla="*/ 880 w 10000"/>
                  <a:gd name="connsiteY85" fmla="*/ 5882 h 10000"/>
                  <a:gd name="connsiteX86" fmla="*/ 1261 w 10000"/>
                  <a:gd name="connsiteY86" fmla="*/ 5618 h 10000"/>
                  <a:gd name="connsiteX87" fmla="*/ 1468 w 10000"/>
                  <a:gd name="connsiteY87" fmla="*/ 5618 h 10000"/>
                  <a:gd name="connsiteX88" fmla="*/ 1468 w 10000"/>
                  <a:gd name="connsiteY88" fmla="*/ 5882 h 10000"/>
                  <a:gd name="connsiteX89" fmla="*/ 1290 w 10000"/>
                  <a:gd name="connsiteY89" fmla="*/ 6040 h 10000"/>
                  <a:gd name="connsiteX90" fmla="*/ 1174 w 10000"/>
                  <a:gd name="connsiteY90" fmla="*/ 6727 h 10000"/>
                  <a:gd name="connsiteX91" fmla="*/ 1115 w 10000"/>
                  <a:gd name="connsiteY91" fmla="*/ 7043 h 10000"/>
                  <a:gd name="connsiteX92" fmla="*/ 1203 w 10000"/>
                  <a:gd name="connsiteY92" fmla="*/ 7466 h 10000"/>
                  <a:gd name="connsiteX93" fmla="*/ 1378 w 10000"/>
                  <a:gd name="connsiteY93" fmla="*/ 7783 h 10000"/>
                  <a:gd name="connsiteX94" fmla="*/ 1965 w 10000"/>
                  <a:gd name="connsiteY94" fmla="*/ 8416 h 10000"/>
                  <a:gd name="connsiteX95" fmla="*/ 2433 w 10000"/>
                  <a:gd name="connsiteY95" fmla="*/ 8891 h 10000"/>
                  <a:gd name="connsiteX96" fmla="*/ 2785 w 10000"/>
                  <a:gd name="connsiteY96" fmla="*/ 9103 h 10000"/>
                  <a:gd name="connsiteX97" fmla="*/ 3167 w 10000"/>
                  <a:gd name="connsiteY97" fmla="*/ 9313 h 10000"/>
                  <a:gd name="connsiteX98" fmla="*/ 3550 w 10000"/>
                  <a:gd name="connsiteY98" fmla="*/ 9525 h 10000"/>
                  <a:gd name="connsiteX99" fmla="*/ 3902 w 10000"/>
                  <a:gd name="connsiteY99" fmla="*/ 9631 h 10000"/>
                  <a:gd name="connsiteX100" fmla="*/ 4282 w 10000"/>
                  <a:gd name="connsiteY100" fmla="*/ 9789 h 10000"/>
                  <a:gd name="connsiteX101" fmla="*/ 4722 w 10000"/>
                  <a:gd name="connsiteY101" fmla="*/ 9948 h 10000"/>
                  <a:gd name="connsiteX102" fmla="*/ 5190 w 10000"/>
                  <a:gd name="connsiteY102" fmla="*/ 10000 h 10000"/>
                  <a:gd name="connsiteX103" fmla="*/ 5601 w 10000"/>
                  <a:gd name="connsiteY103" fmla="*/ 10000 h 10000"/>
                  <a:gd name="connsiteX104" fmla="*/ 6100 w 10000"/>
                  <a:gd name="connsiteY104" fmla="*/ 9948 h 10000"/>
                  <a:gd name="connsiteX105" fmla="*/ 6452 w 10000"/>
                  <a:gd name="connsiteY105" fmla="*/ 9841 h 10000"/>
                  <a:gd name="connsiteX106" fmla="*/ 6804 w 10000"/>
                  <a:gd name="connsiteY106" fmla="*/ 9737 h 10000"/>
                  <a:gd name="connsiteX107" fmla="*/ 7186 w 10000"/>
                  <a:gd name="connsiteY107" fmla="*/ 9578 h 10000"/>
                  <a:gd name="connsiteX108" fmla="*/ 7537 w 10000"/>
                  <a:gd name="connsiteY108" fmla="*/ 9419 h 10000"/>
                  <a:gd name="connsiteX109" fmla="*/ 7860 w 10000"/>
                  <a:gd name="connsiteY109" fmla="*/ 9209 h 10000"/>
                  <a:gd name="connsiteX110" fmla="*/ 8212 w 10000"/>
                  <a:gd name="connsiteY110" fmla="*/ 8997 h 10000"/>
                  <a:gd name="connsiteX111" fmla="*/ 8535 w 10000"/>
                  <a:gd name="connsiteY11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142 w 10000"/>
                  <a:gd name="connsiteY19" fmla="*/ 4979 h 10000"/>
                  <a:gd name="connsiteX20" fmla="*/ 8655 w 10000"/>
                  <a:gd name="connsiteY20" fmla="*/ 4904 h 10000"/>
                  <a:gd name="connsiteX21" fmla="*/ 8207 w 10000"/>
                  <a:gd name="connsiteY21" fmla="*/ 4602 h 10000"/>
                  <a:gd name="connsiteX22" fmla="*/ 8014 w 10000"/>
                  <a:gd name="connsiteY22" fmla="*/ 4753 h 10000"/>
                  <a:gd name="connsiteX23" fmla="*/ 8047 w 10000"/>
                  <a:gd name="connsiteY23" fmla="*/ 4837 h 10000"/>
                  <a:gd name="connsiteX24" fmla="*/ 6914 w 10000"/>
                  <a:gd name="connsiteY24" fmla="*/ 3320 h 10000"/>
                  <a:gd name="connsiteX25" fmla="*/ 6926 w 10000"/>
                  <a:gd name="connsiteY25" fmla="*/ 3319 h 10000"/>
                  <a:gd name="connsiteX26" fmla="*/ 6605 w 10000"/>
                  <a:gd name="connsiteY26" fmla="*/ 3244 h 10000"/>
                  <a:gd name="connsiteX27" fmla="*/ 6479 w 10000"/>
                  <a:gd name="connsiteY27" fmla="*/ 3018 h 10000"/>
                  <a:gd name="connsiteX28" fmla="*/ 4957 w 10000"/>
                  <a:gd name="connsiteY28" fmla="*/ 3242 h 10000"/>
                  <a:gd name="connsiteX29" fmla="*/ 4838 w 10000"/>
                  <a:gd name="connsiteY29" fmla="*/ 3189 h 10000"/>
                  <a:gd name="connsiteX30" fmla="*/ 4692 w 10000"/>
                  <a:gd name="connsiteY30" fmla="*/ 3136 h 10000"/>
                  <a:gd name="connsiteX31" fmla="*/ 4575 w 10000"/>
                  <a:gd name="connsiteY31" fmla="*/ 3348 h 10000"/>
                  <a:gd name="connsiteX32" fmla="*/ 4253 w 10000"/>
                  <a:gd name="connsiteY32" fmla="*/ 3084 h 10000"/>
                  <a:gd name="connsiteX33" fmla="*/ 4400 w 10000"/>
                  <a:gd name="connsiteY33" fmla="*/ 3084 h 10000"/>
                  <a:gd name="connsiteX34" fmla="*/ 4429 w 10000"/>
                  <a:gd name="connsiteY34" fmla="*/ 3031 h 10000"/>
                  <a:gd name="connsiteX35" fmla="*/ 4282 w 10000"/>
                  <a:gd name="connsiteY35" fmla="*/ 2925 h 10000"/>
                  <a:gd name="connsiteX36" fmla="*/ 4311 w 10000"/>
                  <a:gd name="connsiteY36" fmla="*/ 2503 h 10000"/>
                  <a:gd name="connsiteX37" fmla="*/ 4253 w 10000"/>
                  <a:gd name="connsiteY37" fmla="*/ 2291 h 10000"/>
                  <a:gd name="connsiteX38" fmla="*/ 4222 w 10000"/>
                  <a:gd name="connsiteY38" fmla="*/ 1659 h 10000"/>
                  <a:gd name="connsiteX39" fmla="*/ 4282 w 10000"/>
                  <a:gd name="connsiteY39" fmla="*/ 1659 h 10000"/>
                  <a:gd name="connsiteX40" fmla="*/ 4194 w 10000"/>
                  <a:gd name="connsiteY40" fmla="*/ 1552 h 10000"/>
                  <a:gd name="connsiteX41" fmla="*/ 3930 w 10000"/>
                  <a:gd name="connsiteY41" fmla="*/ 1763 h 10000"/>
                  <a:gd name="connsiteX42" fmla="*/ 3871 w 10000"/>
                  <a:gd name="connsiteY42" fmla="*/ 1341 h 10000"/>
                  <a:gd name="connsiteX43" fmla="*/ 4077 w 10000"/>
                  <a:gd name="connsiteY43" fmla="*/ 602 h 10000"/>
                  <a:gd name="connsiteX44" fmla="*/ 3902 w 10000"/>
                  <a:gd name="connsiteY44" fmla="*/ 338 h 10000"/>
                  <a:gd name="connsiteX45" fmla="*/ 4493 w 10000"/>
                  <a:gd name="connsiteY45" fmla="*/ 0 h 10000"/>
                  <a:gd name="connsiteX46" fmla="*/ 3636 w 10000"/>
                  <a:gd name="connsiteY46" fmla="*/ 21 h 10000"/>
                  <a:gd name="connsiteX47" fmla="*/ 3550 w 10000"/>
                  <a:gd name="connsiteY47" fmla="*/ 233 h 10000"/>
                  <a:gd name="connsiteX48" fmla="*/ 3460 w 10000"/>
                  <a:gd name="connsiteY48" fmla="*/ 655 h 10000"/>
                  <a:gd name="connsiteX49" fmla="*/ 3343 w 10000"/>
                  <a:gd name="connsiteY49" fmla="*/ 708 h 10000"/>
                  <a:gd name="connsiteX50" fmla="*/ 3519 w 10000"/>
                  <a:gd name="connsiteY50" fmla="*/ 919 h 10000"/>
                  <a:gd name="connsiteX51" fmla="*/ 3550 w 10000"/>
                  <a:gd name="connsiteY51" fmla="*/ 1183 h 10000"/>
                  <a:gd name="connsiteX52" fmla="*/ 3460 w 10000"/>
                  <a:gd name="connsiteY52" fmla="*/ 1341 h 10000"/>
                  <a:gd name="connsiteX53" fmla="*/ 3550 w 10000"/>
                  <a:gd name="connsiteY53" fmla="*/ 1816 h 10000"/>
                  <a:gd name="connsiteX54" fmla="*/ 3489 w 10000"/>
                  <a:gd name="connsiteY54" fmla="*/ 2239 h 10000"/>
                  <a:gd name="connsiteX55" fmla="*/ 3050 w 10000"/>
                  <a:gd name="connsiteY55" fmla="*/ 2555 h 10000"/>
                  <a:gd name="connsiteX56" fmla="*/ 3021 w 10000"/>
                  <a:gd name="connsiteY56" fmla="*/ 2397 h 10000"/>
                  <a:gd name="connsiteX57" fmla="*/ 2992 w 10000"/>
                  <a:gd name="connsiteY57" fmla="*/ 2609 h 10000"/>
                  <a:gd name="connsiteX58" fmla="*/ 3108 w 10000"/>
                  <a:gd name="connsiteY58" fmla="*/ 2819 h 10000"/>
                  <a:gd name="connsiteX59" fmla="*/ 3402 w 10000"/>
                  <a:gd name="connsiteY59" fmla="*/ 2609 h 10000"/>
                  <a:gd name="connsiteX60" fmla="*/ 3519 w 10000"/>
                  <a:gd name="connsiteY60" fmla="*/ 2767 h 10000"/>
                  <a:gd name="connsiteX61" fmla="*/ 3314 w 10000"/>
                  <a:gd name="connsiteY61" fmla="*/ 2819 h 10000"/>
                  <a:gd name="connsiteX62" fmla="*/ 2378 w 10000"/>
                  <a:gd name="connsiteY62" fmla="*/ 2638 h 10000"/>
                  <a:gd name="connsiteX63" fmla="*/ 2570 w 10000"/>
                  <a:gd name="connsiteY63" fmla="*/ 2488 h 10000"/>
                  <a:gd name="connsiteX64" fmla="*/ 1994 w 10000"/>
                  <a:gd name="connsiteY64" fmla="*/ 2940 h 10000"/>
                  <a:gd name="connsiteX65" fmla="*/ 1929 w 10000"/>
                  <a:gd name="connsiteY65" fmla="*/ 3317 h 10000"/>
                  <a:gd name="connsiteX66" fmla="*/ 1929 w 10000"/>
                  <a:gd name="connsiteY66" fmla="*/ 3317 h 10000"/>
                  <a:gd name="connsiteX67" fmla="*/ 1789 w 10000"/>
                  <a:gd name="connsiteY67" fmla="*/ 3559 h 10000"/>
                  <a:gd name="connsiteX68" fmla="*/ 1554 w 10000"/>
                  <a:gd name="connsiteY68" fmla="*/ 3559 h 10000"/>
                  <a:gd name="connsiteX69" fmla="*/ 1378 w 10000"/>
                  <a:gd name="connsiteY69" fmla="*/ 3770 h 10000"/>
                  <a:gd name="connsiteX70" fmla="*/ 1145 w 10000"/>
                  <a:gd name="connsiteY70" fmla="*/ 3770 h 10000"/>
                  <a:gd name="connsiteX71" fmla="*/ 968 w 10000"/>
                  <a:gd name="connsiteY71" fmla="*/ 3981 h 10000"/>
                  <a:gd name="connsiteX72" fmla="*/ 851 w 10000"/>
                  <a:gd name="connsiteY72" fmla="*/ 3770 h 10000"/>
                  <a:gd name="connsiteX73" fmla="*/ 558 w 10000"/>
                  <a:gd name="connsiteY73" fmla="*/ 3717 h 10000"/>
                  <a:gd name="connsiteX74" fmla="*/ 0 w 10000"/>
                  <a:gd name="connsiteY74" fmla="*/ 4984 h 10000"/>
                  <a:gd name="connsiteX75" fmla="*/ 59 w 10000"/>
                  <a:gd name="connsiteY75" fmla="*/ 5249 h 10000"/>
                  <a:gd name="connsiteX76" fmla="*/ 118 w 10000"/>
                  <a:gd name="connsiteY76" fmla="*/ 5618 h 10000"/>
                  <a:gd name="connsiteX77" fmla="*/ 294 w 10000"/>
                  <a:gd name="connsiteY77" fmla="*/ 5935 h 10000"/>
                  <a:gd name="connsiteX78" fmla="*/ 528 w 10000"/>
                  <a:gd name="connsiteY78" fmla="*/ 6462 h 10000"/>
                  <a:gd name="connsiteX79" fmla="*/ 381 w 10000"/>
                  <a:gd name="connsiteY79" fmla="*/ 6358 h 10000"/>
                  <a:gd name="connsiteX80" fmla="*/ 733 w 10000"/>
                  <a:gd name="connsiteY80" fmla="*/ 6832 h 10000"/>
                  <a:gd name="connsiteX81" fmla="*/ 938 w 10000"/>
                  <a:gd name="connsiteY81" fmla="*/ 6780 h 10000"/>
                  <a:gd name="connsiteX82" fmla="*/ 910 w 10000"/>
                  <a:gd name="connsiteY82" fmla="*/ 6462 h 10000"/>
                  <a:gd name="connsiteX83" fmla="*/ 1085 w 10000"/>
                  <a:gd name="connsiteY83" fmla="*/ 6515 h 10000"/>
                  <a:gd name="connsiteX84" fmla="*/ 880 w 10000"/>
                  <a:gd name="connsiteY84" fmla="*/ 5882 h 10000"/>
                  <a:gd name="connsiteX85" fmla="*/ 1261 w 10000"/>
                  <a:gd name="connsiteY85" fmla="*/ 5618 h 10000"/>
                  <a:gd name="connsiteX86" fmla="*/ 1468 w 10000"/>
                  <a:gd name="connsiteY86" fmla="*/ 5618 h 10000"/>
                  <a:gd name="connsiteX87" fmla="*/ 1468 w 10000"/>
                  <a:gd name="connsiteY87" fmla="*/ 5882 h 10000"/>
                  <a:gd name="connsiteX88" fmla="*/ 1290 w 10000"/>
                  <a:gd name="connsiteY88" fmla="*/ 6040 h 10000"/>
                  <a:gd name="connsiteX89" fmla="*/ 1174 w 10000"/>
                  <a:gd name="connsiteY89" fmla="*/ 6727 h 10000"/>
                  <a:gd name="connsiteX90" fmla="*/ 1115 w 10000"/>
                  <a:gd name="connsiteY90" fmla="*/ 7043 h 10000"/>
                  <a:gd name="connsiteX91" fmla="*/ 1203 w 10000"/>
                  <a:gd name="connsiteY91" fmla="*/ 7466 h 10000"/>
                  <a:gd name="connsiteX92" fmla="*/ 1378 w 10000"/>
                  <a:gd name="connsiteY92" fmla="*/ 7783 h 10000"/>
                  <a:gd name="connsiteX93" fmla="*/ 1965 w 10000"/>
                  <a:gd name="connsiteY93" fmla="*/ 8416 h 10000"/>
                  <a:gd name="connsiteX94" fmla="*/ 2433 w 10000"/>
                  <a:gd name="connsiteY94" fmla="*/ 8891 h 10000"/>
                  <a:gd name="connsiteX95" fmla="*/ 2785 w 10000"/>
                  <a:gd name="connsiteY95" fmla="*/ 9103 h 10000"/>
                  <a:gd name="connsiteX96" fmla="*/ 3167 w 10000"/>
                  <a:gd name="connsiteY96" fmla="*/ 9313 h 10000"/>
                  <a:gd name="connsiteX97" fmla="*/ 3550 w 10000"/>
                  <a:gd name="connsiteY97" fmla="*/ 9525 h 10000"/>
                  <a:gd name="connsiteX98" fmla="*/ 3902 w 10000"/>
                  <a:gd name="connsiteY98" fmla="*/ 9631 h 10000"/>
                  <a:gd name="connsiteX99" fmla="*/ 4282 w 10000"/>
                  <a:gd name="connsiteY99" fmla="*/ 9789 h 10000"/>
                  <a:gd name="connsiteX100" fmla="*/ 4722 w 10000"/>
                  <a:gd name="connsiteY100" fmla="*/ 9948 h 10000"/>
                  <a:gd name="connsiteX101" fmla="*/ 5190 w 10000"/>
                  <a:gd name="connsiteY101" fmla="*/ 10000 h 10000"/>
                  <a:gd name="connsiteX102" fmla="*/ 5601 w 10000"/>
                  <a:gd name="connsiteY102" fmla="*/ 10000 h 10000"/>
                  <a:gd name="connsiteX103" fmla="*/ 6100 w 10000"/>
                  <a:gd name="connsiteY103" fmla="*/ 9948 h 10000"/>
                  <a:gd name="connsiteX104" fmla="*/ 6452 w 10000"/>
                  <a:gd name="connsiteY104" fmla="*/ 9841 h 10000"/>
                  <a:gd name="connsiteX105" fmla="*/ 6804 w 10000"/>
                  <a:gd name="connsiteY105" fmla="*/ 9737 h 10000"/>
                  <a:gd name="connsiteX106" fmla="*/ 7186 w 10000"/>
                  <a:gd name="connsiteY106" fmla="*/ 9578 h 10000"/>
                  <a:gd name="connsiteX107" fmla="*/ 7537 w 10000"/>
                  <a:gd name="connsiteY107" fmla="*/ 9419 h 10000"/>
                  <a:gd name="connsiteX108" fmla="*/ 7860 w 10000"/>
                  <a:gd name="connsiteY108" fmla="*/ 9209 h 10000"/>
                  <a:gd name="connsiteX109" fmla="*/ 8212 w 10000"/>
                  <a:gd name="connsiteY109" fmla="*/ 8997 h 10000"/>
                  <a:gd name="connsiteX110" fmla="*/ 8535 w 10000"/>
                  <a:gd name="connsiteY11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142 w 10000"/>
                  <a:gd name="connsiteY18" fmla="*/ 4979 h 10000"/>
                  <a:gd name="connsiteX19" fmla="*/ 8655 w 10000"/>
                  <a:gd name="connsiteY19" fmla="*/ 4904 h 10000"/>
                  <a:gd name="connsiteX20" fmla="*/ 8207 w 10000"/>
                  <a:gd name="connsiteY20" fmla="*/ 4602 h 10000"/>
                  <a:gd name="connsiteX21" fmla="*/ 8014 w 10000"/>
                  <a:gd name="connsiteY21" fmla="*/ 4753 h 10000"/>
                  <a:gd name="connsiteX22" fmla="*/ 8047 w 10000"/>
                  <a:gd name="connsiteY22" fmla="*/ 4837 h 10000"/>
                  <a:gd name="connsiteX23" fmla="*/ 6914 w 10000"/>
                  <a:gd name="connsiteY23" fmla="*/ 3320 h 10000"/>
                  <a:gd name="connsiteX24" fmla="*/ 6926 w 10000"/>
                  <a:gd name="connsiteY24" fmla="*/ 3319 h 10000"/>
                  <a:gd name="connsiteX25" fmla="*/ 6605 w 10000"/>
                  <a:gd name="connsiteY25" fmla="*/ 3244 h 10000"/>
                  <a:gd name="connsiteX26" fmla="*/ 6479 w 10000"/>
                  <a:gd name="connsiteY26" fmla="*/ 3018 h 10000"/>
                  <a:gd name="connsiteX27" fmla="*/ 4957 w 10000"/>
                  <a:gd name="connsiteY27" fmla="*/ 3242 h 10000"/>
                  <a:gd name="connsiteX28" fmla="*/ 4838 w 10000"/>
                  <a:gd name="connsiteY28" fmla="*/ 3189 h 10000"/>
                  <a:gd name="connsiteX29" fmla="*/ 4692 w 10000"/>
                  <a:gd name="connsiteY29" fmla="*/ 3136 h 10000"/>
                  <a:gd name="connsiteX30" fmla="*/ 4575 w 10000"/>
                  <a:gd name="connsiteY30" fmla="*/ 3348 h 10000"/>
                  <a:gd name="connsiteX31" fmla="*/ 4253 w 10000"/>
                  <a:gd name="connsiteY31" fmla="*/ 3084 h 10000"/>
                  <a:gd name="connsiteX32" fmla="*/ 4400 w 10000"/>
                  <a:gd name="connsiteY32" fmla="*/ 3084 h 10000"/>
                  <a:gd name="connsiteX33" fmla="*/ 4429 w 10000"/>
                  <a:gd name="connsiteY33" fmla="*/ 3031 h 10000"/>
                  <a:gd name="connsiteX34" fmla="*/ 4282 w 10000"/>
                  <a:gd name="connsiteY34" fmla="*/ 2925 h 10000"/>
                  <a:gd name="connsiteX35" fmla="*/ 4311 w 10000"/>
                  <a:gd name="connsiteY35" fmla="*/ 2503 h 10000"/>
                  <a:gd name="connsiteX36" fmla="*/ 4253 w 10000"/>
                  <a:gd name="connsiteY36" fmla="*/ 2291 h 10000"/>
                  <a:gd name="connsiteX37" fmla="*/ 4222 w 10000"/>
                  <a:gd name="connsiteY37" fmla="*/ 1659 h 10000"/>
                  <a:gd name="connsiteX38" fmla="*/ 4282 w 10000"/>
                  <a:gd name="connsiteY38" fmla="*/ 1659 h 10000"/>
                  <a:gd name="connsiteX39" fmla="*/ 4194 w 10000"/>
                  <a:gd name="connsiteY39" fmla="*/ 1552 h 10000"/>
                  <a:gd name="connsiteX40" fmla="*/ 3930 w 10000"/>
                  <a:gd name="connsiteY40" fmla="*/ 1763 h 10000"/>
                  <a:gd name="connsiteX41" fmla="*/ 3871 w 10000"/>
                  <a:gd name="connsiteY41" fmla="*/ 1341 h 10000"/>
                  <a:gd name="connsiteX42" fmla="*/ 4077 w 10000"/>
                  <a:gd name="connsiteY42" fmla="*/ 602 h 10000"/>
                  <a:gd name="connsiteX43" fmla="*/ 3902 w 10000"/>
                  <a:gd name="connsiteY43" fmla="*/ 338 h 10000"/>
                  <a:gd name="connsiteX44" fmla="*/ 4493 w 10000"/>
                  <a:gd name="connsiteY44" fmla="*/ 0 h 10000"/>
                  <a:gd name="connsiteX45" fmla="*/ 3636 w 10000"/>
                  <a:gd name="connsiteY45" fmla="*/ 21 h 10000"/>
                  <a:gd name="connsiteX46" fmla="*/ 3550 w 10000"/>
                  <a:gd name="connsiteY46" fmla="*/ 233 h 10000"/>
                  <a:gd name="connsiteX47" fmla="*/ 3460 w 10000"/>
                  <a:gd name="connsiteY47" fmla="*/ 655 h 10000"/>
                  <a:gd name="connsiteX48" fmla="*/ 3343 w 10000"/>
                  <a:gd name="connsiteY48" fmla="*/ 708 h 10000"/>
                  <a:gd name="connsiteX49" fmla="*/ 3519 w 10000"/>
                  <a:gd name="connsiteY49" fmla="*/ 919 h 10000"/>
                  <a:gd name="connsiteX50" fmla="*/ 3550 w 10000"/>
                  <a:gd name="connsiteY50" fmla="*/ 1183 h 10000"/>
                  <a:gd name="connsiteX51" fmla="*/ 3460 w 10000"/>
                  <a:gd name="connsiteY51" fmla="*/ 1341 h 10000"/>
                  <a:gd name="connsiteX52" fmla="*/ 3550 w 10000"/>
                  <a:gd name="connsiteY52" fmla="*/ 1816 h 10000"/>
                  <a:gd name="connsiteX53" fmla="*/ 3489 w 10000"/>
                  <a:gd name="connsiteY53" fmla="*/ 2239 h 10000"/>
                  <a:gd name="connsiteX54" fmla="*/ 3050 w 10000"/>
                  <a:gd name="connsiteY54" fmla="*/ 2555 h 10000"/>
                  <a:gd name="connsiteX55" fmla="*/ 3021 w 10000"/>
                  <a:gd name="connsiteY55" fmla="*/ 2397 h 10000"/>
                  <a:gd name="connsiteX56" fmla="*/ 2992 w 10000"/>
                  <a:gd name="connsiteY56" fmla="*/ 2609 h 10000"/>
                  <a:gd name="connsiteX57" fmla="*/ 3108 w 10000"/>
                  <a:gd name="connsiteY57" fmla="*/ 2819 h 10000"/>
                  <a:gd name="connsiteX58" fmla="*/ 3402 w 10000"/>
                  <a:gd name="connsiteY58" fmla="*/ 2609 h 10000"/>
                  <a:gd name="connsiteX59" fmla="*/ 3519 w 10000"/>
                  <a:gd name="connsiteY59" fmla="*/ 2767 h 10000"/>
                  <a:gd name="connsiteX60" fmla="*/ 3314 w 10000"/>
                  <a:gd name="connsiteY60" fmla="*/ 2819 h 10000"/>
                  <a:gd name="connsiteX61" fmla="*/ 2378 w 10000"/>
                  <a:gd name="connsiteY61" fmla="*/ 2638 h 10000"/>
                  <a:gd name="connsiteX62" fmla="*/ 2570 w 10000"/>
                  <a:gd name="connsiteY62" fmla="*/ 2488 h 10000"/>
                  <a:gd name="connsiteX63" fmla="*/ 1994 w 10000"/>
                  <a:gd name="connsiteY63" fmla="*/ 2940 h 10000"/>
                  <a:gd name="connsiteX64" fmla="*/ 1929 w 10000"/>
                  <a:gd name="connsiteY64" fmla="*/ 3317 h 10000"/>
                  <a:gd name="connsiteX65" fmla="*/ 1929 w 10000"/>
                  <a:gd name="connsiteY65" fmla="*/ 3317 h 10000"/>
                  <a:gd name="connsiteX66" fmla="*/ 1789 w 10000"/>
                  <a:gd name="connsiteY66" fmla="*/ 3559 h 10000"/>
                  <a:gd name="connsiteX67" fmla="*/ 1554 w 10000"/>
                  <a:gd name="connsiteY67" fmla="*/ 3559 h 10000"/>
                  <a:gd name="connsiteX68" fmla="*/ 1378 w 10000"/>
                  <a:gd name="connsiteY68" fmla="*/ 3770 h 10000"/>
                  <a:gd name="connsiteX69" fmla="*/ 1145 w 10000"/>
                  <a:gd name="connsiteY69" fmla="*/ 3770 h 10000"/>
                  <a:gd name="connsiteX70" fmla="*/ 968 w 10000"/>
                  <a:gd name="connsiteY70" fmla="*/ 3981 h 10000"/>
                  <a:gd name="connsiteX71" fmla="*/ 851 w 10000"/>
                  <a:gd name="connsiteY71" fmla="*/ 3770 h 10000"/>
                  <a:gd name="connsiteX72" fmla="*/ 558 w 10000"/>
                  <a:gd name="connsiteY72" fmla="*/ 3717 h 10000"/>
                  <a:gd name="connsiteX73" fmla="*/ 0 w 10000"/>
                  <a:gd name="connsiteY73" fmla="*/ 4984 h 10000"/>
                  <a:gd name="connsiteX74" fmla="*/ 59 w 10000"/>
                  <a:gd name="connsiteY74" fmla="*/ 5249 h 10000"/>
                  <a:gd name="connsiteX75" fmla="*/ 118 w 10000"/>
                  <a:gd name="connsiteY75" fmla="*/ 5618 h 10000"/>
                  <a:gd name="connsiteX76" fmla="*/ 294 w 10000"/>
                  <a:gd name="connsiteY76" fmla="*/ 5935 h 10000"/>
                  <a:gd name="connsiteX77" fmla="*/ 528 w 10000"/>
                  <a:gd name="connsiteY77" fmla="*/ 6462 h 10000"/>
                  <a:gd name="connsiteX78" fmla="*/ 381 w 10000"/>
                  <a:gd name="connsiteY78" fmla="*/ 6358 h 10000"/>
                  <a:gd name="connsiteX79" fmla="*/ 733 w 10000"/>
                  <a:gd name="connsiteY79" fmla="*/ 6832 h 10000"/>
                  <a:gd name="connsiteX80" fmla="*/ 938 w 10000"/>
                  <a:gd name="connsiteY80" fmla="*/ 6780 h 10000"/>
                  <a:gd name="connsiteX81" fmla="*/ 910 w 10000"/>
                  <a:gd name="connsiteY81" fmla="*/ 6462 h 10000"/>
                  <a:gd name="connsiteX82" fmla="*/ 1085 w 10000"/>
                  <a:gd name="connsiteY82" fmla="*/ 6515 h 10000"/>
                  <a:gd name="connsiteX83" fmla="*/ 880 w 10000"/>
                  <a:gd name="connsiteY83" fmla="*/ 5882 h 10000"/>
                  <a:gd name="connsiteX84" fmla="*/ 1261 w 10000"/>
                  <a:gd name="connsiteY84" fmla="*/ 5618 h 10000"/>
                  <a:gd name="connsiteX85" fmla="*/ 1468 w 10000"/>
                  <a:gd name="connsiteY85" fmla="*/ 5618 h 10000"/>
                  <a:gd name="connsiteX86" fmla="*/ 1468 w 10000"/>
                  <a:gd name="connsiteY86" fmla="*/ 5882 h 10000"/>
                  <a:gd name="connsiteX87" fmla="*/ 1290 w 10000"/>
                  <a:gd name="connsiteY87" fmla="*/ 6040 h 10000"/>
                  <a:gd name="connsiteX88" fmla="*/ 1174 w 10000"/>
                  <a:gd name="connsiteY88" fmla="*/ 6727 h 10000"/>
                  <a:gd name="connsiteX89" fmla="*/ 1115 w 10000"/>
                  <a:gd name="connsiteY89" fmla="*/ 7043 h 10000"/>
                  <a:gd name="connsiteX90" fmla="*/ 1203 w 10000"/>
                  <a:gd name="connsiteY90" fmla="*/ 7466 h 10000"/>
                  <a:gd name="connsiteX91" fmla="*/ 1378 w 10000"/>
                  <a:gd name="connsiteY91" fmla="*/ 7783 h 10000"/>
                  <a:gd name="connsiteX92" fmla="*/ 1965 w 10000"/>
                  <a:gd name="connsiteY92" fmla="*/ 8416 h 10000"/>
                  <a:gd name="connsiteX93" fmla="*/ 2433 w 10000"/>
                  <a:gd name="connsiteY93" fmla="*/ 8891 h 10000"/>
                  <a:gd name="connsiteX94" fmla="*/ 2785 w 10000"/>
                  <a:gd name="connsiteY94" fmla="*/ 9103 h 10000"/>
                  <a:gd name="connsiteX95" fmla="*/ 3167 w 10000"/>
                  <a:gd name="connsiteY95" fmla="*/ 9313 h 10000"/>
                  <a:gd name="connsiteX96" fmla="*/ 3550 w 10000"/>
                  <a:gd name="connsiteY96" fmla="*/ 9525 h 10000"/>
                  <a:gd name="connsiteX97" fmla="*/ 3902 w 10000"/>
                  <a:gd name="connsiteY97" fmla="*/ 9631 h 10000"/>
                  <a:gd name="connsiteX98" fmla="*/ 4282 w 10000"/>
                  <a:gd name="connsiteY98" fmla="*/ 9789 h 10000"/>
                  <a:gd name="connsiteX99" fmla="*/ 4722 w 10000"/>
                  <a:gd name="connsiteY99" fmla="*/ 9948 h 10000"/>
                  <a:gd name="connsiteX100" fmla="*/ 5190 w 10000"/>
                  <a:gd name="connsiteY100" fmla="*/ 10000 h 10000"/>
                  <a:gd name="connsiteX101" fmla="*/ 5601 w 10000"/>
                  <a:gd name="connsiteY101" fmla="*/ 10000 h 10000"/>
                  <a:gd name="connsiteX102" fmla="*/ 6100 w 10000"/>
                  <a:gd name="connsiteY102" fmla="*/ 9948 h 10000"/>
                  <a:gd name="connsiteX103" fmla="*/ 6452 w 10000"/>
                  <a:gd name="connsiteY103" fmla="*/ 9841 h 10000"/>
                  <a:gd name="connsiteX104" fmla="*/ 6804 w 10000"/>
                  <a:gd name="connsiteY104" fmla="*/ 9737 h 10000"/>
                  <a:gd name="connsiteX105" fmla="*/ 7186 w 10000"/>
                  <a:gd name="connsiteY105" fmla="*/ 9578 h 10000"/>
                  <a:gd name="connsiteX106" fmla="*/ 7537 w 10000"/>
                  <a:gd name="connsiteY106" fmla="*/ 9419 h 10000"/>
                  <a:gd name="connsiteX107" fmla="*/ 7860 w 10000"/>
                  <a:gd name="connsiteY107" fmla="*/ 9209 h 10000"/>
                  <a:gd name="connsiteX108" fmla="*/ 8212 w 10000"/>
                  <a:gd name="connsiteY108" fmla="*/ 8997 h 10000"/>
                  <a:gd name="connsiteX109" fmla="*/ 8535 w 10000"/>
                  <a:gd name="connsiteY10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142 w 10000"/>
                  <a:gd name="connsiteY17" fmla="*/ 4979 h 10000"/>
                  <a:gd name="connsiteX18" fmla="*/ 8655 w 10000"/>
                  <a:gd name="connsiteY18" fmla="*/ 4904 h 10000"/>
                  <a:gd name="connsiteX19" fmla="*/ 8207 w 10000"/>
                  <a:gd name="connsiteY19" fmla="*/ 4602 h 10000"/>
                  <a:gd name="connsiteX20" fmla="*/ 8014 w 10000"/>
                  <a:gd name="connsiteY20" fmla="*/ 4753 h 10000"/>
                  <a:gd name="connsiteX21" fmla="*/ 8047 w 10000"/>
                  <a:gd name="connsiteY21" fmla="*/ 4837 h 10000"/>
                  <a:gd name="connsiteX22" fmla="*/ 6914 w 10000"/>
                  <a:gd name="connsiteY22" fmla="*/ 3320 h 10000"/>
                  <a:gd name="connsiteX23" fmla="*/ 6926 w 10000"/>
                  <a:gd name="connsiteY23" fmla="*/ 3319 h 10000"/>
                  <a:gd name="connsiteX24" fmla="*/ 6605 w 10000"/>
                  <a:gd name="connsiteY24" fmla="*/ 3244 h 10000"/>
                  <a:gd name="connsiteX25" fmla="*/ 6479 w 10000"/>
                  <a:gd name="connsiteY25" fmla="*/ 3018 h 10000"/>
                  <a:gd name="connsiteX26" fmla="*/ 4957 w 10000"/>
                  <a:gd name="connsiteY26" fmla="*/ 3242 h 10000"/>
                  <a:gd name="connsiteX27" fmla="*/ 4838 w 10000"/>
                  <a:gd name="connsiteY27" fmla="*/ 3189 h 10000"/>
                  <a:gd name="connsiteX28" fmla="*/ 4692 w 10000"/>
                  <a:gd name="connsiteY28" fmla="*/ 3136 h 10000"/>
                  <a:gd name="connsiteX29" fmla="*/ 4575 w 10000"/>
                  <a:gd name="connsiteY29" fmla="*/ 3348 h 10000"/>
                  <a:gd name="connsiteX30" fmla="*/ 4253 w 10000"/>
                  <a:gd name="connsiteY30" fmla="*/ 3084 h 10000"/>
                  <a:gd name="connsiteX31" fmla="*/ 4400 w 10000"/>
                  <a:gd name="connsiteY31" fmla="*/ 3084 h 10000"/>
                  <a:gd name="connsiteX32" fmla="*/ 4429 w 10000"/>
                  <a:gd name="connsiteY32" fmla="*/ 3031 h 10000"/>
                  <a:gd name="connsiteX33" fmla="*/ 4282 w 10000"/>
                  <a:gd name="connsiteY33" fmla="*/ 2925 h 10000"/>
                  <a:gd name="connsiteX34" fmla="*/ 4311 w 10000"/>
                  <a:gd name="connsiteY34" fmla="*/ 2503 h 10000"/>
                  <a:gd name="connsiteX35" fmla="*/ 4253 w 10000"/>
                  <a:gd name="connsiteY35" fmla="*/ 2291 h 10000"/>
                  <a:gd name="connsiteX36" fmla="*/ 4222 w 10000"/>
                  <a:gd name="connsiteY36" fmla="*/ 1659 h 10000"/>
                  <a:gd name="connsiteX37" fmla="*/ 4282 w 10000"/>
                  <a:gd name="connsiteY37" fmla="*/ 1659 h 10000"/>
                  <a:gd name="connsiteX38" fmla="*/ 4194 w 10000"/>
                  <a:gd name="connsiteY38" fmla="*/ 1552 h 10000"/>
                  <a:gd name="connsiteX39" fmla="*/ 3930 w 10000"/>
                  <a:gd name="connsiteY39" fmla="*/ 1763 h 10000"/>
                  <a:gd name="connsiteX40" fmla="*/ 3871 w 10000"/>
                  <a:gd name="connsiteY40" fmla="*/ 1341 h 10000"/>
                  <a:gd name="connsiteX41" fmla="*/ 4077 w 10000"/>
                  <a:gd name="connsiteY41" fmla="*/ 602 h 10000"/>
                  <a:gd name="connsiteX42" fmla="*/ 3902 w 10000"/>
                  <a:gd name="connsiteY42" fmla="*/ 338 h 10000"/>
                  <a:gd name="connsiteX43" fmla="*/ 4493 w 10000"/>
                  <a:gd name="connsiteY43" fmla="*/ 0 h 10000"/>
                  <a:gd name="connsiteX44" fmla="*/ 3636 w 10000"/>
                  <a:gd name="connsiteY44" fmla="*/ 21 h 10000"/>
                  <a:gd name="connsiteX45" fmla="*/ 3550 w 10000"/>
                  <a:gd name="connsiteY45" fmla="*/ 233 h 10000"/>
                  <a:gd name="connsiteX46" fmla="*/ 3460 w 10000"/>
                  <a:gd name="connsiteY46" fmla="*/ 655 h 10000"/>
                  <a:gd name="connsiteX47" fmla="*/ 3343 w 10000"/>
                  <a:gd name="connsiteY47" fmla="*/ 708 h 10000"/>
                  <a:gd name="connsiteX48" fmla="*/ 3519 w 10000"/>
                  <a:gd name="connsiteY48" fmla="*/ 919 h 10000"/>
                  <a:gd name="connsiteX49" fmla="*/ 3550 w 10000"/>
                  <a:gd name="connsiteY49" fmla="*/ 1183 h 10000"/>
                  <a:gd name="connsiteX50" fmla="*/ 3460 w 10000"/>
                  <a:gd name="connsiteY50" fmla="*/ 1341 h 10000"/>
                  <a:gd name="connsiteX51" fmla="*/ 3550 w 10000"/>
                  <a:gd name="connsiteY51" fmla="*/ 1816 h 10000"/>
                  <a:gd name="connsiteX52" fmla="*/ 3489 w 10000"/>
                  <a:gd name="connsiteY52" fmla="*/ 2239 h 10000"/>
                  <a:gd name="connsiteX53" fmla="*/ 3050 w 10000"/>
                  <a:gd name="connsiteY53" fmla="*/ 2555 h 10000"/>
                  <a:gd name="connsiteX54" fmla="*/ 3021 w 10000"/>
                  <a:gd name="connsiteY54" fmla="*/ 2397 h 10000"/>
                  <a:gd name="connsiteX55" fmla="*/ 2992 w 10000"/>
                  <a:gd name="connsiteY55" fmla="*/ 2609 h 10000"/>
                  <a:gd name="connsiteX56" fmla="*/ 3108 w 10000"/>
                  <a:gd name="connsiteY56" fmla="*/ 2819 h 10000"/>
                  <a:gd name="connsiteX57" fmla="*/ 3402 w 10000"/>
                  <a:gd name="connsiteY57" fmla="*/ 2609 h 10000"/>
                  <a:gd name="connsiteX58" fmla="*/ 3519 w 10000"/>
                  <a:gd name="connsiteY58" fmla="*/ 2767 h 10000"/>
                  <a:gd name="connsiteX59" fmla="*/ 3314 w 10000"/>
                  <a:gd name="connsiteY59" fmla="*/ 2819 h 10000"/>
                  <a:gd name="connsiteX60" fmla="*/ 2378 w 10000"/>
                  <a:gd name="connsiteY60" fmla="*/ 2638 h 10000"/>
                  <a:gd name="connsiteX61" fmla="*/ 2570 w 10000"/>
                  <a:gd name="connsiteY61" fmla="*/ 2488 h 10000"/>
                  <a:gd name="connsiteX62" fmla="*/ 1994 w 10000"/>
                  <a:gd name="connsiteY62" fmla="*/ 2940 h 10000"/>
                  <a:gd name="connsiteX63" fmla="*/ 1929 w 10000"/>
                  <a:gd name="connsiteY63" fmla="*/ 3317 h 10000"/>
                  <a:gd name="connsiteX64" fmla="*/ 1929 w 10000"/>
                  <a:gd name="connsiteY64" fmla="*/ 3317 h 10000"/>
                  <a:gd name="connsiteX65" fmla="*/ 1789 w 10000"/>
                  <a:gd name="connsiteY65" fmla="*/ 3559 h 10000"/>
                  <a:gd name="connsiteX66" fmla="*/ 1554 w 10000"/>
                  <a:gd name="connsiteY66" fmla="*/ 3559 h 10000"/>
                  <a:gd name="connsiteX67" fmla="*/ 1378 w 10000"/>
                  <a:gd name="connsiteY67" fmla="*/ 3770 h 10000"/>
                  <a:gd name="connsiteX68" fmla="*/ 1145 w 10000"/>
                  <a:gd name="connsiteY68" fmla="*/ 3770 h 10000"/>
                  <a:gd name="connsiteX69" fmla="*/ 968 w 10000"/>
                  <a:gd name="connsiteY69" fmla="*/ 3981 h 10000"/>
                  <a:gd name="connsiteX70" fmla="*/ 851 w 10000"/>
                  <a:gd name="connsiteY70" fmla="*/ 3770 h 10000"/>
                  <a:gd name="connsiteX71" fmla="*/ 558 w 10000"/>
                  <a:gd name="connsiteY71" fmla="*/ 3717 h 10000"/>
                  <a:gd name="connsiteX72" fmla="*/ 0 w 10000"/>
                  <a:gd name="connsiteY72" fmla="*/ 4984 h 10000"/>
                  <a:gd name="connsiteX73" fmla="*/ 59 w 10000"/>
                  <a:gd name="connsiteY73" fmla="*/ 5249 h 10000"/>
                  <a:gd name="connsiteX74" fmla="*/ 118 w 10000"/>
                  <a:gd name="connsiteY74" fmla="*/ 5618 h 10000"/>
                  <a:gd name="connsiteX75" fmla="*/ 294 w 10000"/>
                  <a:gd name="connsiteY75" fmla="*/ 5935 h 10000"/>
                  <a:gd name="connsiteX76" fmla="*/ 528 w 10000"/>
                  <a:gd name="connsiteY76" fmla="*/ 6462 h 10000"/>
                  <a:gd name="connsiteX77" fmla="*/ 381 w 10000"/>
                  <a:gd name="connsiteY77" fmla="*/ 6358 h 10000"/>
                  <a:gd name="connsiteX78" fmla="*/ 733 w 10000"/>
                  <a:gd name="connsiteY78" fmla="*/ 6832 h 10000"/>
                  <a:gd name="connsiteX79" fmla="*/ 938 w 10000"/>
                  <a:gd name="connsiteY79" fmla="*/ 6780 h 10000"/>
                  <a:gd name="connsiteX80" fmla="*/ 910 w 10000"/>
                  <a:gd name="connsiteY80" fmla="*/ 6462 h 10000"/>
                  <a:gd name="connsiteX81" fmla="*/ 1085 w 10000"/>
                  <a:gd name="connsiteY81" fmla="*/ 6515 h 10000"/>
                  <a:gd name="connsiteX82" fmla="*/ 880 w 10000"/>
                  <a:gd name="connsiteY82" fmla="*/ 5882 h 10000"/>
                  <a:gd name="connsiteX83" fmla="*/ 1261 w 10000"/>
                  <a:gd name="connsiteY83" fmla="*/ 5618 h 10000"/>
                  <a:gd name="connsiteX84" fmla="*/ 1468 w 10000"/>
                  <a:gd name="connsiteY84" fmla="*/ 5618 h 10000"/>
                  <a:gd name="connsiteX85" fmla="*/ 1468 w 10000"/>
                  <a:gd name="connsiteY85" fmla="*/ 5882 h 10000"/>
                  <a:gd name="connsiteX86" fmla="*/ 1290 w 10000"/>
                  <a:gd name="connsiteY86" fmla="*/ 6040 h 10000"/>
                  <a:gd name="connsiteX87" fmla="*/ 1174 w 10000"/>
                  <a:gd name="connsiteY87" fmla="*/ 6727 h 10000"/>
                  <a:gd name="connsiteX88" fmla="*/ 1115 w 10000"/>
                  <a:gd name="connsiteY88" fmla="*/ 7043 h 10000"/>
                  <a:gd name="connsiteX89" fmla="*/ 1203 w 10000"/>
                  <a:gd name="connsiteY89" fmla="*/ 7466 h 10000"/>
                  <a:gd name="connsiteX90" fmla="*/ 1378 w 10000"/>
                  <a:gd name="connsiteY90" fmla="*/ 7783 h 10000"/>
                  <a:gd name="connsiteX91" fmla="*/ 1965 w 10000"/>
                  <a:gd name="connsiteY91" fmla="*/ 8416 h 10000"/>
                  <a:gd name="connsiteX92" fmla="*/ 2433 w 10000"/>
                  <a:gd name="connsiteY92" fmla="*/ 8891 h 10000"/>
                  <a:gd name="connsiteX93" fmla="*/ 2785 w 10000"/>
                  <a:gd name="connsiteY93" fmla="*/ 9103 h 10000"/>
                  <a:gd name="connsiteX94" fmla="*/ 3167 w 10000"/>
                  <a:gd name="connsiteY94" fmla="*/ 9313 h 10000"/>
                  <a:gd name="connsiteX95" fmla="*/ 3550 w 10000"/>
                  <a:gd name="connsiteY95" fmla="*/ 9525 h 10000"/>
                  <a:gd name="connsiteX96" fmla="*/ 3902 w 10000"/>
                  <a:gd name="connsiteY96" fmla="*/ 9631 h 10000"/>
                  <a:gd name="connsiteX97" fmla="*/ 4282 w 10000"/>
                  <a:gd name="connsiteY97" fmla="*/ 9789 h 10000"/>
                  <a:gd name="connsiteX98" fmla="*/ 4722 w 10000"/>
                  <a:gd name="connsiteY98" fmla="*/ 9948 h 10000"/>
                  <a:gd name="connsiteX99" fmla="*/ 5190 w 10000"/>
                  <a:gd name="connsiteY99" fmla="*/ 10000 h 10000"/>
                  <a:gd name="connsiteX100" fmla="*/ 5601 w 10000"/>
                  <a:gd name="connsiteY100" fmla="*/ 10000 h 10000"/>
                  <a:gd name="connsiteX101" fmla="*/ 6100 w 10000"/>
                  <a:gd name="connsiteY101" fmla="*/ 9948 h 10000"/>
                  <a:gd name="connsiteX102" fmla="*/ 6452 w 10000"/>
                  <a:gd name="connsiteY102" fmla="*/ 9841 h 10000"/>
                  <a:gd name="connsiteX103" fmla="*/ 6804 w 10000"/>
                  <a:gd name="connsiteY103" fmla="*/ 9737 h 10000"/>
                  <a:gd name="connsiteX104" fmla="*/ 7186 w 10000"/>
                  <a:gd name="connsiteY104" fmla="*/ 9578 h 10000"/>
                  <a:gd name="connsiteX105" fmla="*/ 7537 w 10000"/>
                  <a:gd name="connsiteY105" fmla="*/ 9419 h 10000"/>
                  <a:gd name="connsiteX106" fmla="*/ 7860 w 10000"/>
                  <a:gd name="connsiteY106" fmla="*/ 9209 h 10000"/>
                  <a:gd name="connsiteX107" fmla="*/ 8212 w 10000"/>
                  <a:gd name="connsiteY107" fmla="*/ 8997 h 10000"/>
                  <a:gd name="connsiteX108" fmla="*/ 8535 w 10000"/>
                  <a:gd name="connsiteY10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8047 w 10000"/>
                  <a:gd name="connsiteY20" fmla="*/ 4837 h 10000"/>
                  <a:gd name="connsiteX21" fmla="*/ 6914 w 10000"/>
                  <a:gd name="connsiteY21" fmla="*/ 3320 h 10000"/>
                  <a:gd name="connsiteX22" fmla="*/ 6926 w 10000"/>
                  <a:gd name="connsiteY22" fmla="*/ 3319 h 10000"/>
                  <a:gd name="connsiteX23" fmla="*/ 6605 w 10000"/>
                  <a:gd name="connsiteY23" fmla="*/ 3244 h 10000"/>
                  <a:gd name="connsiteX24" fmla="*/ 6479 w 10000"/>
                  <a:gd name="connsiteY24" fmla="*/ 3018 h 10000"/>
                  <a:gd name="connsiteX25" fmla="*/ 4957 w 10000"/>
                  <a:gd name="connsiteY25" fmla="*/ 3242 h 10000"/>
                  <a:gd name="connsiteX26" fmla="*/ 4838 w 10000"/>
                  <a:gd name="connsiteY26" fmla="*/ 3189 h 10000"/>
                  <a:gd name="connsiteX27" fmla="*/ 4692 w 10000"/>
                  <a:gd name="connsiteY27" fmla="*/ 3136 h 10000"/>
                  <a:gd name="connsiteX28" fmla="*/ 4575 w 10000"/>
                  <a:gd name="connsiteY28" fmla="*/ 3348 h 10000"/>
                  <a:gd name="connsiteX29" fmla="*/ 4253 w 10000"/>
                  <a:gd name="connsiteY29" fmla="*/ 3084 h 10000"/>
                  <a:gd name="connsiteX30" fmla="*/ 4400 w 10000"/>
                  <a:gd name="connsiteY30" fmla="*/ 3084 h 10000"/>
                  <a:gd name="connsiteX31" fmla="*/ 4429 w 10000"/>
                  <a:gd name="connsiteY31" fmla="*/ 3031 h 10000"/>
                  <a:gd name="connsiteX32" fmla="*/ 4282 w 10000"/>
                  <a:gd name="connsiteY32" fmla="*/ 2925 h 10000"/>
                  <a:gd name="connsiteX33" fmla="*/ 4311 w 10000"/>
                  <a:gd name="connsiteY33" fmla="*/ 2503 h 10000"/>
                  <a:gd name="connsiteX34" fmla="*/ 4253 w 10000"/>
                  <a:gd name="connsiteY34" fmla="*/ 2291 h 10000"/>
                  <a:gd name="connsiteX35" fmla="*/ 4222 w 10000"/>
                  <a:gd name="connsiteY35" fmla="*/ 1659 h 10000"/>
                  <a:gd name="connsiteX36" fmla="*/ 4282 w 10000"/>
                  <a:gd name="connsiteY36" fmla="*/ 1659 h 10000"/>
                  <a:gd name="connsiteX37" fmla="*/ 4194 w 10000"/>
                  <a:gd name="connsiteY37" fmla="*/ 1552 h 10000"/>
                  <a:gd name="connsiteX38" fmla="*/ 3930 w 10000"/>
                  <a:gd name="connsiteY38" fmla="*/ 1763 h 10000"/>
                  <a:gd name="connsiteX39" fmla="*/ 3871 w 10000"/>
                  <a:gd name="connsiteY39" fmla="*/ 1341 h 10000"/>
                  <a:gd name="connsiteX40" fmla="*/ 4077 w 10000"/>
                  <a:gd name="connsiteY40" fmla="*/ 602 h 10000"/>
                  <a:gd name="connsiteX41" fmla="*/ 3902 w 10000"/>
                  <a:gd name="connsiteY41" fmla="*/ 338 h 10000"/>
                  <a:gd name="connsiteX42" fmla="*/ 4493 w 10000"/>
                  <a:gd name="connsiteY42" fmla="*/ 0 h 10000"/>
                  <a:gd name="connsiteX43" fmla="*/ 3636 w 10000"/>
                  <a:gd name="connsiteY43" fmla="*/ 21 h 10000"/>
                  <a:gd name="connsiteX44" fmla="*/ 3550 w 10000"/>
                  <a:gd name="connsiteY44" fmla="*/ 233 h 10000"/>
                  <a:gd name="connsiteX45" fmla="*/ 3460 w 10000"/>
                  <a:gd name="connsiteY45" fmla="*/ 655 h 10000"/>
                  <a:gd name="connsiteX46" fmla="*/ 3343 w 10000"/>
                  <a:gd name="connsiteY46" fmla="*/ 708 h 10000"/>
                  <a:gd name="connsiteX47" fmla="*/ 3519 w 10000"/>
                  <a:gd name="connsiteY47" fmla="*/ 919 h 10000"/>
                  <a:gd name="connsiteX48" fmla="*/ 3550 w 10000"/>
                  <a:gd name="connsiteY48" fmla="*/ 1183 h 10000"/>
                  <a:gd name="connsiteX49" fmla="*/ 3460 w 10000"/>
                  <a:gd name="connsiteY49" fmla="*/ 1341 h 10000"/>
                  <a:gd name="connsiteX50" fmla="*/ 3550 w 10000"/>
                  <a:gd name="connsiteY50" fmla="*/ 1816 h 10000"/>
                  <a:gd name="connsiteX51" fmla="*/ 3489 w 10000"/>
                  <a:gd name="connsiteY51" fmla="*/ 2239 h 10000"/>
                  <a:gd name="connsiteX52" fmla="*/ 3050 w 10000"/>
                  <a:gd name="connsiteY52" fmla="*/ 2555 h 10000"/>
                  <a:gd name="connsiteX53" fmla="*/ 3021 w 10000"/>
                  <a:gd name="connsiteY53" fmla="*/ 2397 h 10000"/>
                  <a:gd name="connsiteX54" fmla="*/ 2992 w 10000"/>
                  <a:gd name="connsiteY54" fmla="*/ 2609 h 10000"/>
                  <a:gd name="connsiteX55" fmla="*/ 3108 w 10000"/>
                  <a:gd name="connsiteY55" fmla="*/ 2819 h 10000"/>
                  <a:gd name="connsiteX56" fmla="*/ 3402 w 10000"/>
                  <a:gd name="connsiteY56" fmla="*/ 2609 h 10000"/>
                  <a:gd name="connsiteX57" fmla="*/ 3519 w 10000"/>
                  <a:gd name="connsiteY57" fmla="*/ 2767 h 10000"/>
                  <a:gd name="connsiteX58" fmla="*/ 3314 w 10000"/>
                  <a:gd name="connsiteY58" fmla="*/ 2819 h 10000"/>
                  <a:gd name="connsiteX59" fmla="*/ 2378 w 10000"/>
                  <a:gd name="connsiteY59" fmla="*/ 2638 h 10000"/>
                  <a:gd name="connsiteX60" fmla="*/ 2570 w 10000"/>
                  <a:gd name="connsiteY60" fmla="*/ 2488 h 10000"/>
                  <a:gd name="connsiteX61" fmla="*/ 1994 w 10000"/>
                  <a:gd name="connsiteY61" fmla="*/ 2940 h 10000"/>
                  <a:gd name="connsiteX62" fmla="*/ 1929 w 10000"/>
                  <a:gd name="connsiteY62" fmla="*/ 3317 h 10000"/>
                  <a:gd name="connsiteX63" fmla="*/ 1929 w 10000"/>
                  <a:gd name="connsiteY63" fmla="*/ 3317 h 10000"/>
                  <a:gd name="connsiteX64" fmla="*/ 1789 w 10000"/>
                  <a:gd name="connsiteY64" fmla="*/ 3559 h 10000"/>
                  <a:gd name="connsiteX65" fmla="*/ 1554 w 10000"/>
                  <a:gd name="connsiteY65" fmla="*/ 3559 h 10000"/>
                  <a:gd name="connsiteX66" fmla="*/ 1378 w 10000"/>
                  <a:gd name="connsiteY66" fmla="*/ 3770 h 10000"/>
                  <a:gd name="connsiteX67" fmla="*/ 1145 w 10000"/>
                  <a:gd name="connsiteY67" fmla="*/ 3770 h 10000"/>
                  <a:gd name="connsiteX68" fmla="*/ 968 w 10000"/>
                  <a:gd name="connsiteY68" fmla="*/ 3981 h 10000"/>
                  <a:gd name="connsiteX69" fmla="*/ 851 w 10000"/>
                  <a:gd name="connsiteY69" fmla="*/ 3770 h 10000"/>
                  <a:gd name="connsiteX70" fmla="*/ 558 w 10000"/>
                  <a:gd name="connsiteY70" fmla="*/ 3717 h 10000"/>
                  <a:gd name="connsiteX71" fmla="*/ 0 w 10000"/>
                  <a:gd name="connsiteY71" fmla="*/ 4984 h 10000"/>
                  <a:gd name="connsiteX72" fmla="*/ 59 w 10000"/>
                  <a:gd name="connsiteY72" fmla="*/ 5249 h 10000"/>
                  <a:gd name="connsiteX73" fmla="*/ 118 w 10000"/>
                  <a:gd name="connsiteY73" fmla="*/ 5618 h 10000"/>
                  <a:gd name="connsiteX74" fmla="*/ 294 w 10000"/>
                  <a:gd name="connsiteY74" fmla="*/ 5935 h 10000"/>
                  <a:gd name="connsiteX75" fmla="*/ 528 w 10000"/>
                  <a:gd name="connsiteY75" fmla="*/ 6462 h 10000"/>
                  <a:gd name="connsiteX76" fmla="*/ 381 w 10000"/>
                  <a:gd name="connsiteY76" fmla="*/ 6358 h 10000"/>
                  <a:gd name="connsiteX77" fmla="*/ 733 w 10000"/>
                  <a:gd name="connsiteY77" fmla="*/ 6832 h 10000"/>
                  <a:gd name="connsiteX78" fmla="*/ 938 w 10000"/>
                  <a:gd name="connsiteY78" fmla="*/ 6780 h 10000"/>
                  <a:gd name="connsiteX79" fmla="*/ 910 w 10000"/>
                  <a:gd name="connsiteY79" fmla="*/ 6462 h 10000"/>
                  <a:gd name="connsiteX80" fmla="*/ 1085 w 10000"/>
                  <a:gd name="connsiteY80" fmla="*/ 6515 h 10000"/>
                  <a:gd name="connsiteX81" fmla="*/ 880 w 10000"/>
                  <a:gd name="connsiteY81" fmla="*/ 5882 h 10000"/>
                  <a:gd name="connsiteX82" fmla="*/ 1261 w 10000"/>
                  <a:gd name="connsiteY82" fmla="*/ 5618 h 10000"/>
                  <a:gd name="connsiteX83" fmla="*/ 1468 w 10000"/>
                  <a:gd name="connsiteY83" fmla="*/ 5618 h 10000"/>
                  <a:gd name="connsiteX84" fmla="*/ 1468 w 10000"/>
                  <a:gd name="connsiteY84" fmla="*/ 5882 h 10000"/>
                  <a:gd name="connsiteX85" fmla="*/ 1290 w 10000"/>
                  <a:gd name="connsiteY85" fmla="*/ 6040 h 10000"/>
                  <a:gd name="connsiteX86" fmla="*/ 1174 w 10000"/>
                  <a:gd name="connsiteY86" fmla="*/ 6727 h 10000"/>
                  <a:gd name="connsiteX87" fmla="*/ 1115 w 10000"/>
                  <a:gd name="connsiteY87" fmla="*/ 7043 h 10000"/>
                  <a:gd name="connsiteX88" fmla="*/ 1203 w 10000"/>
                  <a:gd name="connsiteY88" fmla="*/ 7466 h 10000"/>
                  <a:gd name="connsiteX89" fmla="*/ 1378 w 10000"/>
                  <a:gd name="connsiteY89" fmla="*/ 7783 h 10000"/>
                  <a:gd name="connsiteX90" fmla="*/ 1965 w 10000"/>
                  <a:gd name="connsiteY90" fmla="*/ 8416 h 10000"/>
                  <a:gd name="connsiteX91" fmla="*/ 2433 w 10000"/>
                  <a:gd name="connsiteY91" fmla="*/ 8891 h 10000"/>
                  <a:gd name="connsiteX92" fmla="*/ 2785 w 10000"/>
                  <a:gd name="connsiteY92" fmla="*/ 9103 h 10000"/>
                  <a:gd name="connsiteX93" fmla="*/ 3167 w 10000"/>
                  <a:gd name="connsiteY93" fmla="*/ 9313 h 10000"/>
                  <a:gd name="connsiteX94" fmla="*/ 3550 w 10000"/>
                  <a:gd name="connsiteY94" fmla="*/ 9525 h 10000"/>
                  <a:gd name="connsiteX95" fmla="*/ 3902 w 10000"/>
                  <a:gd name="connsiteY95" fmla="*/ 9631 h 10000"/>
                  <a:gd name="connsiteX96" fmla="*/ 4282 w 10000"/>
                  <a:gd name="connsiteY96" fmla="*/ 9789 h 10000"/>
                  <a:gd name="connsiteX97" fmla="*/ 4722 w 10000"/>
                  <a:gd name="connsiteY97" fmla="*/ 9948 h 10000"/>
                  <a:gd name="connsiteX98" fmla="*/ 5190 w 10000"/>
                  <a:gd name="connsiteY98" fmla="*/ 10000 h 10000"/>
                  <a:gd name="connsiteX99" fmla="*/ 5601 w 10000"/>
                  <a:gd name="connsiteY99" fmla="*/ 10000 h 10000"/>
                  <a:gd name="connsiteX100" fmla="*/ 6100 w 10000"/>
                  <a:gd name="connsiteY100" fmla="*/ 9948 h 10000"/>
                  <a:gd name="connsiteX101" fmla="*/ 6452 w 10000"/>
                  <a:gd name="connsiteY101" fmla="*/ 9841 h 10000"/>
                  <a:gd name="connsiteX102" fmla="*/ 6804 w 10000"/>
                  <a:gd name="connsiteY102" fmla="*/ 9737 h 10000"/>
                  <a:gd name="connsiteX103" fmla="*/ 7186 w 10000"/>
                  <a:gd name="connsiteY103" fmla="*/ 9578 h 10000"/>
                  <a:gd name="connsiteX104" fmla="*/ 7537 w 10000"/>
                  <a:gd name="connsiteY104" fmla="*/ 9419 h 10000"/>
                  <a:gd name="connsiteX105" fmla="*/ 7860 w 10000"/>
                  <a:gd name="connsiteY105" fmla="*/ 9209 h 10000"/>
                  <a:gd name="connsiteX106" fmla="*/ 8212 w 10000"/>
                  <a:gd name="connsiteY106" fmla="*/ 8997 h 10000"/>
                  <a:gd name="connsiteX107" fmla="*/ 8535 w 10000"/>
                  <a:gd name="connsiteY10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314 w 10000"/>
                  <a:gd name="connsiteY56" fmla="*/ 2819 h 10000"/>
                  <a:gd name="connsiteX57" fmla="*/ 2378 w 10000"/>
                  <a:gd name="connsiteY57" fmla="*/ 2638 h 10000"/>
                  <a:gd name="connsiteX58" fmla="*/ 2570 w 10000"/>
                  <a:gd name="connsiteY58" fmla="*/ 2488 h 10000"/>
                  <a:gd name="connsiteX59" fmla="*/ 1994 w 10000"/>
                  <a:gd name="connsiteY59" fmla="*/ 2940 h 10000"/>
                  <a:gd name="connsiteX60" fmla="*/ 1929 w 10000"/>
                  <a:gd name="connsiteY60" fmla="*/ 3317 h 10000"/>
                  <a:gd name="connsiteX61" fmla="*/ 1929 w 10000"/>
                  <a:gd name="connsiteY61" fmla="*/ 3317 h 10000"/>
                  <a:gd name="connsiteX62" fmla="*/ 1789 w 10000"/>
                  <a:gd name="connsiteY62" fmla="*/ 3559 h 10000"/>
                  <a:gd name="connsiteX63" fmla="*/ 1554 w 10000"/>
                  <a:gd name="connsiteY63" fmla="*/ 3559 h 10000"/>
                  <a:gd name="connsiteX64" fmla="*/ 1378 w 10000"/>
                  <a:gd name="connsiteY64" fmla="*/ 3770 h 10000"/>
                  <a:gd name="connsiteX65" fmla="*/ 1145 w 10000"/>
                  <a:gd name="connsiteY65" fmla="*/ 3770 h 10000"/>
                  <a:gd name="connsiteX66" fmla="*/ 968 w 10000"/>
                  <a:gd name="connsiteY66" fmla="*/ 3981 h 10000"/>
                  <a:gd name="connsiteX67" fmla="*/ 851 w 10000"/>
                  <a:gd name="connsiteY67" fmla="*/ 3770 h 10000"/>
                  <a:gd name="connsiteX68" fmla="*/ 558 w 10000"/>
                  <a:gd name="connsiteY68" fmla="*/ 3717 h 10000"/>
                  <a:gd name="connsiteX69" fmla="*/ 0 w 10000"/>
                  <a:gd name="connsiteY69" fmla="*/ 4984 h 10000"/>
                  <a:gd name="connsiteX70" fmla="*/ 59 w 10000"/>
                  <a:gd name="connsiteY70" fmla="*/ 5249 h 10000"/>
                  <a:gd name="connsiteX71" fmla="*/ 118 w 10000"/>
                  <a:gd name="connsiteY71" fmla="*/ 5618 h 10000"/>
                  <a:gd name="connsiteX72" fmla="*/ 294 w 10000"/>
                  <a:gd name="connsiteY72" fmla="*/ 5935 h 10000"/>
                  <a:gd name="connsiteX73" fmla="*/ 528 w 10000"/>
                  <a:gd name="connsiteY73" fmla="*/ 6462 h 10000"/>
                  <a:gd name="connsiteX74" fmla="*/ 381 w 10000"/>
                  <a:gd name="connsiteY74" fmla="*/ 6358 h 10000"/>
                  <a:gd name="connsiteX75" fmla="*/ 733 w 10000"/>
                  <a:gd name="connsiteY75" fmla="*/ 6832 h 10000"/>
                  <a:gd name="connsiteX76" fmla="*/ 938 w 10000"/>
                  <a:gd name="connsiteY76" fmla="*/ 6780 h 10000"/>
                  <a:gd name="connsiteX77" fmla="*/ 910 w 10000"/>
                  <a:gd name="connsiteY77" fmla="*/ 6462 h 10000"/>
                  <a:gd name="connsiteX78" fmla="*/ 1085 w 10000"/>
                  <a:gd name="connsiteY78" fmla="*/ 6515 h 10000"/>
                  <a:gd name="connsiteX79" fmla="*/ 880 w 10000"/>
                  <a:gd name="connsiteY79" fmla="*/ 5882 h 10000"/>
                  <a:gd name="connsiteX80" fmla="*/ 1261 w 10000"/>
                  <a:gd name="connsiteY80" fmla="*/ 5618 h 10000"/>
                  <a:gd name="connsiteX81" fmla="*/ 1468 w 10000"/>
                  <a:gd name="connsiteY81" fmla="*/ 5618 h 10000"/>
                  <a:gd name="connsiteX82" fmla="*/ 1468 w 10000"/>
                  <a:gd name="connsiteY82" fmla="*/ 5882 h 10000"/>
                  <a:gd name="connsiteX83" fmla="*/ 1290 w 10000"/>
                  <a:gd name="connsiteY83" fmla="*/ 6040 h 10000"/>
                  <a:gd name="connsiteX84" fmla="*/ 1174 w 10000"/>
                  <a:gd name="connsiteY84" fmla="*/ 6727 h 10000"/>
                  <a:gd name="connsiteX85" fmla="*/ 1115 w 10000"/>
                  <a:gd name="connsiteY85" fmla="*/ 7043 h 10000"/>
                  <a:gd name="connsiteX86" fmla="*/ 1203 w 10000"/>
                  <a:gd name="connsiteY86" fmla="*/ 7466 h 10000"/>
                  <a:gd name="connsiteX87" fmla="*/ 1378 w 10000"/>
                  <a:gd name="connsiteY87" fmla="*/ 7783 h 10000"/>
                  <a:gd name="connsiteX88" fmla="*/ 1965 w 10000"/>
                  <a:gd name="connsiteY88" fmla="*/ 8416 h 10000"/>
                  <a:gd name="connsiteX89" fmla="*/ 2433 w 10000"/>
                  <a:gd name="connsiteY89" fmla="*/ 8891 h 10000"/>
                  <a:gd name="connsiteX90" fmla="*/ 2785 w 10000"/>
                  <a:gd name="connsiteY90" fmla="*/ 9103 h 10000"/>
                  <a:gd name="connsiteX91" fmla="*/ 3167 w 10000"/>
                  <a:gd name="connsiteY91" fmla="*/ 9313 h 10000"/>
                  <a:gd name="connsiteX92" fmla="*/ 3550 w 10000"/>
                  <a:gd name="connsiteY92" fmla="*/ 9525 h 10000"/>
                  <a:gd name="connsiteX93" fmla="*/ 3902 w 10000"/>
                  <a:gd name="connsiteY93" fmla="*/ 9631 h 10000"/>
                  <a:gd name="connsiteX94" fmla="*/ 4282 w 10000"/>
                  <a:gd name="connsiteY94" fmla="*/ 9789 h 10000"/>
                  <a:gd name="connsiteX95" fmla="*/ 4722 w 10000"/>
                  <a:gd name="connsiteY95" fmla="*/ 9948 h 10000"/>
                  <a:gd name="connsiteX96" fmla="*/ 5190 w 10000"/>
                  <a:gd name="connsiteY96" fmla="*/ 10000 h 10000"/>
                  <a:gd name="connsiteX97" fmla="*/ 5601 w 10000"/>
                  <a:gd name="connsiteY97" fmla="*/ 10000 h 10000"/>
                  <a:gd name="connsiteX98" fmla="*/ 6100 w 10000"/>
                  <a:gd name="connsiteY98" fmla="*/ 9948 h 10000"/>
                  <a:gd name="connsiteX99" fmla="*/ 6452 w 10000"/>
                  <a:gd name="connsiteY99" fmla="*/ 9841 h 10000"/>
                  <a:gd name="connsiteX100" fmla="*/ 6804 w 10000"/>
                  <a:gd name="connsiteY100" fmla="*/ 9737 h 10000"/>
                  <a:gd name="connsiteX101" fmla="*/ 7186 w 10000"/>
                  <a:gd name="connsiteY101" fmla="*/ 9578 h 10000"/>
                  <a:gd name="connsiteX102" fmla="*/ 7537 w 10000"/>
                  <a:gd name="connsiteY102" fmla="*/ 9419 h 10000"/>
                  <a:gd name="connsiteX103" fmla="*/ 7860 w 10000"/>
                  <a:gd name="connsiteY103" fmla="*/ 9209 h 10000"/>
                  <a:gd name="connsiteX104" fmla="*/ 8212 w 10000"/>
                  <a:gd name="connsiteY104" fmla="*/ 8997 h 10000"/>
                  <a:gd name="connsiteX105" fmla="*/ 8535 w 10000"/>
                  <a:gd name="connsiteY10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314 w 10000"/>
                  <a:gd name="connsiteY55" fmla="*/ 2819 h 10000"/>
                  <a:gd name="connsiteX56" fmla="*/ 2378 w 10000"/>
                  <a:gd name="connsiteY56" fmla="*/ 2638 h 10000"/>
                  <a:gd name="connsiteX57" fmla="*/ 2570 w 10000"/>
                  <a:gd name="connsiteY57" fmla="*/ 2488 h 10000"/>
                  <a:gd name="connsiteX58" fmla="*/ 1994 w 10000"/>
                  <a:gd name="connsiteY58" fmla="*/ 2940 h 10000"/>
                  <a:gd name="connsiteX59" fmla="*/ 1929 w 10000"/>
                  <a:gd name="connsiteY59" fmla="*/ 3317 h 10000"/>
                  <a:gd name="connsiteX60" fmla="*/ 1929 w 10000"/>
                  <a:gd name="connsiteY60" fmla="*/ 3317 h 10000"/>
                  <a:gd name="connsiteX61" fmla="*/ 1789 w 10000"/>
                  <a:gd name="connsiteY61" fmla="*/ 3559 h 10000"/>
                  <a:gd name="connsiteX62" fmla="*/ 1554 w 10000"/>
                  <a:gd name="connsiteY62" fmla="*/ 3559 h 10000"/>
                  <a:gd name="connsiteX63" fmla="*/ 1378 w 10000"/>
                  <a:gd name="connsiteY63" fmla="*/ 3770 h 10000"/>
                  <a:gd name="connsiteX64" fmla="*/ 1145 w 10000"/>
                  <a:gd name="connsiteY64" fmla="*/ 3770 h 10000"/>
                  <a:gd name="connsiteX65" fmla="*/ 968 w 10000"/>
                  <a:gd name="connsiteY65" fmla="*/ 3981 h 10000"/>
                  <a:gd name="connsiteX66" fmla="*/ 851 w 10000"/>
                  <a:gd name="connsiteY66" fmla="*/ 3770 h 10000"/>
                  <a:gd name="connsiteX67" fmla="*/ 558 w 10000"/>
                  <a:gd name="connsiteY67" fmla="*/ 3717 h 10000"/>
                  <a:gd name="connsiteX68" fmla="*/ 0 w 10000"/>
                  <a:gd name="connsiteY68" fmla="*/ 4984 h 10000"/>
                  <a:gd name="connsiteX69" fmla="*/ 59 w 10000"/>
                  <a:gd name="connsiteY69" fmla="*/ 5249 h 10000"/>
                  <a:gd name="connsiteX70" fmla="*/ 118 w 10000"/>
                  <a:gd name="connsiteY70" fmla="*/ 5618 h 10000"/>
                  <a:gd name="connsiteX71" fmla="*/ 294 w 10000"/>
                  <a:gd name="connsiteY71" fmla="*/ 5935 h 10000"/>
                  <a:gd name="connsiteX72" fmla="*/ 528 w 10000"/>
                  <a:gd name="connsiteY72" fmla="*/ 6462 h 10000"/>
                  <a:gd name="connsiteX73" fmla="*/ 381 w 10000"/>
                  <a:gd name="connsiteY73" fmla="*/ 6358 h 10000"/>
                  <a:gd name="connsiteX74" fmla="*/ 733 w 10000"/>
                  <a:gd name="connsiteY74" fmla="*/ 6832 h 10000"/>
                  <a:gd name="connsiteX75" fmla="*/ 938 w 10000"/>
                  <a:gd name="connsiteY75" fmla="*/ 6780 h 10000"/>
                  <a:gd name="connsiteX76" fmla="*/ 910 w 10000"/>
                  <a:gd name="connsiteY76" fmla="*/ 6462 h 10000"/>
                  <a:gd name="connsiteX77" fmla="*/ 1085 w 10000"/>
                  <a:gd name="connsiteY77" fmla="*/ 6515 h 10000"/>
                  <a:gd name="connsiteX78" fmla="*/ 880 w 10000"/>
                  <a:gd name="connsiteY78" fmla="*/ 5882 h 10000"/>
                  <a:gd name="connsiteX79" fmla="*/ 1261 w 10000"/>
                  <a:gd name="connsiteY79" fmla="*/ 5618 h 10000"/>
                  <a:gd name="connsiteX80" fmla="*/ 1468 w 10000"/>
                  <a:gd name="connsiteY80" fmla="*/ 5618 h 10000"/>
                  <a:gd name="connsiteX81" fmla="*/ 1468 w 10000"/>
                  <a:gd name="connsiteY81" fmla="*/ 5882 h 10000"/>
                  <a:gd name="connsiteX82" fmla="*/ 1290 w 10000"/>
                  <a:gd name="connsiteY82" fmla="*/ 6040 h 10000"/>
                  <a:gd name="connsiteX83" fmla="*/ 1174 w 10000"/>
                  <a:gd name="connsiteY83" fmla="*/ 6727 h 10000"/>
                  <a:gd name="connsiteX84" fmla="*/ 1115 w 10000"/>
                  <a:gd name="connsiteY84" fmla="*/ 7043 h 10000"/>
                  <a:gd name="connsiteX85" fmla="*/ 1203 w 10000"/>
                  <a:gd name="connsiteY85" fmla="*/ 7466 h 10000"/>
                  <a:gd name="connsiteX86" fmla="*/ 1378 w 10000"/>
                  <a:gd name="connsiteY86" fmla="*/ 7783 h 10000"/>
                  <a:gd name="connsiteX87" fmla="*/ 1965 w 10000"/>
                  <a:gd name="connsiteY87" fmla="*/ 8416 h 10000"/>
                  <a:gd name="connsiteX88" fmla="*/ 2433 w 10000"/>
                  <a:gd name="connsiteY88" fmla="*/ 8891 h 10000"/>
                  <a:gd name="connsiteX89" fmla="*/ 2785 w 10000"/>
                  <a:gd name="connsiteY89" fmla="*/ 9103 h 10000"/>
                  <a:gd name="connsiteX90" fmla="*/ 3167 w 10000"/>
                  <a:gd name="connsiteY90" fmla="*/ 9313 h 10000"/>
                  <a:gd name="connsiteX91" fmla="*/ 3550 w 10000"/>
                  <a:gd name="connsiteY91" fmla="*/ 9525 h 10000"/>
                  <a:gd name="connsiteX92" fmla="*/ 3902 w 10000"/>
                  <a:gd name="connsiteY92" fmla="*/ 9631 h 10000"/>
                  <a:gd name="connsiteX93" fmla="*/ 4282 w 10000"/>
                  <a:gd name="connsiteY93" fmla="*/ 9789 h 10000"/>
                  <a:gd name="connsiteX94" fmla="*/ 4722 w 10000"/>
                  <a:gd name="connsiteY94" fmla="*/ 9948 h 10000"/>
                  <a:gd name="connsiteX95" fmla="*/ 5190 w 10000"/>
                  <a:gd name="connsiteY95" fmla="*/ 10000 h 10000"/>
                  <a:gd name="connsiteX96" fmla="*/ 5601 w 10000"/>
                  <a:gd name="connsiteY96" fmla="*/ 10000 h 10000"/>
                  <a:gd name="connsiteX97" fmla="*/ 6100 w 10000"/>
                  <a:gd name="connsiteY97" fmla="*/ 9948 h 10000"/>
                  <a:gd name="connsiteX98" fmla="*/ 6452 w 10000"/>
                  <a:gd name="connsiteY98" fmla="*/ 9841 h 10000"/>
                  <a:gd name="connsiteX99" fmla="*/ 6804 w 10000"/>
                  <a:gd name="connsiteY99" fmla="*/ 9737 h 10000"/>
                  <a:gd name="connsiteX100" fmla="*/ 7186 w 10000"/>
                  <a:gd name="connsiteY100" fmla="*/ 9578 h 10000"/>
                  <a:gd name="connsiteX101" fmla="*/ 7537 w 10000"/>
                  <a:gd name="connsiteY101" fmla="*/ 9419 h 10000"/>
                  <a:gd name="connsiteX102" fmla="*/ 7860 w 10000"/>
                  <a:gd name="connsiteY102" fmla="*/ 9209 h 10000"/>
                  <a:gd name="connsiteX103" fmla="*/ 8212 w 10000"/>
                  <a:gd name="connsiteY103" fmla="*/ 8997 h 10000"/>
                  <a:gd name="connsiteX104" fmla="*/ 8535 w 10000"/>
                  <a:gd name="connsiteY10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2378 w 10000"/>
                  <a:gd name="connsiteY55" fmla="*/ 2638 h 10000"/>
                  <a:gd name="connsiteX56" fmla="*/ 2570 w 10000"/>
                  <a:gd name="connsiteY56" fmla="*/ 2488 h 10000"/>
                  <a:gd name="connsiteX57" fmla="*/ 1994 w 10000"/>
                  <a:gd name="connsiteY57" fmla="*/ 2940 h 10000"/>
                  <a:gd name="connsiteX58" fmla="*/ 1929 w 10000"/>
                  <a:gd name="connsiteY58" fmla="*/ 3317 h 10000"/>
                  <a:gd name="connsiteX59" fmla="*/ 1929 w 10000"/>
                  <a:gd name="connsiteY59" fmla="*/ 3317 h 10000"/>
                  <a:gd name="connsiteX60" fmla="*/ 1789 w 10000"/>
                  <a:gd name="connsiteY60" fmla="*/ 3559 h 10000"/>
                  <a:gd name="connsiteX61" fmla="*/ 1554 w 10000"/>
                  <a:gd name="connsiteY61" fmla="*/ 3559 h 10000"/>
                  <a:gd name="connsiteX62" fmla="*/ 1378 w 10000"/>
                  <a:gd name="connsiteY62" fmla="*/ 3770 h 10000"/>
                  <a:gd name="connsiteX63" fmla="*/ 1145 w 10000"/>
                  <a:gd name="connsiteY63" fmla="*/ 3770 h 10000"/>
                  <a:gd name="connsiteX64" fmla="*/ 968 w 10000"/>
                  <a:gd name="connsiteY64" fmla="*/ 3981 h 10000"/>
                  <a:gd name="connsiteX65" fmla="*/ 851 w 10000"/>
                  <a:gd name="connsiteY65" fmla="*/ 3770 h 10000"/>
                  <a:gd name="connsiteX66" fmla="*/ 558 w 10000"/>
                  <a:gd name="connsiteY66" fmla="*/ 3717 h 10000"/>
                  <a:gd name="connsiteX67" fmla="*/ 0 w 10000"/>
                  <a:gd name="connsiteY67" fmla="*/ 4984 h 10000"/>
                  <a:gd name="connsiteX68" fmla="*/ 59 w 10000"/>
                  <a:gd name="connsiteY68" fmla="*/ 5249 h 10000"/>
                  <a:gd name="connsiteX69" fmla="*/ 118 w 10000"/>
                  <a:gd name="connsiteY69" fmla="*/ 5618 h 10000"/>
                  <a:gd name="connsiteX70" fmla="*/ 294 w 10000"/>
                  <a:gd name="connsiteY70" fmla="*/ 5935 h 10000"/>
                  <a:gd name="connsiteX71" fmla="*/ 528 w 10000"/>
                  <a:gd name="connsiteY71" fmla="*/ 6462 h 10000"/>
                  <a:gd name="connsiteX72" fmla="*/ 381 w 10000"/>
                  <a:gd name="connsiteY72" fmla="*/ 6358 h 10000"/>
                  <a:gd name="connsiteX73" fmla="*/ 733 w 10000"/>
                  <a:gd name="connsiteY73" fmla="*/ 6832 h 10000"/>
                  <a:gd name="connsiteX74" fmla="*/ 938 w 10000"/>
                  <a:gd name="connsiteY74" fmla="*/ 6780 h 10000"/>
                  <a:gd name="connsiteX75" fmla="*/ 910 w 10000"/>
                  <a:gd name="connsiteY75" fmla="*/ 6462 h 10000"/>
                  <a:gd name="connsiteX76" fmla="*/ 1085 w 10000"/>
                  <a:gd name="connsiteY76" fmla="*/ 6515 h 10000"/>
                  <a:gd name="connsiteX77" fmla="*/ 880 w 10000"/>
                  <a:gd name="connsiteY77" fmla="*/ 5882 h 10000"/>
                  <a:gd name="connsiteX78" fmla="*/ 1261 w 10000"/>
                  <a:gd name="connsiteY78" fmla="*/ 5618 h 10000"/>
                  <a:gd name="connsiteX79" fmla="*/ 1468 w 10000"/>
                  <a:gd name="connsiteY79" fmla="*/ 5618 h 10000"/>
                  <a:gd name="connsiteX80" fmla="*/ 1468 w 10000"/>
                  <a:gd name="connsiteY80" fmla="*/ 5882 h 10000"/>
                  <a:gd name="connsiteX81" fmla="*/ 1290 w 10000"/>
                  <a:gd name="connsiteY81" fmla="*/ 6040 h 10000"/>
                  <a:gd name="connsiteX82" fmla="*/ 1174 w 10000"/>
                  <a:gd name="connsiteY82" fmla="*/ 6727 h 10000"/>
                  <a:gd name="connsiteX83" fmla="*/ 1115 w 10000"/>
                  <a:gd name="connsiteY83" fmla="*/ 7043 h 10000"/>
                  <a:gd name="connsiteX84" fmla="*/ 1203 w 10000"/>
                  <a:gd name="connsiteY84" fmla="*/ 7466 h 10000"/>
                  <a:gd name="connsiteX85" fmla="*/ 1378 w 10000"/>
                  <a:gd name="connsiteY85" fmla="*/ 7783 h 10000"/>
                  <a:gd name="connsiteX86" fmla="*/ 1965 w 10000"/>
                  <a:gd name="connsiteY86" fmla="*/ 8416 h 10000"/>
                  <a:gd name="connsiteX87" fmla="*/ 2433 w 10000"/>
                  <a:gd name="connsiteY87" fmla="*/ 8891 h 10000"/>
                  <a:gd name="connsiteX88" fmla="*/ 2785 w 10000"/>
                  <a:gd name="connsiteY88" fmla="*/ 9103 h 10000"/>
                  <a:gd name="connsiteX89" fmla="*/ 3167 w 10000"/>
                  <a:gd name="connsiteY89" fmla="*/ 9313 h 10000"/>
                  <a:gd name="connsiteX90" fmla="*/ 3550 w 10000"/>
                  <a:gd name="connsiteY90" fmla="*/ 9525 h 10000"/>
                  <a:gd name="connsiteX91" fmla="*/ 3902 w 10000"/>
                  <a:gd name="connsiteY91" fmla="*/ 9631 h 10000"/>
                  <a:gd name="connsiteX92" fmla="*/ 4282 w 10000"/>
                  <a:gd name="connsiteY92" fmla="*/ 9789 h 10000"/>
                  <a:gd name="connsiteX93" fmla="*/ 4722 w 10000"/>
                  <a:gd name="connsiteY93" fmla="*/ 9948 h 10000"/>
                  <a:gd name="connsiteX94" fmla="*/ 5190 w 10000"/>
                  <a:gd name="connsiteY94" fmla="*/ 10000 h 10000"/>
                  <a:gd name="connsiteX95" fmla="*/ 5601 w 10000"/>
                  <a:gd name="connsiteY95" fmla="*/ 10000 h 10000"/>
                  <a:gd name="connsiteX96" fmla="*/ 6100 w 10000"/>
                  <a:gd name="connsiteY96" fmla="*/ 9948 h 10000"/>
                  <a:gd name="connsiteX97" fmla="*/ 6452 w 10000"/>
                  <a:gd name="connsiteY97" fmla="*/ 9841 h 10000"/>
                  <a:gd name="connsiteX98" fmla="*/ 6804 w 10000"/>
                  <a:gd name="connsiteY98" fmla="*/ 9737 h 10000"/>
                  <a:gd name="connsiteX99" fmla="*/ 7186 w 10000"/>
                  <a:gd name="connsiteY99" fmla="*/ 9578 h 10000"/>
                  <a:gd name="connsiteX100" fmla="*/ 7537 w 10000"/>
                  <a:gd name="connsiteY100" fmla="*/ 9419 h 10000"/>
                  <a:gd name="connsiteX101" fmla="*/ 7860 w 10000"/>
                  <a:gd name="connsiteY101" fmla="*/ 9209 h 10000"/>
                  <a:gd name="connsiteX102" fmla="*/ 8212 w 10000"/>
                  <a:gd name="connsiteY102" fmla="*/ 8997 h 10000"/>
                  <a:gd name="connsiteX103" fmla="*/ 8535 w 10000"/>
                  <a:gd name="connsiteY10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2378 w 10000"/>
                  <a:gd name="connsiteY54" fmla="*/ 2638 h 10000"/>
                  <a:gd name="connsiteX55" fmla="*/ 2570 w 10000"/>
                  <a:gd name="connsiteY55" fmla="*/ 2488 h 10000"/>
                  <a:gd name="connsiteX56" fmla="*/ 1994 w 10000"/>
                  <a:gd name="connsiteY56" fmla="*/ 2940 h 10000"/>
                  <a:gd name="connsiteX57" fmla="*/ 1929 w 10000"/>
                  <a:gd name="connsiteY57" fmla="*/ 3317 h 10000"/>
                  <a:gd name="connsiteX58" fmla="*/ 1929 w 10000"/>
                  <a:gd name="connsiteY58" fmla="*/ 3317 h 10000"/>
                  <a:gd name="connsiteX59" fmla="*/ 1789 w 10000"/>
                  <a:gd name="connsiteY59" fmla="*/ 3559 h 10000"/>
                  <a:gd name="connsiteX60" fmla="*/ 1554 w 10000"/>
                  <a:gd name="connsiteY60" fmla="*/ 3559 h 10000"/>
                  <a:gd name="connsiteX61" fmla="*/ 1378 w 10000"/>
                  <a:gd name="connsiteY61" fmla="*/ 3770 h 10000"/>
                  <a:gd name="connsiteX62" fmla="*/ 1145 w 10000"/>
                  <a:gd name="connsiteY62" fmla="*/ 3770 h 10000"/>
                  <a:gd name="connsiteX63" fmla="*/ 968 w 10000"/>
                  <a:gd name="connsiteY63" fmla="*/ 3981 h 10000"/>
                  <a:gd name="connsiteX64" fmla="*/ 851 w 10000"/>
                  <a:gd name="connsiteY64" fmla="*/ 3770 h 10000"/>
                  <a:gd name="connsiteX65" fmla="*/ 558 w 10000"/>
                  <a:gd name="connsiteY65" fmla="*/ 3717 h 10000"/>
                  <a:gd name="connsiteX66" fmla="*/ 0 w 10000"/>
                  <a:gd name="connsiteY66" fmla="*/ 4984 h 10000"/>
                  <a:gd name="connsiteX67" fmla="*/ 59 w 10000"/>
                  <a:gd name="connsiteY67" fmla="*/ 5249 h 10000"/>
                  <a:gd name="connsiteX68" fmla="*/ 118 w 10000"/>
                  <a:gd name="connsiteY68" fmla="*/ 5618 h 10000"/>
                  <a:gd name="connsiteX69" fmla="*/ 294 w 10000"/>
                  <a:gd name="connsiteY69" fmla="*/ 5935 h 10000"/>
                  <a:gd name="connsiteX70" fmla="*/ 528 w 10000"/>
                  <a:gd name="connsiteY70" fmla="*/ 6462 h 10000"/>
                  <a:gd name="connsiteX71" fmla="*/ 381 w 10000"/>
                  <a:gd name="connsiteY71" fmla="*/ 6358 h 10000"/>
                  <a:gd name="connsiteX72" fmla="*/ 733 w 10000"/>
                  <a:gd name="connsiteY72" fmla="*/ 6832 h 10000"/>
                  <a:gd name="connsiteX73" fmla="*/ 938 w 10000"/>
                  <a:gd name="connsiteY73" fmla="*/ 6780 h 10000"/>
                  <a:gd name="connsiteX74" fmla="*/ 910 w 10000"/>
                  <a:gd name="connsiteY74" fmla="*/ 6462 h 10000"/>
                  <a:gd name="connsiteX75" fmla="*/ 1085 w 10000"/>
                  <a:gd name="connsiteY75" fmla="*/ 6515 h 10000"/>
                  <a:gd name="connsiteX76" fmla="*/ 880 w 10000"/>
                  <a:gd name="connsiteY76" fmla="*/ 5882 h 10000"/>
                  <a:gd name="connsiteX77" fmla="*/ 1261 w 10000"/>
                  <a:gd name="connsiteY77" fmla="*/ 5618 h 10000"/>
                  <a:gd name="connsiteX78" fmla="*/ 1468 w 10000"/>
                  <a:gd name="connsiteY78" fmla="*/ 5618 h 10000"/>
                  <a:gd name="connsiteX79" fmla="*/ 1468 w 10000"/>
                  <a:gd name="connsiteY79" fmla="*/ 5882 h 10000"/>
                  <a:gd name="connsiteX80" fmla="*/ 1290 w 10000"/>
                  <a:gd name="connsiteY80" fmla="*/ 6040 h 10000"/>
                  <a:gd name="connsiteX81" fmla="*/ 1174 w 10000"/>
                  <a:gd name="connsiteY81" fmla="*/ 6727 h 10000"/>
                  <a:gd name="connsiteX82" fmla="*/ 1115 w 10000"/>
                  <a:gd name="connsiteY82" fmla="*/ 7043 h 10000"/>
                  <a:gd name="connsiteX83" fmla="*/ 1203 w 10000"/>
                  <a:gd name="connsiteY83" fmla="*/ 7466 h 10000"/>
                  <a:gd name="connsiteX84" fmla="*/ 1378 w 10000"/>
                  <a:gd name="connsiteY84" fmla="*/ 7783 h 10000"/>
                  <a:gd name="connsiteX85" fmla="*/ 1965 w 10000"/>
                  <a:gd name="connsiteY85" fmla="*/ 8416 h 10000"/>
                  <a:gd name="connsiteX86" fmla="*/ 2433 w 10000"/>
                  <a:gd name="connsiteY86" fmla="*/ 8891 h 10000"/>
                  <a:gd name="connsiteX87" fmla="*/ 2785 w 10000"/>
                  <a:gd name="connsiteY87" fmla="*/ 9103 h 10000"/>
                  <a:gd name="connsiteX88" fmla="*/ 3167 w 10000"/>
                  <a:gd name="connsiteY88" fmla="*/ 9313 h 10000"/>
                  <a:gd name="connsiteX89" fmla="*/ 3550 w 10000"/>
                  <a:gd name="connsiteY89" fmla="*/ 9525 h 10000"/>
                  <a:gd name="connsiteX90" fmla="*/ 3902 w 10000"/>
                  <a:gd name="connsiteY90" fmla="*/ 9631 h 10000"/>
                  <a:gd name="connsiteX91" fmla="*/ 4282 w 10000"/>
                  <a:gd name="connsiteY91" fmla="*/ 9789 h 10000"/>
                  <a:gd name="connsiteX92" fmla="*/ 4722 w 10000"/>
                  <a:gd name="connsiteY92" fmla="*/ 9948 h 10000"/>
                  <a:gd name="connsiteX93" fmla="*/ 5190 w 10000"/>
                  <a:gd name="connsiteY93" fmla="*/ 10000 h 10000"/>
                  <a:gd name="connsiteX94" fmla="*/ 5601 w 10000"/>
                  <a:gd name="connsiteY94" fmla="*/ 10000 h 10000"/>
                  <a:gd name="connsiteX95" fmla="*/ 6100 w 10000"/>
                  <a:gd name="connsiteY95" fmla="*/ 9948 h 10000"/>
                  <a:gd name="connsiteX96" fmla="*/ 6452 w 10000"/>
                  <a:gd name="connsiteY96" fmla="*/ 9841 h 10000"/>
                  <a:gd name="connsiteX97" fmla="*/ 6804 w 10000"/>
                  <a:gd name="connsiteY97" fmla="*/ 9737 h 10000"/>
                  <a:gd name="connsiteX98" fmla="*/ 7186 w 10000"/>
                  <a:gd name="connsiteY98" fmla="*/ 9578 h 10000"/>
                  <a:gd name="connsiteX99" fmla="*/ 7537 w 10000"/>
                  <a:gd name="connsiteY99" fmla="*/ 9419 h 10000"/>
                  <a:gd name="connsiteX100" fmla="*/ 7860 w 10000"/>
                  <a:gd name="connsiteY100" fmla="*/ 9209 h 10000"/>
                  <a:gd name="connsiteX101" fmla="*/ 8212 w 10000"/>
                  <a:gd name="connsiteY101" fmla="*/ 8997 h 10000"/>
                  <a:gd name="connsiteX102" fmla="*/ 8535 w 10000"/>
                  <a:gd name="connsiteY10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050 w 10000"/>
                  <a:gd name="connsiteY50" fmla="*/ 2555 h 10000"/>
                  <a:gd name="connsiteX51" fmla="*/ 3021 w 10000"/>
                  <a:gd name="connsiteY51" fmla="*/ 2397 h 10000"/>
                  <a:gd name="connsiteX52" fmla="*/ 2570 w 10000"/>
                  <a:gd name="connsiteY52" fmla="*/ 2487 h 10000"/>
                  <a:gd name="connsiteX53" fmla="*/ 2378 w 10000"/>
                  <a:gd name="connsiteY53" fmla="*/ 2638 h 10000"/>
                  <a:gd name="connsiteX54" fmla="*/ 2570 w 10000"/>
                  <a:gd name="connsiteY54" fmla="*/ 2488 h 10000"/>
                  <a:gd name="connsiteX55" fmla="*/ 1994 w 10000"/>
                  <a:gd name="connsiteY55" fmla="*/ 2940 h 10000"/>
                  <a:gd name="connsiteX56" fmla="*/ 1929 w 10000"/>
                  <a:gd name="connsiteY56" fmla="*/ 3317 h 10000"/>
                  <a:gd name="connsiteX57" fmla="*/ 1929 w 10000"/>
                  <a:gd name="connsiteY57" fmla="*/ 3317 h 10000"/>
                  <a:gd name="connsiteX58" fmla="*/ 1789 w 10000"/>
                  <a:gd name="connsiteY58" fmla="*/ 3559 h 10000"/>
                  <a:gd name="connsiteX59" fmla="*/ 1554 w 10000"/>
                  <a:gd name="connsiteY59" fmla="*/ 3559 h 10000"/>
                  <a:gd name="connsiteX60" fmla="*/ 1378 w 10000"/>
                  <a:gd name="connsiteY60" fmla="*/ 3770 h 10000"/>
                  <a:gd name="connsiteX61" fmla="*/ 1145 w 10000"/>
                  <a:gd name="connsiteY61" fmla="*/ 3770 h 10000"/>
                  <a:gd name="connsiteX62" fmla="*/ 968 w 10000"/>
                  <a:gd name="connsiteY62" fmla="*/ 3981 h 10000"/>
                  <a:gd name="connsiteX63" fmla="*/ 851 w 10000"/>
                  <a:gd name="connsiteY63" fmla="*/ 3770 h 10000"/>
                  <a:gd name="connsiteX64" fmla="*/ 558 w 10000"/>
                  <a:gd name="connsiteY64" fmla="*/ 3717 h 10000"/>
                  <a:gd name="connsiteX65" fmla="*/ 0 w 10000"/>
                  <a:gd name="connsiteY65" fmla="*/ 4984 h 10000"/>
                  <a:gd name="connsiteX66" fmla="*/ 59 w 10000"/>
                  <a:gd name="connsiteY66" fmla="*/ 5249 h 10000"/>
                  <a:gd name="connsiteX67" fmla="*/ 118 w 10000"/>
                  <a:gd name="connsiteY67" fmla="*/ 5618 h 10000"/>
                  <a:gd name="connsiteX68" fmla="*/ 294 w 10000"/>
                  <a:gd name="connsiteY68" fmla="*/ 5935 h 10000"/>
                  <a:gd name="connsiteX69" fmla="*/ 528 w 10000"/>
                  <a:gd name="connsiteY69" fmla="*/ 6462 h 10000"/>
                  <a:gd name="connsiteX70" fmla="*/ 381 w 10000"/>
                  <a:gd name="connsiteY70" fmla="*/ 6358 h 10000"/>
                  <a:gd name="connsiteX71" fmla="*/ 733 w 10000"/>
                  <a:gd name="connsiteY71" fmla="*/ 6832 h 10000"/>
                  <a:gd name="connsiteX72" fmla="*/ 938 w 10000"/>
                  <a:gd name="connsiteY72" fmla="*/ 6780 h 10000"/>
                  <a:gd name="connsiteX73" fmla="*/ 910 w 10000"/>
                  <a:gd name="connsiteY73" fmla="*/ 6462 h 10000"/>
                  <a:gd name="connsiteX74" fmla="*/ 1085 w 10000"/>
                  <a:gd name="connsiteY74" fmla="*/ 6515 h 10000"/>
                  <a:gd name="connsiteX75" fmla="*/ 880 w 10000"/>
                  <a:gd name="connsiteY75" fmla="*/ 5882 h 10000"/>
                  <a:gd name="connsiteX76" fmla="*/ 1261 w 10000"/>
                  <a:gd name="connsiteY76" fmla="*/ 5618 h 10000"/>
                  <a:gd name="connsiteX77" fmla="*/ 1468 w 10000"/>
                  <a:gd name="connsiteY77" fmla="*/ 5618 h 10000"/>
                  <a:gd name="connsiteX78" fmla="*/ 1468 w 10000"/>
                  <a:gd name="connsiteY78" fmla="*/ 5882 h 10000"/>
                  <a:gd name="connsiteX79" fmla="*/ 1290 w 10000"/>
                  <a:gd name="connsiteY79" fmla="*/ 6040 h 10000"/>
                  <a:gd name="connsiteX80" fmla="*/ 1174 w 10000"/>
                  <a:gd name="connsiteY80" fmla="*/ 6727 h 10000"/>
                  <a:gd name="connsiteX81" fmla="*/ 1115 w 10000"/>
                  <a:gd name="connsiteY81" fmla="*/ 7043 h 10000"/>
                  <a:gd name="connsiteX82" fmla="*/ 1203 w 10000"/>
                  <a:gd name="connsiteY82" fmla="*/ 7466 h 10000"/>
                  <a:gd name="connsiteX83" fmla="*/ 1378 w 10000"/>
                  <a:gd name="connsiteY83" fmla="*/ 7783 h 10000"/>
                  <a:gd name="connsiteX84" fmla="*/ 1965 w 10000"/>
                  <a:gd name="connsiteY84" fmla="*/ 8416 h 10000"/>
                  <a:gd name="connsiteX85" fmla="*/ 2433 w 10000"/>
                  <a:gd name="connsiteY85" fmla="*/ 8891 h 10000"/>
                  <a:gd name="connsiteX86" fmla="*/ 2785 w 10000"/>
                  <a:gd name="connsiteY86" fmla="*/ 9103 h 10000"/>
                  <a:gd name="connsiteX87" fmla="*/ 3167 w 10000"/>
                  <a:gd name="connsiteY87" fmla="*/ 9313 h 10000"/>
                  <a:gd name="connsiteX88" fmla="*/ 3550 w 10000"/>
                  <a:gd name="connsiteY88" fmla="*/ 9525 h 10000"/>
                  <a:gd name="connsiteX89" fmla="*/ 3902 w 10000"/>
                  <a:gd name="connsiteY89" fmla="*/ 9631 h 10000"/>
                  <a:gd name="connsiteX90" fmla="*/ 4282 w 10000"/>
                  <a:gd name="connsiteY90" fmla="*/ 9789 h 10000"/>
                  <a:gd name="connsiteX91" fmla="*/ 4722 w 10000"/>
                  <a:gd name="connsiteY91" fmla="*/ 9948 h 10000"/>
                  <a:gd name="connsiteX92" fmla="*/ 5190 w 10000"/>
                  <a:gd name="connsiteY92" fmla="*/ 10000 h 10000"/>
                  <a:gd name="connsiteX93" fmla="*/ 5601 w 10000"/>
                  <a:gd name="connsiteY93" fmla="*/ 10000 h 10000"/>
                  <a:gd name="connsiteX94" fmla="*/ 6100 w 10000"/>
                  <a:gd name="connsiteY94" fmla="*/ 9948 h 10000"/>
                  <a:gd name="connsiteX95" fmla="*/ 6452 w 10000"/>
                  <a:gd name="connsiteY95" fmla="*/ 9841 h 10000"/>
                  <a:gd name="connsiteX96" fmla="*/ 6804 w 10000"/>
                  <a:gd name="connsiteY96" fmla="*/ 9737 h 10000"/>
                  <a:gd name="connsiteX97" fmla="*/ 7186 w 10000"/>
                  <a:gd name="connsiteY97" fmla="*/ 9578 h 10000"/>
                  <a:gd name="connsiteX98" fmla="*/ 7537 w 10000"/>
                  <a:gd name="connsiteY98" fmla="*/ 9419 h 10000"/>
                  <a:gd name="connsiteX99" fmla="*/ 7860 w 10000"/>
                  <a:gd name="connsiteY99" fmla="*/ 9209 h 10000"/>
                  <a:gd name="connsiteX100" fmla="*/ 8212 w 10000"/>
                  <a:gd name="connsiteY100" fmla="*/ 8997 h 10000"/>
                  <a:gd name="connsiteX101" fmla="*/ 8535 w 10000"/>
                  <a:gd name="connsiteY10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050 w 10000"/>
                  <a:gd name="connsiteY49" fmla="*/ 2555 h 10000"/>
                  <a:gd name="connsiteX50" fmla="*/ 3021 w 10000"/>
                  <a:gd name="connsiteY50" fmla="*/ 2397 h 10000"/>
                  <a:gd name="connsiteX51" fmla="*/ 2570 w 10000"/>
                  <a:gd name="connsiteY51" fmla="*/ 2487 h 10000"/>
                  <a:gd name="connsiteX52" fmla="*/ 2378 w 10000"/>
                  <a:gd name="connsiteY52" fmla="*/ 2638 h 10000"/>
                  <a:gd name="connsiteX53" fmla="*/ 2570 w 10000"/>
                  <a:gd name="connsiteY53" fmla="*/ 2488 h 10000"/>
                  <a:gd name="connsiteX54" fmla="*/ 1994 w 10000"/>
                  <a:gd name="connsiteY54" fmla="*/ 2940 h 10000"/>
                  <a:gd name="connsiteX55" fmla="*/ 1929 w 10000"/>
                  <a:gd name="connsiteY55" fmla="*/ 3317 h 10000"/>
                  <a:gd name="connsiteX56" fmla="*/ 1929 w 10000"/>
                  <a:gd name="connsiteY56" fmla="*/ 3317 h 10000"/>
                  <a:gd name="connsiteX57" fmla="*/ 1789 w 10000"/>
                  <a:gd name="connsiteY57" fmla="*/ 3559 h 10000"/>
                  <a:gd name="connsiteX58" fmla="*/ 1554 w 10000"/>
                  <a:gd name="connsiteY58" fmla="*/ 3559 h 10000"/>
                  <a:gd name="connsiteX59" fmla="*/ 1378 w 10000"/>
                  <a:gd name="connsiteY59" fmla="*/ 3770 h 10000"/>
                  <a:gd name="connsiteX60" fmla="*/ 1145 w 10000"/>
                  <a:gd name="connsiteY60" fmla="*/ 3770 h 10000"/>
                  <a:gd name="connsiteX61" fmla="*/ 968 w 10000"/>
                  <a:gd name="connsiteY61" fmla="*/ 3981 h 10000"/>
                  <a:gd name="connsiteX62" fmla="*/ 851 w 10000"/>
                  <a:gd name="connsiteY62" fmla="*/ 3770 h 10000"/>
                  <a:gd name="connsiteX63" fmla="*/ 558 w 10000"/>
                  <a:gd name="connsiteY63" fmla="*/ 3717 h 10000"/>
                  <a:gd name="connsiteX64" fmla="*/ 0 w 10000"/>
                  <a:gd name="connsiteY64" fmla="*/ 4984 h 10000"/>
                  <a:gd name="connsiteX65" fmla="*/ 59 w 10000"/>
                  <a:gd name="connsiteY65" fmla="*/ 5249 h 10000"/>
                  <a:gd name="connsiteX66" fmla="*/ 118 w 10000"/>
                  <a:gd name="connsiteY66" fmla="*/ 5618 h 10000"/>
                  <a:gd name="connsiteX67" fmla="*/ 294 w 10000"/>
                  <a:gd name="connsiteY67" fmla="*/ 5935 h 10000"/>
                  <a:gd name="connsiteX68" fmla="*/ 528 w 10000"/>
                  <a:gd name="connsiteY68" fmla="*/ 6462 h 10000"/>
                  <a:gd name="connsiteX69" fmla="*/ 381 w 10000"/>
                  <a:gd name="connsiteY69" fmla="*/ 6358 h 10000"/>
                  <a:gd name="connsiteX70" fmla="*/ 733 w 10000"/>
                  <a:gd name="connsiteY70" fmla="*/ 6832 h 10000"/>
                  <a:gd name="connsiteX71" fmla="*/ 938 w 10000"/>
                  <a:gd name="connsiteY71" fmla="*/ 6780 h 10000"/>
                  <a:gd name="connsiteX72" fmla="*/ 910 w 10000"/>
                  <a:gd name="connsiteY72" fmla="*/ 6462 h 10000"/>
                  <a:gd name="connsiteX73" fmla="*/ 1085 w 10000"/>
                  <a:gd name="connsiteY73" fmla="*/ 6515 h 10000"/>
                  <a:gd name="connsiteX74" fmla="*/ 880 w 10000"/>
                  <a:gd name="connsiteY74" fmla="*/ 5882 h 10000"/>
                  <a:gd name="connsiteX75" fmla="*/ 1261 w 10000"/>
                  <a:gd name="connsiteY75" fmla="*/ 5618 h 10000"/>
                  <a:gd name="connsiteX76" fmla="*/ 1468 w 10000"/>
                  <a:gd name="connsiteY76" fmla="*/ 5618 h 10000"/>
                  <a:gd name="connsiteX77" fmla="*/ 1468 w 10000"/>
                  <a:gd name="connsiteY77" fmla="*/ 5882 h 10000"/>
                  <a:gd name="connsiteX78" fmla="*/ 1290 w 10000"/>
                  <a:gd name="connsiteY78" fmla="*/ 6040 h 10000"/>
                  <a:gd name="connsiteX79" fmla="*/ 1174 w 10000"/>
                  <a:gd name="connsiteY79" fmla="*/ 6727 h 10000"/>
                  <a:gd name="connsiteX80" fmla="*/ 1115 w 10000"/>
                  <a:gd name="connsiteY80" fmla="*/ 7043 h 10000"/>
                  <a:gd name="connsiteX81" fmla="*/ 1203 w 10000"/>
                  <a:gd name="connsiteY81" fmla="*/ 7466 h 10000"/>
                  <a:gd name="connsiteX82" fmla="*/ 1378 w 10000"/>
                  <a:gd name="connsiteY82" fmla="*/ 7783 h 10000"/>
                  <a:gd name="connsiteX83" fmla="*/ 1965 w 10000"/>
                  <a:gd name="connsiteY83" fmla="*/ 8416 h 10000"/>
                  <a:gd name="connsiteX84" fmla="*/ 2433 w 10000"/>
                  <a:gd name="connsiteY84" fmla="*/ 8891 h 10000"/>
                  <a:gd name="connsiteX85" fmla="*/ 2785 w 10000"/>
                  <a:gd name="connsiteY85" fmla="*/ 9103 h 10000"/>
                  <a:gd name="connsiteX86" fmla="*/ 3167 w 10000"/>
                  <a:gd name="connsiteY86" fmla="*/ 9313 h 10000"/>
                  <a:gd name="connsiteX87" fmla="*/ 3550 w 10000"/>
                  <a:gd name="connsiteY87" fmla="*/ 9525 h 10000"/>
                  <a:gd name="connsiteX88" fmla="*/ 3902 w 10000"/>
                  <a:gd name="connsiteY88" fmla="*/ 9631 h 10000"/>
                  <a:gd name="connsiteX89" fmla="*/ 4282 w 10000"/>
                  <a:gd name="connsiteY89" fmla="*/ 9789 h 10000"/>
                  <a:gd name="connsiteX90" fmla="*/ 4722 w 10000"/>
                  <a:gd name="connsiteY90" fmla="*/ 9948 h 10000"/>
                  <a:gd name="connsiteX91" fmla="*/ 5190 w 10000"/>
                  <a:gd name="connsiteY91" fmla="*/ 10000 h 10000"/>
                  <a:gd name="connsiteX92" fmla="*/ 5601 w 10000"/>
                  <a:gd name="connsiteY92" fmla="*/ 10000 h 10000"/>
                  <a:gd name="connsiteX93" fmla="*/ 6100 w 10000"/>
                  <a:gd name="connsiteY93" fmla="*/ 9948 h 10000"/>
                  <a:gd name="connsiteX94" fmla="*/ 6452 w 10000"/>
                  <a:gd name="connsiteY94" fmla="*/ 9841 h 10000"/>
                  <a:gd name="connsiteX95" fmla="*/ 6804 w 10000"/>
                  <a:gd name="connsiteY95" fmla="*/ 9737 h 10000"/>
                  <a:gd name="connsiteX96" fmla="*/ 7186 w 10000"/>
                  <a:gd name="connsiteY96" fmla="*/ 9578 h 10000"/>
                  <a:gd name="connsiteX97" fmla="*/ 7537 w 10000"/>
                  <a:gd name="connsiteY97" fmla="*/ 9419 h 10000"/>
                  <a:gd name="connsiteX98" fmla="*/ 7860 w 10000"/>
                  <a:gd name="connsiteY98" fmla="*/ 9209 h 10000"/>
                  <a:gd name="connsiteX99" fmla="*/ 8212 w 10000"/>
                  <a:gd name="connsiteY99" fmla="*/ 8997 h 10000"/>
                  <a:gd name="connsiteX100" fmla="*/ 8535 w 10000"/>
                  <a:gd name="connsiteY10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2763 w 10000"/>
                  <a:gd name="connsiteY48" fmla="*/ 2337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0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1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23" name="Arc 37"/>
            <p:cNvSpPr>
              <a:spLocks noChangeAspect="1"/>
            </p:cNvSpPr>
            <p:nvPr/>
          </p:nvSpPr>
          <p:spPr bwMode="auto">
            <a:xfrm>
              <a:off x="5270164" y="5410046"/>
              <a:ext cx="1453900" cy="28961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alpha val="8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4" name="Grupo 28"/>
          <p:cNvGrpSpPr/>
          <p:nvPr/>
        </p:nvGrpSpPr>
        <p:grpSpPr>
          <a:xfrm>
            <a:off x="4422105" y="1124744"/>
            <a:ext cx="4721895" cy="4674769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179512" y="2780928"/>
            <a:ext cx="744463" cy="1512168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6" name="Elipse 35"/>
          <p:cNvSpPr>
            <a:spLocks noChangeAspect="1"/>
          </p:cNvSpPr>
          <p:nvPr/>
        </p:nvSpPr>
        <p:spPr bwMode="auto">
          <a:xfrm>
            <a:off x="611560" y="1772816"/>
            <a:ext cx="3312368" cy="3384376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3" name="Group 9"/>
          <p:cNvGrpSpPr>
            <a:grpSpLocks noChangeAspect="1"/>
          </p:cNvGrpSpPr>
          <p:nvPr/>
        </p:nvGrpSpPr>
        <p:grpSpPr bwMode="auto">
          <a:xfrm>
            <a:off x="3655734" y="3140968"/>
            <a:ext cx="628234" cy="643843"/>
            <a:chOff x="2982" y="1935"/>
            <a:chExt cx="483" cy="500"/>
          </a:xfrm>
        </p:grpSpPr>
        <p:sp>
          <p:nvSpPr>
            <p:cNvPr id="34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5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243 0.00185 C -0.00243 0.13796 -0.08524 0.24884 -0.18646 0.24884 C -0.28785 0.24884 -0.36979 0.13796 -0.36979 0.00185 C -0.36979 -0.13449 -0.28785 -0.24421 -0.18646 -0.24421 C -0.08524 -0.24421 -0.00243 -0.13449 -0.00243 0.00185 Z " pathEditMode="relative" rAng="5400000" ptsTypes="fffff">
                                      <p:cBhvr>
                                        <p:cTn id="10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8"/>
          <p:cNvGrpSpPr>
            <a:grpSpLocks noChangeAspect="1"/>
          </p:cNvGrpSpPr>
          <p:nvPr/>
        </p:nvGrpSpPr>
        <p:grpSpPr bwMode="auto">
          <a:xfrm>
            <a:off x="541724" y="1700808"/>
            <a:ext cx="2878148" cy="2877917"/>
            <a:chOff x="4397386" y="4522849"/>
            <a:chExt cx="3798892" cy="3783297"/>
          </a:xfrm>
        </p:grpSpPr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25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6" name="Freeform 45"/>
              <p:cNvSpPr>
                <a:spLocks/>
              </p:cNvSpPr>
              <p:nvPr/>
            </p:nvSpPr>
            <p:spPr bwMode="auto">
              <a:xfrm rot="11715166">
                <a:off x="4104" y="3543"/>
                <a:ext cx="666" cy="240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  <a:gd name="connsiteX0" fmla="*/ 8063 w 9960"/>
                  <a:gd name="connsiteY0" fmla="*/ 9869 h 9974"/>
                  <a:gd name="connsiteX1" fmla="*/ 8577 w 9960"/>
                  <a:gd name="connsiteY1" fmla="*/ 9974 h 9974"/>
                  <a:gd name="connsiteX2" fmla="*/ 8893 w 9960"/>
                  <a:gd name="connsiteY2" fmla="*/ 9765 h 9974"/>
                  <a:gd name="connsiteX3" fmla="*/ 9170 w 9960"/>
                  <a:gd name="connsiteY3" fmla="*/ 9765 h 9974"/>
                  <a:gd name="connsiteX4" fmla="*/ 9565 w 9960"/>
                  <a:gd name="connsiteY4" fmla="*/ 9347 h 9974"/>
                  <a:gd name="connsiteX5" fmla="*/ 9960 w 9960"/>
                  <a:gd name="connsiteY5" fmla="*/ 9399 h 9974"/>
                  <a:gd name="connsiteX6" fmla="*/ 9328 w 9960"/>
                  <a:gd name="connsiteY6" fmla="*/ 9243 h 9974"/>
                  <a:gd name="connsiteX7" fmla="*/ 9170 w 9960"/>
                  <a:gd name="connsiteY7" fmla="*/ 9269 h 9974"/>
                  <a:gd name="connsiteX8" fmla="*/ 8893 w 9960"/>
                  <a:gd name="connsiteY8" fmla="*/ 8642 h 9974"/>
                  <a:gd name="connsiteX9" fmla="*/ 8972 w 9960"/>
                  <a:gd name="connsiteY9" fmla="*/ 7650 h 9974"/>
                  <a:gd name="connsiteX10" fmla="*/ 9289 w 9960"/>
                  <a:gd name="connsiteY10" fmla="*/ 7546 h 9974"/>
                  <a:gd name="connsiteX11" fmla="*/ 9289 w 9960"/>
                  <a:gd name="connsiteY11" fmla="*/ 7311 h 9974"/>
                  <a:gd name="connsiteX12" fmla="*/ 9486 w 9960"/>
                  <a:gd name="connsiteY12" fmla="*/ 7076 h 9974"/>
                  <a:gd name="connsiteX13" fmla="*/ 9684 w 9960"/>
                  <a:gd name="connsiteY13" fmla="*/ 6475 h 9974"/>
                  <a:gd name="connsiteX14" fmla="*/ 9565 w 9960"/>
                  <a:gd name="connsiteY14" fmla="*/ 6319 h 9974"/>
                  <a:gd name="connsiteX15" fmla="*/ 9368 w 9960"/>
                  <a:gd name="connsiteY15" fmla="*/ 5979 h 9974"/>
                  <a:gd name="connsiteX16" fmla="*/ 9447 w 9960"/>
                  <a:gd name="connsiteY16" fmla="*/ 5535 h 9974"/>
                  <a:gd name="connsiteX17" fmla="*/ 8854 w 9960"/>
                  <a:gd name="connsiteY17" fmla="*/ 5144 h 9974"/>
                  <a:gd name="connsiteX18" fmla="*/ 9091 w 9960"/>
                  <a:gd name="connsiteY18" fmla="*/ 5509 h 9974"/>
                  <a:gd name="connsiteX19" fmla="*/ 9051 w 9960"/>
                  <a:gd name="connsiteY19" fmla="*/ 5849 h 9974"/>
                  <a:gd name="connsiteX20" fmla="*/ 8814 w 9960"/>
                  <a:gd name="connsiteY20" fmla="*/ 5431 h 9974"/>
                  <a:gd name="connsiteX21" fmla="*/ 8656 w 9960"/>
                  <a:gd name="connsiteY21" fmla="*/ 5170 h 9974"/>
                  <a:gd name="connsiteX22" fmla="*/ 8419 w 9960"/>
                  <a:gd name="connsiteY22" fmla="*/ 4804 h 9974"/>
                  <a:gd name="connsiteX23" fmla="*/ 7787 w 9960"/>
                  <a:gd name="connsiteY23" fmla="*/ 4491 h 9974"/>
                  <a:gd name="connsiteX24" fmla="*/ 7510 w 9960"/>
                  <a:gd name="connsiteY24" fmla="*/ 4439 h 9974"/>
                  <a:gd name="connsiteX25" fmla="*/ 7273 w 9960"/>
                  <a:gd name="connsiteY25" fmla="*/ 4491 h 9974"/>
                  <a:gd name="connsiteX26" fmla="*/ 7036 w 9960"/>
                  <a:gd name="connsiteY26" fmla="*/ 4491 h 9974"/>
                  <a:gd name="connsiteX27" fmla="*/ 6719 w 9960"/>
                  <a:gd name="connsiteY27" fmla="*/ 4178 h 9974"/>
                  <a:gd name="connsiteX28" fmla="*/ 6443 w 9960"/>
                  <a:gd name="connsiteY28" fmla="*/ 4256 h 9974"/>
                  <a:gd name="connsiteX29" fmla="*/ 6126 w 9960"/>
                  <a:gd name="connsiteY29" fmla="*/ 3890 h 9974"/>
                  <a:gd name="connsiteX30" fmla="*/ 5810 w 9960"/>
                  <a:gd name="connsiteY30" fmla="*/ 3890 h 9974"/>
                  <a:gd name="connsiteX31" fmla="*/ 5494 w 9960"/>
                  <a:gd name="connsiteY31" fmla="*/ 3995 h 9974"/>
                  <a:gd name="connsiteX32" fmla="*/ 5138 w 9960"/>
                  <a:gd name="connsiteY32" fmla="*/ 3969 h 9974"/>
                  <a:gd name="connsiteX33" fmla="*/ 5138 w 9960"/>
                  <a:gd name="connsiteY33" fmla="*/ 3473 h 9974"/>
                  <a:gd name="connsiteX34" fmla="*/ 5336 w 9960"/>
                  <a:gd name="connsiteY34" fmla="*/ 3446 h 9974"/>
                  <a:gd name="connsiteX35" fmla="*/ 5217 w 9960"/>
                  <a:gd name="connsiteY35" fmla="*/ 3316 h 9974"/>
                  <a:gd name="connsiteX36" fmla="*/ 5217 w 9960"/>
                  <a:gd name="connsiteY36" fmla="*/ 3107 h 9974"/>
                  <a:gd name="connsiteX37" fmla="*/ 5257 w 9960"/>
                  <a:gd name="connsiteY37" fmla="*/ 2977 h 9974"/>
                  <a:gd name="connsiteX38" fmla="*/ 4862 w 9960"/>
                  <a:gd name="connsiteY38" fmla="*/ 2768 h 9974"/>
                  <a:gd name="connsiteX39" fmla="*/ 4466 w 9960"/>
                  <a:gd name="connsiteY39" fmla="*/ 2533 h 9974"/>
                  <a:gd name="connsiteX40" fmla="*/ 4269 w 9960"/>
                  <a:gd name="connsiteY40" fmla="*/ 2376 h 9974"/>
                  <a:gd name="connsiteX41" fmla="*/ 3992 w 9960"/>
                  <a:gd name="connsiteY41" fmla="*/ 2324 h 9974"/>
                  <a:gd name="connsiteX42" fmla="*/ 3676 w 9960"/>
                  <a:gd name="connsiteY42" fmla="*/ 2350 h 9974"/>
                  <a:gd name="connsiteX43" fmla="*/ 3360 w 9960"/>
                  <a:gd name="connsiteY43" fmla="*/ 2272 h 9974"/>
                  <a:gd name="connsiteX44" fmla="*/ 2964 w 9960"/>
                  <a:gd name="connsiteY44" fmla="*/ 1645 h 9974"/>
                  <a:gd name="connsiteX45" fmla="*/ 2846 w 9960"/>
                  <a:gd name="connsiteY45" fmla="*/ 1488 h 9974"/>
                  <a:gd name="connsiteX46" fmla="*/ 2727 w 9960"/>
                  <a:gd name="connsiteY46" fmla="*/ 1123 h 9974"/>
                  <a:gd name="connsiteX47" fmla="*/ 2569 w 9960"/>
                  <a:gd name="connsiteY47" fmla="*/ 783 h 9974"/>
                  <a:gd name="connsiteX48" fmla="*/ 2095 w 9960"/>
                  <a:gd name="connsiteY48" fmla="*/ 548 h 9974"/>
                  <a:gd name="connsiteX49" fmla="*/ 1818 w 9960"/>
                  <a:gd name="connsiteY49" fmla="*/ 52 h 9974"/>
                  <a:gd name="connsiteX50" fmla="*/ 1462 w 9960"/>
                  <a:gd name="connsiteY50" fmla="*/ 52 h 9974"/>
                  <a:gd name="connsiteX51" fmla="*/ 1304 w 9960"/>
                  <a:gd name="connsiteY51" fmla="*/ 157 h 9974"/>
                  <a:gd name="connsiteX52" fmla="*/ 1265 w 9960"/>
                  <a:gd name="connsiteY52" fmla="*/ 0 h 9974"/>
                  <a:gd name="connsiteX53" fmla="*/ 751 w 9960"/>
                  <a:gd name="connsiteY53" fmla="*/ 104 h 9974"/>
                  <a:gd name="connsiteX54" fmla="*/ 1304 w 9960"/>
                  <a:gd name="connsiteY54" fmla="*/ 209 h 9974"/>
                  <a:gd name="connsiteX55" fmla="*/ 1265 w 9960"/>
                  <a:gd name="connsiteY55" fmla="*/ 444 h 9974"/>
                  <a:gd name="connsiteX56" fmla="*/ 1383 w 9960"/>
                  <a:gd name="connsiteY56" fmla="*/ 757 h 9974"/>
                  <a:gd name="connsiteX57" fmla="*/ 1502 w 9960"/>
                  <a:gd name="connsiteY57" fmla="*/ 940 h 9974"/>
                  <a:gd name="connsiteX58" fmla="*/ 1304 w 9960"/>
                  <a:gd name="connsiteY58" fmla="*/ 1279 h 9974"/>
                  <a:gd name="connsiteX59" fmla="*/ 1146 w 9960"/>
                  <a:gd name="connsiteY59" fmla="*/ 1279 h 9974"/>
                  <a:gd name="connsiteX60" fmla="*/ 988 w 9960"/>
                  <a:gd name="connsiteY60" fmla="*/ 1514 h 9974"/>
                  <a:gd name="connsiteX61" fmla="*/ 1265 w 9960"/>
                  <a:gd name="connsiteY61" fmla="*/ 1619 h 9974"/>
                  <a:gd name="connsiteX62" fmla="*/ 909 w 9960"/>
                  <a:gd name="connsiteY62" fmla="*/ 1593 h 9974"/>
                  <a:gd name="connsiteX63" fmla="*/ 751 w 9960"/>
                  <a:gd name="connsiteY63" fmla="*/ 1906 h 9974"/>
                  <a:gd name="connsiteX64" fmla="*/ 711 w 9960"/>
                  <a:gd name="connsiteY64" fmla="*/ 1958 h 9974"/>
                  <a:gd name="connsiteX65" fmla="*/ 553 w 9960"/>
                  <a:gd name="connsiteY65" fmla="*/ 2298 h 9974"/>
                  <a:gd name="connsiteX66" fmla="*/ 791 w 9960"/>
                  <a:gd name="connsiteY66" fmla="*/ 2376 h 9974"/>
                  <a:gd name="connsiteX67" fmla="*/ 474 w 9960"/>
                  <a:gd name="connsiteY67" fmla="*/ 2637 h 9974"/>
                  <a:gd name="connsiteX68" fmla="*/ 79 w 9960"/>
                  <a:gd name="connsiteY68" fmla="*/ 2924 h 9974"/>
                  <a:gd name="connsiteX69" fmla="*/ 0 w 9960"/>
                  <a:gd name="connsiteY69" fmla="*/ 3081 h 9974"/>
                  <a:gd name="connsiteX70" fmla="*/ 198 w 9960"/>
                  <a:gd name="connsiteY70" fmla="*/ 3420 h 9974"/>
                  <a:gd name="connsiteX71" fmla="*/ 0 w 9960"/>
                  <a:gd name="connsiteY71" fmla="*/ 3734 h 9974"/>
                  <a:gd name="connsiteX72" fmla="*/ 40 w 9960"/>
                  <a:gd name="connsiteY72" fmla="*/ 4073 h 9974"/>
                  <a:gd name="connsiteX73" fmla="*/ 158 w 9960"/>
                  <a:gd name="connsiteY73" fmla="*/ 4178 h 9974"/>
                  <a:gd name="connsiteX74" fmla="*/ 395 w 9960"/>
                  <a:gd name="connsiteY74" fmla="*/ 4151 h 9974"/>
                  <a:gd name="connsiteX75" fmla="*/ 870 w 9960"/>
                  <a:gd name="connsiteY75" fmla="*/ 4204 h 9974"/>
                  <a:gd name="connsiteX76" fmla="*/ 1265 w 9960"/>
                  <a:gd name="connsiteY76" fmla="*/ 4099 h 9974"/>
                  <a:gd name="connsiteX77" fmla="*/ 1700 w 9960"/>
                  <a:gd name="connsiteY77" fmla="*/ 4099 h 9974"/>
                  <a:gd name="connsiteX78" fmla="*/ 1976 w 9960"/>
                  <a:gd name="connsiteY78" fmla="*/ 3995 h 9974"/>
                  <a:gd name="connsiteX79" fmla="*/ 2055 w 9960"/>
                  <a:gd name="connsiteY79" fmla="*/ 4021 h 9974"/>
                  <a:gd name="connsiteX80" fmla="*/ 1937 w 9960"/>
                  <a:gd name="connsiteY80" fmla="*/ 4073 h 9974"/>
                  <a:gd name="connsiteX81" fmla="*/ 2213 w 9960"/>
                  <a:gd name="connsiteY81" fmla="*/ 4308 h 9974"/>
                  <a:gd name="connsiteX82" fmla="*/ 2411 w 9960"/>
                  <a:gd name="connsiteY82" fmla="*/ 4256 h 9974"/>
                  <a:gd name="connsiteX83" fmla="*/ 2688 w 9960"/>
                  <a:gd name="connsiteY83" fmla="*/ 4360 h 9974"/>
                  <a:gd name="connsiteX84" fmla="*/ 3043 w 9960"/>
                  <a:gd name="connsiteY84" fmla="*/ 4334 h 9974"/>
                  <a:gd name="connsiteX85" fmla="*/ 3636 w 9960"/>
                  <a:gd name="connsiteY85" fmla="*/ 4413 h 9974"/>
                  <a:gd name="connsiteX86" fmla="*/ 3794 w 9960"/>
                  <a:gd name="connsiteY86" fmla="*/ 4465 h 9974"/>
                  <a:gd name="connsiteX87" fmla="*/ 4348 w 9960"/>
                  <a:gd name="connsiteY87" fmla="*/ 4334 h 9974"/>
                  <a:gd name="connsiteX88" fmla="*/ 4427 w 9960"/>
                  <a:gd name="connsiteY88" fmla="*/ 4413 h 9974"/>
                  <a:gd name="connsiteX89" fmla="*/ 4585 w 9960"/>
                  <a:gd name="connsiteY89" fmla="*/ 4308 h 9974"/>
                  <a:gd name="connsiteX90" fmla="*/ 4664 w 9960"/>
                  <a:gd name="connsiteY90" fmla="*/ 4439 h 9974"/>
                  <a:gd name="connsiteX91" fmla="*/ 5217 w 9960"/>
                  <a:gd name="connsiteY91" fmla="*/ 4282 h 9974"/>
                  <a:gd name="connsiteX92" fmla="*/ 5217 w 9960"/>
                  <a:gd name="connsiteY92" fmla="*/ 4125 h 9974"/>
                  <a:gd name="connsiteX93" fmla="*/ 5336 w 9960"/>
                  <a:gd name="connsiteY93" fmla="*/ 4099 h 9974"/>
                  <a:gd name="connsiteX94" fmla="*/ 5455 w 9960"/>
                  <a:gd name="connsiteY94" fmla="*/ 4151 h 9974"/>
                  <a:gd name="connsiteX95" fmla="*/ 5850 w 9960"/>
                  <a:gd name="connsiteY95" fmla="*/ 4047 h 9974"/>
                  <a:gd name="connsiteX96" fmla="*/ 5929 w 9960"/>
                  <a:gd name="connsiteY96" fmla="*/ 4073 h 9974"/>
                  <a:gd name="connsiteX97" fmla="*/ 6126 w 9960"/>
                  <a:gd name="connsiteY97" fmla="*/ 4543 h 9974"/>
                  <a:gd name="connsiteX98" fmla="*/ 6245 w 9960"/>
                  <a:gd name="connsiteY98" fmla="*/ 4595 h 9974"/>
                  <a:gd name="connsiteX99" fmla="*/ 6522 w 9960"/>
                  <a:gd name="connsiteY99" fmla="*/ 4595 h 9974"/>
                  <a:gd name="connsiteX100" fmla="*/ 6640 w 9960"/>
                  <a:gd name="connsiteY100" fmla="*/ 4804 h 9974"/>
                  <a:gd name="connsiteX101" fmla="*/ 6680 w 9960"/>
                  <a:gd name="connsiteY101" fmla="*/ 4961 h 9974"/>
                  <a:gd name="connsiteX102" fmla="*/ 6996 w 9960"/>
                  <a:gd name="connsiteY102" fmla="*/ 4883 h 9974"/>
                  <a:gd name="connsiteX103" fmla="*/ 7233 w 9960"/>
                  <a:gd name="connsiteY103" fmla="*/ 4804 h 9974"/>
                  <a:gd name="connsiteX104" fmla="*/ 7352 w 9960"/>
                  <a:gd name="connsiteY104" fmla="*/ 4752 h 9974"/>
                  <a:gd name="connsiteX105" fmla="*/ 7628 w 9960"/>
                  <a:gd name="connsiteY105" fmla="*/ 4883 h 9974"/>
                  <a:gd name="connsiteX106" fmla="*/ 7708 w 9960"/>
                  <a:gd name="connsiteY106" fmla="*/ 5065 h 9974"/>
                  <a:gd name="connsiteX107" fmla="*/ 7549 w 9960"/>
                  <a:gd name="connsiteY107" fmla="*/ 5144 h 9974"/>
                  <a:gd name="connsiteX108" fmla="*/ 7470 w 9960"/>
                  <a:gd name="connsiteY108" fmla="*/ 5170 h 9974"/>
                  <a:gd name="connsiteX109" fmla="*/ 7510 w 9960"/>
                  <a:gd name="connsiteY109" fmla="*/ 5300 h 9974"/>
                  <a:gd name="connsiteX110" fmla="*/ 7589 w 9960"/>
                  <a:gd name="connsiteY110" fmla="*/ 5483 h 9974"/>
                  <a:gd name="connsiteX111" fmla="*/ 7154 w 9960"/>
                  <a:gd name="connsiteY111" fmla="*/ 5587 h 9974"/>
                  <a:gd name="connsiteX112" fmla="*/ 6957 w 9960"/>
                  <a:gd name="connsiteY112" fmla="*/ 5483 h 9974"/>
                  <a:gd name="connsiteX113" fmla="*/ 6403 w 9960"/>
                  <a:gd name="connsiteY113" fmla="*/ 5587 h 9974"/>
                  <a:gd name="connsiteX114" fmla="*/ 6126 w 9960"/>
                  <a:gd name="connsiteY114" fmla="*/ 5274 h 9974"/>
                  <a:gd name="connsiteX115" fmla="*/ 5929 w 9960"/>
                  <a:gd name="connsiteY115" fmla="*/ 5300 h 9974"/>
                  <a:gd name="connsiteX116" fmla="*/ 6087 w 9960"/>
                  <a:gd name="connsiteY116" fmla="*/ 5509 h 9974"/>
                  <a:gd name="connsiteX117" fmla="*/ 6126 w 9960"/>
                  <a:gd name="connsiteY117" fmla="*/ 5666 h 9974"/>
                  <a:gd name="connsiteX118" fmla="*/ 5731 w 9960"/>
                  <a:gd name="connsiteY118" fmla="*/ 5953 h 9974"/>
                  <a:gd name="connsiteX119" fmla="*/ 5652 w 9960"/>
                  <a:gd name="connsiteY119" fmla="*/ 6110 h 9974"/>
                  <a:gd name="connsiteX120" fmla="*/ 5613 w 9960"/>
                  <a:gd name="connsiteY120" fmla="*/ 6240 h 9974"/>
                  <a:gd name="connsiteX121" fmla="*/ 5573 w 9960"/>
                  <a:gd name="connsiteY121" fmla="*/ 6292 h 9974"/>
                  <a:gd name="connsiteX122" fmla="*/ 5494 w 9960"/>
                  <a:gd name="connsiteY122" fmla="*/ 6397 h 9974"/>
                  <a:gd name="connsiteX123" fmla="*/ 5257 w 9960"/>
                  <a:gd name="connsiteY123" fmla="*/ 6475 h 9974"/>
                  <a:gd name="connsiteX124" fmla="*/ 5336 w 9960"/>
                  <a:gd name="connsiteY124" fmla="*/ 6658 h 9974"/>
                  <a:gd name="connsiteX125" fmla="*/ 5296 w 9960"/>
                  <a:gd name="connsiteY125" fmla="*/ 6710 h 9974"/>
                  <a:gd name="connsiteX126" fmla="*/ 4980 w 9960"/>
                  <a:gd name="connsiteY126" fmla="*/ 6867 h 9974"/>
                  <a:gd name="connsiteX127" fmla="*/ 4664 w 9960"/>
                  <a:gd name="connsiteY127" fmla="*/ 6841 h 9974"/>
                  <a:gd name="connsiteX128" fmla="*/ 4941 w 9960"/>
                  <a:gd name="connsiteY128" fmla="*/ 6945 h 9974"/>
                  <a:gd name="connsiteX129" fmla="*/ 4941 w 9960"/>
                  <a:gd name="connsiteY129" fmla="*/ 7258 h 9974"/>
                  <a:gd name="connsiteX130" fmla="*/ 4585 w 9960"/>
                  <a:gd name="connsiteY130" fmla="*/ 7337 h 9974"/>
                  <a:gd name="connsiteX131" fmla="*/ 4506 w 9960"/>
                  <a:gd name="connsiteY131" fmla="*/ 7206 h 9974"/>
                  <a:gd name="connsiteX132" fmla="*/ 4466 w 9960"/>
                  <a:gd name="connsiteY132" fmla="*/ 7102 h 9974"/>
                  <a:gd name="connsiteX133" fmla="*/ 4111 w 9960"/>
                  <a:gd name="connsiteY133" fmla="*/ 7180 h 9974"/>
                  <a:gd name="connsiteX134" fmla="*/ 4269 w 9960"/>
                  <a:gd name="connsiteY134" fmla="*/ 7285 h 9974"/>
                  <a:gd name="connsiteX135" fmla="*/ 4387 w 9960"/>
                  <a:gd name="connsiteY135" fmla="*/ 7389 h 9974"/>
                  <a:gd name="connsiteX136" fmla="*/ 4545 w 9960"/>
                  <a:gd name="connsiteY136" fmla="*/ 7650 h 9974"/>
                  <a:gd name="connsiteX137" fmla="*/ 4743 w 9960"/>
                  <a:gd name="connsiteY137" fmla="*/ 7598 h 9974"/>
                  <a:gd name="connsiteX138" fmla="*/ 4901 w 9960"/>
                  <a:gd name="connsiteY138" fmla="*/ 7807 h 9974"/>
                  <a:gd name="connsiteX139" fmla="*/ 5020 w 9960"/>
                  <a:gd name="connsiteY139" fmla="*/ 7859 h 9974"/>
                  <a:gd name="connsiteX140" fmla="*/ 5296 w 9960"/>
                  <a:gd name="connsiteY140" fmla="*/ 7833 h 9974"/>
                  <a:gd name="connsiteX141" fmla="*/ 5415 w 9960"/>
                  <a:gd name="connsiteY141" fmla="*/ 7963 h 9974"/>
                  <a:gd name="connsiteX142" fmla="*/ 5534 w 9960"/>
                  <a:gd name="connsiteY142" fmla="*/ 8094 h 9974"/>
                  <a:gd name="connsiteX143" fmla="*/ 6087 w 9960"/>
                  <a:gd name="connsiteY143" fmla="*/ 7911 h 9974"/>
                  <a:gd name="connsiteX144" fmla="*/ 6087 w 9960"/>
                  <a:gd name="connsiteY144" fmla="*/ 7833 h 9974"/>
                  <a:gd name="connsiteX145" fmla="*/ 5929 w 9960"/>
                  <a:gd name="connsiteY145" fmla="*/ 7676 h 9974"/>
                  <a:gd name="connsiteX146" fmla="*/ 6126 w 9960"/>
                  <a:gd name="connsiteY146" fmla="*/ 7520 h 9974"/>
                  <a:gd name="connsiteX147" fmla="*/ 6008 w 9960"/>
                  <a:gd name="connsiteY147" fmla="*/ 7337 h 9974"/>
                  <a:gd name="connsiteX148" fmla="*/ 6126 w 9960"/>
                  <a:gd name="connsiteY148" fmla="*/ 7258 h 9974"/>
                  <a:gd name="connsiteX149" fmla="*/ 6285 w 9960"/>
                  <a:gd name="connsiteY149" fmla="*/ 7441 h 9974"/>
                  <a:gd name="connsiteX150" fmla="*/ 6206 w 9960"/>
                  <a:gd name="connsiteY150" fmla="*/ 7546 h 9974"/>
                  <a:gd name="connsiteX151" fmla="*/ 6561 w 9960"/>
                  <a:gd name="connsiteY151" fmla="*/ 7598 h 9974"/>
                  <a:gd name="connsiteX152" fmla="*/ 6719 w 9960"/>
                  <a:gd name="connsiteY152" fmla="*/ 7676 h 9974"/>
                  <a:gd name="connsiteX153" fmla="*/ 6877 w 9960"/>
                  <a:gd name="connsiteY153" fmla="*/ 7885 h 9974"/>
                  <a:gd name="connsiteX154" fmla="*/ 6640 w 9960"/>
                  <a:gd name="connsiteY154" fmla="*/ 8068 h 9974"/>
                  <a:gd name="connsiteX155" fmla="*/ 6245 w 9960"/>
                  <a:gd name="connsiteY155" fmla="*/ 8198 h 9974"/>
                  <a:gd name="connsiteX156" fmla="*/ 6166 w 9960"/>
                  <a:gd name="connsiteY156" fmla="*/ 8355 h 9974"/>
                  <a:gd name="connsiteX157" fmla="*/ 5929 w 9960"/>
                  <a:gd name="connsiteY157" fmla="*/ 8433 h 9974"/>
                  <a:gd name="connsiteX158" fmla="*/ 6047 w 9960"/>
                  <a:gd name="connsiteY158" fmla="*/ 8590 h 9974"/>
                  <a:gd name="connsiteX159" fmla="*/ 6285 w 9960"/>
                  <a:gd name="connsiteY159" fmla="*/ 8590 h 9974"/>
                  <a:gd name="connsiteX160" fmla="*/ 6324 w 9960"/>
                  <a:gd name="connsiteY160" fmla="*/ 8590 h 9974"/>
                  <a:gd name="connsiteX161" fmla="*/ 6482 w 9960"/>
                  <a:gd name="connsiteY161" fmla="*/ 8877 h 9974"/>
                  <a:gd name="connsiteX162" fmla="*/ 6561 w 9960"/>
                  <a:gd name="connsiteY162" fmla="*/ 8590 h 9974"/>
                  <a:gd name="connsiteX163" fmla="*/ 6759 w 9960"/>
                  <a:gd name="connsiteY163" fmla="*/ 8538 h 9974"/>
                  <a:gd name="connsiteX164" fmla="*/ 6957 w 9960"/>
                  <a:gd name="connsiteY164" fmla="*/ 8616 h 9974"/>
                  <a:gd name="connsiteX165" fmla="*/ 6957 w 9960"/>
                  <a:gd name="connsiteY165" fmla="*/ 8642 h 9974"/>
                  <a:gd name="connsiteX166" fmla="*/ 7154 w 9960"/>
                  <a:gd name="connsiteY166" fmla="*/ 8590 h 9974"/>
                  <a:gd name="connsiteX167" fmla="*/ 7273 w 9960"/>
                  <a:gd name="connsiteY167" fmla="*/ 8773 h 9974"/>
                  <a:gd name="connsiteX168" fmla="*/ 6877 w 9960"/>
                  <a:gd name="connsiteY168" fmla="*/ 8668 h 9974"/>
                  <a:gd name="connsiteX169" fmla="*/ 6798 w 9960"/>
                  <a:gd name="connsiteY169" fmla="*/ 8695 h 9974"/>
                  <a:gd name="connsiteX170" fmla="*/ 6759 w 9960"/>
                  <a:gd name="connsiteY170" fmla="*/ 8903 h 9974"/>
                  <a:gd name="connsiteX171" fmla="*/ 6719 w 9960"/>
                  <a:gd name="connsiteY171" fmla="*/ 9034 h 9974"/>
                  <a:gd name="connsiteX172" fmla="*/ 7036 w 9960"/>
                  <a:gd name="connsiteY172" fmla="*/ 9008 h 9974"/>
                  <a:gd name="connsiteX173" fmla="*/ 7115 w 9960"/>
                  <a:gd name="connsiteY173" fmla="*/ 9086 h 9974"/>
                  <a:gd name="connsiteX174" fmla="*/ 7154 w 9960"/>
                  <a:gd name="connsiteY174" fmla="*/ 8930 h 9974"/>
                  <a:gd name="connsiteX175" fmla="*/ 7273 w 9960"/>
                  <a:gd name="connsiteY175" fmla="*/ 8721 h 9974"/>
                  <a:gd name="connsiteX176" fmla="*/ 7549 w 9960"/>
                  <a:gd name="connsiteY176" fmla="*/ 9112 h 9974"/>
                  <a:gd name="connsiteX177" fmla="*/ 7826 w 9960"/>
                  <a:gd name="connsiteY177" fmla="*/ 9164 h 9974"/>
                  <a:gd name="connsiteX178" fmla="*/ 8063 w 9960"/>
                  <a:gd name="connsiteY178" fmla="*/ 9869 h 9974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929 w 10000"/>
                  <a:gd name="connsiteY8" fmla="*/ 8665 h 10000"/>
                  <a:gd name="connsiteX9" fmla="*/ 9326 w 10000"/>
                  <a:gd name="connsiteY9" fmla="*/ 7566 h 10000"/>
                  <a:gd name="connsiteX10" fmla="*/ 9326 w 10000"/>
                  <a:gd name="connsiteY10" fmla="*/ 7330 h 10000"/>
                  <a:gd name="connsiteX11" fmla="*/ 9524 w 10000"/>
                  <a:gd name="connsiteY11" fmla="*/ 7094 h 10000"/>
                  <a:gd name="connsiteX12" fmla="*/ 9723 w 10000"/>
                  <a:gd name="connsiteY12" fmla="*/ 6492 h 10000"/>
                  <a:gd name="connsiteX13" fmla="*/ 9603 w 10000"/>
                  <a:gd name="connsiteY13" fmla="*/ 6335 h 10000"/>
                  <a:gd name="connsiteX14" fmla="*/ 9406 w 10000"/>
                  <a:gd name="connsiteY14" fmla="*/ 5995 h 10000"/>
                  <a:gd name="connsiteX15" fmla="*/ 9485 w 10000"/>
                  <a:gd name="connsiteY15" fmla="*/ 5549 h 10000"/>
                  <a:gd name="connsiteX16" fmla="*/ 8890 w 10000"/>
                  <a:gd name="connsiteY16" fmla="*/ 5157 h 10000"/>
                  <a:gd name="connsiteX17" fmla="*/ 9128 w 10000"/>
                  <a:gd name="connsiteY17" fmla="*/ 5523 h 10000"/>
                  <a:gd name="connsiteX18" fmla="*/ 9087 w 10000"/>
                  <a:gd name="connsiteY18" fmla="*/ 5864 h 10000"/>
                  <a:gd name="connsiteX19" fmla="*/ 8849 w 10000"/>
                  <a:gd name="connsiteY19" fmla="*/ 5445 h 10000"/>
                  <a:gd name="connsiteX20" fmla="*/ 8691 w 10000"/>
                  <a:gd name="connsiteY20" fmla="*/ 5183 h 10000"/>
                  <a:gd name="connsiteX21" fmla="*/ 8453 w 10000"/>
                  <a:gd name="connsiteY21" fmla="*/ 4817 h 10000"/>
                  <a:gd name="connsiteX22" fmla="*/ 7818 w 10000"/>
                  <a:gd name="connsiteY22" fmla="*/ 4503 h 10000"/>
                  <a:gd name="connsiteX23" fmla="*/ 7540 w 10000"/>
                  <a:gd name="connsiteY23" fmla="*/ 4451 h 10000"/>
                  <a:gd name="connsiteX24" fmla="*/ 7302 w 10000"/>
                  <a:gd name="connsiteY24" fmla="*/ 4503 h 10000"/>
                  <a:gd name="connsiteX25" fmla="*/ 7064 w 10000"/>
                  <a:gd name="connsiteY25" fmla="*/ 4503 h 10000"/>
                  <a:gd name="connsiteX26" fmla="*/ 6746 w 10000"/>
                  <a:gd name="connsiteY26" fmla="*/ 4189 h 10000"/>
                  <a:gd name="connsiteX27" fmla="*/ 6469 w 10000"/>
                  <a:gd name="connsiteY27" fmla="*/ 4267 h 10000"/>
                  <a:gd name="connsiteX28" fmla="*/ 6151 w 10000"/>
                  <a:gd name="connsiteY28" fmla="*/ 3900 h 10000"/>
                  <a:gd name="connsiteX29" fmla="*/ 5833 w 10000"/>
                  <a:gd name="connsiteY29" fmla="*/ 3900 h 10000"/>
                  <a:gd name="connsiteX30" fmla="*/ 5516 w 10000"/>
                  <a:gd name="connsiteY30" fmla="*/ 4005 h 10000"/>
                  <a:gd name="connsiteX31" fmla="*/ 5159 w 10000"/>
                  <a:gd name="connsiteY31" fmla="*/ 3979 h 10000"/>
                  <a:gd name="connsiteX32" fmla="*/ 5159 w 10000"/>
                  <a:gd name="connsiteY32" fmla="*/ 3482 h 10000"/>
                  <a:gd name="connsiteX33" fmla="*/ 5357 w 10000"/>
                  <a:gd name="connsiteY33" fmla="*/ 3455 h 10000"/>
                  <a:gd name="connsiteX34" fmla="*/ 5238 w 10000"/>
                  <a:gd name="connsiteY34" fmla="*/ 3325 h 10000"/>
                  <a:gd name="connsiteX35" fmla="*/ 5238 w 10000"/>
                  <a:gd name="connsiteY35" fmla="*/ 3115 h 10000"/>
                  <a:gd name="connsiteX36" fmla="*/ 5278 w 10000"/>
                  <a:gd name="connsiteY36" fmla="*/ 2985 h 10000"/>
                  <a:gd name="connsiteX37" fmla="*/ 4882 w 10000"/>
                  <a:gd name="connsiteY37" fmla="*/ 2775 h 10000"/>
                  <a:gd name="connsiteX38" fmla="*/ 4484 w 10000"/>
                  <a:gd name="connsiteY38" fmla="*/ 2540 h 10000"/>
                  <a:gd name="connsiteX39" fmla="*/ 4286 w 10000"/>
                  <a:gd name="connsiteY39" fmla="*/ 2382 h 10000"/>
                  <a:gd name="connsiteX40" fmla="*/ 4008 w 10000"/>
                  <a:gd name="connsiteY40" fmla="*/ 2330 h 10000"/>
                  <a:gd name="connsiteX41" fmla="*/ 3691 w 10000"/>
                  <a:gd name="connsiteY41" fmla="*/ 2356 h 10000"/>
                  <a:gd name="connsiteX42" fmla="*/ 3373 w 10000"/>
                  <a:gd name="connsiteY42" fmla="*/ 2278 h 10000"/>
                  <a:gd name="connsiteX43" fmla="*/ 2976 w 10000"/>
                  <a:gd name="connsiteY43" fmla="*/ 1649 h 10000"/>
                  <a:gd name="connsiteX44" fmla="*/ 2857 w 10000"/>
                  <a:gd name="connsiteY44" fmla="*/ 1492 h 10000"/>
                  <a:gd name="connsiteX45" fmla="*/ 2738 w 10000"/>
                  <a:gd name="connsiteY45" fmla="*/ 1126 h 10000"/>
                  <a:gd name="connsiteX46" fmla="*/ 2579 w 10000"/>
                  <a:gd name="connsiteY46" fmla="*/ 785 h 10000"/>
                  <a:gd name="connsiteX47" fmla="*/ 2103 w 10000"/>
                  <a:gd name="connsiteY47" fmla="*/ 549 h 10000"/>
                  <a:gd name="connsiteX48" fmla="*/ 1825 w 10000"/>
                  <a:gd name="connsiteY48" fmla="*/ 52 h 10000"/>
                  <a:gd name="connsiteX49" fmla="*/ 1468 w 10000"/>
                  <a:gd name="connsiteY49" fmla="*/ 52 h 10000"/>
                  <a:gd name="connsiteX50" fmla="*/ 1309 w 10000"/>
                  <a:gd name="connsiteY50" fmla="*/ 157 h 10000"/>
                  <a:gd name="connsiteX51" fmla="*/ 1270 w 10000"/>
                  <a:gd name="connsiteY51" fmla="*/ 0 h 10000"/>
                  <a:gd name="connsiteX52" fmla="*/ 754 w 10000"/>
                  <a:gd name="connsiteY52" fmla="*/ 104 h 10000"/>
                  <a:gd name="connsiteX53" fmla="*/ 1309 w 10000"/>
                  <a:gd name="connsiteY53" fmla="*/ 210 h 10000"/>
                  <a:gd name="connsiteX54" fmla="*/ 1270 w 10000"/>
                  <a:gd name="connsiteY54" fmla="*/ 445 h 10000"/>
                  <a:gd name="connsiteX55" fmla="*/ 1389 w 10000"/>
                  <a:gd name="connsiteY55" fmla="*/ 759 h 10000"/>
                  <a:gd name="connsiteX56" fmla="*/ 1508 w 10000"/>
                  <a:gd name="connsiteY56" fmla="*/ 942 h 10000"/>
                  <a:gd name="connsiteX57" fmla="*/ 1309 w 10000"/>
                  <a:gd name="connsiteY57" fmla="*/ 1282 h 10000"/>
                  <a:gd name="connsiteX58" fmla="*/ 1151 w 10000"/>
                  <a:gd name="connsiteY58" fmla="*/ 1282 h 10000"/>
                  <a:gd name="connsiteX59" fmla="*/ 992 w 10000"/>
                  <a:gd name="connsiteY59" fmla="*/ 1518 h 10000"/>
                  <a:gd name="connsiteX60" fmla="*/ 1270 w 10000"/>
                  <a:gd name="connsiteY60" fmla="*/ 1623 h 10000"/>
                  <a:gd name="connsiteX61" fmla="*/ 913 w 10000"/>
                  <a:gd name="connsiteY61" fmla="*/ 1597 h 10000"/>
                  <a:gd name="connsiteX62" fmla="*/ 754 w 10000"/>
                  <a:gd name="connsiteY62" fmla="*/ 1911 h 10000"/>
                  <a:gd name="connsiteX63" fmla="*/ 714 w 10000"/>
                  <a:gd name="connsiteY63" fmla="*/ 1963 h 10000"/>
                  <a:gd name="connsiteX64" fmla="*/ 555 w 10000"/>
                  <a:gd name="connsiteY64" fmla="*/ 2304 h 10000"/>
                  <a:gd name="connsiteX65" fmla="*/ 794 w 10000"/>
                  <a:gd name="connsiteY65" fmla="*/ 2382 h 10000"/>
                  <a:gd name="connsiteX66" fmla="*/ 476 w 10000"/>
                  <a:gd name="connsiteY66" fmla="*/ 2644 h 10000"/>
                  <a:gd name="connsiteX67" fmla="*/ 79 w 10000"/>
                  <a:gd name="connsiteY67" fmla="*/ 2932 h 10000"/>
                  <a:gd name="connsiteX68" fmla="*/ 0 w 10000"/>
                  <a:gd name="connsiteY68" fmla="*/ 3089 h 10000"/>
                  <a:gd name="connsiteX69" fmla="*/ 199 w 10000"/>
                  <a:gd name="connsiteY69" fmla="*/ 3429 h 10000"/>
                  <a:gd name="connsiteX70" fmla="*/ 0 w 10000"/>
                  <a:gd name="connsiteY70" fmla="*/ 3744 h 10000"/>
                  <a:gd name="connsiteX71" fmla="*/ 40 w 10000"/>
                  <a:gd name="connsiteY71" fmla="*/ 4084 h 10000"/>
                  <a:gd name="connsiteX72" fmla="*/ 159 w 10000"/>
                  <a:gd name="connsiteY72" fmla="*/ 4189 h 10000"/>
                  <a:gd name="connsiteX73" fmla="*/ 397 w 10000"/>
                  <a:gd name="connsiteY73" fmla="*/ 4162 h 10000"/>
                  <a:gd name="connsiteX74" fmla="*/ 873 w 10000"/>
                  <a:gd name="connsiteY74" fmla="*/ 4215 h 10000"/>
                  <a:gd name="connsiteX75" fmla="*/ 1270 w 10000"/>
                  <a:gd name="connsiteY75" fmla="*/ 4110 h 10000"/>
                  <a:gd name="connsiteX76" fmla="*/ 1707 w 10000"/>
                  <a:gd name="connsiteY76" fmla="*/ 4110 h 10000"/>
                  <a:gd name="connsiteX77" fmla="*/ 1984 w 10000"/>
                  <a:gd name="connsiteY77" fmla="*/ 4005 h 10000"/>
                  <a:gd name="connsiteX78" fmla="*/ 2063 w 10000"/>
                  <a:gd name="connsiteY78" fmla="*/ 4031 h 10000"/>
                  <a:gd name="connsiteX79" fmla="*/ 1945 w 10000"/>
                  <a:gd name="connsiteY79" fmla="*/ 4084 h 10000"/>
                  <a:gd name="connsiteX80" fmla="*/ 2222 w 10000"/>
                  <a:gd name="connsiteY80" fmla="*/ 4319 h 10000"/>
                  <a:gd name="connsiteX81" fmla="*/ 2421 w 10000"/>
                  <a:gd name="connsiteY81" fmla="*/ 4267 h 10000"/>
                  <a:gd name="connsiteX82" fmla="*/ 2699 w 10000"/>
                  <a:gd name="connsiteY82" fmla="*/ 4371 h 10000"/>
                  <a:gd name="connsiteX83" fmla="*/ 3055 w 10000"/>
                  <a:gd name="connsiteY83" fmla="*/ 4345 h 10000"/>
                  <a:gd name="connsiteX84" fmla="*/ 3651 w 10000"/>
                  <a:gd name="connsiteY84" fmla="*/ 4425 h 10000"/>
                  <a:gd name="connsiteX85" fmla="*/ 3809 w 10000"/>
                  <a:gd name="connsiteY85" fmla="*/ 4477 h 10000"/>
                  <a:gd name="connsiteX86" fmla="*/ 4365 w 10000"/>
                  <a:gd name="connsiteY86" fmla="*/ 4345 h 10000"/>
                  <a:gd name="connsiteX87" fmla="*/ 4445 w 10000"/>
                  <a:gd name="connsiteY87" fmla="*/ 4425 h 10000"/>
                  <a:gd name="connsiteX88" fmla="*/ 4603 w 10000"/>
                  <a:gd name="connsiteY88" fmla="*/ 4319 h 10000"/>
                  <a:gd name="connsiteX89" fmla="*/ 4683 w 10000"/>
                  <a:gd name="connsiteY89" fmla="*/ 4451 h 10000"/>
                  <a:gd name="connsiteX90" fmla="*/ 5238 w 10000"/>
                  <a:gd name="connsiteY90" fmla="*/ 4293 h 10000"/>
                  <a:gd name="connsiteX91" fmla="*/ 5238 w 10000"/>
                  <a:gd name="connsiteY91" fmla="*/ 4136 h 10000"/>
                  <a:gd name="connsiteX92" fmla="*/ 5357 w 10000"/>
                  <a:gd name="connsiteY92" fmla="*/ 4110 h 10000"/>
                  <a:gd name="connsiteX93" fmla="*/ 5477 w 10000"/>
                  <a:gd name="connsiteY93" fmla="*/ 4162 h 10000"/>
                  <a:gd name="connsiteX94" fmla="*/ 5873 w 10000"/>
                  <a:gd name="connsiteY94" fmla="*/ 4058 h 10000"/>
                  <a:gd name="connsiteX95" fmla="*/ 5953 w 10000"/>
                  <a:gd name="connsiteY95" fmla="*/ 4084 h 10000"/>
                  <a:gd name="connsiteX96" fmla="*/ 6151 w 10000"/>
                  <a:gd name="connsiteY96" fmla="*/ 4555 h 10000"/>
                  <a:gd name="connsiteX97" fmla="*/ 6270 w 10000"/>
                  <a:gd name="connsiteY97" fmla="*/ 4607 h 10000"/>
                  <a:gd name="connsiteX98" fmla="*/ 6548 w 10000"/>
                  <a:gd name="connsiteY98" fmla="*/ 4607 h 10000"/>
                  <a:gd name="connsiteX99" fmla="*/ 6667 w 10000"/>
                  <a:gd name="connsiteY99" fmla="*/ 4817 h 10000"/>
                  <a:gd name="connsiteX100" fmla="*/ 6707 w 10000"/>
                  <a:gd name="connsiteY100" fmla="*/ 4974 h 10000"/>
                  <a:gd name="connsiteX101" fmla="*/ 7024 w 10000"/>
                  <a:gd name="connsiteY101" fmla="*/ 4896 h 10000"/>
                  <a:gd name="connsiteX102" fmla="*/ 7262 w 10000"/>
                  <a:gd name="connsiteY102" fmla="*/ 4817 h 10000"/>
                  <a:gd name="connsiteX103" fmla="*/ 7382 w 10000"/>
                  <a:gd name="connsiteY103" fmla="*/ 4764 h 10000"/>
                  <a:gd name="connsiteX104" fmla="*/ 7659 w 10000"/>
                  <a:gd name="connsiteY104" fmla="*/ 4896 h 10000"/>
                  <a:gd name="connsiteX105" fmla="*/ 7739 w 10000"/>
                  <a:gd name="connsiteY105" fmla="*/ 5078 h 10000"/>
                  <a:gd name="connsiteX106" fmla="*/ 7579 w 10000"/>
                  <a:gd name="connsiteY106" fmla="*/ 5157 h 10000"/>
                  <a:gd name="connsiteX107" fmla="*/ 7500 w 10000"/>
                  <a:gd name="connsiteY107" fmla="*/ 5183 h 10000"/>
                  <a:gd name="connsiteX108" fmla="*/ 7540 w 10000"/>
                  <a:gd name="connsiteY108" fmla="*/ 5314 h 10000"/>
                  <a:gd name="connsiteX109" fmla="*/ 7619 w 10000"/>
                  <a:gd name="connsiteY109" fmla="*/ 5497 h 10000"/>
                  <a:gd name="connsiteX110" fmla="*/ 7183 w 10000"/>
                  <a:gd name="connsiteY110" fmla="*/ 5602 h 10000"/>
                  <a:gd name="connsiteX111" fmla="*/ 6985 w 10000"/>
                  <a:gd name="connsiteY111" fmla="*/ 5497 h 10000"/>
                  <a:gd name="connsiteX112" fmla="*/ 6429 w 10000"/>
                  <a:gd name="connsiteY112" fmla="*/ 5602 h 10000"/>
                  <a:gd name="connsiteX113" fmla="*/ 6151 w 10000"/>
                  <a:gd name="connsiteY113" fmla="*/ 5288 h 10000"/>
                  <a:gd name="connsiteX114" fmla="*/ 5953 w 10000"/>
                  <a:gd name="connsiteY114" fmla="*/ 5314 h 10000"/>
                  <a:gd name="connsiteX115" fmla="*/ 6111 w 10000"/>
                  <a:gd name="connsiteY115" fmla="*/ 5523 h 10000"/>
                  <a:gd name="connsiteX116" fmla="*/ 6151 w 10000"/>
                  <a:gd name="connsiteY116" fmla="*/ 5681 h 10000"/>
                  <a:gd name="connsiteX117" fmla="*/ 5754 w 10000"/>
                  <a:gd name="connsiteY117" fmla="*/ 5969 h 10000"/>
                  <a:gd name="connsiteX118" fmla="*/ 5675 w 10000"/>
                  <a:gd name="connsiteY118" fmla="*/ 6126 h 10000"/>
                  <a:gd name="connsiteX119" fmla="*/ 5636 w 10000"/>
                  <a:gd name="connsiteY119" fmla="*/ 6256 h 10000"/>
                  <a:gd name="connsiteX120" fmla="*/ 5595 w 10000"/>
                  <a:gd name="connsiteY120" fmla="*/ 6308 h 10000"/>
                  <a:gd name="connsiteX121" fmla="*/ 5516 w 10000"/>
                  <a:gd name="connsiteY121" fmla="*/ 6414 h 10000"/>
                  <a:gd name="connsiteX122" fmla="*/ 5278 w 10000"/>
                  <a:gd name="connsiteY122" fmla="*/ 6492 h 10000"/>
                  <a:gd name="connsiteX123" fmla="*/ 5357 w 10000"/>
                  <a:gd name="connsiteY123" fmla="*/ 6675 h 10000"/>
                  <a:gd name="connsiteX124" fmla="*/ 5317 w 10000"/>
                  <a:gd name="connsiteY124" fmla="*/ 6727 h 10000"/>
                  <a:gd name="connsiteX125" fmla="*/ 5000 w 10000"/>
                  <a:gd name="connsiteY125" fmla="*/ 6885 h 10000"/>
                  <a:gd name="connsiteX126" fmla="*/ 4683 w 10000"/>
                  <a:gd name="connsiteY126" fmla="*/ 6859 h 10000"/>
                  <a:gd name="connsiteX127" fmla="*/ 4961 w 10000"/>
                  <a:gd name="connsiteY127" fmla="*/ 6963 h 10000"/>
                  <a:gd name="connsiteX128" fmla="*/ 4961 w 10000"/>
                  <a:gd name="connsiteY128" fmla="*/ 7277 h 10000"/>
                  <a:gd name="connsiteX129" fmla="*/ 4603 w 10000"/>
                  <a:gd name="connsiteY129" fmla="*/ 7356 h 10000"/>
                  <a:gd name="connsiteX130" fmla="*/ 4524 w 10000"/>
                  <a:gd name="connsiteY130" fmla="*/ 7225 h 10000"/>
                  <a:gd name="connsiteX131" fmla="*/ 4484 w 10000"/>
                  <a:gd name="connsiteY131" fmla="*/ 7121 h 10000"/>
                  <a:gd name="connsiteX132" fmla="*/ 4128 w 10000"/>
                  <a:gd name="connsiteY132" fmla="*/ 7199 h 10000"/>
                  <a:gd name="connsiteX133" fmla="*/ 4286 w 10000"/>
                  <a:gd name="connsiteY133" fmla="*/ 7304 h 10000"/>
                  <a:gd name="connsiteX134" fmla="*/ 4405 w 10000"/>
                  <a:gd name="connsiteY134" fmla="*/ 7408 h 10000"/>
                  <a:gd name="connsiteX135" fmla="*/ 4563 w 10000"/>
                  <a:gd name="connsiteY135" fmla="*/ 7670 h 10000"/>
                  <a:gd name="connsiteX136" fmla="*/ 4762 w 10000"/>
                  <a:gd name="connsiteY136" fmla="*/ 7618 h 10000"/>
                  <a:gd name="connsiteX137" fmla="*/ 4921 w 10000"/>
                  <a:gd name="connsiteY137" fmla="*/ 7827 h 10000"/>
                  <a:gd name="connsiteX138" fmla="*/ 5040 w 10000"/>
                  <a:gd name="connsiteY138" fmla="*/ 7879 h 10000"/>
                  <a:gd name="connsiteX139" fmla="*/ 5317 w 10000"/>
                  <a:gd name="connsiteY139" fmla="*/ 7853 h 10000"/>
                  <a:gd name="connsiteX140" fmla="*/ 5437 w 10000"/>
                  <a:gd name="connsiteY140" fmla="*/ 7984 h 10000"/>
                  <a:gd name="connsiteX141" fmla="*/ 5556 w 10000"/>
                  <a:gd name="connsiteY141" fmla="*/ 8115 h 10000"/>
                  <a:gd name="connsiteX142" fmla="*/ 6111 w 10000"/>
                  <a:gd name="connsiteY142" fmla="*/ 7932 h 10000"/>
                  <a:gd name="connsiteX143" fmla="*/ 6111 w 10000"/>
                  <a:gd name="connsiteY143" fmla="*/ 7853 h 10000"/>
                  <a:gd name="connsiteX144" fmla="*/ 5953 w 10000"/>
                  <a:gd name="connsiteY144" fmla="*/ 7696 h 10000"/>
                  <a:gd name="connsiteX145" fmla="*/ 6151 w 10000"/>
                  <a:gd name="connsiteY145" fmla="*/ 7540 h 10000"/>
                  <a:gd name="connsiteX146" fmla="*/ 6032 w 10000"/>
                  <a:gd name="connsiteY146" fmla="*/ 7356 h 10000"/>
                  <a:gd name="connsiteX147" fmla="*/ 6151 w 10000"/>
                  <a:gd name="connsiteY147" fmla="*/ 7277 h 10000"/>
                  <a:gd name="connsiteX148" fmla="*/ 6310 w 10000"/>
                  <a:gd name="connsiteY148" fmla="*/ 7460 h 10000"/>
                  <a:gd name="connsiteX149" fmla="*/ 6231 w 10000"/>
                  <a:gd name="connsiteY149" fmla="*/ 7566 h 10000"/>
                  <a:gd name="connsiteX150" fmla="*/ 6587 w 10000"/>
                  <a:gd name="connsiteY150" fmla="*/ 7618 h 10000"/>
                  <a:gd name="connsiteX151" fmla="*/ 6746 w 10000"/>
                  <a:gd name="connsiteY151" fmla="*/ 7696 h 10000"/>
                  <a:gd name="connsiteX152" fmla="*/ 6905 w 10000"/>
                  <a:gd name="connsiteY152" fmla="*/ 7906 h 10000"/>
                  <a:gd name="connsiteX153" fmla="*/ 6667 w 10000"/>
                  <a:gd name="connsiteY153" fmla="*/ 8089 h 10000"/>
                  <a:gd name="connsiteX154" fmla="*/ 6270 w 10000"/>
                  <a:gd name="connsiteY154" fmla="*/ 8219 h 10000"/>
                  <a:gd name="connsiteX155" fmla="*/ 6191 w 10000"/>
                  <a:gd name="connsiteY155" fmla="*/ 8377 h 10000"/>
                  <a:gd name="connsiteX156" fmla="*/ 5953 w 10000"/>
                  <a:gd name="connsiteY156" fmla="*/ 8455 h 10000"/>
                  <a:gd name="connsiteX157" fmla="*/ 6071 w 10000"/>
                  <a:gd name="connsiteY157" fmla="*/ 8612 h 10000"/>
                  <a:gd name="connsiteX158" fmla="*/ 6310 w 10000"/>
                  <a:gd name="connsiteY158" fmla="*/ 8612 h 10000"/>
                  <a:gd name="connsiteX159" fmla="*/ 6349 w 10000"/>
                  <a:gd name="connsiteY159" fmla="*/ 8612 h 10000"/>
                  <a:gd name="connsiteX160" fmla="*/ 6508 w 10000"/>
                  <a:gd name="connsiteY160" fmla="*/ 8900 h 10000"/>
                  <a:gd name="connsiteX161" fmla="*/ 6587 w 10000"/>
                  <a:gd name="connsiteY161" fmla="*/ 8612 h 10000"/>
                  <a:gd name="connsiteX162" fmla="*/ 6786 w 10000"/>
                  <a:gd name="connsiteY162" fmla="*/ 8560 h 10000"/>
                  <a:gd name="connsiteX163" fmla="*/ 6985 w 10000"/>
                  <a:gd name="connsiteY163" fmla="*/ 8638 h 10000"/>
                  <a:gd name="connsiteX164" fmla="*/ 6985 w 10000"/>
                  <a:gd name="connsiteY164" fmla="*/ 8665 h 10000"/>
                  <a:gd name="connsiteX165" fmla="*/ 7183 w 10000"/>
                  <a:gd name="connsiteY165" fmla="*/ 8612 h 10000"/>
                  <a:gd name="connsiteX166" fmla="*/ 7302 w 10000"/>
                  <a:gd name="connsiteY166" fmla="*/ 8796 h 10000"/>
                  <a:gd name="connsiteX167" fmla="*/ 6905 w 10000"/>
                  <a:gd name="connsiteY167" fmla="*/ 8691 h 10000"/>
                  <a:gd name="connsiteX168" fmla="*/ 6825 w 10000"/>
                  <a:gd name="connsiteY168" fmla="*/ 8718 h 10000"/>
                  <a:gd name="connsiteX169" fmla="*/ 6786 w 10000"/>
                  <a:gd name="connsiteY169" fmla="*/ 8926 h 10000"/>
                  <a:gd name="connsiteX170" fmla="*/ 6746 w 10000"/>
                  <a:gd name="connsiteY170" fmla="*/ 9058 h 10000"/>
                  <a:gd name="connsiteX171" fmla="*/ 7064 w 10000"/>
                  <a:gd name="connsiteY171" fmla="*/ 9031 h 10000"/>
                  <a:gd name="connsiteX172" fmla="*/ 7144 w 10000"/>
                  <a:gd name="connsiteY172" fmla="*/ 9110 h 10000"/>
                  <a:gd name="connsiteX173" fmla="*/ 7183 w 10000"/>
                  <a:gd name="connsiteY173" fmla="*/ 8953 h 10000"/>
                  <a:gd name="connsiteX174" fmla="*/ 7302 w 10000"/>
                  <a:gd name="connsiteY174" fmla="*/ 8744 h 10000"/>
                  <a:gd name="connsiteX175" fmla="*/ 7579 w 10000"/>
                  <a:gd name="connsiteY175" fmla="*/ 9136 h 10000"/>
                  <a:gd name="connsiteX176" fmla="*/ 7857 w 10000"/>
                  <a:gd name="connsiteY176" fmla="*/ 9188 h 10000"/>
                  <a:gd name="connsiteX177" fmla="*/ 8095 w 10000"/>
                  <a:gd name="connsiteY17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79 w 10000"/>
                  <a:gd name="connsiteY105" fmla="*/ 5157 h 10000"/>
                  <a:gd name="connsiteX106" fmla="*/ 7500 w 10000"/>
                  <a:gd name="connsiteY106" fmla="*/ 5183 h 10000"/>
                  <a:gd name="connsiteX107" fmla="*/ 7540 w 10000"/>
                  <a:gd name="connsiteY107" fmla="*/ 5314 h 10000"/>
                  <a:gd name="connsiteX108" fmla="*/ 7619 w 10000"/>
                  <a:gd name="connsiteY108" fmla="*/ 5497 h 10000"/>
                  <a:gd name="connsiteX109" fmla="*/ 7183 w 10000"/>
                  <a:gd name="connsiteY109" fmla="*/ 5602 h 10000"/>
                  <a:gd name="connsiteX110" fmla="*/ 6985 w 10000"/>
                  <a:gd name="connsiteY110" fmla="*/ 5497 h 10000"/>
                  <a:gd name="connsiteX111" fmla="*/ 6429 w 10000"/>
                  <a:gd name="connsiteY111" fmla="*/ 5602 h 10000"/>
                  <a:gd name="connsiteX112" fmla="*/ 6151 w 10000"/>
                  <a:gd name="connsiteY112" fmla="*/ 5288 h 10000"/>
                  <a:gd name="connsiteX113" fmla="*/ 5953 w 10000"/>
                  <a:gd name="connsiteY113" fmla="*/ 5314 h 10000"/>
                  <a:gd name="connsiteX114" fmla="*/ 6111 w 10000"/>
                  <a:gd name="connsiteY114" fmla="*/ 5523 h 10000"/>
                  <a:gd name="connsiteX115" fmla="*/ 6151 w 10000"/>
                  <a:gd name="connsiteY115" fmla="*/ 5681 h 10000"/>
                  <a:gd name="connsiteX116" fmla="*/ 5754 w 10000"/>
                  <a:gd name="connsiteY116" fmla="*/ 5969 h 10000"/>
                  <a:gd name="connsiteX117" fmla="*/ 5675 w 10000"/>
                  <a:gd name="connsiteY117" fmla="*/ 6126 h 10000"/>
                  <a:gd name="connsiteX118" fmla="*/ 5636 w 10000"/>
                  <a:gd name="connsiteY118" fmla="*/ 6256 h 10000"/>
                  <a:gd name="connsiteX119" fmla="*/ 5595 w 10000"/>
                  <a:gd name="connsiteY119" fmla="*/ 6308 h 10000"/>
                  <a:gd name="connsiteX120" fmla="*/ 5516 w 10000"/>
                  <a:gd name="connsiteY120" fmla="*/ 6414 h 10000"/>
                  <a:gd name="connsiteX121" fmla="*/ 5278 w 10000"/>
                  <a:gd name="connsiteY121" fmla="*/ 6492 h 10000"/>
                  <a:gd name="connsiteX122" fmla="*/ 5357 w 10000"/>
                  <a:gd name="connsiteY122" fmla="*/ 6675 h 10000"/>
                  <a:gd name="connsiteX123" fmla="*/ 5317 w 10000"/>
                  <a:gd name="connsiteY123" fmla="*/ 6727 h 10000"/>
                  <a:gd name="connsiteX124" fmla="*/ 5000 w 10000"/>
                  <a:gd name="connsiteY124" fmla="*/ 6885 h 10000"/>
                  <a:gd name="connsiteX125" fmla="*/ 4683 w 10000"/>
                  <a:gd name="connsiteY125" fmla="*/ 6859 h 10000"/>
                  <a:gd name="connsiteX126" fmla="*/ 4961 w 10000"/>
                  <a:gd name="connsiteY126" fmla="*/ 6963 h 10000"/>
                  <a:gd name="connsiteX127" fmla="*/ 4961 w 10000"/>
                  <a:gd name="connsiteY127" fmla="*/ 7277 h 10000"/>
                  <a:gd name="connsiteX128" fmla="*/ 4603 w 10000"/>
                  <a:gd name="connsiteY128" fmla="*/ 7356 h 10000"/>
                  <a:gd name="connsiteX129" fmla="*/ 4524 w 10000"/>
                  <a:gd name="connsiteY129" fmla="*/ 7225 h 10000"/>
                  <a:gd name="connsiteX130" fmla="*/ 4484 w 10000"/>
                  <a:gd name="connsiteY130" fmla="*/ 7121 h 10000"/>
                  <a:gd name="connsiteX131" fmla="*/ 4128 w 10000"/>
                  <a:gd name="connsiteY131" fmla="*/ 7199 h 10000"/>
                  <a:gd name="connsiteX132" fmla="*/ 4286 w 10000"/>
                  <a:gd name="connsiteY132" fmla="*/ 7304 h 10000"/>
                  <a:gd name="connsiteX133" fmla="*/ 4405 w 10000"/>
                  <a:gd name="connsiteY133" fmla="*/ 7408 h 10000"/>
                  <a:gd name="connsiteX134" fmla="*/ 4563 w 10000"/>
                  <a:gd name="connsiteY134" fmla="*/ 7670 h 10000"/>
                  <a:gd name="connsiteX135" fmla="*/ 4762 w 10000"/>
                  <a:gd name="connsiteY135" fmla="*/ 7618 h 10000"/>
                  <a:gd name="connsiteX136" fmla="*/ 4921 w 10000"/>
                  <a:gd name="connsiteY136" fmla="*/ 7827 h 10000"/>
                  <a:gd name="connsiteX137" fmla="*/ 5040 w 10000"/>
                  <a:gd name="connsiteY137" fmla="*/ 7879 h 10000"/>
                  <a:gd name="connsiteX138" fmla="*/ 5317 w 10000"/>
                  <a:gd name="connsiteY138" fmla="*/ 7853 h 10000"/>
                  <a:gd name="connsiteX139" fmla="*/ 5437 w 10000"/>
                  <a:gd name="connsiteY139" fmla="*/ 7984 h 10000"/>
                  <a:gd name="connsiteX140" fmla="*/ 5556 w 10000"/>
                  <a:gd name="connsiteY140" fmla="*/ 8115 h 10000"/>
                  <a:gd name="connsiteX141" fmla="*/ 6111 w 10000"/>
                  <a:gd name="connsiteY141" fmla="*/ 7932 h 10000"/>
                  <a:gd name="connsiteX142" fmla="*/ 6111 w 10000"/>
                  <a:gd name="connsiteY142" fmla="*/ 7853 h 10000"/>
                  <a:gd name="connsiteX143" fmla="*/ 5953 w 10000"/>
                  <a:gd name="connsiteY143" fmla="*/ 7696 h 10000"/>
                  <a:gd name="connsiteX144" fmla="*/ 6151 w 10000"/>
                  <a:gd name="connsiteY144" fmla="*/ 7540 h 10000"/>
                  <a:gd name="connsiteX145" fmla="*/ 6032 w 10000"/>
                  <a:gd name="connsiteY145" fmla="*/ 7356 h 10000"/>
                  <a:gd name="connsiteX146" fmla="*/ 6151 w 10000"/>
                  <a:gd name="connsiteY146" fmla="*/ 7277 h 10000"/>
                  <a:gd name="connsiteX147" fmla="*/ 6310 w 10000"/>
                  <a:gd name="connsiteY147" fmla="*/ 7460 h 10000"/>
                  <a:gd name="connsiteX148" fmla="*/ 6231 w 10000"/>
                  <a:gd name="connsiteY148" fmla="*/ 7566 h 10000"/>
                  <a:gd name="connsiteX149" fmla="*/ 6587 w 10000"/>
                  <a:gd name="connsiteY149" fmla="*/ 7618 h 10000"/>
                  <a:gd name="connsiteX150" fmla="*/ 6746 w 10000"/>
                  <a:gd name="connsiteY150" fmla="*/ 7696 h 10000"/>
                  <a:gd name="connsiteX151" fmla="*/ 6905 w 10000"/>
                  <a:gd name="connsiteY151" fmla="*/ 7906 h 10000"/>
                  <a:gd name="connsiteX152" fmla="*/ 6667 w 10000"/>
                  <a:gd name="connsiteY152" fmla="*/ 8089 h 10000"/>
                  <a:gd name="connsiteX153" fmla="*/ 6270 w 10000"/>
                  <a:gd name="connsiteY153" fmla="*/ 8219 h 10000"/>
                  <a:gd name="connsiteX154" fmla="*/ 6191 w 10000"/>
                  <a:gd name="connsiteY154" fmla="*/ 8377 h 10000"/>
                  <a:gd name="connsiteX155" fmla="*/ 5953 w 10000"/>
                  <a:gd name="connsiteY155" fmla="*/ 8455 h 10000"/>
                  <a:gd name="connsiteX156" fmla="*/ 6071 w 10000"/>
                  <a:gd name="connsiteY156" fmla="*/ 8612 h 10000"/>
                  <a:gd name="connsiteX157" fmla="*/ 6310 w 10000"/>
                  <a:gd name="connsiteY157" fmla="*/ 8612 h 10000"/>
                  <a:gd name="connsiteX158" fmla="*/ 6349 w 10000"/>
                  <a:gd name="connsiteY158" fmla="*/ 8612 h 10000"/>
                  <a:gd name="connsiteX159" fmla="*/ 6508 w 10000"/>
                  <a:gd name="connsiteY159" fmla="*/ 8900 h 10000"/>
                  <a:gd name="connsiteX160" fmla="*/ 6587 w 10000"/>
                  <a:gd name="connsiteY160" fmla="*/ 8612 h 10000"/>
                  <a:gd name="connsiteX161" fmla="*/ 6786 w 10000"/>
                  <a:gd name="connsiteY161" fmla="*/ 8560 h 10000"/>
                  <a:gd name="connsiteX162" fmla="*/ 6985 w 10000"/>
                  <a:gd name="connsiteY162" fmla="*/ 8638 h 10000"/>
                  <a:gd name="connsiteX163" fmla="*/ 6985 w 10000"/>
                  <a:gd name="connsiteY163" fmla="*/ 8665 h 10000"/>
                  <a:gd name="connsiteX164" fmla="*/ 7183 w 10000"/>
                  <a:gd name="connsiteY164" fmla="*/ 8612 h 10000"/>
                  <a:gd name="connsiteX165" fmla="*/ 7302 w 10000"/>
                  <a:gd name="connsiteY165" fmla="*/ 8796 h 10000"/>
                  <a:gd name="connsiteX166" fmla="*/ 6905 w 10000"/>
                  <a:gd name="connsiteY166" fmla="*/ 8691 h 10000"/>
                  <a:gd name="connsiteX167" fmla="*/ 6825 w 10000"/>
                  <a:gd name="connsiteY167" fmla="*/ 8718 h 10000"/>
                  <a:gd name="connsiteX168" fmla="*/ 6786 w 10000"/>
                  <a:gd name="connsiteY168" fmla="*/ 8926 h 10000"/>
                  <a:gd name="connsiteX169" fmla="*/ 6746 w 10000"/>
                  <a:gd name="connsiteY169" fmla="*/ 9058 h 10000"/>
                  <a:gd name="connsiteX170" fmla="*/ 7064 w 10000"/>
                  <a:gd name="connsiteY170" fmla="*/ 9031 h 10000"/>
                  <a:gd name="connsiteX171" fmla="*/ 7144 w 10000"/>
                  <a:gd name="connsiteY171" fmla="*/ 9110 h 10000"/>
                  <a:gd name="connsiteX172" fmla="*/ 7183 w 10000"/>
                  <a:gd name="connsiteY172" fmla="*/ 8953 h 10000"/>
                  <a:gd name="connsiteX173" fmla="*/ 7302 w 10000"/>
                  <a:gd name="connsiteY173" fmla="*/ 8744 h 10000"/>
                  <a:gd name="connsiteX174" fmla="*/ 7579 w 10000"/>
                  <a:gd name="connsiteY174" fmla="*/ 9136 h 10000"/>
                  <a:gd name="connsiteX175" fmla="*/ 7857 w 10000"/>
                  <a:gd name="connsiteY175" fmla="*/ 9188 h 10000"/>
                  <a:gd name="connsiteX176" fmla="*/ 8095 w 10000"/>
                  <a:gd name="connsiteY17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00 w 10000"/>
                  <a:gd name="connsiteY105" fmla="*/ 5183 h 10000"/>
                  <a:gd name="connsiteX106" fmla="*/ 7540 w 10000"/>
                  <a:gd name="connsiteY106" fmla="*/ 5314 h 10000"/>
                  <a:gd name="connsiteX107" fmla="*/ 7619 w 10000"/>
                  <a:gd name="connsiteY107" fmla="*/ 5497 h 10000"/>
                  <a:gd name="connsiteX108" fmla="*/ 7183 w 10000"/>
                  <a:gd name="connsiteY108" fmla="*/ 5602 h 10000"/>
                  <a:gd name="connsiteX109" fmla="*/ 6985 w 10000"/>
                  <a:gd name="connsiteY109" fmla="*/ 5497 h 10000"/>
                  <a:gd name="connsiteX110" fmla="*/ 6429 w 10000"/>
                  <a:gd name="connsiteY110" fmla="*/ 5602 h 10000"/>
                  <a:gd name="connsiteX111" fmla="*/ 6151 w 10000"/>
                  <a:gd name="connsiteY111" fmla="*/ 5288 h 10000"/>
                  <a:gd name="connsiteX112" fmla="*/ 5953 w 10000"/>
                  <a:gd name="connsiteY112" fmla="*/ 5314 h 10000"/>
                  <a:gd name="connsiteX113" fmla="*/ 6111 w 10000"/>
                  <a:gd name="connsiteY113" fmla="*/ 5523 h 10000"/>
                  <a:gd name="connsiteX114" fmla="*/ 6151 w 10000"/>
                  <a:gd name="connsiteY114" fmla="*/ 5681 h 10000"/>
                  <a:gd name="connsiteX115" fmla="*/ 5754 w 10000"/>
                  <a:gd name="connsiteY115" fmla="*/ 5969 h 10000"/>
                  <a:gd name="connsiteX116" fmla="*/ 5675 w 10000"/>
                  <a:gd name="connsiteY116" fmla="*/ 6126 h 10000"/>
                  <a:gd name="connsiteX117" fmla="*/ 5636 w 10000"/>
                  <a:gd name="connsiteY117" fmla="*/ 6256 h 10000"/>
                  <a:gd name="connsiteX118" fmla="*/ 5595 w 10000"/>
                  <a:gd name="connsiteY118" fmla="*/ 6308 h 10000"/>
                  <a:gd name="connsiteX119" fmla="*/ 5516 w 10000"/>
                  <a:gd name="connsiteY119" fmla="*/ 6414 h 10000"/>
                  <a:gd name="connsiteX120" fmla="*/ 5278 w 10000"/>
                  <a:gd name="connsiteY120" fmla="*/ 6492 h 10000"/>
                  <a:gd name="connsiteX121" fmla="*/ 5357 w 10000"/>
                  <a:gd name="connsiteY121" fmla="*/ 6675 h 10000"/>
                  <a:gd name="connsiteX122" fmla="*/ 5317 w 10000"/>
                  <a:gd name="connsiteY122" fmla="*/ 6727 h 10000"/>
                  <a:gd name="connsiteX123" fmla="*/ 5000 w 10000"/>
                  <a:gd name="connsiteY123" fmla="*/ 6885 h 10000"/>
                  <a:gd name="connsiteX124" fmla="*/ 4683 w 10000"/>
                  <a:gd name="connsiteY124" fmla="*/ 6859 h 10000"/>
                  <a:gd name="connsiteX125" fmla="*/ 4961 w 10000"/>
                  <a:gd name="connsiteY125" fmla="*/ 6963 h 10000"/>
                  <a:gd name="connsiteX126" fmla="*/ 4961 w 10000"/>
                  <a:gd name="connsiteY126" fmla="*/ 7277 h 10000"/>
                  <a:gd name="connsiteX127" fmla="*/ 4603 w 10000"/>
                  <a:gd name="connsiteY127" fmla="*/ 7356 h 10000"/>
                  <a:gd name="connsiteX128" fmla="*/ 4524 w 10000"/>
                  <a:gd name="connsiteY128" fmla="*/ 7225 h 10000"/>
                  <a:gd name="connsiteX129" fmla="*/ 4484 w 10000"/>
                  <a:gd name="connsiteY129" fmla="*/ 7121 h 10000"/>
                  <a:gd name="connsiteX130" fmla="*/ 4128 w 10000"/>
                  <a:gd name="connsiteY130" fmla="*/ 7199 h 10000"/>
                  <a:gd name="connsiteX131" fmla="*/ 4286 w 10000"/>
                  <a:gd name="connsiteY131" fmla="*/ 7304 h 10000"/>
                  <a:gd name="connsiteX132" fmla="*/ 4405 w 10000"/>
                  <a:gd name="connsiteY132" fmla="*/ 7408 h 10000"/>
                  <a:gd name="connsiteX133" fmla="*/ 4563 w 10000"/>
                  <a:gd name="connsiteY133" fmla="*/ 7670 h 10000"/>
                  <a:gd name="connsiteX134" fmla="*/ 4762 w 10000"/>
                  <a:gd name="connsiteY134" fmla="*/ 7618 h 10000"/>
                  <a:gd name="connsiteX135" fmla="*/ 4921 w 10000"/>
                  <a:gd name="connsiteY135" fmla="*/ 7827 h 10000"/>
                  <a:gd name="connsiteX136" fmla="*/ 5040 w 10000"/>
                  <a:gd name="connsiteY136" fmla="*/ 7879 h 10000"/>
                  <a:gd name="connsiteX137" fmla="*/ 5317 w 10000"/>
                  <a:gd name="connsiteY137" fmla="*/ 7853 h 10000"/>
                  <a:gd name="connsiteX138" fmla="*/ 5437 w 10000"/>
                  <a:gd name="connsiteY138" fmla="*/ 7984 h 10000"/>
                  <a:gd name="connsiteX139" fmla="*/ 5556 w 10000"/>
                  <a:gd name="connsiteY139" fmla="*/ 8115 h 10000"/>
                  <a:gd name="connsiteX140" fmla="*/ 6111 w 10000"/>
                  <a:gd name="connsiteY140" fmla="*/ 7932 h 10000"/>
                  <a:gd name="connsiteX141" fmla="*/ 6111 w 10000"/>
                  <a:gd name="connsiteY141" fmla="*/ 7853 h 10000"/>
                  <a:gd name="connsiteX142" fmla="*/ 5953 w 10000"/>
                  <a:gd name="connsiteY142" fmla="*/ 7696 h 10000"/>
                  <a:gd name="connsiteX143" fmla="*/ 6151 w 10000"/>
                  <a:gd name="connsiteY143" fmla="*/ 7540 h 10000"/>
                  <a:gd name="connsiteX144" fmla="*/ 6032 w 10000"/>
                  <a:gd name="connsiteY144" fmla="*/ 7356 h 10000"/>
                  <a:gd name="connsiteX145" fmla="*/ 6151 w 10000"/>
                  <a:gd name="connsiteY145" fmla="*/ 7277 h 10000"/>
                  <a:gd name="connsiteX146" fmla="*/ 6310 w 10000"/>
                  <a:gd name="connsiteY146" fmla="*/ 7460 h 10000"/>
                  <a:gd name="connsiteX147" fmla="*/ 6231 w 10000"/>
                  <a:gd name="connsiteY147" fmla="*/ 7566 h 10000"/>
                  <a:gd name="connsiteX148" fmla="*/ 6587 w 10000"/>
                  <a:gd name="connsiteY148" fmla="*/ 7618 h 10000"/>
                  <a:gd name="connsiteX149" fmla="*/ 6746 w 10000"/>
                  <a:gd name="connsiteY149" fmla="*/ 7696 h 10000"/>
                  <a:gd name="connsiteX150" fmla="*/ 6905 w 10000"/>
                  <a:gd name="connsiteY150" fmla="*/ 7906 h 10000"/>
                  <a:gd name="connsiteX151" fmla="*/ 6667 w 10000"/>
                  <a:gd name="connsiteY151" fmla="*/ 8089 h 10000"/>
                  <a:gd name="connsiteX152" fmla="*/ 6270 w 10000"/>
                  <a:gd name="connsiteY152" fmla="*/ 8219 h 10000"/>
                  <a:gd name="connsiteX153" fmla="*/ 6191 w 10000"/>
                  <a:gd name="connsiteY153" fmla="*/ 8377 h 10000"/>
                  <a:gd name="connsiteX154" fmla="*/ 5953 w 10000"/>
                  <a:gd name="connsiteY154" fmla="*/ 8455 h 10000"/>
                  <a:gd name="connsiteX155" fmla="*/ 6071 w 10000"/>
                  <a:gd name="connsiteY155" fmla="*/ 8612 h 10000"/>
                  <a:gd name="connsiteX156" fmla="*/ 6310 w 10000"/>
                  <a:gd name="connsiteY156" fmla="*/ 8612 h 10000"/>
                  <a:gd name="connsiteX157" fmla="*/ 6349 w 10000"/>
                  <a:gd name="connsiteY157" fmla="*/ 8612 h 10000"/>
                  <a:gd name="connsiteX158" fmla="*/ 6508 w 10000"/>
                  <a:gd name="connsiteY158" fmla="*/ 8900 h 10000"/>
                  <a:gd name="connsiteX159" fmla="*/ 6587 w 10000"/>
                  <a:gd name="connsiteY159" fmla="*/ 8612 h 10000"/>
                  <a:gd name="connsiteX160" fmla="*/ 6786 w 10000"/>
                  <a:gd name="connsiteY160" fmla="*/ 8560 h 10000"/>
                  <a:gd name="connsiteX161" fmla="*/ 6985 w 10000"/>
                  <a:gd name="connsiteY161" fmla="*/ 8638 h 10000"/>
                  <a:gd name="connsiteX162" fmla="*/ 6985 w 10000"/>
                  <a:gd name="connsiteY162" fmla="*/ 8665 h 10000"/>
                  <a:gd name="connsiteX163" fmla="*/ 7183 w 10000"/>
                  <a:gd name="connsiteY163" fmla="*/ 8612 h 10000"/>
                  <a:gd name="connsiteX164" fmla="*/ 7302 w 10000"/>
                  <a:gd name="connsiteY164" fmla="*/ 8796 h 10000"/>
                  <a:gd name="connsiteX165" fmla="*/ 6905 w 10000"/>
                  <a:gd name="connsiteY165" fmla="*/ 8691 h 10000"/>
                  <a:gd name="connsiteX166" fmla="*/ 6825 w 10000"/>
                  <a:gd name="connsiteY166" fmla="*/ 8718 h 10000"/>
                  <a:gd name="connsiteX167" fmla="*/ 6786 w 10000"/>
                  <a:gd name="connsiteY167" fmla="*/ 8926 h 10000"/>
                  <a:gd name="connsiteX168" fmla="*/ 6746 w 10000"/>
                  <a:gd name="connsiteY168" fmla="*/ 9058 h 10000"/>
                  <a:gd name="connsiteX169" fmla="*/ 7064 w 10000"/>
                  <a:gd name="connsiteY169" fmla="*/ 9031 h 10000"/>
                  <a:gd name="connsiteX170" fmla="*/ 7144 w 10000"/>
                  <a:gd name="connsiteY170" fmla="*/ 9110 h 10000"/>
                  <a:gd name="connsiteX171" fmla="*/ 7183 w 10000"/>
                  <a:gd name="connsiteY171" fmla="*/ 8953 h 10000"/>
                  <a:gd name="connsiteX172" fmla="*/ 7302 w 10000"/>
                  <a:gd name="connsiteY172" fmla="*/ 8744 h 10000"/>
                  <a:gd name="connsiteX173" fmla="*/ 7579 w 10000"/>
                  <a:gd name="connsiteY173" fmla="*/ 9136 h 10000"/>
                  <a:gd name="connsiteX174" fmla="*/ 7857 w 10000"/>
                  <a:gd name="connsiteY174" fmla="*/ 9188 h 10000"/>
                  <a:gd name="connsiteX175" fmla="*/ 8095 w 10000"/>
                  <a:gd name="connsiteY17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382 w 10000"/>
                  <a:gd name="connsiteY101" fmla="*/ 4764 h 10000"/>
                  <a:gd name="connsiteX102" fmla="*/ 7659 w 10000"/>
                  <a:gd name="connsiteY102" fmla="*/ 4896 h 10000"/>
                  <a:gd name="connsiteX103" fmla="*/ 7739 w 10000"/>
                  <a:gd name="connsiteY103" fmla="*/ 5078 h 10000"/>
                  <a:gd name="connsiteX104" fmla="*/ 7500 w 10000"/>
                  <a:gd name="connsiteY104" fmla="*/ 5183 h 10000"/>
                  <a:gd name="connsiteX105" fmla="*/ 7540 w 10000"/>
                  <a:gd name="connsiteY105" fmla="*/ 5314 h 10000"/>
                  <a:gd name="connsiteX106" fmla="*/ 7619 w 10000"/>
                  <a:gd name="connsiteY106" fmla="*/ 5497 h 10000"/>
                  <a:gd name="connsiteX107" fmla="*/ 7183 w 10000"/>
                  <a:gd name="connsiteY107" fmla="*/ 5602 h 10000"/>
                  <a:gd name="connsiteX108" fmla="*/ 6985 w 10000"/>
                  <a:gd name="connsiteY108" fmla="*/ 5497 h 10000"/>
                  <a:gd name="connsiteX109" fmla="*/ 6429 w 10000"/>
                  <a:gd name="connsiteY109" fmla="*/ 5602 h 10000"/>
                  <a:gd name="connsiteX110" fmla="*/ 6151 w 10000"/>
                  <a:gd name="connsiteY110" fmla="*/ 5288 h 10000"/>
                  <a:gd name="connsiteX111" fmla="*/ 5953 w 10000"/>
                  <a:gd name="connsiteY111" fmla="*/ 5314 h 10000"/>
                  <a:gd name="connsiteX112" fmla="*/ 6111 w 10000"/>
                  <a:gd name="connsiteY112" fmla="*/ 5523 h 10000"/>
                  <a:gd name="connsiteX113" fmla="*/ 6151 w 10000"/>
                  <a:gd name="connsiteY113" fmla="*/ 5681 h 10000"/>
                  <a:gd name="connsiteX114" fmla="*/ 5754 w 10000"/>
                  <a:gd name="connsiteY114" fmla="*/ 5969 h 10000"/>
                  <a:gd name="connsiteX115" fmla="*/ 5675 w 10000"/>
                  <a:gd name="connsiteY115" fmla="*/ 6126 h 10000"/>
                  <a:gd name="connsiteX116" fmla="*/ 5636 w 10000"/>
                  <a:gd name="connsiteY116" fmla="*/ 6256 h 10000"/>
                  <a:gd name="connsiteX117" fmla="*/ 5595 w 10000"/>
                  <a:gd name="connsiteY117" fmla="*/ 6308 h 10000"/>
                  <a:gd name="connsiteX118" fmla="*/ 5516 w 10000"/>
                  <a:gd name="connsiteY118" fmla="*/ 6414 h 10000"/>
                  <a:gd name="connsiteX119" fmla="*/ 5278 w 10000"/>
                  <a:gd name="connsiteY119" fmla="*/ 6492 h 10000"/>
                  <a:gd name="connsiteX120" fmla="*/ 5357 w 10000"/>
                  <a:gd name="connsiteY120" fmla="*/ 6675 h 10000"/>
                  <a:gd name="connsiteX121" fmla="*/ 5317 w 10000"/>
                  <a:gd name="connsiteY121" fmla="*/ 6727 h 10000"/>
                  <a:gd name="connsiteX122" fmla="*/ 5000 w 10000"/>
                  <a:gd name="connsiteY122" fmla="*/ 6885 h 10000"/>
                  <a:gd name="connsiteX123" fmla="*/ 4683 w 10000"/>
                  <a:gd name="connsiteY123" fmla="*/ 6859 h 10000"/>
                  <a:gd name="connsiteX124" fmla="*/ 4961 w 10000"/>
                  <a:gd name="connsiteY124" fmla="*/ 6963 h 10000"/>
                  <a:gd name="connsiteX125" fmla="*/ 4961 w 10000"/>
                  <a:gd name="connsiteY125" fmla="*/ 7277 h 10000"/>
                  <a:gd name="connsiteX126" fmla="*/ 4603 w 10000"/>
                  <a:gd name="connsiteY126" fmla="*/ 7356 h 10000"/>
                  <a:gd name="connsiteX127" fmla="*/ 4524 w 10000"/>
                  <a:gd name="connsiteY127" fmla="*/ 7225 h 10000"/>
                  <a:gd name="connsiteX128" fmla="*/ 4484 w 10000"/>
                  <a:gd name="connsiteY128" fmla="*/ 7121 h 10000"/>
                  <a:gd name="connsiteX129" fmla="*/ 4128 w 10000"/>
                  <a:gd name="connsiteY129" fmla="*/ 7199 h 10000"/>
                  <a:gd name="connsiteX130" fmla="*/ 4286 w 10000"/>
                  <a:gd name="connsiteY130" fmla="*/ 7304 h 10000"/>
                  <a:gd name="connsiteX131" fmla="*/ 4405 w 10000"/>
                  <a:gd name="connsiteY131" fmla="*/ 7408 h 10000"/>
                  <a:gd name="connsiteX132" fmla="*/ 4563 w 10000"/>
                  <a:gd name="connsiteY132" fmla="*/ 7670 h 10000"/>
                  <a:gd name="connsiteX133" fmla="*/ 4762 w 10000"/>
                  <a:gd name="connsiteY133" fmla="*/ 7618 h 10000"/>
                  <a:gd name="connsiteX134" fmla="*/ 4921 w 10000"/>
                  <a:gd name="connsiteY134" fmla="*/ 7827 h 10000"/>
                  <a:gd name="connsiteX135" fmla="*/ 5040 w 10000"/>
                  <a:gd name="connsiteY135" fmla="*/ 7879 h 10000"/>
                  <a:gd name="connsiteX136" fmla="*/ 5317 w 10000"/>
                  <a:gd name="connsiteY136" fmla="*/ 7853 h 10000"/>
                  <a:gd name="connsiteX137" fmla="*/ 5437 w 10000"/>
                  <a:gd name="connsiteY137" fmla="*/ 7984 h 10000"/>
                  <a:gd name="connsiteX138" fmla="*/ 5556 w 10000"/>
                  <a:gd name="connsiteY138" fmla="*/ 8115 h 10000"/>
                  <a:gd name="connsiteX139" fmla="*/ 6111 w 10000"/>
                  <a:gd name="connsiteY139" fmla="*/ 7932 h 10000"/>
                  <a:gd name="connsiteX140" fmla="*/ 6111 w 10000"/>
                  <a:gd name="connsiteY140" fmla="*/ 7853 h 10000"/>
                  <a:gd name="connsiteX141" fmla="*/ 5953 w 10000"/>
                  <a:gd name="connsiteY141" fmla="*/ 7696 h 10000"/>
                  <a:gd name="connsiteX142" fmla="*/ 6151 w 10000"/>
                  <a:gd name="connsiteY142" fmla="*/ 7540 h 10000"/>
                  <a:gd name="connsiteX143" fmla="*/ 6032 w 10000"/>
                  <a:gd name="connsiteY143" fmla="*/ 7356 h 10000"/>
                  <a:gd name="connsiteX144" fmla="*/ 6151 w 10000"/>
                  <a:gd name="connsiteY144" fmla="*/ 7277 h 10000"/>
                  <a:gd name="connsiteX145" fmla="*/ 6310 w 10000"/>
                  <a:gd name="connsiteY145" fmla="*/ 7460 h 10000"/>
                  <a:gd name="connsiteX146" fmla="*/ 6231 w 10000"/>
                  <a:gd name="connsiteY146" fmla="*/ 7566 h 10000"/>
                  <a:gd name="connsiteX147" fmla="*/ 6587 w 10000"/>
                  <a:gd name="connsiteY147" fmla="*/ 7618 h 10000"/>
                  <a:gd name="connsiteX148" fmla="*/ 6746 w 10000"/>
                  <a:gd name="connsiteY148" fmla="*/ 7696 h 10000"/>
                  <a:gd name="connsiteX149" fmla="*/ 6905 w 10000"/>
                  <a:gd name="connsiteY149" fmla="*/ 7906 h 10000"/>
                  <a:gd name="connsiteX150" fmla="*/ 6667 w 10000"/>
                  <a:gd name="connsiteY150" fmla="*/ 8089 h 10000"/>
                  <a:gd name="connsiteX151" fmla="*/ 6270 w 10000"/>
                  <a:gd name="connsiteY151" fmla="*/ 8219 h 10000"/>
                  <a:gd name="connsiteX152" fmla="*/ 6191 w 10000"/>
                  <a:gd name="connsiteY152" fmla="*/ 8377 h 10000"/>
                  <a:gd name="connsiteX153" fmla="*/ 5953 w 10000"/>
                  <a:gd name="connsiteY153" fmla="*/ 8455 h 10000"/>
                  <a:gd name="connsiteX154" fmla="*/ 6071 w 10000"/>
                  <a:gd name="connsiteY154" fmla="*/ 8612 h 10000"/>
                  <a:gd name="connsiteX155" fmla="*/ 6310 w 10000"/>
                  <a:gd name="connsiteY155" fmla="*/ 8612 h 10000"/>
                  <a:gd name="connsiteX156" fmla="*/ 6349 w 10000"/>
                  <a:gd name="connsiteY156" fmla="*/ 8612 h 10000"/>
                  <a:gd name="connsiteX157" fmla="*/ 6508 w 10000"/>
                  <a:gd name="connsiteY157" fmla="*/ 8900 h 10000"/>
                  <a:gd name="connsiteX158" fmla="*/ 6587 w 10000"/>
                  <a:gd name="connsiteY158" fmla="*/ 8612 h 10000"/>
                  <a:gd name="connsiteX159" fmla="*/ 6786 w 10000"/>
                  <a:gd name="connsiteY159" fmla="*/ 8560 h 10000"/>
                  <a:gd name="connsiteX160" fmla="*/ 6985 w 10000"/>
                  <a:gd name="connsiteY160" fmla="*/ 8638 h 10000"/>
                  <a:gd name="connsiteX161" fmla="*/ 6985 w 10000"/>
                  <a:gd name="connsiteY161" fmla="*/ 8665 h 10000"/>
                  <a:gd name="connsiteX162" fmla="*/ 7183 w 10000"/>
                  <a:gd name="connsiteY162" fmla="*/ 8612 h 10000"/>
                  <a:gd name="connsiteX163" fmla="*/ 7302 w 10000"/>
                  <a:gd name="connsiteY163" fmla="*/ 8796 h 10000"/>
                  <a:gd name="connsiteX164" fmla="*/ 6905 w 10000"/>
                  <a:gd name="connsiteY164" fmla="*/ 8691 h 10000"/>
                  <a:gd name="connsiteX165" fmla="*/ 6825 w 10000"/>
                  <a:gd name="connsiteY165" fmla="*/ 8718 h 10000"/>
                  <a:gd name="connsiteX166" fmla="*/ 6786 w 10000"/>
                  <a:gd name="connsiteY166" fmla="*/ 8926 h 10000"/>
                  <a:gd name="connsiteX167" fmla="*/ 6746 w 10000"/>
                  <a:gd name="connsiteY167" fmla="*/ 9058 h 10000"/>
                  <a:gd name="connsiteX168" fmla="*/ 7064 w 10000"/>
                  <a:gd name="connsiteY168" fmla="*/ 9031 h 10000"/>
                  <a:gd name="connsiteX169" fmla="*/ 7144 w 10000"/>
                  <a:gd name="connsiteY169" fmla="*/ 9110 h 10000"/>
                  <a:gd name="connsiteX170" fmla="*/ 7183 w 10000"/>
                  <a:gd name="connsiteY170" fmla="*/ 8953 h 10000"/>
                  <a:gd name="connsiteX171" fmla="*/ 7302 w 10000"/>
                  <a:gd name="connsiteY171" fmla="*/ 8744 h 10000"/>
                  <a:gd name="connsiteX172" fmla="*/ 7579 w 10000"/>
                  <a:gd name="connsiteY172" fmla="*/ 9136 h 10000"/>
                  <a:gd name="connsiteX173" fmla="*/ 7857 w 10000"/>
                  <a:gd name="connsiteY173" fmla="*/ 9188 h 10000"/>
                  <a:gd name="connsiteX174" fmla="*/ 8095 w 10000"/>
                  <a:gd name="connsiteY17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659 w 10000"/>
                  <a:gd name="connsiteY101" fmla="*/ 4896 h 10000"/>
                  <a:gd name="connsiteX102" fmla="*/ 7739 w 10000"/>
                  <a:gd name="connsiteY102" fmla="*/ 5078 h 10000"/>
                  <a:gd name="connsiteX103" fmla="*/ 7500 w 10000"/>
                  <a:gd name="connsiteY103" fmla="*/ 5183 h 10000"/>
                  <a:gd name="connsiteX104" fmla="*/ 7540 w 10000"/>
                  <a:gd name="connsiteY104" fmla="*/ 5314 h 10000"/>
                  <a:gd name="connsiteX105" fmla="*/ 7619 w 10000"/>
                  <a:gd name="connsiteY105" fmla="*/ 5497 h 10000"/>
                  <a:gd name="connsiteX106" fmla="*/ 7183 w 10000"/>
                  <a:gd name="connsiteY106" fmla="*/ 5602 h 10000"/>
                  <a:gd name="connsiteX107" fmla="*/ 6985 w 10000"/>
                  <a:gd name="connsiteY107" fmla="*/ 5497 h 10000"/>
                  <a:gd name="connsiteX108" fmla="*/ 6429 w 10000"/>
                  <a:gd name="connsiteY108" fmla="*/ 5602 h 10000"/>
                  <a:gd name="connsiteX109" fmla="*/ 6151 w 10000"/>
                  <a:gd name="connsiteY109" fmla="*/ 5288 h 10000"/>
                  <a:gd name="connsiteX110" fmla="*/ 5953 w 10000"/>
                  <a:gd name="connsiteY110" fmla="*/ 5314 h 10000"/>
                  <a:gd name="connsiteX111" fmla="*/ 6111 w 10000"/>
                  <a:gd name="connsiteY111" fmla="*/ 5523 h 10000"/>
                  <a:gd name="connsiteX112" fmla="*/ 6151 w 10000"/>
                  <a:gd name="connsiteY112" fmla="*/ 5681 h 10000"/>
                  <a:gd name="connsiteX113" fmla="*/ 5754 w 10000"/>
                  <a:gd name="connsiteY113" fmla="*/ 5969 h 10000"/>
                  <a:gd name="connsiteX114" fmla="*/ 5675 w 10000"/>
                  <a:gd name="connsiteY114" fmla="*/ 6126 h 10000"/>
                  <a:gd name="connsiteX115" fmla="*/ 5636 w 10000"/>
                  <a:gd name="connsiteY115" fmla="*/ 6256 h 10000"/>
                  <a:gd name="connsiteX116" fmla="*/ 5595 w 10000"/>
                  <a:gd name="connsiteY116" fmla="*/ 6308 h 10000"/>
                  <a:gd name="connsiteX117" fmla="*/ 5516 w 10000"/>
                  <a:gd name="connsiteY117" fmla="*/ 6414 h 10000"/>
                  <a:gd name="connsiteX118" fmla="*/ 5278 w 10000"/>
                  <a:gd name="connsiteY118" fmla="*/ 6492 h 10000"/>
                  <a:gd name="connsiteX119" fmla="*/ 5357 w 10000"/>
                  <a:gd name="connsiteY119" fmla="*/ 6675 h 10000"/>
                  <a:gd name="connsiteX120" fmla="*/ 5317 w 10000"/>
                  <a:gd name="connsiteY120" fmla="*/ 6727 h 10000"/>
                  <a:gd name="connsiteX121" fmla="*/ 5000 w 10000"/>
                  <a:gd name="connsiteY121" fmla="*/ 6885 h 10000"/>
                  <a:gd name="connsiteX122" fmla="*/ 4683 w 10000"/>
                  <a:gd name="connsiteY122" fmla="*/ 6859 h 10000"/>
                  <a:gd name="connsiteX123" fmla="*/ 4961 w 10000"/>
                  <a:gd name="connsiteY123" fmla="*/ 6963 h 10000"/>
                  <a:gd name="connsiteX124" fmla="*/ 4961 w 10000"/>
                  <a:gd name="connsiteY124" fmla="*/ 7277 h 10000"/>
                  <a:gd name="connsiteX125" fmla="*/ 4603 w 10000"/>
                  <a:gd name="connsiteY125" fmla="*/ 7356 h 10000"/>
                  <a:gd name="connsiteX126" fmla="*/ 4524 w 10000"/>
                  <a:gd name="connsiteY126" fmla="*/ 7225 h 10000"/>
                  <a:gd name="connsiteX127" fmla="*/ 4484 w 10000"/>
                  <a:gd name="connsiteY127" fmla="*/ 7121 h 10000"/>
                  <a:gd name="connsiteX128" fmla="*/ 4128 w 10000"/>
                  <a:gd name="connsiteY128" fmla="*/ 7199 h 10000"/>
                  <a:gd name="connsiteX129" fmla="*/ 4286 w 10000"/>
                  <a:gd name="connsiteY129" fmla="*/ 7304 h 10000"/>
                  <a:gd name="connsiteX130" fmla="*/ 4405 w 10000"/>
                  <a:gd name="connsiteY130" fmla="*/ 7408 h 10000"/>
                  <a:gd name="connsiteX131" fmla="*/ 4563 w 10000"/>
                  <a:gd name="connsiteY131" fmla="*/ 7670 h 10000"/>
                  <a:gd name="connsiteX132" fmla="*/ 4762 w 10000"/>
                  <a:gd name="connsiteY132" fmla="*/ 7618 h 10000"/>
                  <a:gd name="connsiteX133" fmla="*/ 4921 w 10000"/>
                  <a:gd name="connsiteY133" fmla="*/ 7827 h 10000"/>
                  <a:gd name="connsiteX134" fmla="*/ 5040 w 10000"/>
                  <a:gd name="connsiteY134" fmla="*/ 7879 h 10000"/>
                  <a:gd name="connsiteX135" fmla="*/ 5317 w 10000"/>
                  <a:gd name="connsiteY135" fmla="*/ 7853 h 10000"/>
                  <a:gd name="connsiteX136" fmla="*/ 5437 w 10000"/>
                  <a:gd name="connsiteY136" fmla="*/ 7984 h 10000"/>
                  <a:gd name="connsiteX137" fmla="*/ 5556 w 10000"/>
                  <a:gd name="connsiteY137" fmla="*/ 8115 h 10000"/>
                  <a:gd name="connsiteX138" fmla="*/ 6111 w 10000"/>
                  <a:gd name="connsiteY138" fmla="*/ 7932 h 10000"/>
                  <a:gd name="connsiteX139" fmla="*/ 6111 w 10000"/>
                  <a:gd name="connsiteY139" fmla="*/ 7853 h 10000"/>
                  <a:gd name="connsiteX140" fmla="*/ 5953 w 10000"/>
                  <a:gd name="connsiteY140" fmla="*/ 7696 h 10000"/>
                  <a:gd name="connsiteX141" fmla="*/ 6151 w 10000"/>
                  <a:gd name="connsiteY141" fmla="*/ 7540 h 10000"/>
                  <a:gd name="connsiteX142" fmla="*/ 6032 w 10000"/>
                  <a:gd name="connsiteY142" fmla="*/ 7356 h 10000"/>
                  <a:gd name="connsiteX143" fmla="*/ 6151 w 10000"/>
                  <a:gd name="connsiteY143" fmla="*/ 7277 h 10000"/>
                  <a:gd name="connsiteX144" fmla="*/ 6310 w 10000"/>
                  <a:gd name="connsiteY144" fmla="*/ 7460 h 10000"/>
                  <a:gd name="connsiteX145" fmla="*/ 6231 w 10000"/>
                  <a:gd name="connsiteY145" fmla="*/ 7566 h 10000"/>
                  <a:gd name="connsiteX146" fmla="*/ 6587 w 10000"/>
                  <a:gd name="connsiteY146" fmla="*/ 7618 h 10000"/>
                  <a:gd name="connsiteX147" fmla="*/ 6746 w 10000"/>
                  <a:gd name="connsiteY147" fmla="*/ 7696 h 10000"/>
                  <a:gd name="connsiteX148" fmla="*/ 6905 w 10000"/>
                  <a:gd name="connsiteY148" fmla="*/ 7906 h 10000"/>
                  <a:gd name="connsiteX149" fmla="*/ 6667 w 10000"/>
                  <a:gd name="connsiteY149" fmla="*/ 8089 h 10000"/>
                  <a:gd name="connsiteX150" fmla="*/ 6270 w 10000"/>
                  <a:gd name="connsiteY150" fmla="*/ 8219 h 10000"/>
                  <a:gd name="connsiteX151" fmla="*/ 6191 w 10000"/>
                  <a:gd name="connsiteY151" fmla="*/ 8377 h 10000"/>
                  <a:gd name="connsiteX152" fmla="*/ 5953 w 10000"/>
                  <a:gd name="connsiteY152" fmla="*/ 8455 h 10000"/>
                  <a:gd name="connsiteX153" fmla="*/ 6071 w 10000"/>
                  <a:gd name="connsiteY153" fmla="*/ 8612 h 10000"/>
                  <a:gd name="connsiteX154" fmla="*/ 6310 w 10000"/>
                  <a:gd name="connsiteY154" fmla="*/ 8612 h 10000"/>
                  <a:gd name="connsiteX155" fmla="*/ 6349 w 10000"/>
                  <a:gd name="connsiteY155" fmla="*/ 8612 h 10000"/>
                  <a:gd name="connsiteX156" fmla="*/ 6508 w 10000"/>
                  <a:gd name="connsiteY156" fmla="*/ 8900 h 10000"/>
                  <a:gd name="connsiteX157" fmla="*/ 6587 w 10000"/>
                  <a:gd name="connsiteY157" fmla="*/ 8612 h 10000"/>
                  <a:gd name="connsiteX158" fmla="*/ 6786 w 10000"/>
                  <a:gd name="connsiteY158" fmla="*/ 8560 h 10000"/>
                  <a:gd name="connsiteX159" fmla="*/ 6985 w 10000"/>
                  <a:gd name="connsiteY159" fmla="*/ 8638 h 10000"/>
                  <a:gd name="connsiteX160" fmla="*/ 6985 w 10000"/>
                  <a:gd name="connsiteY160" fmla="*/ 8665 h 10000"/>
                  <a:gd name="connsiteX161" fmla="*/ 7183 w 10000"/>
                  <a:gd name="connsiteY161" fmla="*/ 8612 h 10000"/>
                  <a:gd name="connsiteX162" fmla="*/ 7302 w 10000"/>
                  <a:gd name="connsiteY162" fmla="*/ 8796 h 10000"/>
                  <a:gd name="connsiteX163" fmla="*/ 6905 w 10000"/>
                  <a:gd name="connsiteY163" fmla="*/ 8691 h 10000"/>
                  <a:gd name="connsiteX164" fmla="*/ 6825 w 10000"/>
                  <a:gd name="connsiteY164" fmla="*/ 8718 h 10000"/>
                  <a:gd name="connsiteX165" fmla="*/ 6786 w 10000"/>
                  <a:gd name="connsiteY165" fmla="*/ 8926 h 10000"/>
                  <a:gd name="connsiteX166" fmla="*/ 6746 w 10000"/>
                  <a:gd name="connsiteY166" fmla="*/ 9058 h 10000"/>
                  <a:gd name="connsiteX167" fmla="*/ 7064 w 10000"/>
                  <a:gd name="connsiteY167" fmla="*/ 9031 h 10000"/>
                  <a:gd name="connsiteX168" fmla="*/ 7144 w 10000"/>
                  <a:gd name="connsiteY168" fmla="*/ 9110 h 10000"/>
                  <a:gd name="connsiteX169" fmla="*/ 7183 w 10000"/>
                  <a:gd name="connsiteY169" fmla="*/ 8953 h 10000"/>
                  <a:gd name="connsiteX170" fmla="*/ 7302 w 10000"/>
                  <a:gd name="connsiteY170" fmla="*/ 8744 h 10000"/>
                  <a:gd name="connsiteX171" fmla="*/ 7579 w 10000"/>
                  <a:gd name="connsiteY171" fmla="*/ 9136 h 10000"/>
                  <a:gd name="connsiteX172" fmla="*/ 7857 w 10000"/>
                  <a:gd name="connsiteY172" fmla="*/ 9188 h 10000"/>
                  <a:gd name="connsiteX173" fmla="*/ 8095 w 10000"/>
                  <a:gd name="connsiteY17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659 w 10000"/>
                  <a:gd name="connsiteY100" fmla="*/ 4896 h 10000"/>
                  <a:gd name="connsiteX101" fmla="*/ 7739 w 10000"/>
                  <a:gd name="connsiteY101" fmla="*/ 5078 h 10000"/>
                  <a:gd name="connsiteX102" fmla="*/ 7500 w 10000"/>
                  <a:gd name="connsiteY102" fmla="*/ 5183 h 10000"/>
                  <a:gd name="connsiteX103" fmla="*/ 7540 w 10000"/>
                  <a:gd name="connsiteY103" fmla="*/ 5314 h 10000"/>
                  <a:gd name="connsiteX104" fmla="*/ 7619 w 10000"/>
                  <a:gd name="connsiteY104" fmla="*/ 5497 h 10000"/>
                  <a:gd name="connsiteX105" fmla="*/ 7183 w 10000"/>
                  <a:gd name="connsiteY105" fmla="*/ 5602 h 10000"/>
                  <a:gd name="connsiteX106" fmla="*/ 6985 w 10000"/>
                  <a:gd name="connsiteY106" fmla="*/ 5497 h 10000"/>
                  <a:gd name="connsiteX107" fmla="*/ 6429 w 10000"/>
                  <a:gd name="connsiteY107" fmla="*/ 5602 h 10000"/>
                  <a:gd name="connsiteX108" fmla="*/ 6151 w 10000"/>
                  <a:gd name="connsiteY108" fmla="*/ 5288 h 10000"/>
                  <a:gd name="connsiteX109" fmla="*/ 5953 w 10000"/>
                  <a:gd name="connsiteY109" fmla="*/ 5314 h 10000"/>
                  <a:gd name="connsiteX110" fmla="*/ 6111 w 10000"/>
                  <a:gd name="connsiteY110" fmla="*/ 5523 h 10000"/>
                  <a:gd name="connsiteX111" fmla="*/ 6151 w 10000"/>
                  <a:gd name="connsiteY111" fmla="*/ 5681 h 10000"/>
                  <a:gd name="connsiteX112" fmla="*/ 5754 w 10000"/>
                  <a:gd name="connsiteY112" fmla="*/ 5969 h 10000"/>
                  <a:gd name="connsiteX113" fmla="*/ 5675 w 10000"/>
                  <a:gd name="connsiteY113" fmla="*/ 6126 h 10000"/>
                  <a:gd name="connsiteX114" fmla="*/ 5636 w 10000"/>
                  <a:gd name="connsiteY114" fmla="*/ 6256 h 10000"/>
                  <a:gd name="connsiteX115" fmla="*/ 5595 w 10000"/>
                  <a:gd name="connsiteY115" fmla="*/ 6308 h 10000"/>
                  <a:gd name="connsiteX116" fmla="*/ 5516 w 10000"/>
                  <a:gd name="connsiteY116" fmla="*/ 6414 h 10000"/>
                  <a:gd name="connsiteX117" fmla="*/ 5278 w 10000"/>
                  <a:gd name="connsiteY117" fmla="*/ 6492 h 10000"/>
                  <a:gd name="connsiteX118" fmla="*/ 5357 w 10000"/>
                  <a:gd name="connsiteY118" fmla="*/ 6675 h 10000"/>
                  <a:gd name="connsiteX119" fmla="*/ 5317 w 10000"/>
                  <a:gd name="connsiteY119" fmla="*/ 6727 h 10000"/>
                  <a:gd name="connsiteX120" fmla="*/ 5000 w 10000"/>
                  <a:gd name="connsiteY120" fmla="*/ 6885 h 10000"/>
                  <a:gd name="connsiteX121" fmla="*/ 4683 w 10000"/>
                  <a:gd name="connsiteY121" fmla="*/ 6859 h 10000"/>
                  <a:gd name="connsiteX122" fmla="*/ 4961 w 10000"/>
                  <a:gd name="connsiteY122" fmla="*/ 6963 h 10000"/>
                  <a:gd name="connsiteX123" fmla="*/ 4961 w 10000"/>
                  <a:gd name="connsiteY123" fmla="*/ 7277 h 10000"/>
                  <a:gd name="connsiteX124" fmla="*/ 4603 w 10000"/>
                  <a:gd name="connsiteY124" fmla="*/ 7356 h 10000"/>
                  <a:gd name="connsiteX125" fmla="*/ 4524 w 10000"/>
                  <a:gd name="connsiteY125" fmla="*/ 7225 h 10000"/>
                  <a:gd name="connsiteX126" fmla="*/ 4484 w 10000"/>
                  <a:gd name="connsiteY126" fmla="*/ 7121 h 10000"/>
                  <a:gd name="connsiteX127" fmla="*/ 4128 w 10000"/>
                  <a:gd name="connsiteY127" fmla="*/ 7199 h 10000"/>
                  <a:gd name="connsiteX128" fmla="*/ 4286 w 10000"/>
                  <a:gd name="connsiteY128" fmla="*/ 7304 h 10000"/>
                  <a:gd name="connsiteX129" fmla="*/ 4405 w 10000"/>
                  <a:gd name="connsiteY129" fmla="*/ 7408 h 10000"/>
                  <a:gd name="connsiteX130" fmla="*/ 4563 w 10000"/>
                  <a:gd name="connsiteY130" fmla="*/ 7670 h 10000"/>
                  <a:gd name="connsiteX131" fmla="*/ 4762 w 10000"/>
                  <a:gd name="connsiteY131" fmla="*/ 7618 h 10000"/>
                  <a:gd name="connsiteX132" fmla="*/ 4921 w 10000"/>
                  <a:gd name="connsiteY132" fmla="*/ 7827 h 10000"/>
                  <a:gd name="connsiteX133" fmla="*/ 5040 w 10000"/>
                  <a:gd name="connsiteY133" fmla="*/ 7879 h 10000"/>
                  <a:gd name="connsiteX134" fmla="*/ 5317 w 10000"/>
                  <a:gd name="connsiteY134" fmla="*/ 7853 h 10000"/>
                  <a:gd name="connsiteX135" fmla="*/ 5437 w 10000"/>
                  <a:gd name="connsiteY135" fmla="*/ 7984 h 10000"/>
                  <a:gd name="connsiteX136" fmla="*/ 5556 w 10000"/>
                  <a:gd name="connsiteY136" fmla="*/ 8115 h 10000"/>
                  <a:gd name="connsiteX137" fmla="*/ 6111 w 10000"/>
                  <a:gd name="connsiteY137" fmla="*/ 7932 h 10000"/>
                  <a:gd name="connsiteX138" fmla="*/ 6111 w 10000"/>
                  <a:gd name="connsiteY138" fmla="*/ 7853 h 10000"/>
                  <a:gd name="connsiteX139" fmla="*/ 5953 w 10000"/>
                  <a:gd name="connsiteY139" fmla="*/ 7696 h 10000"/>
                  <a:gd name="connsiteX140" fmla="*/ 6151 w 10000"/>
                  <a:gd name="connsiteY140" fmla="*/ 7540 h 10000"/>
                  <a:gd name="connsiteX141" fmla="*/ 6032 w 10000"/>
                  <a:gd name="connsiteY141" fmla="*/ 7356 h 10000"/>
                  <a:gd name="connsiteX142" fmla="*/ 6151 w 10000"/>
                  <a:gd name="connsiteY142" fmla="*/ 7277 h 10000"/>
                  <a:gd name="connsiteX143" fmla="*/ 6310 w 10000"/>
                  <a:gd name="connsiteY143" fmla="*/ 7460 h 10000"/>
                  <a:gd name="connsiteX144" fmla="*/ 6231 w 10000"/>
                  <a:gd name="connsiteY144" fmla="*/ 7566 h 10000"/>
                  <a:gd name="connsiteX145" fmla="*/ 6587 w 10000"/>
                  <a:gd name="connsiteY145" fmla="*/ 7618 h 10000"/>
                  <a:gd name="connsiteX146" fmla="*/ 6746 w 10000"/>
                  <a:gd name="connsiteY146" fmla="*/ 7696 h 10000"/>
                  <a:gd name="connsiteX147" fmla="*/ 6905 w 10000"/>
                  <a:gd name="connsiteY147" fmla="*/ 7906 h 10000"/>
                  <a:gd name="connsiteX148" fmla="*/ 6667 w 10000"/>
                  <a:gd name="connsiteY148" fmla="*/ 8089 h 10000"/>
                  <a:gd name="connsiteX149" fmla="*/ 6270 w 10000"/>
                  <a:gd name="connsiteY149" fmla="*/ 8219 h 10000"/>
                  <a:gd name="connsiteX150" fmla="*/ 6191 w 10000"/>
                  <a:gd name="connsiteY150" fmla="*/ 8377 h 10000"/>
                  <a:gd name="connsiteX151" fmla="*/ 5953 w 10000"/>
                  <a:gd name="connsiteY151" fmla="*/ 8455 h 10000"/>
                  <a:gd name="connsiteX152" fmla="*/ 6071 w 10000"/>
                  <a:gd name="connsiteY152" fmla="*/ 8612 h 10000"/>
                  <a:gd name="connsiteX153" fmla="*/ 6310 w 10000"/>
                  <a:gd name="connsiteY153" fmla="*/ 8612 h 10000"/>
                  <a:gd name="connsiteX154" fmla="*/ 6349 w 10000"/>
                  <a:gd name="connsiteY154" fmla="*/ 8612 h 10000"/>
                  <a:gd name="connsiteX155" fmla="*/ 6508 w 10000"/>
                  <a:gd name="connsiteY155" fmla="*/ 8900 h 10000"/>
                  <a:gd name="connsiteX156" fmla="*/ 6587 w 10000"/>
                  <a:gd name="connsiteY156" fmla="*/ 8612 h 10000"/>
                  <a:gd name="connsiteX157" fmla="*/ 6786 w 10000"/>
                  <a:gd name="connsiteY157" fmla="*/ 8560 h 10000"/>
                  <a:gd name="connsiteX158" fmla="*/ 6985 w 10000"/>
                  <a:gd name="connsiteY158" fmla="*/ 8638 h 10000"/>
                  <a:gd name="connsiteX159" fmla="*/ 6985 w 10000"/>
                  <a:gd name="connsiteY159" fmla="*/ 8665 h 10000"/>
                  <a:gd name="connsiteX160" fmla="*/ 7183 w 10000"/>
                  <a:gd name="connsiteY160" fmla="*/ 8612 h 10000"/>
                  <a:gd name="connsiteX161" fmla="*/ 7302 w 10000"/>
                  <a:gd name="connsiteY161" fmla="*/ 8796 h 10000"/>
                  <a:gd name="connsiteX162" fmla="*/ 6905 w 10000"/>
                  <a:gd name="connsiteY162" fmla="*/ 8691 h 10000"/>
                  <a:gd name="connsiteX163" fmla="*/ 6825 w 10000"/>
                  <a:gd name="connsiteY163" fmla="*/ 8718 h 10000"/>
                  <a:gd name="connsiteX164" fmla="*/ 6786 w 10000"/>
                  <a:gd name="connsiteY164" fmla="*/ 8926 h 10000"/>
                  <a:gd name="connsiteX165" fmla="*/ 6746 w 10000"/>
                  <a:gd name="connsiteY165" fmla="*/ 9058 h 10000"/>
                  <a:gd name="connsiteX166" fmla="*/ 7064 w 10000"/>
                  <a:gd name="connsiteY166" fmla="*/ 9031 h 10000"/>
                  <a:gd name="connsiteX167" fmla="*/ 7144 w 10000"/>
                  <a:gd name="connsiteY167" fmla="*/ 9110 h 10000"/>
                  <a:gd name="connsiteX168" fmla="*/ 7183 w 10000"/>
                  <a:gd name="connsiteY168" fmla="*/ 8953 h 10000"/>
                  <a:gd name="connsiteX169" fmla="*/ 7302 w 10000"/>
                  <a:gd name="connsiteY169" fmla="*/ 8744 h 10000"/>
                  <a:gd name="connsiteX170" fmla="*/ 7579 w 10000"/>
                  <a:gd name="connsiteY170" fmla="*/ 9136 h 10000"/>
                  <a:gd name="connsiteX171" fmla="*/ 7857 w 10000"/>
                  <a:gd name="connsiteY171" fmla="*/ 9188 h 10000"/>
                  <a:gd name="connsiteX172" fmla="*/ 8095 w 10000"/>
                  <a:gd name="connsiteY17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302 w 10000"/>
                  <a:gd name="connsiteY22" fmla="*/ 4503 h 10000"/>
                  <a:gd name="connsiteX23" fmla="*/ 7064 w 10000"/>
                  <a:gd name="connsiteY23" fmla="*/ 4503 h 10000"/>
                  <a:gd name="connsiteX24" fmla="*/ 6746 w 10000"/>
                  <a:gd name="connsiteY24" fmla="*/ 4189 h 10000"/>
                  <a:gd name="connsiteX25" fmla="*/ 6469 w 10000"/>
                  <a:gd name="connsiteY25" fmla="*/ 4267 h 10000"/>
                  <a:gd name="connsiteX26" fmla="*/ 6151 w 10000"/>
                  <a:gd name="connsiteY26" fmla="*/ 3900 h 10000"/>
                  <a:gd name="connsiteX27" fmla="*/ 5833 w 10000"/>
                  <a:gd name="connsiteY27" fmla="*/ 3900 h 10000"/>
                  <a:gd name="connsiteX28" fmla="*/ 5516 w 10000"/>
                  <a:gd name="connsiteY28" fmla="*/ 4005 h 10000"/>
                  <a:gd name="connsiteX29" fmla="*/ 5159 w 10000"/>
                  <a:gd name="connsiteY29" fmla="*/ 3979 h 10000"/>
                  <a:gd name="connsiteX30" fmla="*/ 5159 w 10000"/>
                  <a:gd name="connsiteY30" fmla="*/ 3482 h 10000"/>
                  <a:gd name="connsiteX31" fmla="*/ 5357 w 10000"/>
                  <a:gd name="connsiteY31" fmla="*/ 3455 h 10000"/>
                  <a:gd name="connsiteX32" fmla="*/ 5238 w 10000"/>
                  <a:gd name="connsiteY32" fmla="*/ 3325 h 10000"/>
                  <a:gd name="connsiteX33" fmla="*/ 5238 w 10000"/>
                  <a:gd name="connsiteY33" fmla="*/ 3115 h 10000"/>
                  <a:gd name="connsiteX34" fmla="*/ 5278 w 10000"/>
                  <a:gd name="connsiteY34" fmla="*/ 2985 h 10000"/>
                  <a:gd name="connsiteX35" fmla="*/ 4882 w 10000"/>
                  <a:gd name="connsiteY35" fmla="*/ 2775 h 10000"/>
                  <a:gd name="connsiteX36" fmla="*/ 4484 w 10000"/>
                  <a:gd name="connsiteY36" fmla="*/ 2540 h 10000"/>
                  <a:gd name="connsiteX37" fmla="*/ 4286 w 10000"/>
                  <a:gd name="connsiteY37" fmla="*/ 2382 h 10000"/>
                  <a:gd name="connsiteX38" fmla="*/ 4008 w 10000"/>
                  <a:gd name="connsiteY38" fmla="*/ 2330 h 10000"/>
                  <a:gd name="connsiteX39" fmla="*/ 3691 w 10000"/>
                  <a:gd name="connsiteY39" fmla="*/ 2356 h 10000"/>
                  <a:gd name="connsiteX40" fmla="*/ 3373 w 10000"/>
                  <a:gd name="connsiteY40" fmla="*/ 2278 h 10000"/>
                  <a:gd name="connsiteX41" fmla="*/ 2976 w 10000"/>
                  <a:gd name="connsiteY41" fmla="*/ 1649 h 10000"/>
                  <a:gd name="connsiteX42" fmla="*/ 2857 w 10000"/>
                  <a:gd name="connsiteY42" fmla="*/ 1492 h 10000"/>
                  <a:gd name="connsiteX43" fmla="*/ 2738 w 10000"/>
                  <a:gd name="connsiteY43" fmla="*/ 1126 h 10000"/>
                  <a:gd name="connsiteX44" fmla="*/ 2579 w 10000"/>
                  <a:gd name="connsiteY44" fmla="*/ 785 h 10000"/>
                  <a:gd name="connsiteX45" fmla="*/ 2103 w 10000"/>
                  <a:gd name="connsiteY45" fmla="*/ 549 h 10000"/>
                  <a:gd name="connsiteX46" fmla="*/ 1825 w 10000"/>
                  <a:gd name="connsiteY46" fmla="*/ 52 h 10000"/>
                  <a:gd name="connsiteX47" fmla="*/ 1468 w 10000"/>
                  <a:gd name="connsiteY47" fmla="*/ 52 h 10000"/>
                  <a:gd name="connsiteX48" fmla="*/ 1309 w 10000"/>
                  <a:gd name="connsiteY48" fmla="*/ 157 h 10000"/>
                  <a:gd name="connsiteX49" fmla="*/ 1270 w 10000"/>
                  <a:gd name="connsiteY49" fmla="*/ 0 h 10000"/>
                  <a:gd name="connsiteX50" fmla="*/ 754 w 10000"/>
                  <a:gd name="connsiteY50" fmla="*/ 104 h 10000"/>
                  <a:gd name="connsiteX51" fmla="*/ 1309 w 10000"/>
                  <a:gd name="connsiteY51" fmla="*/ 210 h 10000"/>
                  <a:gd name="connsiteX52" fmla="*/ 1270 w 10000"/>
                  <a:gd name="connsiteY52" fmla="*/ 445 h 10000"/>
                  <a:gd name="connsiteX53" fmla="*/ 1389 w 10000"/>
                  <a:gd name="connsiteY53" fmla="*/ 759 h 10000"/>
                  <a:gd name="connsiteX54" fmla="*/ 1508 w 10000"/>
                  <a:gd name="connsiteY54" fmla="*/ 942 h 10000"/>
                  <a:gd name="connsiteX55" fmla="*/ 1309 w 10000"/>
                  <a:gd name="connsiteY55" fmla="*/ 1282 h 10000"/>
                  <a:gd name="connsiteX56" fmla="*/ 1151 w 10000"/>
                  <a:gd name="connsiteY56" fmla="*/ 1282 h 10000"/>
                  <a:gd name="connsiteX57" fmla="*/ 992 w 10000"/>
                  <a:gd name="connsiteY57" fmla="*/ 1518 h 10000"/>
                  <a:gd name="connsiteX58" fmla="*/ 1270 w 10000"/>
                  <a:gd name="connsiteY58" fmla="*/ 1623 h 10000"/>
                  <a:gd name="connsiteX59" fmla="*/ 913 w 10000"/>
                  <a:gd name="connsiteY59" fmla="*/ 1597 h 10000"/>
                  <a:gd name="connsiteX60" fmla="*/ 754 w 10000"/>
                  <a:gd name="connsiteY60" fmla="*/ 1911 h 10000"/>
                  <a:gd name="connsiteX61" fmla="*/ 714 w 10000"/>
                  <a:gd name="connsiteY61" fmla="*/ 1963 h 10000"/>
                  <a:gd name="connsiteX62" fmla="*/ 555 w 10000"/>
                  <a:gd name="connsiteY62" fmla="*/ 2304 h 10000"/>
                  <a:gd name="connsiteX63" fmla="*/ 794 w 10000"/>
                  <a:gd name="connsiteY63" fmla="*/ 2382 h 10000"/>
                  <a:gd name="connsiteX64" fmla="*/ 476 w 10000"/>
                  <a:gd name="connsiteY64" fmla="*/ 2644 h 10000"/>
                  <a:gd name="connsiteX65" fmla="*/ 79 w 10000"/>
                  <a:gd name="connsiteY65" fmla="*/ 2932 h 10000"/>
                  <a:gd name="connsiteX66" fmla="*/ 0 w 10000"/>
                  <a:gd name="connsiteY66" fmla="*/ 3089 h 10000"/>
                  <a:gd name="connsiteX67" fmla="*/ 199 w 10000"/>
                  <a:gd name="connsiteY67" fmla="*/ 3429 h 10000"/>
                  <a:gd name="connsiteX68" fmla="*/ 0 w 10000"/>
                  <a:gd name="connsiteY68" fmla="*/ 3744 h 10000"/>
                  <a:gd name="connsiteX69" fmla="*/ 40 w 10000"/>
                  <a:gd name="connsiteY69" fmla="*/ 4084 h 10000"/>
                  <a:gd name="connsiteX70" fmla="*/ 159 w 10000"/>
                  <a:gd name="connsiteY70" fmla="*/ 4189 h 10000"/>
                  <a:gd name="connsiteX71" fmla="*/ 397 w 10000"/>
                  <a:gd name="connsiteY71" fmla="*/ 4162 h 10000"/>
                  <a:gd name="connsiteX72" fmla="*/ 873 w 10000"/>
                  <a:gd name="connsiteY72" fmla="*/ 4215 h 10000"/>
                  <a:gd name="connsiteX73" fmla="*/ 1270 w 10000"/>
                  <a:gd name="connsiteY73" fmla="*/ 4110 h 10000"/>
                  <a:gd name="connsiteX74" fmla="*/ 1707 w 10000"/>
                  <a:gd name="connsiteY74" fmla="*/ 4110 h 10000"/>
                  <a:gd name="connsiteX75" fmla="*/ 1984 w 10000"/>
                  <a:gd name="connsiteY75" fmla="*/ 4005 h 10000"/>
                  <a:gd name="connsiteX76" fmla="*/ 2063 w 10000"/>
                  <a:gd name="connsiteY76" fmla="*/ 4031 h 10000"/>
                  <a:gd name="connsiteX77" fmla="*/ 1945 w 10000"/>
                  <a:gd name="connsiteY77" fmla="*/ 4084 h 10000"/>
                  <a:gd name="connsiteX78" fmla="*/ 2222 w 10000"/>
                  <a:gd name="connsiteY78" fmla="*/ 4319 h 10000"/>
                  <a:gd name="connsiteX79" fmla="*/ 2421 w 10000"/>
                  <a:gd name="connsiteY79" fmla="*/ 4267 h 10000"/>
                  <a:gd name="connsiteX80" fmla="*/ 2699 w 10000"/>
                  <a:gd name="connsiteY80" fmla="*/ 4371 h 10000"/>
                  <a:gd name="connsiteX81" fmla="*/ 3055 w 10000"/>
                  <a:gd name="connsiteY81" fmla="*/ 4345 h 10000"/>
                  <a:gd name="connsiteX82" fmla="*/ 3651 w 10000"/>
                  <a:gd name="connsiteY82" fmla="*/ 4425 h 10000"/>
                  <a:gd name="connsiteX83" fmla="*/ 3809 w 10000"/>
                  <a:gd name="connsiteY83" fmla="*/ 4477 h 10000"/>
                  <a:gd name="connsiteX84" fmla="*/ 4365 w 10000"/>
                  <a:gd name="connsiteY84" fmla="*/ 4345 h 10000"/>
                  <a:gd name="connsiteX85" fmla="*/ 4445 w 10000"/>
                  <a:gd name="connsiteY85" fmla="*/ 4425 h 10000"/>
                  <a:gd name="connsiteX86" fmla="*/ 4603 w 10000"/>
                  <a:gd name="connsiteY86" fmla="*/ 4319 h 10000"/>
                  <a:gd name="connsiteX87" fmla="*/ 4683 w 10000"/>
                  <a:gd name="connsiteY87" fmla="*/ 4451 h 10000"/>
                  <a:gd name="connsiteX88" fmla="*/ 5238 w 10000"/>
                  <a:gd name="connsiteY88" fmla="*/ 4293 h 10000"/>
                  <a:gd name="connsiteX89" fmla="*/ 5238 w 10000"/>
                  <a:gd name="connsiteY89" fmla="*/ 4136 h 10000"/>
                  <a:gd name="connsiteX90" fmla="*/ 5357 w 10000"/>
                  <a:gd name="connsiteY90" fmla="*/ 4110 h 10000"/>
                  <a:gd name="connsiteX91" fmla="*/ 5477 w 10000"/>
                  <a:gd name="connsiteY91" fmla="*/ 4162 h 10000"/>
                  <a:gd name="connsiteX92" fmla="*/ 5873 w 10000"/>
                  <a:gd name="connsiteY92" fmla="*/ 4058 h 10000"/>
                  <a:gd name="connsiteX93" fmla="*/ 5953 w 10000"/>
                  <a:gd name="connsiteY93" fmla="*/ 4084 h 10000"/>
                  <a:gd name="connsiteX94" fmla="*/ 6151 w 10000"/>
                  <a:gd name="connsiteY94" fmla="*/ 4555 h 10000"/>
                  <a:gd name="connsiteX95" fmla="*/ 6270 w 10000"/>
                  <a:gd name="connsiteY95" fmla="*/ 4607 h 10000"/>
                  <a:gd name="connsiteX96" fmla="*/ 6548 w 10000"/>
                  <a:gd name="connsiteY96" fmla="*/ 4607 h 10000"/>
                  <a:gd name="connsiteX97" fmla="*/ 6667 w 10000"/>
                  <a:gd name="connsiteY97" fmla="*/ 4817 h 10000"/>
                  <a:gd name="connsiteX98" fmla="*/ 6707 w 10000"/>
                  <a:gd name="connsiteY98" fmla="*/ 4974 h 10000"/>
                  <a:gd name="connsiteX99" fmla="*/ 7659 w 10000"/>
                  <a:gd name="connsiteY99" fmla="*/ 4896 h 10000"/>
                  <a:gd name="connsiteX100" fmla="*/ 7739 w 10000"/>
                  <a:gd name="connsiteY100" fmla="*/ 5078 h 10000"/>
                  <a:gd name="connsiteX101" fmla="*/ 7500 w 10000"/>
                  <a:gd name="connsiteY101" fmla="*/ 5183 h 10000"/>
                  <a:gd name="connsiteX102" fmla="*/ 7540 w 10000"/>
                  <a:gd name="connsiteY102" fmla="*/ 5314 h 10000"/>
                  <a:gd name="connsiteX103" fmla="*/ 7619 w 10000"/>
                  <a:gd name="connsiteY103" fmla="*/ 5497 h 10000"/>
                  <a:gd name="connsiteX104" fmla="*/ 7183 w 10000"/>
                  <a:gd name="connsiteY104" fmla="*/ 5602 h 10000"/>
                  <a:gd name="connsiteX105" fmla="*/ 6985 w 10000"/>
                  <a:gd name="connsiteY105" fmla="*/ 5497 h 10000"/>
                  <a:gd name="connsiteX106" fmla="*/ 6429 w 10000"/>
                  <a:gd name="connsiteY106" fmla="*/ 5602 h 10000"/>
                  <a:gd name="connsiteX107" fmla="*/ 6151 w 10000"/>
                  <a:gd name="connsiteY107" fmla="*/ 5288 h 10000"/>
                  <a:gd name="connsiteX108" fmla="*/ 5953 w 10000"/>
                  <a:gd name="connsiteY108" fmla="*/ 5314 h 10000"/>
                  <a:gd name="connsiteX109" fmla="*/ 6111 w 10000"/>
                  <a:gd name="connsiteY109" fmla="*/ 5523 h 10000"/>
                  <a:gd name="connsiteX110" fmla="*/ 6151 w 10000"/>
                  <a:gd name="connsiteY110" fmla="*/ 5681 h 10000"/>
                  <a:gd name="connsiteX111" fmla="*/ 5754 w 10000"/>
                  <a:gd name="connsiteY111" fmla="*/ 5969 h 10000"/>
                  <a:gd name="connsiteX112" fmla="*/ 5675 w 10000"/>
                  <a:gd name="connsiteY112" fmla="*/ 6126 h 10000"/>
                  <a:gd name="connsiteX113" fmla="*/ 5636 w 10000"/>
                  <a:gd name="connsiteY113" fmla="*/ 6256 h 10000"/>
                  <a:gd name="connsiteX114" fmla="*/ 5595 w 10000"/>
                  <a:gd name="connsiteY114" fmla="*/ 6308 h 10000"/>
                  <a:gd name="connsiteX115" fmla="*/ 5516 w 10000"/>
                  <a:gd name="connsiteY115" fmla="*/ 6414 h 10000"/>
                  <a:gd name="connsiteX116" fmla="*/ 5278 w 10000"/>
                  <a:gd name="connsiteY116" fmla="*/ 6492 h 10000"/>
                  <a:gd name="connsiteX117" fmla="*/ 5357 w 10000"/>
                  <a:gd name="connsiteY117" fmla="*/ 6675 h 10000"/>
                  <a:gd name="connsiteX118" fmla="*/ 5317 w 10000"/>
                  <a:gd name="connsiteY118" fmla="*/ 6727 h 10000"/>
                  <a:gd name="connsiteX119" fmla="*/ 5000 w 10000"/>
                  <a:gd name="connsiteY119" fmla="*/ 6885 h 10000"/>
                  <a:gd name="connsiteX120" fmla="*/ 4683 w 10000"/>
                  <a:gd name="connsiteY120" fmla="*/ 6859 h 10000"/>
                  <a:gd name="connsiteX121" fmla="*/ 4961 w 10000"/>
                  <a:gd name="connsiteY121" fmla="*/ 6963 h 10000"/>
                  <a:gd name="connsiteX122" fmla="*/ 4961 w 10000"/>
                  <a:gd name="connsiteY122" fmla="*/ 7277 h 10000"/>
                  <a:gd name="connsiteX123" fmla="*/ 4603 w 10000"/>
                  <a:gd name="connsiteY123" fmla="*/ 7356 h 10000"/>
                  <a:gd name="connsiteX124" fmla="*/ 4524 w 10000"/>
                  <a:gd name="connsiteY124" fmla="*/ 7225 h 10000"/>
                  <a:gd name="connsiteX125" fmla="*/ 4484 w 10000"/>
                  <a:gd name="connsiteY125" fmla="*/ 7121 h 10000"/>
                  <a:gd name="connsiteX126" fmla="*/ 4128 w 10000"/>
                  <a:gd name="connsiteY126" fmla="*/ 7199 h 10000"/>
                  <a:gd name="connsiteX127" fmla="*/ 4286 w 10000"/>
                  <a:gd name="connsiteY127" fmla="*/ 7304 h 10000"/>
                  <a:gd name="connsiteX128" fmla="*/ 4405 w 10000"/>
                  <a:gd name="connsiteY128" fmla="*/ 7408 h 10000"/>
                  <a:gd name="connsiteX129" fmla="*/ 4563 w 10000"/>
                  <a:gd name="connsiteY129" fmla="*/ 7670 h 10000"/>
                  <a:gd name="connsiteX130" fmla="*/ 4762 w 10000"/>
                  <a:gd name="connsiteY130" fmla="*/ 7618 h 10000"/>
                  <a:gd name="connsiteX131" fmla="*/ 4921 w 10000"/>
                  <a:gd name="connsiteY131" fmla="*/ 7827 h 10000"/>
                  <a:gd name="connsiteX132" fmla="*/ 5040 w 10000"/>
                  <a:gd name="connsiteY132" fmla="*/ 7879 h 10000"/>
                  <a:gd name="connsiteX133" fmla="*/ 5317 w 10000"/>
                  <a:gd name="connsiteY133" fmla="*/ 7853 h 10000"/>
                  <a:gd name="connsiteX134" fmla="*/ 5437 w 10000"/>
                  <a:gd name="connsiteY134" fmla="*/ 7984 h 10000"/>
                  <a:gd name="connsiteX135" fmla="*/ 5556 w 10000"/>
                  <a:gd name="connsiteY135" fmla="*/ 8115 h 10000"/>
                  <a:gd name="connsiteX136" fmla="*/ 6111 w 10000"/>
                  <a:gd name="connsiteY136" fmla="*/ 7932 h 10000"/>
                  <a:gd name="connsiteX137" fmla="*/ 6111 w 10000"/>
                  <a:gd name="connsiteY137" fmla="*/ 7853 h 10000"/>
                  <a:gd name="connsiteX138" fmla="*/ 5953 w 10000"/>
                  <a:gd name="connsiteY138" fmla="*/ 7696 h 10000"/>
                  <a:gd name="connsiteX139" fmla="*/ 6151 w 10000"/>
                  <a:gd name="connsiteY139" fmla="*/ 7540 h 10000"/>
                  <a:gd name="connsiteX140" fmla="*/ 6032 w 10000"/>
                  <a:gd name="connsiteY140" fmla="*/ 7356 h 10000"/>
                  <a:gd name="connsiteX141" fmla="*/ 6151 w 10000"/>
                  <a:gd name="connsiteY141" fmla="*/ 7277 h 10000"/>
                  <a:gd name="connsiteX142" fmla="*/ 6310 w 10000"/>
                  <a:gd name="connsiteY142" fmla="*/ 7460 h 10000"/>
                  <a:gd name="connsiteX143" fmla="*/ 6231 w 10000"/>
                  <a:gd name="connsiteY143" fmla="*/ 7566 h 10000"/>
                  <a:gd name="connsiteX144" fmla="*/ 6587 w 10000"/>
                  <a:gd name="connsiteY144" fmla="*/ 7618 h 10000"/>
                  <a:gd name="connsiteX145" fmla="*/ 6746 w 10000"/>
                  <a:gd name="connsiteY145" fmla="*/ 7696 h 10000"/>
                  <a:gd name="connsiteX146" fmla="*/ 6905 w 10000"/>
                  <a:gd name="connsiteY146" fmla="*/ 7906 h 10000"/>
                  <a:gd name="connsiteX147" fmla="*/ 6667 w 10000"/>
                  <a:gd name="connsiteY147" fmla="*/ 8089 h 10000"/>
                  <a:gd name="connsiteX148" fmla="*/ 6270 w 10000"/>
                  <a:gd name="connsiteY148" fmla="*/ 8219 h 10000"/>
                  <a:gd name="connsiteX149" fmla="*/ 6191 w 10000"/>
                  <a:gd name="connsiteY149" fmla="*/ 8377 h 10000"/>
                  <a:gd name="connsiteX150" fmla="*/ 5953 w 10000"/>
                  <a:gd name="connsiteY150" fmla="*/ 8455 h 10000"/>
                  <a:gd name="connsiteX151" fmla="*/ 6071 w 10000"/>
                  <a:gd name="connsiteY151" fmla="*/ 8612 h 10000"/>
                  <a:gd name="connsiteX152" fmla="*/ 6310 w 10000"/>
                  <a:gd name="connsiteY152" fmla="*/ 8612 h 10000"/>
                  <a:gd name="connsiteX153" fmla="*/ 6349 w 10000"/>
                  <a:gd name="connsiteY153" fmla="*/ 8612 h 10000"/>
                  <a:gd name="connsiteX154" fmla="*/ 6508 w 10000"/>
                  <a:gd name="connsiteY154" fmla="*/ 8900 h 10000"/>
                  <a:gd name="connsiteX155" fmla="*/ 6587 w 10000"/>
                  <a:gd name="connsiteY155" fmla="*/ 8612 h 10000"/>
                  <a:gd name="connsiteX156" fmla="*/ 6786 w 10000"/>
                  <a:gd name="connsiteY156" fmla="*/ 8560 h 10000"/>
                  <a:gd name="connsiteX157" fmla="*/ 6985 w 10000"/>
                  <a:gd name="connsiteY157" fmla="*/ 8638 h 10000"/>
                  <a:gd name="connsiteX158" fmla="*/ 6985 w 10000"/>
                  <a:gd name="connsiteY158" fmla="*/ 8665 h 10000"/>
                  <a:gd name="connsiteX159" fmla="*/ 7183 w 10000"/>
                  <a:gd name="connsiteY159" fmla="*/ 8612 h 10000"/>
                  <a:gd name="connsiteX160" fmla="*/ 7302 w 10000"/>
                  <a:gd name="connsiteY160" fmla="*/ 8796 h 10000"/>
                  <a:gd name="connsiteX161" fmla="*/ 6905 w 10000"/>
                  <a:gd name="connsiteY161" fmla="*/ 8691 h 10000"/>
                  <a:gd name="connsiteX162" fmla="*/ 6825 w 10000"/>
                  <a:gd name="connsiteY162" fmla="*/ 8718 h 10000"/>
                  <a:gd name="connsiteX163" fmla="*/ 6786 w 10000"/>
                  <a:gd name="connsiteY163" fmla="*/ 8926 h 10000"/>
                  <a:gd name="connsiteX164" fmla="*/ 6746 w 10000"/>
                  <a:gd name="connsiteY164" fmla="*/ 9058 h 10000"/>
                  <a:gd name="connsiteX165" fmla="*/ 7064 w 10000"/>
                  <a:gd name="connsiteY165" fmla="*/ 9031 h 10000"/>
                  <a:gd name="connsiteX166" fmla="*/ 7144 w 10000"/>
                  <a:gd name="connsiteY166" fmla="*/ 9110 h 10000"/>
                  <a:gd name="connsiteX167" fmla="*/ 7183 w 10000"/>
                  <a:gd name="connsiteY167" fmla="*/ 8953 h 10000"/>
                  <a:gd name="connsiteX168" fmla="*/ 7302 w 10000"/>
                  <a:gd name="connsiteY168" fmla="*/ 8744 h 10000"/>
                  <a:gd name="connsiteX169" fmla="*/ 7579 w 10000"/>
                  <a:gd name="connsiteY169" fmla="*/ 9136 h 10000"/>
                  <a:gd name="connsiteX170" fmla="*/ 7857 w 10000"/>
                  <a:gd name="connsiteY170" fmla="*/ 9188 h 10000"/>
                  <a:gd name="connsiteX171" fmla="*/ 8095 w 10000"/>
                  <a:gd name="connsiteY17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659 w 10000"/>
                  <a:gd name="connsiteY98" fmla="*/ 4896 h 10000"/>
                  <a:gd name="connsiteX99" fmla="*/ 7739 w 10000"/>
                  <a:gd name="connsiteY99" fmla="*/ 5078 h 10000"/>
                  <a:gd name="connsiteX100" fmla="*/ 7500 w 10000"/>
                  <a:gd name="connsiteY100" fmla="*/ 5183 h 10000"/>
                  <a:gd name="connsiteX101" fmla="*/ 7540 w 10000"/>
                  <a:gd name="connsiteY101" fmla="*/ 5314 h 10000"/>
                  <a:gd name="connsiteX102" fmla="*/ 7619 w 10000"/>
                  <a:gd name="connsiteY102" fmla="*/ 5497 h 10000"/>
                  <a:gd name="connsiteX103" fmla="*/ 7183 w 10000"/>
                  <a:gd name="connsiteY103" fmla="*/ 5602 h 10000"/>
                  <a:gd name="connsiteX104" fmla="*/ 6985 w 10000"/>
                  <a:gd name="connsiteY104" fmla="*/ 5497 h 10000"/>
                  <a:gd name="connsiteX105" fmla="*/ 6429 w 10000"/>
                  <a:gd name="connsiteY105" fmla="*/ 5602 h 10000"/>
                  <a:gd name="connsiteX106" fmla="*/ 6151 w 10000"/>
                  <a:gd name="connsiteY106" fmla="*/ 5288 h 10000"/>
                  <a:gd name="connsiteX107" fmla="*/ 5953 w 10000"/>
                  <a:gd name="connsiteY107" fmla="*/ 5314 h 10000"/>
                  <a:gd name="connsiteX108" fmla="*/ 6111 w 10000"/>
                  <a:gd name="connsiteY108" fmla="*/ 5523 h 10000"/>
                  <a:gd name="connsiteX109" fmla="*/ 6151 w 10000"/>
                  <a:gd name="connsiteY109" fmla="*/ 5681 h 10000"/>
                  <a:gd name="connsiteX110" fmla="*/ 5754 w 10000"/>
                  <a:gd name="connsiteY110" fmla="*/ 5969 h 10000"/>
                  <a:gd name="connsiteX111" fmla="*/ 5675 w 10000"/>
                  <a:gd name="connsiteY111" fmla="*/ 6126 h 10000"/>
                  <a:gd name="connsiteX112" fmla="*/ 5636 w 10000"/>
                  <a:gd name="connsiteY112" fmla="*/ 6256 h 10000"/>
                  <a:gd name="connsiteX113" fmla="*/ 5595 w 10000"/>
                  <a:gd name="connsiteY113" fmla="*/ 6308 h 10000"/>
                  <a:gd name="connsiteX114" fmla="*/ 5516 w 10000"/>
                  <a:gd name="connsiteY114" fmla="*/ 6414 h 10000"/>
                  <a:gd name="connsiteX115" fmla="*/ 5278 w 10000"/>
                  <a:gd name="connsiteY115" fmla="*/ 6492 h 10000"/>
                  <a:gd name="connsiteX116" fmla="*/ 5357 w 10000"/>
                  <a:gd name="connsiteY116" fmla="*/ 6675 h 10000"/>
                  <a:gd name="connsiteX117" fmla="*/ 5317 w 10000"/>
                  <a:gd name="connsiteY117" fmla="*/ 6727 h 10000"/>
                  <a:gd name="connsiteX118" fmla="*/ 5000 w 10000"/>
                  <a:gd name="connsiteY118" fmla="*/ 6885 h 10000"/>
                  <a:gd name="connsiteX119" fmla="*/ 4683 w 10000"/>
                  <a:gd name="connsiteY119" fmla="*/ 6859 h 10000"/>
                  <a:gd name="connsiteX120" fmla="*/ 4961 w 10000"/>
                  <a:gd name="connsiteY120" fmla="*/ 6963 h 10000"/>
                  <a:gd name="connsiteX121" fmla="*/ 4961 w 10000"/>
                  <a:gd name="connsiteY121" fmla="*/ 7277 h 10000"/>
                  <a:gd name="connsiteX122" fmla="*/ 4603 w 10000"/>
                  <a:gd name="connsiteY122" fmla="*/ 7356 h 10000"/>
                  <a:gd name="connsiteX123" fmla="*/ 4524 w 10000"/>
                  <a:gd name="connsiteY123" fmla="*/ 7225 h 10000"/>
                  <a:gd name="connsiteX124" fmla="*/ 4484 w 10000"/>
                  <a:gd name="connsiteY124" fmla="*/ 7121 h 10000"/>
                  <a:gd name="connsiteX125" fmla="*/ 4128 w 10000"/>
                  <a:gd name="connsiteY125" fmla="*/ 7199 h 10000"/>
                  <a:gd name="connsiteX126" fmla="*/ 4286 w 10000"/>
                  <a:gd name="connsiteY126" fmla="*/ 7304 h 10000"/>
                  <a:gd name="connsiteX127" fmla="*/ 4405 w 10000"/>
                  <a:gd name="connsiteY127" fmla="*/ 7408 h 10000"/>
                  <a:gd name="connsiteX128" fmla="*/ 4563 w 10000"/>
                  <a:gd name="connsiteY128" fmla="*/ 7670 h 10000"/>
                  <a:gd name="connsiteX129" fmla="*/ 4762 w 10000"/>
                  <a:gd name="connsiteY129" fmla="*/ 7618 h 10000"/>
                  <a:gd name="connsiteX130" fmla="*/ 4921 w 10000"/>
                  <a:gd name="connsiteY130" fmla="*/ 7827 h 10000"/>
                  <a:gd name="connsiteX131" fmla="*/ 5040 w 10000"/>
                  <a:gd name="connsiteY131" fmla="*/ 7879 h 10000"/>
                  <a:gd name="connsiteX132" fmla="*/ 5317 w 10000"/>
                  <a:gd name="connsiteY132" fmla="*/ 7853 h 10000"/>
                  <a:gd name="connsiteX133" fmla="*/ 5437 w 10000"/>
                  <a:gd name="connsiteY133" fmla="*/ 7984 h 10000"/>
                  <a:gd name="connsiteX134" fmla="*/ 5556 w 10000"/>
                  <a:gd name="connsiteY134" fmla="*/ 8115 h 10000"/>
                  <a:gd name="connsiteX135" fmla="*/ 6111 w 10000"/>
                  <a:gd name="connsiteY135" fmla="*/ 7932 h 10000"/>
                  <a:gd name="connsiteX136" fmla="*/ 6111 w 10000"/>
                  <a:gd name="connsiteY136" fmla="*/ 7853 h 10000"/>
                  <a:gd name="connsiteX137" fmla="*/ 5953 w 10000"/>
                  <a:gd name="connsiteY137" fmla="*/ 7696 h 10000"/>
                  <a:gd name="connsiteX138" fmla="*/ 6151 w 10000"/>
                  <a:gd name="connsiteY138" fmla="*/ 7540 h 10000"/>
                  <a:gd name="connsiteX139" fmla="*/ 6032 w 10000"/>
                  <a:gd name="connsiteY139" fmla="*/ 7356 h 10000"/>
                  <a:gd name="connsiteX140" fmla="*/ 6151 w 10000"/>
                  <a:gd name="connsiteY140" fmla="*/ 7277 h 10000"/>
                  <a:gd name="connsiteX141" fmla="*/ 6310 w 10000"/>
                  <a:gd name="connsiteY141" fmla="*/ 7460 h 10000"/>
                  <a:gd name="connsiteX142" fmla="*/ 6231 w 10000"/>
                  <a:gd name="connsiteY142" fmla="*/ 7566 h 10000"/>
                  <a:gd name="connsiteX143" fmla="*/ 6587 w 10000"/>
                  <a:gd name="connsiteY143" fmla="*/ 7618 h 10000"/>
                  <a:gd name="connsiteX144" fmla="*/ 6746 w 10000"/>
                  <a:gd name="connsiteY144" fmla="*/ 7696 h 10000"/>
                  <a:gd name="connsiteX145" fmla="*/ 6905 w 10000"/>
                  <a:gd name="connsiteY145" fmla="*/ 7906 h 10000"/>
                  <a:gd name="connsiteX146" fmla="*/ 6667 w 10000"/>
                  <a:gd name="connsiteY146" fmla="*/ 8089 h 10000"/>
                  <a:gd name="connsiteX147" fmla="*/ 6270 w 10000"/>
                  <a:gd name="connsiteY147" fmla="*/ 8219 h 10000"/>
                  <a:gd name="connsiteX148" fmla="*/ 6191 w 10000"/>
                  <a:gd name="connsiteY148" fmla="*/ 8377 h 10000"/>
                  <a:gd name="connsiteX149" fmla="*/ 5953 w 10000"/>
                  <a:gd name="connsiteY149" fmla="*/ 8455 h 10000"/>
                  <a:gd name="connsiteX150" fmla="*/ 6071 w 10000"/>
                  <a:gd name="connsiteY150" fmla="*/ 8612 h 10000"/>
                  <a:gd name="connsiteX151" fmla="*/ 6310 w 10000"/>
                  <a:gd name="connsiteY151" fmla="*/ 8612 h 10000"/>
                  <a:gd name="connsiteX152" fmla="*/ 6349 w 10000"/>
                  <a:gd name="connsiteY152" fmla="*/ 8612 h 10000"/>
                  <a:gd name="connsiteX153" fmla="*/ 6508 w 10000"/>
                  <a:gd name="connsiteY153" fmla="*/ 8900 h 10000"/>
                  <a:gd name="connsiteX154" fmla="*/ 6587 w 10000"/>
                  <a:gd name="connsiteY154" fmla="*/ 8612 h 10000"/>
                  <a:gd name="connsiteX155" fmla="*/ 6786 w 10000"/>
                  <a:gd name="connsiteY155" fmla="*/ 8560 h 10000"/>
                  <a:gd name="connsiteX156" fmla="*/ 6985 w 10000"/>
                  <a:gd name="connsiteY156" fmla="*/ 8638 h 10000"/>
                  <a:gd name="connsiteX157" fmla="*/ 6985 w 10000"/>
                  <a:gd name="connsiteY157" fmla="*/ 8665 h 10000"/>
                  <a:gd name="connsiteX158" fmla="*/ 7183 w 10000"/>
                  <a:gd name="connsiteY158" fmla="*/ 8612 h 10000"/>
                  <a:gd name="connsiteX159" fmla="*/ 7302 w 10000"/>
                  <a:gd name="connsiteY159" fmla="*/ 8796 h 10000"/>
                  <a:gd name="connsiteX160" fmla="*/ 6905 w 10000"/>
                  <a:gd name="connsiteY160" fmla="*/ 8691 h 10000"/>
                  <a:gd name="connsiteX161" fmla="*/ 6825 w 10000"/>
                  <a:gd name="connsiteY161" fmla="*/ 8718 h 10000"/>
                  <a:gd name="connsiteX162" fmla="*/ 6786 w 10000"/>
                  <a:gd name="connsiteY162" fmla="*/ 8926 h 10000"/>
                  <a:gd name="connsiteX163" fmla="*/ 6746 w 10000"/>
                  <a:gd name="connsiteY163" fmla="*/ 9058 h 10000"/>
                  <a:gd name="connsiteX164" fmla="*/ 7064 w 10000"/>
                  <a:gd name="connsiteY164" fmla="*/ 9031 h 10000"/>
                  <a:gd name="connsiteX165" fmla="*/ 7144 w 10000"/>
                  <a:gd name="connsiteY165" fmla="*/ 9110 h 10000"/>
                  <a:gd name="connsiteX166" fmla="*/ 7183 w 10000"/>
                  <a:gd name="connsiteY166" fmla="*/ 8953 h 10000"/>
                  <a:gd name="connsiteX167" fmla="*/ 7302 w 10000"/>
                  <a:gd name="connsiteY167" fmla="*/ 8744 h 10000"/>
                  <a:gd name="connsiteX168" fmla="*/ 7579 w 10000"/>
                  <a:gd name="connsiteY168" fmla="*/ 9136 h 10000"/>
                  <a:gd name="connsiteX169" fmla="*/ 7857 w 10000"/>
                  <a:gd name="connsiteY169" fmla="*/ 9188 h 10000"/>
                  <a:gd name="connsiteX170" fmla="*/ 8095 w 10000"/>
                  <a:gd name="connsiteY17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739 w 10000"/>
                  <a:gd name="connsiteY98" fmla="*/ 5078 h 10000"/>
                  <a:gd name="connsiteX99" fmla="*/ 7500 w 10000"/>
                  <a:gd name="connsiteY99" fmla="*/ 5183 h 10000"/>
                  <a:gd name="connsiteX100" fmla="*/ 7540 w 10000"/>
                  <a:gd name="connsiteY100" fmla="*/ 5314 h 10000"/>
                  <a:gd name="connsiteX101" fmla="*/ 7619 w 10000"/>
                  <a:gd name="connsiteY101" fmla="*/ 5497 h 10000"/>
                  <a:gd name="connsiteX102" fmla="*/ 7183 w 10000"/>
                  <a:gd name="connsiteY102" fmla="*/ 5602 h 10000"/>
                  <a:gd name="connsiteX103" fmla="*/ 6985 w 10000"/>
                  <a:gd name="connsiteY103" fmla="*/ 5497 h 10000"/>
                  <a:gd name="connsiteX104" fmla="*/ 6429 w 10000"/>
                  <a:gd name="connsiteY104" fmla="*/ 5602 h 10000"/>
                  <a:gd name="connsiteX105" fmla="*/ 6151 w 10000"/>
                  <a:gd name="connsiteY105" fmla="*/ 5288 h 10000"/>
                  <a:gd name="connsiteX106" fmla="*/ 5953 w 10000"/>
                  <a:gd name="connsiteY106" fmla="*/ 5314 h 10000"/>
                  <a:gd name="connsiteX107" fmla="*/ 6111 w 10000"/>
                  <a:gd name="connsiteY107" fmla="*/ 5523 h 10000"/>
                  <a:gd name="connsiteX108" fmla="*/ 6151 w 10000"/>
                  <a:gd name="connsiteY108" fmla="*/ 5681 h 10000"/>
                  <a:gd name="connsiteX109" fmla="*/ 5754 w 10000"/>
                  <a:gd name="connsiteY109" fmla="*/ 5969 h 10000"/>
                  <a:gd name="connsiteX110" fmla="*/ 5675 w 10000"/>
                  <a:gd name="connsiteY110" fmla="*/ 6126 h 10000"/>
                  <a:gd name="connsiteX111" fmla="*/ 5636 w 10000"/>
                  <a:gd name="connsiteY111" fmla="*/ 6256 h 10000"/>
                  <a:gd name="connsiteX112" fmla="*/ 5595 w 10000"/>
                  <a:gd name="connsiteY112" fmla="*/ 6308 h 10000"/>
                  <a:gd name="connsiteX113" fmla="*/ 5516 w 10000"/>
                  <a:gd name="connsiteY113" fmla="*/ 6414 h 10000"/>
                  <a:gd name="connsiteX114" fmla="*/ 5278 w 10000"/>
                  <a:gd name="connsiteY114" fmla="*/ 6492 h 10000"/>
                  <a:gd name="connsiteX115" fmla="*/ 5357 w 10000"/>
                  <a:gd name="connsiteY115" fmla="*/ 6675 h 10000"/>
                  <a:gd name="connsiteX116" fmla="*/ 5317 w 10000"/>
                  <a:gd name="connsiteY116" fmla="*/ 6727 h 10000"/>
                  <a:gd name="connsiteX117" fmla="*/ 5000 w 10000"/>
                  <a:gd name="connsiteY117" fmla="*/ 6885 h 10000"/>
                  <a:gd name="connsiteX118" fmla="*/ 4683 w 10000"/>
                  <a:gd name="connsiteY118" fmla="*/ 6859 h 10000"/>
                  <a:gd name="connsiteX119" fmla="*/ 4961 w 10000"/>
                  <a:gd name="connsiteY119" fmla="*/ 6963 h 10000"/>
                  <a:gd name="connsiteX120" fmla="*/ 4961 w 10000"/>
                  <a:gd name="connsiteY120" fmla="*/ 7277 h 10000"/>
                  <a:gd name="connsiteX121" fmla="*/ 4603 w 10000"/>
                  <a:gd name="connsiteY121" fmla="*/ 7356 h 10000"/>
                  <a:gd name="connsiteX122" fmla="*/ 4524 w 10000"/>
                  <a:gd name="connsiteY122" fmla="*/ 7225 h 10000"/>
                  <a:gd name="connsiteX123" fmla="*/ 4484 w 10000"/>
                  <a:gd name="connsiteY123" fmla="*/ 7121 h 10000"/>
                  <a:gd name="connsiteX124" fmla="*/ 4128 w 10000"/>
                  <a:gd name="connsiteY124" fmla="*/ 7199 h 10000"/>
                  <a:gd name="connsiteX125" fmla="*/ 4286 w 10000"/>
                  <a:gd name="connsiteY125" fmla="*/ 7304 h 10000"/>
                  <a:gd name="connsiteX126" fmla="*/ 4405 w 10000"/>
                  <a:gd name="connsiteY126" fmla="*/ 7408 h 10000"/>
                  <a:gd name="connsiteX127" fmla="*/ 4563 w 10000"/>
                  <a:gd name="connsiteY127" fmla="*/ 7670 h 10000"/>
                  <a:gd name="connsiteX128" fmla="*/ 4762 w 10000"/>
                  <a:gd name="connsiteY128" fmla="*/ 7618 h 10000"/>
                  <a:gd name="connsiteX129" fmla="*/ 4921 w 10000"/>
                  <a:gd name="connsiteY129" fmla="*/ 7827 h 10000"/>
                  <a:gd name="connsiteX130" fmla="*/ 5040 w 10000"/>
                  <a:gd name="connsiteY130" fmla="*/ 7879 h 10000"/>
                  <a:gd name="connsiteX131" fmla="*/ 5317 w 10000"/>
                  <a:gd name="connsiteY131" fmla="*/ 7853 h 10000"/>
                  <a:gd name="connsiteX132" fmla="*/ 5437 w 10000"/>
                  <a:gd name="connsiteY132" fmla="*/ 7984 h 10000"/>
                  <a:gd name="connsiteX133" fmla="*/ 5556 w 10000"/>
                  <a:gd name="connsiteY133" fmla="*/ 8115 h 10000"/>
                  <a:gd name="connsiteX134" fmla="*/ 6111 w 10000"/>
                  <a:gd name="connsiteY134" fmla="*/ 7932 h 10000"/>
                  <a:gd name="connsiteX135" fmla="*/ 6111 w 10000"/>
                  <a:gd name="connsiteY135" fmla="*/ 7853 h 10000"/>
                  <a:gd name="connsiteX136" fmla="*/ 5953 w 10000"/>
                  <a:gd name="connsiteY136" fmla="*/ 7696 h 10000"/>
                  <a:gd name="connsiteX137" fmla="*/ 6151 w 10000"/>
                  <a:gd name="connsiteY137" fmla="*/ 7540 h 10000"/>
                  <a:gd name="connsiteX138" fmla="*/ 6032 w 10000"/>
                  <a:gd name="connsiteY138" fmla="*/ 7356 h 10000"/>
                  <a:gd name="connsiteX139" fmla="*/ 6151 w 10000"/>
                  <a:gd name="connsiteY139" fmla="*/ 7277 h 10000"/>
                  <a:gd name="connsiteX140" fmla="*/ 6310 w 10000"/>
                  <a:gd name="connsiteY140" fmla="*/ 7460 h 10000"/>
                  <a:gd name="connsiteX141" fmla="*/ 6231 w 10000"/>
                  <a:gd name="connsiteY141" fmla="*/ 7566 h 10000"/>
                  <a:gd name="connsiteX142" fmla="*/ 6587 w 10000"/>
                  <a:gd name="connsiteY142" fmla="*/ 7618 h 10000"/>
                  <a:gd name="connsiteX143" fmla="*/ 6746 w 10000"/>
                  <a:gd name="connsiteY143" fmla="*/ 7696 h 10000"/>
                  <a:gd name="connsiteX144" fmla="*/ 6905 w 10000"/>
                  <a:gd name="connsiteY144" fmla="*/ 7906 h 10000"/>
                  <a:gd name="connsiteX145" fmla="*/ 6667 w 10000"/>
                  <a:gd name="connsiteY145" fmla="*/ 8089 h 10000"/>
                  <a:gd name="connsiteX146" fmla="*/ 6270 w 10000"/>
                  <a:gd name="connsiteY146" fmla="*/ 8219 h 10000"/>
                  <a:gd name="connsiteX147" fmla="*/ 6191 w 10000"/>
                  <a:gd name="connsiteY147" fmla="*/ 8377 h 10000"/>
                  <a:gd name="connsiteX148" fmla="*/ 5953 w 10000"/>
                  <a:gd name="connsiteY148" fmla="*/ 8455 h 10000"/>
                  <a:gd name="connsiteX149" fmla="*/ 6071 w 10000"/>
                  <a:gd name="connsiteY149" fmla="*/ 8612 h 10000"/>
                  <a:gd name="connsiteX150" fmla="*/ 6310 w 10000"/>
                  <a:gd name="connsiteY150" fmla="*/ 8612 h 10000"/>
                  <a:gd name="connsiteX151" fmla="*/ 6349 w 10000"/>
                  <a:gd name="connsiteY151" fmla="*/ 8612 h 10000"/>
                  <a:gd name="connsiteX152" fmla="*/ 6508 w 10000"/>
                  <a:gd name="connsiteY152" fmla="*/ 8900 h 10000"/>
                  <a:gd name="connsiteX153" fmla="*/ 6587 w 10000"/>
                  <a:gd name="connsiteY153" fmla="*/ 8612 h 10000"/>
                  <a:gd name="connsiteX154" fmla="*/ 6786 w 10000"/>
                  <a:gd name="connsiteY154" fmla="*/ 8560 h 10000"/>
                  <a:gd name="connsiteX155" fmla="*/ 6985 w 10000"/>
                  <a:gd name="connsiteY155" fmla="*/ 8638 h 10000"/>
                  <a:gd name="connsiteX156" fmla="*/ 6985 w 10000"/>
                  <a:gd name="connsiteY156" fmla="*/ 8665 h 10000"/>
                  <a:gd name="connsiteX157" fmla="*/ 7183 w 10000"/>
                  <a:gd name="connsiteY157" fmla="*/ 8612 h 10000"/>
                  <a:gd name="connsiteX158" fmla="*/ 7302 w 10000"/>
                  <a:gd name="connsiteY158" fmla="*/ 8796 h 10000"/>
                  <a:gd name="connsiteX159" fmla="*/ 6905 w 10000"/>
                  <a:gd name="connsiteY159" fmla="*/ 8691 h 10000"/>
                  <a:gd name="connsiteX160" fmla="*/ 6825 w 10000"/>
                  <a:gd name="connsiteY160" fmla="*/ 8718 h 10000"/>
                  <a:gd name="connsiteX161" fmla="*/ 6786 w 10000"/>
                  <a:gd name="connsiteY161" fmla="*/ 8926 h 10000"/>
                  <a:gd name="connsiteX162" fmla="*/ 6746 w 10000"/>
                  <a:gd name="connsiteY162" fmla="*/ 9058 h 10000"/>
                  <a:gd name="connsiteX163" fmla="*/ 7064 w 10000"/>
                  <a:gd name="connsiteY163" fmla="*/ 9031 h 10000"/>
                  <a:gd name="connsiteX164" fmla="*/ 7144 w 10000"/>
                  <a:gd name="connsiteY164" fmla="*/ 9110 h 10000"/>
                  <a:gd name="connsiteX165" fmla="*/ 7183 w 10000"/>
                  <a:gd name="connsiteY165" fmla="*/ 8953 h 10000"/>
                  <a:gd name="connsiteX166" fmla="*/ 7302 w 10000"/>
                  <a:gd name="connsiteY166" fmla="*/ 8744 h 10000"/>
                  <a:gd name="connsiteX167" fmla="*/ 7579 w 10000"/>
                  <a:gd name="connsiteY167" fmla="*/ 9136 h 10000"/>
                  <a:gd name="connsiteX168" fmla="*/ 7857 w 10000"/>
                  <a:gd name="connsiteY168" fmla="*/ 9188 h 10000"/>
                  <a:gd name="connsiteX169" fmla="*/ 8095 w 10000"/>
                  <a:gd name="connsiteY16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540 w 10000"/>
                  <a:gd name="connsiteY99" fmla="*/ 5314 h 10000"/>
                  <a:gd name="connsiteX100" fmla="*/ 7619 w 10000"/>
                  <a:gd name="connsiteY100" fmla="*/ 5497 h 10000"/>
                  <a:gd name="connsiteX101" fmla="*/ 7183 w 10000"/>
                  <a:gd name="connsiteY101" fmla="*/ 5602 h 10000"/>
                  <a:gd name="connsiteX102" fmla="*/ 6985 w 10000"/>
                  <a:gd name="connsiteY102" fmla="*/ 5497 h 10000"/>
                  <a:gd name="connsiteX103" fmla="*/ 6429 w 10000"/>
                  <a:gd name="connsiteY103" fmla="*/ 5602 h 10000"/>
                  <a:gd name="connsiteX104" fmla="*/ 6151 w 10000"/>
                  <a:gd name="connsiteY104" fmla="*/ 5288 h 10000"/>
                  <a:gd name="connsiteX105" fmla="*/ 5953 w 10000"/>
                  <a:gd name="connsiteY105" fmla="*/ 5314 h 10000"/>
                  <a:gd name="connsiteX106" fmla="*/ 6111 w 10000"/>
                  <a:gd name="connsiteY106" fmla="*/ 5523 h 10000"/>
                  <a:gd name="connsiteX107" fmla="*/ 6151 w 10000"/>
                  <a:gd name="connsiteY107" fmla="*/ 5681 h 10000"/>
                  <a:gd name="connsiteX108" fmla="*/ 5754 w 10000"/>
                  <a:gd name="connsiteY108" fmla="*/ 5969 h 10000"/>
                  <a:gd name="connsiteX109" fmla="*/ 5675 w 10000"/>
                  <a:gd name="connsiteY109" fmla="*/ 6126 h 10000"/>
                  <a:gd name="connsiteX110" fmla="*/ 5636 w 10000"/>
                  <a:gd name="connsiteY110" fmla="*/ 6256 h 10000"/>
                  <a:gd name="connsiteX111" fmla="*/ 5595 w 10000"/>
                  <a:gd name="connsiteY111" fmla="*/ 6308 h 10000"/>
                  <a:gd name="connsiteX112" fmla="*/ 5516 w 10000"/>
                  <a:gd name="connsiteY112" fmla="*/ 6414 h 10000"/>
                  <a:gd name="connsiteX113" fmla="*/ 5278 w 10000"/>
                  <a:gd name="connsiteY113" fmla="*/ 6492 h 10000"/>
                  <a:gd name="connsiteX114" fmla="*/ 5357 w 10000"/>
                  <a:gd name="connsiteY114" fmla="*/ 6675 h 10000"/>
                  <a:gd name="connsiteX115" fmla="*/ 5317 w 10000"/>
                  <a:gd name="connsiteY115" fmla="*/ 6727 h 10000"/>
                  <a:gd name="connsiteX116" fmla="*/ 5000 w 10000"/>
                  <a:gd name="connsiteY116" fmla="*/ 6885 h 10000"/>
                  <a:gd name="connsiteX117" fmla="*/ 4683 w 10000"/>
                  <a:gd name="connsiteY117" fmla="*/ 6859 h 10000"/>
                  <a:gd name="connsiteX118" fmla="*/ 4961 w 10000"/>
                  <a:gd name="connsiteY118" fmla="*/ 6963 h 10000"/>
                  <a:gd name="connsiteX119" fmla="*/ 4961 w 10000"/>
                  <a:gd name="connsiteY119" fmla="*/ 7277 h 10000"/>
                  <a:gd name="connsiteX120" fmla="*/ 4603 w 10000"/>
                  <a:gd name="connsiteY120" fmla="*/ 7356 h 10000"/>
                  <a:gd name="connsiteX121" fmla="*/ 4524 w 10000"/>
                  <a:gd name="connsiteY121" fmla="*/ 7225 h 10000"/>
                  <a:gd name="connsiteX122" fmla="*/ 4484 w 10000"/>
                  <a:gd name="connsiteY122" fmla="*/ 7121 h 10000"/>
                  <a:gd name="connsiteX123" fmla="*/ 4128 w 10000"/>
                  <a:gd name="connsiteY123" fmla="*/ 7199 h 10000"/>
                  <a:gd name="connsiteX124" fmla="*/ 4286 w 10000"/>
                  <a:gd name="connsiteY124" fmla="*/ 7304 h 10000"/>
                  <a:gd name="connsiteX125" fmla="*/ 4405 w 10000"/>
                  <a:gd name="connsiteY125" fmla="*/ 7408 h 10000"/>
                  <a:gd name="connsiteX126" fmla="*/ 4563 w 10000"/>
                  <a:gd name="connsiteY126" fmla="*/ 7670 h 10000"/>
                  <a:gd name="connsiteX127" fmla="*/ 4762 w 10000"/>
                  <a:gd name="connsiteY127" fmla="*/ 7618 h 10000"/>
                  <a:gd name="connsiteX128" fmla="*/ 4921 w 10000"/>
                  <a:gd name="connsiteY128" fmla="*/ 7827 h 10000"/>
                  <a:gd name="connsiteX129" fmla="*/ 5040 w 10000"/>
                  <a:gd name="connsiteY129" fmla="*/ 7879 h 10000"/>
                  <a:gd name="connsiteX130" fmla="*/ 5317 w 10000"/>
                  <a:gd name="connsiteY130" fmla="*/ 7853 h 10000"/>
                  <a:gd name="connsiteX131" fmla="*/ 5437 w 10000"/>
                  <a:gd name="connsiteY131" fmla="*/ 7984 h 10000"/>
                  <a:gd name="connsiteX132" fmla="*/ 5556 w 10000"/>
                  <a:gd name="connsiteY132" fmla="*/ 8115 h 10000"/>
                  <a:gd name="connsiteX133" fmla="*/ 6111 w 10000"/>
                  <a:gd name="connsiteY133" fmla="*/ 7932 h 10000"/>
                  <a:gd name="connsiteX134" fmla="*/ 6111 w 10000"/>
                  <a:gd name="connsiteY134" fmla="*/ 7853 h 10000"/>
                  <a:gd name="connsiteX135" fmla="*/ 5953 w 10000"/>
                  <a:gd name="connsiteY135" fmla="*/ 7696 h 10000"/>
                  <a:gd name="connsiteX136" fmla="*/ 6151 w 10000"/>
                  <a:gd name="connsiteY136" fmla="*/ 7540 h 10000"/>
                  <a:gd name="connsiteX137" fmla="*/ 6032 w 10000"/>
                  <a:gd name="connsiteY137" fmla="*/ 7356 h 10000"/>
                  <a:gd name="connsiteX138" fmla="*/ 6151 w 10000"/>
                  <a:gd name="connsiteY138" fmla="*/ 7277 h 10000"/>
                  <a:gd name="connsiteX139" fmla="*/ 6310 w 10000"/>
                  <a:gd name="connsiteY139" fmla="*/ 7460 h 10000"/>
                  <a:gd name="connsiteX140" fmla="*/ 6231 w 10000"/>
                  <a:gd name="connsiteY140" fmla="*/ 7566 h 10000"/>
                  <a:gd name="connsiteX141" fmla="*/ 6587 w 10000"/>
                  <a:gd name="connsiteY141" fmla="*/ 7618 h 10000"/>
                  <a:gd name="connsiteX142" fmla="*/ 6746 w 10000"/>
                  <a:gd name="connsiteY142" fmla="*/ 7696 h 10000"/>
                  <a:gd name="connsiteX143" fmla="*/ 6905 w 10000"/>
                  <a:gd name="connsiteY143" fmla="*/ 7906 h 10000"/>
                  <a:gd name="connsiteX144" fmla="*/ 6667 w 10000"/>
                  <a:gd name="connsiteY144" fmla="*/ 8089 h 10000"/>
                  <a:gd name="connsiteX145" fmla="*/ 6270 w 10000"/>
                  <a:gd name="connsiteY145" fmla="*/ 8219 h 10000"/>
                  <a:gd name="connsiteX146" fmla="*/ 6191 w 10000"/>
                  <a:gd name="connsiteY146" fmla="*/ 8377 h 10000"/>
                  <a:gd name="connsiteX147" fmla="*/ 5953 w 10000"/>
                  <a:gd name="connsiteY147" fmla="*/ 8455 h 10000"/>
                  <a:gd name="connsiteX148" fmla="*/ 6071 w 10000"/>
                  <a:gd name="connsiteY148" fmla="*/ 8612 h 10000"/>
                  <a:gd name="connsiteX149" fmla="*/ 6310 w 10000"/>
                  <a:gd name="connsiteY149" fmla="*/ 8612 h 10000"/>
                  <a:gd name="connsiteX150" fmla="*/ 6349 w 10000"/>
                  <a:gd name="connsiteY150" fmla="*/ 8612 h 10000"/>
                  <a:gd name="connsiteX151" fmla="*/ 6508 w 10000"/>
                  <a:gd name="connsiteY151" fmla="*/ 8900 h 10000"/>
                  <a:gd name="connsiteX152" fmla="*/ 6587 w 10000"/>
                  <a:gd name="connsiteY152" fmla="*/ 8612 h 10000"/>
                  <a:gd name="connsiteX153" fmla="*/ 6786 w 10000"/>
                  <a:gd name="connsiteY153" fmla="*/ 8560 h 10000"/>
                  <a:gd name="connsiteX154" fmla="*/ 6985 w 10000"/>
                  <a:gd name="connsiteY154" fmla="*/ 8638 h 10000"/>
                  <a:gd name="connsiteX155" fmla="*/ 6985 w 10000"/>
                  <a:gd name="connsiteY155" fmla="*/ 8665 h 10000"/>
                  <a:gd name="connsiteX156" fmla="*/ 7183 w 10000"/>
                  <a:gd name="connsiteY156" fmla="*/ 8612 h 10000"/>
                  <a:gd name="connsiteX157" fmla="*/ 7302 w 10000"/>
                  <a:gd name="connsiteY157" fmla="*/ 8796 h 10000"/>
                  <a:gd name="connsiteX158" fmla="*/ 6905 w 10000"/>
                  <a:gd name="connsiteY158" fmla="*/ 8691 h 10000"/>
                  <a:gd name="connsiteX159" fmla="*/ 6825 w 10000"/>
                  <a:gd name="connsiteY159" fmla="*/ 8718 h 10000"/>
                  <a:gd name="connsiteX160" fmla="*/ 6786 w 10000"/>
                  <a:gd name="connsiteY160" fmla="*/ 8926 h 10000"/>
                  <a:gd name="connsiteX161" fmla="*/ 6746 w 10000"/>
                  <a:gd name="connsiteY161" fmla="*/ 9058 h 10000"/>
                  <a:gd name="connsiteX162" fmla="*/ 7064 w 10000"/>
                  <a:gd name="connsiteY162" fmla="*/ 9031 h 10000"/>
                  <a:gd name="connsiteX163" fmla="*/ 7144 w 10000"/>
                  <a:gd name="connsiteY163" fmla="*/ 9110 h 10000"/>
                  <a:gd name="connsiteX164" fmla="*/ 7183 w 10000"/>
                  <a:gd name="connsiteY164" fmla="*/ 8953 h 10000"/>
                  <a:gd name="connsiteX165" fmla="*/ 7302 w 10000"/>
                  <a:gd name="connsiteY165" fmla="*/ 8744 h 10000"/>
                  <a:gd name="connsiteX166" fmla="*/ 7579 w 10000"/>
                  <a:gd name="connsiteY166" fmla="*/ 9136 h 10000"/>
                  <a:gd name="connsiteX167" fmla="*/ 7857 w 10000"/>
                  <a:gd name="connsiteY167" fmla="*/ 9188 h 10000"/>
                  <a:gd name="connsiteX168" fmla="*/ 8095 w 10000"/>
                  <a:gd name="connsiteY16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619 w 10000"/>
                  <a:gd name="connsiteY99" fmla="*/ 5497 h 10000"/>
                  <a:gd name="connsiteX100" fmla="*/ 7183 w 10000"/>
                  <a:gd name="connsiteY100" fmla="*/ 5602 h 10000"/>
                  <a:gd name="connsiteX101" fmla="*/ 6985 w 10000"/>
                  <a:gd name="connsiteY101" fmla="*/ 5497 h 10000"/>
                  <a:gd name="connsiteX102" fmla="*/ 6429 w 10000"/>
                  <a:gd name="connsiteY102" fmla="*/ 5602 h 10000"/>
                  <a:gd name="connsiteX103" fmla="*/ 6151 w 10000"/>
                  <a:gd name="connsiteY103" fmla="*/ 5288 h 10000"/>
                  <a:gd name="connsiteX104" fmla="*/ 5953 w 10000"/>
                  <a:gd name="connsiteY104" fmla="*/ 5314 h 10000"/>
                  <a:gd name="connsiteX105" fmla="*/ 6111 w 10000"/>
                  <a:gd name="connsiteY105" fmla="*/ 5523 h 10000"/>
                  <a:gd name="connsiteX106" fmla="*/ 6151 w 10000"/>
                  <a:gd name="connsiteY106" fmla="*/ 5681 h 10000"/>
                  <a:gd name="connsiteX107" fmla="*/ 5754 w 10000"/>
                  <a:gd name="connsiteY107" fmla="*/ 5969 h 10000"/>
                  <a:gd name="connsiteX108" fmla="*/ 5675 w 10000"/>
                  <a:gd name="connsiteY108" fmla="*/ 6126 h 10000"/>
                  <a:gd name="connsiteX109" fmla="*/ 5636 w 10000"/>
                  <a:gd name="connsiteY109" fmla="*/ 6256 h 10000"/>
                  <a:gd name="connsiteX110" fmla="*/ 5595 w 10000"/>
                  <a:gd name="connsiteY110" fmla="*/ 6308 h 10000"/>
                  <a:gd name="connsiteX111" fmla="*/ 5516 w 10000"/>
                  <a:gd name="connsiteY111" fmla="*/ 6414 h 10000"/>
                  <a:gd name="connsiteX112" fmla="*/ 5278 w 10000"/>
                  <a:gd name="connsiteY112" fmla="*/ 6492 h 10000"/>
                  <a:gd name="connsiteX113" fmla="*/ 5357 w 10000"/>
                  <a:gd name="connsiteY113" fmla="*/ 6675 h 10000"/>
                  <a:gd name="connsiteX114" fmla="*/ 5317 w 10000"/>
                  <a:gd name="connsiteY114" fmla="*/ 6727 h 10000"/>
                  <a:gd name="connsiteX115" fmla="*/ 5000 w 10000"/>
                  <a:gd name="connsiteY115" fmla="*/ 6885 h 10000"/>
                  <a:gd name="connsiteX116" fmla="*/ 4683 w 10000"/>
                  <a:gd name="connsiteY116" fmla="*/ 6859 h 10000"/>
                  <a:gd name="connsiteX117" fmla="*/ 4961 w 10000"/>
                  <a:gd name="connsiteY117" fmla="*/ 6963 h 10000"/>
                  <a:gd name="connsiteX118" fmla="*/ 4961 w 10000"/>
                  <a:gd name="connsiteY118" fmla="*/ 7277 h 10000"/>
                  <a:gd name="connsiteX119" fmla="*/ 4603 w 10000"/>
                  <a:gd name="connsiteY119" fmla="*/ 7356 h 10000"/>
                  <a:gd name="connsiteX120" fmla="*/ 4524 w 10000"/>
                  <a:gd name="connsiteY120" fmla="*/ 7225 h 10000"/>
                  <a:gd name="connsiteX121" fmla="*/ 4484 w 10000"/>
                  <a:gd name="connsiteY121" fmla="*/ 7121 h 10000"/>
                  <a:gd name="connsiteX122" fmla="*/ 4128 w 10000"/>
                  <a:gd name="connsiteY122" fmla="*/ 7199 h 10000"/>
                  <a:gd name="connsiteX123" fmla="*/ 4286 w 10000"/>
                  <a:gd name="connsiteY123" fmla="*/ 7304 h 10000"/>
                  <a:gd name="connsiteX124" fmla="*/ 4405 w 10000"/>
                  <a:gd name="connsiteY124" fmla="*/ 7408 h 10000"/>
                  <a:gd name="connsiteX125" fmla="*/ 4563 w 10000"/>
                  <a:gd name="connsiteY125" fmla="*/ 7670 h 10000"/>
                  <a:gd name="connsiteX126" fmla="*/ 4762 w 10000"/>
                  <a:gd name="connsiteY126" fmla="*/ 7618 h 10000"/>
                  <a:gd name="connsiteX127" fmla="*/ 4921 w 10000"/>
                  <a:gd name="connsiteY127" fmla="*/ 7827 h 10000"/>
                  <a:gd name="connsiteX128" fmla="*/ 5040 w 10000"/>
                  <a:gd name="connsiteY128" fmla="*/ 7879 h 10000"/>
                  <a:gd name="connsiteX129" fmla="*/ 5317 w 10000"/>
                  <a:gd name="connsiteY129" fmla="*/ 7853 h 10000"/>
                  <a:gd name="connsiteX130" fmla="*/ 5437 w 10000"/>
                  <a:gd name="connsiteY130" fmla="*/ 7984 h 10000"/>
                  <a:gd name="connsiteX131" fmla="*/ 5556 w 10000"/>
                  <a:gd name="connsiteY131" fmla="*/ 8115 h 10000"/>
                  <a:gd name="connsiteX132" fmla="*/ 6111 w 10000"/>
                  <a:gd name="connsiteY132" fmla="*/ 7932 h 10000"/>
                  <a:gd name="connsiteX133" fmla="*/ 6111 w 10000"/>
                  <a:gd name="connsiteY133" fmla="*/ 7853 h 10000"/>
                  <a:gd name="connsiteX134" fmla="*/ 5953 w 10000"/>
                  <a:gd name="connsiteY134" fmla="*/ 7696 h 10000"/>
                  <a:gd name="connsiteX135" fmla="*/ 6151 w 10000"/>
                  <a:gd name="connsiteY135" fmla="*/ 7540 h 10000"/>
                  <a:gd name="connsiteX136" fmla="*/ 6032 w 10000"/>
                  <a:gd name="connsiteY136" fmla="*/ 7356 h 10000"/>
                  <a:gd name="connsiteX137" fmla="*/ 6151 w 10000"/>
                  <a:gd name="connsiteY137" fmla="*/ 7277 h 10000"/>
                  <a:gd name="connsiteX138" fmla="*/ 6310 w 10000"/>
                  <a:gd name="connsiteY138" fmla="*/ 7460 h 10000"/>
                  <a:gd name="connsiteX139" fmla="*/ 6231 w 10000"/>
                  <a:gd name="connsiteY139" fmla="*/ 7566 h 10000"/>
                  <a:gd name="connsiteX140" fmla="*/ 6587 w 10000"/>
                  <a:gd name="connsiteY140" fmla="*/ 7618 h 10000"/>
                  <a:gd name="connsiteX141" fmla="*/ 6746 w 10000"/>
                  <a:gd name="connsiteY141" fmla="*/ 7696 h 10000"/>
                  <a:gd name="connsiteX142" fmla="*/ 6905 w 10000"/>
                  <a:gd name="connsiteY142" fmla="*/ 7906 h 10000"/>
                  <a:gd name="connsiteX143" fmla="*/ 6667 w 10000"/>
                  <a:gd name="connsiteY143" fmla="*/ 8089 h 10000"/>
                  <a:gd name="connsiteX144" fmla="*/ 6270 w 10000"/>
                  <a:gd name="connsiteY144" fmla="*/ 8219 h 10000"/>
                  <a:gd name="connsiteX145" fmla="*/ 6191 w 10000"/>
                  <a:gd name="connsiteY145" fmla="*/ 8377 h 10000"/>
                  <a:gd name="connsiteX146" fmla="*/ 5953 w 10000"/>
                  <a:gd name="connsiteY146" fmla="*/ 8455 h 10000"/>
                  <a:gd name="connsiteX147" fmla="*/ 6071 w 10000"/>
                  <a:gd name="connsiteY147" fmla="*/ 8612 h 10000"/>
                  <a:gd name="connsiteX148" fmla="*/ 6310 w 10000"/>
                  <a:gd name="connsiteY148" fmla="*/ 8612 h 10000"/>
                  <a:gd name="connsiteX149" fmla="*/ 6349 w 10000"/>
                  <a:gd name="connsiteY149" fmla="*/ 8612 h 10000"/>
                  <a:gd name="connsiteX150" fmla="*/ 6508 w 10000"/>
                  <a:gd name="connsiteY150" fmla="*/ 8900 h 10000"/>
                  <a:gd name="connsiteX151" fmla="*/ 6587 w 10000"/>
                  <a:gd name="connsiteY151" fmla="*/ 8612 h 10000"/>
                  <a:gd name="connsiteX152" fmla="*/ 6786 w 10000"/>
                  <a:gd name="connsiteY152" fmla="*/ 8560 h 10000"/>
                  <a:gd name="connsiteX153" fmla="*/ 6985 w 10000"/>
                  <a:gd name="connsiteY153" fmla="*/ 8638 h 10000"/>
                  <a:gd name="connsiteX154" fmla="*/ 6985 w 10000"/>
                  <a:gd name="connsiteY154" fmla="*/ 8665 h 10000"/>
                  <a:gd name="connsiteX155" fmla="*/ 7183 w 10000"/>
                  <a:gd name="connsiteY155" fmla="*/ 8612 h 10000"/>
                  <a:gd name="connsiteX156" fmla="*/ 7302 w 10000"/>
                  <a:gd name="connsiteY156" fmla="*/ 8796 h 10000"/>
                  <a:gd name="connsiteX157" fmla="*/ 6905 w 10000"/>
                  <a:gd name="connsiteY157" fmla="*/ 8691 h 10000"/>
                  <a:gd name="connsiteX158" fmla="*/ 6825 w 10000"/>
                  <a:gd name="connsiteY158" fmla="*/ 8718 h 10000"/>
                  <a:gd name="connsiteX159" fmla="*/ 6786 w 10000"/>
                  <a:gd name="connsiteY159" fmla="*/ 8926 h 10000"/>
                  <a:gd name="connsiteX160" fmla="*/ 6746 w 10000"/>
                  <a:gd name="connsiteY160" fmla="*/ 9058 h 10000"/>
                  <a:gd name="connsiteX161" fmla="*/ 7064 w 10000"/>
                  <a:gd name="connsiteY161" fmla="*/ 9031 h 10000"/>
                  <a:gd name="connsiteX162" fmla="*/ 7144 w 10000"/>
                  <a:gd name="connsiteY162" fmla="*/ 9110 h 10000"/>
                  <a:gd name="connsiteX163" fmla="*/ 7183 w 10000"/>
                  <a:gd name="connsiteY163" fmla="*/ 8953 h 10000"/>
                  <a:gd name="connsiteX164" fmla="*/ 7302 w 10000"/>
                  <a:gd name="connsiteY164" fmla="*/ 8744 h 10000"/>
                  <a:gd name="connsiteX165" fmla="*/ 7579 w 10000"/>
                  <a:gd name="connsiteY165" fmla="*/ 9136 h 10000"/>
                  <a:gd name="connsiteX166" fmla="*/ 7857 w 10000"/>
                  <a:gd name="connsiteY166" fmla="*/ 9188 h 10000"/>
                  <a:gd name="connsiteX167" fmla="*/ 8095 w 10000"/>
                  <a:gd name="connsiteY16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183 w 10000"/>
                  <a:gd name="connsiteY99" fmla="*/ 5602 h 10000"/>
                  <a:gd name="connsiteX100" fmla="*/ 6985 w 10000"/>
                  <a:gd name="connsiteY100" fmla="*/ 5497 h 10000"/>
                  <a:gd name="connsiteX101" fmla="*/ 6429 w 10000"/>
                  <a:gd name="connsiteY101" fmla="*/ 5602 h 10000"/>
                  <a:gd name="connsiteX102" fmla="*/ 6151 w 10000"/>
                  <a:gd name="connsiteY102" fmla="*/ 5288 h 10000"/>
                  <a:gd name="connsiteX103" fmla="*/ 5953 w 10000"/>
                  <a:gd name="connsiteY103" fmla="*/ 5314 h 10000"/>
                  <a:gd name="connsiteX104" fmla="*/ 6111 w 10000"/>
                  <a:gd name="connsiteY104" fmla="*/ 5523 h 10000"/>
                  <a:gd name="connsiteX105" fmla="*/ 6151 w 10000"/>
                  <a:gd name="connsiteY105" fmla="*/ 5681 h 10000"/>
                  <a:gd name="connsiteX106" fmla="*/ 5754 w 10000"/>
                  <a:gd name="connsiteY106" fmla="*/ 5969 h 10000"/>
                  <a:gd name="connsiteX107" fmla="*/ 5675 w 10000"/>
                  <a:gd name="connsiteY107" fmla="*/ 6126 h 10000"/>
                  <a:gd name="connsiteX108" fmla="*/ 5636 w 10000"/>
                  <a:gd name="connsiteY108" fmla="*/ 6256 h 10000"/>
                  <a:gd name="connsiteX109" fmla="*/ 5595 w 10000"/>
                  <a:gd name="connsiteY109" fmla="*/ 6308 h 10000"/>
                  <a:gd name="connsiteX110" fmla="*/ 5516 w 10000"/>
                  <a:gd name="connsiteY110" fmla="*/ 6414 h 10000"/>
                  <a:gd name="connsiteX111" fmla="*/ 5278 w 10000"/>
                  <a:gd name="connsiteY111" fmla="*/ 6492 h 10000"/>
                  <a:gd name="connsiteX112" fmla="*/ 5357 w 10000"/>
                  <a:gd name="connsiteY112" fmla="*/ 6675 h 10000"/>
                  <a:gd name="connsiteX113" fmla="*/ 5317 w 10000"/>
                  <a:gd name="connsiteY113" fmla="*/ 6727 h 10000"/>
                  <a:gd name="connsiteX114" fmla="*/ 5000 w 10000"/>
                  <a:gd name="connsiteY114" fmla="*/ 6885 h 10000"/>
                  <a:gd name="connsiteX115" fmla="*/ 4683 w 10000"/>
                  <a:gd name="connsiteY115" fmla="*/ 6859 h 10000"/>
                  <a:gd name="connsiteX116" fmla="*/ 4961 w 10000"/>
                  <a:gd name="connsiteY116" fmla="*/ 6963 h 10000"/>
                  <a:gd name="connsiteX117" fmla="*/ 4961 w 10000"/>
                  <a:gd name="connsiteY117" fmla="*/ 7277 h 10000"/>
                  <a:gd name="connsiteX118" fmla="*/ 4603 w 10000"/>
                  <a:gd name="connsiteY118" fmla="*/ 7356 h 10000"/>
                  <a:gd name="connsiteX119" fmla="*/ 4524 w 10000"/>
                  <a:gd name="connsiteY119" fmla="*/ 7225 h 10000"/>
                  <a:gd name="connsiteX120" fmla="*/ 4484 w 10000"/>
                  <a:gd name="connsiteY120" fmla="*/ 7121 h 10000"/>
                  <a:gd name="connsiteX121" fmla="*/ 4128 w 10000"/>
                  <a:gd name="connsiteY121" fmla="*/ 7199 h 10000"/>
                  <a:gd name="connsiteX122" fmla="*/ 4286 w 10000"/>
                  <a:gd name="connsiteY122" fmla="*/ 7304 h 10000"/>
                  <a:gd name="connsiteX123" fmla="*/ 4405 w 10000"/>
                  <a:gd name="connsiteY123" fmla="*/ 7408 h 10000"/>
                  <a:gd name="connsiteX124" fmla="*/ 4563 w 10000"/>
                  <a:gd name="connsiteY124" fmla="*/ 7670 h 10000"/>
                  <a:gd name="connsiteX125" fmla="*/ 4762 w 10000"/>
                  <a:gd name="connsiteY125" fmla="*/ 7618 h 10000"/>
                  <a:gd name="connsiteX126" fmla="*/ 4921 w 10000"/>
                  <a:gd name="connsiteY126" fmla="*/ 7827 h 10000"/>
                  <a:gd name="connsiteX127" fmla="*/ 5040 w 10000"/>
                  <a:gd name="connsiteY127" fmla="*/ 7879 h 10000"/>
                  <a:gd name="connsiteX128" fmla="*/ 5317 w 10000"/>
                  <a:gd name="connsiteY128" fmla="*/ 7853 h 10000"/>
                  <a:gd name="connsiteX129" fmla="*/ 5437 w 10000"/>
                  <a:gd name="connsiteY129" fmla="*/ 7984 h 10000"/>
                  <a:gd name="connsiteX130" fmla="*/ 5556 w 10000"/>
                  <a:gd name="connsiteY130" fmla="*/ 8115 h 10000"/>
                  <a:gd name="connsiteX131" fmla="*/ 6111 w 10000"/>
                  <a:gd name="connsiteY131" fmla="*/ 7932 h 10000"/>
                  <a:gd name="connsiteX132" fmla="*/ 6111 w 10000"/>
                  <a:gd name="connsiteY132" fmla="*/ 7853 h 10000"/>
                  <a:gd name="connsiteX133" fmla="*/ 5953 w 10000"/>
                  <a:gd name="connsiteY133" fmla="*/ 7696 h 10000"/>
                  <a:gd name="connsiteX134" fmla="*/ 6151 w 10000"/>
                  <a:gd name="connsiteY134" fmla="*/ 7540 h 10000"/>
                  <a:gd name="connsiteX135" fmla="*/ 6032 w 10000"/>
                  <a:gd name="connsiteY135" fmla="*/ 7356 h 10000"/>
                  <a:gd name="connsiteX136" fmla="*/ 6151 w 10000"/>
                  <a:gd name="connsiteY136" fmla="*/ 7277 h 10000"/>
                  <a:gd name="connsiteX137" fmla="*/ 6310 w 10000"/>
                  <a:gd name="connsiteY137" fmla="*/ 7460 h 10000"/>
                  <a:gd name="connsiteX138" fmla="*/ 6231 w 10000"/>
                  <a:gd name="connsiteY138" fmla="*/ 7566 h 10000"/>
                  <a:gd name="connsiteX139" fmla="*/ 6587 w 10000"/>
                  <a:gd name="connsiteY139" fmla="*/ 7618 h 10000"/>
                  <a:gd name="connsiteX140" fmla="*/ 6746 w 10000"/>
                  <a:gd name="connsiteY140" fmla="*/ 7696 h 10000"/>
                  <a:gd name="connsiteX141" fmla="*/ 6905 w 10000"/>
                  <a:gd name="connsiteY141" fmla="*/ 7906 h 10000"/>
                  <a:gd name="connsiteX142" fmla="*/ 6667 w 10000"/>
                  <a:gd name="connsiteY142" fmla="*/ 8089 h 10000"/>
                  <a:gd name="connsiteX143" fmla="*/ 6270 w 10000"/>
                  <a:gd name="connsiteY143" fmla="*/ 8219 h 10000"/>
                  <a:gd name="connsiteX144" fmla="*/ 6191 w 10000"/>
                  <a:gd name="connsiteY144" fmla="*/ 8377 h 10000"/>
                  <a:gd name="connsiteX145" fmla="*/ 5953 w 10000"/>
                  <a:gd name="connsiteY145" fmla="*/ 8455 h 10000"/>
                  <a:gd name="connsiteX146" fmla="*/ 6071 w 10000"/>
                  <a:gd name="connsiteY146" fmla="*/ 8612 h 10000"/>
                  <a:gd name="connsiteX147" fmla="*/ 6310 w 10000"/>
                  <a:gd name="connsiteY147" fmla="*/ 8612 h 10000"/>
                  <a:gd name="connsiteX148" fmla="*/ 6349 w 10000"/>
                  <a:gd name="connsiteY148" fmla="*/ 8612 h 10000"/>
                  <a:gd name="connsiteX149" fmla="*/ 6508 w 10000"/>
                  <a:gd name="connsiteY149" fmla="*/ 8900 h 10000"/>
                  <a:gd name="connsiteX150" fmla="*/ 6587 w 10000"/>
                  <a:gd name="connsiteY150" fmla="*/ 8612 h 10000"/>
                  <a:gd name="connsiteX151" fmla="*/ 6786 w 10000"/>
                  <a:gd name="connsiteY151" fmla="*/ 8560 h 10000"/>
                  <a:gd name="connsiteX152" fmla="*/ 6985 w 10000"/>
                  <a:gd name="connsiteY152" fmla="*/ 8638 h 10000"/>
                  <a:gd name="connsiteX153" fmla="*/ 6985 w 10000"/>
                  <a:gd name="connsiteY153" fmla="*/ 8665 h 10000"/>
                  <a:gd name="connsiteX154" fmla="*/ 7183 w 10000"/>
                  <a:gd name="connsiteY154" fmla="*/ 8612 h 10000"/>
                  <a:gd name="connsiteX155" fmla="*/ 7302 w 10000"/>
                  <a:gd name="connsiteY155" fmla="*/ 8796 h 10000"/>
                  <a:gd name="connsiteX156" fmla="*/ 6905 w 10000"/>
                  <a:gd name="connsiteY156" fmla="*/ 8691 h 10000"/>
                  <a:gd name="connsiteX157" fmla="*/ 6825 w 10000"/>
                  <a:gd name="connsiteY157" fmla="*/ 8718 h 10000"/>
                  <a:gd name="connsiteX158" fmla="*/ 6786 w 10000"/>
                  <a:gd name="connsiteY158" fmla="*/ 8926 h 10000"/>
                  <a:gd name="connsiteX159" fmla="*/ 6746 w 10000"/>
                  <a:gd name="connsiteY159" fmla="*/ 9058 h 10000"/>
                  <a:gd name="connsiteX160" fmla="*/ 7064 w 10000"/>
                  <a:gd name="connsiteY160" fmla="*/ 9031 h 10000"/>
                  <a:gd name="connsiteX161" fmla="*/ 7144 w 10000"/>
                  <a:gd name="connsiteY161" fmla="*/ 9110 h 10000"/>
                  <a:gd name="connsiteX162" fmla="*/ 7183 w 10000"/>
                  <a:gd name="connsiteY162" fmla="*/ 8953 h 10000"/>
                  <a:gd name="connsiteX163" fmla="*/ 7302 w 10000"/>
                  <a:gd name="connsiteY163" fmla="*/ 8744 h 10000"/>
                  <a:gd name="connsiteX164" fmla="*/ 7579 w 10000"/>
                  <a:gd name="connsiteY164" fmla="*/ 9136 h 10000"/>
                  <a:gd name="connsiteX165" fmla="*/ 7857 w 10000"/>
                  <a:gd name="connsiteY165" fmla="*/ 9188 h 10000"/>
                  <a:gd name="connsiteX166" fmla="*/ 8095 w 10000"/>
                  <a:gd name="connsiteY16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524 w 10000"/>
                  <a:gd name="connsiteY9" fmla="*/ 7094 h 10000"/>
                  <a:gd name="connsiteX10" fmla="*/ 9723 w 10000"/>
                  <a:gd name="connsiteY10" fmla="*/ 6492 h 10000"/>
                  <a:gd name="connsiteX11" fmla="*/ 9603 w 10000"/>
                  <a:gd name="connsiteY11" fmla="*/ 6335 h 10000"/>
                  <a:gd name="connsiteX12" fmla="*/ 9406 w 10000"/>
                  <a:gd name="connsiteY12" fmla="*/ 5995 h 10000"/>
                  <a:gd name="connsiteX13" fmla="*/ 9485 w 10000"/>
                  <a:gd name="connsiteY13" fmla="*/ 5549 h 10000"/>
                  <a:gd name="connsiteX14" fmla="*/ 8890 w 10000"/>
                  <a:gd name="connsiteY14" fmla="*/ 5157 h 10000"/>
                  <a:gd name="connsiteX15" fmla="*/ 9128 w 10000"/>
                  <a:gd name="connsiteY15" fmla="*/ 5523 h 10000"/>
                  <a:gd name="connsiteX16" fmla="*/ 9087 w 10000"/>
                  <a:gd name="connsiteY16" fmla="*/ 5864 h 10000"/>
                  <a:gd name="connsiteX17" fmla="*/ 8849 w 10000"/>
                  <a:gd name="connsiteY17" fmla="*/ 5445 h 10000"/>
                  <a:gd name="connsiteX18" fmla="*/ 8691 w 10000"/>
                  <a:gd name="connsiteY18" fmla="*/ 5183 h 10000"/>
                  <a:gd name="connsiteX19" fmla="*/ 8453 w 10000"/>
                  <a:gd name="connsiteY19" fmla="*/ 4817 h 10000"/>
                  <a:gd name="connsiteX20" fmla="*/ 7302 w 10000"/>
                  <a:gd name="connsiteY20" fmla="*/ 4503 h 10000"/>
                  <a:gd name="connsiteX21" fmla="*/ 7064 w 10000"/>
                  <a:gd name="connsiteY21" fmla="*/ 4503 h 10000"/>
                  <a:gd name="connsiteX22" fmla="*/ 6746 w 10000"/>
                  <a:gd name="connsiteY22" fmla="*/ 4189 h 10000"/>
                  <a:gd name="connsiteX23" fmla="*/ 6469 w 10000"/>
                  <a:gd name="connsiteY23" fmla="*/ 4267 h 10000"/>
                  <a:gd name="connsiteX24" fmla="*/ 6151 w 10000"/>
                  <a:gd name="connsiteY24" fmla="*/ 3900 h 10000"/>
                  <a:gd name="connsiteX25" fmla="*/ 5833 w 10000"/>
                  <a:gd name="connsiteY25" fmla="*/ 3900 h 10000"/>
                  <a:gd name="connsiteX26" fmla="*/ 5516 w 10000"/>
                  <a:gd name="connsiteY26" fmla="*/ 4005 h 10000"/>
                  <a:gd name="connsiteX27" fmla="*/ 5159 w 10000"/>
                  <a:gd name="connsiteY27" fmla="*/ 3979 h 10000"/>
                  <a:gd name="connsiteX28" fmla="*/ 5159 w 10000"/>
                  <a:gd name="connsiteY28" fmla="*/ 3482 h 10000"/>
                  <a:gd name="connsiteX29" fmla="*/ 5357 w 10000"/>
                  <a:gd name="connsiteY29" fmla="*/ 3455 h 10000"/>
                  <a:gd name="connsiteX30" fmla="*/ 5238 w 10000"/>
                  <a:gd name="connsiteY30" fmla="*/ 3325 h 10000"/>
                  <a:gd name="connsiteX31" fmla="*/ 5238 w 10000"/>
                  <a:gd name="connsiteY31" fmla="*/ 3115 h 10000"/>
                  <a:gd name="connsiteX32" fmla="*/ 5278 w 10000"/>
                  <a:gd name="connsiteY32" fmla="*/ 2985 h 10000"/>
                  <a:gd name="connsiteX33" fmla="*/ 4882 w 10000"/>
                  <a:gd name="connsiteY33" fmla="*/ 2775 h 10000"/>
                  <a:gd name="connsiteX34" fmla="*/ 4484 w 10000"/>
                  <a:gd name="connsiteY34" fmla="*/ 2540 h 10000"/>
                  <a:gd name="connsiteX35" fmla="*/ 4286 w 10000"/>
                  <a:gd name="connsiteY35" fmla="*/ 2382 h 10000"/>
                  <a:gd name="connsiteX36" fmla="*/ 4008 w 10000"/>
                  <a:gd name="connsiteY36" fmla="*/ 2330 h 10000"/>
                  <a:gd name="connsiteX37" fmla="*/ 3691 w 10000"/>
                  <a:gd name="connsiteY37" fmla="*/ 2356 h 10000"/>
                  <a:gd name="connsiteX38" fmla="*/ 3373 w 10000"/>
                  <a:gd name="connsiteY38" fmla="*/ 2278 h 10000"/>
                  <a:gd name="connsiteX39" fmla="*/ 2976 w 10000"/>
                  <a:gd name="connsiteY39" fmla="*/ 1649 h 10000"/>
                  <a:gd name="connsiteX40" fmla="*/ 2857 w 10000"/>
                  <a:gd name="connsiteY40" fmla="*/ 1492 h 10000"/>
                  <a:gd name="connsiteX41" fmla="*/ 2738 w 10000"/>
                  <a:gd name="connsiteY41" fmla="*/ 1126 h 10000"/>
                  <a:gd name="connsiteX42" fmla="*/ 2579 w 10000"/>
                  <a:gd name="connsiteY42" fmla="*/ 785 h 10000"/>
                  <a:gd name="connsiteX43" fmla="*/ 2103 w 10000"/>
                  <a:gd name="connsiteY43" fmla="*/ 549 h 10000"/>
                  <a:gd name="connsiteX44" fmla="*/ 1825 w 10000"/>
                  <a:gd name="connsiteY44" fmla="*/ 52 h 10000"/>
                  <a:gd name="connsiteX45" fmla="*/ 1468 w 10000"/>
                  <a:gd name="connsiteY45" fmla="*/ 52 h 10000"/>
                  <a:gd name="connsiteX46" fmla="*/ 1309 w 10000"/>
                  <a:gd name="connsiteY46" fmla="*/ 157 h 10000"/>
                  <a:gd name="connsiteX47" fmla="*/ 1270 w 10000"/>
                  <a:gd name="connsiteY47" fmla="*/ 0 h 10000"/>
                  <a:gd name="connsiteX48" fmla="*/ 754 w 10000"/>
                  <a:gd name="connsiteY48" fmla="*/ 104 h 10000"/>
                  <a:gd name="connsiteX49" fmla="*/ 1309 w 10000"/>
                  <a:gd name="connsiteY49" fmla="*/ 210 h 10000"/>
                  <a:gd name="connsiteX50" fmla="*/ 1270 w 10000"/>
                  <a:gd name="connsiteY50" fmla="*/ 445 h 10000"/>
                  <a:gd name="connsiteX51" fmla="*/ 1389 w 10000"/>
                  <a:gd name="connsiteY51" fmla="*/ 759 h 10000"/>
                  <a:gd name="connsiteX52" fmla="*/ 1508 w 10000"/>
                  <a:gd name="connsiteY52" fmla="*/ 942 h 10000"/>
                  <a:gd name="connsiteX53" fmla="*/ 1309 w 10000"/>
                  <a:gd name="connsiteY53" fmla="*/ 1282 h 10000"/>
                  <a:gd name="connsiteX54" fmla="*/ 1151 w 10000"/>
                  <a:gd name="connsiteY54" fmla="*/ 1282 h 10000"/>
                  <a:gd name="connsiteX55" fmla="*/ 992 w 10000"/>
                  <a:gd name="connsiteY55" fmla="*/ 1518 h 10000"/>
                  <a:gd name="connsiteX56" fmla="*/ 1270 w 10000"/>
                  <a:gd name="connsiteY56" fmla="*/ 1623 h 10000"/>
                  <a:gd name="connsiteX57" fmla="*/ 913 w 10000"/>
                  <a:gd name="connsiteY57" fmla="*/ 1597 h 10000"/>
                  <a:gd name="connsiteX58" fmla="*/ 754 w 10000"/>
                  <a:gd name="connsiteY58" fmla="*/ 1911 h 10000"/>
                  <a:gd name="connsiteX59" fmla="*/ 714 w 10000"/>
                  <a:gd name="connsiteY59" fmla="*/ 1963 h 10000"/>
                  <a:gd name="connsiteX60" fmla="*/ 555 w 10000"/>
                  <a:gd name="connsiteY60" fmla="*/ 2304 h 10000"/>
                  <a:gd name="connsiteX61" fmla="*/ 794 w 10000"/>
                  <a:gd name="connsiteY61" fmla="*/ 2382 h 10000"/>
                  <a:gd name="connsiteX62" fmla="*/ 476 w 10000"/>
                  <a:gd name="connsiteY62" fmla="*/ 2644 h 10000"/>
                  <a:gd name="connsiteX63" fmla="*/ 79 w 10000"/>
                  <a:gd name="connsiteY63" fmla="*/ 2932 h 10000"/>
                  <a:gd name="connsiteX64" fmla="*/ 0 w 10000"/>
                  <a:gd name="connsiteY64" fmla="*/ 3089 h 10000"/>
                  <a:gd name="connsiteX65" fmla="*/ 199 w 10000"/>
                  <a:gd name="connsiteY65" fmla="*/ 3429 h 10000"/>
                  <a:gd name="connsiteX66" fmla="*/ 0 w 10000"/>
                  <a:gd name="connsiteY66" fmla="*/ 3744 h 10000"/>
                  <a:gd name="connsiteX67" fmla="*/ 40 w 10000"/>
                  <a:gd name="connsiteY67" fmla="*/ 4084 h 10000"/>
                  <a:gd name="connsiteX68" fmla="*/ 159 w 10000"/>
                  <a:gd name="connsiteY68" fmla="*/ 4189 h 10000"/>
                  <a:gd name="connsiteX69" fmla="*/ 397 w 10000"/>
                  <a:gd name="connsiteY69" fmla="*/ 4162 h 10000"/>
                  <a:gd name="connsiteX70" fmla="*/ 873 w 10000"/>
                  <a:gd name="connsiteY70" fmla="*/ 4215 h 10000"/>
                  <a:gd name="connsiteX71" fmla="*/ 1270 w 10000"/>
                  <a:gd name="connsiteY71" fmla="*/ 4110 h 10000"/>
                  <a:gd name="connsiteX72" fmla="*/ 1707 w 10000"/>
                  <a:gd name="connsiteY72" fmla="*/ 4110 h 10000"/>
                  <a:gd name="connsiteX73" fmla="*/ 1984 w 10000"/>
                  <a:gd name="connsiteY73" fmla="*/ 4005 h 10000"/>
                  <a:gd name="connsiteX74" fmla="*/ 2063 w 10000"/>
                  <a:gd name="connsiteY74" fmla="*/ 4031 h 10000"/>
                  <a:gd name="connsiteX75" fmla="*/ 1945 w 10000"/>
                  <a:gd name="connsiteY75" fmla="*/ 4084 h 10000"/>
                  <a:gd name="connsiteX76" fmla="*/ 2222 w 10000"/>
                  <a:gd name="connsiteY76" fmla="*/ 4319 h 10000"/>
                  <a:gd name="connsiteX77" fmla="*/ 2421 w 10000"/>
                  <a:gd name="connsiteY77" fmla="*/ 4267 h 10000"/>
                  <a:gd name="connsiteX78" fmla="*/ 2699 w 10000"/>
                  <a:gd name="connsiteY78" fmla="*/ 4371 h 10000"/>
                  <a:gd name="connsiteX79" fmla="*/ 3055 w 10000"/>
                  <a:gd name="connsiteY79" fmla="*/ 4345 h 10000"/>
                  <a:gd name="connsiteX80" fmla="*/ 3651 w 10000"/>
                  <a:gd name="connsiteY80" fmla="*/ 4425 h 10000"/>
                  <a:gd name="connsiteX81" fmla="*/ 3809 w 10000"/>
                  <a:gd name="connsiteY81" fmla="*/ 4477 h 10000"/>
                  <a:gd name="connsiteX82" fmla="*/ 4365 w 10000"/>
                  <a:gd name="connsiteY82" fmla="*/ 4345 h 10000"/>
                  <a:gd name="connsiteX83" fmla="*/ 4445 w 10000"/>
                  <a:gd name="connsiteY83" fmla="*/ 4425 h 10000"/>
                  <a:gd name="connsiteX84" fmla="*/ 4603 w 10000"/>
                  <a:gd name="connsiteY84" fmla="*/ 4319 h 10000"/>
                  <a:gd name="connsiteX85" fmla="*/ 4683 w 10000"/>
                  <a:gd name="connsiteY85" fmla="*/ 4451 h 10000"/>
                  <a:gd name="connsiteX86" fmla="*/ 5238 w 10000"/>
                  <a:gd name="connsiteY86" fmla="*/ 4293 h 10000"/>
                  <a:gd name="connsiteX87" fmla="*/ 5238 w 10000"/>
                  <a:gd name="connsiteY87" fmla="*/ 4136 h 10000"/>
                  <a:gd name="connsiteX88" fmla="*/ 5357 w 10000"/>
                  <a:gd name="connsiteY88" fmla="*/ 4110 h 10000"/>
                  <a:gd name="connsiteX89" fmla="*/ 5477 w 10000"/>
                  <a:gd name="connsiteY89" fmla="*/ 4162 h 10000"/>
                  <a:gd name="connsiteX90" fmla="*/ 5873 w 10000"/>
                  <a:gd name="connsiteY90" fmla="*/ 4058 h 10000"/>
                  <a:gd name="connsiteX91" fmla="*/ 5953 w 10000"/>
                  <a:gd name="connsiteY91" fmla="*/ 4084 h 10000"/>
                  <a:gd name="connsiteX92" fmla="*/ 6151 w 10000"/>
                  <a:gd name="connsiteY92" fmla="*/ 4555 h 10000"/>
                  <a:gd name="connsiteX93" fmla="*/ 6270 w 10000"/>
                  <a:gd name="connsiteY93" fmla="*/ 4607 h 10000"/>
                  <a:gd name="connsiteX94" fmla="*/ 6548 w 10000"/>
                  <a:gd name="connsiteY94" fmla="*/ 4607 h 10000"/>
                  <a:gd name="connsiteX95" fmla="*/ 6667 w 10000"/>
                  <a:gd name="connsiteY95" fmla="*/ 4817 h 10000"/>
                  <a:gd name="connsiteX96" fmla="*/ 6707 w 10000"/>
                  <a:gd name="connsiteY96" fmla="*/ 4974 h 10000"/>
                  <a:gd name="connsiteX97" fmla="*/ 7500 w 10000"/>
                  <a:gd name="connsiteY97" fmla="*/ 5183 h 10000"/>
                  <a:gd name="connsiteX98" fmla="*/ 7183 w 10000"/>
                  <a:gd name="connsiteY98" fmla="*/ 5602 h 10000"/>
                  <a:gd name="connsiteX99" fmla="*/ 6985 w 10000"/>
                  <a:gd name="connsiteY99" fmla="*/ 5497 h 10000"/>
                  <a:gd name="connsiteX100" fmla="*/ 6429 w 10000"/>
                  <a:gd name="connsiteY100" fmla="*/ 5602 h 10000"/>
                  <a:gd name="connsiteX101" fmla="*/ 6151 w 10000"/>
                  <a:gd name="connsiteY101" fmla="*/ 5288 h 10000"/>
                  <a:gd name="connsiteX102" fmla="*/ 5953 w 10000"/>
                  <a:gd name="connsiteY102" fmla="*/ 5314 h 10000"/>
                  <a:gd name="connsiteX103" fmla="*/ 6111 w 10000"/>
                  <a:gd name="connsiteY103" fmla="*/ 5523 h 10000"/>
                  <a:gd name="connsiteX104" fmla="*/ 6151 w 10000"/>
                  <a:gd name="connsiteY104" fmla="*/ 5681 h 10000"/>
                  <a:gd name="connsiteX105" fmla="*/ 5754 w 10000"/>
                  <a:gd name="connsiteY105" fmla="*/ 5969 h 10000"/>
                  <a:gd name="connsiteX106" fmla="*/ 5675 w 10000"/>
                  <a:gd name="connsiteY106" fmla="*/ 6126 h 10000"/>
                  <a:gd name="connsiteX107" fmla="*/ 5636 w 10000"/>
                  <a:gd name="connsiteY107" fmla="*/ 6256 h 10000"/>
                  <a:gd name="connsiteX108" fmla="*/ 5595 w 10000"/>
                  <a:gd name="connsiteY108" fmla="*/ 6308 h 10000"/>
                  <a:gd name="connsiteX109" fmla="*/ 5516 w 10000"/>
                  <a:gd name="connsiteY109" fmla="*/ 6414 h 10000"/>
                  <a:gd name="connsiteX110" fmla="*/ 5278 w 10000"/>
                  <a:gd name="connsiteY110" fmla="*/ 6492 h 10000"/>
                  <a:gd name="connsiteX111" fmla="*/ 5357 w 10000"/>
                  <a:gd name="connsiteY111" fmla="*/ 6675 h 10000"/>
                  <a:gd name="connsiteX112" fmla="*/ 5317 w 10000"/>
                  <a:gd name="connsiteY112" fmla="*/ 6727 h 10000"/>
                  <a:gd name="connsiteX113" fmla="*/ 5000 w 10000"/>
                  <a:gd name="connsiteY113" fmla="*/ 6885 h 10000"/>
                  <a:gd name="connsiteX114" fmla="*/ 4683 w 10000"/>
                  <a:gd name="connsiteY114" fmla="*/ 6859 h 10000"/>
                  <a:gd name="connsiteX115" fmla="*/ 4961 w 10000"/>
                  <a:gd name="connsiteY115" fmla="*/ 6963 h 10000"/>
                  <a:gd name="connsiteX116" fmla="*/ 4961 w 10000"/>
                  <a:gd name="connsiteY116" fmla="*/ 7277 h 10000"/>
                  <a:gd name="connsiteX117" fmla="*/ 4603 w 10000"/>
                  <a:gd name="connsiteY117" fmla="*/ 7356 h 10000"/>
                  <a:gd name="connsiteX118" fmla="*/ 4524 w 10000"/>
                  <a:gd name="connsiteY118" fmla="*/ 7225 h 10000"/>
                  <a:gd name="connsiteX119" fmla="*/ 4484 w 10000"/>
                  <a:gd name="connsiteY119" fmla="*/ 7121 h 10000"/>
                  <a:gd name="connsiteX120" fmla="*/ 4128 w 10000"/>
                  <a:gd name="connsiteY120" fmla="*/ 7199 h 10000"/>
                  <a:gd name="connsiteX121" fmla="*/ 4286 w 10000"/>
                  <a:gd name="connsiteY121" fmla="*/ 7304 h 10000"/>
                  <a:gd name="connsiteX122" fmla="*/ 4405 w 10000"/>
                  <a:gd name="connsiteY122" fmla="*/ 7408 h 10000"/>
                  <a:gd name="connsiteX123" fmla="*/ 4563 w 10000"/>
                  <a:gd name="connsiteY123" fmla="*/ 7670 h 10000"/>
                  <a:gd name="connsiteX124" fmla="*/ 4762 w 10000"/>
                  <a:gd name="connsiteY124" fmla="*/ 7618 h 10000"/>
                  <a:gd name="connsiteX125" fmla="*/ 4921 w 10000"/>
                  <a:gd name="connsiteY125" fmla="*/ 7827 h 10000"/>
                  <a:gd name="connsiteX126" fmla="*/ 5040 w 10000"/>
                  <a:gd name="connsiteY126" fmla="*/ 7879 h 10000"/>
                  <a:gd name="connsiteX127" fmla="*/ 5317 w 10000"/>
                  <a:gd name="connsiteY127" fmla="*/ 7853 h 10000"/>
                  <a:gd name="connsiteX128" fmla="*/ 5437 w 10000"/>
                  <a:gd name="connsiteY128" fmla="*/ 7984 h 10000"/>
                  <a:gd name="connsiteX129" fmla="*/ 5556 w 10000"/>
                  <a:gd name="connsiteY129" fmla="*/ 8115 h 10000"/>
                  <a:gd name="connsiteX130" fmla="*/ 6111 w 10000"/>
                  <a:gd name="connsiteY130" fmla="*/ 7932 h 10000"/>
                  <a:gd name="connsiteX131" fmla="*/ 6111 w 10000"/>
                  <a:gd name="connsiteY131" fmla="*/ 7853 h 10000"/>
                  <a:gd name="connsiteX132" fmla="*/ 5953 w 10000"/>
                  <a:gd name="connsiteY132" fmla="*/ 7696 h 10000"/>
                  <a:gd name="connsiteX133" fmla="*/ 6151 w 10000"/>
                  <a:gd name="connsiteY133" fmla="*/ 7540 h 10000"/>
                  <a:gd name="connsiteX134" fmla="*/ 6032 w 10000"/>
                  <a:gd name="connsiteY134" fmla="*/ 7356 h 10000"/>
                  <a:gd name="connsiteX135" fmla="*/ 6151 w 10000"/>
                  <a:gd name="connsiteY135" fmla="*/ 7277 h 10000"/>
                  <a:gd name="connsiteX136" fmla="*/ 6310 w 10000"/>
                  <a:gd name="connsiteY136" fmla="*/ 7460 h 10000"/>
                  <a:gd name="connsiteX137" fmla="*/ 6231 w 10000"/>
                  <a:gd name="connsiteY137" fmla="*/ 7566 h 10000"/>
                  <a:gd name="connsiteX138" fmla="*/ 6587 w 10000"/>
                  <a:gd name="connsiteY138" fmla="*/ 7618 h 10000"/>
                  <a:gd name="connsiteX139" fmla="*/ 6746 w 10000"/>
                  <a:gd name="connsiteY139" fmla="*/ 7696 h 10000"/>
                  <a:gd name="connsiteX140" fmla="*/ 6905 w 10000"/>
                  <a:gd name="connsiteY140" fmla="*/ 7906 h 10000"/>
                  <a:gd name="connsiteX141" fmla="*/ 6667 w 10000"/>
                  <a:gd name="connsiteY141" fmla="*/ 8089 h 10000"/>
                  <a:gd name="connsiteX142" fmla="*/ 6270 w 10000"/>
                  <a:gd name="connsiteY142" fmla="*/ 8219 h 10000"/>
                  <a:gd name="connsiteX143" fmla="*/ 6191 w 10000"/>
                  <a:gd name="connsiteY143" fmla="*/ 8377 h 10000"/>
                  <a:gd name="connsiteX144" fmla="*/ 5953 w 10000"/>
                  <a:gd name="connsiteY144" fmla="*/ 8455 h 10000"/>
                  <a:gd name="connsiteX145" fmla="*/ 6071 w 10000"/>
                  <a:gd name="connsiteY145" fmla="*/ 8612 h 10000"/>
                  <a:gd name="connsiteX146" fmla="*/ 6310 w 10000"/>
                  <a:gd name="connsiteY146" fmla="*/ 8612 h 10000"/>
                  <a:gd name="connsiteX147" fmla="*/ 6349 w 10000"/>
                  <a:gd name="connsiteY147" fmla="*/ 8612 h 10000"/>
                  <a:gd name="connsiteX148" fmla="*/ 6508 w 10000"/>
                  <a:gd name="connsiteY148" fmla="*/ 8900 h 10000"/>
                  <a:gd name="connsiteX149" fmla="*/ 6587 w 10000"/>
                  <a:gd name="connsiteY149" fmla="*/ 8612 h 10000"/>
                  <a:gd name="connsiteX150" fmla="*/ 6786 w 10000"/>
                  <a:gd name="connsiteY150" fmla="*/ 8560 h 10000"/>
                  <a:gd name="connsiteX151" fmla="*/ 6985 w 10000"/>
                  <a:gd name="connsiteY151" fmla="*/ 8638 h 10000"/>
                  <a:gd name="connsiteX152" fmla="*/ 6985 w 10000"/>
                  <a:gd name="connsiteY152" fmla="*/ 8665 h 10000"/>
                  <a:gd name="connsiteX153" fmla="*/ 7183 w 10000"/>
                  <a:gd name="connsiteY153" fmla="*/ 8612 h 10000"/>
                  <a:gd name="connsiteX154" fmla="*/ 7302 w 10000"/>
                  <a:gd name="connsiteY154" fmla="*/ 8796 h 10000"/>
                  <a:gd name="connsiteX155" fmla="*/ 6905 w 10000"/>
                  <a:gd name="connsiteY155" fmla="*/ 8691 h 10000"/>
                  <a:gd name="connsiteX156" fmla="*/ 6825 w 10000"/>
                  <a:gd name="connsiteY156" fmla="*/ 8718 h 10000"/>
                  <a:gd name="connsiteX157" fmla="*/ 6786 w 10000"/>
                  <a:gd name="connsiteY157" fmla="*/ 8926 h 10000"/>
                  <a:gd name="connsiteX158" fmla="*/ 6746 w 10000"/>
                  <a:gd name="connsiteY158" fmla="*/ 9058 h 10000"/>
                  <a:gd name="connsiteX159" fmla="*/ 7064 w 10000"/>
                  <a:gd name="connsiteY159" fmla="*/ 9031 h 10000"/>
                  <a:gd name="connsiteX160" fmla="*/ 7144 w 10000"/>
                  <a:gd name="connsiteY160" fmla="*/ 9110 h 10000"/>
                  <a:gd name="connsiteX161" fmla="*/ 7183 w 10000"/>
                  <a:gd name="connsiteY161" fmla="*/ 8953 h 10000"/>
                  <a:gd name="connsiteX162" fmla="*/ 7302 w 10000"/>
                  <a:gd name="connsiteY162" fmla="*/ 8744 h 10000"/>
                  <a:gd name="connsiteX163" fmla="*/ 7579 w 10000"/>
                  <a:gd name="connsiteY163" fmla="*/ 9136 h 10000"/>
                  <a:gd name="connsiteX164" fmla="*/ 7857 w 10000"/>
                  <a:gd name="connsiteY164" fmla="*/ 9188 h 10000"/>
                  <a:gd name="connsiteX165" fmla="*/ 8095 w 10000"/>
                  <a:gd name="connsiteY16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723 w 10000"/>
                  <a:gd name="connsiteY9" fmla="*/ 6492 h 10000"/>
                  <a:gd name="connsiteX10" fmla="*/ 9603 w 10000"/>
                  <a:gd name="connsiteY10" fmla="*/ 6335 h 10000"/>
                  <a:gd name="connsiteX11" fmla="*/ 9406 w 10000"/>
                  <a:gd name="connsiteY11" fmla="*/ 5995 h 10000"/>
                  <a:gd name="connsiteX12" fmla="*/ 9485 w 10000"/>
                  <a:gd name="connsiteY12" fmla="*/ 5549 h 10000"/>
                  <a:gd name="connsiteX13" fmla="*/ 8890 w 10000"/>
                  <a:gd name="connsiteY13" fmla="*/ 5157 h 10000"/>
                  <a:gd name="connsiteX14" fmla="*/ 9128 w 10000"/>
                  <a:gd name="connsiteY14" fmla="*/ 5523 h 10000"/>
                  <a:gd name="connsiteX15" fmla="*/ 9087 w 10000"/>
                  <a:gd name="connsiteY15" fmla="*/ 5864 h 10000"/>
                  <a:gd name="connsiteX16" fmla="*/ 8849 w 10000"/>
                  <a:gd name="connsiteY16" fmla="*/ 5445 h 10000"/>
                  <a:gd name="connsiteX17" fmla="*/ 8691 w 10000"/>
                  <a:gd name="connsiteY17" fmla="*/ 5183 h 10000"/>
                  <a:gd name="connsiteX18" fmla="*/ 8453 w 10000"/>
                  <a:gd name="connsiteY18" fmla="*/ 4817 h 10000"/>
                  <a:gd name="connsiteX19" fmla="*/ 7302 w 10000"/>
                  <a:gd name="connsiteY19" fmla="*/ 4503 h 10000"/>
                  <a:gd name="connsiteX20" fmla="*/ 7064 w 10000"/>
                  <a:gd name="connsiteY20" fmla="*/ 4503 h 10000"/>
                  <a:gd name="connsiteX21" fmla="*/ 6746 w 10000"/>
                  <a:gd name="connsiteY21" fmla="*/ 4189 h 10000"/>
                  <a:gd name="connsiteX22" fmla="*/ 6469 w 10000"/>
                  <a:gd name="connsiteY22" fmla="*/ 4267 h 10000"/>
                  <a:gd name="connsiteX23" fmla="*/ 6151 w 10000"/>
                  <a:gd name="connsiteY23" fmla="*/ 3900 h 10000"/>
                  <a:gd name="connsiteX24" fmla="*/ 5833 w 10000"/>
                  <a:gd name="connsiteY24" fmla="*/ 3900 h 10000"/>
                  <a:gd name="connsiteX25" fmla="*/ 5516 w 10000"/>
                  <a:gd name="connsiteY25" fmla="*/ 4005 h 10000"/>
                  <a:gd name="connsiteX26" fmla="*/ 5159 w 10000"/>
                  <a:gd name="connsiteY26" fmla="*/ 3979 h 10000"/>
                  <a:gd name="connsiteX27" fmla="*/ 5159 w 10000"/>
                  <a:gd name="connsiteY27" fmla="*/ 3482 h 10000"/>
                  <a:gd name="connsiteX28" fmla="*/ 5357 w 10000"/>
                  <a:gd name="connsiteY28" fmla="*/ 3455 h 10000"/>
                  <a:gd name="connsiteX29" fmla="*/ 5238 w 10000"/>
                  <a:gd name="connsiteY29" fmla="*/ 3325 h 10000"/>
                  <a:gd name="connsiteX30" fmla="*/ 5238 w 10000"/>
                  <a:gd name="connsiteY30" fmla="*/ 3115 h 10000"/>
                  <a:gd name="connsiteX31" fmla="*/ 5278 w 10000"/>
                  <a:gd name="connsiteY31" fmla="*/ 2985 h 10000"/>
                  <a:gd name="connsiteX32" fmla="*/ 4882 w 10000"/>
                  <a:gd name="connsiteY32" fmla="*/ 2775 h 10000"/>
                  <a:gd name="connsiteX33" fmla="*/ 4484 w 10000"/>
                  <a:gd name="connsiteY33" fmla="*/ 2540 h 10000"/>
                  <a:gd name="connsiteX34" fmla="*/ 4286 w 10000"/>
                  <a:gd name="connsiteY34" fmla="*/ 2382 h 10000"/>
                  <a:gd name="connsiteX35" fmla="*/ 4008 w 10000"/>
                  <a:gd name="connsiteY35" fmla="*/ 2330 h 10000"/>
                  <a:gd name="connsiteX36" fmla="*/ 3691 w 10000"/>
                  <a:gd name="connsiteY36" fmla="*/ 2356 h 10000"/>
                  <a:gd name="connsiteX37" fmla="*/ 3373 w 10000"/>
                  <a:gd name="connsiteY37" fmla="*/ 2278 h 10000"/>
                  <a:gd name="connsiteX38" fmla="*/ 2976 w 10000"/>
                  <a:gd name="connsiteY38" fmla="*/ 1649 h 10000"/>
                  <a:gd name="connsiteX39" fmla="*/ 2857 w 10000"/>
                  <a:gd name="connsiteY39" fmla="*/ 1492 h 10000"/>
                  <a:gd name="connsiteX40" fmla="*/ 2738 w 10000"/>
                  <a:gd name="connsiteY40" fmla="*/ 1126 h 10000"/>
                  <a:gd name="connsiteX41" fmla="*/ 2579 w 10000"/>
                  <a:gd name="connsiteY41" fmla="*/ 785 h 10000"/>
                  <a:gd name="connsiteX42" fmla="*/ 2103 w 10000"/>
                  <a:gd name="connsiteY42" fmla="*/ 549 h 10000"/>
                  <a:gd name="connsiteX43" fmla="*/ 1825 w 10000"/>
                  <a:gd name="connsiteY43" fmla="*/ 52 h 10000"/>
                  <a:gd name="connsiteX44" fmla="*/ 1468 w 10000"/>
                  <a:gd name="connsiteY44" fmla="*/ 52 h 10000"/>
                  <a:gd name="connsiteX45" fmla="*/ 1309 w 10000"/>
                  <a:gd name="connsiteY45" fmla="*/ 157 h 10000"/>
                  <a:gd name="connsiteX46" fmla="*/ 1270 w 10000"/>
                  <a:gd name="connsiteY46" fmla="*/ 0 h 10000"/>
                  <a:gd name="connsiteX47" fmla="*/ 754 w 10000"/>
                  <a:gd name="connsiteY47" fmla="*/ 104 h 10000"/>
                  <a:gd name="connsiteX48" fmla="*/ 1309 w 10000"/>
                  <a:gd name="connsiteY48" fmla="*/ 210 h 10000"/>
                  <a:gd name="connsiteX49" fmla="*/ 1270 w 10000"/>
                  <a:gd name="connsiteY49" fmla="*/ 445 h 10000"/>
                  <a:gd name="connsiteX50" fmla="*/ 1389 w 10000"/>
                  <a:gd name="connsiteY50" fmla="*/ 759 h 10000"/>
                  <a:gd name="connsiteX51" fmla="*/ 1508 w 10000"/>
                  <a:gd name="connsiteY51" fmla="*/ 942 h 10000"/>
                  <a:gd name="connsiteX52" fmla="*/ 1309 w 10000"/>
                  <a:gd name="connsiteY52" fmla="*/ 1282 h 10000"/>
                  <a:gd name="connsiteX53" fmla="*/ 1151 w 10000"/>
                  <a:gd name="connsiteY53" fmla="*/ 1282 h 10000"/>
                  <a:gd name="connsiteX54" fmla="*/ 992 w 10000"/>
                  <a:gd name="connsiteY54" fmla="*/ 1518 h 10000"/>
                  <a:gd name="connsiteX55" fmla="*/ 1270 w 10000"/>
                  <a:gd name="connsiteY55" fmla="*/ 1623 h 10000"/>
                  <a:gd name="connsiteX56" fmla="*/ 913 w 10000"/>
                  <a:gd name="connsiteY56" fmla="*/ 1597 h 10000"/>
                  <a:gd name="connsiteX57" fmla="*/ 754 w 10000"/>
                  <a:gd name="connsiteY57" fmla="*/ 1911 h 10000"/>
                  <a:gd name="connsiteX58" fmla="*/ 714 w 10000"/>
                  <a:gd name="connsiteY58" fmla="*/ 1963 h 10000"/>
                  <a:gd name="connsiteX59" fmla="*/ 555 w 10000"/>
                  <a:gd name="connsiteY59" fmla="*/ 2304 h 10000"/>
                  <a:gd name="connsiteX60" fmla="*/ 794 w 10000"/>
                  <a:gd name="connsiteY60" fmla="*/ 2382 h 10000"/>
                  <a:gd name="connsiteX61" fmla="*/ 476 w 10000"/>
                  <a:gd name="connsiteY61" fmla="*/ 2644 h 10000"/>
                  <a:gd name="connsiteX62" fmla="*/ 79 w 10000"/>
                  <a:gd name="connsiteY62" fmla="*/ 2932 h 10000"/>
                  <a:gd name="connsiteX63" fmla="*/ 0 w 10000"/>
                  <a:gd name="connsiteY63" fmla="*/ 3089 h 10000"/>
                  <a:gd name="connsiteX64" fmla="*/ 199 w 10000"/>
                  <a:gd name="connsiteY64" fmla="*/ 3429 h 10000"/>
                  <a:gd name="connsiteX65" fmla="*/ 0 w 10000"/>
                  <a:gd name="connsiteY65" fmla="*/ 3744 h 10000"/>
                  <a:gd name="connsiteX66" fmla="*/ 40 w 10000"/>
                  <a:gd name="connsiteY66" fmla="*/ 4084 h 10000"/>
                  <a:gd name="connsiteX67" fmla="*/ 159 w 10000"/>
                  <a:gd name="connsiteY67" fmla="*/ 4189 h 10000"/>
                  <a:gd name="connsiteX68" fmla="*/ 397 w 10000"/>
                  <a:gd name="connsiteY68" fmla="*/ 4162 h 10000"/>
                  <a:gd name="connsiteX69" fmla="*/ 873 w 10000"/>
                  <a:gd name="connsiteY69" fmla="*/ 4215 h 10000"/>
                  <a:gd name="connsiteX70" fmla="*/ 1270 w 10000"/>
                  <a:gd name="connsiteY70" fmla="*/ 4110 h 10000"/>
                  <a:gd name="connsiteX71" fmla="*/ 1707 w 10000"/>
                  <a:gd name="connsiteY71" fmla="*/ 4110 h 10000"/>
                  <a:gd name="connsiteX72" fmla="*/ 1984 w 10000"/>
                  <a:gd name="connsiteY72" fmla="*/ 4005 h 10000"/>
                  <a:gd name="connsiteX73" fmla="*/ 2063 w 10000"/>
                  <a:gd name="connsiteY73" fmla="*/ 4031 h 10000"/>
                  <a:gd name="connsiteX74" fmla="*/ 1945 w 10000"/>
                  <a:gd name="connsiteY74" fmla="*/ 4084 h 10000"/>
                  <a:gd name="connsiteX75" fmla="*/ 2222 w 10000"/>
                  <a:gd name="connsiteY75" fmla="*/ 4319 h 10000"/>
                  <a:gd name="connsiteX76" fmla="*/ 2421 w 10000"/>
                  <a:gd name="connsiteY76" fmla="*/ 4267 h 10000"/>
                  <a:gd name="connsiteX77" fmla="*/ 2699 w 10000"/>
                  <a:gd name="connsiteY77" fmla="*/ 4371 h 10000"/>
                  <a:gd name="connsiteX78" fmla="*/ 3055 w 10000"/>
                  <a:gd name="connsiteY78" fmla="*/ 4345 h 10000"/>
                  <a:gd name="connsiteX79" fmla="*/ 3651 w 10000"/>
                  <a:gd name="connsiteY79" fmla="*/ 4425 h 10000"/>
                  <a:gd name="connsiteX80" fmla="*/ 3809 w 10000"/>
                  <a:gd name="connsiteY80" fmla="*/ 4477 h 10000"/>
                  <a:gd name="connsiteX81" fmla="*/ 4365 w 10000"/>
                  <a:gd name="connsiteY81" fmla="*/ 4345 h 10000"/>
                  <a:gd name="connsiteX82" fmla="*/ 4445 w 10000"/>
                  <a:gd name="connsiteY82" fmla="*/ 4425 h 10000"/>
                  <a:gd name="connsiteX83" fmla="*/ 4603 w 10000"/>
                  <a:gd name="connsiteY83" fmla="*/ 4319 h 10000"/>
                  <a:gd name="connsiteX84" fmla="*/ 4683 w 10000"/>
                  <a:gd name="connsiteY84" fmla="*/ 4451 h 10000"/>
                  <a:gd name="connsiteX85" fmla="*/ 5238 w 10000"/>
                  <a:gd name="connsiteY85" fmla="*/ 4293 h 10000"/>
                  <a:gd name="connsiteX86" fmla="*/ 5238 w 10000"/>
                  <a:gd name="connsiteY86" fmla="*/ 4136 h 10000"/>
                  <a:gd name="connsiteX87" fmla="*/ 5357 w 10000"/>
                  <a:gd name="connsiteY87" fmla="*/ 4110 h 10000"/>
                  <a:gd name="connsiteX88" fmla="*/ 5477 w 10000"/>
                  <a:gd name="connsiteY88" fmla="*/ 4162 h 10000"/>
                  <a:gd name="connsiteX89" fmla="*/ 5873 w 10000"/>
                  <a:gd name="connsiteY89" fmla="*/ 4058 h 10000"/>
                  <a:gd name="connsiteX90" fmla="*/ 5953 w 10000"/>
                  <a:gd name="connsiteY90" fmla="*/ 4084 h 10000"/>
                  <a:gd name="connsiteX91" fmla="*/ 6151 w 10000"/>
                  <a:gd name="connsiteY91" fmla="*/ 4555 h 10000"/>
                  <a:gd name="connsiteX92" fmla="*/ 6270 w 10000"/>
                  <a:gd name="connsiteY92" fmla="*/ 4607 h 10000"/>
                  <a:gd name="connsiteX93" fmla="*/ 6548 w 10000"/>
                  <a:gd name="connsiteY93" fmla="*/ 4607 h 10000"/>
                  <a:gd name="connsiteX94" fmla="*/ 6667 w 10000"/>
                  <a:gd name="connsiteY94" fmla="*/ 4817 h 10000"/>
                  <a:gd name="connsiteX95" fmla="*/ 6707 w 10000"/>
                  <a:gd name="connsiteY95" fmla="*/ 4974 h 10000"/>
                  <a:gd name="connsiteX96" fmla="*/ 7500 w 10000"/>
                  <a:gd name="connsiteY96" fmla="*/ 5183 h 10000"/>
                  <a:gd name="connsiteX97" fmla="*/ 7183 w 10000"/>
                  <a:gd name="connsiteY97" fmla="*/ 5602 h 10000"/>
                  <a:gd name="connsiteX98" fmla="*/ 6985 w 10000"/>
                  <a:gd name="connsiteY98" fmla="*/ 5497 h 10000"/>
                  <a:gd name="connsiteX99" fmla="*/ 6429 w 10000"/>
                  <a:gd name="connsiteY99" fmla="*/ 5602 h 10000"/>
                  <a:gd name="connsiteX100" fmla="*/ 6151 w 10000"/>
                  <a:gd name="connsiteY100" fmla="*/ 5288 h 10000"/>
                  <a:gd name="connsiteX101" fmla="*/ 5953 w 10000"/>
                  <a:gd name="connsiteY101" fmla="*/ 5314 h 10000"/>
                  <a:gd name="connsiteX102" fmla="*/ 6111 w 10000"/>
                  <a:gd name="connsiteY102" fmla="*/ 5523 h 10000"/>
                  <a:gd name="connsiteX103" fmla="*/ 6151 w 10000"/>
                  <a:gd name="connsiteY103" fmla="*/ 5681 h 10000"/>
                  <a:gd name="connsiteX104" fmla="*/ 5754 w 10000"/>
                  <a:gd name="connsiteY104" fmla="*/ 5969 h 10000"/>
                  <a:gd name="connsiteX105" fmla="*/ 5675 w 10000"/>
                  <a:gd name="connsiteY105" fmla="*/ 6126 h 10000"/>
                  <a:gd name="connsiteX106" fmla="*/ 5636 w 10000"/>
                  <a:gd name="connsiteY106" fmla="*/ 6256 h 10000"/>
                  <a:gd name="connsiteX107" fmla="*/ 5595 w 10000"/>
                  <a:gd name="connsiteY107" fmla="*/ 6308 h 10000"/>
                  <a:gd name="connsiteX108" fmla="*/ 5516 w 10000"/>
                  <a:gd name="connsiteY108" fmla="*/ 6414 h 10000"/>
                  <a:gd name="connsiteX109" fmla="*/ 5278 w 10000"/>
                  <a:gd name="connsiteY109" fmla="*/ 6492 h 10000"/>
                  <a:gd name="connsiteX110" fmla="*/ 5357 w 10000"/>
                  <a:gd name="connsiteY110" fmla="*/ 6675 h 10000"/>
                  <a:gd name="connsiteX111" fmla="*/ 5317 w 10000"/>
                  <a:gd name="connsiteY111" fmla="*/ 6727 h 10000"/>
                  <a:gd name="connsiteX112" fmla="*/ 5000 w 10000"/>
                  <a:gd name="connsiteY112" fmla="*/ 6885 h 10000"/>
                  <a:gd name="connsiteX113" fmla="*/ 4683 w 10000"/>
                  <a:gd name="connsiteY113" fmla="*/ 6859 h 10000"/>
                  <a:gd name="connsiteX114" fmla="*/ 4961 w 10000"/>
                  <a:gd name="connsiteY114" fmla="*/ 6963 h 10000"/>
                  <a:gd name="connsiteX115" fmla="*/ 4961 w 10000"/>
                  <a:gd name="connsiteY115" fmla="*/ 7277 h 10000"/>
                  <a:gd name="connsiteX116" fmla="*/ 4603 w 10000"/>
                  <a:gd name="connsiteY116" fmla="*/ 7356 h 10000"/>
                  <a:gd name="connsiteX117" fmla="*/ 4524 w 10000"/>
                  <a:gd name="connsiteY117" fmla="*/ 7225 h 10000"/>
                  <a:gd name="connsiteX118" fmla="*/ 4484 w 10000"/>
                  <a:gd name="connsiteY118" fmla="*/ 7121 h 10000"/>
                  <a:gd name="connsiteX119" fmla="*/ 4128 w 10000"/>
                  <a:gd name="connsiteY119" fmla="*/ 7199 h 10000"/>
                  <a:gd name="connsiteX120" fmla="*/ 4286 w 10000"/>
                  <a:gd name="connsiteY120" fmla="*/ 7304 h 10000"/>
                  <a:gd name="connsiteX121" fmla="*/ 4405 w 10000"/>
                  <a:gd name="connsiteY121" fmla="*/ 7408 h 10000"/>
                  <a:gd name="connsiteX122" fmla="*/ 4563 w 10000"/>
                  <a:gd name="connsiteY122" fmla="*/ 7670 h 10000"/>
                  <a:gd name="connsiteX123" fmla="*/ 4762 w 10000"/>
                  <a:gd name="connsiteY123" fmla="*/ 7618 h 10000"/>
                  <a:gd name="connsiteX124" fmla="*/ 4921 w 10000"/>
                  <a:gd name="connsiteY124" fmla="*/ 7827 h 10000"/>
                  <a:gd name="connsiteX125" fmla="*/ 5040 w 10000"/>
                  <a:gd name="connsiteY125" fmla="*/ 7879 h 10000"/>
                  <a:gd name="connsiteX126" fmla="*/ 5317 w 10000"/>
                  <a:gd name="connsiteY126" fmla="*/ 7853 h 10000"/>
                  <a:gd name="connsiteX127" fmla="*/ 5437 w 10000"/>
                  <a:gd name="connsiteY127" fmla="*/ 7984 h 10000"/>
                  <a:gd name="connsiteX128" fmla="*/ 5556 w 10000"/>
                  <a:gd name="connsiteY128" fmla="*/ 8115 h 10000"/>
                  <a:gd name="connsiteX129" fmla="*/ 6111 w 10000"/>
                  <a:gd name="connsiteY129" fmla="*/ 7932 h 10000"/>
                  <a:gd name="connsiteX130" fmla="*/ 6111 w 10000"/>
                  <a:gd name="connsiteY130" fmla="*/ 7853 h 10000"/>
                  <a:gd name="connsiteX131" fmla="*/ 5953 w 10000"/>
                  <a:gd name="connsiteY131" fmla="*/ 7696 h 10000"/>
                  <a:gd name="connsiteX132" fmla="*/ 6151 w 10000"/>
                  <a:gd name="connsiteY132" fmla="*/ 7540 h 10000"/>
                  <a:gd name="connsiteX133" fmla="*/ 6032 w 10000"/>
                  <a:gd name="connsiteY133" fmla="*/ 7356 h 10000"/>
                  <a:gd name="connsiteX134" fmla="*/ 6151 w 10000"/>
                  <a:gd name="connsiteY134" fmla="*/ 7277 h 10000"/>
                  <a:gd name="connsiteX135" fmla="*/ 6310 w 10000"/>
                  <a:gd name="connsiteY135" fmla="*/ 7460 h 10000"/>
                  <a:gd name="connsiteX136" fmla="*/ 6231 w 10000"/>
                  <a:gd name="connsiteY136" fmla="*/ 7566 h 10000"/>
                  <a:gd name="connsiteX137" fmla="*/ 6587 w 10000"/>
                  <a:gd name="connsiteY137" fmla="*/ 7618 h 10000"/>
                  <a:gd name="connsiteX138" fmla="*/ 6746 w 10000"/>
                  <a:gd name="connsiteY138" fmla="*/ 7696 h 10000"/>
                  <a:gd name="connsiteX139" fmla="*/ 6905 w 10000"/>
                  <a:gd name="connsiteY139" fmla="*/ 7906 h 10000"/>
                  <a:gd name="connsiteX140" fmla="*/ 6667 w 10000"/>
                  <a:gd name="connsiteY140" fmla="*/ 8089 h 10000"/>
                  <a:gd name="connsiteX141" fmla="*/ 6270 w 10000"/>
                  <a:gd name="connsiteY141" fmla="*/ 8219 h 10000"/>
                  <a:gd name="connsiteX142" fmla="*/ 6191 w 10000"/>
                  <a:gd name="connsiteY142" fmla="*/ 8377 h 10000"/>
                  <a:gd name="connsiteX143" fmla="*/ 5953 w 10000"/>
                  <a:gd name="connsiteY143" fmla="*/ 8455 h 10000"/>
                  <a:gd name="connsiteX144" fmla="*/ 6071 w 10000"/>
                  <a:gd name="connsiteY144" fmla="*/ 8612 h 10000"/>
                  <a:gd name="connsiteX145" fmla="*/ 6310 w 10000"/>
                  <a:gd name="connsiteY145" fmla="*/ 8612 h 10000"/>
                  <a:gd name="connsiteX146" fmla="*/ 6349 w 10000"/>
                  <a:gd name="connsiteY146" fmla="*/ 8612 h 10000"/>
                  <a:gd name="connsiteX147" fmla="*/ 6508 w 10000"/>
                  <a:gd name="connsiteY147" fmla="*/ 8900 h 10000"/>
                  <a:gd name="connsiteX148" fmla="*/ 6587 w 10000"/>
                  <a:gd name="connsiteY148" fmla="*/ 8612 h 10000"/>
                  <a:gd name="connsiteX149" fmla="*/ 6786 w 10000"/>
                  <a:gd name="connsiteY149" fmla="*/ 8560 h 10000"/>
                  <a:gd name="connsiteX150" fmla="*/ 6985 w 10000"/>
                  <a:gd name="connsiteY150" fmla="*/ 8638 h 10000"/>
                  <a:gd name="connsiteX151" fmla="*/ 6985 w 10000"/>
                  <a:gd name="connsiteY151" fmla="*/ 8665 h 10000"/>
                  <a:gd name="connsiteX152" fmla="*/ 7183 w 10000"/>
                  <a:gd name="connsiteY152" fmla="*/ 8612 h 10000"/>
                  <a:gd name="connsiteX153" fmla="*/ 7302 w 10000"/>
                  <a:gd name="connsiteY153" fmla="*/ 8796 h 10000"/>
                  <a:gd name="connsiteX154" fmla="*/ 6905 w 10000"/>
                  <a:gd name="connsiteY154" fmla="*/ 8691 h 10000"/>
                  <a:gd name="connsiteX155" fmla="*/ 6825 w 10000"/>
                  <a:gd name="connsiteY155" fmla="*/ 8718 h 10000"/>
                  <a:gd name="connsiteX156" fmla="*/ 6786 w 10000"/>
                  <a:gd name="connsiteY156" fmla="*/ 8926 h 10000"/>
                  <a:gd name="connsiteX157" fmla="*/ 6746 w 10000"/>
                  <a:gd name="connsiteY157" fmla="*/ 9058 h 10000"/>
                  <a:gd name="connsiteX158" fmla="*/ 7064 w 10000"/>
                  <a:gd name="connsiteY158" fmla="*/ 9031 h 10000"/>
                  <a:gd name="connsiteX159" fmla="*/ 7144 w 10000"/>
                  <a:gd name="connsiteY159" fmla="*/ 9110 h 10000"/>
                  <a:gd name="connsiteX160" fmla="*/ 7183 w 10000"/>
                  <a:gd name="connsiteY160" fmla="*/ 8953 h 10000"/>
                  <a:gd name="connsiteX161" fmla="*/ 7302 w 10000"/>
                  <a:gd name="connsiteY161" fmla="*/ 8744 h 10000"/>
                  <a:gd name="connsiteX162" fmla="*/ 7579 w 10000"/>
                  <a:gd name="connsiteY162" fmla="*/ 9136 h 10000"/>
                  <a:gd name="connsiteX163" fmla="*/ 7857 w 10000"/>
                  <a:gd name="connsiteY163" fmla="*/ 9188 h 10000"/>
                  <a:gd name="connsiteX164" fmla="*/ 8095 w 10000"/>
                  <a:gd name="connsiteY16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9087 w 10000"/>
                  <a:gd name="connsiteY14" fmla="*/ 5864 h 10000"/>
                  <a:gd name="connsiteX15" fmla="*/ 8849 w 10000"/>
                  <a:gd name="connsiteY15" fmla="*/ 5445 h 10000"/>
                  <a:gd name="connsiteX16" fmla="*/ 8691 w 10000"/>
                  <a:gd name="connsiteY16" fmla="*/ 5183 h 10000"/>
                  <a:gd name="connsiteX17" fmla="*/ 8453 w 10000"/>
                  <a:gd name="connsiteY17" fmla="*/ 4817 h 10000"/>
                  <a:gd name="connsiteX18" fmla="*/ 7302 w 10000"/>
                  <a:gd name="connsiteY18" fmla="*/ 4503 h 10000"/>
                  <a:gd name="connsiteX19" fmla="*/ 7064 w 10000"/>
                  <a:gd name="connsiteY19" fmla="*/ 4503 h 10000"/>
                  <a:gd name="connsiteX20" fmla="*/ 6746 w 10000"/>
                  <a:gd name="connsiteY20" fmla="*/ 4189 h 10000"/>
                  <a:gd name="connsiteX21" fmla="*/ 6469 w 10000"/>
                  <a:gd name="connsiteY21" fmla="*/ 4267 h 10000"/>
                  <a:gd name="connsiteX22" fmla="*/ 6151 w 10000"/>
                  <a:gd name="connsiteY22" fmla="*/ 3900 h 10000"/>
                  <a:gd name="connsiteX23" fmla="*/ 5833 w 10000"/>
                  <a:gd name="connsiteY23" fmla="*/ 3900 h 10000"/>
                  <a:gd name="connsiteX24" fmla="*/ 5516 w 10000"/>
                  <a:gd name="connsiteY24" fmla="*/ 4005 h 10000"/>
                  <a:gd name="connsiteX25" fmla="*/ 5159 w 10000"/>
                  <a:gd name="connsiteY25" fmla="*/ 3979 h 10000"/>
                  <a:gd name="connsiteX26" fmla="*/ 5159 w 10000"/>
                  <a:gd name="connsiteY26" fmla="*/ 3482 h 10000"/>
                  <a:gd name="connsiteX27" fmla="*/ 5357 w 10000"/>
                  <a:gd name="connsiteY27" fmla="*/ 3455 h 10000"/>
                  <a:gd name="connsiteX28" fmla="*/ 5238 w 10000"/>
                  <a:gd name="connsiteY28" fmla="*/ 3325 h 10000"/>
                  <a:gd name="connsiteX29" fmla="*/ 5238 w 10000"/>
                  <a:gd name="connsiteY29" fmla="*/ 3115 h 10000"/>
                  <a:gd name="connsiteX30" fmla="*/ 5278 w 10000"/>
                  <a:gd name="connsiteY30" fmla="*/ 2985 h 10000"/>
                  <a:gd name="connsiteX31" fmla="*/ 4882 w 10000"/>
                  <a:gd name="connsiteY31" fmla="*/ 2775 h 10000"/>
                  <a:gd name="connsiteX32" fmla="*/ 4484 w 10000"/>
                  <a:gd name="connsiteY32" fmla="*/ 2540 h 10000"/>
                  <a:gd name="connsiteX33" fmla="*/ 4286 w 10000"/>
                  <a:gd name="connsiteY33" fmla="*/ 2382 h 10000"/>
                  <a:gd name="connsiteX34" fmla="*/ 4008 w 10000"/>
                  <a:gd name="connsiteY34" fmla="*/ 2330 h 10000"/>
                  <a:gd name="connsiteX35" fmla="*/ 3691 w 10000"/>
                  <a:gd name="connsiteY35" fmla="*/ 2356 h 10000"/>
                  <a:gd name="connsiteX36" fmla="*/ 3373 w 10000"/>
                  <a:gd name="connsiteY36" fmla="*/ 2278 h 10000"/>
                  <a:gd name="connsiteX37" fmla="*/ 2976 w 10000"/>
                  <a:gd name="connsiteY37" fmla="*/ 1649 h 10000"/>
                  <a:gd name="connsiteX38" fmla="*/ 2857 w 10000"/>
                  <a:gd name="connsiteY38" fmla="*/ 1492 h 10000"/>
                  <a:gd name="connsiteX39" fmla="*/ 2738 w 10000"/>
                  <a:gd name="connsiteY39" fmla="*/ 1126 h 10000"/>
                  <a:gd name="connsiteX40" fmla="*/ 2579 w 10000"/>
                  <a:gd name="connsiteY40" fmla="*/ 785 h 10000"/>
                  <a:gd name="connsiteX41" fmla="*/ 2103 w 10000"/>
                  <a:gd name="connsiteY41" fmla="*/ 549 h 10000"/>
                  <a:gd name="connsiteX42" fmla="*/ 1825 w 10000"/>
                  <a:gd name="connsiteY42" fmla="*/ 52 h 10000"/>
                  <a:gd name="connsiteX43" fmla="*/ 1468 w 10000"/>
                  <a:gd name="connsiteY43" fmla="*/ 52 h 10000"/>
                  <a:gd name="connsiteX44" fmla="*/ 1309 w 10000"/>
                  <a:gd name="connsiteY44" fmla="*/ 157 h 10000"/>
                  <a:gd name="connsiteX45" fmla="*/ 1270 w 10000"/>
                  <a:gd name="connsiteY45" fmla="*/ 0 h 10000"/>
                  <a:gd name="connsiteX46" fmla="*/ 754 w 10000"/>
                  <a:gd name="connsiteY46" fmla="*/ 104 h 10000"/>
                  <a:gd name="connsiteX47" fmla="*/ 1309 w 10000"/>
                  <a:gd name="connsiteY47" fmla="*/ 210 h 10000"/>
                  <a:gd name="connsiteX48" fmla="*/ 1270 w 10000"/>
                  <a:gd name="connsiteY48" fmla="*/ 445 h 10000"/>
                  <a:gd name="connsiteX49" fmla="*/ 1389 w 10000"/>
                  <a:gd name="connsiteY49" fmla="*/ 759 h 10000"/>
                  <a:gd name="connsiteX50" fmla="*/ 1508 w 10000"/>
                  <a:gd name="connsiteY50" fmla="*/ 942 h 10000"/>
                  <a:gd name="connsiteX51" fmla="*/ 1309 w 10000"/>
                  <a:gd name="connsiteY51" fmla="*/ 1282 h 10000"/>
                  <a:gd name="connsiteX52" fmla="*/ 1151 w 10000"/>
                  <a:gd name="connsiteY52" fmla="*/ 1282 h 10000"/>
                  <a:gd name="connsiteX53" fmla="*/ 992 w 10000"/>
                  <a:gd name="connsiteY53" fmla="*/ 1518 h 10000"/>
                  <a:gd name="connsiteX54" fmla="*/ 1270 w 10000"/>
                  <a:gd name="connsiteY54" fmla="*/ 1623 h 10000"/>
                  <a:gd name="connsiteX55" fmla="*/ 913 w 10000"/>
                  <a:gd name="connsiteY55" fmla="*/ 1597 h 10000"/>
                  <a:gd name="connsiteX56" fmla="*/ 754 w 10000"/>
                  <a:gd name="connsiteY56" fmla="*/ 1911 h 10000"/>
                  <a:gd name="connsiteX57" fmla="*/ 714 w 10000"/>
                  <a:gd name="connsiteY57" fmla="*/ 1963 h 10000"/>
                  <a:gd name="connsiteX58" fmla="*/ 555 w 10000"/>
                  <a:gd name="connsiteY58" fmla="*/ 2304 h 10000"/>
                  <a:gd name="connsiteX59" fmla="*/ 794 w 10000"/>
                  <a:gd name="connsiteY59" fmla="*/ 2382 h 10000"/>
                  <a:gd name="connsiteX60" fmla="*/ 476 w 10000"/>
                  <a:gd name="connsiteY60" fmla="*/ 2644 h 10000"/>
                  <a:gd name="connsiteX61" fmla="*/ 79 w 10000"/>
                  <a:gd name="connsiteY61" fmla="*/ 2932 h 10000"/>
                  <a:gd name="connsiteX62" fmla="*/ 0 w 10000"/>
                  <a:gd name="connsiteY62" fmla="*/ 3089 h 10000"/>
                  <a:gd name="connsiteX63" fmla="*/ 199 w 10000"/>
                  <a:gd name="connsiteY63" fmla="*/ 3429 h 10000"/>
                  <a:gd name="connsiteX64" fmla="*/ 0 w 10000"/>
                  <a:gd name="connsiteY64" fmla="*/ 3744 h 10000"/>
                  <a:gd name="connsiteX65" fmla="*/ 40 w 10000"/>
                  <a:gd name="connsiteY65" fmla="*/ 4084 h 10000"/>
                  <a:gd name="connsiteX66" fmla="*/ 159 w 10000"/>
                  <a:gd name="connsiteY66" fmla="*/ 4189 h 10000"/>
                  <a:gd name="connsiteX67" fmla="*/ 397 w 10000"/>
                  <a:gd name="connsiteY67" fmla="*/ 4162 h 10000"/>
                  <a:gd name="connsiteX68" fmla="*/ 873 w 10000"/>
                  <a:gd name="connsiteY68" fmla="*/ 4215 h 10000"/>
                  <a:gd name="connsiteX69" fmla="*/ 1270 w 10000"/>
                  <a:gd name="connsiteY69" fmla="*/ 4110 h 10000"/>
                  <a:gd name="connsiteX70" fmla="*/ 1707 w 10000"/>
                  <a:gd name="connsiteY70" fmla="*/ 4110 h 10000"/>
                  <a:gd name="connsiteX71" fmla="*/ 1984 w 10000"/>
                  <a:gd name="connsiteY71" fmla="*/ 4005 h 10000"/>
                  <a:gd name="connsiteX72" fmla="*/ 2063 w 10000"/>
                  <a:gd name="connsiteY72" fmla="*/ 4031 h 10000"/>
                  <a:gd name="connsiteX73" fmla="*/ 1945 w 10000"/>
                  <a:gd name="connsiteY73" fmla="*/ 4084 h 10000"/>
                  <a:gd name="connsiteX74" fmla="*/ 2222 w 10000"/>
                  <a:gd name="connsiteY74" fmla="*/ 4319 h 10000"/>
                  <a:gd name="connsiteX75" fmla="*/ 2421 w 10000"/>
                  <a:gd name="connsiteY75" fmla="*/ 4267 h 10000"/>
                  <a:gd name="connsiteX76" fmla="*/ 2699 w 10000"/>
                  <a:gd name="connsiteY76" fmla="*/ 4371 h 10000"/>
                  <a:gd name="connsiteX77" fmla="*/ 3055 w 10000"/>
                  <a:gd name="connsiteY77" fmla="*/ 4345 h 10000"/>
                  <a:gd name="connsiteX78" fmla="*/ 3651 w 10000"/>
                  <a:gd name="connsiteY78" fmla="*/ 4425 h 10000"/>
                  <a:gd name="connsiteX79" fmla="*/ 3809 w 10000"/>
                  <a:gd name="connsiteY79" fmla="*/ 4477 h 10000"/>
                  <a:gd name="connsiteX80" fmla="*/ 4365 w 10000"/>
                  <a:gd name="connsiteY80" fmla="*/ 4345 h 10000"/>
                  <a:gd name="connsiteX81" fmla="*/ 4445 w 10000"/>
                  <a:gd name="connsiteY81" fmla="*/ 4425 h 10000"/>
                  <a:gd name="connsiteX82" fmla="*/ 4603 w 10000"/>
                  <a:gd name="connsiteY82" fmla="*/ 4319 h 10000"/>
                  <a:gd name="connsiteX83" fmla="*/ 4683 w 10000"/>
                  <a:gd name="connsiteY83" fmla="*/ 4451 h 10000"/>
                  <a:gd name="connsiteX84" fmla="*/ 5238 w 10000"/>
                  <a:gd name="connsiteY84" fmla="*/ 4293 h 10000"/>
                  <a:gd name="connsiteX85" fmla="*/ 5238 w 10000"/>
                  <a:gd name="connsiteY85" fmla="*/ 4136 h 10000"/>
                  <a:gd name="connsiteX86" fmla="*/ 5357 w 10000"/>
                  <a:gd name="connsiteY86" fmla="*/ 4110 h 10000"/>
                  <a:gd name="connsiteX87" fmla="*/ 5477 w 10000"/>
                  <a:gd name="connsiteY87" fmla="*/ 4162 h 10000"/>
                  <a:gd name="connsiteX88" fmla="*/ 5873 w 10000"/>
                  <a:gd name="connsiteY88" fmla="*/ 4058 h 10000"/>
                  <a:gd name="connsiteX89" fmla="*/ 5953 w 10000"/>
                  <a:gd name="connsiteY89" fmla="*/ 4084 h 10000"/>
                  <a:gd name="connsiteX90" fmla="*/ 6151 w 10000"/>
                  <a:gd name="connsiteY90" fmla="*/ 4555 h 10000"/>
                  <a:gd name="connsiteX91" fmla="*/ 6270 w 10000"/>
                  <a:gd name="connsiteY91" fmla="*/ 4607 h 10000"/>
                  <a:gd name="connsiteX92" fmla="*/ 6548 w 10000"/>
                  <a:gd name="connsiteY92" fmla="*/ 4607 h 10000"/>
                  <a:gd name="connsiteX93" fmla="*/ 6667 w 10000"/>
                  <a:gd name="connsiteY93" fmla="*/ 4817 h 10000"/>
                  <a:gd name="connsiteX94" fmla="*/ 6707 w 10000"/>
                  <a:gd name="connsiteY94" fmla="*/ 4974 h 10000"/>
                  <a:gd name="connsiteX95" fmla="*/ 7500 w 10000"/>
                  <a:gd name="connsiteY95" fmla="*/ 5183 h 10000"/>
                  <a:gd name="connsiteX96" fmla="*/ 7183 w 10000"/>
                  <a:gd name="connsiteY96" fmla="*/ 5602 h 10000"/>
                  <a:gd name="connsiteX97" fmla="*/ 6985 w 10000"/>
                  <a:gd name="connsiteY97" fmla="*/ 5497 h 10000"/>
                  <a:gd name="connsiteX98" fmla="*/ 6429 w 10000"/>
                  <a:gd name="connsiteY98" fmla="*/ 5602 h 10000"/>
                  <a:gd name="connsiteX99" fmla="*/ 6151 w 10000"/>
                  <a:gd name="connsiteY99" fmla="*/ 5288 h 10000"/>
                  <a:gd name="connsiteX100" fmla="*/ 5953 w 10000"/>
                  <a:gd name="connsiteY100" fmla="*/ 5314 h 10000"/>
                  <a:gd name="connsiteX101" fmla="*/ 6111 w 10000"/>
                  <a:gd name="connsiteY101" fmla="*/ 5523 h 10000"/>
                  <a:gd name="connsiteX102" fmla="*/ 6151 w 10000"/>
                  <a:gd name="connsiteY102" fmla="*/ 5681 h 10000"/>
                  <a:gd name="connsiteX103" fmla="*/ 5754 w 10000"/>
                  <a:gd name="connsiteY103" fmla="*/ 5969 h 10000"/>
                  <a:gd name="connsiteX104" fmla="*/ 5675 w 10000"/>
                  <a:gd name="connsiteY104" fmla="*/ 6126 h 10000"/>
                  <a:gd name="connsiteX105" fmla="*/ 5636 w 10000"/>
                  <a:gd name="connsiteY105" fmla="*/ 6256 h 10000"/>
                  <a:gd name="connsiteX106" fmla="*/ 5595 w 10000"/>
                  <a:gd name="connsiteY106" fmla="*/ 6308 h 10000"/>
                  <a:gd name="connsiteX107" fmla="*/ 5516 w 10000"/>
                  <a:gd name="connsiteY107" fmla="*/ 6414 h 10000"/>
                  <a:gd name="connsiteX108" fmla="*/ 5278 w 10000"/>
                  <a:gd name="connsiteY108" fmla="*/ 6492 h 10000"/>
                  <a:gd name="connsiteX109" fmla="*/ 5357 w 10000"/>
                  <a:gd name="connsiteY109" fmla="*/ 6675 h 10000"/>
                  <a:gd name="connsiteX110" fmla="*/ 5317 w 10000"/>
                  <a:gd name="connsiteY110" fmla="*/ 6727 h 10000"/>
                  <a:gd name="connsiteX111" fmla="*/ 5000 w 10000"/>
                  <a:gd name="connsiteY111" fmla="*/ 6885 h 10000"/>
                  <a:gd name="connsiteX112" fmla="*/ 4683 w 10000"/>
                  <a:gd name="connsiteY112" fmla="*/ 6859 h 10000"/>
                  <a:gd name="connsiteX113" fmla="*/ 4961 w 10000"/>
                  <a:gd name="connsiteY113" fmla="*/ 6963 h 10000"/>
                  <a:gd name="connsiteX114" fmla="*/ 4961 w 10000"/>
                  <a:gd name="connsiteY114" fmla="*/ 7277 h 10000"/>
                  <a:gd name="connsiteX115" fmla="*/ 4603 w 10000"/>
                  <a:gd name="connsiteY115" fmla="*/ 7356 h 10000"/>
                  <a:gd name="connsiteX116" fmla="*/ 4524 w 10000"/>
                  <a:gd name="connsiteY116" fmla="*/ 7225 h 10000"/>
                  <a:gd name="connsiteX117" fmla="*/ 4484 w 10000"/>
                  <a:gd name="connsiteY117" fmla="*/ 7121 h 10000"/>
                  <a:gd name="connsiteX118" fmla="*/ 4128 w 10000"/>
                  <a:gd name="connsiteY118" fmla="*/ 7199 h 10000"/>
                  <a:gd name="connsiteX119" fmla="*/ 4286 w 10000"/>
                  <a:gd name="connsiteY119" fmla="*/ 7304 h 10000"/>
                  <a:gd name="connsiteX120" fmla="*/ 4405 w 10000"/>
                  <a:gd name="connsiteY120" fmla="*/ 7408 h 10000"/>
                  <a:gd name="connsiteX121" fmla="*/ 4563 w 10000"/>
                  <a:gd name="connsiteY121" fmla="*/ 7670 h 10000"/>
                  <a:gd name="connsiteX122" fmla="*/ 4762 w 10000"/>
                  <a:gd name="connsiteY122" fmla="*/ 7618 h 10000"/>
                  <a:gd name="connsiteX123" fmla="*/ 4921 w 10000"/>
                  <a:gd name="connsiteY123" fmla="*/ 7827 h 10000"/>
                  <a:gd name="connsiteX124" fmla="*/ 5040 w 10000"/>
                  <a:gd name="connsiteY124" fmla="*/ 7879 h 10000"/>
                  <a:gd name="connsiteX125" fmla="*/ 5317 w 10000"/>
                  <a:gd name="connsiteY125" fmla="*/ 7853 h 10000"/>
                  <a:gd name="connsiteX126" fmla="*/ 5437 w 10000"/>
                  <a:gd name="connsiteY126" fmla="*/ 7984 h 10000"/>
                  <a:gd name="connsiteX127" fmla="*/ 5556 w 10000"/>
                  <a:gd name="connsiteY127" fmla="*/ 8115 h 10000"/>
                  <a:gd name="connsiteX128" fmla="*/ 6111 w 10000"/>
                  <a:gd name="connsiteY128" fmla="*/ 7932 h 10000"/>
                  <a:gd name="connsiteX129" fmla="*/ 6111 w 10000"/>
                  <a:gd name="connsiteY129" fmla="*/ 7853 h 10000"/>
                  <a:gd name="connsiteX130" fmla="*/ 5953 w 10000"/>
                  <a:gd name="connsiteY130" fmla="*/ 7696 h 10000"/>
                  <a:gd name="connsiteX131" fmla="*/ 6151 w 10000"/>
                  <a:gd name="connsiteY131" fmla="*/ 7540 h 10000"/>
                  <a:gd name="connsiteX132" fmla="*/ 6032 w 10000"/>
                  <a:gd name="connsiteY132" fmla="*/ 7356 h 10000"/>
                  <a:gd name="connsiteX133" fmla="*/ 6151 w 10000"/>
                  <a:gd name="connsiteY133" fmla="*/ 7277 h 10000"/>
                  <a:gd name="connsiteX134" fmla="*/ 6310 w 10000"/>
                  <a:gd name="connsiteY134" fmla="*/ 7460 h 10000"/>
                  <a:gd name="connsiteX135" fmla="*/ 6231 w 10000"/>
                  <a:gd name="connsiteY135" fmla="*/ 7566 h 10000"/>
                  <a:gd name="connsiteX136" fmla="*/ 6587 w 10000"/>
                  <a:gd name="connsiteY136" fmla="*/ 7618 h 10000"/>
                  <a:gd name="connsiteX137" fmla="*/ 6746 w 10000"/>
                  <a:gd name="connsiteY137" fmla="*/ 7696 h 10000"/>
                  <a:gd name="connsiteX138" fmla="*/ 6905 w 10000"/>
                  <a:gd name="connsiteY138" fmla="*/ 7906 h 10000"/>
                  <a:gd name="connsiteX139" fmla="*/ 6667 w 10000"/>
                  <a:gd name="connsiteY139" fmla="*/ 8089 h 10000"/>
                  <a:gd name="connsiteX140" fmla="*/ 6270 w 10000"/>
                  <a:gd name="connsiteY140" fmla="*/ 8219 h 10000"/>
                  <a:gd name="connsiteX141" fmla="*/ 6191 w 10000"/>
                  <a:gd name="connsiteY141" fmla="*/ 8377 h 10000"/>
                  <a:gd name="connsiteX142" fmla="*/ 5953 w 10000"/>
                  <a:gd name="connsiteY142" fmla="*/ 8455 h 10000"/>
                  <a:gd name="connsiteX143" fmla="*/ 6071 w 10000"/>
                  <a:gd name="connsiteY143" fmla="*/ 8612 h 10000"/>
                  <a:gd name="connsiteX144" fmla="*/ 6310 w 10000"/>
                  <a:gd name="connsiteY144" fmla="*/ 8612 h 10000"/>
                  <a:gd name="connsiteX145" fmla="*/ 6349 w 10000"/>
                  <a:gd name="connsiteY145" fmla="*/ 8612 h 10000"/>
                  <a:gd name="connsiteX146" fmla="*/ 6508 w 10000"/>
                  <a:gd name="connsiteY146" fmla="*/ 8900 h 10000"/>
                  <a:gd name="connsiteX147" fmla="*/ 6587 w 10000"/>
                  <a:gd name="connsiteY147" fmla="*/ 8612 h 10000"/>
                  <a:gd name="connsiteX148" fmla="*/ 6786 w 10000"/>
                  <a:gd name="connsiteY148" fmla="*/ 8560 h 10000"/>
                  <a:gd name="connsiteX149" fmla="*/ 6985 w 10000"/>
                  <a:gd name="connsiteY149" fmla="*/ 8638 h 10000"/>
                  <a:gd name="connsiteX150" fmla="*/ 6985 w 10000"/>
                  <a:gd name="connsiteY150" fmla="*/ 8665 h 10000"/>
                  <a:gd name="connsiteX151" fmla="*/ 7183 w 10000"/>
                  <a:gd name="connsiteY151" fmla="*/ 8612 h 10000"/>
                  <a:gd name="connsiteX152" fmla="*/ 7302 w 10000"/>
                  <a:gd name="connsiteY152" fmla="*/ 8796 h 10000"/>
                  <a:gd name="connsiteX153" fmla="*/ 6905 w 10000"/>
                  <a:gd name="connsiteY153" fmla="*/ 8691 h 10000"/>
                  <a:gd name="connsiteX154" fmla="*/ 6825 w 10000"/>
                  <a:gd name="connsiteY154" fmla="*/ 8718 h 10000"/>
                  <a:gd name="connsiteX155" fmla="*/ 6786 w 10000"/>
                  <a:gd name="connsiteY155" fmla="*/ 8926 h 10000"/>
                  <a:gd name="connsiteX156" fmla="*/ 6746 w 10000"/>
                  <a:gd name="connsiteY156" fmla="*/ 9058 h 10000"/>
                  <a:gd name="connsiteX157" fmla="*/ 7064 w 10000"/>
                  <a:gd name="connsiteY157" fmla="*/ 9031 h 10000"/>
                  <a:gd name="connsiteX158" fmla="*/ 7144 w 10000"/>
                  <a:gd name="connsiteY158" fmla="*/ 9110 h 10000"/>
                  <a:gd name="connsiteX159" fmla="*/ 7183 w 10000"/>
                  <a:gd name="connsiteY159" fmla="*/ 8953 h 10000"/>
                  <a:gd name="connsiteX160" fmla="*/ 7302 w 10000"/>
                  <a:gd name="connsiteY160" fmla="*/ 8744 h 10000"/>
                  <a:gd name="connsiteX161" fmla="*/ 7579 w 10000"/>
                  <a:gd name="connsiteY161" fmla="*/ 9136 h 10000"/>
                  <a:gd name="connsiteX162" fmla="*/ 7857 w 10000"/>
                  <a:gd name="connsiteY162" fmla="*/ 9188 h 10000"/>
                  <a:gd name="connsiteX163" fmla="*/ 8095 w 10000"/>
                  <a:gd name="connsiteY16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8849 w 10000"/>
                  <a:gd name="connsiteY14" fmla="*/ 5445 h 10000"/>
                  <a:gd name="connsiteX15" fmla="*/ 8691 w 10000"/>
                  <a:gd name="connsiteY15" fmla="*/ 5183 h 10000"/>
                  <a:gd name="connsiteX16" fmla="*/ 8453 w 10000"/>
                  <a:gd name="connsiteY16" fmla="*/ 4817 h 10000"/>
                  <a:gd name="connsiteX17" fmla="*/ 7302 w 10000"/>
                  <a:gd name="connsiteY17" fmla="*/ 4503 h 10000"/>
                  <a:gd name="connsiteX18" fmla="*/ 7064 w 10000"/>
                  <a:gd name="connsiteY18" fmla="*/ 4503 h 10000"/>
                  <a:gd name="connsiteX19" fmla="*/ 6746 w 10000"/>
                  <a:gd name="connsiteY19" fmla="*/ 4189 h 10000"/>
                  <a:gd name="connsiteX20" fmla="*/ 6469 w 10000"/>
                  <a:gd name="connsiteY20" fmla="*/ 4267 h 10000"/>
                  <a:gd name="connsiteX21" fmla="*/ 6151 w 10000"/>
                  <a:gd name="connsiteY21" fmla="*/ 3900 h 10000"/>
                  <a:gd name="connsiteX22" fmla="*/ 5833 w 10000"/>
                  <a:gd name="connsiteY22" fmla="*/ 3900 h 10000"/>
                  <a:gd name="connsiteX23" fmla="*/ 5516 w 10000"/>
                  <a:gd name="connsiteY23" fmla="*/ 4005 h 10000"/>
                  <a:gd name="connsiteX24" fmla="*/ 5159 w 10000"/>
                  <a:gd name="connsiteY24" fmla="*/ 3979 h 10000"/>
                  <a:gd name="connsiteX25" fmla="*/ 5159 w 10000"/>
                  <a:gd name="connsiteY25" fmla="*/ 3482 h 10000"/>
                  <a:gd name="connsiteX26" fmla="*/ 5357 w 10000"/>
                  <a:gd name="connsiteY26" fmla="*/ 3455 h 10000"/>
                  <a:gd name="connsiteX27" fmla="*/ 5238 w 10000"/>
                  <a:gd name="connsiteY27" fmla="*/ 3325 h 10000"/>
                  <a:gd name="connsiteX28" fmla="*/ 5238 w 10000"/>
                  <a:gd name="connsiteY28" fmla="*/ 3115 h 10000"/>
                  <a:gd name="connsiteX29" fmla="*/ 5278 w 10000"/>
                  <a:gd name="connsiteY29" fmla="*/ 2985 h 10000"/>
                  <a:gd name="connsiteX30" fmla="*/ 4882 w 10000"/>
                  <a:gd name="connsiteY30" fmla="*/ 2775 h 10000"/>
                  <a:gd name="connsiteX31" fmla="*/ 4484 w 10000"/>
                  <a:gd name="connsiteY31" fmla="*/ 2540 h 10000"/>
                  <a:gd name="connsiteX32" fmla="*/ 4286 w 10000"/>
                  <a:gd name="connsiteY32" fmla="*/ 2382 h 10000"/>
                  <a:gd name="connsiteX33" fmla="*/ 4008 w 10000"/>
                  <a:gd name="connsiteY33" fmla="*/ 2330 h 10000"/>
                  <a:gd name="connsiteX34" fmla="*/ 3691 w 10000"/>
                  <a:gd name="connsiteY34" fmla="*/ 2356 h 10000"/>
                  <a:gd name="connsiteX35" fmla="*/ 3373 w 10000"/>
                  <a:gd name="connsiteY35" fmla="*/ 2278 h 10000"/>
                  <a:gd name="connsiteX36" fmla="*/ 2976 w 10000"/>
                  <a:gd name="connsiteY36" fmla="*/ 1649 h 10000"/>
                  <a:gd name="connsiteX37" fmla="*/ 2857 w 10000"/>
                  <a:gd name="connsiteY37" fmla="*/ 1492 h 10000"/>
                  <a:gd name="connsiteX38" fmla="*/ 2738 w 10000"/>
                  <a:gd name="connsiteY38" fmla="*/ 1126 h 10000"/>
                  <a:gd name="connsiteX39" fmla="*/ 2579 w 10000"/>
                  <a:gd name="connsiteY39" fmla="*/ 785 h 10000"/>
                  <a:gd name="connsiteX40" fmla="*/ 2103 w 10000"/>
                  <a:gd name="connsiteY40" fmla="*/ 549 h 10000"/>
                  <a:gd name="connsiteX41" fmla="*/ 1825 w 10000"/>
                  <a:gd name="connsiteY41" fmla="*/ 52 h 10000"/>
                  <a:gd name="connsiteX42" fmla="*/ 1468 w 10000"/>
                  <a:gd name="connsiteY42" fmla="*/ 52 h 10000"/>
                  <a:gd name="connsiteX43" fmla="*/ 1309 w 10000"/>
                  <a:gd name="connsiteY43" fmla="*/ 157 h 10000"/>
                  <a:gd name="connsiteX44" fmla="*/ 1270 w 10000"/>
                  <a:gd name="connsiteY44" fmla="*/ 0 h 10000"/>
                  <a:gd name="connsiteX45" fmla="*/ 754 w 10000"/>
                  <a:gd name="connsiteY45" fmla="*/ 104 h 10000"/>
                  <a:gd name="connsiteX46" fmla="*/ 1309 w 10000"/>
                  <a:gd name="connsiteY46" fmla="*/ 210 h 10000"/>
                  <a:gd name="connsiteX47" fmla="*/ 1270 w 10000"/>
                  <a:gd name="connsiteY47" fmla="*/ 445 h 10000"/>
                  <a:gd name="connsiteX48" fmla="*/ 1389 w 10000"/>
                  <a:gd name="connsiteY48" fmla="*/ 759 h 10000"/>
                  <a:gd name="connsiteX49" fmla="*/ 1508 w 10000"/>
                  <a:gd name="connsiteY49" fmla="*/ 942 h 10000"/>
                  <a:gd name="connsiteX50" fmla="*/ 1309 w 10000"/>
                  <a:gd name="connsiteY50" fmla="*/ 1282 h 10000"/>
                  <a:gd name="connsiteX51" fmla="*/ 1151 w 10000"/>
                  <a:gd name="connsiteY51" fmla="*/ 1282 h 10000"/>
                  <a:gd name="connsiteX52" fmla="*/ 992 w 10000"/>
                  <a:gd name="connsiteY52" fmla="*/ 1518 h 10000"/>
                  <a:gd name="connsiteX53" fmla="*/ 1270 w 10000"/>
                  <a:gd name="connsiteY53" fmla="*/ 1623 h 10000"/>
                  <a:gd name="connsiteX54" fmla="*/ 913 w 10000"/>
                  <a:gd name="connsiteY54" fmla="*/ 1597 h 10000"/>
                  <a:gd name="connsiteX55" fmla="*/ 754 w 10000"/>
                  <a:gd name="connsiteY55" fmla="*/ 1911 h 10000"/>
                  <a:gd name="connsiteX56" fmla="*/ 714 w 10000"/>
                  <a:gd name="connsiteY56" fmla="*/ 1963 h 10000"/>
                  <a:gd name="connsiteX57" fmla="*/ 555 w 10000"/>
                  <a:gd name="connsiteY57" fmla="*/ 2304 h 10000"/>
                  <a:gd name="connsiteX58" fmla="*/ 794 w 10000"/>
                  <a:gd name="connsiteY58" fmla="*/ 2382 h 10000"/>
                  <a:gd name="connsiteX59" fmla="*/ 476 w 10000"/>
                  <a:gd name="connsiteY59" fmla="*/ 2644 h 10000"/>
                  <a:gd name="connsiteX60" fmla="*/ 79 w 10000"/>
                  <a:gd name="connsiteY60" fmla="*/ 2932 h 10000"/>
                  <a:gd name="connsiteX61" fmla="*/ 0 w 10000"/>
                  <a:gd name="connsiteY61" fmla="*/ 3089 h 10000"/>
                  <a:gd name="connsiteX62" fmla="*/ 199 w 10000"/>
                  <a:gd name="connsiteY62" fmla="*/ 3429 h 10000"/>
                  <a:gd name="connsiteX63" fmla="*/ 0 w 10000"/>
                  <a:gd name="connsiteY63" fmla="*/ 3744 h 10000"/>
                  <a:gd name="connsiteX64" fmla="*/ 40 w 10000"/>
                  <a:gd name="connsiteY64" fmla="*/ 4084 h 10000"/>
                  <a:gd name="connsiteX65" fmla="*/ 159 w 10000"/>
                  <a:gd name="connsiteY65" fmla="*/ 4189 h 10000"/>
                  <a:gd name="connsiteX66" fmla="*/ 397 w 10000"/>
                  <a:gd name="connsiteY66" fmla="*/ 4162 h 10000"/>
                  <a:gd name="connsiteX67" fmla="*/ 873 w 10000"/>
                  <a:gd name="connsiteY67" fmla="*/ 4215 h 10000"/>
                  <a:gd name="connsiteX68" fmla="*/ 1270 w 10000"/>
                  <a:gd name="connsiteY68" fmla="*/ 4110 h 10000"/>
                  <a:gd name="connsiteX69" fmla="*/ 1707 w 10000"/>
                  <a:gd name="connsiteY69" fmla="*/ 4110 h 10000"/>
                  <a:gd name="connsiteX70" fmla="*/ 1984 w 10000"/>
                  <a:gd name="connsiteY70" fmla="*/ 4005 h 10000"/>
                  <a:gd name="connsiteX71" fmla="*/ 2063 w 10000"/>
                  <a:gd name="connsiteY71" fmla="*/ 4031 h 10000"/>
                  <a:gd name="connsiteX72" fmla="*/ 1945 w 10000"/>
                  <a:gd name="connsiteY72" fmla="*/ 4084 h 10000"/>
                  <a:gd name="connsiteX73" fmla="*/ 2222 w 10000"/>
                  <a:gd name="connsiteY73" fmla="*/ 4319 h 10000"/>
                  <a:gd name="connsiteX74" fmla="*/ 2421 w 10000"/>
                  <a:gd name="connsiteY74" fmla="*/ 4267 h 10000"/>
                  <a:gd name="connsiteX75" fmla="*/ 2699 w 10000"/>
                  <a:gd name="connsiteY75" fmla="*/ 4371 h 10000"/>
                  <a:gd name="connsiteX76" fmla="*/ 3055 w 10000"/>
                  <a:gd name="connsiteY76" fmla="*/ 4345 h 10000"/>
                  <a:gd name="connsiteX77" fmla="*/ 3651 w 10000"/>
                  <a:gd name="connsiteY77" fmla="*/ 4425 h 10000"/>
                  <a:gd name="connsiteX78" fmla="*/ 3809 w 10000"/>
                  <a:gd name="connsiteY78" fmla="*/ 4477 h 10000"/>
                  <a:gd name="connsiteX79" fmla="*/ 4365 w 10000"/>
                  <a:gd name="connsiteY79" fmla="*/ 4345 h 10000"/>
                  <a:gd name="connsiteX80" fmla="*/ 4445 w 10000"/>
                  <a:gd name="connsiteY80" fmla="*/ 4425 h 10000"/>
                  <a:gd name="connsiteX81" fmla="*/ 4603 w 10000"/>
                  <a:gd name="connsiteY81" fmla="*/ 4319 h 10000"/>
                  <a:gd name="connsiteX82" fmla="*/ 4683 w 10000"/>
                  <a:gd name="connsiteY82" fmla="*/ 4451 h 10000"/>
                  <a:gd name="connsiteX83" fmla="*/ 5238 w 10000"/>
                  <a:gd name="connsiteY83" fmla="*/ 4293 h 10000"/>
                  <a:gd name="connsiteX84" fmla="*/ 5238 w 10000"/>
                  <a:gd name="connsiteY84" fmla="*/ 4136 h 10000"/>
                  <a:gd name="connsiteX85" fmla="*/ 5357 w 10000"/>
                  <a:gd name="connsiteY85" fmla="*/ 4110 h 10000"/>
                  <a:gd name="connsiteX86" fmla="*/ 5477 w 10000"/>
                  <a:gd name="connsiteY86" fmla="*/ 4162 h 10000"/>
                  <a:gd name="connsiteX87" fmla="*/ 5873 w 10000"/>
                  <a:gd name="connsiteY87" fmla="*/ 4058 h 10000"/>
                  <a:gd name="connsiteX88" fmla="*/ 5953 w 10000"/>
                  <a:gd name="connsiteY88" fmla="*/ 4084 h 10000"/>
                  <a:gd name="connsiteX89" fmla="*/ 6151 w 10000"/>
                  <a:gd name="connsiteY89" fmla="*/ 4555 h 10000"/>
                  <a:gd name="connsiteX90" fmla="*/ 6270 w 10000"/>
                  <a:gd name="connsiteY90" fmla="*/ 4607 h 10000"/>
                  <a:gd name="connsiteX91" fmla="*/ 6548 w 10000"/>
                  <a:gd name="connsiteY91" fmla="*/ 4607 h 10000"/>
                  <a:gd name="connsiteX92" fmla="*/ 6667 w 10000"/>
                  <a:gd name="connsiteY92" fmla="*/ 4817 h 10000"/>
                  <a:gd name="connsiteX93" fmla="*/ 6707 w 10000"/>
                  <a:gd name="connsiteY93" fmla="*/ 4974 h 10000"/>
                  <a:gd name="connsiteX94" fmla="*/ 7500 w 10000"/>
                  <a:gd name="connsiteY94" fmla="*/ 5183 h 10000"/>
                  <a:gd name="connsiteX95" fmla="*/ 7183 w 10000"/>
                  <a:gd name="connsiteY95" fmla="*/ 5602 h 10000"/>
                  <a:gd name="connsiteX96" fmla="*/ 6985 w 10000"/>
                  <a:gd name="connsiteY96" fmla="*/ 5497 h 10000"/>
                  <a:gd name="connsiteX97" fmla="*/ 6429 w 10000"/>
                  <a:gd name="connsiteY97" fmla="*/ 5602 h 10000"/>
                  <a:gd name="connsiteX98" fmla="*/ 6151 w 10000"/>
                  <a:gd name="connsiteY98" fmla="*/ 5288 h 10000"/>
                  <a:gd name="connsiteX99" fmla="*/ 5953 w 10000"/>
                  <a:gd name="connsiteY99" fmla="*/ 5314 h 10000"/>
                  <a:gd name="connsiteX100" fmla="*/ 6111 w 10000"/>
                  <a:gd name="connsiteY100" fmla="*/ 5523 h 10000"/>
                  <a:gd name="connsiteX101" fmla="*/ 6151 w 10000"/>
                  <a:gd name="connsiteY101" fmla="*/ 5681 h 10000"/>
                  <a:gd name="connsiteX102" fmla="*/ 5754 w 10000"/>
                  <a:gd name="connsiteY102" fmla="*/ 5969 h 10000"/>
                  <a:gd name="connsiteX103" fmla="*/ 5675 w 10000"/>
                  <a:gd name="connsiteY103" fmla="*/ 6126 h 10000"/>
                  <a:gd name="connsiteX104" fmla="*/ 5636 w 10000"/>
                  <a:gd name="connsiteY104" fmla="*/ 6256 h 10000"/>
                  <a:gd name="connsiteX105" fmla="*/ 5595 w 10000"/>
                  <a:gd name="connsiteY105" fmla="*/ 6308 h 10000"/>
                  <a:gd name="connsiteX106" fmla="*/ 5516 w 10000"/>
                  <a:gd name="connsiteY106" fmla="*/ 6414 h 10000"/>
                  <a:gd name="connsiteX107" fmla="*/ 5278 w 10000"/>
                  <a:gd name="connsiteY107" fmla="*/ 6492 h 10000"/>
                  <a:gd name="connsiteX108" fmla="*/ 5357 w 10000"/>
                  <a:gd name="connsiteY108" fmla="*/ 6675 h 10000"/>
                  <a:gd name="connsiteX109" fmla="*/ 5317 w 10000"/>
                  <a:gd name="connsiteY109" fmla="*/ 6727 h 10000"/>
                  <a:gd name="connsiteX110" fmla="*/ 5000 w 10000"/>
                  <a:gd name="connsiteY110" fmla="*/ 6885 h 10000"/>
                  <a:gd name="connsiteX111" fmla="*/ 4683 w 10000"/>
                  <a:gd name="connsiteY111" fmla="*/ 6859 h 10000"/>
                  <a:gd name="connsiteX112" fmla="*/ 4961 w 10000"/>
                  <a:gd name="connsiteY112" fmla="*/ 6963 h 10000"/>
                  <a:gd name="connsiteX113" fmla="*/ 4961 w 10000"/>
                  <a:gd name="connsiteY113" fmla="*/ 7277 h 10000"/>
                  <a:gd name="connsiteX114" fmla="*/ 4603 w 10000"/>
                  <a:gd name="connsiteY114" fmla="*/ 7356 h 10000"/>
                  <a:gd name="connsiteX115" fmla="*/ 4524 w 10000"/>
                  <a:gd name="connsiteY115" fmla="*/ 7225 h 10000"/>
                  <a:gd name="connsiteX116" fmla="*/ 4484 w 10000"/>
                  <a:gd name="connsiteY116" fmla="*/ 7121 h 10000"/>
                  <a:gd name="connsiteX117" fmla="*/ 4128 w 10000"/>
                  <a:gd name="connsiteY117" fmla="*/ 7199 h 10000"/>
                  <a:gd name="connsiteX118" fmla="*/ 4286 w 10000"/>
                  <a:gd name="connsiteY118" fmla="*/ 7304 h 10000"/>
                  <a:gd name="connsiteX119" fmla="*/ 4405 w 10000"/>
                  <a:gd name="connsiteY119" fmla="*/ 7408 h 10000"/>
                  <a:gd name="connsiteX120" fmla="*/ 4563 w 10000"/>
                  <a:gd name="connsiteY120" fmla="*/ 7670 h 10000"/>
                  <a:gd name="connsiteX121" fmla="*/ 4762 w 10000"/>
                  <a:gd name="connsiteY121" fmla="*/ 7618 h 10000"/>
                  <a:gd name="connsiteX122" fmla="*/ 4921 w 10000"/>
                  <a:gd name="connsiteY122" fmla="*/ 7827 h 10000"/>
                  <a:gd name="connsiteX123" fmla="*/ 5040 w 10000"/>
                  <a:gd name="connsiteY123" fmla="*/ 7879 h 10000"/>
                  <a:gd name="connsiteX124" fmla="*/ 5317 w 10000"/>
                  <a:gd name="connsiteY124" fmla="*/ 7853 h 10000"/>
                  <a:gd name="connsiteX125" fmla="*/ 5437 w 10000"/>
                  <a:gd name="connsiteY125" fmla="*/ 7984 h 10000"/>
                  <a:gd name="connsiteX126" fmla="*/ 5556 w 10000"/>
                  <a:gd name="connsiteY126" fmla="*/ 8115 h 10000"/>
                  <a:gd name="connsiteX127" fmla="*/ 6111 w 10000"/>
                  <a:gd name="connsiteY127" fmla="*/ 7932 h 10000"/>
                  <a:gd name="connsiteX128" fmla="*/ 6111 w 10000"/>
                  <a:gd name="connsiteY128" fmla="*/ 7853 h 10000"/>
                  <a:gd name="connsiteX129" fmla="*/ 5953 w 10000"/>
                  <a:gd name="connsiteY129" fmla="*/ 7696 h 10000"/>
                  <a:gd name="connsiteX130" fmla="*/ 6151 w 10000"/>
                  <a:gd name="connsiteY130" fmla="*/ 7540 h 10000"/>
                  <a:gd name="connsiteX131" fmla="*/ 6032 w 10000"/>
                  <a:gd name="connsiteY131" fmla="*/ 7356 h 10000"/>
                  <a:gd name="connsiteX132" fmla="*/ 6151 w 10000"/>
                  <a:gd name="connsiteY132" fmla="*/ 7277 h 10000"/>
                  <a:gd name="connsiteX133" fmla="*/ 6310 w 10000"/>
                  <a:gd name="connsiteY133" fmla="*/ 7460 h 10000"/>
                  <a:gd name="connsiteX134" fmla="*/ 6231 w 10000"/>
                  <a:gd name="connsiteY134" fmla="*/ 7566 h 10000"/>
                  <a:gd name="connsiteX135" fmla="*/ 6587 w 10000"/>
                  <a:gd name="connsiteY135" fmla="*/ 7618 h 10000"/>
                  <a:gd name="connsiteX136" fmla="*/ 6746 w 10000"/>
                  <a:gd name="connsiteY136" fmla="*/ 7696 h 10000"/>
                  <a:gd name="connsiteX137" fmla="*/ 6905 w 10000"/>
                  <a:gd name="connsiteY137" fmla="*/ 7906 h 10000"/>
                  <a:gd name="connsiteX138" fmla="*/ 6667 w 10000"/>
                  <a:gd name="connsiteY138" fmla="*/ 8089 h 10000"/>
                  <a:gd name="connsiteX139" fmla="*/ 6270 w 10000"/>
                  <a:gd name="connsiteY139" fmla="*/ 8219 h 10000"/>
                  <a:gd name="connsiteX140" fmla="*/ 6191 w 10000"/>
                  <a:gd name="connsiteY140" fmla="*/ 8377 h 10000"/>
                  <a:gd name="connsiteX141" fmla="*/ 5953 w 10000"/>
                  <a:gd name="connsiteY141" fmla="*/ 8455 h 10000"/>
                  <a:gd name="connsiteX142" fmla="*/ 6071 w 10000"/>
                  <a:gd name="connsiteY142" fmla="*/ 8612 h 10000"/>
                  <a:gd name="connsiteX143" fmla="*/ 6310 w 10000"/>
                  <a:gd name="connsiteY143" fmla="*/ 8612 h 10000"/>
                  <a:gd name="connsiteX144" fmla="*/ 6349 w 10000"/>
                  <a:gd name="connsiteY144" fmla="*/ 8612 h 10000"/>
                  <a:gd name="connsiteX145" fmla="*/ 6508 w 10000"/>
                  <a:gd name="connsiteY145" fmla="*/ 8900 h 10000"/>
                  <a:gd name="connsiteX146" fmla="*/ 6587 w 10000"/>
                  <a:gd name="connsiteY146" fmla="*/ 8612 h 10000"/>
                  <a:gd name="connsiteX147" fmla="*/ 6786 w 10000"/>
                  <a:gd name="connsiteY147" fmla="*/ 8560 h 10000"/>
                  <a:gd name="connsiteX148" fmla="*/ 6985 w 10000"/>
                  <a:gd name="connsiteY148" fmla="*/ 8638 h 10000"/>
                  <a:gd name="connsiteX149" fmla="*/ 6985 w 10000"/>
                  <a:gd name="connsiteY149" fmla="*/ 8665 h 10000"/>
                  <a:gd name="connsiteX150" fmla="*/ 7183 w 10000"/>
                  <a:gd name="connsiteY150" fmla="*/ 8612 h 10000"/>
                  <a:gd name="connsiteX151" fmla="*/ 7302 w 10000"/>
                  <a:gd name="connsiteY151" fmla="*/ 8796 h 10000"/>
                  <a:gd name="connsiteX152" fmla="*/ 6905 w 10000"/>
                  <a:gd name="connsiteY152" fmla="*/ 8691 h 10000"/>
                  <a:gd name="connsiteX153" fmla="*/ 6825 w 10000"/>
                  <a:gd name="connsiteY153" fmla="*/ 8718 h 10000"/>
                  <a:gd name="connsiteX154" fmla="*/ 6786 w 10000"/>
                  <a:gd name="connsiteY154" fmla="*/ 8926 h 10000"/>
                  <a:gd name="connsiteX155" fmla="*/ 6746 w 10000"/>
                  <a:gd name="connsiteY155" fmla="*/ 9058 h 10000"/>
                  <a:gd name="connsiteX156" fmla="*/ 7064 w 10000"/>
                  <a:gd name="connsiteY156" fmla="*/ 9031 h 10000"/>
                  <a:gd name="connsiteX157" fmla="*/ 7144 w 10000"/>
                  <a:gd name="connsiteY157" fmla="*/ 9110 h 10000"/>
                  <a:gd name="connsiteX158" fmla="*/ 7183 w 10000"/>
                  <a:gd name="connsiteY158" fmla="*/ 8953 h 10000"/>
                  <a:gd name="connsiteX159" fmla="*/ 7302 w 10000"/>
                  <a:gd name="connsiteY159" fmla="*/ 8744 h 10000"/>
                  <a:gd name="connsiteX160" fmla="*/ 7579 w 10000"/>
                  <a:gd name="connsiteY160" fmla="*/ 9136 h 10000"/>
                  <a:gd name="connsiteX161" fmla="*/ 7857 w 10000"/>
                  <a:gd name="connsiteY161" fmla="*/ 9188 h 10000"/>
                  <a:gd name="connsiteX162" fmla="*/ 8095 w 10000"/>
                  <a:gd name="connsiteY16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85 w 10000"/>
                  <a:gd name="connsiteY10" fmla="*/ 5549 h 10000"/>
                  <a:gd name="connsiteX11" fmla="*/ 8890 w 10000"/>
                  <a:gd name="connsiteY11" fmla="*/ 5157 h 10000"/>
                  <a:gd name="connsiteX12" fmla="*/ 9128 w 10000"/>
                  <a:gd name="connsiteY12" fmla="*/ 5523 h 10000"/>
                  <a:gd name="connsiteX13" fmla="*/ 8849 w 10000"/>
                  <a:gd name="connsiteY13" fmla="*/ 5445 h 10000"/>
                  <a:gd name="connsiteX14" fmla="*/ 8691 w 10000"/>
                  <a:gd name="connsiteY14" fmla="*/ 5183 h 10000"/>
                  <a:gd name="connsiteX15" fmla="*/ 8453 w 10000"/>
                  <a:gd name="connsiteY15" fmla="*/ 4817 h 10000"/>
                  <a:gd name="connsiteX16" fmla="*/ 7302 w 10000"/>
                  <a:gd name="connsiteY16" fmla="*/ 4503 h 10000"/>
                  <a:gd name="connsiteX17" fmla="*/ 7064 w 10000"/>
                  <a:gd name="connsiteY17" fmla="*/ 4503 h 10000"/>
                  <a:gd name="connsiteX18" fmla="*/ 6746 w 10000"/>
                  <a:gd name="connsiteY18" fmla="*/ 4189 h 10000"/>
                  <a:gd name="connsiteX19" fmla="*/ 6469 w 10000"/>
                  <a:gd name="connsiteY19" fmla="*/ 4267 h 10000"/>
                  <a:gd name="connsiteX20" fmla="*/ 6151 w 10000"/>
                  <a:gd name="connsiteY20" fmla="*/ 3900 h 10000"/>
                  <a:gd name="connsiteX21" fmla="*/ 5833 w 10000"/>
                  <a:gd name="connsiteY21" fmla="*/ 3900 h 10000"/>
                  <a:gd name="connsiteX22" fmla="*/ 5516 w 10000"/>
                  <a:gd name="connsiteY22" fmla="*/ 4005 h 10000"/>
                  <a:gd name="connsiteX23" fmla="*/ 5159 w 10000"/>
                  <a:gd name="connsiteY23" fmla="*/ 3979 h 10000"/>
                  <a:gd name="connsiteX24" fmla="*/ 5159 w 10000"/>
                  <a:gd name="connsiteY24" fmla="*/ 3482 h 10000"/>
                  <a:gd name="connsiteX25" fmla="*/ 5357 w 10000"/>
                  <a:gd name="connsiteY25" fmla="*/ 3455 h 10000"/>
                  <a:gd name="connsiteX26" fmla="*/ 5238 w 10000"/>
                  <a:gd name="connsiteY26" fmla="*/ 3325 h 10000"/>
                  <a:gd name="connsiteX27" fmla="*/ 5238 w 10000"/>
                  <a:gd name="connsiteY27" fmla="*/ 3115 h 10000"/>
                  <a:gd name="connsiteX28" fmla="*/ 5278 w 10000"/>
                  <a:gd name="connsiteY28" fmla="*/ 2985 h 10000"/>
                  <a:gd name="connsiteX29" fmla="*/ 4882 w 10000"/>
                  <a:gd name="connsiteY29" fmla="*/ 2775 h 10000"/>
                  <a:gd name="connsiteX30" fmla="*/ 4484 w 10000"/>
                  <a:gd name="connsiteY30" fmla="*/ 2540 h 10000"/>
                  <a:gd name="connsiteX31" fmla="*/ 4286 w 10000"/>
                  <a:gd name="connsiteY31" fmla="*/ 2382 h 10000"/>
                  <a:gd name="connsiteX32" fmla="*/ 4008 w 10000"/>
                  <a:gd name="connsiteY32" fmla="*/ 2330 h 10000"/>
                  <a:gd name="connsiteX33" fmla="*/ 3691 w 10000"/>
                  <a:gd name="connsiteY33" fmla="*/ 2356 h 10000"/>
                  <a:gd name="connsiteX34" fmla="*/ 3373 w 10000"/>
                  <a:gd name="connsiteY34" fmla="*/ 2278 h 10000"/>
                  <a:gd name="connsiteX35" fmla="*/ 2976 w 10000"/>
                  <a:gd name="connsiteY35" fmla="*/ 1649 h 10000"/>
                  <a:gd name="connsiteX36" fmla="*/ 2857 w 10000"/>
                  <a:gd name="connsiteY36" fmla="*/ 1492 h 10000"/>
                  <a:gd name="connsiteX37" fmla="*/ 2738 w 10000"/>
                  <a:gd name="connsiteY37" fmla="*/ 1126 h 10000"/>
                  <a:gd name="connsiteX38" fmla="*/ 2579 w 10000"/>
                  <a:gd name="connsiteY38" fmla="*/ 785 h 10000"/>
                  <a:gd name="connsiteX39" fmla="*/ 2103 w 10000"/>
                  <a:gd name="connsiteY39" fmla="*/ 549 h 10000"/>
                  <a:gd name="connsiteX40" fmla="*/ 1825 w 10000"/>
                  <a:gd name="connsiteY40" fmla="*/ 52 h 10000"/>
                  <a:gd name="connsiteX41" fmla="*/ 1468 w 10000"/>
                  <a:gd name="connsiteY41" fmla="*/ 52 h 10000"/>
                  <a:gd name="connsiteX42" fmla="*/ 1309 w 10000"/>
                  <a:gd name="connsiteY42" fmla="*/ 157 h 10000"/>
                  <a:gd name="connsiteX43" fmla="*/ 1270 w 10000"/>
                  <a:gd name="connsiteY43" fmla="*/ 0 h 10000"/>
                  <a:gd name="connsiteX44" fmla="*/ 754 w 10000"/>
                  <a:gd name="connsiteY44" fmla="*/ 104 h 10000"/>
                  <a:gd name="connsiteX45" fmla="*/ 1309 w 10000"/>
                  <a:gd name="connsiteY45" fmla="*/ 210 h 10000"/>
                  <a:gd name="connsiteX46" fmla="*/ 1270 w 10000"/>
                  <a:gd name="connsiteY46" fmla="*/ 445 h 10000"/>
                  <a:gd name="connsiteX47" fmla="*/ 1389 w 10000"/>
                  <a:gd name="connsiteY47" fmla="*/ 759 h 10000"/>
                  <a:gd name="connsiteX48" fmla="*/ 1508 w 10000"/>
                  <a:gd name="connsiteY48" fmla="*/ 942 h 10000"/>
                  <a:gd name="connsiteX49" fmla="*/ 1309 w 10000"/>
                  <a:gd name="connsiteY49" fmla="*/ 1282 h 10000"/>
                  <a:gd name="connsiteX50" fmla="*/ 1151 w 10000"/>
                  <a:gd name="connsiteY50" fmla="*/ 1282 h 10000"/>
                  <a:gd name="connsiteX51" fmla="*/ 992 w 10000"/>
                  <a:gd name="connsiteY51" fmla="*/ 1518 h 10000"/>
                  <a:gd name="connsiteX52" fmla="*/ 1270 w 10000"/>
                  <a:gd name="connsiteY52" fmla="*/ 1623 h 10000"/>
                  <a:gd name="connsiteX53" fmla="*/ 913 w 10000"/>
                  <a:gd name="connsiteY53" fmla="*/ 1597 h 10000"/>
                  <a:gd name="connsiteX54" fmla="*/ 754 w 10000"/>
                  <a:gd name="connsiteY54" fmla="*/ 1911 h 10000"/>
                  <a:gd name="connsiteX55" fmla="*/ 714 w 10000"/>
                  <a:gd name="connsiteY55" fmla="*/ 1963 h 10000"/>
                  <a:gd name="connsiteX56" fmla="*/ 555 w 10000"/>
                  <a:gd name="connsiteY56" fmla="*/ 2304 h 10000"/>
                  <a:gd name="connsiteX57" fmla="*/ 794 w 10000"/>
                  <a:gd name="connsiteY57" fmla="*/ 2382 h 10000"/>
                  <a:gd name="connsiteX58" fmla="*/ 476 w 10000"/>
                  <a:gd name="connsiteY58" fmla="*/ 2644 h 10000"/>
                  <a:gd name="connsiteX59" fmla="*/ 79 w 10000"/>
                  <a:gd name="connsiteY59" fmla="*/ 2932 h 10000"/>
                  <a:gd name="connsiteX60" fmla="*/ 0 w 10000"/>
                  <a:gd name="connsiteY60" fmla="*/ 3089 h 10000"/>
                  <a:gd name="connsiteX61" fmla="*/ 199 w 10000"/>
                  <a:gd name="connsiteY61" fmla="*/ 3429 h 10000"/>
                  <a:gd name="connsiteX62" fmla="*/ 0 w 10000"/>
                  <a:gd name="connsiteY62" fmla="*/ 3744 h 10000"/>
                  <a:gd name="connsiteX63" fmla="*/ 40 w 10000"/>
                  <a:gd name="connsiteY63" fmla="*/ 4084 h 10000"/>
                  <a:gd name="connsiteX64" fmla="*/ 159 w 10000"/>
                  <a:gd name="connsiteY64" fmla="*/ 4189 h 10000"/>
                  <a:gd name="connsiteX65" fmla="*/ 397 w 10000"/>
                  <a:gd name="connsiteY65" fmla="*/ 4162 h 10000"/>
                  <a:gd name="connsiteX66" fmla="*/ 873 w 10000"/>
                  <a:gd name="connsiteY66" fmla="*/ 4215 h 10000"/>
                  <a:gd name="connsiteX67" fmla="*/ 1270 w 10000"/>
                  <a:gd name="connsiteY67" fmla="*/ 4110 h 10000"/>
                  <a:gd name="connsiteX68" fmla="*/ 1707 w 10000"/>
                  <a:gd name="connsiteY68" fmla="*/ 4110 h 10000"/>
                  <a:gd name="connsiteX69" fmla="*/ 1984 w 10000"/>
                  <a:gd name="connsiteY69" fmla="*/ 4005 h 10000"/>
                  <a:gd name="connsiteX70" fmla="*/ 2063 w 10000"/>
                  <a:gd name="connsiteY70" fmla="*/ 4031 h 10000"/>
                  <a:gd name="connsiteX71" fmla="*/ 1945 w 10000"/>
                  <a:gd name="connsiteY71" fmla="*/ 4084 h 10000"/>
                  <a:gd name="connsiteX72" fmla="*/ 2222 w 10000"/>
                  <a:gd name="connsiteY72" fmla="*/ 4319 h 10000"/>
                  <a:gd name="connsiteX73" fmla="*/ 2421 w 10000"/>
                  <a:gd name="connsiteY73" fmla="*/ 4267 h 10000"/>
                  <a:gd name="connsiteX74" fmla="*/ 2699 w 10000"/>
                  <a:gd name="connsiteY74" fmla="*/ 4371 h 10000"/>
                  <a:gd name="connsiteX75" fmla="*/ 3055 w 10000"/>
                  <a:gd name="connsiteY75" fmla="*/ 4345 h 10000"/>
                  <a:gd name="connsiteX76" fmla="*/ 3651 w 10000"/>
                  <a:gd name="connsiteY76" fmla="*/ 4425 h 10000"/>
                  <a:gd name="connsiteX77" fmla="*/ 3809 w 10000"/>
                  <a:gd name="connsiteY77" fmla="*/ 4477 h 10000"/>
                  <a:gd name="connsiteX78" fmla="*/ 4365 w 10000"/>
                  <a:gd name="connsiteY78" fmla="*/ 4345 h 10000"/>
                  <a:gd name="connsiteX79" fmla="*/ 4445 w 10000"/>
                  <a:gd name="connsiteY79" fmla="*/ 4425 h 10000"/>
                  <a:gd name="connsiteX80" fmla="*/ 4603 w 10000"/>
                  <a:gd name="connsiteY80" fmla="*/ 4319 h 10000"/>
                  <a:gd name="connsiteX81" fmla="*/ 4683 w 10000"/>
                  <a:gd name="connsiteY81" fmla="*/ 4451 h 10000"/>
                  <a:gd name="connsiteX82" fmla="*/ 5238 w 10000"/>
                  <a:gd name="connsiteY82" fmla="*/ 4293 h 10000"/>
                  <a:gd name="connsiteX83" fmla="*/ 5238 w 10000"/>
                  <a:gd name="connsiteY83" fmla="*/ 4136 h 10000"/>
                  <a:gd name="connsiteX84" fmla="*/ 5357 w 10000"/>
                  <a:gd name="connsiteY84" fmla="*/ 4110 h 10000"/>
                  <a:gd name="connsiteX85" fmla="*/ 5477 w 10000"/>
                  <a:gd name="connsiteY85" fmla="*/ 4162 h 10000"/>
                  <a:gd name="connsiteX86" fmla="*/ 5873 w 10000"/>
                  <a:gd name="connsiteY86" fmla="*/ 4058 h 10000"/>
                  <a:gd name="connsiteX87" fmla="*/ 5953 w 10000"/>
                  <a:gd name="connsiteY87" fmla="*/ 4084 h 10000"/>
                  <a:gd name="connsiteX88" fmla="*/ 6151 w 10000"/>
                  <a:gd name="connsiteY88" fmla="*/ 4555 h 10000"/>
                  <a:gd name="connsiteX89" fmla="*/ 6270 w 10000"/>
                  <a:gd name="connsiteY89" fmla="*/ 4607 h 10000"/>
                  <a:gd name="connsiteX90" fmla="*/ 6548 w 10000"/>
                  <a:gd name="connsiteY90" fmla="*/ 4607 h 10000"/>
                  <a:gd name="connsiteX91" fmla="*/ 6667 w 10000"/>
                  <a:gd name="connsiteY91" fmla="*/ 4817 h 10000"/>
                  <a:gd name="connsiteX92" fmla="*/ 6707 w 10000"/>
                  <a:gd name="connsiteY92" fmla="*/ 4974 h 10000"/>
                  <a:gd name="connsiteX93" fmla="*/ 7500 w 10000"/>
                  <a:gd name="connsiteY93" fmla="*/ 5183 h 10000"/>
                  <a:gd name="connsiteX94" fmla="*/ 7183 w 10000"/>
                  <a:gd name="connsiteY94" fmla="*/ 5602 h 10000"/>
                  <a:gd name="connsiteX95" fmla="*/ 6985 w 10000"/>
                  <a:gd name="connsiteY95" fmla="*/ 5497 h 10000"/>
                  <a:gd name="connsiteX96" fmla="*/ 6429 w 10000"/>
                  <a:gd name="connsiteY96" fmla="*/ 5602 h 10000"/>
                  <a:gd name="connsiteX97" fmla="*/ 6151 w 10000"/>
                  <a:gd name="connsiteY97" fmla="*/ 5288 h 10000"/>
                  <a:gd name="connsiteX98" fmla="*/ 5953 w 10000"/>
                  <a:gd name="connsiteY98" fmla="*/ 5314 h 10000"/>
                  <a:gd name="connsiteX99" fmla="*/ 6111 w 10000"/>
                  <a:gd name="connsiteY99" fmla="*/ 5523 h 10000"/>
                  <a:gd name="connsiteX100" fmla="*/ 6151 w 10000"/>
                  <a:gd name="connsiteY100" fmla="*/ 5681 h 10000"/>
                  <a:gd name="connsiteX101" fmla="*/ 5754 w 10000"/>
                  <a:gd name="connsiteY101" fmla="*/ 5969 h 10000"/>
                  <a:gd name="connsiteX102" fmla="*/ 5675 w 10000"/>
                  <a:gd name="connsiteY102" fmla="*/ 6126 h 10000"/>
                  <a:gd name="connsiteX103" fmla="*/ 5636 w 10000"/>
                  <a:gd name="connsiteY103" fmla="*/ 6256 h 10000"/>
                  <a:gd name="connsiteX104" fmla="*/ 5595 w 10000"/>
                  <a:gd name="connsiteY104" fmla="*/ 6308 h 10000"/>
                  <a:gd name="connsiteX105" fmla="*/ 5516 w 10000"/>
                  <a:gd name="connsiteY105" fmla="*/ 6414 h 10000"/>
                  <a:gd name="connsiteX106" fmla="*/ 5278 w 10000"/>
                  <a:gd name="connsiteY106" fmla="*/ 6492 h 10000"/>
                  <a:gd name="connsiteX107" fmla="*/ 5357 w 10000"/>
                  <a:gd name="connsiteY107" fmla="*/ 6675 h 10000"/>
                  <a:gd name="connsiteX108" fmla="*/ 5317 w 10000"/>
                  <a:gd name="connsiteY108" fmla="*/ 6727 h 10000"/>
                  <a:gd name="connsiteX109" fmla="*/ 5000 w 10000"/>
                  <a:gd name="connsiteY109" fmla="*/ 6885 h 10000"/>
                  <a:gd name="connsiteX110" fmla="*/ 4683 w 10000"/>
                  <a:gd name="connsiteY110" fmla="*/ 6859 h 10000"/>
                  <a:gd name="connsiteX111" fmla="*/ 4961 w 10000"/>
                  <a:gd name="connsiteY111" fmla="*/ 6963 h 10000"/>
                  <a:gd name="connsiteX112" fmla="*/ 4961 w 10000"/>
                  <a:gd name="connsiteY112" fmla="*/ 7277 h 10000"/>
                  <a:gd name="connsiteX113" fmla="*/ 4603 w 10000"/>
                  <a:gd name="connsiteY113" fmla="*/ 7356 h 10000"/>
                  <a:gd name="connsiteX114" fmla="*/ 4524 w 10000"/>
                  <a:gd name="connsiteY114" fmla="*/ 7225 h 10000"/>
                  <a:gd name="connsiteX115" fmla="*/ 4484 w 10000"/>
                  <a:gd name="connsiteY115" fmla="*/ 7121 h 10000"/>
                  <a:gd name="connsiteX116" fmla="*/ 4128 w 10000"/>
                  <a:gd name="connsiteY116" fmla="*/ 7199 h 10000"/>
                  <a:gd name="connsiteX117" fmla="*/ 4286 w 10000"/>
                  <a:gd name="connsiteY117" fmla="*/ 7304 h 10000"/>
                  <a:gd name="connsiteX118" fmla="*/ 4405 w 10000"/>
                  <a:gd name="connsiteY118" fmla="*/ 7408 h 10000"/>
                  <a:gd name="connsiteX119" fmla="*/ 4563 w 10000"/>
                  <a:gd name="connsiteY119" fmla="*/ 7670 h 10000"/>
                  <a:gd name="connsiteX120" fmla="*/ 4762 w 10000"/>
                  <a:gd name="connsiteY120" fmla="*/ 7618 h 10000"/>
                  <a:gd name="connsiteX121" fmla="*/ 4921 w 10000"/>
                  <a:gd name="connsiteY121" fmla="*/ 7827 h 10000"/>
                  <a:gd name="connsiteX122" fmla="*/ 5040 w 10000"/>
                  <a:gd name="connsiteY122" fmla="*/ 7879 h 10000"/>
                  <a:gd name="connsiteX123" fmla="*/ 5317 w 10000"/>
                  <a:gd name="connsiteY123" fmla="*/ 7853 h 10000"/>
                  <a:gd name="connsiteX124" fmla="*/ 5437 w 10000"/>
                  <a:gd name="connsiteY124" fmla="*/ 7984 h 10000"/>
                  <a:gd name="connsiteX125" fmla="*/ 5556 w 10000"/>
                  <a:gd name="connsiteY125" fmla="*/ 8115 h 10000"/>
                  <a:gd name="connsiteX126" fmla="*/ 6111 w 10000"/>
                  <a:gd name="connsiteY126" fmla="*/ 7932 h 10000"/>
                  <a:gd name="connsiteX127" fmla="*/ 6111 w 10000"/>
                  <a:gd name="connsiteY127" fmla="*/ 7853 h 10000"/>
                  <a:gd name="connsiteX128" fmla="*/ 5953 w 10000"/>
                  <a:gd name="connsiteY128" fmla="*/ 7696 h 10000"/>
                  <a:gd name="connsiteX129" fmla="*/ 6151 w 10000"/>
                  <a:gd name="connsiteY129" fmla="*/ 7540 h 10000"/>
                  <a:gd name="connsiteX130" fmla="*/ 6032 w 10000"/>
                  <a:gd name="connsiteY130" fmla="*/ 7356 h 10000"/>
                  <a:gd name="connsiteX131" fmla="*/ 6151 w 10000"/>
                  <a:gd name="connsiteY131" fmla="*/ 7277 h 10000"/>
                  <a:gd name="connsiteX132" fmla="*/ 6310 w 10000"/>
                  <a:gd name="connsiteY132" fmla="*/ 7460 h 10000"/>
                  <a:gd name="connsiteX133" fmla="*/ 6231 w 10000"/>
                  <a:gd name="connsiteY133" fmla="*/ 7566 h 10000"/>
                  <a:gd name="connsiteX134" fmla="*/ 6587 w 10000"/>
                  <a:gd name="connsiteY134" fmla="*/ 7618 h 10000"/>
                  <a:gd name="connsiteX135" fmla="*/ 6746 w 10000"/>
                  <a:gd name="connsiteY135" fmla="*/ 7696 h 10000"/>
                  <a:gd name="connsiteX136" fmla="*/ 6905 w 10000"/>
                  <a:gd name="connsiteY136" fmla="*/ 7906 h 10000"/>
                  <a:gd name="connsiteX137" fmla="*/ 6667 w 10000"/>
                  <a:gd name="connsiteY137" fmla="*/ 8089 h 10000"/>
                  <a:gd name="connsiteX138" fmla="*/ 6270 w 10000"/>
                  <a:gd name="connsiteY138" fmla="*/ 8219 h 10000"/>
                  <a:gd name="connsiteX139" fmla="*/ 6191 w 10000"/>
                  <a:gd name="connsiteY139" fmla="*/ 8377 h 10000"/>
                  <a:gd name="connsiteX140" fmla="*/ 5953 w 10000"/>
                  <a:gd name="connsiteY140" fmla="*/ 8455 h 10000"/>
                  <a:gd name="connsiteX141" fmla="*/ 6071 w 10000"/>
                  <a:gd name="connsiteY141" fmla="*/ 8612 h 10000"/>
                  <a:gd name="connsiteX142" fmla="*/ 6310 w 10000"/>
                  <a:gd name="connsiteY142" fmla="*/ 8612 h 10000"/>
                  <a:gd name="connsiteX143" fmla="*/ 6349 w 10000"/>
                  <a:gd name="connsiteY143" fmla="*/ 8612 h 10000"/>
                  <a:gd name="connsiteX144" fmla="*/ 6508 w 10000"/>
                  <a:gd name="connsiteY144" fmla="*/ 8900 h 10000"/>
                  <a:gd name="connsiteX145" fmla="*/ 6587 w 10000"/>
                  <a:gd name="connsiteY145" fmla="*/ 8612 h 10000"/>
                  <a:gd name="connsiteX146" fmla="*/ 6786 w 10000"/>
                  <a:gd name="connsiteY146" fmla="*/ 8560 h 10000"/>
                  <a:gd name="connsiteX147" fmla="*/ 6985 w 10000"/>
                  <a:gd name="connsiteY147" fmla="*/ 8638 h 10000"/>
                  <a:gd name="connsiteX148" fmla="*/ 6985 w 10000"/>
                  <a:gd name="connsiteY148" fmla="*/ 8665 h 10000"/>
                  <a:gd name="connsiteX149" fmla="*/ 7183 w 10000"/>
                  <a:gd name="connsiteY149" fmla="*/ 8612 h 10000"/>
                  <a:gd name="connsiteX150" fmla="*/ 7302 w 10000"/>
                  <a:gd name="connsiteY150" fmla="*/ 8796 h 10000"/>
                  <a:gd name="connsiteX151" fmla="*/ 6905 w 10000"/>
                  <a:gd name="connsiteY151" fmla="*/ 8691 h 10000"/>
                  <a:gd name="connsiteX152" fmla="*/ 6825 w 10000"/>
                  <a:gd name="connsiteY152" fmla="*/ 8718 h 10000"/>
                  <a:gd name="connsiteX153" fmla="*/ 6786 w 10000"/>
                  <a:gd name="connsiteY153" fmla="*/ 8926 h 10000"/>
                  <a:gd name="connsiteX154" fmla="*/ 6746 w 10000"/>
                  <a:gd name="connsiteY154" fmla="*/ 9058 h 10000"/>
                  <a:gd name="connsiteX155" fmla="*/ 7064 w 10000"/>
                  <a:gd name="connsiteY155" fmla="*/ 9031 h 10000"/>
                  <a:gd name="connsiteX156" fmla="*/ 7144 w 10000"/>
                  <a:gd name="connsiteY156" fmla="*/ 9110 h 10000"/>
                  <a:gd name="connsiteX157" fmla="*/ 7183 w 10000"/>
                  <a:gd name="connsiteY157" fmla="*/ 8953 h 10000"/>
                  <a:gd name="connsiteX158" fmla="*/ 7302 w 10000"/>
                  <a:gd name="connsiteY158" fmla="*/ 8744 h 10000"/>
                  <a:gd name="connsiteX159" fmla="*/ 7579 w 10000"/>
                  <a:gd name="connsiteY159" fmla="*/ 9136 h 10000"/>
                  <a:gd name="connsiteX160" fmla="*/ 7857 w 10000"/>
                  <a:gd name="connsiteY160" fmla="*/ 9188 h 10000"/>
                  <a:gd name="connsiteX161" fmla="*/ 8095 w 10000"/>
                  <a:gd name="connsiteY16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485 w 10000"/>
                  <a:gd name="connsiteY9" fmla="*/ 5549 h 10000"/>
                  <a:gd name="connsiteX10" fmla="*/ 8890 w 10000"/>
                  <a:gd name="connsiteY10" fmla="*/ 5157 h 10000"/>
                  <a:gd name="connsiteX11" fmla="*/ 9128 w 10000"/>
                  <a:gd name="connsiteY11" fmla="*/ 5523 h 10000"/>
                  <a:gd name="connsiteX12" fmla="*/ 8849 w 10000"/>
                  <a:gd name="connsiteY12" fmla="*/ 5445 h 10000"/>
                  <a:gd name="connsiteX13" fmla="*/ 8691 w 10000"/>
                  <a:gd name="connsiteY13" fmla="*/ 5183 h 10000"/>
                  <a:gd name="connsiteX14" fmla="*/ 8453 w 10000"/>
                  <a:gd name="connsiteY14" fmla="*/ 4817 h 10000"/>
                  <a:gd name="connsiteX15" fmla="*/ 7302 w 10000"/>
                  <a:gd name="connsiteY15" fmla="*/ 4503 h 10000"/>
                  <a:gd name="connsiteX16" fmla="*/ 7064 w 10000"/>
                  <a:gd name="connsiteY16" fmla="*/ 4503 h 10000"/>
                  <a:gd name="connsiteX17" fmla="*/ 6746 w 10000"/>
                  <a:gd name="connsiteY17" fmla="*/ 4189 h 10000"/>
                  <a:gd name="connsiteX18" fmla="*/ 6469 w 10000"/>
                  <a:gd name="connsiteY18" fmla="*/ 4267 h 10000"/>
                  <a:gd name="connsiteX19" fmla="*/ 6151 w 10000"/>
                  <a:gd name="connsiteY19" fmla="*/ 3900 h 10000"/>
                  <a:gd name="connsiteX20" fmla="*/ 5833 w 10000"/>
                  <a:gd name="connsiteY20" fmla="*/ 3900 h 10000"/>
                  <a:gd name="connsiteX21" fmla="*/ 5516 w 10000"/>
                  <a:gd name="connsiteY21" fmla="*/ 4005 h 10000"/>
                  <a:gd name="connsiteX22" fmla="*/ 5159 w 10000"/>
                  <a:gd name="connsiteY22" fmla="*/ 3979 h 10000"/>
                  <a:gd name="connsiteX23" fmla="*/ 5159 w 10000"/>
                  <a:gd name="connsiteY23" fmla="*/ 3482 h 10000"/>
                  <a:gd name="connsiteX24" fmla="*/ 5357 w 10000"/>
                  <a:gd name="connsiteY24" fmla="*/ 3455 h 10000"/>
                  <a:gd name="connsiteX25" fmla="*/ 5238 w 10000"/>
                  <a:gd name="connsiteY25" fmla="*/ 3325 h 10000"/>
                  <a:gd name="connsiteX26" fmla="*/ 5238 w 10000"/>
                  <a:gd name="connsiteY26" fmla="*/ 3115 h 10000"/>
                  <a:gd name="connsiteX27" fmla="*/ 5278 w 10000"/>
                  <a:gd name="connsiteY27" fmla="*/ 2985 h 10000"/>
                  <a:gd name="connsiteX28" fmla="*/ 4882 w 10000"/>
                  <a:gd name="connsiteY28" fmla="*/ 2775 h 10000"/>
                  <a:gd name="connsiteX29" fmla="*/ 4484 w 10000"/>
                  <a:gd name="connsiteY29" fmla="*/ 2540 h 10000"/>
                  <a:gd name="connsiteX30" fmla="*/ 4286 w 10000"/>
                  <a:gd name="connsiteY30" fmla="*/ 2382 h 10000"/>
                  <a:gd name="connsiteX31" fmla="*/ 4008 w 10000"/>
                  <a:gd name="connsiteY31" fmla="*/ 2330 h 10000"/>
                  <a:gd name="connsiteX32" fmla="*/ 3691 w 10000"/>
                  <a:gd name="connsiteY32" fmla="*/ 2356 h 10000"/>
                  <a:gd name="connsiteX33" fmla="*/ 3373 w 10000"/>
                  <a:gd name="connsiteY33" fmla="*/ 2278 h 10000"/>
                  <a:gd name="connsiteX34" fmla="*/ 2976 w 10000"/>
                  <a:gd name="connsiteY34" fmla="*/ 1649 h 10000"/>
                  <a:gd name="connsiteX35" fmla="*/ 2857 w 10000"/>
                  <a:gd name="connsiteY35" fmla="*/ 1492 h 10000"/>
                  <a:gd name="connsiteX36" fmla="*/ 2738 w 10000"/>
                  <a:gd name="connsiteY36" fmla="*/ 1126 h 10000"/>
                  <a:gd name="connsiteX37" fmla="*/ 2579 w 10000"/>
                  <a:gd name="connsiteY37" fmla="*/ 785 h 10000"/>
                  <a:gd name="connsiteX38" fmla="*/ 2103 w 10000"/>
                  <a:gd name="connsiteY38" fmla="*/ 549 h 10000"/>
                  <a:gd name="connsiteX39" fmla="*/ 1825 w 10000"/>
                  <a:gd name="connsiteY39" fmla="*/ 52 h 10000"/>
                  <a:gd name="connsiteX40" fmla="*/ 1468 w 10000"/>
                  <a:gd name="connsiteY40" fmla="*/ 52 h 10000"/>
                  <a:gd name="connsiteX41" fmla="*/ 1309 w 10000"/>
                  <a:gd name="connsiteY41" fmla="*/ 157 h 10000"/>
                  <a:gd name="connsiteX42" fmla="*/ 1270 w 10000"/>
                  <a:gd name="connsiteY42" fmla="*/ 0 h 10000"/>
                  <a:gd name="connsiteX43" fmla="*/ 754 w 10000"/>
                  <a:gd name="connsiteY43" fmla="*/ 104 h 10000"/>
                  <a:gd name="connsiteX44" fmla="*/ 1309 w 10000"/>
                  <a:gd name="connsiteY44" fmla="*/ 210 h 10000"/>
                  <a:gd name="connsiteX45" fmla="*/ 1270 w 10000"/>
                  <a:gd name="connsiteY45" fmla="*/ 445 h 10000"/>
                  <a:gd name="connsiteX46" fmla="*/ 1389 w 10000"/>
                  <a:gd name="connsiteY46" fmla="*/ 759 h 10000"/>
                  <a:gd name="connsiteX47" fmla="*/ 1508 w 10000"/>
                  <a:gd name="connsiteY47" fmla="*/ 942 h 10000"/>
                  <a:gd name="connsiteX48" fmla="*/ 1309 w 10000"/>
                  <a:gd name="connsiteY48" fmla="*/ 1282 h 10000"/>
                  <a:gd name="connsiteX49" fmla="*/ 1151 w 10000"/>
                  <a:gd name="connsiteY49" fmla="*/ 1282 h 10000"/>
                  <a:gd name="connsiteX50" fmla="*/ 992 w 10000"/>
                  <a:gd name="connsiteY50" fmla="*/ 1518 h 10000"/>
                  <a:gd name="connsiteX51" fmla="*/ 1270 w 10000"/>
                  <a:gd name="connsiteY51" fmla="*/ 1623 h 10000"/>
                  <a:gd name="connsiteX52" fmla="*/ 913 w 10000"/>
                  <a:gd name="connsiteY52" fmla="*/ 1597 h 10000"/>
                  <a:gd name="connsiteX53" fmla="*/ 754 w 10000"/>
                  <a:gd name="connsiteY53" fmla="*/ 1911 h 10000"/>
                  <a:gd name="connsiteX54" fmla="*/ 714 w 10000"/>
                  <a:gd name="connsiteY54" fmla="*/ 1963 h 10000"/>
                  <a:gd name="connsiteX55" fmla="*/ 555 w 10000"/>
                  <a:gd name="connsiteY55" fmla="*/ 2304 h 10000"/>
                  <a:gd name="connsiteX56" fmla="*/ 794 w 10000"/>
                  <a:gd name="connsiteY56" fmla="*/ 2382 h 10000"/>
                  <a:gd name="connsiteX57" fmla="*/ 476 w 10000"/>
                  <a:gd name="connsiteY57" fmla="*/ 2644 h 10000"/>
                  <a:gd name="connsiteX58" fmla="*/ 79 w 10000"/>
                  <a:gd name="connsiteY58" fmla="*/ 2932 h 10000"/>
                  <a:gd name="connsiteX59" fmla="*/ 0 w 10000"/>
                  <a:gd name="connsiteY59" fmla="*/ 3089 h 10000"/>
                  <a:gd name="connsiteX60" fmla="*/ 199 w 10000"/>
                  <a:gd name="connsiteY60" fmla="*/ 3429 h 10000"/>
                  <a:gd name="connsiteX61" fmla="*/ 0 w 10000"/>
                  <a:gd name="connsiteY61" fmla="*/ 3744 h 10000"/>
                  <a:gd name="connsiteX62" fmla="*/ 40 w 10000"/>
                  <a:gd name="connsiteY62" fmla="*/ 4084 h 10000"/>
                  <a:gd name="connsiteX63" fmla="*/ 159 w 10000"/>
                  <a:gd name="connsiteY63" fmla="*/ 4189 h 10000"/>
                  <a:gd name="connsiteX64" fmla="*/ 397 w 10000"/>
                  <a:gd name="connsiteY64" fmla="*/ 4162 h 10000"/>
                  <a:gd name="connsiteX65" fmla="*/ 873 w 10000"/>
                  <a:gd name="connsiteY65" fmla="*/ 4215 h 10000"/>
                  <a:gd name="connsiteX66" fmla="*/ 1270 w 10000"/>
                  <a:gd name="connsiteY66" fmla="*/ 4110 h 10000"/>
                  <a:gd name="connsiteX67" fmla="*/ 1707 w 10000"/>
                  <a:gd name="connsiteY67" fmla="*/ 4110 h 10000"/>
                  <a:gd name="connsiteX68" fmla="*/ 1984 w 10000"/>
                  <a:gd name="connsiteY68" fmla="*/ 4005 h 10000"/>
                  <a:gd name="connsiteX69" fmla="*/ 2063 w 10000"/>
                  <a:gd name="connsiteY69" fmla="*/ 4031 h 10000"/>
                  <a:gd name="connsiteX70" fmla="*/ 1945 w 10000"/>
                  <a:gd name="connsiteY70" fmla="*/ 4084 h 10000"/>
                  <a:gd name="connsiteX71" fmla="*/ 2222 w 10000"/>
                  <a:gd name="connsiteY71" fmla="*/ 4319 h 10000"/>
                  <a:gd name="connsiteX72" fmla="*/ 2421 w 10000"/>
                  <a:gd name="connsiteY72" fmla="*/ 4267 h 10000"/>
                  <a:gd name="connsiteX73" fmla="*/ 2699 w 10000"/>
                  <a:gd name="connsiteY73" fmla="*/ 4371 h 10000"/>
                  <a:gd name="connsiteX74" fmla="*/ 3055 w 10000"/>
                  <a:gd name="connsiteY74" fmla="*/ 4345 h 10000"/>
                  <a:gd name="connsiteX75" fmla="*/ 3651 w 10000"/>
                  <a:gd name="connsiteY75" fmla="*/ 4425 h 10000"/>
                  <a:gd name="connsiteX76" fmla="*/ 3809 w 10000"/>
                  <a:gd name="connsiteY76" fmla="*/ 4477 h 10000"/>
                  <a:gd name="connsiteX77" fmla="*/ 4365 w 10000"/>
                  <a:gd name="connsiteY77" fmla="*/ 4345 h 10000"/>
                  <a:gd name="connsiteX78" fmla="*/ 4445 w 10000"/>
                  <a:gd name="connsiteY78" fmla="*/ 4425 h 10000"/>
                  <a:gd name="connsiteX79" fmla="*/ 4603 w 10000"/>
                  <a:gd name="connsiteY79" fmla="*/ 4319 h 10000"/>
                  <a:gd name="connsiteX80" fmla="*/ 4683 w 10000"/>
                  <a:gd name="connsiteY80" fmla="*/ 4451 h 10000"/>
                  <a:gd name="connsiteX81" fmla="*/ 5238 w 10000"/>
                  <a:gd name="connsiteY81" fmla="*/ 4293 h 10000"/>
                  <a:gd name="connsiteX82" fmla="*/ 5238 w 10000"/>
                  <a:gd name="connsiteY82" fmla="*/ 4136 h 10000"/>
                  <a:gd name="connsiteX83" fmla="*/ 5357 w 10000"/>
                  <a:gd name="connsiteY83" fmla="*/ 4110 h 10000"/>
                  <a:gd name="connsiteX84" fmla="*/ 5477 w 10000"/>
                  <a:gd name="connsiteY84" fmla="*/ 4162 h 10000"/>
                  <a:gd name="connsiteX85" fmla="*/ 5873 w 10000"/>
                  <a:gd name="connsiteY85" fmla="*/ 4058 h 10000"/>
                  <a:gd name="connsiteX86" fmla="*/ 5953 w 10000"/>
                  <a:gd name="connsiteY86" fmla="*/ 4084 h 10000"/>
                  <a:gd name="connsiteX87" fmla="*/ 6151 w 10000"/>
                  <a:gd name="connsiteY87" fmla="*/ 4555 h 10000"/>
                  <a:gd name="connsiteX88" fmla="*/ 6270 w 10000"/>
                  <a:gd name="connsiteY88" fmla="*/ 4607 h 10000"/>
                  <a:gd name="connsiteX89" fmla="*/ 6548 w 10000"/>
                  <a:gd name="connsiteY89" fmla="*/ 4607 h 10000"/>
                  <a:gd name="connsiteX90" fmla="*/ 6667 w 10000"/>
                  <a:gd name="connsiteY90" fmla="*/ 4817 h 10000"/>
                  <a:gd name="connsiteX91" fmla="*/ 6707 w 10000"/>
                  <a:gd name="connsiteY91" fmla="*/ 4974 h 10000"/>
                  <a:gd name="connsiteX92" fmla="*/ 7500 w 10000"/>
                  <a:gd name="connsiteY92" fmla="*/ 5183 h 10000"/>
                  <a:gd name="connsiteX93" fmla="*/ 7183 w 10000"/>
                  <a:gd name="connsiteY93" fmla="*/ 5602 h 10000"/>
                  <a:gd name="connsiteX94" fmla="*/ 6985 w 10000"/>
                  <a:gd name="connsiteY94" fmla="*/ 5497 h 10000"/>
                  <a:gd name="connsiteX95" fmla="*/ 6429 w 10000"/>
                  <a:gd name="connsiteY95" fmla="*/ 5602 h 10000"/>
                  <a:gd name="connsiteX96" fmla="*/ 6151 w 10000"/>
                  <a:gd name="connsiteY96" fmla="*/ 5288 h 10000"/>
                  <a:gd name="connsiteX97" fmla="*/ 5953 w 10000"/>
                  <a:gd name="connsiteY97" fmla="*/ 5314 h 10000"/>
                  <a:gd name="connsiteX98" fmla="*/ 6111 w 10000"/>
                  <a:gd name="connsiteY98" fmla="*/ 5523 h 10000"/>
                  <a:gd name="connsiteX99" fmla="*/ 6151 w 10000"/>
                  <a:gd name="connsiteY99" fmla="*/ 5681 h 10000"/>
                  <a:gd name="connsiteX100" fmla="*/ 5754 w 10000"/>
                  <a:gd name="connsiteY100" fmla="*/ 5969 h 10000"/>
                  <a:gd name="connsiteX101" fmla="*/ 5675 w 10000"/>
                  <a:gd name="connsiteY101" fmla="*/ 6126 h 10000"/>
                  <a:gd name="connsiteX102" fmla="*/ 5636 w 10000"/>
                  <a:gd name="connsiteY102" fmla="*/ 6256 h 10000"/>
                  <a:gd name="connsiteX103" fmla="*/ 5595 w 10000"/>
                  <a:gd name="connsiteY103" fmla="*/ 6308 h 10000"/>
                  <a:gd name="connsiteX104" fmla="*/ 5516 w 10000"/>
                  <a:gd name="connsiteY104" fmla="*/ 6414 h 10000"/>
                  <a:gd name="connsiteX105" fmla="*/ 5278 w 10000"/>
                  <a:gd name="connsiteY105" fmla="*/ 6492 h 10000"/>
                  <a:gd name="connsiteX106" fmla="*/ 5357 w 10000"/>
                  <a:gd name="connsiteY106" fmla="*/ 6675 h 10000"/>
                  <a:gd name="connsiteX107" fmla="*/ 5317 w 10000"/>
                  <a:gd name="connsiteY107" fmla="*/ 6727 h 10000"/>
                  <a:gd name="connsiteX108" fmla="*/ 5000 w 10000"/>
                  <a:gd name="connsiteY108" fmla="*/ 6885 h 10000"/>
                  <a:gd name="connsiteX109" fmla="*/ 4683 w 10000"/>
                  <a:gd name="connsiteY109" fmla="*/ 6859 h 10000"/>
                  <a:gd name="connsiteX110" fmla="*/ 4961 w 10000"/>
                  <a:gd name="connsiteY110" fmla="*/ 6963 h 10000"/>
                  <a:gd name="connsiteX111" fmla="*/ 4961 w 10000"/>
                  <a:gd name="connsiteY111" fmla="*/ 7277 h 10000"/>
                  <a:gd name="connsiteX112" fmla="*/ 4603 w 10000"/>
                  <a:gd name="connsiteY112" fmla="*/ 7356 h 10000"/>
                  <a:gd name="connsiteX113" fmla="*/ 4524 w 10000"/>
                  <a:gd name="connsiteY113" fmla="*/ 7225 h 10000"/>
                  <a:gd name="connsiteX114" fmla="*/ 4484 w 10000"/>
                  <a:gd name="connsiteY114" fmla="*/ 7121 h 10000"/>
                  <a:gd name="connsiteX115" fmla="*/ 4128 w 10000"/>
                  <a:gd name="connsiteY115" fmla="*/ 7199 h 10000"/>
                  <a:gd name="connsiteX116" fmla="*/ 4286 w 10000"/>
                  <a:gd name="connsiteY116" fmla="*/ 7304 h 10000"/>
                  <a:gd name="connsiteX117" fmla="*/ 4405 w 10000"/>
                  <a:gd name="connsiteY117" fmla="*/ 7408 h 10000"/>
                  <a:gd name="connsiteX118" fmla="*/ 4563 w 10000"/>
                  <a:gd name="connsiteY118" fmla="*/ 7670 h 10000"/>
                  <a:gd name="connsiteX119" fmla="*/ 4762 w 10000"/>
                  <a:gd name="connsiteY119" fmla="*/ 7618 h 10000"/>
                  <a:gd name="connsiteX120" fmla="*/ 4921 w 10000"/>
                  <a:gd name="connsiteY120" fmla="*/ 7827 h 10000"/>
                  <a:gd name="connsiteX121" fmla="*/ 5040 w 10000"/>
                  <a:gd name="connsiteY121" fmla="*/ 7879 h 10000"/>
                  <a:gd name="connsiteX122" fmla="*/ 5317 w 10000"/>
                  <a:gd name="connsiteY122" fmla="*/ 7853 h 10000"/>
                  <a:gd name="connsiteX123" fmla="*/ 5437 w 10000"/>
                  <a:gd name="connsiteY123" fmla="*/ 7984 h 10000"/>
                  <a:gd name="connsiteX124" fmla="*/ 5556 w 10000"/>
                  <a:gd name="connsiteY124" fmla="*/ 8115 h 10000"/>
                  <a:gd name="connsiteX125" fmla="*/ 6111 w 10000"/>
                  <a:gd name="connsiteY125" fmla="*/ 7932 h 10000"/>
                  <a:gd name="connsiteX126" fmla="*/ 6111 w 10000"/>
                  <a:gd name="connsiteY126" fmla="*/ 7853 h 10000"/>
                  <a:gd name="connsiteX127" fmla="*/ 5953 w 10000"/>
                  <a:gd name="connsiteY127" fmla="*/ 7696 h 10000"/>
                  <a:gd name="connsiteX128" fmla="*/ 6151 w 10000"/>
                  <a:gd name="connsiteY128" fmla="*/ 7540 h 10000"/>
                  <a:gd name="connsiteX129" fmla="*/ 6032 w 10000"/>
                  <a:gd name="connsiteY129" fmla="*/ 7356 h 10000"/>
                  <a:gd name="connsiteX130" fmla="*/ 6151 w 10000"/>
                  <a:gd name="connsiteY130" fmla="*/ 7277 h 10000"/>
                  <a:gd name="connsiteX131" fmla="*/ 6310 w 10000"/>
                  <a:gd name="connsiteY131" fmla="*/ 7460 h 10000"/>
                  <a:gd name="connsiteX132" fmla="*/ 6231 w 10000"/>
                  <a:gd name="connsiteY132" fmla="*/ 7566 h 10000"/>
                  <a:gd name="connsiteX133" fmla="*/ 6587 w 10000"/>
                  <a:gd name="connsiteY133" fmla="*/ 7618 h 10000"/>
                  <a:gd name="connsiteX134" fmla="*/ 6746 w 10000"/>
                  <a:gd name="connsiteY134" fmla="*/ 7696 h 10000"/>
                  <a:gd name="connsiteX135" fmla="*/ 6905 w 10000"/>
                  <a:gd name="connsiteY135" fmla="*/ 7906 h 10000"/>
                  <a:gd name="connsiteX136" fmla="*/ 6667 w 10000"/>
                  <a:gd name="connsiteY136" fmla="*/ 8089 h 10000"/>
                  <a:gd name="connsiteX137" fmla="*/ 6270 w 10000"/>
                  <a:gd name="connsiteY137" fmla="*/ 8219 h 10000"/>
                  <a:gd name="connsiteX138" fmla="*/ 6191 w 10000"/>
                  <a:gd name="connsiteY138" fmla="*/ 8377 h 10000"/>
                  <a:gd name="connsiteX139" fmla="*/ 5953 w 10000"/>
                  <a:gd name="connsiteY139" fmla="*/ 8455 h 10000"/>
                  <a:gd name="connsiteX140" fmla="*/ 6071 w 10000"/>
                  <a:gd name="connsiteY140" fmla="*/ 8612 h 10000"/>
                  <a:gd name="connsiteX141" fmla="*/ 6310 w 10000"/>
                  <a:gd name="connsiteY141" fmla="*/ 8612 h 10000"/>
                  <a:gd name="connsiteX142" fmla="*/ 6349 w 10000"/>
                  <a:gd name="connsiteY142" fmla="*/ 8612 h 10000"/>
                  <a:gd name="connsiteX143" fmla="*/ 6508 w 10000"/>
                  <a:gd name="connsiteY143" fmla="*/ 8900 h 10000"/>
                  <a:gd name="connsiteX144" fmla="*/ 6587 w 10000"/>
                  <a:gd name="connsiteY144" fmla="*/ 8612 h 10000"/>
                  <a:gd name="connsiteX145" fmla="*/ 6786 w 10000"/>
                  <a:gd name="connsiteY145" fmla="*/ 8560 h 10000"/>
                  <a:gd name="connsiteX146" fmla="*/ 6985 w 10000"/>
                  <a:gd name="connsiteY146" fmla="*/ 8638 h 10000"/>
                  <a:gd name="connsiteX147" fmla="*/ 6985 w 10000"/>
                  <a:gd name="connsiteY147" fmla="*/ 8665 h 10000"/>
                  <a:gd name="connsiteX148" fmla="*/ 7183 w 10000"/>
                  <a:gd name="connsiteY148" fmla="*/ 8612 h 10000"/>
                  <a:gd name="connsiteX149" fmla="*/ 7302 w 10000"/>
                  <a:gd name="connsiteY149" fmla="*/ 8796 h 10000"/>
                  <a:gd name="connsiteX150" fmla="*/ 6905 w 10000"/>
                  <a:gd name="connsiteY150" fmla="*/ 8691 h 10000"/>
                  <a:gd name="connsiteX151" fmla="*/ 6825 w 10000"/>
                  <a:gd name="connsiteY151" fmla="*/ 8718 h 10000"/>
                  <a:gd name="connsiteX152" fmla="*/ 6786 w 10000"/>
                  <a:gd name="connsiteY152" fmla="*/ 8926 h 10000"/>
                  <a:gd name="connsiteX153" fmla="*/ 6746 w 10000"/>
                  <a:gd name="connsiteY153" fmla="*/ 9058 h 10000"/>
                  <a:gd name="connsiteX154" fmla="*/ 7064 w 10000"/>
                  <a:gd name="connsiteY154" fmla="*/ 9031 h 10000"/>
                  <a:gd name="connsiteX155" fmla="*/ 7144 w 10000"/>
                  <a:gd name="connsiteY155" fmla="*/ 9110 h 10000"/>
                  <a:gd name="connsiteX156" fmla="*/ 7183 w 10000"/>
                  <a:gd name="connsiteY156" fmla="*/ 8953 h 10000"/>
                  <a:gd name="connsiteX157" fmla="*/ 7302 w 10000"/>
                  <a:gd name="connsiteY157" fmla="*/ 8744 h 10000"/>
                  <a:gd name="connsiteX158" fmla="*/ 7579 w 10000"/>
                  <a:gd name="connsiteY158" fmla="*/ 9136 h 10000"/>
                  <a:gd name="connsiteX159" fmla="*/ 7857 w 10000"/>
                  <a:gd name="connsiteY159" fmla="*/ 9188 h 10000"/>
                  <a:gd name="connsiteX160" fmla="*/ 8095 w 10000"/>
                  <a:gd name="connsiteY16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485 w 10000"/>
                  <a:gd name="connsiteY8" fmla="*/ 5549 h 10000"/>
                  <a:gd name="connsiteX9" fmla="*/ 8890 w 10000"/>
                  <a:gd name="connsiteY9" fmla="*/ 5157 h 10000"/>
                  <a:gd name="connsiteX10" fmla="*/ 9128 w 10000"/>
                  <a:gd name="connsiteY10" fmla="*/ 5523 h 10000"/>
                  <a:gd name="connsiteX11" fmla="*/ 8849 w 10000"/>
                  <a:gd name="connsiteY11" fmla="*/ 5445 h 10000"/>
                  <a:gd name="connsiteX12" fmla="*/ 8691 w 10000"/>
                  <a:gd name="connsiteY12" fmla="*/ 5183 h 10000"/>
                  <a:gd name="connsiteX13" fmla="*/ 8453 w 10000"/>
                  <a:gd name="connsiteY13" fmla="*/ 4817 h 10000"/>
                  <a:gd name="connsiteX14" fmla="*/ 7302 w 10000"/>
                  <a:gd name="connsiteY14" fmla="*/ 4503 h 10000"/>
                  <a:gd name="connsiteX15" fmla="*/ 7064 w 10000"/>
                  <a:gd name="connsiteY15" fmla="*/ 4503 h 10000"/>
                  <a:gd name="connsiteX16" fmla="*/ 6746 w 10000"/>
                  <a:gd name="connsiteY16" fmla="*/ 4189 h 10000"/>
                  <a:gd name="connsiteX17" fmla="*/ 6469 w 10000"/>
                  <a:gd name="connsiteY17" fmla="*/ 4267 h 10000"/>
                  <a:gd name="connsiteX18" fmla="*/ 6151 w 10000"/>
                  <a:gd name="connsiteY18" fmla="*/ 3900 h 10000"/>
                  <a:gd name="connsiteX19" fmla="*/ 5833 w 10000"/>
                  <a:gd name="connsiteY19" fmla="*/ 3900 h 10000"/>
                  <a:gd name="connsiteX20" fmla="*/ 5516 w 10000"/>
                  <a:gd name="connsiteY20" fmla="*/ 4005 h 10000"/>
                  <a:gd name="connsiteX21" fmla="*/ 5159 w 10000"/>
                  <a:gd name="connsiteY21" fmla="*/ 3979 h 10000"/>
                  <a:gd name="connsiteX22" fmla="*/ 5159 w 10000"/>
                  <a:gd name="connsiteY22" fmla="*/ 3482 h 10000"/>
                  <a:gd name="connsiteX23" fmla="*/ 5357 w 10000"/>
                  <a:gd name="connsiteY23" fmla="*/ 3455 h 10000"/>
                  <a:gd name="connsiteX24" fmla="*/ 5238 w 10000"/>
                  <a:gd name="connsiteY24" fmla="*/ 3325 h 10000"/>
                  <a:gd name="connsiteX25" fmla="*/ 5238 w 10000"/>
                  <a:gd name="connsiteY25" fmla="*/ 3115 h 10000"/>
                  <a:gd name="connsiteX26" fmla="*/ 5278 w 10000"/>
                  <a:gd name="connsiteY26" fmla="*/ 2985 h 10000"/>
                  <a:gd name="connsiteX27" fmla="*/ 4882 w 10000"/>
                  <a:gd name="connsiteY27" fmla="*/ 2775 h 10000"/>
                  <a:gd name="connsiteX28" fmla="*/ 4484 w 10000"/>
                  <a:gd name="connsiteY28" fmla="*/ 2540 h 10000"/>
                  <a:gd name="connsiteX29" fmla="*/ 4286 w 10000"/>
                  <a:gd name="connsiteY29" fmla="*/ 2382 h 10000"/>
                  <a:gd name="connsiteX30" fmla="*/ 4008 w 10000"/>
                  <a:gd name="connsiteY30" fmla="*/ 2330 h 10000"/>
                  <a:gd name="connsiteX31" fmla="*/ 3691 w 10000"/>
                  <a:gd name="connsiteY31" fmla="*/ 2356 h 10000"/>
                  <a:gd name="connsiteX32" fmla="*/ 3373 w 10000"/>
                  <a:gd name="connsiteY32" fmla="*/ 2278 h 10000"/>
                  <a:gd name="connsiteX33" fmla="*/ 2976 w 10000"/>
                  <a:gd name="connsiteY33" fmla="*/ 1649 h 10000"/>
                  <a:gd name="connsiteX34" fmla="*/ 2857 w 10000"/>
                  <a:gd name="connsiteY34" fmla="*/ 1492 h 10000"/>
                  <a:gd name="connsiteX35" fmla="*/ 2738 w 10000"/>
                  <a:gd name="connsiteY35" fmla="*/ 1126 h 10000"/>
                  <a:gd name="connsiteX36" fmla="*/ 2579 w 10000"/>
                  <a:gd name="connsiteY36" fmla="*/ 785 h 10000"/>
                  <a:gd name="connsiteX37" fmla="*/ 2103 w 10000"/>
                  <a:gd name="connsiteY37" fmla="*/ 549 h 10000"/>
                  <a:gd name="connsiteX38" fmla="*/ 1825 w 10000"/>
                  <a:gd name="connsiteY38" fmla="*/ 52 h 10000"/>
                  <a:gd name="connsiteX39" fmla="*/ 1468 w 10000"/>
                  <a:gd name="connsiteY39" fmla="*/ 52 h 10000"/>
                  <a:gd name="connsiteX40" fmla="*/ 1309 w 10000"/>
                  <a:gd name="connsiteY40" fmla="*/ 157 h 10000"/>
                  <a:gd name="connsiteX41" fmla="*/ 1270 w 10000"/>
                  <a:gd name="connsiteY41" fmla="*/ 0 h 10000"/>
                  <a:gd name="connsiteX42" fmla="*/ 754 w 10000"/>
                  <a:gd name="connsiteY42" fmla="*/ 104 h 10000"/>
                  <a:gd name="connsiteX43" fmla="*/ 1309 w 10000"/>
                  <a:gd name="connsiteY43" fmla="*/ 210 h 10000"/>
                  <a:gd name="connsiteX44" fmla="*/ 1270 w 10000"/>
                  <a:gd name="connsiteY44" fmla="*/ 445 h 10000"/>
                  <a:gd name="connsiteX45" fmla="*/ 1389 w 10000"/>
                  <a:gd name="connsiteY45" fmla="*/ 759 h 10000"/>
                  <a:gd name="connsiteX46" fmla="*/ 1508 w 10000"/>
                  <a:gd name="connsiteY46" fmla="*/ 942 h 10000"/>
                  <a:gd name="connsiteX47" fmla="*/ 1309 w 10000"/>
                  <a:gd name="connsiteY47" fmla="*/ 1282 h 10000"/>
                  <a:gd name="connsiteX48" fmla="*/ 1151 w 10000"/>
                  <a:gd name="connsiteY48" fmla="*/ 1282 h 10000"/>
                  <a:gd name="connsiteX49" fmla="*/ 992 w 10000"/>
                  <a:gd name="connsiteY49" fmla="*/ 1518 h 10000"/>
                  <a:gd name="connsiteX50" fmla="*/ 1270 w 10000"/>
                  <a:gd name="connsiteY50" fmla="*/ 1623 h 10000"/>
                  <a:gd name="connsiteX51" fmla="*/ 913 w 10000"/>
                  <a:gd name="connsiteY51" fmla="*/ 1597 h 10000"/>
                  <a:gd name="connsiteX52" fmla="*/ 754 w 10000"/>
                  <a:gd name="connsiteY52" fmla="*/ 1911 h 10000"/>
                  <a:gd name="connsiteX53" fmla="*/ 714 w 10000"/>
                  <a:gd name="connsiteY53" fmla="*/ 1963 h 10000"/>
                  <a:gd name="connsiteX54" fmla="*/ 555 w 10000"/>
                  <a:gd name="connsiteY54" fmla="*/ 2304 h 10000"/>
                  <a:gd name="connsiteX55" fmla="*/ 794 w 10000"/>
                  <a:gd name="connsiteY55" fmla="*/ 2382 h 10000"/>
                  <a:gd name="connsiteX56" fmla="*/ 476 w 10000"/>
                  <a:gd name="connsiteY56" fmla="*/ 2644 h 10000"/>
                  <a:gd name="connsiteX57" fmla="*/ 79 w 10000"/>
                  <a:gd name="connsiteY57" fmla="*/ 2932 h 10000"/>
                  <a:gd name="connsiteX58" fmla="*/ 0 w 10000"/>
                  <a:gd name="connsiteY58" fmla="*/ 3089 h 10000"/>
                  <a:gd name="connsiteX59" fmla="*/ 199 w 10000"/>
                  <a:gd name="connsiteY59" fmla="*/ 3429 h 10000"/>
                  <a:gd name="connsiteX60" fmla="*/ 0 w 10000"/>
                  <a:gd name="connsiteY60" fmla="*/ 3744 h 10000"/>
                  <a:gd name="connsiteX61" fmla="*/ 40 w 10000"/>
                  <a:gd name="connsiteY61" fmla="*/ 4084 h 10000"/>
                  <a:gd name="connsiteX62" fmla="*/ 159 w 10000"/>
                  <a:gd name="connsiteY62" fmla="*/ 4189 h 10000"/>
                  <a:gd name="connsiteX63" fmla="*/ 397 w 10000"/>
                  <a:gd name="connsiteY63" fmla="*/ 4162 h 10000"/>
                  <a:gd name="connsiteX64" fmla="*/ 873 w 10000"/>
                  <a:gd name="connsiteY64" fmla="*/ 4215 h 10000"/>
                  <a:gd name="connsiteX65" fmla="*/ 1270 w 10000"/>
                  <a:gd name="connsiteY65" fmla="*/ 4110 h 10000"/>
                  <a:gd name="connsiteX66" fmla="*/ 1707 w 10000"/>
                  <a:gd name="connsiteY66" fmla="*/ 4110 h 10000"/>
                  <a:gd name="connsiteX67" fmla="*/ 1984 w 10000"/>
                  <a:gd name="connsiteY67" fmla="*/ 4005 h 10000"/>
                  <a:gd name="connsiteX68" fmla="*/ 2063 w 10000"/>
                  <a:gd name="connsiteY68" fmla="*/ 4031 h 10000"/>
                  <a:gd name="connsiteX69" fmla="*/ 1945 w 10000"/>
                  <a:gd name="connsiteY69" fmla="*/ 4084 h 10000"/>
                  <a:gd name="connsiteX70" fmla="*/ 2222 w 10000"/>
                  <a:gd name="connsiteY70" fmla="*/ 4319 h 10000"/>
                  <a:gd name="connsiteX71" fmla="*/ 2421 w 10000"/>
                  <a:gd name="connsiteY71" fmla="*/ 4267 h 10000"/>
                  <a:gd name="connsiteX72" fmla="*/ 2699 w 10000"/>
                  <a:gd name="connsiteY72" fmla="*/ 4371 h 10000"/>
                  <a:gd name="connsiteX73" fmla="*/ 3055 w 10000"/>
                  <a:gd name="connsiteY73" fmla="*/ 4345 h 10000"/>
                  <a:gd name="connsiteX74" fmla="*/ 3651 w 10000"/>
                  <a:gd name="connsiteY74" fmla="*/ 4425 h 10000"/>
                  <a:gd name="connsiteX75" fmla="*/ 3809 w 10000"/>
                  <a:gd name="connsiteY75" fmla="*/ 4477 h 10000"/>
                  <a:gd name="connsiteX76" fmla="*/ 4365 w 10000"/>
                  <a:gd name="connsiteY76" fmla="*/ 4345 h 10000"/>
                  <a:gd name="connsiteX77" fmla="*/ 4445 w 10000"/>
                  <a:gd name="connsiteY77" fmla="*/ 4425 h 10000"/>
                  <a:gd name="connsiteX78" fmla="*/ 4603 w 10000"/>
                  <a:gd name="connsiteY78" fmla="*/ 4319 h 10000"/>
                  <a:gd name="connsiteX79" fmla="*/ 4683 w 10000"/>
                  <a:gd name="connsiteY79" fmla="*/ 4451 h 10000"/>
                  <a:gd name="connsiteX80" fmla="*/ 5238 w 10000"/>
                  <a:gd name="connsiteY80" fmla="*/ 4293 h 10000"/>
                  <a:gd name="connsiteX81" fmla="*/ 5238 w 10000"/>
                  <a:gd name="connsiteY81" fmla="*/ 4136 h 10000"/>
                  <a:gd name="connsiteX82" fmla="*/ 5357 w 10000"/>
                  <a:gd name="connsiteY82" fmla="*/ 4110 h 10000"/>
                  <a:gd name="connsiteX83" fmla="*/ 5477 w 10000"/>
                  <a:gd name="connsiteY83" fmla="*/ 4162 h 10000"/>
                  <a:gd name="connsiteX84" fmla="*/ 5873 w 10000"/>
                  <a:gd name="connsiteY84" fmla="*/ 4058 h 10000"/>
                  <a:gd name="connsiteX85" fmla="*/ 5953 w 10000"/>
                  <a:gd name="connsiteY85" fmla="*/ 4084 h 10000"/>
                  <a:gd name="connsiteX86" fmla="*/ 6151 w 10000"/>
                  <a:gd name="connsiteY86" fmla="*/ 4555 h 10000"/>
                  <a:gd name="connsiteX87" fmla="*/ 6270 w 10000"/>
                  <a:gd name="connsiteY87" fmla="*/ 4607 h 10000"/>
                  <a:gd name="connsiteX88" fmla="*/ 6548 w 10000"/>
                  <a:gd name="connsiteY88" fmla="*/ 4607 h 10000"/>
                  <a:gd name="connsiteX89" fmla="*/ 6667 w 10000"/>
                  <a:gd name="connsiteY89" fmla="*/ 4817 h 10000"/>
                  <a:gd name="connsiteX90" fmla="*/ 6707 w 10000"/>
                  <a:gd name="connsiteY90" fmla="*/ 4974 h 10000"/>
                  <a:gd name="connsiteX91" fmla="*/ 7500 w 10000"/>
                  <a:gd name="connsiteY91" fmla="*/ 5183 h 10000"/>
                  <a:gd name="connsiteX92" fmla="*/ 7183 w 10000"/>
                  <a:gd name="connsiteY92" fmla="*/ 5602 h 10000"/>
                  <a:gd name="connsiteX93" fmla="*/ 6985 w 10000"/>
                  <a:gd name="connsiteY93" fmla="*/ 5497 h 10000"/>
                  <a:gd name="connsiteX94" fmla="*/ 6429 w 10000"/>
                  <a:gd name="connsiteY94" fmla="*/ 5602 h 10000"/>
                  <a:gd name="connsiteX95" fmla="*/ 6151 w 10000"/>
                  <a:gd name="connsiteY95" fmla="*/ 5288 h 10000"/>
                  <a:gd name="connsiteX96" fmla="*/ 5953 w 10000"/>
                  <a:gd name="connsiteY96" fmla="*/ 5314 h 10000"/>
                  <a:gd name="connsiteX97" fmla="*/ 6111 w 10000"/>
                  <a:gd name="connsiteY97" fmla="*/ 5523 h 10000"/>
                  <a:gd name="connsiteX98" fmla="*/ 6151 w 10000"/>
                  <a:gd name="connsiteY98" fmla="*/ 5681 h 10000"/>
                  <a:gd name="connsiteX99" fmla="*/ 5754 w 10000"/>
                  <a:gd name="connsiteY99" fmla="*/ 5969 h 10000"/>
                  <a:gd name="connsiteX100" fmla="*/ 5675 w 10000"/>
                  <a:gd name="connsiteY100" fmla="*/ 6126 h 10000"/>
                  <a:gd name="connsiteX101" fmla="*/ 5636 w 10000"/>
                  <a:gd name="connsiteY101" fmla="*/ 6256 h 10000"/>
                  <a:gd name="connsiteX102" fmla="*/ 5595 w 10000"/>
                  <a:gd name="connsiteY102" fmla="*/ 6308 h 10000"/>
                  <a:gd name="connsiteX103" fmla="*/ 5516 w 10000"/>
                  <a:gd name="connsiteY103" fmla="*/ 6414 h 10000"/>
                  <a:gd name="connsiteX104" fmla="*/ 5278 w 10000"/>
                  <a:gd name="connsiteY104" fmla="*/ 6492 h 10000"/>
                  <a:gd name="connsiteX105" fmla="*/ 5357 w 10000"/>
                  <a:gd name="connsiteY105" fmla="*/ 6675 h 10000"/>
                  <a:gd name="connsiteX106" fmla="*/ 5317 w 10000"/>
                  <a:gd name="connsiteY106" fmla="*/ 6727 h 10000"/>
                  <a:gd name="connsiteX107" fmla="*/ 5000 w 10000"/>
                  <a:gd name="connsiteY107" fmla="*/ 6885 h 10000"/>
                  <a:gd name="connsiteX108" fmla="*/ 4683 w 10000"/>
                  <a:gd name="connsiteY108" fmla="*/ 6859 h 10000"/>
                  <a:gd name="connsiteX109" fmla="*/ 4961 w 10000"/>
                  <a:gd name="connsiteY109" fmla="*/ 6963 h 10000"/>
                  <a:gd name="connsiteX110" fmla="*/ 4961 w 10000"/>
                  <a:gd name="connsiteY110" fmla="*/ 7277 h 10000"/>
                  <a:gd name="connsiteX111" fmla="*/ 4603 w 10000"/>
                  <a:gd name="connsiteY111" fmla="*/ 7356 h 10000"/>
                  <a:gd name="connsiteX112" fmla="*/ 4524 w 10000"/>
                  <a:gd name="connsiteY112" fmla="*/ 7225 h 10000"/>
                  <a:gd name="connsiteX113" fmla="*/ 4484 w 10000"/>
                  <a:gd name="connsiteY113" fmla="*/ 7121 h 10000"/>
                  <a:gd name="connsiteX114" fmla="*/ 4128 w 10000"/>
                  <a:gd name="connsiteY114" fmla="*/ 7199 h 10000"/>
                  <a:gd name="connsiteX115" fmla="*/ 4286 w 10000"/>
                  <a:gd name="connsiteY115" fmla="*/ 7304 h 10000"/>
                  <a:gd name="connsiteX116" fmla="*/ 4405 w 10000"/>
                  <a:gd name="connsiteY116" fmla="*/ 7408 h 10000"/>
                  <a:gd name="connsiteX117" fmla="*/ 4563 w 10000"/>
                  <a:gd name="connsiteY117" fmla="*/ 7670 h 10000"/>
                  <a:gd name="connsiteX118" fmla="*/ 4762 w 10000"/>
                  <a:gd name="connsiteY118" fmla="*/ 7618 h 10000"/>
                  <a:gd name="connsiteX119" fmla="*/ 4921 w 10000"/>
                  <a:gd name="connsiteY119" fmla="*/ 7827 h 10000"/>
                  <a:gd name="connsiteX120" fmla="*/ 5040 w 10000"/>
                  <a:gd name="connsiteY120" fmla="*/ 7879 h 10000"/>
                  <a:gd name="connsiteX121" fmla="*/ 5317 w 10000"/>
                  <a:gd name="connsiteY121" fmla="*/ 7853 h 10000"/>
                  <a:gd name="connsiteX122" fmla="*/ 5437 w 10000"/>
                  <a:gd name="connsiteY122" fmla="*/ 7984 h 10000"/>
                  <a:gd name="connsiteX123" fmla="*/ 5556 w 10000"/>
                  <a:gd name="connsiteY123" fmla="*/ 8115 h 10000"/>
                  <a:gd name="connsiteX124" fmla="*/ 6111 w 10000"/>
                  <a:gd name="connsiteY124" fmla="*/ 7932 h 10000"/>
                  <a:gd name="connsiteX125" fmla="*/ 6111 w 10000"/>
                  <a:gd name="connsiteY125" fmla="*/ 7853 h 10000"/>
                  <a:gd name="connsiteX126" fmla="*/ 5953 w 10000"/>
                  <a:gd name="connsiteY126" fmla="*/ 7696 h 10000"/>
                  <a:gd name="connsiteX127" fmla="*/ 6151 w 10000"/>
                  <a:gd name="connsiteY127" fmla="*/ 7540 h 10000"/>
                  <a:gd name="connsiteX128" fmla="*/ 6032 w 10000"/>
                  <a:gd name="connsiteY128" fmla="*/ 7356 h 10000"/>
                  <a:gd name="connsiteX129" fmla="*/ 6151 w 10000"/>
                  <a:gd name="connsiteY129" fmla="*/ 7277 h 10000"/>
                  <a:gd name="connsiteX130" fmla="*/ 6310 w 10000"/>
                  <a:gd name="connsiteY130" fmla="*/ 7460 h 10000"/>
                  <a:gd name="connsiteX131" fmla="*/ 6231 w 10000"/>
                  <a:gd name="connsiteY131" fmla="*/ 7566 h 10000"/>
                  <a:gd name="connsiteX132" fmla="*/ 6587 w 10000"/>
                  <a:gd name="connsiteY132" fmla="*/ 7618 h 10000"/>
                  <a:gd name="connsiteX133" fmla="*/ 6746 w 10000"/>
                  <a:gd name="connsiteY133" fmla="*/ 7696 h 10000"/>
                  <a:gd name="connsiteX134" fmla="*/ 6905 w 10000"/>
                  <a:gd name="connsiteY134" fmla="*/ 7906 h 10000"/>
                  <a:gd name="connsiteX135" fmla="*/ 6667 w 10000"/>
                  <a:gd name="connsiteY135" fmla="*/ 8089 h 10000"/>
                  <a:gd name="connsiteX136" fmla="*/ 6270 w 10000"/>
                  <a:gd name="connsiteY136" fmla="*/ 8219 h 10000"/>
                  <a:gd name="connsiteX137" fmla="*/ 6191 w 10000"/>
                  <a:gd name="connsiteY137" fmla="*/ 8377 h 10000"/>
                  <a:gd name="connsiteX138" fmla="*/ 5953 w 10000"/>
                  <a:gd name="connsiteY138" fmla="*/ 8455 h 10000"/>
                  <a:gd name="connsiteX139" fmla="*/ 6071 w 10000"/>
                  <a:gd name="connsiteY139" fmla="*/ 8612 h 10000"/>
                  <a:gd name="connsiteX140" fmla="*/ 6310 w 10000"/>
                  <a:gd name="connsiteY140" fmla="*/ 8612 h 10000"/>
                  <a:gd name="connsiteX141" fmla="*/ 6349 w 10000"/>
                  <a:gd name="connsiteY141" fmla="*/ 8612 h 10000"/>
                  <a:gd name="connsiteX142" fmla="*/ 6508 w 10000"/>
                  <a:gd name="connsiteY142" fmla="*/ 8900 h 10000"/>
                  <a:gd name="connsiteX143" fmla="*/ 6587 w 10000"/>
                  <a:gd name="connsiteY143" fmla="*/ 8612 h 10000"/>
                  <a:gd name="connsiteX144" fmla="*/ 6786 w 10000"/>
                  <a:gd name="connsiteY144" fmla="*/ 8560 h 10000"/>
                  <a:gd name="connsiteX145" fmla="*/ 6985 w 10000"/>
                  <a:gd name="connsiteY145" fmla="*/ 8638 h 10000"/>
                  <a:gd name="connsiteX146" fmla="*/ 6985 w 10000"/>
                  <a:gd name="connsiteY146" fmla="*/ 8665 h 10000"/>
                  <a:gd name="connsiteX147" fmla="*/ 7183 w 10000"/>
                  <a:gd name="connsiteY147" fmla="*/ 8612 h 10000"/>
                  <a:gd name="connsiteX148" fmla="*/ 7302 w 10000"/>
                  <a:gd name="connsiteY148" fmla="*/ 8796 h 10000"/>
                  <a:gd name="connsiteX149" fmla="*/ 6905 w 10000"/>
                  <a:gd name="connsiteY149" fmla="*/ 8691 h 10000"/>
                  <a:gd name="connsiteX150" fmla="*/ 6825 w 10000"/>
                  <a:gd name="connsiteY150" fmla="*/ 8718 h 10000"/>
                  <a:gd name="connsiteX151" fmla="*/ 6786 w 10000"/>
                  <a:gd name="connsiteY151" fmla="*/ 8926 h 10000"/>
                  <a:gd name="connsiteX152" fmla="*/ 6746 w 10000"/>
                  <a:gd name="connsiteY152" fmla="*/ 9058 h 10000"/>
                  <a:gd name="connsiteX153" fmla="*/ 7064 w 10000"/>
                  <a:gd name="connsiteY153" fmla="*/ 9031 h 10000"/>
                  <a:gd name="connsiteX154" fmla="*/ 7144 w 10000"/>
                  <a:gd name="connsiteY154" fmla="*/ 9110 h 10000"/>
                  <a:gd name="connsiteX155" fmla="*/ 7183 w 10000"/>
                  <a:gd name="connsiteY155" fmla="*/ 8953 h 10000"/>
                  <a:gd name="connsiteX156" fmla="*/ 7302 w 10000"/>
                  <a:gd name="connsiteY156" fmla="*/ 8744 h 10000"/>
                  <a:gd name="connsiteX157" fmla="*/ 7579 w 10000"/>
                  <a:gd name="connsiteY157" fmla="*/ 9136 h 10000"/>
                  <a:gd name="connsiteX158" fmla="*/ 7857 w 10000"/>
                  <a:gd name="connsiteY158" fmla="*/ 9188 h 10000"/>
                  <a:gd name="connsiteX159" fmla="*/ 8095 w 10000"/>
                  <a:gd name="connsiteY15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849 w 10000"/>
                  <a:gd name="connsiteY10" fmla="*/ 5445 h 10000"/>
                  <a:gd name="connsiteX11" fmla="*/ 8691 w 10000"/>
                  <a:gd name="connsiteY11" fmla="*/ 5183 h 10000"/>
                  <a:gd name="connsiteX12" fmla="*/ 8453 w 10000"/>
                  <a:gd name="connsiteY12" fmla="*/ 4817 h 10000"/>
                  <a:gd name="connsiteX13" fmla="*/ 7302 w 10000"/>
                  <a:gd name="connsiteY13" fmla="*/ 4503 h 10000"/>
                  <a:gd name="connsiteX14" fmla="*/ 7064 w 10000"/>
                  <a:gd name="connsiteY14" fmla="*/ 4503 h 10000"/>
                  <a:gd name="connsiteX15" fmla="*/ 6746 w 10000"/>
                  <a:gd name="connsiteY15" fmla="*/ 4189 h 10000"/>
                  <a:gd name="connsiteX16" fmla="*/ 6469 w 10000"/>
                  <a:gd name="connsiteY16" fmla="*/ 4267 h 10000"/>
                  <a:gd name="connsiteX17" fmla="*/ 6151 w 10000"/>
                  <a:gd name="connsiteY17" fmla="*/ 3900 h 10000"/>
                  <a:gd name="connsiteX18" fmla="*/ 5833 w 10000"/>
                  <a:gd name="connsiteY18" fmla="*/ 3900 h 10000"/>
                  <a:gd name="connsiteX19" fmla="*/ 5516 w 10000"/>
                  <a:gd name="connsiteY19" fmla="*/ 4005 h 10000"/>
                  <a:gd name="connsiteX20" fmla="*/ 5159 w 10000"/>
                  <a:gd name="connsiteY20" fmla="*/ 3979 h 10000"/>
                  <a:gd name="connsiteX21" fmla="*/ 5159 w 10000"/>
                  <a:gd name="connsiteY21" fmla="*/ 3482 h 10000"/>
                  <a:gd name="connsiteX22" fmla="*/ 5357 w 10000"/>
                  <a:gd name="connsiteY22" fmla="*/ 3455 h 10000"/>
                  <a:gd name="connsiteX23" fmla="*/ 5238 w 10000"/>
                  <a:gd name="connsiteY23" fmla="*/ 3325 h 10000"/>
                  <a:gd name="connsiteX24" fmla="*/ 5238 w 10000"/>
                  <a:gd name="connsiteY24" fmla="*/ 3115 h 10000"/>
                  <a:gd name="connsiteX25" fmla="*/ 5278 w 10000"/>
                  <a:gd name="connsiteY25" fmla="*/ 2985 h 10000"/>
                  <a:gd name="connsiteX26" fmla="*/ 4882 w 10000"/>
                  <a:gd name="connsiteY26" fmla="*/ 2775 h 10000"/>
                  <a:gd name="connsiteX27" fmla="*/ 4484 w 10000"/>
                  <a:gd name="connsiteY27" fmla="*/ 2540 h 10000"/>
                  <a:gd name="connsiteX28" fmla="*/ 4286 w 10000"/>
                  <a:gd name="connsiteY28" fmla="*/ 2382 h 10000"/>
                  <a:gd name="connsiteX29" fmla="*/ 4008 w 10000"/>
                  <a:gd name="connsiteY29" fmla="*/ 2330 h 10000"/>
                  <a:gd name="connsiteX30" fmla="*/ 3691 w 10000"/>
                  <a:gd name="connsiteY30" fmla="*/ 2356 h 10000"/>
                  <a:gd name="connsiteX31" fmla="*/ 3373 w 10000"/>
                  <a:gd name="connsiteY31" fmla="*/ 2278 h 10000"/>
                  <a:gd name="connsiteX32" fmla="*/ 2976 w 10000"/>
                  <a:gd name="connsiteY32" fmla="*/ 1649 h 10000"/>
                  <a:gd name="connsiteX33" fmla="*/ 2857 w 10000"/>
                  <a:gd name="connsiteY33" fmla="*/ 1492 h 10000"/>
                  <a:gd name="connsiteX34" fmla="*/ 2738 w 10000"/>
                  <a:gd name="connsiteY34" fmla="*/ 1126 h 10000"/>
                  <a:gd name="connsiteX35" fmla="*/ 2579 w 10000"/>
                  <a:gd name="connsiteY35" fmla="*/ 785 h 10000"/>
                  <a:gd name="connsiteX36" fmla="*/ 2103 w 10000"/>
                  <a:gd name="connsiteY36" fmla="*/ 549 h 10000"/>
                  <a:gd name="connsiteX37" fmla="*/ 1825 w 10000"/>
                  <a:gd name="connsiteY37" fmla="*/ 52 h 10000"/>
                  <a:gd name="connsiteX38" fmla="*/ 1468 w 10000"/>
                  <a:gd name="connsiteY38" fmla="*/ 52 h 10000"/>
                  <a:gd name="connsiteX39" fmla="*/ 1309 w 10000"/>
                  <a:gd name="connsiteY39" fmla="*/ 157 h 10000"/>
                  <a:gd name="connsiteX40" fmla="*/ 1270 w 10000"/>
                  <a:gd name="connsiteY40" fmla="*/ 0 h 10000"/>
                  <a:gd name="connsiteX41" fmla="*/ 754 w 10000"/>
                  <a:gd name="connsiteY41" fmla="*/ 104 h 10000"/>
                  <a:gd name="connsiteX42" fmla="*/ 1309 w 10000"/>
                  <a:gd name="connsiteY42" fmla="*/ 210 h 10000"/>
                  <a:gd name="connsiteX43" fmla="*/ 1270 w 10000"/>
                  <a:gd name="connsiteY43" fmla="*/ 445 h 10000"/>
                  <a:gd name="connsiteX44" fmla="*/ 1389 w 10000"/>
                  <a:gd name="connsiteY44" fmla="*/ 759 h 10000"/>
                  <a:gd name="connsiteX45" fmla="*/ 1508 w 10000"/>
                  <a:gd name="connsiteY45" fmla="*/ 942 h 10000"/>
                  <a:gd name="connsiteX46" fmla="*/ 1309 w 10000"/>
                  <a:gd name="connsiteY46" fmla="*/ 1282 h 10000"/>
                  <a:gd name="connsiteX47" fmla="*/ 1151 w 10000"/>
                  <a:gd name="connsiteY47" fmla="*/ 1282 h 10000"/>
                  <a:gd name="connsiteX48" fmla="*/ 992 w 10000"/>
                  <a:gd name="connsiteY48" fmla="*/ 1518 h 10000"/>
                  <a:gd name="connsiteX49" fmla="*/ 1270 w 10000"/>
                  <a:gd name="connsiteY49" fmla="*/ 1623 h 10000"/>
                  <a:gd name="connsiteX50" fmla="*/ 913 w 10000"/>
                  <a:gd name="connsiteY50" fmla="*/ 1597 h 10000"/>
                  <a:gd name="connsiteX51" fmla="*/ 754 w 10000"/>
                  <a:gd name="connsiteY51" fmla="*/ 1911 h 10000"/>
                  <a:gd name="connsiteX52" fmla="*/ 714 w 10000"/>
                  <a:gd name="connsiteY52" fmla="*/ 1963 h 10000"/>
                  <a:gd name="connsiteX53" fmla="*/ 555 w 10000"/>
                  <a:gd name="connsiteY53" fmla="*/ 2304 h 10000"/>
                  <a:gd name="connsiteX54" fmla="*/ 794 w 10000"/>
                  <a:gd name="connsiteY54" fmla="*/ 2382 h 10000"/>
                  <a:gd name="connsiteX55" fmla="*/ 476 w 10000"/>
                  <a:gd name="connsiteY55" fmla="*/ 2644 h 10000"/>
                  <a:gd name="connsiteX56" fmla="*/ 79 w 10000"/>
                  <a:gd name="connsiteY56" fmla="*/ 2932 h 10000"/>
                  <a:gd name="connsiteX57" fmla="*/ 0 w 10000"/>
                  <a:gd name="connsiteY57" fmla="*/ 3089 h 10000"/>
                  <a:gd name="connsiteX58" fmla="*/ 199 w 10000"/>
                  <a:gd name="connsiteY58" fmla="*/ 3429 h 10000"/>
                  <a:gd name="connsiteX59" fmla="*/ 0 w 10000"/>
                  <a:gd name="connsiteY59" fmla="*/ 3744 h 10000"/>
                  <a:gd name="connsiteX60" fmla="*/ 40 w 10000"/>
                  <a:gd name="connsiteY60" fmla="*/ 4084 h 10000"/>
                  <a:gd name="connsiteX61" fmla="*/ 159 w 10000"/>
                  <a:gd name="connsiteY61" fmla="*/ 4189 h 10000"/>
                  <a:gd name="connsiteX62" fmla="*/ 397 w 10000"/>
                  <a:gd name="connsiteY62" fmla="*/ 4162 h 10000"/>
                  <a:gd name="connsiteX63" fmla="*/ 873 w 10000"/>
                  <a:gd name="connsiteY63" fmla="*/ 4215 h 10000"/>
                  <a:gd name="connsiteX64" fmla="*/ 1270 w 10000"/>
                  <a:gd name="connsiteY64" fmla="*/ 4110 h 10000"/>
                  <a:gd name="connsiteX65" fmla="*/ 1707 w 10000"/>
                  <a:gd name="connsiteY65" fmla="*/ 4110 h 10000"/>
                  <a:gd name="connsiteX66" fmla="*/ 1984 w 10000"/>
                  <a:gd name="connsiteY66" fmla="*/ 4005 h 10000"/>
                  <a:gd name="connsiteX67" fmla="*/ 2063 w 10000"/>
                  <a:gd name="connsiteY67" fmla="*/ 4031 h 10000"/>
                  <a:gd name="connsiteX68" fmla="*/ 1945 w 10000"/>
                  <a:gd name="connsiteY68" fmla="*/ 4084 h 10000"/>
                  <a:gd name="connsiteX69" fmla="*/ 2222 w 10000"/>
                  <a:gd name="connsiteY69" fmla="*/ 4319 h 10000"/>
                  <a:gd name="connsiteX70" fmla="*/ 2421 w 10000"/>
                  <a:gd name="connsiteY70" fmla="*/ 4267 h 10000"/>
                  <a:gd name="connsiteX71" fmla="*/ 2699 w 10000"/>
                  <a:gd name="connsiteY71" fmla="*/ 4371 h 10000"/>
                  <a:gd name="connsiteX72" fmla="*/ 3055 w 10000"/>
                  <a:gd name="connsiteY72" fmla="*/ 4345 h 10000"/>
                  <a:gd name="connsiteX73" fmla="*/ 3651 w 10000"/>
                  <a:gd name="connsiteY73" fmla="*/ 4425 h 10000"/>
                  <a:gd name="connsiteX74" fmla="*/ 3809 w 10000"/>
                  <a:gd name="connsiteY74" fmla="*/ 4477 h 10000"/>
                  <a:gd name="connsiteX75" fmla="*/ 4365 w 10000"/>
                  <a:gd name="connsiteY75" fmla="*/ 4345 h 10000"/>
                  <a:gd name="connsiteX76" fmla="*/ 4445 w 10000"/>
                  <a:gd name="connsiteY76" fmla="*/ 4425 h 10000"/>
                  <a:gd name="connsiteX77" fmla="*/ 4603 w 10000"/>
                  <a:gd name="connsiteY77" fmla="*/ 4319 h 10000"/>
                  <a:gd name="connsiteX78" fmla="*/ 4683 w 10000"/>
                  <a:gd name="connsiteY78" fmla="*/ 4451 h 10000"/>
                  <a:gd name="connsiteX79" fmla="*/ 5238 w 10000"/>
                  <a:gd name="connsiteY79" fmla="*/ 4293 h 10000"/>
                  <a:gd name="connsiteX80" fmla="*/ 5238 w 10000"/>
                  <a:gd name="connsiteY80" fmla="*/ 4136 h 10000"/>
                  <a:gd name="connsiteX81" fmla="*/ 5357 w 10000"/>
                  <a:gd name="connsiteY81" fmla="*/ 4110 h 10000"/>
                  <a:gd name="connsiteX82" fmla="*/ 5477 w 10000"/>
                  <a:gd name="connsiteY82" fmla="*/ 4162 h 10000"/>
                  <a:gd name="connsiteX83" fmla="*/ 5873 w 10000"/>
                  <a:gd name="connsiteY83" fmla="*/ 4058 h 10000"/>
                  <a:gd name="connsiteX84" fmla="*/ 5953 w 10000"/>
                  <a:gd name="connsiteY84" fmla="*/ 4084 h 10000"/>
                  <a:gd name="connsiteX85" fmla="*/ 6151 w 10000"/>
                  <a:gd name="connsiteY85" fmla="*/ 4555 h 10000"/>
                  <a:gd name="connsiteX86" fmla="*/ 6270 w 10000"/>
                  <a:gd name="connsiteY86" fmla="*/ 4607 h 10000"/>
                  <a:gd name="connsiteX87" fmla="*/ 6548 w 10000"/>
                  <a:gd name="connsiteY87" fmla="*/ 4607 h 10000"/>
                  <a:gd name="connsiteX88" fmla="*/ 6667 w 10000"/>
                  <a:gd name="connsiteY88" fmla="*/ 4817 h 10000"/>
                  <a:gd name="connsiteX89" fmla="*/ 6707 w 10000"/>
                  <a:gd name="connsiteY89" fmla="*/ 4974 h 10000"/>
                  <a:gd name="connsiteX90" fmla="*/ 7500 w 10000"/>
                  <a:gd name="connsiteY90" fmla="*/ 5183 h 10000"/>
                  <a:gd name="connsiteX91" fmla="*/ 7183 w 10000"/>
                  <a:gd name="connsiteY91" fmla="*/ 5602 h 10000"/>
                  <a:gd name="connsiteX92" fmla="*/ 6985 w 10000"/>
                  <a:gd name="connsiteY92" fmla="*/ 5497 h 10000"/>
                  <a:gd name="connsiteX93" fmla="*/ 6429 w 10000"/>
                  <a:gd name="connsiteY93" fmla="*/ 5602 h 10000"/>
                  <a:gd name="connsiteX94" fmla="*/ 6151 w 10000"/>
                  <a:gd name="connsiteY94" fmla="*/ 5288 h 10000"/>
                  <a:gd name="connsiteX95" fmla="*/ 5953 w 10000"/>
                  <a:gd name="connsiteY95" fmla="*/ 5314 h 10000"/>
                  <a:gd name="connsiteX96" fmla="*/ 6111 w 10000"/>
                  <a:gd name="connsiteY96" fmla="*/ 5523 h 10000"/>
                  <a:gd name="connsiteX97" fmla="*/ 6151 w 10000"/>
                  <a:gd name="connsiteY97" fmla="*/ 5681 h 10000"/>
                  <a:gd name="connsiteX98" fmla="*/ 5754 w 10000"/>
                  <a:gd name="connsiteY98" fmla="*/ 5969 h 10000"/>
                  <a:gd name="connsiteX99" fmla="*/ 5675 w 10000"/>
                  <a:gd name="connsiteY99" fmla="*/ 6126 h 10000"/>
                  <a:gd name="connsiteX100" fmla="*/ 5636 w 10000"/>
                  <a:gd name="connsiteY100" fmla="*/ 6256 h 10000"/>
                  <a:gd name="connsiteX101" fmla="*/ 5595 w 10000"/>
                  <a:gd name="connsiteY101" fmla="*/ 6308 h 10000"/>
                  <a:gd name="connsiteX102" fmla="*/ 5516 w 10000"/>
                  <a:gd name="connsiteY102" fmla="*/ 6414 h 10000"/>
                  <a:gd name="connsiteX103" fmla="*/ 5278 w 10000"/>
                  <a:gd name="connsiteY103" fmla="*/ 6492 h 10000"/>
                  <a:gd name="connsiteX104" fmla="*/ 5357 w 10000"/>
                  <a:gd name="connsiteY104" fmla="*/ 6675 h 10000"/>
                  <a:gd name="connsiteX105" fmla="*/ 5317 w 10000"/>
                  <a:gd name="connsiteY105" fmla="*/ 6727 h 10000"/>
                  <a:gd name="connsiteX106" fmla="*/ 5000 w 10000"/>
                  <a:gd name="connsiteY106" fmla="*/ 6885 h 10000"/>
                  <a:gd name="connsiteX107" fmla="*/ 4683 w 10000"/>
                  <a:gd name="connsiteY107" fmla="*/ 6859 h 10000"/>
                  <a:gd name="connsiteX108" fmla="*/ 4961 w 10000"/>
                  <a:gd name="connsiteY108" fmla="*/ 6963 h 10000"/>
                  <a:gd name="connsiteX109" fmla="*/ 4961 w 10000"/>
                  <a:gd name="connsiteY109" fmla="*/ 7277 h 10000"/>
                  <a:gd name="connsiteX110" fmla="*/ 4603 w 10000"/>
                  <a:gd name="connsiteY110" fmla="*/ 7356 h 10000"/>
                  <a:gd name="connsiteX111" fmla="*/ 4524 w 10000"/>
                  <a:gd name="connsiteY111" fmla="*/ 7225 h 10000"/>
                  <a:gd name="connsiteX112" fmla="*/ 4484 w 10000"/>
                  <a:gd name="connsiteY112" fmla="*/ 7121 h 10000"/>
                  <a:gd name="connsiteX113" fmla="*/ 4128 w 10000"/>
                  <a:gd name="connsiteY113" fmla="*/ 7199 h 10000"/>
                  <a:gd name="connsiteX114" fmla="*/ 4286 w 10000"/>
                  <a:gd name="connsiteY114" fmla="*/ 7304 h 10000"/>
                  <a:gd name="connsiteX115" fmla="*/ 4405 w 10000"/>
                  <a:gd name="connsiteY115" fmla="*/ 7408 h 10000"/>
                  <a:gd name="connsiteX116" fmla="*/ 4563 w 10000"/>
                  <a:gd name="connsiteY116" fmla="*/ 7670 h 10000"/>
                  <a:gd name="connsiteX117" fmla="*/ 4762 w 10000"/>
                  <a:gd name="connsiteY117" fmla="*/ 7618 h 10000"/>
                  <a:gd name="connsiteX118" fmla="*/ 4921 w 10000"/>
                  <a:gd name="connsiteY118" fmla="*/ 7827 h 10000"/>
                  <a:gd name="connsiteX119" fmla="*/ 5040 w 10000"/>
                  <a:gd name="connsiteY119" fmla="*/ 7879 h 10000"/>
                  <a:gd name="connsiteX120" fmla="*/ 5317 w 10000"/>
                  <a:gd name="connsiteY120" fmla="*/ 7853 h 10000"/>
                  <a:gd name="connsiteX121" fmla="*/ 5437 w 10000"/>
                  <a:gd name="connsiteY121" fmla="*/ 7984 h 10000"/>
                  <a:gd name="connsiteX122" fmla="*/ 5556 w 10000"/>
                  <a:gd name="connsiteY122" fmla="*/ 8115 h 10000"/>
                  <a:gd name="connsiteX123" fmla="*/ 6111 w 10000"/>
                  <a:gd name="connsiteY123" fmla="*/ 7932 h 10000"/>
                  <a:gd name="connsiteX124" fmla="*/ 6111 w 10000"/>
                  <a:gd name="connsiteY124" fmla="*/ 7853 h 10000"/>
                  <a:gd name="connsiteX125" fmla="*/ 5953 w 10000"/>
                  <a:gd name="connsiteY125" fmla="*/ 7696 h 10000"/>
                  <a:gd name="connsiteX126" fmla="*/ 6151 w 10000"/>
                  <a:gd name="connsiteY126" fmla="*/ 7540 h 10000"/>
                  <a:gd name="connsiteX127" fmla="*/ 6032 w 10000"/>
                  <a:gd name="connsiteY127" fmla="*/ 7356 h 10000"/>
                  <a:gd name="connsiteX128" fmla="*/ 6151 w 10000"/>
                  <a:gd name="connsiteY128" fmla="*/ 7277 h 10000"/>
                  <a:gd name="connsiteX129" fmla="*/ 6310 w 10000"/>
                  <a:gd name="connsiteY129" fmla="*/ 7460 h 10000"/>
                  <a:gd name="connsiteX130" fmla="*/ 6231 w 10000"/>
                  <a:gd name="connsiteY130" fmla="*/ 7566 h 10000"/>
                  <a:gd name="connsiteX131" fmla="*/ 6587 w 10000"/>
                  <a:gd name="connsiteY131" fmla="*/ 7618 h 10000"/>
                  <a:gd name="connsiteX132" fmla="*/ 6746 w 10000"/>
                  <a:gd name="connsiteY132" fmla="*/ 7696 h 10000"/>
                  <a:gd name="connsiteX133" fmla="*/ 6905 w 10000"/>
                  <a:gd name="connsiteY133" fmla="*/ 7906 h 10000"/>
                  <a:gd name="connsiteX134" fmla="*/ 6667 w 10000"/>
                  <a:gd name="connsiteY134" fmla="*/ 8089 h 10000"/>
                  <a:gd name="connsiteX135" fmla="*/ 6270 w 10000"/>
                  <a:gd name="connsiteY135" fmla="*/ 8219 h 10000"/>
                  <a:gd name="connsiteX136" fmla="*/ 6191 w 10000"/>
                  <a:gd name="connsiteY136" fmla="*/ 8377 h 10000"/>
                  <a:gd name="connsiteX137" fmla="*/ 5953 w 10000"/>
                  <a:gd name="connsiteY137" fmla="*/ 8455 h 10000"/>
                  <a:gd name="connsiteX138" fmla="*/ 6071 w 10000"/>
                  <a:gd name="connsiteY138" fmla="*/ 8612 h 10000"/>
                  <a:gd name="connsiteX139" fmla="*/ 6310 w 10000"/>
                  <a:gd name="connsiteY139" fmla="*/ 8612 h 10000"/>
                  <a:gd name="connsiteX140" fmla="*/ 6349 w 10000"/>
                  <a:gd name="connsiteY140" fmla="*/ 8612 h 10000"/>
                  <a:gd name="connsiteX141" fmla="*/ 6508 w 10000"/>
                  <a:gd name="connsiteY141" fmla="*/ 8900 h 10000"/>
                  <a:gd name="connsiteX142" fmla="*/ 6587 w 10000"/>
                  <a:gd name="connsiteY142" fmla="*/ 8612 h 10000"/>
                  <a:gd name="connsiteX143" fmla="*/ 6786 w 10000"/>
                  <a:gd name="connsiteY143" fmla="*/ 8560 h 10000"/>
                  <a:gd name="connsiteX144" fmla="*/ 6985 w 10000"/>
                  <a:gd name="connsiteY144" fmla="*/ 8638 h 10000"/>
                  <a:gd name="connsiteX145" fmla="*/ 6985 w 10000"/>
                  <a:gd name="connsiteY145" fmla="*/ 8665 h 10000"/>
                  <a:gd name="connsiteX146" fmla="*/ 7183 w 10000"/>
                  <a:gd name="connsiteY146" fmla="*/ 8612 h 10000"/>
                  <a:gd name="connsiteX147" fmla="*/ 7302 w 10000"/>
                  <a:gd name="connsiteY147" fmla="*/ 8796 h 10000"/>
                  <a:gd name="connsiteX148" fmla="*/ 6905 w 10000"/>
                  <a:gd name="connsiteY148" fmla="*/ 8691 h 10000"/>
                  <a:gd name="connsiteX149" fmla="*/ 6825 w 10000"/>
                  <a:gd name="connsiteY149" fmla="*/ 8718 h 10000"/>
                  <a:gd name="connsiteX150" fmla="*/ 6786 w 10000"/>
                  <a:gd name="connsiteY150" fmla="*/ 8926 h 10000"/>
                  <a:gd name="connsiteX151" fmla="*/ 6746 w 10000"/>
                  <a:gd name="connsiteY151" fmla="*/ 9058 h 10000"/>
                  <a:gd name="connsiteX152" fmla="*/ 7064 w 10000"/>
                  <a:gd name="connsiteY152" fmla="*/ 9031 h 10000"/>
                  <a:gd name="connsiteX153" fmla="*/ 7144 w 10000"/>
                  <a:gd name="connsiteY153" fmla="*/ 9110 h 10000"/>
                  <a:gd name="connsiteX154" fmla="*/ 7183 w 10000"/>
                  <a:gd name="connsiteY154" fmla="*/ 8953 h 10000"/>
                  <a:gd name="connsiteX155" fmla="*/ 7302 w 10000"/>
                  <a:gd name="connsiteY155" fmla="*/ 8744 h 10000"/>
                  <a:gd name="connsiteX156" fmla="*/ 7579 w 10000"/>
                  <a:gd name="connsiteY156" fmla="*/ 9136 h 10000"/>
                  <a:gd name="connsiteX157" fmla="*/ 7857 w 10000"/>
                  <a:gd name="connsiteY157" fmla="*/ 9188 h 10000"/>
                  <a:gd name="connsiteX158" fmla="*/ 8095 w 10000"/>
                  <a:gd name="connsiteY15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691 w 10000"/>
                  <a:gd name="connsiteY10" fmla="*/ 5183 h 10000"/>
                  <a:gd name="connsiteX11" fmla="*/ 8453 w 10000"/>
                  <a:gd name="connsiteY11" fmla="*/ 4817 h 10000"/>
                  <a:gd name="connsiteX12" fmla="*/ 7302 w 10000"/>
                  <a:gd name="connsiteY12" fmla="*/ 4503 h 10000"/>
                  <a:gd name="connsiteX13" fmla="*/ 7064 w 10000"/>
                  <a:gd name="connsiteY13" fmla="*/ 4503 h 10000"/>
                  <a:gd name="connsiteX14" fmla="*/ 6746 w 10000"/>
                  <a:gd name="connsiteY14" fmla="*/ 4189 h 10000"/>
                  <a:gd name="connsiteX15" fmla="*/ 6469 w 10000"/>
                  <a:gd name="connsiteY15" fmla="*/ 4267 h 10000"/>
                  <a:gd name="connsiteX16" fmla="*/ 6151 w 10000"/>
                  <a:gd name="connsiteY16" fmla="*/ 3900 h 10000"/>
                  <a:gd name="connsiteX17" fmla="*/ 5833 w 10000"/>
                  <a:gd name="connsiteY17" fmla="*/ 3900 h 10000"/>
                  <a:gd name="connsiteX18" fmla="*/ 5516 w 10000"/>
                  <a:gd name="connsiteY18" fmla="*/ 4005 h 10000"/>
                  <a:gd name="connsiteX19" fmla="*/ 5159 w 10000"/>
                  <a:gd name="connsiteY19" fmla="*/ 3979 h 10000"/>
                  <a:gd name="connsiteX20" fmla="*/ 5159 w 10000"/>
                  <a:gd name="connsiteY20" fmla="*/ 3482 h 10000"/>
                  <a:gd name="connsiteX21" fmla="*/ 5357 w 10000"/>
                  <a:gd name="connsiteY21" fmla="*/ 3455 h 10000"/>
                  <a:gd name="connsiteX22" fmla="*/ 5238 w 10000"/>
                  <a:gd name="connsiteY22" fmla="*/ 3325 h 10000"/>
                  <a:gd name="connsiteX23" fmla="*/ 5238 w 10000"/>
                  <a:gd name="connsiteY23" fmla="*/ 3115 h 10000"/>
                  <a:gd name="connsiteX24" fmla="*/ 5278 w 10000"/>
                  <a:gd name="connsiteY24" fmla="*/ 2985 h 10000"/>
                  <a:gd name="connsiteX25" fmla="*/ 4882 w 10000"/>
                  <a:gd name="connsiteY25" fmla="*/ 2775 h 10000"/>
                  <a:gd name="connsiteX26" fmla="*/ 4484 w 10000"/>
                  <a:gd name="connsiteY26" fmla="*/ 2540 h 10000"/>
                  <a:gd name="connsiteX27" fmla="*/ 4286 w 10000"/>
                  <a:gd name="connsiteY27" fmla="*/ 2382 h 10000"/>
                  <a:gd name="connsiteX28" fmla="*/ 4008 w 10000"/>
                  <a:gd name="connsiteY28" fmla="*/ 2330 h 10000"/>
                  <a:gd name="connsiteX29" fmla="*/ 3691 w 10000"/>
                  <a:gd name="connsiteY29" fmla="*/ 2356 h 10000"/>
                  <a:gd name="connsiteX30" fmla="*/ 3373 w 10000"/>
                  <a:gd name="connsiteY30" fmla="*/ 2278 h 10000"/>
                  <a:gd name="connsiteX31" fmla="*/ 2976 w 10000"/>
                  <a:gd name="connsiteY31" fmla="*/ 1649 h 10000"/>
                  <a:gd name="connsiteX32" fmla="*/ 2857 w 10000"/>
                  <a:gd name="connsiteY32" fmla="*/ 1492 h 10000"/>
                  <a:gd name="connsiteX33" fmla="*/ 2738 w 10000"/>
                  <a:gd name="connsiteY33" fmla="*/ 1126 h 10000"/>
                  <a:gd name="connsiteX34" fmla="*/ 2579 w 10000"/>
                  <a:gd name="connsiteY34" fmla="*/ 785 h 10000"/>
                  <a:gd name="connsiteX35" fmla="*/ 2103 w 10000"/>
                  <a:gd name="connsiteY35" fmla="*/ 549 h 10000"/>
                  <a:gd name="connsiteX36" fmla="*/ 1825 w 10000"/>
                  <a:gd name="connsiteY36" fmla="*/ 52 h 10000"/>
                  <a:gd name="connsiteX37" fmla="*/ 1468 w 10000"/>
                  <a:gd name="connsiteY37" fmla="*/ 52 h 10000"/>
                  <a:gd name="connsiteX38" fmla="*/ 1309 w 10000"/>
                  <a:gd name="connsiteY38" fmla="*/ 157 h 10000"/>
                  <a:gd name="connsiteX39" fmla="*/ 1270 w 10000"/>
                  <a:gd name="connsiteY39" fmla="*/ 0 h 10000"/>
                  <a:gd name="connsiteX40" fmla="*/ 754 w 10000"/>
                  <a:gd name="connsiteY40" fmla="*/ 104 h 10000"/>
                  <a:gd name="connsiteX41" fmla="*/ 1309 w 10000"/>
                  <a:gd name="connsiteY41" fmla="*/ 210 h 10000"/>
                  <a:gd name="connsiteX42" fmla="*/ 1270 w 10000"/>
                  <a:gd name="connsiteY42" fmla="*/ 445 h 10000"/>
                  <a:gd name="connsiteX43" fmla="*/ 1389 w 10000"/>
                  <a:gd name="connsiteY43" fmla="*/ 759 h 10000"/>
                  <a:gd name="connsiteX44" fmla="*/ 1508 w 10000"/>
                  <a:gd name="connsiteY44" fmla="*/ 942 h 10000"/>
                  <a:gd name="connsiteX45" fmla="*/ 1309 w 10000"/>
                  <a:gd name="connsiteY45" fmla="*/ 1282 h 10000"/>
                  <a:gd name="connsiteX46" fmla="*/ 1151 w 10000"/>
                  <a:gd name="connsiteY46" fmla="*/ 1282 h 10000"/>
                  <a:gd name="connsiteX47" fmla="*/ 992 w 10000"/>
                  <a:gd name="connsiteY47" fmla="*/ 1518 h 10000"/>
                  <a:gd name="connsiteX48" fmla="*/ 1270 w 10000"/>
                  <a:gd name="connsiteY48" fmla="*/ 1623 h 10000"/>
                  <a:gd name="connsiteX49" fmla="*/ 913 w 10000"/>
                  <a:gd name="connsiteY49" fmla="*/ 1597 h 10000"/>
                  <a:gd name="connsiteX50" fmla="*/ 754 w 10000"/>
                  <a:gd name="connsiteY50" fmla="*/ 1911 h 10000"/>
                  <a:gd name="connsiteX51" fmla="*/ 714 w 10000"/>
                  <a:gd name="connsiteY51" fmla="*/ 1963 h 10000"/>
                  <a:gd name="connsiteX52" fmla="*/ 555 w 10000"/>
                  <a:gd name="connsiteY52" fmla="*/ 2304 h 10000"/>
                  <a:gd name="connsiteX53" fmla="*/ 794 w 10000"/>
                  <a:gd name="connsiteY53" fmla="*/ 2382 h 10000"/>
                  <a:gd name="connsiteX54" fmla="*/ 476 w 10000"/>
                  <a:gd name="connsiteY54" fmla="*/ 2644 h 10000"/>
                  <a:gd name="connsiteX55" fmla="*/ 79 w 10000"/>
                  <a:gd name="connsiteY55" fmla="*/ 2932 h 10000"/>
                  <a:gd name="connsiteX56" fmla="*/ 0 w 10000"/>
                  <a:gd name="connsiteY56" fmla="*/ 3089 h 10000"/>
                  <a:gd name="connsiteX57" fmla="*/ 199 w 10000"/>
                  <a:gd name="connsiteY57" fmla="*/ 3429 h 10000"/>
                  <a:gd name="connsiteX58" fmla="*/ 0 w 10000"/>
                  <a:gd name="connsiteY58" fmla="*/ 3744 h 10000"/>
                  <a:gd name="connsiteX59" fmla="*/ 40 w 10000"/>
                  <a:gd name="connsiteY59" fmla="*/ 4084 h 10000"/>
                  <a:gd name="connsiteX60" fmla="*/ 159 w 10000"/>
                  <a:gd name="connsiteY60" fmla="*/ 4189 h 10000"/>
                  <a:gd name="connsiteX61" fmla="*/ 397 w 10000"/>
                  <a:gd name="connsiteY61" fmla="*/ 4162 h 10000"/>
                  <a:gd name="connsiteX62" fmla="*/ 873 w 10000"/>
                  <a:gd name="connsiteY62" fmla="*/ 4215 h 10000"/>
                  <a:gd name="connsiteX63" fmla="*/ 1270 w 10000"/>
                  <a:gd name="connsiteY63" fmla="*/ 4110 h 10000"/>
                  <a:gd name="connsiteX64" fmla="*/ 1707 w 10000"/>
                  <a:gd name="connsiteY64" fmla="*/ 4110 h 10000"/>
                  <a:gd name="connsiteX65" fmla="*/ 1984 w 10000"/>
                  <a:gd name="connsiteY65" fmla="*/ 4005 h 10000"/>
                  <a:gd name="connsiteX66" fmla="*/ 2063 w 10000"/>
                  <a:gd name="connsiteY66" fmla="*/ 4031 h 10000"/>
                  <a:gd name="connsiteX67" fmla="*/ 1945 w 10000"/>
                  <a:gd name="connsiteY67" fmla="*/ 4084 h 10000"/>
                  <a:gd name="connsiteX68" fmla="*/ 2222 w 10000"/>
                  <a:gd name="connsiteY68" fmla="*/ 4319 h 10000"/>
                  <a:gd name="connsiteX69" fmla="*/ 2421 w 10000"/>
                  <a:gd name="connsiteY69" fmla="*/ 4267 h 10000"/>
                  <a:gd name="connsiteX70" fmla="*/ 2699 w 10000"/>
                  <a:gd name="connsiteY70" fmla="*/ 4371 h 10000"/>
                  <a:gd name="connsiteX71" fmla="*/ 3055 w 10000"/>
                  <a:gd name="connsiteY71" fmla="*/ 4345 h 10000"/>
                  <a:gd name="connsiteX72" fmla="*/ 3651 w 10000"/>
                  <a:gd name="connsiteY72" fmla="*/ 4425 h 10000"/>
                  <a:gd name="connsiteX73" fmla="*/ 3809 w 10000"/>
                  <a:gd name="connsiteY73" fmla="*/ 4477 h 10000"/>
                  <a:gd name="connsiteX74" fmla="*/ 4365 w 10000"/>
                  <a:gd name="connsiteY74" fmla="*/ 4345 h 10000"/>
                  <a:gd name="connsiteX75" fmla="*/ 4445 w 10000"/>
                  <a:gd name="connsiteY75" fmla="*/ 4425 h 10000"/>
                  <a:gd name="connsiteX76" fmla="*/ 4603 w 10000"/>
                  <a:gd name="connsiteY76" fmla="*/ 4319 h 10000"/>
                  <a:gd name="connsiteX77" fmla="*/ 4683 w 10000"/>
                  <a:gd name="connsiteY77" fmla="*/ 4451 h 10000"/>
                  <a:gd name="connsiteX78" fmla="*/ 5238 w 10000"/>
                  <a:gd name="connsiteY78" fmla="*/ 4293 h 10000"/>
                  <a:gd name="connsiteX79" fmla="*/ 5238 w 10000"/>
                  <a:gd name="connsiteY79" fmla="*/ 4136 h 10000"/>
                  <a:gd name="connsiteX80" fmla="*/ 5357 w 10000"/>
                  <a:gd name="connsiteY80" fmla="*/ 4110 h 10000"/>
                  <a:gd name="connsiteX81" fmla="*/ 5477 w 10000"/>
                  <a:gd name="connsiteY81" fmla="*/ 4162 h 10000"/>
                  <a:gd name="connsiteX82" fmla="*/ 5873 w 10000"/>
                  <a:gd name="connsiteY82" fmla="*/ 4058 h 10000"/>
                  <a:gd name="connsiteX83" fmla="*/ 5953 w 10000"/>
                  <a:gd name="connsiteY83" fmla="*/ 4084 h 10000"/>
                  <a:gd name="connsiteX84" fmla="*/ 6151 w 10000"/>
                  <a:gd name="connsiteY84" fmla="*/ 4555 h 10000"/>
                  <a:gd name="connsiteX85" fmla="*/ 6270 w 10000"/>
                  <a:gd name="connsiteY85" fmla="*/ 4607 h 10000"/>
                  <a:gd name="connsiteX86" fmla="*/ 6548 w 10000"/>
                  <a:gd name="connsiteY86" fmla="*/ 4607 h 10000"/>
                  <a:gd name="connsiteX87" fmla="*/ 6667 w 10000"/>
                  <a:gd name="connsiteY87" fmla="*/ 4817 h 10000"/>
                  <a:gd name="connsiteX88" fmla="*/ 6707 w 10000"/>
                  <a:gd name="connsiteY88" fmla="*/ 4974 h 10000"/>
                  <a:gd name="connsiteX89" fmla="*/ 7500 w 10000"/>
                  <a:gd name="connsiteY89" fmla="*/ 5183 h 10000"/>
                  <a:gd name="connsiteX90" fmla="*/ 7183 w 10000"/>
                  <a:gd name="connsiteY90" fmla="*/ 5602 h 10000"/>
                  <a:gd name="connsiteX91" fmla="*/ 6985 w 10000"/>
                  <a:gd name="connsiteY91" fmla="*/ 5497 h 10000"/>
                  <a:gd name="connsiteX92" fmla="*/ 6429 w 10000"/>
                  <a:gd name="connsiteY92" fmla="*/ 5602 h 10000"/>
                  <a:gd name="connsiteX93" fmla="*/ 6151 w 10000"/>
                  <a:gd name="connsiteY93" fmla="*/ 5288 h 10000"/>
                  <a:gd name="connsiteX94" fmla="*/ 5953 w 10000"/>
                  <a:gd name="connsiteY94" fmla="*/ 5314 h 10000"/>
                  <a:gd name="connsiteX95" fmla="*/ 6111 w 10000"/>
                  <a:gd name="connsiteY95" fmla="*/ 5523 h 10000"/>
                  <a:gd name="connsiteX96" fmla="*/ 6151 w 10000"/>
                  <a:gd name="connsiteY96" fmla="*/ 5681 h 10000"/>
                  <a:gd name="connsiteX97" fmla="*/ 5754 w 10000"/>
                  <a:gd name="connsiteY97" fmla="*/ 5969 h 10000"/>
                  <a:gd name="connsiteX98" fmla="*/ 5675 w 10000"/>
                  <a:gd name="connsiteY98" fmla="*/ 6126 h 10000"/>
                  <a:gd name="connsiteX99" fmla="*/ 5636 w 10000"/>
                  <a:gd name="connsiteY99" fmla="*/ 6256 h 10000"/>
                  <a:gd name="connsiteX100" fmla="*/ 5595 w 10000"/>
                  <a:gd name="connsiteY100" fmla="*/ 6308 h 10000"/>
                  <a:gd name="connsiteX101" fmla="*/ 5516 w 10000"/>
                  <a:gd name="connsiteY101" fmla="*/ 6414 h 10000"/>
                  <a:gd name="connsiteX102" fmla="*/ 5278 w 10000"/>
                  <a:gd name="connsiteY102" fmla="*/ 6492 h 10000"/>
                  <a:gd name="connsiteX103" fmla="*/ 5357 w 10000"/>
                  <a:gd name="connsiteY103" fmla="*/ 6675 h 10000"/>
                  <a:gd name="connsiteX104" fmla="*/ 5317 w 10000"/>
                  <a:gd name="connsiteY104" fmla="*/ 6727 h 10000"/>
                  <a:gd name="connsiteX105" fmla="*/ 5000 w 10000"/>
                  <a:gd name="connsiteY105" fmla="*/ 6885 h 10000"/>
                  <a:gd name="connsiteX106" fmla="*/ 4683 w 10000"/>
                  <a:gd name="connsiteY106" fmla="*/ 6859 h 10000"/>
                  <a:gd name="connsiteX107" fmla="*/ 4961 w 10000"/>
                  <a:gd name="connsiteY107" fmla="*/ 6963 h 10000"/>
                  <a:gd name="connsiteX108" fmla="*/ 4961 w 10000"/>
                  <a:gd name="connsiteY108" fmla="*/ 7277 h 10000"/>
                  <a:gd name="connsiteX109" fmla="*/ 4603 w 10000"/>
                  <a:gd name="connsiteY109" fmla="*/ 7356 h 10000"/>
                  <a:gd name="connsiteX110" fmla="*/ 4524 w 10000"/>
                  <a:gd name="connsiteY110" fmla="*/ 7225 h 10000"/>
                  <a:gd name="connsiteX111" fmla="*/ 4484 w 10000"/>
                  <a:gd name="connsiteY111" fmla="*/ 7121 h 10000"/>
                  <a:gd name="connsiteX112" fmla="*/ 4128 w 10000"/>
                  <a:gd name="connsiteY112" fmla="*/ 7199 h 10000"/>
                  <a:gd name="connsiteX113" fmla="*/ 4286 w 10000"/>
                  <a:gd name="connsiteY113" fmla="*/ 7304 h 10000"/>
                  <a:gd name="connsiteX114" fmla="*/ 4405 w 10000"/>
                  <a:gd name="connsiteY114" fmla="*/ 7408 h 10000"/>
                  <a:gd name="connsiteX115" fmla="*/ 4563 w 10000"/>
                  <a:gd name="connsiteY115" fmla="*/ 7670 h 10000"/>
                  <a:gd name="connsiteX116" fmla="*/ 4762 w 10000"/>
                  <a:gd name="connsiteY116" fmla="*/ 7618 h 10000"/>
                  <a:gd name="connsiteX117" fmla="*/ 4921 w 10000"/>
                  <a:gd name="connsiteY117" fmla="*/ 7827 h 10000"/>
                  <a:gd name="connsiteX118" fmla="*/ 5040 w 10000"/>
                  <a:gd name="connsiteY118" fmla="*/ 7879 h 10000"/>
                  <a:gd name="connsiteX119" fmla="*/ 5317 w 10000"/>
                  <a:gd name="connsiteY119" fmla="*/ 7853 h 10000"/>
                  <a:gd name="connsiteX120" fmla="*/ 5437 w 10000"/>
                  <a:gd name="connsiteY120" fmla="*/ 7984 h 10000"/>
                  <a:gd name="connsiteX121" fmla="*/ 5556 w 10000"/>
                  <a:gd name="connsiteY121" fmla="*/ 8115 h 10000"/>
                  <a:gd name="connsiteX122" fmla="*/ 6111 w 10000"/>
                  <a:gd name="connsiteY122" fmla="*/ 7932 h 10000"/>
                  <a:gd name="connsiteX123" fmla="*/ 6111 w 10000"/>
                  <a:gd name="connsiteY123" fmla="*/ 7853 h 10000"/>
                  <a:gd name="connsiteX124" fmla="*/ 5953 w 10000"/>
                  <a:gd name="connsiteY124" fmla="*/ 7696 h 10000"/>
                  <a:gd name="connsiteX125" fmla="*/ 6151 w 10000"/>
                  <a:gd name="connsiteY125" fmla="*/ 7540 h 10000"/>
                  <a:gd name="connsiteX126" fmla="*/ 6032 w 10000"/>
                  <a:gd name="connsiteY126" fmla="*/ 7356 h 10000"/>
                  <a:gd name="connsiteX127" fmla="*/ 6151 w 10000"/>
                  <a:gd name="connsiteY127" fmla="*/ 7277 h 10000"/>
                  <a:gd name="connsiteX128" fmla="*/ 6310 w 10000"/>
                  <a:gd name="connsiteY128" fmla="*/ 7460 h 10000"/>
                  <a:gd name="connsiteX129" fmla="*/ 6231 w 10000"/>
                  <a:gd name="connsiteY129" fmla="*/ 7566 h 10000"/>
                  <a:gd name="connsiteX130" fmla="*/ 6587 w 10000"/>
                  <a:gd name="connsiteY130" fmla="*/ 7618 h 10000"/>
                  <a:gd name="connsiteX131" fmla="*/ 6746 w 10000"/>
                  <a:gd name="connsiteY131" fmla="*/ 7696 h 10000"/>
                  <a:gd name="connsiteX132" fmla="*/ 6905 w 10000"/>
                  <a:gd name="connsiteY132" fmla="*/ 7906 h 10000"/>
                  <a:gd name="connsiteX133" fmla="*/ 6667 w 10000"/>
                  <a:gd name="connsiteY133" fmla="*/ 8089 h 10000"/>
                  <a:gd name="connsiteX134" fmla="*/ 6270 w 10000"/>
                  <a:gd name="connsiteY134" fmla="*/ 8219 h 10000"/>
                  <a:gd name="connsiteX135" fmla="*/ 6191 w 10000"/>
                  <a:gd name="connsiteY135" fmla="*/ 8377 h 10000"/>
                  <a:gd name="connsiteX136" fmla="*/ 5953 w 10000"/>
                  <a:gd name="connsiteY136" fmla="*/ 8455 h 10000"/>
                  <a:gd name="connsiteX137" fmla="*/ 6071 w 10000"/>
                  <a:gd name="connsiteY137" fmla="*/ 8612 h 10000"/>
                  <a:gd name="connsiteX138" fmla="*/ 6310 w 10000"/>
                  <a:gd name="connsiteY138" fmla="*/ 8612 h 10000"/>
                  <a:gd name="connsiteX139" fmla="*/ 6349 w 10000"/>
                  <a:gd name="connsiteY139" fmla="*/ 8612 h 10000"/>
                  <a:gd name="connsiteX140" fmla="*/ 6508 w 10000"/>
                  <a:gd name="connsiteY140" fmla="*/ 8900 h 10000"/>
                  <a:gd name="connsiteX141" fmla="*/ 6587 w 10000"/>
                  <a:gd name="connsiteY141" fmla="*/ 8612 h 10000"/>
                  <a:gd name="connsiteX142" fmla="*/ 6786 w 10000"/>
                  <a:gd name="connsiteY142" fmla="*/ 8560 h 10000"/>
                  <a:gd name="connsiteX143" fmla="*/ 6985 w 10000"/>
                  <a:gd name="connsiteY143" fmla="*/ 8638 h 10000"/>
                  <a:gd name="connsiteX144" fmla="*/ 6985 w 10000"/>
                  <a:gd name="connsiteY144" fmla="*/ 8665 h 10000"/>
                  <a:gd name="connsiteX145" fmla="*/ 7183 w 10000"/>
                  <a:gd name="connsiteY145" fmla="*/ 8612 h 10000"/>
                  <a:gd name="connsiteX146" fmla="*/ 7302 w 10000"/>
                  <a:gd name="connsiteY146" fmla="*/ 8796 h 10000"/>
                  <a:gd name="connsiteX147" fmla="*/ 6905 w 10000"/>
                  <a:gd name="connsiteY147" fmla="*/ 8691 h 10000"/>
                  <a:gd name="connsiteX148" fmla="*/ 6825 w 10000"/>
                  <a:gd name="connsiteY148" fmla="*/ 8718 h 10000"/>
                  <a:gd name="connsiteX149" fmla="*/ 6786 w 10000"/>
                  <a:gd name="connsiteY149" fmla="*/ 8926 h 10000"/>
                  <a:gd name="connsiteX150" fmla="*/ 6746 w 10000"/>
                  <a:gd name="connsiteY150" fmla="*/ 9058 h 10000"/>
                  <a:gd name="connsiteX151" fmla="*/ 7064 w 10000"/>
                  <a:gd name="connsiteY151" fmla="*/ 9031 h 10000"/>
                  <a:gd name="connsiteX152" fmla="*/ 7144 w 10000"/>
                  <a:gd name="connsiteY152" fmla="*/ 9110 h 10000"/>
                  <a:gd name="connsiteX153" fmla="*/ 7183 w 10000"/>
                  <a:gd name="connsiteY153" fmla="*/ 8953 h 10000"/>
                  <a:gd name="connsiteX154" fmla="*/ 7302 w 10000"/>
                  <a:gd name="connsiteY154" fmla="*/ 8744 h 10000"/>
                  <a:gd name="connsiteX155" fmla="*/ 7579 w 10000"/>
                  <a:gd name="connsiteY155" fmla="*/ 9136 h 10000"/>
                  <a:gd name="connsiteX156" fmla="*/ 7857 w 10000"/>
                  <a:gd name="connsiteY156" fmla="*/ 9188 h 10000"/>
                  <a:gd name="connsiteX157" fmla="*/ 8095 w 10000"/>
                  <a:gd name="connsiteY15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453 w 10000"/>
                  <a:gd name="connsiteY10" fmla="*/ 4817 h 10000"/>
                  <a:gd name="connsiteX11" fmla="*/ 7302 w 10000"/>
                  <a:gd name="connsiteY11" fmla="*/ 4503 h 10000"/>
                  <a:gd name="connsiteX12" fmla="*/ 7064 w 10000"/>
                  <a:gd name="connsiteY12" fmla="*/ 4503 h 10000"/>
                  <a:gd name="connsiteX13" fmla="*/ 6746 w 10000"/>
                  <a:gd name="connsiteY13" fmla="*/ 4189 h 10000"/>
                  <a:gd name="connsiteX14" fmla="*/ 6469 w 10000"/>
                  <a:gd name="connsiteY14" fmla="*/ 4267 h 10000"/>
                  <a:gd name="connsiteX15" fmla="*/ 6151 w 10000"/>
                  <a:gd name="connsiteY15" fmla="*/ 3900 h 10000"/>
                  <a:gd name="connsiteX16" fmla="*/ 5833 w 10000"/>
                  <a:gd name="connsiteY16" fmla="*/ 3900 h 10000"/>
                  <a:gd name="connsiteX17" fmla="*/ 5516 w 10000"/>
                  <a:gd name="connsiteY17" fmla="*/ 4005 h 10000"/>
                  <a:gd name="connsiteX18" fmla="*/ 5159 w 10000"/>
                  <a:gd name="connsiteY18" fmla="*/ 3979 h 10000"/>
                  <a:gd name="connsiteX19" fmla="*/ 5159 w 10000"/>
                  <a:gd name="connsiteY19" fmla="*/ 3482 h 10000"/>
                  <a:gd name="connsiteX20" fmla="*/ 5357 w 10000"/>
                  <a:gd name="connsiteY20" fmla="*/ 3455 h 10000"/>
                  <a:gd name="connsiteX21" fmla="*/ 5238 w 10000"/>
                  <a:gd name="connsiteY21" fmla="*/ 3325 h 10000"/>
                  <a:gd name="connsiteX22" fmla="*/ 5238 w 10000"/>
                  <a:gd name="connsiteY22" fmla="*/ 3115 h 10000"/>
                  <a:gd name="connsiteX23" fmla="*/ 5278 w 10000"/>
                  <a:gd name="connsiteY23" fmla="*/ 2985 h 10000"/>
                  <a:gd name="connsiteX24" fmla="*/ 4882 w 10000"/>
                  <a:gd name="connsiteY24" fmla="*/ 2775 h 10000"/>
                  <a:gd name="connsiteX25" fmla="*/ 4484 w 10000"/>
                  <a:gd name="connsiteY25" fmla="*/ 2540 h 10000"/>
                  <a:gd name="connsiteX26" fmla="*/ 4286 w 10000"/>
                  <a:gd name="connsiteY26" fmla="*/ 2382 h 10000"/>
                  <a:gd name="connsiteX27" fmla="*/ 4008 w 10000"/>
                  <a:gd name="connsiteY27" fmla="*/ 2330 h 10000"/>
                  <a:gd name="connsiteX28" fmla="*/ 3691 w 10000"/>
                  <a:gd name="connsiteY28" fmla="*/ 2356 h 10000"/>
                  <a:gd name="connsiteX29" fmla="*/ 3373 w 10000"/>
                  <a:gd name="connsiteY29" fmla="*/ 2278 h 10000"/>
                  <a:gd name="connsiteX30" fmla="*/ 2976 w 10000"/>
                  <a:gd name="connsiteY30" fmla="*/ 1649 h 10000"/>
                  <a:gd name="connsiteX31" fmla="*/ 2857 w 10000"/>
                  <a:gd name="connsiteY31" fmla="*/ 1492 h 10000"/>
                  <a:gd name="connsiteX32" fmla="*/ 2738 w 10000"/>
                  <a:gd name="connsiteY32" fmla="*/ 1126 h 10000"/>
                  <a:gd name="connsiteX33" fmla="*/ 2579 w 10000"/>
                  <a:gd name="connsiteY33" fmla="*/ 785 h 10000"/>
                  <a:gd name="connsiteX34" fmla="*/ 2103 w 10000"/>
                  <a:gd name="connsiteY34" fmla="*/ 549 h 10000"/>
                  <a:gd name="connsiteX35" fmla="*/ 1825 w 10000"/>
                  <a:gd name="connsiteY35" fmla="*/ 52 h 10000"/>
                  <a:gd name="connsiteX36" fmla="*/ 1468 w 10000"/>
                  <a:gd name="connsiteY36" fmla="*/ 52 h 10000"/>
                  <a:gd name="connsiteX37" fmla="*/ 1309 w 10000"/>
                  <a:gd name="connsiteY37" fmla="*/ 157 h 10000"/>
                  <a:gd name="connsiteX38" fmla="*/ 1270 w 10000"/>
                  <a:gd name="connsiteY38" fmla="*/ 0 h 10000"/>
                  <a:gd name="connsiteX39" fmla="*/ 754 w 10000"/>
                  <a:gd name="connsiteY39" fmla="*/ 104 h 10000"/>
                  <a:gd name="connsiteX40" fmla="*/ 1309 w 10000"/>
                  <a:gd name="connsiteY40" fmla="*/ 210 h 10000"/>
                  <a:gd name="connsiteX41" fmla="*/ 1270 w 10000"/>
                  <a:gd name="connsiteY41" fmla="*/ 445 h 10000"/>
                  <a:gd name="connsiteX42" fmla="*/ 1389 w 10000"/>
                  <a:gd name="connsiteY42" fmla="*/ 759 h 10000"/>
                  <a:gd name="connsiteX43" fmla="*/ 1508 w 10000"/>
                  <a:gd name="connsiteY43" fmla="*/ 942 h 10000"/>
                  <a:gd name="connsiteX44" fmla="*/ 1309 w 10000"/>
                  <a:gd name="connsiteY44" fmla="*/ 1282 h 10000"/>
                  <a:gd name="connsiteX45" fmla="*/ 1151 w 10000"/>
                  <a:gd name="connsiteY45" fmla="*/ 1282 h 10000"/>
                  <a:gd name="connsiteX46" fmla="*/ 992 w 10000"/>
                  <a:gd name="connsiteY46" fmla="*/ 1518 h 10000"/>
                  <a:gd name="connsiteX47" fmla="*/ 1270 w 10000"/>
                  <a:gd name="connsiteY47" fmla="*/ 1623 h 10000"/>
                  <a:gd name="connsiteX48" fmla="*/ 913 w 10000"/>
                  <a:gd name="connsiteY48" fmla="*/ 1597 h 10000"/>
                  <a:gd name="connsiteX49" fmla="*/ 754 w 10000"/>
                  <a:gd name="connsiteY49" fmla="*/ 1911 h 10000"/>
                  <a:gd name="connsiteX50" fmla="*/ 714 w 10000"/>
                  <a:gd name="connsiteY50" fmla="*/ 1963 h 10000"/>
                  <a:gd name="connsiteX51" fmla="*/ 555 w 10000"/>
                  <a:gd name="connsiteY51" fmla="*/ 2304 h 10000"/>
                  <a:gd name="connsiteX52" fmla="*/ 794 w 10000"/>
                  <a:gd name="connsiteY52" fmla="*/ 2382 h 10000"/>
                  <a:gd name="connsiteX53" fmla="*/ 476 w 10000"/>
                  <a:gd name="connsiteY53" fmla="*/ 2644 h 10000"/>
                  <a:gd name="connsiteX54" fmla="*/ 79 w 10000"/>
                  <a:gd name="connsiteY54" fmla="*/ 2932 h 10000"/>
                  <a:gd name="connsiteX55" fmla="*/ 0 w 10000"/>
                  <a:gd name="connsiteY55" fmla="*/ 3089 h 10000"/>
                  <a:gd name="connsiteX56" fmla="*/ 199 w 10000"/>
                  <a:gd name="connsiteY56" fmla="*/ 3429 h 10000"/>
                  <a:gd name="connsiteX57" fmla="*/ 0 w 10000"/>
                  <a:gd name="connsiteY57" fmla="*/ 3744 h 10000"/>
                  <a:gd name="connsiteX58" fmla="*/ 40 w 10000"/>
                  <a:gd name="connsiteY58" fmla="*/ 4084 h 10000"/>
                  <a:gd name="connsiteX59" fmla="*/ 159 w 10000"/>
                  <a:gd name="connsiteY59" fmla="*/ 4189 h 10000"/>
                  <a:gd name="connsiteX60" fmla="*/ 397 w 10000"/>
                  <a:gd name="connsiteY60" fmla="*/ 4162 h 10000"/>
                  <a:gd name="connsiteX61" fmla="*/ 873 w 10000"/>
                  <a:gd name="connsiteY61" fmla="*/ 4215 h 10000"/>
                  <a:gd name="connsiteX62" fmla="*/ 1270 w 10000"/>
                  <a:gd name="connsiteY62" fmla="*/ 4110 h 10000"/>
                  <a:gd name="connsiteX63" fmla="*/ 1707 w 10000"/>
                  <a:gd name="connsiteY63" fmla="*/ 4110 h 10000"/>
                  <a:gd name="connsiteX64" fmla="*/ 1984 w 10000"/>
                  <a:gd name="connsiteY64" fmla="*/ 4005 h 10000"/>
                  <a:gd name="connsiteX65" fmla="*/ 2063 w 10000"/>
                  <a:gd name="connsiteY65" fmla="*/ 4031 h 10000"/>
                  <a:gd name="connsiteX66" fmla="*/ 1945 w 10000"/>
                  <a:gd name="connsiteY66" fmla="*/ 4084 h 10000"/>
                  <a:gd name="connsiteX67" fmla="*/ 2222 w 10000"/>
                  <a:gd name="connsiteY67" fmla="*/ 4319 h 10000"/>
                  <a:gd name="connsiteX68" fmla="*/ 2421 w 10000"/>
                  <a:gd name="connsiteY68" fmla="*/ 4267 h 10000"/>
                  <a:gd name="connsiteX69" fmla="*/ 2699 w 10000"/>
                  <a:gd name="connsiteY69" fmla="*/ 4371 h 10000"/>
                  <a:gd name="connsiteX70" fmla="*/ 3055 w 10000"/>
                  <a:gd name="connsiteY70" fmla="*/ 4345 h 10000"/>
                  <a:gd name="connsiteX71" fmla="*/ 3651 w 10000"/>
                  <a:gd name="connsiteY71" fmla="*/ 4425 h 10000"/>
                  <a:gd name="connsiteX72" fmla="*/ 3809 w 10000"/>
                  <a:gd name="connsiteY72" fmla="*/ 4477 h 10000"/>
                  <a:gd name="connsiteX73" fmla="*/ 4365 w 10000"/>
                  <a:gd name="connsiteY73" fmla="*/ 4345 h 10000"/>
                  <a:gd name="connsiteX74" fmla="*/ 4445 w 10000"/>
                  <a:gd name="connsiteY74" fmla="*/ 4425 h 10000"/>
                  <a:gd name="connsiteX75" fmla="*/ 4603 w 10000"/>
                  <a:gd name="connsiteY75" fmla="*/ 4319 h 10000"/>
                  <a:gd name="connsiteX76" fmla="*/ 4683 w 10000"/>
                  <a:gd name="connsiteY76" fmla="*/ 4451 h 10000"/>
                  <a:gd name="connsiteX77" fmla="*/ 5238 w 10000"/>
                  <a:gd name="connsiteY77" fmla="*/ 4293 h 10000"/>
                  <a:gd name="connsiteX78" fmla="*/ 5238 w 10000"/>
                  <a:gd name="connsiteY78" fmla="*/ 4136 h 10000"/>
                  <a:gd name="connsiteX79" fmla="*/ 5357 w 10000"/>
                  <a:gd name="connsiteY79" fmla="*/ 4110 h 10000"/>
                  <a:gd name="connsiteX80" fmla="*/ 5477 w 10000"/>
                  <a:gd name="connsiteY80" fmla="*/ 4162 h 10000"/>
                  <a:gd name="connsiteX81" fmla="*/ 5873 w 10000"/>
                  <a:gd name="connsiteY81" fmla="*/ 4058 h 10000"/>
                  <a:gd name="connsiteX82" fmla="*/ 5953 w 10000"/>
                  <a:gd name="connsiteY82" fmla="*/ 4084 h 10000"/>
                  <a:gd name="connsiteX83" fmla="*/ 6151 w 10000"/>
                  <a:gd name="connsiteY83" fmla="*/ 4555 h 10000"/>
                  <a:gd name="connsiteX84" fmla="*/ 6270 w 10000"/>
                  <a:gd name="connsiteY84" fmla="*/ 4607 h 10000"/>
                  <a:gd name="connsiteX85" fmla="*/ 6548 w 10000"/>
                  <a:gd name="connsiteY85" fmla="*/ 4607 h 10000"/>
                  <a:gd name="connsiteX86" fmla="*/ 6667 w 10000"/>
                  <a:gd name="connsiteY86" fmla="*/ 4817 h 10000"/>
                  <a:gd name="connsiteX87" fmla="*/ 6707 w 10000"/>
                  <a:gd name="connsiteY87" fmla="*/ 4974 h 10000"/>
                  <a:gd name="connsiteX88" fmla="*/ 7500 w 10000"/>
                  <a:gd name="connsiteY88" fmla="*/ 5183 h 10000"/>
                  <a:gd name="connsiteX89" fmla="*/ 7183 w 10000"/>
                  <a:gd name="connsiteY89" fmla="*/ 5602 h 10000"/>
                  <a:gd name="connsiteX90" fmla="*/ 6985 w 10000"/>
                  <a:gd name="connsiteY90" fmla="*/ 5497 h 10000"/>
                  <a:gd name="connsiteX91" fmla="*/ 6429 w 10000"/>
                  <a:gd name="connsiteY91" fmla="*/ 5602 h 10000"/>
                  <a:gd name="connsiteX92" fmla="*/ 6151 w 10000"/>
                  <a:gd name="connsiteY92" fmla="*/ 5288 h 10000"/>
                  <a:gd name="connsiteX93" fmla="*/ 5953 w 10000"/>
                  <a:gd name="connsiteY93" fmla="*/ 5314 h 10000"/>
                  <a:gd name="connsiteX94" fmla="*/ 6111 w 10000"/>
                  <a:gd name="connsiteY94" fmla="*/ 5523 h 10000"/>
                  <a:gd name="connsiteX95" fmla="*/ 6151 w 10000"/>
                  <a:gd name="connsiteY95" fmla="*/ 5681 h 10000"/>
                  <a:gd name="connsiteX96" fmla="*/ 5754 w 10000"/>
                  <a:gd name="connsiteY96" fmla="*/ 5969 h 10000"/>
                  <a:gd name="connsiteX97" fmla="*/ 5675 w 10000"/>
                  <a:gd name="connsiteY97" fmla="*/ 6126 h 10000"/>
                  <a:gd name="connsiteX98" fmla="*/ 5636 w 10000"/>
                  <a:gd name="connsiteY98" fmla="*/ 6256 h 10000"/>
                  <a:gd name="connsiteX99" fmla="*/ 5595 w 10000"/>
                  <a:gd name="connsiteY99" fmla="*/ 6308 h 10000"/>
                  <a:gd name="connsiteX100" fmla="*/ 5516 w 10000"/>
                  <a:gd name="connsiteY100" fmla="*/ 6414 h 10000"/>
                  <a:gd name="connsiteX101" fmla="*/ 5278 w 10000"/>
                  <a:gd name="connsiteY101" fmla="*/ 6492 h 10000"/>
                  <a:gd name="connsiteX102" fmla="*/ 5357 w 10000"/>
                  <a:gd name="connsiteY102" fmla="*/ 6675 h 10000"/>
                  <a:gd name="connsiteX103" fmla="*/ 5317 w 10000"/>
                  <a:gd name="connsiteY103" fmla="*/ 6727 h 10000"/>
                  <a:gd name="connsiteX104" fmla="*/ 5000 w 10000"/>
                  <a:gd name="connsiteY104" fmla="*/ 6885 h 10000"/>
                  <a:gd name="connsiteX105" fmla="*/ 4683 w 10000"/>
                  <a:gd name="connsiteY105" fmla="*/ 6859 h 10000"/>
                  <a:gd name="connsiteX106" fmla="*/ 4961 w 10000"/>
                  <a:gd name="connsiteY106" fmla="*/ 6963 h 10000"/>
                  <a:gd name="connsiteX107" fmla="*/ 4961 w 10000"/>
                  <a:gd name="connsiteY107" fmla="*/ 7277 h 10000"/>
                  <a:gd name="connsiteX108" fmla="*/ 4603 w 10000"/>
                  <a:gd name="connsiteY108" fmla="*/ 7356 h 10000"/>
                  <a:gd name="connsiteX109" fmla="*/ 4524 w 10000"/>
                  <a:gd name="connsiteY109" fmla="*/ 7225 h 10000"/>
                  <a:gd name="connsiteX110" fmla="*/ 4484 w 10000"/>
                  <a:gd name="connsiteY110" fmla="*/ 7121 h 10000"/>
                  <a:gd name="connsiteX111" fmla="*/ 4128 w 10000"/>
                  <a:gd name="connsiteY111" fmla="*/ 7199 h 10000"/>
                  <a:gd name="connsiteX112" fmla="*/ 4286 w 10000"/>
                  <a:gd name="connsiteY112" fmla="*/ 7304 h 10000"/>
                  <a:gd name="connsiteX113" fmla="*/ 4405 w 10000"/>
                  <a:gd name="connsiteY113" fmla="*/ 7408 h 10000"/>
                  <a:gd name="connsiteX114" fmla="*/ 4563 w 10000"/>
                  <a:gd name="connsiteY114" fmla="*/ 7670 h 10000"/>
                  <a:gd name="connsiteX115" fmla="*/ 4762 w 10000"/>
                  <a:gd name="connsiteY115" fmla="*/ 7618 h 10000"/>
                  <a:gd name="connsiteX116" fmla="*/ 4921 w 10000"/>
                  <a:gd name="connsiteY116" fmla="*/ 7827 h 10000"/>
                  <a:gd name="connsiteX117" fmla="*/ 5040 w 10000"/>
                  <a:gd name="connsiteY117" fmla="*/ 7879 h 10000"/>
                  <a:gd name="connsiteX118" fmla="*/ 5317 w 10000"/>
                  <a:gd name="connsiteY118" fmla="*/ 7853 h 10000"/>
                  <a:gd name="connsiteX119" fmla="*/ 5437 w 10000"/>
                  <a:gd name="connsiteY119" fmla="*/ 7984 h 10000"/>
                  <a:gd name="connsiteX120" fmla="*/ 5556 w 10000"/>
                  <a:gd name="connsiteY120" fmla="*/ 8115 h 10000"/>
                  <a:gd name="connsiteX121" fmla="*/ 6111 w 10000"/>
                  <a:gd name="connsiteY121" fmla="*/ 7932 h 10000"/>
                  <a:gd name="connsiteX122" fmla="*/ 6111 w 10000"/>
                  <a:gd name="connsiteY122" fmla="*/ 7853 h 10000"/>
                  <a:gd name="connsiteX123" fmla="*/ 5953 w 10000"/>
                  <a:gd name="connsiteY123" fmla="*/ 7696 h 10000"/>
                  <a:gd name="connsiteX124" fmla="*/ 6151 w 10000"/>
                  <a:gd name="connsiteY124" fmla="*/ 7540 h 10000"/>
                  <a:gd name="connsiteX125" fmla="*/ 6032 w 10000"/>
                  <a:gd name="connsiteY125" fmla="*/ 7356 h 10000"/>
                  <a:gd name="connsiteX126" fmla="*/ 6151 w 10000"/>
                  <a:gd name="connsiteY126" fmla="*/ 7277 h 10000"/>
                  <a:gd name="connsiteX127" fmla="*/ 6310 w 10000"/>
                  <a:gd name="connsiteY127" fmla="*/ 7460 h 10000"/>
                  <a:gd name="connsiteX128" fmla="*/ 6231 w 10000"/>
                  <a:gd name="connsiteY128" fmla="*/ 7566 h 10000"/>
                  <a:gd name="connsiteX129" fmla="*/ 6587 w 10000"/>
                  <a:gd name="connsiteY129" fmla="*/ 7618 h 10000"/>
                  <a:gd name="connsiteX130" fmla="*/ 6746 w 10000"/>
                  <a:gd name="connsiteY130" fmla="*/ 7696 h 10000"/>
                  <a:gd name="connsiteX131" fmla="*/ 6905 w 10000"/>
                  <a:gd name="connsiteY131" fmla="*/ 7906 h 10000"/>
                  <a:gd name="connsiteX132" fmla="*/ 6667 w 10000"/>
                  <a:gd name="connsiteY132" fmla="*/ 8089 h 10000"/>
                  <a:gd name="connsiteX133" fmla="*/ 6270 w 10000"/>
                  <a:gd name="connsiteY133" fmla="*/ 8219 h 10000"/>
                  <a:gd name="connsiteX134" fmla="*/ 6191 w 10000"/>
                  <a:gd name="connsiteY134" fmla="*/ 8377 h 10000"/>
                  <a:gd name="connsiteX135" fmla="*/ 5953 w 10000"/>
                  <a:gd name="connsiteY135" fmla="*/ 8455 h 10000"/>
                  <a:gd name="connsiteX136" fmla="*/ 6071 w 10000"/>
                  <a:gd name="connsiteY136" fmla="*/ 8612 h 10000"/>
                  <a:gd name="connsiteX137" fmla="*/ 6310 w 10000"/>
                  <a:gd name="connsiteY137" fmla="*/ 8612 h 10000"/>
                  <a:gd name="connsiteX138" fmla="*/ 6349 w 10000"/>
                  <a:gd name="connsiteY138" fmla="*/ 8612 h 10000"/>
                  <a:gd name="connsiteX139" fmla="*/ 6508 w 10000"/>
                  <a:gd name="connsiteY139" fmla="*/ 8900 h 10000"/>
                  <a:gd name="connsiteX140" fmla="*/ 6587 w 10000"/>
                  <a:gd name="connsiteY140" fmla="*/ 8612 h 10000"/>
                  <a:gd name="connsiteX141" fmla="*/ 6786 w 10000"/>
                  <a:gd name="connsiteY141" fmla="*/ 8560 h 10000"/>
                  <a:gd name="connsiteX142" fmla="*/ 6985 w 10000"/>
                  <a:gd name="connsiteY142" fmla="*/ 8638 h 10000"/>
                  <a:gd name="connsiteX143" fmla="*/ 6985 w 10000"/>
                  <a:gd name="connsiteY143" fmla="*/ 8665 h 10000"/>
                  <a:gd name="connsiteX144" fmla="*/ 7183 w 10000"/>
                  <a:gd name="connsiteY144" fmla="*/ 8612 h 10000"/>
                  <a:gd name="connsiteX145" fmla="*/ 7302 w 10000"/>
                  <a:gd name="connsiteY145" fmla="*/ 8796 h 10000"/>
                  <a:gd name="connsiteX146" fmla="*/ 6905 w 10000"/>
                  <a:gd name="connsiteY146" fmla="*/ 8691 h 10000"/>
                  <a:gd name="connsiteX147" fmla="*/ 6825 w 10000"/>
                  <a:gd name="connsiteY147" fmla="*/ 8718 h 10000"/>
                  <a:gd name="connsiteX148" fmla="*/ 6786 w 10000"/>
                  <a:gd name="connsiteY148" fmla="*/ 8926 h 10000"/>
                  <a:gd name="connsiteX149" fmla="*/ 6746 w 10000"/>
                  <a:gd name="connsiteY149" fmla="*/ 9058 h 10000"/>
                  <a:gd name="connsiteX150" fmla="*/ 7064 w 10000"/>
                  <a:gd name="connsiteY150" fmla="*/ 9031 h 10000"/>
                  <a:gd name="connsiteX151" fmla="*/ 7144 w 10000"/>
                  <a:gd name="connsiteY151" fmla="*/ 9110 h 10000"/>
                  <a:gd name="connsiteX152" fmla="*/ 7183 w 10000"/>
                  <a:gd name="connsiteY152" fmla="*/ 8953 h 10000"/>
                  <a:gd name="connsiteX153" fmla="*/ 7302 w 10000"/>
                  <a:gd name="connsiteY153" fmla="*/ 8744 h 10000"/>
                  <a:gd name="connsiteX154" fmla="*/ 7579 w 10000"/>
                  <a:gd name="connsiteY154" fmla="*/ 9136 h 10000"/>
                  <a:gd name="connsiteX155" fmla="*/ 7857 w 10000"/>
                  <a:gd name="connsiteY155" fmla="*/ 9188 h 10000"/>
                  <a:gd name="connsiteX156" fmla="*/ 8095 w 10000"/>
                  <a:gd name="connsiteY15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500 w 10000"/>
                  <a:gd name="connsiteY87" fmla="*/ 5183 h 10000"/>
                  <a:gd name="connsiteX88" fmla="*/ 7183 w 10000"/>
                  <a:gd name="connsiteY88" fmla="*/ 5602 h 10000"/>
                  <a:gd name="connsiteX89" fmla="*/ 6985 w 10000"/>
                  <a:gd name="connsiteY89" fmla="*/ 5497 h 10000"/>
                  <a:gd name="connsiteX90" fmla="*/ 6429 w 10000"/>
                  <a:gd name="connsiteY90" fmla="*/ 5602 h 10000"/>
                  <a:gd name="connsiteX91" fmla="*/ 6151 w 10000"/>
                  <a:gd name="connsiteY91" fmla="*/ 5288 h 10000"/>
                  <a:gd name="connsiteX92" fmla="*/ 5953 w 10000"/>
                  <a:gd name="connsiteY92" fmla="*/ 5314 h 10000"/>
                  <a:gd name="connsiteX93" fmla="*/ 6111 w 10000"/>
                  <a:gd name="connsiteY93" fmla="*/ 5523 h 10000"/>
                  <a:gd name="connsiteX94" fmla="*/ 6151 w 10000"/>
                  <a:gd name="connsiteY94" fmla="*/ 5681 h 10000"/>
                  <a:gd name="connsiteX95" fmla="*/ 5754 w 10000"/>
                  <a:gd name="connsiteY95" fmla="*/ 5969 h 10000"/>
                  <a:gd name="connsiteX96" fmla="*/ 5675 w 10000"/>
                  <a:gd name="connsiteY96" fmla="*/ 6126 h 10000"/>
                  <a:gd name="connsiteX97" fmla="*/ 5636 w 10000"/>
                  <a:gd name="connsiteY97" fmla="*/ 6256 h 10000"/>
                  <a:gd name="connsiteX98" fmla="*/ 5595 w 10000"/>
                  <a:gd name="connsiteY98" fmla="*/ 6308 h 10000"/>
                  <a:gd name="connsiteX99" fmla="*/ 5516 w 10000"/>
                  <a:gd name="connsiteY99" fmla="*/ 6414 h 10000"/>
                  <a:gd name="connsiteX100" fmla="*/ 5278 w 10000"/>
                  <a:gd name="connsiteY100" fmla="*/ 6492 h 10000"/>
                  <a:gd name="connsiteX101" fmla="*/ 5357 w 10000"/>
                  <a:gd name="connsiteY101" fmla="*/ 6675 h 10000"/>
                  <a:gd name="connsiteX102" fmla="*/ 5317 w 10000"/>
                  <a:gd name="connsiteY102" fmla="*/ 6727 h 10000"/>
                  <a:gd name="connsiteX103" fmla="*/ 5000 w 10000"/>
                  <a:gd name="connsiteY103" fmla="*/ 6885 h 10000"/>
                  <a:gd name="connsiteX104" fmla="*/ 4683 w 10000"/>
                  <a:gd name="connsiteY104" fmla="*/ 6859 h 10000"/>
                  <a:gd name="connsiteX105" fmla="*/ 4961 w 10000"/>
                  <a:gd name="connsiteY105" fmla="*/ 6963 h 10000"/>
                  <a:gd name="connsiteX106" fmla="*/ 4961 w 10000"/>
                  <a:gd name="connsiteY106" fmla="*/ 7277 h 10000"/>
                  <a:gd name="connsiteX107" fmla="*/ 4603 w 10000"/>
                  <a:gd name="connsiteY107" fmla="*/ 7356 h 10000"/>
                  <a:gd name="connsiteX108" fmla="*/ 4524 w 10000"/>
                  <a:gd name="connsiteY108" fmla="*/ 7225 h 10000"/>
                  <a:gd name="connsiteX109" fmla="*/ 4484 w 10000"/>
                  <a:gd name="connsiteY109" fmla="*/ 7121 h 10000"/>
                  <a:gd name="connsiteX110" fmla="*/ 4128 w 10000"/>
                  <a:gd name="connsiteY110" fmla="*/ 7199 h 10000"/>
                  <a:gd name="connsiteX111" fmla="*/ 4286 w 10000"/>
                  <a:gd name="connsiteY111" fmla="*/ 7304 h 10000"/>
                  <a:gd name="connsiteX112" fmla="*/ 4405 w 10000"/>
                  <a:gd name="connsiteY112" fmla="*/ 7408 h 10000"/>
                  <a:gd name="connsiteX113" fmla="*/ 4563 w 10000"/>
                  <a:gd name="connsiteY113" fmla="*/ 7670 h 10000"/>
                  <a:gd name="connsiteX114" fmla="*/ 4762 w 10000"/>
                  <a:gd name="connsiteY114" fmla="*/ 7618 h 10000"/>
                  <a:gd name="connsiteX115" fmla="*/ 4921 w 10000"/>
                  <a:gd name="connsiteY115" fmla="*/ 7827 h 10000"/>
                  <a:gd name="connsiteX116" fmla="*/ 5040 w 10000"/>
                  <a:gd name="connsiteY116" fmla="*/ 7879 h 10000"/>
                  <a:gd name="connsiteX117" fmla="*/ 5317 w 10000"/>
                  <a:gd name="connsiteY117" fmla="*/ 7853 h 10000"/>
                  <a:gd name="connsiteX118" fmla="*/ 5437 w 10000"/>
                  <a:gd name="connsiteY118" fmla="*/ 7984 h 10000"/>
                  <a:gd name="connsiteX119" fmla="*/ 5556 w 10000"/>
                  <a:gd name="connsiteY119" fmla="*/ 8115 h 10000"/>
                  <a:gd name="connsiteX120" fmla="*/ 6111 w 10000"/>
                  <a:gd name="connsiteY120" fmla="*/ 7932 h 10000"/>
                  <a:gd name="connsiteX121" fmla="*/ 6111 w 10000"/>
                  <a:gd name="connsiteY121" fmla="*/ 7853 h 10000"/>
                  <a:gd name="connsiteX122" fmla="*/ 5953 w 10000"/>
                  <a:gd name="connsiteY122" fmla="*/ 7696 h 10000"/>
                  <a:gd name="connsiteX123" fmla="*/ 6151 w 10000"/>
                  <a:gd name="connsiteY123" fmla="*/ 7540 h 10000"/>
                  <a:gd name="connsiteX124" fmla="*/ 6032 w 10000"/>
                  <a:gd name="connsiteY124" fmla="*/ 7356 h 10000"/>
                  <a:gd name="connsiteX125" fmla="*/ 6151 w 10000"/>
                  <a:gd name="connsiteY125" fmla="*/ 7277 h 10000"/>
                  <a:gd name="connsiteX126" fmla="*/ 6310 w 10000"/>
                  <a:gd name="connsiteY126" fmla="*/ 7460 h 10000"/>
                  <a:gd name="connsiteX127" fmla="*/ 6231 w 10000"/>
                  <a:gd name="connsiteY127" fmla="*/ 7566 h 10000"/>
                  <a:gd name="connsiteX128" fmla="*/ 6587 w 10000"/>
                  <a:gd name="connsiteY128" fmla="*/ 7618 h 10000"/>
                  <a:gd name="connsiteX129" fmla="*/ 6746 w 10000"/>
                  <a:gd name="connsiteY129" fmla="*/ 7696 h 10000"/>
                  <a:gd name="connsiteX130" fmla="*/ 6905 w 10000"/>
                  <a:gd name="connsiteY130" fmla="*/ 7906 h 10000"/>
                  <a:gd name="connsiteX131" fmla="*/ 6667 w 10000"/>
                  <a:gd name="connsiteY131" fmla="*/ 8089 h 10000"/>
                  <a:gd name="connsiteX132" fmla="*/ 6270 w 10000"/>
                  <a:gd name="connsiteY132" fmla="*/ 8219 h 10000"/>
                  <a:gd name="connsiteX133" fmla="*/ 6191 w 10000"/>
                  <a:gd name="connsiteY133" fmla="*/ 8377 h 10000"/>
                  <a:gd name="connsiteX134" fmla="*/ 5953 w 10000"/>
                  <a:gd name="connsiteY134" fmla="*/ 8455 h 10000"/>
                  <a:gd name="connsiteX135" fmla="*/ 6071 w 10000"/>
                  <a:gd name="connsiteY135" fmla="*/ 8612 h 10000"/>
                  <a:gd name="connsiteX136" fmla="*/ 6310 w 10000"/>
                  <a:gd name="connsiteY136" fmla="*/ 8612 h 10000"/>
                  <a:gd name="connsiteX137" fmla="*/ 6349 w 10000"/>
                  <a:gd name="connsiteY137" fmla="*/ 8612 h 10000"/>
                  <a:gd name="connsiteX138" fmla="*/ 6508 w 10000"/>
                  <a:gd name="connsiteY138" fmla="*/ 8900 h 10000"/>
                  <a:gd name="connsiteX139" fmla="*/ 6587 w 10000"/>
                  <a:gd name="connsiteY139" fmla="*/ 8612 h 10000"/>
                  <a:gd name="connsiteX140" fmla="*/ 6786 w 10000"/>
                  <a:gd name="connsiteY140" fmla="*/ 8560 h 10000"/>
                  <a:gd name="connsiteX141" fmla="*/ 6985 w 10000"/>
                  <a:gd name="connsiteY141" fmla="*/ 8638 h 10000"/>
                  <a:gd name="connsiteX142" fmla="*/ 6985 w 10000"/>
                  <a:gd name="connsiteY142" fmla="*/ 8665 h 10000"/>
                  <a:gd name="connsiteX143" fmla="*/ 7183 w 10000"/>
                  <a:gd name="connsiteY143" fmla="*/ 8612 h 10000"/>
                  <a:gd name="connsiteX144" fmla="*/ 7302 w 10000"/>
                  <a:gd name="connsiteY144" fmla="*/ 8796 h 10000"/>
                  <a:gd name="connsiteX145" fmla="*/ 6905 w 10000"/>
                  <a:gd name="connsiteY145" fmla="*/ 8691 h 10000"/>
                  <a:gd name="connsiteX146" fmla="*/ 6825 w 10000"/>
                  <a:gd name="connsiteY146" fmla="*/ 8718 h 10000"/>
                  <a:gd name="connsiteX147" fmla="*/ 6786 w 10000"/>
                  <a:gd name="connsiteY147" fmla="*/ 8926 h 10000"/>
                  <a:gd name="connsiteX148" fmla="*/ 6746 w 10000"/>
                  <a:gd name="connsiteY148" fmla="*/ 9058 h 10000"/>
                  <a:gd name="connsiteX149" fmla="*/ 7064 w 10000"/>
                  <a:gd name="connsiteY149" fmla="*/ 9031 h 10000"/>
                  <a:gd name="connsiteX150" fmla="*/ 7144 w 10000"/>
                  <a:gd name="connsiteY150" fmla="*/ 9110 h 10000"/>
                  <a:gd name="connsiteX151" fmla="*/ 7183 w 10000"/>
                  <a:gd name="connsiteY151" fmla="*/ 8953 h 10000"/>
                  <a:gd name="connsiteX152" fmla="*/ 7302 w 10000"/>
                  <a:gd name="connsiteY152" fmla="*/ 8744 h 10000"/>
                  <a:gd name="connsiteX153" fmla="*/ 7579 w 10000"/>
                  <a:gd name="connsiteY153" fmla="*/ 9136 h 10000"/>
                  <a:gd name="connsiteX154" fmla="*/ 7857 w 10000"/>
                  <a:gd name="connsiteY154" fmla="*/ 9188 h 10000"/>
                  <a:gd name="connsiteX155" fmla="*/ 8095 w 10000"/>
                  <a:gd name="connsiteY15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183 w 10000"/>
                  <a:gd name="connsiteY87" fmla="*/ 5602 h 10000"/>
                  <a:gd name="connsiteX88" fmla="*/ 6985 w 10000"/>
                  <a:gd name="connsiteY88" fmla="*/ 5497 h 10000"/>
                  <a:gd name="connsiteX89" fmla="*/ 6429 w 10000"/>
                  <a:gd name="connsiteY89" fmla="*/ 5602 h 10000"/>
                  <a:gd name="connsiteX90" fmla="*/ 6151 w 10000"/>
                  <a:gd name="connsiteY90" fmla="*/ 5288 h 10000"/>
                  <a:gd name="connsiteX91" fmla="*/ 5953 w 10000"/>
                  <a:gd name="connsiteY91" fmla="*/ 5314 h 10000"/>
                  <a:gd name="connsiteX92" fmla="*/ 6111 w 10000"/>
                  <a:gd name="connsiteY92" fmla="*/ 5523 h 10000"/>
                  <a:gd name="connsiteX93" fmla="*/ 6151 w 10000"/>
                  <a:gd name="connsiteY93" fmla="*/ 5681 h 10000"/>
                  <a:gd name="connsiteX94" fmla="*/ 5754 w 10000"/>
                  <a:gd name="connsiteY94" fmla="*/ 5969 h 10000"/>
                  <a:gd name="connsiteX95" fmla="*/ 5675 w 10000"/>
                  <a:gd name="connsiteY95" fmla="*/ 6126 h 10000"/>
                  <a:gd name="connsiteX96" fmla="*/ 5636 w 10000"/>
                  <a:gd name="connsiteY96" fmla="*/ 6256 h 10000"/>
                  <a:gd name="connsiteX97" fmla="*/ 5595 w 10000"/>
                  <a:gd name="connsiteY97" fmla="*/ 6308 h 10000"/>
                  <a:gd name="connsiteX98" fmla="*/ 5516 w 10000"/>
                  <a:gd name="connsiteY98" fmla="*/ 6414 h 10000"/>
                  <a:gd name="connsiteX99" fmla="*/ 5278 w 10000"/>
                  <a:gd name="connsiteY99" fmla="*/ 6492 h 10000"/>
                  <a:gd name="connsiteX100" fmla="*/ 5357 w 10000"/>
                  <a:gd name="connsiteY100" fmla="*/ 6675 h 10000"/>
                  <a:gd name="connsiteX101" fmla="*/ 5317 w 10000"/>
                  <a:gd name="connsiteY101" fmla="*/ 6727 h 10000"/>
                  <a:gd name="connsiteX102" fmla="*/ 5000 w 10000"/>
                  <a:gd name="connsiteY102" fmla="*/ 6885 h 10000"/>
                  <a:gd name="connsiteX103" fmla="*/ 4683 w 10000"/>
                  <a:gd name="connsiteY103" fmla="*/ 6859 h 10000"/>
                  <a:gd name="connsiteX104" fmla="*/ 4961 w 10000"/>
                  <a:gd name="connsiteY104" fmla="*/ 6963 h 10000"/>
                  <a:gd name="connsiteX105" fmla="*/ 4961 w 10000"/>
                  <a:gd name="connsiteY105" fmla="*/ 7277 h 10000"/>
                  <a:gd name="connsiteX106" fmla="*/ 4603 w 10000"/>
                  <a:gd name="connsiteY106" fmla="*/ 7356 h 10000"/>
                  <a:gd name="connsiteX107" fmla="*/ 4524 w 10000"/>
                  <a:gd name="connsiteY107" fmla="*/ 7225 h 10000"/>
                  <a:gd name="connsiteX108" fmla="*/ 4484 w 10000"/>
                  <a:gd name="connsiteY108" fmla="*/ 7121 h 10000"/>
                  <a:gd name="connsiteX109" fmla="*/ 4128 w 10000"/>
                  <a:gd name="connsiteY109" fmla="*/ 7199 h 10000"/>
                  <a:gd name="connsiteX110" fmla="*/ 4286 w 10000"/>
                  <a:gd name="connsiteY110" fmla="*/ 7304 h 10000"/>
                  <a:gd name="connsiteX111" fmla="*/ 4405 w 10000"/>
                  <a:gd name="connsiteY111" fmla="*/ 7408 h 10000"/>
                  <a:gd name="connsiteX112" fmla="*/ 4563 w 10000"/>
                  <a:gd name="connsiteY112" fmla="*/ 7670 h 10000"/>
                  <a:gd name="connsiteX113" fmla="*/ 4762 w 10000"/>
                  <a:gd name="connsiteY113" fmla="*/ 7618 h 10000"/>
                  <a:gd name="connsiteX114" fmla="*/ 4921 w 10000"/>
                  <a:gd name="connsiteY114" fmla="*/ 7827 h 10000"/>
                  <a:gd name="connsiteX115" fmla="*/ 5040 w 10000"/>
                  <a:gd name="connsiteY115" fmla="*/ 7879 h 10000"/>
                  <a:gd name="connsiteX116" fmla="*/ 5317 w 10000"/>
                  <a:gd name="connsiteY116" fmla="*/ 7853 h 10000"/>
                  <a:gd name="connsiteX117" fmla="*/ 5437 w 10000"/>
                  <a:gd name="connsiteY117" fmla="*/ 7984 h 10000"/>
                  <a:gd name="connsiteX118" fmla="*/ 5556 w 10000"/>
                  <a:gd name="connsiteY118" fmla="*/ 8115 h 10000"/>
                  <a:gd name="connsiteX119" fmla="*/ 6111 w 10000"/>
                  <a:gd name="connsiteY119" fmla="*/ 7932 h 10000"/>
                  <a:gd name="connsiteX120" fmla="*/ 6111 w 10000"/>
                  <a:gd name="connsiteY120" fmla="*/ 7853 h 10000"/>
                  <a:gd name="connsiteX121" fmla="*/ 5953 w 10000"/>
                  <a:gd name="connsiteY121" fmla="*/ 7696 h 10000"/>
                  <a:gd name="connsiteX122" fmla="*/ 6151 w 10000"/>
                  <a:gd name="connsiteY122" fmla="*/ 7540 h 10000"/>
                  <a:gd name="connsiteX123" fmla="*/ 6032 w 10000"/>
                  <a:gd name="connsiteY123" fmla="*/ 7356 h 10000"/>
                  <a:gd name="connsiteX124" fmla="*/ 6151 w 10000"/>
                  <a:gd name="connsiteY124" fmla="*/ 7277 h 10000"/>
                  <a:gd name="connsiteX125" fmla="*/ 6310 w 10000"/>
                  <a:gd name="connsiteY125" fmla="*/ 7460 h 10000"/>
                  <a:gd name="connsiteX126" fmla="*/ 6231 w 10000"/>
                  <a:gd name="connsiteY126" fmla="*/ 7566 h 10000"/>
                  <a:gd name="connsiteX127" fmla="*/ 6587 w 10000"/>
                  <a:gd name="connsiteY127" fmla="*/ 7618 h 10000"/>
                  <a:gd name="connsiteX128" fmla="*/ 6746 w 10000"/>
                  <a:gd name="connsiteY128" fmla="*/ 7696 h 10000"/>
                  <a:gd name="connsiteX129" fmla="*/ 6905 w 10000"/>
                  <a:gd name="connsiteY129" fmla="*/ 7906 h 10000"/>
                  <a:gd name="connsiteX130" fmla="*/ 6667 w 10000"/>
                  <a:gd name="connsiteY130" fmla="*/ 8089 h 10000"/>
                  <a:gd name="connsiteX131" fmla="*/ 6270 w 10000"/>
                  <a:gd name="connsiteY131" fmla="*/ 8219 h 10000"/>
                  <a:gd name="connsiteX132" fmla="*/ 6191 w 10000"/>
                  <a:gd name="connsiteY132" fmla="*/ 8377 h 10000"/>
                  <a:gd name="connsiteX133" fmla="*/ 5953 w 10000"/>
                  <a:gd name="connsiteY133" fmla="*/ 8455 h 10000"/>
                  <a:gd name="connsiteX134" fmla="*/ 6071 w 10000"/>
                  <a:gd name="connsiteY134" fmla="*/ 8612 h 10000"/>
                  <a:gd name="connsiteX135" fmla="*/ 6310 w 10000"/>
                  <a:gd name="connsiteY135" fmla="*/ 8612 h 10000"/>
                  <a:gd name="connsiteX136" fmla="*/ 6349 w 10000"/>
                  <a:gd name="connsiteY136" fmla="*/ 8612 h 10000"/>
                  <a:gd name="connsiteX137" fmla="*/ 6508 w 10000"/>
                  <a:gd name="connsiteY137" fmla="*/ 8900 h 10000"/>
                  <a:gd name="connsiteX138" fmla="*/ 6587 w 10000"/>
                  <a:gd name="connsiteY138" fmla="*/ 8612 h 10000"/>
                  <a:gd name="connsiteX139" fmla="*/ 6786 w 10000"/>
                  <a:gd name="connsiteY139" fmla="*/ 8560 h 10000"/>
                  <a:gd name="connsiteX140" fmla="*/ 6985 w 10000"/>
                  <a:gd name="connsiteY140" fmla="*/ 8638 h 10000"/>
                  <a:gd name="connsiteX141" fmla="*/ 6985 w 10000"/>
                  <a:gd name="connsiteY141" fmla="*/ 8665 h 10000"/>
                  <a:gd name="connsiteX142" fmla="*/ 7183 w 10000"/>
                  <a:gd name="connsiteY142" fmla="*/ 8612 h 10000"/>
                  <a:gd name="connsiteX143" fmla="*/ 7302 w 10000"/>
                  <a:gd name="connsiteY143" fmla="*/ 8796 h 10000"/>
                  <a:gd name="connsiteX144" fmla="*/ 6905 w 10000"/>
                  <a:gd name="connsiteY144" fmla="*/ 8691 h 10000"/>
                  <a:gd name="connsiteX145" fmla="*/ 6825 w 10000"/>
                  <a:gd name="connsiteY145" fmla="*/ 8718 h 10000"/>
                  <a:gd name="connsiteX146" fmla="*/ 6786 w 10000"/>
                  <a:gd name="connsiteY146" fmla="*/ 8926 h 10000"/>
                  <a:gd name="connsiteX147" fmla="*/ 6746 w 10000"/>
                  <a:gd name="connsiteY147" fmla="*/ 9058 h 10000"/>
                  <a:gd name="connsiteX148" fmla="*/ 7064 w 10000"/>
                  <a:gd name="connsiteY148" fmla="*/ 9031 h 10000"/>
                  <a:gd name="connsiteX149" fmla="*/ 7144 w 10000"/>
                  <a:gd name="connsiteY149" fmla="*/ 9110 h 10000"/>
                  <a:gd name="connsiteX150" fmla="*/ 7183 w 10000"/>
                  <a:gd name="connsiteY150" fmla="*/ 8953 h 10000"/>
                  <a:gd name="connsiteX151" fmla="*/ 7302 w 10000"/>
                  <a:gd name="connsiteY151" fmla="*/ 8744 h 10000"/>
                  <a:gd name="connsiteX152" fmla="*/ 7579 w 10000"/>
                  <a:gd name="connsiteY152" fmla="*/ 9136 h 10000"/>
                  <a:gd name="connsiteX153" fmla="*/ 7857 w 10000"/>
                  <a:gd name="connsiteY153" fmla="*/ 9188 h 10000"/>
                  <a:gd name="connsiteX154" fmla="*/ 8095 w 10000"/>
                  <a:gd name="connsiteY15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6746 w 10000"/>
                  <a:gd name="connsiteY11" fmla="*/ 4189 h 10000"/>
                  <a:gd name="connsiteX12" fmla="*/ 6469 w 10000"/>
                  <a:gd name="connsiteY12" fmla="*/ 4267 h 10000"/>
                  <a:gd name="connsiteX13" fmla="*/ 6151 w 10000"/>
                  <a:gd name="connsiteY13" fmla="*/ 3900 h 10000"/>
                  <a:gd name="connsiteX14" fmla="*/ 5833 w 10000"/>
                  <a:gd name="connsiteY14" fmla="*/ 3900 h 10000"/>
                  <a:gd name="connsiteX15" fmla="*/ 5516 w 10000"/>
                  <a:gd name="connsiteY15" fmla="*/ 4005 h 10000"/>
                  <a:gd name="connsiteX16" fmla="*/ 5159 w 10000"/>
                  <a:gd name="connsiteY16" fmla="*/ 3979 h 10000"/>
                  <a:gd name="connsiteX17" fmla="*/ 5159 w 10000"/>
                  <a:gd name="connsiteY17" fmla="*/ 3482 h 10000"/>
                  <a:gd name="connsiteX18" fmla="*/ 5357 w 10000"/>
                  <a:gd name="connsiteY18" fmla="*/ 3455 h 10000"/>
                  <a:gd name="connsiteX19" fmla="*/ 5238 w 10000"/>
                  <a:gd name="connsiteY19" fmla="*/ 3325 h 10000"/>
                  <a:gd name="connsiteX20" fmla="*/ 5238 w 10000"/>
                  <a:gd name="connsiteY20" fmla="*/ 3115 h 10000"/>
                  <a:gd name="connsiteX21" fmla="*/ 5278 w 10000"/>
                  <a:gd name="connsiteY21" fmla="*/ 2985 h 10000"/>
                  <a:gd name="connsiteX22" fmla="*/ 4882 w 10000"/>
                  <a:gd name="connsiteY22" fmla="*/ 2775 h 10000"/>
                  <a:gd name="connsiteX23" fmla="*/ 4484 w 10000"/>
                  <a:gd name="connsiteY23" fmla="*/ 2540 h 10000"/>
                  <a:gd name="connsiteX24" fmla="*/ 4286 w 10000"/>
                  <a:gd name="connsiteY24" fmla="*/ 2382 h 10000"/>
                  <a:gd name="connsiteX25" fmla="*/ 4008 w 10000"/>
                  <a:gd name="connsiteY25" fmla="*/ 2330 h 10000"/>
                  <a:gd name="connsiteX26" fmla="*/ 3691 w 10000"/>
                  <a:gd name="connsiteY26" fmla="*/ 2356 h 10000"/>
                  <a:gd name="connsiteX27" fmla="*/ 3373 w 10000"/>
                  <a:gd name="connsiteY27" fmla="*/ 2278 h 10000"/>
                  <a:gd name="connsiteX28" fmla="*/ 2976 w 10000"/>
                  <a:gd name="connsiteY28" fmla="*/ 1649 h 10000"/>
                  <a:gd name="connsiteX29" fmla="*/ 2857 w 10000"/>
                  <a:gd name="connsiteY29" fmla="*/ 1492 h 10000"/>
                  <a:gd name="connsiteX30" fmla="*/ 2738 w 10000"/>
                  <a:gd name="connsiteY30" fmla="*/ 1126 h 10000"/>
                  <a:gd name="connsiteX31" fmla="*/ 2579 w 10000"/>
                  <a:gd name="connsiteY31" fmla="*/ 785 h 10000"/>
                  <a:gd name="connsiteX32" fmla="*/ 2103 w 10000"/>
                  <a:gd name="connsiteY32" fmla="*/ 549 h 10000"/>
                  <a:gd name="connsiteX33" fmla="*/ 1825 w 10000"/>
                  <a:gd name="connsiteY33" fmla="*/ 52 h 10000"/>
                  <a:gd name="connsiteX34" fmla="*/ 1468 w 10000"/>
                  <a:gd name="connsiteY34" fmla="*/ 52 h 10000"/>
                  <a:gd name="connsiteX35" fmla="*/ 1309 w 10000"/>
                  <a:gd name="connsiteY35" fmla="*/ 157 h 10000"/>
                  <a:gd name="connsiteX36" fmla="*/ 1270 w 10000"/>
                  <a:gd name="connsiteY36" fmla="*/ 0 h 10000"/>
                  <a:gd name="connsiteX37" fmla="*/ 754 w 10000"/>
                  <a:gd name="connsiteY37" fmla="*/ 104 h 10000"/>
                  <a:gd name="connsiteX38" fmla="*/ 1309 w 10000"/>
                  <a:gd name="connsiteY38" fmla="*/ 210 h 10000"/>
                  <a:gd name="connsiteX39" fmla="*/ 1270 w 10000"/>
                  <a:gd name="connsiteY39" fmla="*/ 445 h 10000"/>
                  <a:gd name="connsiteX40" fmla="*/ 1389 w 10000"/>
                  <a:gd name="connsiteY40" fmla="*/ 759 h 10000"/>
                  <a:gd name="connsiteX41" fmla="*/ 1508 w 10000"/>
                  <a:gd name="connsiteY41" fmla="*/ 942 h 10000"/>
                  <a:gd name="connsiteX42" fmla="*/ 1309 w 10000"/>
                  <a:gd name="connsiteY42" fmla="*/ 1282 h 10000"/>
                  <a:gd name="connsiteX43" fmla="*/ 1151 w 10000"/>
                  <a:gd name="connsiteY43" fmla="*/ 1282 h 10000"/>
                  <a:gd name="connsiteX44" fmla="*/ 992 w 10000"/>
                  <a:gd name="connsiteY44" fmla="*/ 1518 h 10000"/>
                  <a:gd name="connsiteX45" fmla="*/ 1270 w 10000"/>
                  <a:gd name="connsiteY45" fmla="*/ 1623 h 10000"/>
                  <a:gd name="connsiteX46" fmla="*/ 913 w 10000"/>
                  <a:gd name="connsiteY46" fmla="*/ 1597 h 10000"/>
                  <a:gd name="connsiteX47" fmla="*/ 754 w 10000"/>
                  <a:gd name="connsiteY47" fmla="*/ 1911 h 10000"/>
                  <a:gd name="connsiteX48" fmla="*/ 714 w 10000"/>
                  <a:gd name="connsiteY48" fmla="*/ 1963 h 10000"/>
                  <a:gd name="connsiteX49" fmla="*/ 555 w 10000"/>
                  <a:gd name="connsiteY49" fmla="*/ 2304 h 10000"/>
                  <a:gd name="connsiteX50" fmla="*/ 794 w 10000"/>
                  <a:gd name="connsiteY50" fmla="*/ 2382 h 10000"/>
                  <a:gd name="connsiteX51" fmla="*/ 476 w 10000"/>
                  <a:gd name="connsiteY51" fmla="*/ 2644 h 10000"/>
                  <a:gd name="connsiteX52" fmla="*/ 79 w 10000"/>
                  <a:gd name="connsiteY52" fmla="*/ 2932 h 10000"/>
                  <a:gd name="connsiteX53" fmla="*/ 0 w 10000"/>
                  <a:gd name="connsiteY53" fmla="*/ 3089 h 10000"/>
                  <a:gd name="connsiteX54" fmla="*/ 199 w 10000"/>
                  <a:gd name="connsiteY54" fmla="*/ 3429 h 10000"/>
                  <a:gd name="connsiteX55" fmla="*/ 0 w 10000"/>
                  <a:gd name="connsiteY55" fmla="*/ 3744 h 10000"/>
                  <a:gd name="connsiteX56" fmla="*/ 40 w 10000"/>
                  <a:gd name="connsiteY56" fmla="*/ 4084 h 10000"/>
                  <a:gd name="connsiteX57" fmla="*/ 159 w 10000"/>
                  <a:gd name="connsiteY57" fmla="*/ 4189 h 10000"/>
                  <a:gd name="connsiteX58" fmla="*/ 397 w 10000"/>
                  <a:gd name="connsiteY58" fmla="*/ 4162 h 10000"/>
                  <a:gd name="connsiteX59" fmla="*/ 873 w 10000"/>
                  <a:gd name="connsiteY59" fmla="*/ 4215 h 10000"/>
                  <a:gd name="connsiteX60" fmla="*/ 1270 w 10000"/>
                  <a:gd name="connsiteY60" fmla="*/ 4110 h 10000"/>
                  <a:gd name="connsiteX61" fmla="*/ 1707 w 10000"/>
                  <a:gd name="connsiteY61" fmla="*/ 4110 h 10000"/>
                  <a:gd name="connsiteX62" fmla="*/ 1984 w 10000"/>
                  <a:gd name="connsiteY62" fmla="*/ 4005 h 10000"/>
                  <a:gd name="connsiteX63" fmla="*/ 2063 w 10000"/>
                  <a:gd name="connsiteY63" fmla="*/ 4031 h 10000"/>
                  <a:gd name="connsiteX64" fmla="*/ 1945 w 10000"/>
                  <a:gd name="connsiteY64" fmla="*/ 4084 h 10000"/>
                  <a:gd name="connsiteX65" fmla="*/ 2222 w 10000"/>
                  <a:gd name="connsiteY65" fmla="*/ 4319 h 10000"/>
                  <a:gd name="connsiteX66" fmla="*/ 2421 w 10000"/>
                  <a:gd name="connsiteY66" fmla="*/ 4267 h 10000"/>
                  <a:gd name="connsiteX67" fmla="*/ 2699 w 10000"/>
                  <a:gd name="connsiteY67" fmla="*/ 4371 h 10000"/>
                  <a:gd name="connsiteX68" fmla="*/ 3055 w 10000"/>
                  <a:gd name="connsiteY68" fmla="*/ 4345 h 10000"/>
                  <a:gd name="connsiteX69" fmla="*/ 3651 w 10000"/>
                  <a:gd name="connsiteY69" fmla="*/ 4425 h 10000"/>
                  <a:gd name="connsiteX70" fmla="*/ 3809 w 10000"/>
                  <a:gd name="connsiteY70" fmla="*/ 4477 h 10000"/>
                  <a:gd name="connsiteX71" fmla="*/ 4365 w 10000"/>
                  <a:gd name="connsiteY71" fmla="*/ 4345 h 10000"/>
                  <a:gd name="connsiteX72" fmla="*/ 4445 w 10000"/>
                  <a:gd name="connsiteY72" fmla="*/ 4425 h 10000"/>
                  <a:gd name="connsiteX73" fmla="*/ 4603 w 10000"/>
                  <a:gd name="connsiteY73" fmla="*/ 4319 h 10000"/>
                  <a:gd name="connsiteX74" fmla="*/ 4683 w 10000"/>
                  <a:gd name="connsiteY74" fmla="*/ 4451 h 10000"/>
                  <a:gd name="connsiteX75" fmla="*/ 5238 w 10000"/>
                  <a:gd name="connsiteY75" fmla="*/ 4293 h 10000"/>
                  <a:gd name="connsiteX76" fmla="*/ 5238 w 10000"/>
                  <a:gd name="connsiteY76" fmla="*/ 4136 h 10000"/>
                  <a:gd name="connsiteX77" fmla="*/ 5357 w 10000"/>
                  <a:gd name="connsiteY77" fmla="*/ 4110 h 10000"/>
                  <a:gd name="connsiteX78" fmla="*/ 5477 w 10000"/>
                  <a:gd name="connsiteY78" fmla="*/ 4162 h 10000"/>
                  <a:gd name="connsiteX79" fmla="*/ 5873 w 10000"/>
                  <a:gd name="connsiteY79" fmla="*/ 4058 h 10000"/>
                  <a:gd name="connsiteX80" fmla="*/ 5953 w 10000"/>
                  <a:gd name="connsiteY80" fmla="*/ 4084 h 10000"/>
                  <a:gd name="connsiteX81" fmla="*/ 6151 w 10000"/>
                  <a:gd name="connsiteY81" fmla="*/ 4555 h 10000"/>
                  <a:gd name="connsiteX82" fmla="*/ 6270 w 10000"/>
                  <a:gd name="connsiteY82" fmla="*/ 4607 h 10000"/>
                  <a:gd name="connsiteX83" fmla="*/ 6548 w 10000"/>
                  <a:gd name="connsiteY83" fmla="*/ 4607 h 10000"/>
                  <a:gd name="connsiteX84" fmla="*/ 6667 w 10000"/>
                  <a:gd name="connsiteY84" fmla="*/ 4817 h 10000"/>
                  <a:gd name="connsiteX85" fmla="*/ 6707 w 10000"/>
                  <a:gd name="connsiteY85" fmla="*/ 4974 h 10000"/>
                  <a:gd name="connsiteX86" fmla="*/ 7183 w 10000"/>
                  <a:gd name="connsiteY86" fmla="*/ 5602 h 10000"/>
                  <a:gd name="connsiteX87" fmla="*/ 6985 w 10000"/>
                  <a:gd name="connsiteY87" fmla="*/ 5497 h 10000"/>
                  <a:gd name="connsiteX88" fmla="*/ 6429 w 10000"/>
                  <a:gd name="connsiteY88" fmla="*/ 5602 h 10000"/>
                  <a:gd name="connsiteX89" fmla="*/ 6151 w 10000"/>
                  <a:gd name="connsiteY89" fmla="*/ 5288 h 10000"/>
                  <a:gd name="connsiteX90" fmla="*/ 5953 w 10000"/>
                  <a:gd name="connsiteY90" fmla="*/ 5314 h 10000"/>
                  <a:gd name="connsiteX91" fmla="*/ 6111 w 10000"/>
                  <a:gd name="connsiteY91" fmla="*/ 5523 h 10000"/>
                  <a:gd name="connsiteX92" fmla="*/ 6151 w 10000"/>
                  <a:gd name="connsiteY92" fmla="*/ 5681 h 10000"/>
                  <a:gd name="connsiteX93" fmla="*/ 5754 w 10000"/>
                  <a:gd name="connsiteY93" fmla="*/ 5969 h 10000"/>
                  <a:gd name="connsiteX94" fmla="*/ 5675 w 10000"/>
                  <a:gd name="connsiteY94" fmla="*/ 6126 h 10000"/>
                  <a:gd name="connsiteX95" fmla="*/ 5636 w 10000"/>
                  <a:gd name="connsiteY95" fmla="*/ 6256 h 10000"/>
                  <a:gd name="connsiteX96" fmla="*/ 5595 w 10000"/>
                  <a:gd name="connsiteY96" fmla="*/ 6308 h 10000"/>
                  <a:gd name="connsiteX97" fmla="*/ 5516 w 10000"/>
                  <a:gd name="connsiteY97" fmla="*/ 6414 h 10000"/>
                  <a:gd name="connsiteX98" fmla="*/ 5278 w 10000"/>
                  <a:gd name="connsiteY98" fmla="*/ 6492 h 10000"/>
                  <a:gd name="connsiteX99" fmla="*/ 5357 w 10000"/>
                  <a:gd name="connsiteY99" fmla="*/ 6675 h 10000"/>
                  <a:gd name="connsiteX100" fmla="*/ 5317 w 10000"/>
                  <a:gd name="connsiteY100" fmla="*/ 6727 h 10000"/>
                  <a:gd name="connsiteX101" fmla="*/ 5000 w 10000"/>
                  <a:gd name="connsiteY101" fmla="*/ 6885 h 10000"/>
                  <a:gd name="connsiteX102" fmla="*/ 4683 w 10000"/>
                  <a:gd name="connsiteY102" fmla="*/ 6859 h 10000"/>
                  <a:gd name="connsiteX103" fmla="*/ 4961 w 10000"/>
                  <a:gd name="connsiteY103" fmla="*/ 6963 h 10000"/>
                  <a:gd name="connsiteX104" fmla="*/ 4961 w 10000"/>
                  <a:gd name="connsiteY104" fmla="*/ 7277 h 10000"/>
                  <a:gd name="connsiteX105" fmla="*/ 4603 w 10000"/>
                  <a:gd name="connsiteY105" fmla="*/ 7356 h 10000"/>
                  <a:gd name="connsiteX106" fmla="*/ 4524 w 10000"/>
                  <a:gd name="connsiteY106" fmla="*/ 7225 h 10000"/>
                  <a:gd name="connsiteX107" fmla="*/ 4484 w 10000"/>
                  <a:gd name="connsiteY107" fmla="*/ 7121 h 10000"/>
                  <a:gd name="connsiteX108" fmla="*/ 4128 w 10000"/>
                  <a:gd name="connsiteY108" fmla="*/ 7199 h 10000"/>
                  <a:gd name="connsiteX109" fmla="*/ 4286 w 10000"/>
                  <a:gd name="connsiteY109" fmla="*/ 7304 h 10000"/>
                  <a:gd name="connsiteX110" fmla="*/ 4405 w 10000"/>
                  <a:gd name="connsiteY110" fmla="*/ 7408 h 10000"/>
                  <a:gd name="connsiteX111" fmla="*/ 4563 w 10000"/>
                  <a:gd name="connsiteY111" fmla="*/ 7670 h 10000"/>
                  <a:gd name="connsiteX112" fmla="*/ 4762 w 10000"/>
                  <a:gd name="connsiteY112" fmla="*/ 7618 h 10000"/>
                  <a:gd name="connsiteX113" fmla="*/ 4921 w 10000"/>
                  <a:gd name="connsiteY113" fmla="*/ 7827 h 10000"/>
                  <a:gd name="connsiteX114" fmla="*/ 5040 w 10000"/>
                  <a:gd name="connsiteY114" fmla="*/ 7879 h 10000"/>
                  <a:gd name="connsiteX115" fmla="*/ 5317 w 10000"/>
                  <a:gd name="connsiteY115" fmla="*/ 7853 h 10000"/>
                  <a:gd name="connsiteX116" fmla="*/ 5437 w 10000"/>
                  <a:gd name="connsiteY116" fmla="*/ 7984 h 10000"/>
                  <a:gd name="connsiteX117" fmla="*/ 5556 w 10000"/>
                  <a:gd name="connsiteY117" fmla="*/ 8115 h 10000"/>
                  <a:gd name="connsiteX118" fmla="*/ 6111 w 10000"/>
                  <a:gd name="connsiteY118" fmla="*/ 7932 h 10000"/>
                  <a:gd name="connsiteX119" fmla="*/ 6111 w 10000"/>
                  <a:gd name="connsiteY119" fmla="*/ 7853 h 10000"/>
                  <a:gd name="connsiteX120" fmla="*/ 5953 w 10000"/>
                  <a:gd name="connsiteY120" fmla="*/ 7696 h 10000"/>
                  <a:gd name="connsiteX121" fmla="*/ 6151 w 10000"/>
                  <a:gd name="connsiteY121" fmla="*/ 7540 h 10000"/>
                  <a:gd name="connsiteX122" fmla="*/ 6032 w 10000"/>
                  <a:gd name="connsiteY122" fmla="*/ 7356 h 10000"/>
                  <a:gd name="connsiteX123" fmla="*/ 6151 w 10000"/>
                  <a:gd name="connsiteY123" fmla="*/ 7277 h 10000"/>
                  <a:gd name="connsiteX124" fmla="*/ 6310 w 10000"/>
                  <a:gd name="connsiteY124" fmla="*/ 7460 h 10000"/>
                  <a:gd name="connsiteX125" fmla="*/ 6231 w 10000"/>
                  <a:gd name="connsiteY125" fmla="*/ 7566 h 10000"/>
                  <a:gd name="connsiteX126" fmla="*/ 6587 w 10000"/>
                  <a:gd name="connsiteY126" fmla="*/ 7618 h 10000"/>
                  <a:gd name="connsiteX127" fmla="*/ 6746 w 10000"/>
                  <a:gd name="connsiteY127" fmla="*/ 7696 h 10000"/>
                  <a:gd name="connsiteX128" fmla="*/ 6905 w 10000"/>
                  <a:gd name="connsiteY128" fmla="*/ 7906 h 10000"/>
                  <a:gd name="connsiteX129" fmla="*/ 6667 w 10000"/>
                  <a:gd name="connsiteY129" fmla="*/ 8089 h 10000"/>
                  <a:gd name="connsiteX130" fmla="*/ 6270 w 10000"/>
                  <a:gd name="connsiteY130" fmla="*/ 8219 h 10000"/>
                  <a:gd name="connsiteX131" fmla="*/ 6191 w 10000"/>
                  <a:gd name="connsiteY131" fmla="*/ 8377 h 10000"/>
                  <a:gd name="connsiteX132" fmla="*/ 5953 w 10000"/>
                  <a:gd name="connsiteY132" fmla="*/ 8455 h 10000"/>
                  <a:gd name="connsiteX133" fmla="*/ 6071 w 10000"/>
                  <a:gd name="connsiteY133" fmla="*/ 8612 h 10000"/>
                  <a:gd name="connsiteX134" fmla="*/ 6310 w 10000"/>
                  <a:gd name="connsiteY134" fmla="*/ 8612 h 10000"/>
                  <a:gd name="connsiteX135" fmla="*/ 6349 w 10000"/>
                  <a:gd name="connsiteY135" fmla="*/ 8612 h 10000"/>
                  <a:gd name="connsiteX136" fmla="*/ 6508 w 10000"/>
                  <a:gd name="connsiteY136" fmla="*/ 8900 h 10000"/>
                  <a:gd name="connsiteX137" fmla="*/ 6587 w 10000"/>
                  <a:gd name="connsiteY137" fmla="*/ 8612 h 10000"/>
                  <a:gd name="connsiteX138" fmla="*/ 6786 w 10000"/>
                  <a:gd name="connsiteY138" fmla="*/ 8560 h 10000"/>
                  <a:gd name="connsiteX139" fmla="*/ 6985 w 10000"/>
                  <a:gd name="connsiteY139" fmla="*/ 8638 h 10000"/>
                  <a:gd name="connsiteX140" fmla="*/ 6985 w 10000"/>
                  <a:gd name="connsiteY140" fmla="*/ 8665 h 10000"/>
                  <a:gd name="connsiteX141" fmla="*/ 7183 w 10000"/>
                  <a:gd name="connsiteY141" fmla="*/ 8612 h 10000"/>
                  <a:gd name="connsiteX142" fmla="*/ 7302 w 10000"/>
                  <a:gd name="connsiteY142" fmla="*/ 8796 h 10000"/>
                  <a:gd name="connsiteX143" fmla="*/ 6905 w 10000"/>
                  <a:gd name="connsiteY143" fmla="*/ 8691 h 10000"/>
                  <a:gd name="connsiteX144" fmla="*/ 6825 w 10000"/>
                  <a:gd name="connsiteY144" fmla="*/ 8718 h 10000"/>
                  <a:gd name="connsiteX145" fmla="*/ 6786 w 10000"/>
                  <a:gd name="connsiteY145" fmla="*/ 8926 h 10000"/>
                  <a:gd name="connsiteX146" fmla="*/ 6746 w 10000"/>
                  <a:gd name="connsiteY146" fmla="*/ 9058 h 10000"/>
                  <a:gd name="connsiteX147" fmla="*/ 7064 w 10000"/>
                  <a:gd name="connsiteY147" fmla="*/ 9031 h 10000"/>
                  <a:gd name="connsiteX148" fmla="*/ 7144 w 10000"/>
                  <a:gd name="connsiteY148" fmla="*/ 9110 h 10000"/>
                  <a:gd name="connsiteX149" fmla="*/ 7183 w 10000"/>
                  <a:gd name="connsiteY149" fmla="*/ 8953 h 10000"/>
                  <a:gd name="connsiteX150" fmla="*/ 7302 w 10000"/>
                  <a:gd name="connsiteY150" fmla="*/ 8744 h 10000"/>
                  <a:gd name="connsiteX151" fmla="*/ 7579 w 10000"/>
                  <a:gd name="connsiteY151" fmla="*/ 9136 h 10000"/>
                  <a:gd name="connsiteX152" fmla="*/ 7857 w 10000"/>
                  <a:gd name="connsiteY152" fmla="*/ 9188 h 10000"/>
                  <a:gd name="connsiteX153" fmla="*/ 8095 w 10000"/>
                  <a:gd name="connsiteY15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469 w 10000"/>
                  <a:gd name="connsiteY11" fmla="*/ 4267 h 10000"/>
                  <a:gd name="connsiteX12" fmla="*/ 6151 w 10000"/>
                  <a:gd name="connsiteY12" fmla="*/ 3900 h 10000"/>
                  <a:gd name="connsiteX13" fmla="*/ 5833 w 10000"/>
                  <a:gd name="connsiteY13" fmla="*/ 3900 h 10000"/>
                  <a:gd name="connsiteX14" fmla="*/ 5516 w 10000"/>
                  <a:gd name="connsiteY14" fmla="*/ 4005 h 10000"/>
                  <a:gd name="connsiteX15" fmla="*/ 5159 w 10000"/>
                  <a:gd name="connsiteY15" fmla="*/ 3979 h 10000"/>
                  <a:gd name="connsiteX16" fmla="*/ 5159 w 10000"/>
                  <a:gd name="connsiteY16" fmla="*/ 3482 h 10000"/>
                  <a:gd name="connsiteX17" fmla="*/ 5357 w 10000"/>
                  <a:gd name="connsiteY17" fmla="*/ 3455 h 10000"/>
                  <a:gd name="connsiteX18" fmla="*/ 5238 w 10000"/>
                  <a:gd name="connsiteY18" fmla="*/ 3325 h 10000"/>
                  <a:gd name="connsiteX19" fmla="*/ 5238 w 10000"/>
                  <a:gd name="connsiteY19" fmla="*/ 3115 h 10000"/>
                  <a:gd name="connsiteX20" fmla="*/ 5278 w 10000"/>
                  <a:gd name="connsiteY20" fmla="*/ 2985 h 10000"/>
                  <a:gd name="connsiteX21" fmla="*/ 4882 w 10000"/>
                  <a:gd name="connsiteY21" fmla="*/ 2775 h 10000"/>
                  <a:gd name="connsiteX22" fmla="*/ 4484 w 10000"/>
                  <a:gd name="connsiteY22" fmla="*/ 2540 h 10000"/>
                  <a:gd name="connsiteX23" fmla="*/ 4286 w 10000"/>
                  <a:gd name="connsiteY23" fmla="*/ 2382 h 10000"/>
                  <a:gd name="connsiteX24" fmla="*/ 4008 w 10000"/>
                  <a:gd name="connsiteY24" fmla="*/ 2330 h 10000"/>
                  <a:gd name="connsiteX25" fmla="*/ 3691 w 10000"/>
                  <a:gd name="connsiteY25" fmla="*/ 2356 h 10000"/>
                  <a:gd name="connsiteX26" fmla="*/ 3373 w 10000"/>
                  <a:gd name="connsiteY26" fmla="*/ 2278 h 10000"/>
                  <a:gd name="connsiteX27" fmla="*/ 2976 w 10000"/>
                  <a:gd name="connsiteY27" fmla="*/ 1649 h 10000"/>
                  <a:gd name="connsiteX28" fmla="*/ 2857 w 10000"/>
                  <a:gd name="connsiteY28" fmla="*/ 1492 h 10000"/>
                  <a:gd name="connsiteX29" fmla="*/ 2738 w 10000"/>
                  <a:gd name="connsiteY29" fmla="*/ 1126 h 10000"/>
                  <a:gd name="connsiteX30" fmla="*/ 2579 w 10000"/>
                  <a:gd name="connsiteY30" fmla="*/ 785 h 10000"/>
                  <a:gd name="connsiteX31" fmla="*/ 2103 w 10000"/>
                  <a:gd name="connsiteY31" fmla="*/ 549 h 10000"/>
                  <a:gd name="connsiteX32" fmla="*/ 1825 w 10000"/>
                  <a:gd name="connsiteY32" fmla="*/ 52 h 10000"/>
                  <a:gd name="connsiteX33" fmla="*/ 1468 w 10000"/>
                  <a:gd name="connsiteY33" fmla="*/ 52 h 10000"/>
                  <a:gd name="connsiteX34" fmla="*/ 1309 w 10000"/>
                  <a:gd name="connsiteY34" fmla="*/ 157 h 10000"/>
                  <a:gd name="connsiteX35" fmla="*/ 1270 w 10000"/>
                  <a:gd name="connsiteY35" fmla="*/ 0 h 10000"/>
                  <a:gd name="connsiteX36" fmla="*/ 754 w 10000"/>
                  <a:gd name="connsiteY36" fmla="*/ 104 h 10000"/>
                  <a:gd name="connsiteX37" fmla="*/ 1309 w 10000"/>
                  <a:gd name="connsiteY37" fmla="*/ 210 h 10000"/>
                  <a:gd name="connsiteX38" fmla="*/ 1270 w 10000"/>
                  <a:gd name="connsiteY38" fmla="*/ 445 h 10000"/>
                  <a:gd name="connsiteX39" fmla="*/ 1389 w 10000"/>
                  <a:gd name="connsiteY39" fmla="*/ 759 h 10000"/>
                  <a:gd name="connsiteX40" fmla="*/ 1508 w 10000"/>
                  <a:gd name="connsiteY40" fmla="*/ 942 h 10000"/>
                  <a:gd name="connsiteX41" fmla="*/ 1309 w 10000"/>
                  <a:gd name="connsiteY41" fmla="*/ 1282 h 10000"/>
                  <a:gd name="connsiteX42" fmla="*/ 1151 w 10000"/>
                  <a:gd name="connsiteY42" fmla="*/ 1282 h 10000"/>
                  <a:gd name="connsiteX43" fmla="*/ 992 w 10000"/>
                  <a:gd name="connsiteY43" fmla="*/ 1518 h 10000"/>
                  <a:gd name="connsiteX44" fmla="*/ 1270 w 10000"/>
                  <a:gd name="connsiteY44" fmla="*/ 1623 h 10000"/>
                  <a:gd name="connsiteX45" fmla="*/ 913 w 10000"/>
                  <a:gd name="connsiteY45" fmla="*/ 1597 h 10000"/>
                  <a:gd name="connsiteX46" fmla="*/ 754 w 10000"/>
                  <a:gd name="connsiteY46" fmla="*/ 1911 h 10000"/>
                  <a:gd name="connsiteX47" fmla="*/ 714 w 10000"/>
                  <a:gd name="connsiteY47" fmla="*/ 1963 h 10000"/>
                  <a:gd name="connsiteX48" fmla="*/ 555 w 10000"/>
                  <a:gd name="connsiteY48" fmla="*/ 2304 h 10000"/>
                  <a:gd name="connsiteX49" fmla="*/ 794 w 10000"/>
                  <a:gd name="connsiteY49" fmla="*/ 2382 h 10000"/>
                  <a:gd name="connsiteX50" fmla="*/ 476 w 10000"/>
                  <a:gd name="connsiteY50" fmla="*/ 2644 h 10000"/>
                  <a:gd name="connsiteX51" fmla="*/ 79 w 10000"/>
                  <a:gd name="connsiteY51" fmla="*/ 2932 h 10000"/>
                  <a:gd name="connsiteX52" fmla="*/ 0 w 10000"/>
                  <a:gd name="connsiteY52" fmla="*/ 3089 h 10000"/>
                  <a:gd name="connsiteX53" fmla="*/ 199 w 10000"/>
                  <a:gd name="connsiteY53" fmla="*/ 3429 h 10000"/>
                  <a:gd name="connsiteX54" fmla="*/ 0 w 10000"/>
                  <a:gd name="connsiteY54" fmla="*/ 3744 h 10000"/>
                  <a:gd name="connsiteX55" fmla="*/ 40 w 10000"/>
                  <a:gd name="connsiteY55" fmla="*/ 4084 h 10000"/>
                  <a:gd name="connsiteX56" fmla="*/ 159 w 10000"/>
                  <a:gd name="connsiteY56" fmla="*/ 4189 h 10000"/>
                  <a:gd name="connsiteX57" fmla="*/ 397 w 10000"/>
                  <a:gd name="connsiteY57" fmla="*/ 4162 h 10000"/>
                  <a:gd name="connsiteX58" fmla="*/ 873 w 10000"/>
                  <a:gd name="connsiteY58" fmla="*/ 4215 h 10000"/>
                  <a:gd name="connsiteX59" fmla="*/ 1270 w 10000"/>
                  <a:gd name="connsiteY59" fmla="*/ 4110 h 10000"/>
                  <a:gd name="connsiteX60" fmla="*/ 1707 w 10000"/>
                  <a:gd name="connsiteY60" fmla="*/ 4110 h 10000"/>
                  <a:gd name="connsiteX61" fmla="*/ 1984 w 10000"/>
                  <a:gd name="connsiteY61" fmla="*/ 4005 h 10000"/>
                  <a:gd name="connsiteX62" fmla="*/ 2063 w 10000"/>
                  <a:gd name="connsiteY62" fmla="*/ 4031 h 10000"/>
                  <a:gd name="connsiteX63" fmla="*/ 1945 w 10000"/>
                  <a:gd name="connsiteY63" fmla="*/ 4084 h 10000"/>
                  <a:gd name="connsiteX64" fmla="*/ 2222 w 10000"/>
                  <a:gd name="connsiteY64" fmla="*/ 4319 h 10000"/>
                  <a:gd name="connsiteX65" fmla="*/ 2421 w 10000"/>
                  <a:gd name="connsiteY65" fmla="*/ 4267 h 10000"/>
                  <a:gd name="connsiteX66" fmla="*/ 2699 w 10000"/>
                  <a:gd name="connsiteY66" fmla="*/ 4371 h 10000"/>
                  <a:gd name="connsiteX67" fmla="*/ 3055 w 10000"/>
                  <a:gd name="connsiteY67" fmla="*/ 4345 h 10000"/>
                  <a:gd name="connsiteX68" fmla="*/ 3651 w 10000"/>
                  <a:gd name="connsiteY68" fmla="*/ 4425 h 10000"/>
                  <a:gd name="connsiteX69" fmla="*/ 3809 w 10000"/>
                  <a:gd name="connsiteY69" fmla="*/ 4477 h 10000"/>
                  <a:gd name="connsiteX70" fmla="*/ 4365 w 10000"/>
                  <a:gd name="connsiteY70" fmla="*/ 4345 h 10000"/>
                  <a:gd name="connsiteX71" fmla="*/ 4445 w 10000"/>
                  <a:gd name="connsiteY71" fmla="*/ 4425 h 10000"/>
                  <a:gd name="connsiteX72" fmla="*/ 4603 w 10000"/>
                  <a:gd name="connsiteY72" fmla="*/ 4319 h 10000"/>
                  <a:gd name="connsiteX73" fmla="*/ 4683 w 10000"/>
                  <a:gd name="connsiteY73" fmla="*/ 4451 h 10000"/>
                  <a:gd name="connsiteX74" fmla="*/ 5238 w 10000"/>
                  <a:gd name="connsiteY74" fmla="*/ 4293 h 10000"/>
                  <a:gd name="connsiteX75" fmla="*/ 5238 w 10000"/>
                  <a:gd name="connsiteY75" fmla="*/ 4136 h 10000"/>
                  <a:gd name="connsiteX76" fmla="*/ 5357 w 10000"/>
                  <a:gd name="connsiteY76" fmla="*/ 4110 h 10000"/>
                  <a:gd name="connsiteX77" fmla="*/ 5477 w 10000"/>
                  <a:gd name="connsiteY77" fmla="*/ 4162 h 10000"/>
                  <a:gd name="connsiteX78" fmla="*/ 5873 w 10000"/>
                  <a:gd name="connsiteY78" fmla="*/ 4058 h 10000"/>
                  <a:gd name="connsiteX79" fmla="*/ 5953 w 10000"/>
                  <a:gd name="connsiteY79" fmla="*/ 4084 h 10000"/>
                  <a:gd name="connsiteX80" fmla="*/ 6151 w 10000"/>
                  <a:gd name="connsiteY80" fmla="*/ 4555 h 10000"/>
                  <a:gd name="connsiteX81" fmla="*/ 6270 w 10000"/>
                  <a:gd name="connsiteY81" fmla="*/ 4607 h 10000"/>
                  <a:gd name="connsiteX82" fmla="*/ 6548 w 10000"/>
                  <a:gd name="connsiteY82" fmla="*/ 4607 h 10000"/>
                  <a:gd name="connsiteX83" fmla="*/ 6667 w 10000"/>
                  <a:gd name="connsiteY83" fmla="*/ 4817 h 10000"/>
                  <a:gd name="connsiteX84" fmla="*/ 6707 w 10000"/>
                  <a:gd name="connsiteY84" fmla="*/ 4974 h 10000"/>
                  <a:gd name="connsiteX85" fmla="*/ 7183 w 10000"/>
                  <a:gd name="connsiteY85" fmla="*/ 5602 h 10000"/>
                  <a:gd name="connsiteX86" fmla="*/ 6985 w 10000"/>
                  <a:gd name="connsiteY86" fmla="*/ 5497 h 10000"/>
                  <a:gd name="connsiteX87" fmla="*/ 6429 w 10000"/>
                  <a:gd name="connsiteY87" fmla="*/ 5602 h 10000"/>
                  <a:gd name="connsiteX88" fmla="*/ 6151 w 10000"/>
                  <a:gd name="connsiteY88" fmla="*/ 5288 h 10000"/>
                  <a:gd name="connsiteX89" fmla="*/ 5953 w 10000"/>
                  <a:gd name="connsiteY89" fmla="*/ 5314 h 10000"/>
                  <a:gd name="connsiteX90" fmla="*/ 6111 w 10000"/>
                  <a:gd name="connsiteY90" fmla="*/ 5523 h 10000"/>
                  <a:gd name="connsiteX91" fmla="*/ 6151 w 10000"/>
                  <a:gd name="connsiteY91" fmla="*/ 5681 h 10000"/>
                  <a:gd name="connsiteX92" fmla="*/ 5754 w 10000"/>
                  <a:gd name="connsiteY92" fmla="*/ 5969 h 10000"/>
                  <a:gd name="connsiteX93" fmla="*/ 5675 w 10000"/>
                  <a:gd name="connsiteY93" fmla="*/ 6126 h 10000"/>
                  <a:gd name="connsiteX94" fmla="*/ 5636 w 10000"/>
                  <a:gd name="connsiteY94" fmla="*/ 6256 h 10000"/>
                  <a:gd name="connsiteX95" fmla="*/ 5595 w 10000"/>
                  <a:gd name="connsiteY95" fmla="*/ 6308 h 10000"/>
                  <a:gd name="connsiteX96" fmla="*/ 5516 w 10000"/>
                  <a:gd name="connsiteY96" fmla="*/ 6414 h 10000"/>
                  <a:gd name="connsiteX97" fmla="*/ 5278 w 10000"/>
                  <a:gd name="connsiteY97" fmla="*/ 6492 h 10000"/>
                  <a:gd name="connsiteX98" fmla="*/ 5357 w 10000"/>
                  <a:gd name="connsiteY98" fmla="*/ 6675 h 10000"/>
                  <a:gd name="connsiteX99" fmla="*/ 5317 w 10000"/>
                  <a:gd name="connsiteY99" fmla="*/ 6727 h 10000"/>
                  <a:gd name="connsiteX100" fmla="*/ 5000 w 10000"/>
                  <a:gd name="connsiteY100" fmla="*/ 6885 h 10000"/>
                  <a:gd name="connsiteX101" fmla="*/ 4683 w 10000"/>
                  <a:gd name="connsiteY101" fmla="*/ 6859 h 10000"/>
                  <a:gd name="connsiteX102" fmla="*/ 4961 w 10000"/>
                  <a:gd name="connsiteY102" fmla="*/ 6963 h 10000"/>
                  <a:gd name="connsiteX103" fmla="*/ 4961 w 10000"/>
                  <a:gd name="connsiteY103" fmla="*/ 7277 h 10000"/>
                  <a:gd name="connsiteX104" fmla="*/ 4603 w 10000"/>
                  <a:gd name="connsiteY104" fmla="*/ 7356 h 10000"/>
                  <a:gd name="connsiteX105" fmla="*/ 4524 w 10000"/>
                  <a:gd name="connsiteY105" fmla="*/ 7225 h 10000"/>
                  <a:gd name="connsiteX106" fmla="*/ 4484 w 10000"/>
                  <a:gd name="connsiteY106" fmla="*/ 7121 h 10000"/>
                  <a:gd name="connsiteX107" fmla="*/ 4128 w 10000"/>
                  <a:gd name="connsiteY107" fmla="*/ 7199 h 10000"/>
                  <a:gd name="connsiteX108" fmla="*/ 4286 w 10000"/>
                  <a:gd name="connsiteY108" fmla="*/ 7304 h 10000"/>
                  <a:gd name="connsiteX109" fmla="*/ 4405 w 10000"/>
                  <a:gd name="connsiteY109" fmla="*/ 7408 h 10000"/>
                  <a:gd name="connsiteX110" fmla="*/ 4563 w 10000"/>
                  <a:gd name="connsiteY110" fmla="*/ 7670 h 10000"/>
                  <a:gd name="connsiteX111" fmla="*/ 4762 w 10000"/>
                  <a:gd name="connsiteY111" fmla="*/ 7618 h 10000"/>
                  <a:gd name="connsiteX112" fmla="*/ 4921 w 10000"/>
                  <a:gd name="connsiteY112" fmla="*/ 7827 h 10000"/>
                  <a:gd name="connsiteX113" fmla="*/ 5040 w 10000"/>
                  <a:gd name="connsiteY113" fmla="*/ 7879 h 10000"/>
                  <a:gd name="connsiteX114" fmla="*/ 5317 w 10000"/>
                  <a:gd name="connsiteY114" fmla="*/ 7853 h 10000"/>
                  <a:gd name="connsiteX115" fmla="*/ 5437 w 10000"/>
                  <a:gd name="connsiteY115" fmla="*/ 7984 h 10000"/>
                  <a:gd name="connsiteX116" fmla="*/ 5556 w 10000"/>
                  <a:gd name="connsiteY116" fmla="*/ 8115 h 10000"/>
                  <a:gd name="connsiteX117" fmla="*/ 6111 w 10000"/>
                  <a:gd name="connsiteY117" fmla="*/ 7932 h 10000"/>
                  <a:gd name="connsiteX118" fmla="*/ 6111 w 10000"/>
                  <a:gd name="connsiteY118" fmla="*/ 7853 h 10000"/>
                  <a:gd name="connsiteX119" fmla="*/ 5953 w 10000"/>
                  <a:gd name="connsiteY119" fmla="*/ 7696 h 10000"/>
                  <a:gd name="connsiteX120" fmla="*/ 6151 w 10000"/>
                  <a:gd name="connsiteY120" fmla="*/ 7540 h 10000"/>
                  <a:gd name="connsiteX121" fmla="*/ 6032 w 10000"/>
                  <a:gd name="connsiteY121" fmla="*/ 7356 h 10000"/>
                  <a:gd name="connsiteX122" fmla="*/ 6151 w 10000"/>
                  <a:gd name="connsiteY122" fmla="*/ 7277 h 10000"/>
                  <a:gd name="connsiteX123" fmla="*/ 6310 w 10000"/>
                  <a:gd name="connsiteY123" fmla="*/ 7460 h 10000"/>
                  <a:gd name="connsiteX124" fmla="*/ 6231 w 10000"/>
                  <a:gd name="connsiteY124" fmla="*/ 7566 h 10000"/>
                  <a:gd name="connsiteX125" fmla="*/ 6587 w 10000"/>
                  <a:gd name="connsiteY125" fmla="*/ 7618 h 10000"/>
                  <a:gd name="connsiteX126" fmla="*/ 6746 w 10000"/>
                  <a:gd name="connsiteY126" fmla="*/ 7696 h 10000"/>
                  <a:gd name="connsiteX127" fmla="*/ 6905 w 10000"/>
                  <a:gd name="connsiteY127" fmla="*/ 7906 h 10000"/>
                  <a:gd name="connsiteX128" fmla="*/ 6667 w 10000"/>
                  <a:gd name="connsiteY128" fmla="*/ 8089 h 10000"/>
                  <a:gd name="connsiteX129" fmla="*/ 6270 w 10000"/>
                  <a:gd name="connsiteY129" fmla="*/ 8219 h 10000"/>
                  <a:gd name="connsiteX130" fmla="*/ 6191 w 10000"/>
                  <a:gd name="connsiteY130" fmla="*/ 8377 h 10000"/>
                  <a:gd name="connsiteX131" fmla="*/ 5953 w 10000"/>
                  <a:gd name="connsiteY131" fmla="*/ 8455 h 10000"/>
                  <a:gd name="connsiteX132" fmla="*/ 6071 w 10000"/>
                  <a:gd name="connsiteY132" fmla="*/ 8612 h 10000"/>
                  <a:gd name="connsiteX133" fmla="*/ 6310 w 10000"/>
                  <a:gd name="connsiteY133" fmla="*/ 8612 h 10000"/>
                  <a:gd name="connsiteX134" fmla="*/ 6349 w 10000"/>
                  <a:gd name="connsiteY134" fmla="*/ 8612 h 10000"/>
                  <a:gd name="connsiteX135" fmla="*/ 6508 w 10000"/>
                  <a:gd name="connsiteY135" fmla="*/ 8900 h 10000"/>
                  <a:gd name="connsiteX136" fmla="*/ 6587 w 10000"/>
                  <a:gd name="connsiteY136" fmla="*/ 8612 h 10000"/>
                  <a:gd name="connsiteX137" fmla="*/ 6786 w 10000"/>
                  <a:gd name="connsiteY137" fmla="*/ 8560 h 10000"/>
                  <a:gd name="connsiteX138" fmla="*/ 6985 w 10000"/>
                  <a:gd name="connsiteY138" fmla="*/ 8638 h 10000"/>
                  <a:gd name="connsiteX139" fmla="*/ 6985 w 10000"/>
                  <a:gd name="connsiteY139" fmla="*/ 8665 h 10000"/>
                  <a:gd name="connsiteX140" fmla="*/ 7183 w 10000"/>
                  <a:gd name="connsiteY140" fmla="*/ 8612 h 10000"/>
                  <a:gd name="connsiteX141" fmla="*/ 7302 w 10000"/>
                  <a:gd name="connsiteY141" fmla="*/ 8796 h 10000"/>
                  <a:gd name="connsiteX142" fmla="*/ 6905 w 10000"/>
                  <a:gd name="connsiteY142" fmla="*/ 8691 h 10000"/>
                  <a:gd name="connsiteX143" fmla="*/ 6825 w 10000"/>
                  <a:gd name="connsiteY143" fmla="*/ 8718 h 10000"/>
                  <a:gd name="connsiteX144" fmla="*/ 6786 w 10000"/>
                  <a:gd name="connsiteY144" fmla="*/ 8926 h 10000"/>
                  <a:gd name="connsiteX145" fmla="*/ 6746 w 10000"/>
                  <a:gd name="connsiteY145" fmla="*/ 9058 h 10000"/>
                  <a:gd name="connsiteX146" fmla="*/ 7064 w 10000"/>
                  <a:gd name="connsiteY146" fmla="*/ 9031 h 10000"/>
                  <a:gd name="connsiteX147" fmla="*/ 7144 w 10000"/>
                  <a:gd name="connsiteY147" fmla="*/ 9110 h 10000"/>
                  <a:gd name="connsiteX148" fmla="*/ 7183 w 10000"/>
                  <a:gd name="connsiteY148" fmla="*/ 8953 h 10000"/>
                  <a:gd name="connsiteX149" fmla="*/ 7302 w 10000"/>
                  <a:gd name="connsiteY149" fmla="*/ 8744 h 10000"/>
                  <a:gd name="connsiteX150" fmla="*/ 7579 w 10000"/>
                  <a:gd name="connsiteY150" fmla="*/ 9136 h 10000"/>
                  <a:gd name="connsiteX151" fmla="*/ 7857 w 10000"/>
                  <a:gd name="connsiteY151" fmla="*/ 9188 h 10000"/>
                  <a:gd name="connsiteX152" fmla="*/ 8095 w 10000"/>
                  <a:gd name="connsiteY15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151 w 10000"/>
                  <a:gd name="connsiteY11" fmla="*/ 3900 h 10000"/>
                  <a:gd name="connsiteX12" fmla="*/ 5833 w 10000"/>
                  <a:gd name="connsiteY12" fmla="*/ 3900 h 10000"/>
                  <a:gd name="connsiteX13" fmla="*/ 5516 w 10000"/>
                  <a:gd name="connsiteY13" fmla="*/ 4005 h 10000"/>
                  <a:gd name="connsiteX14" fmla="*/ 5159 w 10000"/>
                  <a:gd name="connsiteY14" fmla="*/ 3979 h 10000"/>
                  <a:gd name="connsiteX15" fmla="*/ 5159 w 10000"/>
                  <a:gd name="connsiteY15" fmla="*/ 3482 h 10000"/>
                  <a:gd name="connsiteX16" fmla="*/ 5357 w 10000"/>
                  <a:gd name="connsiteY16" fmla="*/ 3455 h 10000"/>
                  <a:gd name="connsiteX17" fmla="*/ 5238 w 10000"/>
                  <a:gd name="connsiteY17" fmla="*/ 3325 h 10000"/>
                  <a:gd name="connsiteX18" fmla="*/ 5238 w 10000"/>
                  <a:gd name="connsiteY18" fmla="*/ 3115 h 10000"/>
                  <a:gd name="connsiteX19" fmla="*/ 5278 w 10000"/>
                  <a:gd name="connsiteY19" fmla="*/ 2985 h 10000"/>
                  <a:gd name="connsiteX20" fmla="*/ 4882 w 10000"/>
                  <a:gd name="connsiteY20" fmla="*/ 2775 h 10000"/>
                  <a:gd name="connsiteX21" fmla="*/ 4484 w 10000"/>
                  <a:gd name="connsiteY21" fmla="*/ 2540 h 10000"/>
                  <a:gd name="connsiteX22" fmla="*/ 4286 w 10000"/>
                  <a:gd name="connsiteY22" fmla="*/ 2382 h 10000"/>
                  <a:gd name="connsiteX23" fmla="*/ 4008 w 10000"/>
                  <a:gd name="connsiteY23" fmla="*/ 2330 h 10000"/>
                  <a:gd name="connsiteX24" fmla="*/ 3691 w 10000"/>
                  <a:gd name="connsiteY24" fmla="*/ 2356 h 10000"/>
                  <a:gd name="connsiteX25" fmla="*/ 3373 w 10000"/>
                  <a:gd name="connsiteY25" fmla="*/ 2278 h 10000"/>
                  <a:gd name="connsiteX26" fmla="*/ 2976 w 10000"/>
                  <a:gd name="connsiteY26" fmla="*/ 1649 h 10000"/>
                  <a:gd name="connsiteX27" fmla="*/ 2857 w 10000"/>
                  <a:gd name="connsiteY27" fmla="*/ 1492 h 10000"/>
                  <a:gd name="connsiteX28" fmla="*/ 2738 w 10000"/>
                  <a:gd name="connsiteY28" fmla="*/ 1126 h 10000"/>
                  <a:gd name="connsiteX29" fmla="*/ 2579 w 10000"/>
                  <a:gd name="connsiteY29" fmla="*/ 785 h 10000"/>
                  <a:gd name="connsiteX30" fmla="*/ 2103 w 10000"/>
                  <a:gd name="connsiteY30" fmla="*/ 549 h 10000"/>
                  <a:gd name="connsiteX31" fmla="*/ 1825 w 10000"/>
                  <a:gd name="connsiteY31" fmla="*/ 52 h 10000"/>
                  <a:gd name="connsiteX32" fmla="*/ 1468 w 10000"/>
                  <a:gd name="connsiteY32" fmla="*/ 52 h 10000"/>
                  <a:gd name="connsiteX33" fmla="*/ 1309 w 10000"/>
                  <a:gd name="connsiteY33" fmla="*/ 157 h 10000"/>
                  <a:gd name="connsiteX34" fmla="*/ 1270 w 10000"/>
                  <a:gd name="connsiteY34" fmla="*/ 0 h 10000"/>
                  <a:gd name="connsiteX35" fmla="*/ 754 w 10000"/>
                  <a:gd name="connsiteY35" fmla="*/ 104 h 10000"/>
                  <a:gd name="connsiteX36" fmla="*/ 1309 w 10000"/>
                  <a:gd name="connsiteY36" fmla="*/ 210 h 10000"/>
                  <a:gd name="connsiteX37" fmla="*/ 1270 w 10000"/>
                  <a:gd name="connsiteY37" fmla="*/ 445 h 10000"/>
                  <a:gd name="connsiteX38" fmla="*/ 1389 w 10000"/>
                  <a:gd name="connsiteY38" fmla="*/ 759 h 10000"/>
                  <a:gd name="connsiteX39" fmla="*/ 1508 w 10000"/>
                  <a:gd name="connsiteY39" fmla="*/ 942 h 10000"/>
                  <a:gd name="connsiteX40" fmla="*/ 1309 w 10000"/>
                  <a:gd name="connsiteY40" fmla="*/ 1282 h 10000"/>
                  <a:gd name="connsiteX41" fmla="*/ 1151 w 10000"/>
                  <a:gd name="connsiteY41" fmla="*/ 1282 h 10000"/>
                  <a:gd name="connsiteX42" fmla="*/ 992 w 10000"/>
                  <a:gd name="connsiteY42" fmla="*/ 1518 h 10000"/>
                  <a:gd name="connsiteX43" fmla="*/ 1270 w 10000"/>
                  <a:gd name="connsiteY43" fmla="*/ 1623 h 10000"/>
                  <a:gd name="connsiteX44" fmla="*/ 913 w 10000"/>
                  <a:gd name="connsiteY44" fmla="*/ 1597 h 10000"/>
                  <a:gd name="connsiteX45" fmla="*/ 754 w 10000"/>
                  <a:gd name="connsiteY45" fmla="*/ 1911 h 10000"/>
                  <a:gd name="connsiteX46" fmla="*/ 714 w 10000"/>
                  <a:gd name="connsiteY46" fmla="*/ 1963 h 10000"/>
                  <a:gd name="connsiteX47" fmla="*/ 555 w 10000"/>
                  <a:gd name="connsiteY47" fmla="*/ 2304 h 10000"/>
                  <a:gd name="connsiteX48" fmla="*/ 794 w 10000"/>
                  <a:gd name="connsiteY48" fmla="*/ 2382 h 10000"/>
                  <a:gd name="connsiteX49" fmla="*/ 476 w 10000"/>
                  <a:gd name="connsiteY49" fmla="*/ 2644 h 10000"/>
                  <a:gd name="connsiteX50" fmla="*/ 79 w 10000"/>
                  <a:gd name="connsiteY50" fmla="*/ 2932 h 10000"/>
                  <a:gd name="connsiteX51" fmla="*/ 0 w 10000"/>
                  <a:gd name="connsiteY51" fmla="*/ 3089 h 10000"/>
                  <a:gd name="connsiteX52" fmla="*/ 199 w 10000"/>
                  <a:gd name="connsiteY52" fmla="*/ 3429 h 10000"/>
                  <a:gd name="connsiteX53" fmla="*/ 0 w 10000"/>
                  <a:gd name="connsiteY53" fmla="*/ 3744 h 10000"/>
                  <a:gd name="connsiteX54" fmla="*/ 40 w 10000"/>
                  <a:gd name="connsiteY54" fmla="*/ 4084 h 10000"/>
                  <a:gd name="connsiteX55" fmla="*/ 159 w 10000"/>
                  <a:gd name="connsiteY55" fmla="*/ 4189 h 10000"/>
                  <a:gd name="connsiteX56" fmla="*/ 397 w 10000"/>
                  <a:gd name="connsiteY56" fmla="*/ 4162 h 10000"/>
                  <a:gd name="connsiteX57" fmla="*/ 873 w 10000"/>
                  <a:gd name="connsiteY57" fmla="*/ 4215 h 10000"/>
                  <a:gd name="connsiteX58" fmla="*/ 1270 w 10000"/>
                  <a:gd name="connsiteY58" fmla="*/ 4110 h 10000"/>
                  <a:gd name="connsiteX59" fmla="*/ 1707 w 10000"/>
                  <a:gd name="connsiteY59" fmla="*/ 4110 h 10000"/>
                  <a:gd name="connsiteX60" fmla="*/ 1984 w 10000"/>
                  <a:gd name="connsiteY60" fmla="*/ 4005 h 10000"/>
                  <a:gd name="connsiteX61" fmla="*/ 2063 w 10000"/>
                  <a:gd name="connsiteY61" fmla="*/ 4031 h 10000"/>
                  <a:gd name="connsiteX62" fmla="*/ 1945 w 10000"/>
                  <a:gd name="connsiteY62" fmla="*/ 4084 h 10000"/>
                  <a:gd name="connsiteX63" fmla="*/ 2222 w 10000"/>
                  <a:gd name="connsiteY63" fmla="*/ 4319 h 10000"/>
                  <a:gd name="connsiteX64" fmla="*/ 2421 w 10000"/>
                  <a:gd name="connsiteY64" fmla="*/ 4267 h 10000"/>
                  <a:gd name="connsiteX65" fmla="*/ 2699 w 10000"/>
                  <a:gd name="connsiteY65" fmla="*/ 4371 h 10000"/>
                  <a:gd name="connsiteX66" fmla="*/ 3055 w 10000"/>
                  <a:gd name="connsiteY66" fmla="*/ 4345 h 10000"/>
                  <a:gd name="connsiteX67" fmla="*/ 3651 w 10000"/>
                  <a:gd name="connsiteY67" fmla="*/ 4425 h 10000"/>
                  <a:gd name="connsiteX68" fmla="*/ 3809 w 10000"/>
                  <a:gd name="connsiteY68" fmla="*/ 4477 h 10000"/>
                  <a:gd name="connsiteX69" fmla="*/ 4365 w 10000"/>
                  <a:gd name="connsiteY69" fmla="*/ 4345 h 10000"/>
                  <a:gd name="connsiteX70" fmla="*/ 4445 w 10000"/>
                  <a:gd name="connsiteY70" fmla="*/ 4425 h 10000"/>
                  <a:gd name="connsiteX71" fmla="*/ 4603 w 10000"/>
                  <a:gd name="connsiteY71" fmla="*/ 4319 h 10000"/>
                  <a:gd name="connsiteX72" fmla="*/ 4683 w 10000"/>
                  <a:gd name="connsiteY72" fmla="*/ 4451 h 10000"/>
                  <a:gd name="connsiteX73" fmla="*/ 5238 w 10000"/>
                  <a:gd name="connsiteY73" fmla="*/ 4293 h 10000"/>
                  <a:gd name="connsiteX74" fmla="*/ 5238 w 10000"/>
                  <a:gd name="connsiteY74" fmla="*/ 4136 h 10000"/>
                  <a:gd name="connsiteX75" fmla="*/ 5357 w 10000"/>
                  <a:gd name="connsiteY75" fmla="*/ 4110 h 10000"/>
                  <a:gd name="connsiteX76" fmla="*/ 5477 w 10000"/>
                  <a:gd name="connsiteY76" fmla="*/ 4162 h 10000"/>
                  <a:gd name="connsiteX77" fmla="*/ 5873 w 10000"/>
                  <a:gd name="connsiteY77" fmla="*/ 4058 h 10000"/>
                  <a:gd name="connsiteX78" fmla="*/ 5953 w 10000"/>
                  <a:gd name="connsiteY78" fmla="*/ 4084 h 10000"/>
                  <a:gd name="connsiteX79" fmla="*/ 6151 w 10000"/>
                  <a:gd name="connsiteY79" fmla="*/ 4555 h 10000"/>
                  <a:gd name="connsiteX80" fmla="*/ 6270 w 10000"/>
                  <a:gd name="connsiteY80" fmla="*/ 4607 h 10000"/>
                  <a:gd name="connsiteX81" fmla="*/ 6548 w 10000"/>
                  <a:gd name="connsiteY81" fmla="*/ 4607 h 10000"/>
                  <a:gd name="connsiteX82" fmla="*/ 6667 w 10000"/>
                  <a:gd name="connsiteY82" fmla="*/ 4817 h 10000"/>
                  <a:gd name="connsiteX83" fmla="*/ 6707 w 10000"/>
                  <a:gd name="connsiteY83" fmla="*/ 4974 h 10000"/>
                  <a:gd name="connsiteX84" fmla="*/ 7183 w 10000"/>
                  <a:gd name="connsiteY84" fmla="*/ 5602 h 10000"/>
                  <a:gd name="connsiteX85" fmla="*/ 6985 w 10000"/>
                  <a:gd name="connsiteY85" fmla="*/ 5497 h 10000"/>
                  <a:gd name="connsiteX86" fmla="*/ 6429 w 10000"/>
                  <a:gd name="connsiteY86" fmla="*/ 5602 h 10000"/>
                  <a:gd name="connsiteX87" fmla="*/ 6151 w 10000"/>
                  <a:gd name="connsiteY87" fmla="*/ 5288 h 10000"/>
                  <a:gd name="connsiteX88" fmla="*/ 5953 w 10000"/>
                  <a:gd name="connsiteY88" fmla="*/ 5314 h 10000"/>
                  <a:gd name="connsiteX89" fmla="*/ 6111 w 10000"/>
                  <a:gd name="connsiteY89" fmla="*/ 5523 h 10000"/>
                  <a:gd name="connsiteX90" fmla="*/ 6151 w 10000"/>
                  <a:gd name="connsiteY90" fmla="*/ 5681 h 10000"/>
                  <a:gd name="connsiteX91" fmla="*/ 5754 w 10000"/>
                  <a:gd name="connsiteY91" fmla="*/ 5969 h 10000"/>
                  <a:gd name="connsiteX92" fmla="*/ 5675 w 10000"/>
                  <a:gd name="connsiteY92" fmla="*/ 6126 h 10000"/>
                  <a:gd name="connsiteX93" fmla="*/ 5636 w 10000"/>
                  <a:gd name="connsiteY93" fmla="*/ 6256 h 10000"/>
                  <a:gd name="connsiteX94" fmla="*/ 5595 w 10000"/>
                  <a:gd name="connsiteY94" fmla="*/ 6308 h 10000"/>
                  <a:gd name="connsiteX95" fmla="*/ 5516 w 10000"/>
                  <a:gd name="connsiteY95" fmla="*/ 6414 h 10000"/>
                  <a:gd name="connsiteX96" fmla="*/ 5278 w 10000"/>
                  <a:gd name="connsiteY96" fmla="*/ 6492 h 10000"/>
                  <a:gd name="connsiteX97" fmla="*/ 5357 w 10000"/>
                  <a:gd name="connsiteY97" fmla="*/ 6675 h 10000"/>
                  <a:gd name="connsiteX98" fmla="*/ 5317 w 10000"/>
                  <a:gd name="connsiteY98" fmla="*/ 6727 h 10000"/>
                  <a:gd name="connsiteX99" fmla="*/ 5000 w 10000"/>
                  <a:gd name="connsiteY99" fmla="*/ 6885 h 10000"/>
                  <a:gd name="connsiteX100" fmla="*/ 4683 w 10000"/>
                  <a:gd name="connsiteY100" fmla="*/ 6859 h 10000"/>
                  <a:gd name="connsiteX101" fmla="*/ 4961 w 10000"/>
                  <a:gd name="connsiteY101" fmla="*/ 6963 h 10000"/>
                  <a:gd name="connsiteX102" fmla="*/ 4961 w 10000"/>
                  <a:gd name="connsiteY102" fmla="*/ 7277 h 10000"/>
                  <a:gd name="connsiteX103" fmla="*/ 4603 w 10000"/>
                  <a:gd name="connsiteY103" fmla="*/ 7356 h 10000"/>
                  <a:gd name="connsiteX104" fmla="*/ 4524 w 10000"/>
                  <a:gd name="connsiteY104" fmla="*/ 7225 h 10000"/>
                  <a:gd name="connsiteX105" fmla="*/ 4484 w 10000"/>
                  <a:gd name="connsiteY105" fmla="*/ 7121 h 10000"/>
                  <a:gd name="connsiteX106" fmla="*/ 4128 w 10000"/>
                  <a:gd name="connsiteY106" fmla="*/ 7199 h 10000"/>
                  <a:gd name="connsiteX107" fmla="*/ 4286 w 10000"/>
                  <a:gd name="connsiteY107" fmla="*/ 7304 h 10000"/>
                  <a:gd name="connsiteX108" fmla="*/ 4405 w 10000"/>
                  <a:gd name="connsiteY108" fmla="*/ 7408 h 10000"/>
                  <a:gd name="connsiteX109" fmla="*/ 4563 w 10000"/>
                  <a:gd name="connsiteY109" fmla="*/ 7670 h 10000"/>
                  <a:gd name="connsiteX110" fmla="*/ 4762 w 10000"/>
                  <a:gd name="connsiteY110" fmla="*/ 7618 h 10000"/>
                  <a:gd name="connsiteX111" fmla="*/ 4921 w 10000"/>
                  <a:gd name="connsiteY111" fmla="*/ 7827 h 10000"/>
                  <a:gd name="connsiteX112" fmla="*/ 5040 w 10000"/>
                  <a:gd name="connsiteY112" fmla="*/ 7879 h 10000"/>
                  <a:gd name="connsiteX113" fmla="*/ 5317 w 10000"/>
                  <a:gd name="connsiteY113" fmla="*/ 7853 h 10000"/>
                  <a:gd name="connsiteX114" fmla="*/ 5437 w 10000"/>
                  <a:gd name="connsiteY114" fmla="*/ 7984 h 10000"/>
                  <a:gd name="connsiteX115" fmla="*/ 5556 w 10000"/>
                  <a:gd name="connsiteY115" fmla="*/ 8115 h 10000"/>
                  <a:gd name="connsiteX116" fmla="*/ 6111 w 10000"/>
                  <a:gd name="connsiteY116" fmla="*/ 7932 h 10000"/>
                  <a:gd name="connsiteX117" fmla="*/ 6111 w 10000"/>
                  <a:gd name="connsiteY117" fmla="*/ 7853 h 10000"/>
                  <a:gd name="connsiteX118" fmla="*/ 5953 w 10000"/>
                  <a:gd name="connsiteY118" fmla="*/ 7696 h 10000"/>
                  <a:gd name="connsiteX119" fmla="*/ 6151 w 10000"/>
                  <a:gd name="connsiteY119" fmla="*/ 7540 h 10000"/>
                  <a:gd name="connsiteX120" fmla="*/ 6032 w 10000"/>
                  <a:gd name="connsiteY120" fmla="*/ 7356 h 10000"/>
                  <a:gd name="connsiteX121" fmla="*/ 6151 w 10000"/>
                  <a:gd name="connsiteY121" fmla="*/ 7277 h 10000"/>
                  <a:gd name="connsiteX122" fmla="*/ 6310 w 10000"/>
                  <a:gd name="connsiteY122" fmla="*/ 7460 h 10000"/>
                  <a:gd name="connsiteX123" fmla="*/ 6231 w 10000"/>
                  <a:gd name="connsiteY123" fmla="*/ 7566 h 10000"/>
                  <a:gd name="connsiteX124" fmla="*/ 6587 w 10000"/>
                  <a:gd name="connsiteY124" fmla="*/ 7618 h 10000"/>
                  <a:gd name="connsiteX125" fmla="*/ 6746 w 10000"/>
                  <a:gd name="connsiteY125" fmla="*/ 7696 h 10000"/>
                  <a:gd name="connsiteX126" fmla="*/ 6905 w 10000"/>
                  <a:gd name="connsiteY126" fmla="*/ 7906 h 10000"/>
                  <a:gd name="connsiteX127" fmla="*/ 6667 w 10000"/>
                  <a:gd name="connsiteY127" fmla="*/ 8089 h 10000"/>
                  <a:gd name="connsiteX128" fmla="*/ 6270 w 10000"/>
                  <a:gd name="connsiteY128" fmla="*/ 8219 h 10000"/>
                  <a:gd name="connsiteX129" fmla="*/ 6191 w 10000"/>
                  <a:gd name="connsiteY129" fmla="*/ 8377 h 10000"/>
                  <a:gd name="connsiteX130" fmla="*/ 5953 w 10000"/>
                  <a:gd name="connsiteY130" fmla="*/ 8455 h 10000"/>
                  <a:gd name="connsiteX131" fmla="*/ 6071 w 10000"/>
                  <a:gd name="connsiteY131" fmla="*/ 8612 h 10000"/>
                  <a:gd name="connsiteX132" fmla="*/ 6310 w 10000"/>
                  <a:gd name="connsiteY132" fmla="*/ 8612 h 10000"/>
                  <a:gd name="connsiteX133" fmla="*/ 6349 w 10000"/>
                  <a:gd name="connsiteY133" fmla="*/ 8612 h 10000"/>
                  <a:gd name="connsiteX134" fmla="*/ 6508 w 10000"/>
                  <a:gd name="connsiteY134" fmla="*/ 8900 h 10000"/>
                  <a:gd name="connsiteX135" fmla="*/ 6587 w 10000"/>
                  <a:gd name="connsiteY135" fmla="*/ 8612 h 10000"/>
                  <a:gd name="connsiteX136" fmla="*/ 6786 w 10000"/>
                  <a:gd name="connsiteY136" fmla="*/ 8560 h 10000"/>
                  <a:gd name="connsiteX137" fmla="*/ 6985 w 10000"/>
                  <a:gd name="connsiteY137" fmla="*/ 8638 h 10000"/>
                  <a:gd name="connsiteX138" fmla="*/ 6985 w 10000"/>
                  <a:gd name="connsiteY138" fmla="*/ 8665 h 10000"/>
                  <a:gd name="connsiteX139" fmla="*/ 7183 w 10000"/>
                  <a:gd name="connsiteY139" fmla="*/ 8612 h 10000"/>
                  <a:gd name="connsiteX140" fmla="*/ 7302 w 10000"/>
                  <a:gd name="connsiteY140" fmla="*/ 8796 h 10000"/>
                  <a:gd name="connsiteX141" fmla="*/ 6905 w 10000"/>
                  <a:gd name="connsiteY141" fmla="*/ 8691 h 10000"/>
                  <a:gd name="connsiteX142" fmla="*/ 6825 w 10000"/>
                  <a:gd name="connsiteY142" fmla="*/ 8718 h 10000"/>
                  <a:gd name="connsiteX143" fmla="*/ 6786 w 10000"/>
                  <a:gd name="connsiteY143" fmla="*/ 8926 h 10000"/>
                  <a:gd name="connsiteX144" fmla="*/ 6746 w 10000"/>
                  <a:gd name="connsiteY144" fmla="*/ 9058 h 10000"/>
                  <a:gd name="connsiteX145" fmla="*/ 7064 w 10000"/>
                  <a:gd name="connsiteY145" fmla="*/ 9031 h 10000"/>
                  <a:gd name="connsiteX146" fmla="*/ 7144 w 10000"/>
                  <a:gd name="connsiteY146" fmla="*/ 9110 h 10000"/>
                  <a:gd name="connsiteX147" fmla="*/ 7183 w 10000"/>
                  <a:gd name="connsiteY147" fmla="*/ 8953 h 10000"/>
                  <a:gd name="connsiteX148" fmla="*/ 7302 w 10000"/>
                  <a:gd name="connsiteY148" fmla="*/ 8744 h 10000"/>
                  <a:gd name="connsiteX149" fmla="*/ 7579 w 10000"/>
                  <a:gd name="connsiteY149" fmla="*/ 9136 h 10000"/>
                  <a:gd name="connsiteX150" fmla="*/ 7857 w 10000"/>
                  <a:gd name="connsiteY150" fmla="*/ 9188 h 10000"/>
                  <a:gd name="connsiteX151" fmla="*/ 8095 w 10000"/>
                  <a:gd name="connsiteY15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151 w 10000"/>
                  <a:gd name="connsiteY10" fmla="*/ 3900 h 10000"/>
                  <a:gd name="connsiteX11" fmla="*/ 5833 w 10000"/>
                  <a:gd name="connsiteY11" fmla="*/ 3900 h 10000"/>
                  <a:gd name="connsiteX12" fmla="*/ 5516 w 10000"/>
                  <a:gd name="connsiteY12" fmla="*/ 4005 h 10000"/>
                  <a:gd name="connsiteX13" fmla="*/ 5159 w 10000"/>
                  <a:gd name="connsiteY13" fmla="*/ 3979 h 10000"/>
                  <a:gd name="connsiteX14" fmla="*/ 5159 w 10000"/>
                  <a:gd name="connsiteY14" fmla="*/ 3482 h 10000"/>
                  <a:gd name="connsiteX15" fmla="*/ 5357 w 10000"/>
                  <a:gd name="connsiteY15" fmla="*/ 3455 h 10000"/>
                  <a:gd name="connsiteX16" fmla="*/ 5238 w 10000"/>
                  <a:gd name="connsiteY16" fmla="*/ 3325 h 10000"/>
                  <a:gd name="connsiteX17" fmla="*/ 5238 w 10000"/>
                  <a:gd name="connsiteY17" fmla="*/ 3115 h 10000"/>
                  <a:gd name="connsiteX18" fmla="*/ 5278 w 10000"/>
                  <a:gd name="connsiteY18" fmla="*/ 2985 h 10000"/>
                  <a:gd name="connsiteX19" fmla="*/ 4882 w 10000"/>
                  <a:gd name="connsiteY19" fmla="*/ 2775 h 10000"/>
                  <a:gd name="connsiteX20" fmla="*/ 4484 w 10000"/>
                  <a:gd name="connsiteY20" fmla="*/ 2540 h 10000"/>
                  <a:gd name="connsiteX21" fmla="*/ 4286 w 10000"/>
                  <a:gd name="connsiteY21" fmla="*/ 2382 h 10000"/>
                  <a:gd name="connsiteX22" fmla="*/ 4008 w 10000"/>
                  <a:gd name="connsiteY22" fmla="*/ 2330 h 10000"/>
                  <a:gd name="connsiteX23" fmla="*/ 3691 w 10000"/>
                  <a:gd name="connsiteY23" fmla="*/ 2356 h 10000"/>
                  <a:gd name="connsiteX24" fmla="*/ 3373 w 10000"/>
                  <a:gd name="connsiteY24" fmla="*/ 2278 h 10000"/>
                  <a:gd name="connsiteX25" fmla="*/ 2976 w 10000"/>
                  <a:gd name="connsiteY25" fmla="*/ 1649 h 10000"/>
                  <a:gd name="connsiteX26" fmla="*/ 2857 w 10000"/>
                  <a:gd name="connsiteY26" fmla="*/ 1492 h 10000"/>
                  <a:gd name="connsiteX27" fmla="*/ 2738 w 10000"/>
                  <a:gd name="connsiteY27" fmla="*/ 1126 h 10000"/>
                  <a:gd name="connsiteX28" fmla="*/ 2579 w 10000"/>
                  <a:gd name="connsiteY28" fmla="*/ 785 h 10000"/>
                  <a:gd name="connsiteX29" fmla="*/ 2103 w 10000"/>
                  <a:gd name="connsiteY29" fmla="*/ 549 h 10000"/>
                  <a:gd name="connsiteX30" fmla="*/ 1825 w 10000"/>
                  <a:gd name="connsiteY30" fmla="*/ 52 h 10000"/>
                  <a:gd name="connsiteX31" fmla="*/ 1468 w 10000"/>
                  <a:gd name="connsiteY31" fmla="*/ 52 h 10000"/>
                  <a:gd name="connsiteX32" fmla="*/ 1309 w 10000"/>
                  <a:gd name="connsiteY32" fmla="*/ 157 h 10000"/>
                  <a:gd name="connsiteX33" fmla="*/ 1270 w 10000"/>
                  <a:gd name="connsiteY33" fmla="*/ 0 h 10000"/>
                  <a:gd name="connsiteX34" fmla="*/ 754 w 10000"/>
                  <a:gd name="connsiteY34" fmla="*/ 104 h 10000"/>
                  <a:gd name="connsiteX35" fmla="*/ 1309 w 10000"/>
                  <a:gd name="connsiteY35" fmla="*/ 210 h 10000"/>
                  <a:gd name="connsiteX36" fmla="*/ 1270 w 10000"/>
                  <a:gd name="connsiteY36" fmla="*/ 445 h 10000"/>
                  <a:gd name="connsiteX37" fmla="*/ 1389 w 10000"/>
                  <a:gd name="connsiteY37" fmla="*/ 759 h 10000"/>
                  <a:gd name="connsiteX38" fmla="*/ 1508 w 10000"/>
                  <a:gd name="connsiteY38" fmla="*/ 942 h 10000"/>
                  <a:gd name="connsiteX39" fmla="*/ 1309 w 10000"/>
                  <a:gd name="connsiteY39" fmla="*/ 1282 h 10000"/>
                  <a:gd name="connsiteX40" fmla="*/ 1151 w 10000"/>
                  <a:gd name="connsiteY40" fmla="*/ 1282 h 10000"/>
                  <a:gd name="connsiteX41" fmla="*/ 992 w 10000"/>
                  <a:gd name="connsiteY41" fmla="*/ 1518 h 10000"/>
                  <a:gd name="connsiteX42" fmla="*/ 1270 w 10000"/>
                  <a:gd name="connsiteY42" fmla="*/ 1623 h 10000"/>
                  <a:gd name="connsiteX43" fmla="*/ 913 w 10000"/>
                  <a:gd name="connsiteY43" fmla="*/ 1597 h 10000"/>
                  <a:gd name="connsiteX44" fmla="*/ 754 w 10000"/>
                  <a:gd name="connsiteY44" fmla="*/ 1911 h 10000"/>
                  <a:gd name="connsiteX45" fmla="*/ 714 w 10000"/>
                  <a:gd name="connsiteY45" fmla="*/ 1963 h 10000"/>
                  <a:gd name="connsiteX46" fmla="*/ 555 w 10000"/>
                  <a:gd name="connsiteY46" fmla="*/ 2304 h 10000"/>
                  <a:gd name="connsiteX47" fmla="*/ 794 w 10000"/>
                  <a:gd name="connsiteY47" fmla="*/ 2382 h 10000"/>
                  <a:gd name="connsiteX48" fmla="*/ 476 w 10000"/>
                  <a:gd name="connsiteY48" fmla="*/ 2644 h 10000"/>
                  <a:gd name="connsiteX49" fmla="*/ 79 w 10000"/>
                  <a:gd name="connsiteY49" fmla="*/ 2932 h 10000"/>
                  <a:gd name="connsiteX50" fmla="*/ 0 w 10000"/>
                  <a:gd name="connsiteY50" fmla="*/ 3089 h 10000"/>
                  <a:gd name="connsiteX51" fmla="*/ 199 w 10000"/>
                  <a:gd name="connsiteY51" fmla="*/ 3429 h 10000"/>
                  <a:gd name="connsiteX52" fmla="*/ 0 w 10000"/>
                  <a:gd name="connsiteY52" fmla="*/ 3744 h 10000"/>
                  <a:gd name="connsiteX53" fmla="*/ 40 w 10000"/>
                  <a:gd name="connsiteY53" fmla="*/ 4084 h 10000"/>
                  <a:gd name="connsiteX54" fmla="*/ 159 w 10000"/>
                  <a:gd name="connsiteY54" fmla="*/ 4189 h 10000"/>
                  <a:gd name="connsiteX55" fmla="*/ 397 w 10000"/>
                  <a:gd name="connsiteY55" fmla="*/ 4162 h 10000"/>
                  <a:gd name="connsiteX56" fmla="*/ 873 w 10000"/>
                  <a:gd name="connsiteY56" fmla="*/ 4215 h 10000"/>
                  <a:gd name="connsiteX57" fmla="*/ 1270 w 10000"/>
                  <a:gd name="connsiteY57" fmla="*/ 4110 h 10000"/>
                  <a:gd name="connsiteX58" fmla="*/ 1707 w 10000"/>
                  <a:gd name="connsiteY58" fmla="*/ 4110 h 10000"/>
                  <a:gd name="connsiteX59" fmla="*/ 1984 w 10000"/>
                  <a:gd name="connsiteY59" fmla="*/ 4005 h 10000"/>
                  <a:gd name="connsiteX60" fmla="*/ 2063 w 10000"/>
                  <a:gd name="connsiteY60" fmla="*/ 4031 h 10000"/>
                  <a:gd name="connsiteX61" fmla="*/ 1945 w 10000"/>
                  <a:gd name="connsiteY61" fmla="*/ 4084 h 10000"/>
                  <a:gd name="connsiteX62" fmla="*/ 2222 w 10000"/>
                  <a:gd name="connsiteY62" fmla="*/ 4319 h 10000"/>
                  <a:gd name="connsiteX63" fmla="*/ 2421 w 10000"/>
                  <a:gd name="connsiteY63" fmla="*/ 4267 h 10000"/>
                  <a:gd name="connsiteX64" fmla="*/ 2699 w 10000"/>
                  <a:gd name="connsiteY64" fmla="*/ 4371 h 10000"/>
                  <a:gd name="connsiteX65" fmla="*/ 3055 w 10000"/>
                  <a:gd name="connsiteY65" fmla="*/ 4345 h 10000"/>
                  <a:gd name="connsiteX66" fmla="*/ 3651 w 10000"/>
                  <a:gd name="connsiteY66" fmla="*/ 4425 h 10000"/>
                  <a:gd name="connsiteX67" fmla="*/ 3809 w 10000"/>
                  <a:gd name="connsiteY67" fmla="*/ 4477 h 10000"/>
                  <a:gd name="connsiteX68" fmla="*/ 4365 w 10000"/>
                  <a:gd name="connsiteY68" fmla="*/ 4345 h 10000"/>
                  <a:gd name="connsiteX69" fmla="*/ 4445 w 10000"/>
                  <a:gd name="connsiteY69" fmla="*/ 4425 h 10000"/>
                  <a:gd name="connsiteX70" fmla="*/ 4603 w 10000"/>
                  <a:gd name="connsiteY70" fmla="*/ 4319 h 10000"/>
                  <a:gd name="connsiteX71" fmla="*/ 4683 w 10000"/>
                  <a:gd name="connsiteY71" fmla="*/ 4451 h 10000"/>
                  <a:gd name="connsiteX72" fmla="*/ 5238 w 10000"/>
                  <a:gd name="connsiteY72" fmla="*/ 4293 h 10000"/>
                  <a:gd name="connsiteX73" fmla="*/ 5238 w 10000"/>
                  <a:gd name="connsiteY73" fmla="*/ 4136 h 10000"/>
                  <a:gd name="connsiteX74" fmla="*/ 5357 w 10000"/>
                  <a:gd name="connsiteY74" fmla="*/ 4110 h 10000"/>
                  <a:gd name="connsiteX75" fmla="*/ 5477 w 10000"/>
                  <a:gd name="connsiteY75" fmla="*/ 4162 h 10000"/>
                  <a:gd name="connsiteX76" fmla="*/ 5873 w 10000"/>
                  <a:gd name="connsiteY76" fmla="*/ 4058 h 10000"/>
                  <a:gd name="connsiteX77" fmla="*/ 5953 w 10000"/>
                  <a:gd name="connsiteY77" fmla="*/ 4084 h 10000"/>
                  <a:gd name="connsiteX78" fmla="*/ 6151 w 10000"/>
                  <a:gd name="connsiteY78" fmla="*/ 4555 h 10000"/>
                  <a:gd name="connsiteX79" fmla="*/ 6270 w 10000"/>
                  <a:gd name="connsiteY79" fmla="*/ 4607 h 10000"/>
                  <a:gd name="connsiteX80" fmla="*/ 6548 w 10000"/>
                  <a:gd name="connsiteY80" fmla="*/ 4607 h 10000"/>
                  <a:gd name="connsiteX81" fmla="*/ 6667 w 10000"/>
                  <a:gd name="connsiteY81" fmla="*/ 4817 h 10000"/>
                  <a:gd name="connsiteX82" fmla="*/ 6707 w 10000"/>
                  <a:gd name="connsiteY82" fmla="*/ 4974 h 10000"/>
                  <a:gd name="connsiteX83" fmla="*/ 7183 w 10000"/>
                  <a:gd name="connsiteY83" fmla="*/ 5602 h 10000"/>
                  <a:gd name="connsiteX84" fmla="*/ 6985 w 10000"/>
                  <a:gd name="connsiteY84" fmla="*/ 5497 h 10000"/>
                  <a:gd name="connsiteX85" fmla="*/ 6429 w 10000"/>
                  <a:gd name="connsiteY85" fmla="*/ 5602 h 10000"/>
                  <a:gd name="connsiteX86" fmla="*/ 6151 w 10000"/>
                  <a:gd name="connsiteY86" fmla="*/ 5288 h 10000"/>
                  <a:gd name="connsiteX87" fmla="*/ 5953 w 10000"/>
                  <a:gd name="connsiteY87" fmla="*/ 5314 h 10000"/>
                  <a:gd name="connsiteX88" fmla="*/ 6111 w 10000"/>
                  <a:gd name="connsiteY88" fmla="*/ 5523 h 10000"/>
                  <a:gd name="connsiteX89" fmla="*/ 6151 w 10000"/>
                  <a:gd name="connsiteY89" fmla="*/ 5681 h 10000"/>
                  <a:gd name="connsiteX90" fmla="*/ 5754 w 10000"/>
                  <a:gd name="connsiteY90" fmla="*/ 5969 h 10000"/>
                  <a:gd name="connsiteX91" fmla="*/ 5675 w 10000"/>
                  <a:gd name="connsiteY91" fmla="*/ 6126 h 10000"/>
                  <a:gd name="connsiteX92" fmla="*/ 5636 w 10000"/>
                  <a:gd name="connsiteY92" fmla="*/ 6256 h 10000"/>
                  <a:gd name="connsiteX93" fmla="*/ 5595 w 10000"/>
                  <a:gd name="connsiteY93" fmla="*/ 6308 h 10000"/>
                  <a:gd name="connsiteX94" fmla="*/ 5516 w 10000"/>
                  <a:gd name="connsiteY94" fmla="*/ 6414 h 10000"/>
                  <a:gd name="connsiteX95" fmla="*/ 5278 w 10000"/>
                  <a:gd name="connsiteY95" fmla="*/ 6492 h 10000"/>
                  <a:gd name="connsiteX96" fmla="*/ 5357 w 10000"/>
                  <a:gd name="connsiteY96" fmla="*/ 6675 h 10000"/>
                  <a:gd name="connsiteX97" fmla="*/ 5317 w 10000"/>
                  <a:gd name="connsiteY97" fmla="*/ 6727 h 10000"/>
                  <a:gd name="connsiteX98" fmla="*/ 5000 w 10000"/>
                  <a:gd name="connsiteY98" fmla="*/ 6885 h 10000"/>
                  <a:gd name="connsiteX99" fmla="*/ 4683 w 10000"/>
                  <a:gd name="connsiteY99" fmla="*/ 6859 h 10000"/>
                  <a:gd name="connsiteX100" fmla="*/ 4961 w 10000"/>
                  <a:gd name="connsiteY100" fmla="*/ 6963 h 10000"/>
                  <a:gd name="connsiteX101" fmla="*/ 4961 w 10000"/>
                  <a:gd name="connsiteY101" fmla="*/ 7277 h 10000"/>
                  <a:gd name="connsiteX102" fmla="*/ 4603 w 10000"/>
                  <a:gd name="connsiteY102" fmla="*/ 7356 h 10000"/>
                  <a:gd name="connsiteX103" fmla="*/ 4524 w 10000"/>
                  <a:gd name="connsiteY103" fmla="*/ 7225 h 10000"/>
                  <a:gd name="connsiteX104" fmla="*/ 4484 w 10000"/>
                  <a:gd name="connsiteY104" fmla="*/ 7121 h 10000"/>
                  <a:gd name="connsiteX105" fmla="*/ 4128 w 10000"/>
                  <a:gd name="connsiteY105" fmla="*/ 7199 h 10000"/>
                  <a:gd name="connsiteX106" fmla="*/ 4286 w 10000"/>
                  <a:gd name="connsiteY106" fmla="*/ 7304 h 10000"/>
                  <a:gd name="connsiteX107" fmla="*/ 4405 w 10000"/>
                  <a:gd name="connsiteY107" fmla="*/ 7408 h 10000"/>
                  <a:gd name="connsiteX108" fmla="*/ 4563 w 10000"/>
                  <a:gd name="connsiteY108" fmla="*/ 7670 h 10000"/>
                  <a:gd name="connsiteX109" fmla="*/ 4762 w 10000"/>
                  <a:gd name="connsiteY109" fmla="*/ 7618 h 10000"/>
                  <a:gd name="connsiteX110" fmla="*/ 4921 w 10000"/>
                  <a:gd name="connsiteY110" fmla="*/ 7827 h 10000"/>
                  <a:gd name="connsiteX111" fmla="*/ 5040 w 10000"/>
                  <a:gd name="connsiteY111" fmla="*/ 7879 h 10000"/>
                  <a:gd name="connsiteX112" fmla="*/ 5317 w 10000"/>
                  <a:gd name="connsiteY112" fmla="*/ 7853 h 10000"/>
                  <a:gd name="connsiteX113" fmla="*/ 5437 w 10000"/>
                  <a:gd name="connsiteY113" fmla="*/ 7984 h 10000"/>
                  <a:gd name="connsiteX114" fmla="*/ 5556 w 10000"/>
                  <a:gd name="connsiteY114" fmla="*/ 8115 h 10000"/>
                  <a:gd name="connsiteX115" fmla="*/ 6111 w 10000"/>
                  <a:gd name="connsiteY115" fmla="*/ 7932 h 10000"/>
                  <a:gd name="connsiteX116" fmla="*/ 6111 w 10000"/>
                  <a:gd name="connsiteY116" fmla="*/ 7853 h 10000"/>
                  <a:gd name="connsiteX117" fmla="*/ 5953 w 10000"/>
                  <a:gd name="connsiteY117" fmla="*/ 7696 h 10000"/>
                  <a:gd name="connsiteX118" fmla="*/ 6151 w 10000"/>
                  <a:gd name="connsiteY118" fmla="*/ 7540 h 10000"/>
                  <a:gd name="connsiteX119" fmla="*/ 6032 w 10000"/>
                  <a:gd name="connsiteY119" fmla="*/ 7356 h 10000"/>
                  <a:gd name="connsiteX120" fmla="*/ 6151 w 10000"/>
                  <a:gd name="connsiteY120" fmla="*/ 7277 h 10000"/>
                  <a:gd name="connsiteX121" fmla="*/ 6310 w 10000"/>
                  <a:gd name="connsiteY121" fmla="*/ 7460 h 10000"/>
                  <a:gd name="connsiteX122" fmla="*/ 6231 w 10000"/>
                  <a:gd name="connsiteY122" fmla="*/ 7566 h 10000"/>
                  <a:gd name="connsiteX123" fmla="*/ 6587 w 10000"/>
                  <a:gd name="connsiteY123" fmla="*/ 7618 h 10000"/>
                  <a:gd name="connsiteX124" fmla="*/ 6746 w 10000"/>
                  <a:gd name="connsiteY124" fmla="*/ 7696 h 10000"/>
                  <a:gd name="connsiteX125" fmla="*/ 6905 w 10000"/>
                  <a:gd name="connsiteY125" fmla="*/ 7906 h 10000"/>
                  <a:gd name="connsiteX126" fmla="*/ 6667 w 10000"/>
                  <a:gd name="connsiteY126" fmla="*/ 8089 h 10000"/>
                  <a:gd name="connsiteX127" fmla="*/ 6270 w 10000"/>
                  <a:gd name="connsiteY127" fmla="*/ 8219 h 10000"/>
                  <a:gd name="connsiteX128" fmla="*/ 6191 w 10000"/>
                  <a:gd name="connsiteY128" fmla="*/ 8377 h 10000"/>
                  <a:gd name="connsiteX129" fmla="*/ 5953 w 10000"/>
                  <a:gd name="connsiteY129" fmla="*/ 8455 h 10000"/>
                  <a:gd name="connsiteX130" fmla="*/ 6071 w 10000"/>
                  <a:gd name="connsiteY130" fmla="*/ 8612 h 10000"/>
                  <a:gd name="connsiteX131" fmla="*/ 6310 w 10000"/>
                  <a:gd name="connsiteY131" fmla="*/ 8612 h 10000"/>
                  <a:gd name="connsiteX132" fmla="*/ 6349 w 10000"/>
                  <a:gd name="connsiteY132" fmla="*/ 8612 h 10000"/>
                  <a:gd name="connsiteX133" fmla="*/ 6508 w 10000"/>
                  <a:gd name="connsiteY133" fmla="*/ 8900 h 10000"/>
                  <a:gd name="connsiteX134" fmla="*/ 6587 w 10000"/>
                  <a:gd name="connsiteY134" fmla="*/ 8612 h 10000"/>
                  <a:gd name="connsiteX135" fmla="*/ 6786 w 10000"/>
                  <a:gd name="connsiteY135" fmla="*/ 8560 h 10000"/>
                  <a:gd name="connsiteX136" fmla="*/ 6985 w 10000"/>
                  <a:gd name="connsiteY136" fmla="*/ 8638 h 10000"/>
                  <a:gd name="connsiteX137" fmla="*/ 6985 w 10000"/>
                  <a:gd name="connsiteY137" fmla="*/ 8665 h 10000"/>
                  <a:gd name="connsiteX138" fmla="*/ 7183 w 10000"/>
                  <a:gd name="connsiteY138" fmla="*/ 8612 h 10000"/>
                  <a:gd name="connsiteX139" fmla="*/ 7302 w 10000"/>
                  <a:gd name="connsiteY139" fmla="*/ 8796 h 10000"/>
                  <a:gd name="connsiteX140" fmla="*/ 6905 w 10000"/>
                  <a:gd name="connsiteY140" fmla="*/ 8691 h 10000"/>
                  <a:gd name="connsiteX141" fmla="*/ 6825 w 10000"/>
                  <a:gd name="connsiteY141" fmla="*/ 8718 h 10000"/>
                  <a:gd name="connsiteX142" fmla="*/ 6786 w 10000"/>
                  <a:gd name="connsiteY142" fmla="*/ 8926 h 10000"/>
                  <a:gd name="connsiteX143" fmla="*/ 6746 w 10000"/>
                  <a:gd name="connsiteY143" fmla="*/ 9058 h 10000"/>
                  <a:gd name="connsiteX144" fmla="*/ 7064 w 10000"/>
                  <a:gd name="connsiteY144" fmla="*/ 9031 h 10000"/>
                  <a:gd name="connsiteX145" fmla="*/ 7144 w 10000"/>
                  <a:gd name="connsiteY145" fmla="*/ 9110 h 10000"/>
                  <a:gd name="connsiteX146" fmla="*/ 7183 w 10000"/>
                  <a:gd name="connsiteY146" fmla="*/ 8953 h 10000"/>
                  <a:gd name="connsiteX147" fmla="*/ 7302 w 10000"/>
                  <a:gd name="connsiteY147" fmla="*/ 8744 h 10000"/>
                  <a:gd name="connsiteX148" fmla="*/ 7579 w 10000"/>
                  <a:gd name="connsiteY148" fmla="*/ 9136 h 10000"/>
                  <a:gd name="connsiteX149" fmla="*/ 7857 w 10000"/>
                  <a:gd name="connsiteY149" fmla="*/ 9188 h 10000"/>
                  <a:gd name="connsiteX150" fmla="*/ 8095 w 10000"/>
                  <a:gd name="connsiteY15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128 w 10000"/>
                  <a:gd name="connsiteY8" fmla="*/ 5523 h 10000"/>
                  <a:gd name="connsiteX9" fmla="*/ 6151 w 10000"/>
                  <a:gd name="connsiteY9" fmla="*/ 3900 h 10000"/>
                  <a:gd name="connsiteX10" fmla="*/ 5833 w 10000"/>
                  <a:gd name="connsiteY10" fmla="*/ 3900 h 10000"/>
                  <a:gd name="connsiteX11" fmla="*/ 5516 w 10000"/>
                  <a:gd name="connsiteY11" fmla="*/ 4005 h 10000"/>
                  <a:gd name="connsiteX12" fmla="*/ 5159 w 10000"/>
                  <a:gd name="connsiteY12" fmla="*/ 3979 h 10000"/>
                  <a:gd name="connsiteX13" fmla="*/ 5159 w 10000"/>
                  <a:gd name="connsiteY13" fmla="*/ 3482 h 10000"/>
                  <a:gd name="connsiteX14" fmla="*/ 5357 w 10000"/>
                  <a:gd name="connsiteY14" fmla="*/ 3455 h 10000"/>
                  <a:gd name="connsiteX15" fmla="*/ 5238 w 10000"/>
                  <a:gd name="connsiteY15" fmla="*/ 3325 h 10000"/>
                  <a:gd name="connsiteX16" fmla="*/ 5238 w 10000"/>
                  <a:gd name="connsiteY16" fmla="*/ 3115 h 10000"/>
                  <a:gd name="connsiteX17" fmla="*/ 5278 w 10000"/>
                  <a:gd name="connsiteY17" fmla="*/ 2985 h 10000"/>
                  <a:gd name="connsiteX18" fmla="*/ 4882 w 10000"/>
                  <a:gd name="connsiteY18" fmla="*/ 2775 h 10000"/>
                  <a:gd name="connsiteX19" fmla="*/ 4484 w 10000"/>
                  <a:gd name="connsiteY19" fmla="*/ 2540 h 10000"/>
                  <a:gd name="connsiteX20" fmla="*/ 4286 w 10000"/>
                  <a:gd name="connsiteY20" fmla="*/ 2382 h 10000"/>
                  <a:gd name="connsiteX21" fmla="*/ 4008 w 10000"/>
                  <a:gd name="connsiteY21" fmla="*/ 2330 h 10000"/>
                  <a:gd name="connsiteX22" fmla="*/ 3691 w 10000"/>
                  <a:gd name="connsiteY22" fmla="*/ 2356 h 10000"/>
                  <a:gd name="connsiteX23" fmla="*/ 3373 w 10000"/>
                  <a:gd name="connsiteY23" fmla="*/ 2278 h 10000"/>
                  <a:gd name="connsiteX24" fmla="*/ 2976 w 10000"/>
                  <a:gd name="connsiteY24" fmla="*/ 1649 h 10000"/>
                  <a:gd name="connsiteX25" fmla="*/ 2857 w 10000"/>
                  <a:gd name="connsiteY25" fmla="*/ 1492 h 10000"/>
                  <a:gd name="connsiteX26" fmla="*/ 2738 w 10000"/>
                  <a:gd name="connsiteY26" fmla="*/ 1126 h 10000"/>
                  <a:gd name="connsiteX27" fmla="*/ 2579 w 10000"/>
                  <a:gd name="connsiteY27" fmla="*/ 785 h 10000"/>
                  <a:gd name="connsiteX28" fmla="*/ 2103 w 10000"/>
                  <a:gd name="connsiteY28" fmla="*/ 549 h 10000"/>
                  <a:gd name="connsiteX29" fmla="*/ 1825 w 10000"/>
                  <a:gd name="connsiteY29" fmla="*/ 52 h 10000"/>
                  <a:gd name="connsiteX30" fmla="*/ 1468 w 10000"/>
                  <a:gd name="connsiteY30" fmla="*/ 52 h 10000"/>
                  <a:gd name="connsiteX31" fmla="*/ 1309 w 10000"/>
                  <a:gd name="connsiteY31" fmla="*/ 157 h 10000"/>
                  <a:gd name="connsiteX32" fmla="*/ 1270 w 10000"/>
                  <a:gd name="connsiteY32" fmla="*/ 0 h 10000"/>
                  <a:gd name="connsiteX33" fmla="*/ 754 w 10000"/>
                  <a:gd name="connsiteY33" fmla="*/ 104 h 10000"/>
                  <a:gd name="connsiteX34" fmla="*/ 1309 w 10000"/>
                  <a:gd name="connsiteY34" fmla="*/ 210 h 10000"/>
                  <a:gd name="connsiteX35" fmla="*/ 1270 w 10000"/>
                  <a:gd name="connsiteY35" fmla="*/ 445 h 10000"/>
                  <a:gd name="connsiteX36" fmla="*/ 1389 w 10000"/>
                  <a:gd name="connsiteY36" fmla="*/ 759 h 10000"/>
                  <a:gd name="connsiteX37" fmla="*/ 1508 w 10000"/>
                  <a:gd name="connsiteY37" fmla="*/ 942 h 10000"/>
                  <a:gd name="connsiteX38" fmla="*/ 1309 w 10000"/>
                  <a:gd name="connsiteY38" fmla="*/ 1282 h 10000"/>
                  <a:gd name="connsiteX39" fmla="*/ 1151 w 10000"/>
                  <a:gd name="connsiteY39" fmla="*/ 1282 h 10000"/>
                  <a:gd name="connsiteX40" fmla="*/ 992 w 10000"/>
                  <a:gd name="connsiteY40" fmla="*/ 1518 h 10000"/>
                  <a:gd name="connsiteX41" fmla="*/ 1270 w 10000"/>
                  <a:gd name="connsiteY41" fmla="*/ 1623 h 10000"/>
                  <a:gd name="connsiteX42" fmla="*/ 913 w 10000"/>
                  <a:gd name="connsiteY42" fmla="*/ 1597 h 10000"/>
                  <a:gd name="connsiteX43" fmla="*/ 754 w 10000"/>
                  <a:gd name="connsiteY43" fmla="*/ 1911 h 10000"/>
                  <a:gd name="connsiteX44" fmla="*/ 714 w 10000"/>
                  <a:gd name="connsiteY44" fmla="*/ 1963 h 10000"/>
                  <a:gd name="connsiteX45" fmla="*/ 555 w 10000"/>
                  <a:gd name="connsiteY45" fmla="*/ 2304 h 10000"/>
                  <a:gd name="connsiteX46" fmla="*/ 794 w 10000"/>
                  <a:gd name="connsiteY46" fmla="*/ 2382 h 10000"/>
                  <a:gd name="connsiteX47" fmla="*/ 476 w 10000"/>
                  <a:gd name="connsiteY47" fmla="*/ 2644 h 10000"/>
                  <a:gd name="connsiteX48" fmla="*/ 79 w 10000"/>
                  <a:gd name="connsiteY48" fmla="*/ 2932 h 10000"/>
                  <a:gd name="connsiteX49" fmla="*/ 0 w 10000"/>
                  <a:gd name="connsiteY49" fmla="*/ 3089 h 10000"/>
                  <a:gd name="connsiteX50" fmla="*/ 199 w 10000"/>
                  <a:gd name="connsiteY50" fmla="*/ 3429 h 10000"/>
                  <a:gd name="connsiteX51" fmla="*/ 0 w 10000"/>
                  <a:gd name="connsiteY51" fmla="*/ 3744 h 10000"/>
                  <a:gd name="connsiteX52" fmla="*/ 40 w 10000"/>
                  <a:gd name="connsiteY52" fmla="*/ 4084 h 10000"/>
                  <a:gd name="connsiteX53" fmla="*/ 159 w 10000"/>
                  <a:gd name="connsiteY53" fmla="*/ 4189 h 10000"/>
                  <a:gd name="connsiteX54" fmla="*/ 397 w 10000"/>
                  <a:gd name="connsiteY54" fmla="*/ 4162 h 10000"/>
                  <a:gd name="connsiteX55" fmla="*/ 873 w 10000"/>
                  <a:gd name="connsiteY55" fmla="*/ 4215 h 10000"/>
                  <a:gd name="connsiteX56" fmla="*/ 1270 w 10000"/>
                  <a:gd name="connsiteY56" fmla="*/ 4110 h 10000"/>
                  <a:gd name="connsiteX57" fmla="*/ 1707 w 10000"/>
                  <a:gd name="connsiteY57" fmla="*/ 4110 h 10000"/>
                  <a:gd name="connsiteX58" fmla="*/ 1984 w 10000"/>
                  <a:gd name="connsiteY58" fmla="*/ 4005 h 10000"/>
                  <a:gd name="connsiteX59" fmla="*/ 2063 w 10000"/>
                  <a:gd name="connsiteY59" fmla="*/ 4031 h 10000"/>
                  <a:gd name="connsiteX60" fmla="*/ 1945 w 10000"/>
                  <a:gd name="connsiteY60" fmla="*/ 4084 h 10000"/>
                  <a:gd name="connsiteX61" fmla="*/ 2222 w 10000"/>
                  <a:gd name="connsiteY61" fmla="*/ 4319 h 10000"/>
                  <a:gd name="connsiteX62" fmla="*/ 2421 w 10000"/>
                  <a:gd name="connsiteY62" fmla="*/ 4267 h 10000"/>
                  <a:gd name="connsiteX63" fmla="*/ 2699 w 10000"/>
                  <a:gd name="connsiteY63" fmla="*/ 4371 h 10000"/>
                  <a:gd name="connsiteX64" fmla="*/ 3055 w 10000"/>
                  <a:gd name="connsiteY64" fmla="*/ 4345 h 10000"/>
                  <a:gd name="connsiteX65" fmla="*/ 3651 w 10000"/>
                  <a:gd name="connsiteY65" fmla="*/ 4425 h 10000"/>
                  <a:gd name="connsiteX66" fmla="*/ 3809 w 10000"/>
                  <a:gd name="connsiteY66" fmla="*/ 4477 h 10000"/>
                  <a:gd name="connsiteX67" fmla="*/ 4365 w 10000"/>
                  <a:gd name="connsiteY67" fmla="*/ 4345 h 10000"/>
                  <a:gd name="connsiteX68" fmla="*/ 4445 w 10000"/>
                  <a:gd name="connsiteY68" fmla="*/ 4425 h 10000"/>
                  <a:gd name="connsiteX69" fmla="*/ 4603 w 10000"/>
                  <a:gd name="connsiteY69" fmla="*/ 4319 h 10000"/>
                  <a:gd name="connsiteX70" fmla="*/ 4683 w 10000"/>
                  <a:gd name="connsiteY70" fmla="*/ 4451 h 10000"/>
                  <a:gd name="connsiteX71" fmla="*/ 5238 w 10000"/>
                  <a:gd name="connsiteY71" fmla="*/ 4293 h 10000"/>
                  <a:gd name="connsiteX72" fmla="*/ 5238 w 10000"/>
                  <a:gd name="connsiteY72" fmla="*/ 4136 h 10000"/>
                  <a:gd name="connsiteX73" fmla="*/ 5357 w 10000"/>
                  <a:gd name="connsiteY73" fmla="*/ 4110 h 10000"/>
                  <a:gd name="connsiteX74" fmla="*/ 5477 w 10000"/>
                  <a:gd name="connsiteY74" fmla="*/ 4162 h 10000"/>
                  <a:gd name="connsiteX75" fmla="*/ 5873 w 10000"/>
                  <a:gd name="connsiteY75" fmla="*/ 4058 h 10000"/>
                  <a:gd name="connsiteX76" fmla="*/ 5953 w 10000"/>
                  <a:gd name="connsiteY76" fmla="*/ 4084 h 10000"/>
                  <a:gd name="connsiteX77" fmla="*/ 6151 w 10000"/>
                  <a:gd name="connsiteY77" fmla="*/ 4555 h 10000"/>
                  <a:gd name="connsiteX78" fmla="*/ 6270 w 10000"/>
                  <a:gd name="connsiteY78" fmla="*/ 4607 h 10000"/>
                  <a:gd name="connsiteX79" fmla="*/ 6548 w 10000"/>
                  <a:gd name="connsiteY79" fmla="*/ 4607 h 10000"/>
                  <a:gd name="connsiteX80" fmla="*/ 6667 w 10000"/>
                  <a:gd name="connsiteY80" fmla="*/ 4817 h 10000"/>
                  <a:gd name="connsiteX81" fmla="*/ 6707 w 10000"/>
                  <a:gd name="connsiteY81" fmla="*/ 4974 h 10000"/>
                  <a:gd name="connsiteX82" fmla="*/ 7183 w 10000"/>
                  <a:gd name="connsiteY82" fmla="*/ 5602 h 10000"/>
                  <a:gd name="connsiteX83" fmla="*/ 6985 w 10000"/>
                  <a:gd name="connsiteY83" fmla="*/ 5497 h 10000"/>
                  <a:gd name="connsiteX84" fmla="*/ 6429 w 10000"/>
                  <a:gd name="connsiteY84" fmla="*/ 5602 h 10000"/>
                  <a:gd name="connsiteX85" fmla="*/ 6151 w 10000"/>
                  <a:gd name="connsiteY85" fmla="*/ 5288 h 10000"/>
                  <a:gd name="connsiteX86" fmla="*/ 5953 w 10000"/>
                  <a:gd name="connsiteY86" fmla="*/ 5314 h 10000"/>
                  <a:gd name="connsiteX87" fmla="*/ 6111 w 10000"/>
                  <a:gd name="connsiteY87" fmla="*/ 5523 h 10000"/>
                  <a:gd name="connsiteX88" fmla="*/ 6151 w 10000"/>
                  <a:gd name="connsiteY88" fmla="*/ 5681 h 10000"/>
                  <a:gd name="connsiteX89" fmla="*/ 5754 w 10000"/>
                  <a:gd name="connsiteY89" fmla="*/ 5969 h 10000"/>
                  <a:gd name="connsiteX90" fmla="*/ 5675 w 10000"/>
                  <a:gd name="connsiteY90" fmla="*/ 6126 h 10000"/>
                  <a:gd name="connsiteX91" fmla="*/ 5636 w 10000"/>
                  <a:gd name="connsiteY91" fmla="*/ 6256 h 10000"/>
                  <a:gd name="connsiteX92" fmla="*/ 5595 w 10000"/>
                  <a:gd name="connsiteY92" fmla="*/ 6308 h 10000"/>
                  <a:gd name="connsiteX93" fmla="*/ 5516 w 10000"/>
                  <a:gd name="connsiteY93" fmla="*/ 6414 h 10000"/>
                  <a:gd name="connsiteX94" fmla="*/ 5278 w 10000"/>
                  <a:gd name="connsiteY94" fmla="*/ 6492 h 10000"/>
                  <a:gd name="connsiteX95" fmla="*/ 5357 w 10000"/>
                  <a:gd name="connsiteY95" fmla="*/ 6675 h 10000"/>
                  <a:gd name="connsiteX96" fmla="*/ 5317 w 10000"/>
                  <a:gd name="connsiteY96" fmla="*/ 6727 h 10000"/>
                  <a:gd name="connsiteX97" fmla="*/ 5000 w 10000"/>
                  <a:gd name="connsiteY97" fmla="*/ 6885 h 10000"/>
                  <a:gd name="connsiteX98" fmla="*/ 4683 w 10000"/>
                  <a:gd name="connsiteY98" fmla="*/ 6859 h 10000"/>
                  <a:gd name="connsiteX99" fmla="*/ 4961 w 10000"/>
                  <a:gd name="connsiteY99" fmla="*/ 6963 h 10000"/>
                  <a:gd name="connsiteX100" fmla="*/ 4961 w 10000"/>
                  <a:gd name="connsiteY100" fmla="*/ 7277 h 10000"/>
                  <a:gd name="connsiteX101" fmla="*/ 4603 w 10000"/>
                  <a:gd name="connsiteY101" fmla="*/ 7356 h 10000"/>
                  <a:gd name="connsiteX102" fmla="*/ 4524 w 10000"/>
                  <a:gd name="connsiteY102" fmla="*/ 7225 h 10000"/>
                  <a:gd name="connsiteX103" fmla="*/ 4484 w 10000"/>
                  <a:gd name="connsiteY103" fmla="*/ 7121 h 10000"/>
                  <a:gd name="connsiteX104" fmla="*/ 4128 w 10000"/>
                  <a:gd name="connsiteY104" fmla="*/ 7199 h 10000"/>
                  <a:gd name="connsiteX105" fmla="*/ 4286 w 10000"/>
                  <a:gd name="connsiteY105" fmla="*/ 7304 h 10000"/>
                  <a:gd name="connsiteX106" fmla="*/ 4405 w 10000"/>
                  <a:gd name="connsiteY106" fmla="*/ 7408 h 10000"/>
                  <a:gd name="connsiteX107" fmla="*/ 4563 w 10000"/>
                  <a:gd name="connsiteY107" fmla="*/ 7670 h 10000"/>
                  <a:gd name="connsiteX108" fmla="*/ 4762 w 10000"/>
                  <a:gd name="connsiteY108" fmla="*/ 7618 h 10000"/>
                  <a:gd name="connsiteX109" fmla="*/ 4921 w 10000"/>
                  <a:gd name="connsiteY109" fmla="*/ 7827 h 10000"/>
                  <a:gd name="connsiteX110" fmla="*/ 5040 w 10000"/>
                  <a:gd name="connsiteY110" fmla="*/ 7879 h 10000"/>
                  <a:gd name="connsiteX111" fmla="*/ 5317 w 10000"/>
                  <a:gd name="connsiteY111" fmla="*/ 7853 h 10000"/>
                  <a:gd name="connsiteX112" fmla="*/ 5437 w 10000"/>
                  <a:gd name="connsiteY112" fmla="*/ 7984 h 10000"/>
                  <a:gd name="connsiteX113" fmla="*/ 5556 w 10000"/>
                  <a:gd name="connsiteY113" fmla="*/ 8115 h 10000"/>
                  <a:gd name="connsiteX114" fmla="*/ 6111 w 10000"/>
                  <a:gd name="connsiteY114" fmla="*/ 7932 h 10000"/>
                  <a:gd name="connsiteX115" fmla="*/ 6111 w 10000"/>
                  <a:gd name="connsiteY115" fmla="*/ 7853 h 10000"/>
                  <a:gd name="connsiteX116" fmla="*/ 5953 w 10000"/>
                  <a:gd name="connsiteY116" fmla="*/ 7696 h 10000"/>
                  <a:gd name="connsiteX117" fmla="*/ 6151 w 10000"/>
                  <a:gd name="connsiteY117" fmla="*/ 7540 h 10000"/>
                  <a:gd name="connsiteX118" fmla="*/ 6032 w 10000"/>
                  <a:gd name="connsiteY118" fmla="*/ 7356 h 10000"/>
                  <a:gd name="connsiteX119" fmla="*/ 6151 w 10000"/>
                  <a:gd name="connsiteY119" fmla="*/ 7277 h 10000"/>
                  <a:gd name="connsiteX120" fmla="*/ 6310 w 10000"/>
                  <a:gd name="connsiteY120" fmla="*/ 7460 h 10000"/>
                  <a:gd name="connsiteX121" fmla="*/ 6231 w 10000"/>
                  <a:gd name="connsiteY121" fmla="*/ 7566 h 10000"/>
                  <a:gd name="connsiteX122" fmla="*/ 6587 w 10000"/>
                  <a:gd name="connsiteY122" fmla="*/ 7618 h 10000"/>
                  <a:gd name="connsiteX123" fmla="*/ 6746 w 10000"/>
                  <a:gd name="connsiteY123" fmla="*/ 7696 h 10000"/>
                  <a:gd name="connsiteX124" fmla="*/ 6905 w 10000"/>
                  <a:gd name="connsiteY124" fmla="*/ 7906 h 10000"/>
                  <a:gd name="connsiteX125" fmla="*/ 6667 w 10000"/>
                  <a:gd name="connsiteY125" fmla="*/ 8089 h 10000"/>
                  <a:gd name="connsiteX126" fmla="*/ 6270 w 10000"/>
                  <a:gd name="connsiteY126" fmla="*/ 8219 h 10000"/>
                  <a:gd name="connsiteX127" fmla="*/ 6191 w 10000"/>
                  <a:gd name="connsiteY127" fmla="*/ 8377 h 10000"/>
                  <a:gd name="connsiteX128" fmla="*/ 5953 w 10000"/>
                  <a:gd name="connsiteY128" fmla="*/ 8455 h 10000"/>
                  <a:gd name="connsiteX129" fmla="*/ 6071 w 10000"/>
                  <a:gd name="connsiteY129" fmla="*/ 8612 h 10000"/>
                  <a:gd name="connsiteX130" fmla="*/ 6310 w 10000"/>
                  <a:gd name="connsiteY130" fmla="*/ 8612 h 10000"/>
                  <a:gd name="connsiteX131" fmla="*/ 6349 w 10000"/>
                  <a:gd name="connsiteY131" fmla="*/ 8612 h 10000"/>
                  <a:gd name="connsiteX132" fmla="*/ 6508 w 10000"/>
                  <a:gd name="connsiteY132" fmla="*/ 8900 h 10000"/>
                  <a:gd name="connsiteX133" fmla="*/ 6587 w 10000"/>
                  <a:gd name="connsiteY133" fmla="*/ 8612 h 10000"/>
                  <a:gd name="connsiteX134" fmla="*/ 6786 w 10000"/>
                  <a:gd name="connsiteY134" fmla="*/ 8560 h 10000"/>
                  <a:gd name="connsiteX135" fmla="*/ 6985 w 10000"/>
                  <a:gd name="connsiteY135" fmla="*/ 8638 h 10000"/>
                  <a:gd name="connsiteX136" fmla="*/ 6985 w 10000"/>
                  <a:gd name="connsiteY136" fmla="*/ 8665 h 10000"/>
                  <a:gd name="connsiteX137" fmla="*/ 7183 w 10000"/>
                  <a:gd name="connsiteY137" fmla="*/ 8612 h 10000"/>
                  <a:gd name="connsiteX138" fmla="*/ 7302 w 10000"/>
                  <a:gd name="connsiteY138" fmla="*/ 8796 h 10000"/>
                  <a:gd name="connsiteX139" fmla="*/ 6905 w 10000"/>
                  <a:gd name="connsiteY139" fmla="*/ 8691 h 10000"/>
                  <a:gd name="connsiteX140" fmla="*/ 6825 w 10000"/>
                  <a:gd name="connsiteY140" fmla="*/ 8718 h 10000"/>
                  <a:gd name="connsiteX141" fmla="*/ 6786 w 10000"/>
                  <a:gd name="connsiteY141" fmla="*/ 8926 h 10000"/>
                  <a:gd name="connsiteX142" fmla="*/ 6746 w 10000"/>
                  <a:gd name="connsiteY142" fmla="*/ 9058 h 10000"/>
                  <a:gd name="connsiteX143" fmla="*/ 7064 w 10000"/>
                  <a:gd name="connsiteY143" fmla="*/ 9031 h 10000"/>
                  <a:gd name="connsiteX144" fmla="*/ 7144 w 10000"/>
                  <a:gd name="connsiteY144" fmla="*/ 9110 h 10000"/>
                  <a:gd name="connsiteX145" fmla="*/ 7183 w 10000"/>
                  <a:gd name="connsiteY145" fmla="*/ 8953 h 10000"/>
                  <a:gd name="connsiteX146" fmla="*/ 7302 w 10000"/>
                  <a:gd name="connsiteY146" fmla="*/ 8744 h 10000"/>
                  <a:gd name="connsiteX147" fmla="*/ 7579 w 10000"/>
                  <a:gd name="connsiteY147" fmla="*/ 9136 h 10000"/>
                  <a:gd name="connsiteX148" fmla="*/ 7857 w 10000"/>
                  <a:gd name="connsiteY148" fmla="*/ 9188 h 10000"/>
                  <a:gd name="connsiteX149" fmla="*/ 8095 w 10000"/>
                  <a:gd name="connsiteY14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7857 w 10000"/>
                  <a:gd name="connsiteY147" fmla="*/ 9188 h 10000"/>
                  <a:gd name="connsiteX148" fmla="*/ 8095 w 10000"/>
                  <a:gd name="connsiteY14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8095 w 10000"/>
                  <a:gd name="connsiteY14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6151 w 10000"/>
                  <a:gd name="connsiteY7" fmla="*/ 3900 h 10000"/>
                  <a:gd name="connsiteX8" fmla="*/ 5833 w 10000"/>
                  <a:gd name="connsiteY8" fmla="*/ 3900 h 10000"/>
                  <a:gd name="connsiteX9" fmla="*/ 5516 w 10000"/>
                  <a:gd name="connsiteY9" fmla="*/ 4005 h 10000"/>
                  <a:gd name="connsiteX10" fmla="*/ 5159 w 10000"/>
                  <a:gd name="connsiteY10" fmla="*/ 3979 h 10000"/>
                  <a:gd name="connsiteX11" fmla="*/ 5159 w 10000"/>
                  <a:gd name="connsiteY11" fmla="*/ 3482 h 10000"/>
                  <a:gd name="connsiteX12" fmla="*/ 5357 w 10000"/>
                  <a:gd name="connsiteY12" fmla="*/ 3455 h 10000"/>
                  <a:gd name="connsiteX13" fmla="*/ 5238 w 10000"/>
                  <a:gd name="connsiteY13" fmla="*/ 3325 h 10000"/>
                  <a:gd name="connsiteX14" fmla="*/ 5238 w 10000"/>
                  <a:gd name="connsiteY14" fmla="*/ 3115 h 10000"/>
                  <a:gd name="connsiteX15" fmla="*/ 5278 w 10000"/>
                  <a:gd name="connsiteY15" fmla="*/ 2985 h 10000"/>
                  <a:gd name="connsiteX16" fmla="*/ 4882 w 10000"/>
                  <a:gd name="connsiteY16" fmla="*/ 2775 h 10000"/>
                  <a:gd name="connsiteX17" fmla="*/ 4484 w 10000"/>
                  <a:gd name="connsiteY17" fmla="*/ 2540 h 10000"/>
                  <a:gd name="connsiteX18" fmla="*/ 4286 w 10000"/>
                  <a:gd name="connsiteY18" fmla="*/ 2382 h 10000"/>
                  <a:gd name="connsiteX19" fmla="*/ 4008 w 10000"/>
                  <a:gd name="connsiteY19" fmla="*/ 2330 h 10000"/>
                  <a:gd name="connsiteX20" fmla="*/ 3691 w 10000"/>
                  <a:gd name="connsiteY20" fmla="*/ 2356 h 10000"/>
                  <a:gd name="connsiteX21" fmla="*/ 3373 w 10000"/>
                  <a:gd name="connsiteY21" fmla="*/ 2278 h 10000"/>
                  <a:gd name="connsiteX22" fmla="*/ 2976 w 10000"/>
                  <a:gd name="connsiteY22" fmla="*/ 1649 h 10000"/>
                  <a:gd name="connsiteX23" fmla="*/ 2857 w 10000"/>
                  <a:gd name="connsiteY23" fmla="*/ 1492 h 10000"/>
                  <a:gd name="connsiteX24" fmla="*/ 2738 w 10000"/>
                  <a:gd name="connsiteY24" fmla="*/ 1126 h 10000"/>
                  <a:gd name="connsiteX25" fmla="*/ 2579 w 10000"/>
                  <a:gd name="connsiteY25" fmla="*/ 785 h 10000"/>
                  <a:gd name="connsiteX26" fmla="*/ 2103 w 10000"/>
                  <a:gd name="connsiteY26" fmla="*/ 549 h 10000"/>
                  <a:gd name="connsiteX27" fmla="*/ 1825 w 10000"/>
                  <a:gd name="connsiteY27" fmla="*/ 52 h 10000"/>
                  <a:gd name="connsiteX28" fmla="*/ 1468 w 10000"/>
                  <a:gd name="connsiteY28" fmla="*/ 52 h 10000"/>
                  <a:gd name="connsiteX29" fmla="*/ 1309 w 10000"/>
                  <a:gd name="connsiteY29" fmla="*/ 157 h 10000"/>
                  <a:gd name="connsiteX30" fmla="*/ 1270 w 10000"/>
                  <a:gd name="connsiteY30" fmla="*/ 0 h 10000"/>
                  <a:gd name="connsiteX31" fmla="*/ 754 w 10000"/>
                  <a:gd name="connsiteY31" fmla="*/ 104 h 10000"/>
                  <a:gd name="connsiteX32" fmla="*/ 1309 w 10000"/>
                  <a:gd name="connsiteY32" fmla="*/ 210 h 10000"/>
                  <a:gd name="connsiteX33" fmla="*/ 1270 w 10000"/>
                  <a:gd name="connsiteY33" fmla="*/ 445 h 10000"/>
                  <a:gd name="connsiteX34" fmla="*/ 1389 w 10000"/>
                  <a:gd name="connsiteY34" fmla="*/ 759 h 10000"/>
                  <a:gd name="connsiteX35" fmla="*/ 1508 w 10000"/>
                  <a:gd name="connsiteY35" fmla="*/ 942 h 10000"/>
                  <a:gd name="connsiteX36" fmla="*/ 1309 w 10000"/>
                  <a:gd name="connsiteY36" fmla="*/ 1282 h 10000"/>
                  <a:gd name="connsiteX37" fmla="*/ 1151 w 10000"/>
                  <a:gd name="connsiteY37" fmla="*/ 1282 h 10000"/>
                  <a:gd name="connsiteX38" fmla="*/ 992 w 10000"/>
                  <a:gd name="connsiteY38" fmla="*/ 1518 h 10000"/>
                  <a:gd name="connsiteX39" fmla="*/ 1270 w 10000"/>
                  <a:gd name="connsiteY39" fmla="*/ 1623 h 10000"/>
                  <a:gd name="connsiteX40" fmla="*/ 913 w 10000"/>
                  <a:gd name="connsiteY40" fmla="*/ 1597 h 10000"/>
                  <a:gd name="connsiteX41" fmla="*/ 754 w 10000"/>
                  <a:gd name="connsiteY41" fmla="*/ 1911 h 10000"/>
                  <a:gd name="connsiteX42" fmla="*/ 714 w 10000"/>
                  <a:gd name="connsiteY42" fmla="*/ 1963 h 10000"/>
                  <a:gd name="connsiteX43" fmla="*/ 555 w 10000"/>
                  <a:gd name="connsiteY43" fmla="*/ 2304 h 10000"/>
                  <a:gd name="connsiteX44" fmla="*/ 794 w 10000"/>
                  <a:gd name="connsiteY44" fmla="*/ 2382 h 10000"/>
                  <a:gd name="connsiteX45" fmla="*/ 476 w 10000"/>
                  <a:gd name="connsiteY45" fmla="*/ 2644 h 10000"/>
                  <a:gd name="connsiteX46" fmla="*/ 79 w 10000"/>
                  <a:gd name="connsiteY46" fmla="*/ 2932 h 10000"/>
                  <a:gd name="connsiteX47" fmla="*/ 0 w 10000"/>
                  <a:gd name="connsiteY47" fmla="*/ 3089 h 10000"/>
                  <a:gd name="connsiteX48" fmla="*/ 199 w 10000"/>
                  <a:gd name="connsiteY48" fmla="*/ 3429 h 10000"/>
                  <a:gd name="connsiteX49" fmla="*/ 0 w 10000"/>
                  <a:gd name="connsiteY49" fmla="*/ 3744 h 10000"/>
                  <a:gd name="connsiteX50" fmla="*/ 40 w 10000"/>
                  <a:gd name="connsiteY50" fmla="*/ 4084 h 10000"/>
                  <a:gd name="connsiteX51" fmla="*/ 159 w 10000"/>
                  <a:gd name="connsiteY51" fmla="*/ 4189 h 10000"/>
                  <a:gd name="connsiteX52" fmla="*/ 397 w 10000"/>
                  <a:gd name="connsiteY52" fmla="*/ 4162 h 10000"/>
                  <a:gd name="connsiteX53" fmla="*/ 873 w 10000"/>
                  <a:gd name="connsiteY53" fmla="*/ 4215 h 10000"/>
                  <a:gd name="connsiteX54" fmla="*/ 1270 w 10000"/>
                  <a:gd name="connsiteY54" fmla="*/ 4110 h 10000"/>
                  <a:gd name="connsiteX55" fmla="*/ 1707 w 10000"/>
                  <a:gd name="connsiteY55" fmla="*/ 4110 h 10000"/>
                  <a:gd name="connsiteX56" fmla="*/ 1984 w 10000"/>
                  <a:gd name="connsiteY56" fmla="*/ 4005 h 10000"/>
                  <a:gd name="connsiteX57" fmla="*/ 2063 w 10000"/>
                  <a:gd name="connsiteY57" fmla="*/ 4031 h 10000"/>
                  <a:gd name="connsiteX58" fmla="*/ 1945 w 10000"/>
                  <a:gd name="connsiteY58" fmla="*/ 4084 h 10000"/>
                  <a:gd name="connsiteX59" fmla="*/ 2222 w 10000"/>
                  <a:gd name="connsiteY59" fmla="*/ 4319 h 10000"/>
                  <a:gd name="connsiteX60" fmla="*/ 2421 w 10000"/>
                  <a:gd name="connsiteY60" fmla="*/ 4267 h 10000"/>
                  <a:gd name="connsiteX61" fmla="*/ 2699 w 10000"/>
                  <a:gd name="connsiteY61" fmla="*/ 4371 h 10000"/>
                  <a:gd name="connsiteX62" fmla="*/ 3055 w 10000"/>
                  <a:gd name="connsiteY62" fmla="*/ 4345 h 10000"/>
                  <a:gd name="connsiteX63" fmla="*/ 3651 w 10000"/>
                  <a:gd name="connsiteY63" fmla="*/ 4425 h 10000"/>
                  <a:gd name="connsiteX64" fmla="*/ 3809 w 10000"/>
                  <a:gd name="connsiteY64" fmla="*/ 4477 h 10000"/>
                  <a:gd name="connsiteX65" fmla="*/ 4365 w 10000"/>
                  <a:gd name="connsiteY65" fmla="*/ 4345 h 10000"/>
                  <a:gd name="connsiteX66" fmla="*/ 4445 w 10000"/>
                  <a:gd name="connsiteY66" fmla="*/ 4425 h 10000"/>
                  <a:gd name="connsiteX67" fmla="*/ 4603 w 10000"/>
                  <a:gd name="connsiteY67" fmla="*/ 4319 h 10000"/>
                  <a:gd name="connsiteX68" fmla="*/ 4683 w 10000"/>
                  <a:gd name="connsiteY68" fmla="*/ 4451 h 10000"/>
                  <a:gd name="connsiteX69" fmla="*/ 5238 w 10000"/>
                  <a:gd name="connsiteY69" fmla="*/ 4293 h 10000"/>
                  <a:gd name="connsiteX70" fmla="*/ 5238 w 10000"/>
                  <a:gd name="connsiteY70" fmla="*/ 4136 h 10000"/>
                  <a:gd name="connsiteX71" fmla="*/ 5357 w 10000"/>
                  <a:gd name="connsiteY71" fmla="*/ 4110 h 10000"/>
                  <a:gd name="connsiteX72" fmla="*/ 5477 w 10000"/>
                  <a:gd name="connsiteY72" fmla="*/ 4162 h 10000"/>
                  <a:gd name="connsiteX73" fmla="*/ 5873 w 10000"/>
                  <a:gd name="connsiteY73" fmla="*/ 4058 h 10000"/>
                  <a:gd name="connsiteX74" fmla="*/ 5953 w 10000"/>
                  <a:gd name="connsiteY74" fmla="*/ 4084 h 10000"/>
                  <a:gd name="connsiteX75" fmla="*/ 6151 w 10000"/>
                  <a:gd name="connsiteY75" fmla="*/ 4555 h 10000"/>
                  <a:gd name="connsiteX76" fmla="*/ 6270 w 10000"/>
                  <a:gd name="connsiteY76" fmla="*/ 4607 h 10000"/>
                  <a:gd name="connsiteX77" fmla="*/ 6548 w 10000"/>
                  <a:gd name="connsiteY77" fmla="*/ 4607 h 10000"/>
                  <a:gd name="connsiteX78" fmla="*/ 6667 w 10000"/>
                  <a:gd name="connsiteY78" fmla="*/ 4817 h 10000"/>
                  <a:gd name="connsiteX79" fmla="*/ 6707 w 10000"/>
                  <a:gd name="connsiteY79" fmla="*/ 4974 h 10000"/>
                  <a:gd name="connsiteX80" fmla="*/ 7183 w 10000"/>
                  <a:gd name="connsiteY80" fmla="*/ 5602 h 10000"/>
                  <a:gd name="connsiteX81" fmla="*/ 6985 w 10000"/>
                  <a:gd name="connsiteY81" fmla="*/ 5497 h 10000"/>
                  <a:gd name="connsiteX82" fmla="*/ 6429 w 10000"/>
                  <a:gd name="connsiteY82" fmla="*/ 5602 h 10000"/>
                  <a:gd name="connsiteX83" fmla="*/ 6151 w 10000"/>
                  <a:gd name="connsiteY83" fmla="*/ 5288 h 10000"/>
                  <a:gd name="connsiteX84" fmla="*/ 5953 w 10000"/>
                  <a:gd name="connsiteY84" fmla="*/ 5314 h 10000"/>
                  <a:gd name="connsiteX85" fmla="*/ 6111 w 10000"/>
                  <a:gd name="connsiteY85" fmla="*/ 5523 h 10000"/>
                  <a:gd name="connsiteX86" fmla="*/ 6151 w 10000"/>
                  <a:gd name="connsiteY86" fmla="*/ 5681 h 10000"/>
                  <a:gd name="connsiteX87" fmla="*/ 5754 w 10000"/>
                  <a:gd name="connsiteY87" fmla="*/ 5969 h 10000"/>
                  <a:gd name="connsiteX88" fmla="*/ 5675 w 10000"/>
                  <a:gd name="connsiteY88" fmla="*/ 6126 h 10000"/>
                  <a:gd name="connsiteX89" fmla="*/ 5636 w 10000"/>
                  <a:gd name="connsiteY89" fmla="*/ 6256 h 10000"/>
                  <a:gd name="connsiteX90" fmla="*/ 5595 w 10000"/>
                  <a:gd name="connsiteY90" fmla="*/ 6308 h 10000"/>
                  <a:gd name="connsiteX91" fmla="*/ 5516 w 10000"/>
                  <a:gd name="connsiteY91" fmla="*/ 6414 h 10000"/>
                  <a:gd name="connsiteX92" fmla="*/ 5278 w 10000"/>
                  <a:gd name="connsiteY92" fmla="*/ 6492 h 10000"/>
                  <a:gd name="connsiteX93" fmla="*/ 5357 w 10000"/>
                  <a:gd name="connsiteY93" fmla="*/ 6675 h 10000"/>
                  <a:gd name="connsiteX94" fmla="*/ 5317 w 10000"/>
                  <a:gd name="connsiteY94" fmla="*/ 6727 h 10000"/>
                  <a:gd name="connsiteX95" fmla="*/ 5000 w 10000"/>
                  <a:gd name="connsiteY95" fmla="*/ 6885 h 10000"/>
                  <a:gd name="connsiteX96" fmla="*/ 4683 w 10000"/>
                  <a:gd name="connsiteY96" fmla="*/ 6859 h 10000"/>
                  <a:gd name="connsiteX97" fmla="*/ 4961 w 10000"/>
                  <a:gd name="connsiteY97" fmla="*/ 6963 h 10000"/>
                  <a:gd name="connsiteX98" fmla="*/ 4961 w 10000"/>
                  <a:gd name="connsiteY98" fmla="*/ 7277 h 10000"/>
                  <a:gd name="connsiteX99" fmla="*/ 4603 w 10000"/>
                  <a:gd name="connsiteY99" fmla="*/ 7356 h 10000"/>
                  <a:gd name="connsiteX100" fmla="*/ 4524 w 10000"/>
                  <a:gd name="connsiteY100" fmla="*/ 7225 h 10000"/>
                  <a:gd name="connsiteX101" fmla="*/ 4484 w 10000"/>
                  <a:gd name="connsiteY101" fmla="*/ 7121 h 10000"/>
                  <a:gd name="connsiteX102" fmla="*/ 4128 w 10000"/>
                  <a:gd name="connsiteY102" fmla="*/ 7199 h 10000"/>
                  <a:gd name="connsiteX103" fmla="*/ 4286 w 10000"/>
                  <a:gd name="connsiteY103" fmla="*/ 7304 h 10000"/>
                  <a:gd name="connsiteX104" fmla="*/ 4405 w 10000"/>
                  <a:gd name="connsiteY104" fmla="*/ 7408 h 10000"/>
                  <a:gd name="connsiteX105" fmla="*/ 4563 w 10000"/>
                  <a:gd name="connsiteY105" fmla="*/ 7670 h 10000"/>
                  <a:gd name="connsiteX106" fmla="*/ 4762 w 10000"/>
                  <a:gd name="connsiteY106" fmla="*/ 7618 h 10000"/>
                  <a:gd name="connsiteX107" fmla="*/ 4921 w 10000"/>
                  <a:gd name="connsiteY107" fmla="*/ 7827 h 10000"/>
                  <a:gd name="connsiteX108" fmla="*/ 5040 w 10000"/>
                  <a:gd name="connsiteY108" fmla="*/ 7879 h 10000"/>
                  <a:gd name="connsiteX109" fmla="*/ 5317 w 10000"/>
                  <a:gd name="connsiteY109" fmla="*/ 7853 h 10000"/>
                  <a:gd name="connsiteX110" fmla="*/ 5437 w 10000"/>
                  <a:gd name="connsiteY110" fmla="*/ 7984 h 10000"/>
                  <a:gd name="connsiteX111" fmla="*/ 5556 w 10000"/>
                  <a:gd name="connsiteY111" fmla="*/ 8115 h 10000"/>
                  <a:gd name="connsiteX112" fmla="*/ 6111 w 10000"/>
                  <a:gd name="connsiteY112" fmla="*/ 7932 h 10000"/>
                  <a:gd name="connsiteX113" fmla="*/ 6111 w 10000"/>
                  <a:gd name="connsiteY113" fmla="*/ 7853 h 10000"/>
                  <a:gd name="connsiteX114" fmla="*/ 5953 w 10000"/>
                  <a:gd name="connsiteY114" fmla="*/ 7696 h 10000"/>
                  <a:gd name="connsiteX115" fmla="*/ 6151 w 10000"/>
                  <a:gd name="connsiteY115" fmla="*/ 7540 h 10000"/>
                  <a:gd name="connsiteX116" fmla="*/ 6032 w 10000"/>
                  <a:gd name="connsiteY116" fmla="*/ 7356 h 10000"/>
                  <a:gd name="connsiteX117" fmla="*/ 6151 w 10000"/>
                  <a:gd name="connsiteY117" fmla="*/ 7277 h 10000"/>
                  <a:gd name="connsiteX118" fmla="*/ 6310 w 10000"/>
                  <a:gd name="connsiteY118" fmla="*/ 7460 h 10000"/>
                  <a:gd name="connsiteX119" fmla="*/ 6231 w 10000"/>
                  <a:gd name="connsiteY119" fmla="*/ 7566 h 10000"/>
                  <a:gd name="connsiteX120" fmla="*/ 6587 w 10000"/>
                  <a:gd name="connsiteY120" fmla="*/ 7618 h 10000"/>
                  <a:gd name="connsiteX121" fmla="*/ 6746 w 10000"/>
                  <a:gd name="connsiteY121" fmla="*/ 7696 h 10000"/>
                  <a:gd name="connsiteX122" fmla="*/ 6905 w 10000"/>
                  <a:gd name="connsiteY122" fmla="*/ 7906 h 10000"/>
                  <a:gd name="connsiteX123" fmla="*/ 6667 w 10000"/>
                  <a:gd name="connsiteY123" fmla="*/ 8089 h 10000"/>
                  <a:gd name="connsiteX124" fmla="*/ 6270 w 10000"/>
                  <a:gd name="connsiteY124" fmla="*/ 8219 h 10000"/>
                  <a:gd name="connsiteX125" fmla="*/ 6191 w 10000"/>
                  <a:gd name="connsiteY125" fmla="*/ 8377 h 10000"/>
                  <a:gd name="connsiteX126" fmla="*/ 5953 w 10000"/>
                  <a:gd name="connsiteY126" fmla="*/ 8455 h 10000"/>
                  <a:gd name="connsiteX127" fmla="*/ 6071 w 10000"/>
                  <a:gd name="connsiteY127" fmla="*/ 8612 h 10000"/>
                  <a:gd name="connsiteX128" fmla="*/ 6310 w 10000"/>
                  <a:gd name="connsiteY128" fmla="*/ 8612 h 10000"/>
                  <a:gd name="connsiteX129" fmla="*/ 6349 w 10000"/>
                  <a:gd name="connsiteY129" fmla="*/ 8612 h 10000"/>
                  <a:gd name="connsiteX130" fmla="*/ 6508 w 10000"/>
                  <a:gd name="connsiteY130" fmla="*/ 8900 h 10000"/>
                  <a:gd name="connsiteX131" fmla="*/ 6587 w 10000"/>
                  <a:gd name="connsiteY131" fmla="*/ 8612 h 10000"/>
                  <a:gd name="connsiteX132" fmla="*/ 6786 w 10000"/>
                  <a:gd name="connsiteY132" fmla="*/ 8560 h 10000"/>
                  <a:gd name="connsiteX133" fmla="*/ 6985 w 10000"/>
                  <a:gd name="connsiteY133" fmla="*/ 8638 h 10000"/>
                  <a:gd name="connsiteX134" fmla="*/ 6985 w 10000"/>
                  <a:gd name="connsiteY134" fmla="*/ 8665 h 10000"/>
                  <a:gd name="connsiteX135" fmla="*/ 7183 w 10000"/>
                  <a:gd name="connsiteY135" fmla="*/ 8612 h 10000"/>
                  <a:gd name="connsiteX136" fmla="*/ 7302 w 10000"/>
                  <a:gd name="connsiteY136" fmla="*/ 8796 h 10000"/>
                  <a:gd name="connsiteX137" fmla="*/ 6905 w 10000"/>
                  <a:gd name="connsiteY137" fmla="*/ 8691 h 10000"/>
                  <a:gd name="connsiteX138" fmla="*/ 6825 w 10000"/>
                  <a:gd name="connsiteY138" fmla="*/ 8718 h 10000"/>
                  <a:gd name="connsiteX139" fmla="*/ 6786 w 10000"/>
                  <a:gd name="connsiteY139" fmla="*/ 8926 h 10000"/>
                  <a:gd name="connsiteX140" fmla="*/ 6746 w 10000"/>
                  <a:gd name="connsiteY140" fmla="*/ 9058 h 10000"/>
                  <a:gd name="connsiteX141" fmla="*/ 7064 w 10000"/>
                  <a:gd name="connsiteY141" fmla="*/ 9031 h 10000"/>
                  <a:gd name="connsiteX142" fmla="*/ 7144 w 10000"/>
                  <a:gd name="connsiteY142" fmla="*/ 9110 h 10000"/>
                  <a:gd name="connsiteX143" fmla="*/ 7183 w 10000"/>
                  <a:gd name="connsiteY143" fmla="*/ 8953 h 10000"/>
                  <a:gd name="connsiteX144" fmla="*/ 7302 w 10000"/>
                  <a:gd name="connsiteY144" fmla="*/ 8744 h 10000"/>
                  <a:gd name="connsiteX145" fmla="*/ 7579 w 10000"/>
                  <a:gd name="connsiteY145" fmla="*/ 9136 h 10000"/>
                  <a:gd name="connsiteX146" fmla="*/ 8095 w 10000"/>
                  <a:gd name="connsiteY14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6151 w 10000"/>
                  <a:gd name="connsiteY6" fmla="*/ 3900 h 10000"/>
                  <a:gd name="connsiteX7" fmla="*/ 5833 w 10000"/>
                  <a:gd name="connsiteY7" fmla="*/ 3900 h 10000"/>
                  <a:gd name="connsiteX8" fmla="*/ 5516 w 10000"/>
                  <a:gd name="connsiteY8" fmla="*/ 4005 h 10000"/>
                  <a:gd name="connsiteX9" fmla="*/ 5159 w 10000"/>
                  <a:gd name="connsiteY9" fmla="*/ 3979 h 10000"/>
                  <a:gd name="connsiteX10" fmla="*/ 5159 w 10000"/>
                  <a:gd name="connsiteY10" fmla="*/ 3482 h 10000"/>
                  <a:gd name="connsiteX11" fmla="*/ 5357 w 10000"/>
                  <a:gd name="connsiteY11" fmla="*/ 3455 h 10000"/>
                  <a:gd name="connsiteX12" fmla="*/ 5238 w 10000"/>
                  <a:gd name="connsiteY12" fmla="*/ 3325 h 10000"/>
                  <a:gd name="connsiteX13" fmla="*/ 5238 w 10000"/>
                  <a:gd name="connsiteY13" fmla="*/ 3115 h 10000"/>
                  <a:gd name="connsiteX14" fmla="*/ 5278 w 10000"/>
                  <a:gd name="connsiteY14" fmla="*/ 2985 h 10000"/>
                  <a:gd name="connsiteX15" fmla="*/ 4882 w 10000"/>
                  <a:gd name="connsiteY15" fmla="*/ 2775 h 10000"/>
                  <a:gd name="connsiteX16" fmla="*/ 4484 w 10000"/>
                  <a:gd name="connsiteY16" fmla="*/ 2540 h 10000"/>
                  <a:gd name="connsiteX17" fmla="*/ 4286 w 10000"/>
                  <a:gd name="connsiteY17" fmla="*/ 2382 h 10000"/>
                  <a:gd name="connsiteX18" fmla="*/ 4008 w 10000"/>
                  <a:gd name="connsiteY18" fmla="*/ 2330 h 10000"/>
                  <a:gd name="connsiteX19" fmla="*/ 3691 w 10000"/>
                  <a:gd name="connsiteY19" fmla="*/ 2356 h 10000"/>
                  <a:gd name="connsiteX20" fmla="*/ 3373 w 10000"/>
                  <a:gd name="connsiteY20" fmla="*/ 2278 h 10000"/>
                  <a:gd name="connsiteX21" fmla="*/ 2976 w 10000"/>
                  <a:gd name="connsiteY21" fmla="*/ 1649 h 10000"/>
                  <a:gd name="connsiteX22" fmla="*/ 2857 w 10000"/>
                  <a:gd name="connsiteY22" fmla="*/ 1492 h 10000"/>
                  <a:gd name="connsiteX23" fmla="*/ 2738 w 10000"/>
                  <a:gd name="connsiteY23" fmla="*/ 1126 h 10000"/>
                  <a:gd name="connsiteX24" fmla="*/ 2579 w 10000"/>
                  <a:gd name="connsiteY24" fmla="*/ 785 h 10000"/>
                  <a:gd name="connsiteX25" fmla="*/ 2103 w 10000"/>
                  <a:gd name="connsiteY25" fmla="*/ 549 h 10000"/>
                  <a:gd name="connsiteX26" fmla="*/ 1825 w 10000"/>
                  <a:gd name="connsiteY26" fmla="*/ 52 h 10000"/>
                  <a:gd name="connsiteX27" fmla="*/ 1468 w 10000"/>
                  <a:gd name="connsiteY27" fmla="*/ 52 h 10000"/>
                  <a:gd name="connsiteX28" fmla="*/ 1309 w 10000"/>
                  <a:gd name="connsiteY28" fmla="*/ 157 h 10000"/>
                  <a:gd name="connsiteX29" fmla="*/ 1270 w 10000"/>
                  <a:gd name="connsiteY29" fmla="*/ 0 h 10000"/>
                  <a:gd name="connsiteX30" fmla="*/ 754 w 10000"/>
                  <a:gd name="connsiteY30" fmla="*/ 104 h 10000"/>
                  <a:gd name="connsiteX31" fmla="*/ 1309 w 10000"/>
                  <a:gd name="connsiteY31" fmla="*/ 210 h 10000"/>
                  <a:gd name="connsiteX32" fmla="*/ 1270 w 10000"/>
                  <a:gd name="connsiteY32" fmla="*/ 445 h 10000"/>
                  <a:gd name="connsiteX33" fmla="*/ 1389 w 10000"/>
                  <a:gd name="connsiteY33" fmla="*/ 759 h 10000"/>
                  <a:gd name="connsiteX34" fmla="*/ 1508 w 10000"/>
                  <a:gd name="connsiteY34" fmla="*/ 942 h 10000"/>
                  <a:gd name="connsiteX35" fmla="*/ 1309 w 10000"/>
                  <a:gd name="connsiteY35" fmla="*/ 1282 h 10000"/>
                  <a:gd name="connsiteX36" fmla="*/ 1151 w 10000"/>
                  <a:gd name="connsiteY36" fmla="*/ 1282 h 10000"/>
                  <a:gd name="connsiteX37" fmla="*/ 992 w 10000"/>
                  <a:gd name="connsiteY37" fmla="*/ 1518 h 10000"/>
                  <a:gd name="connsiteX38" fmla="*/ 1270 w 10000"/>
                  <a:gd name="connsiteY38" fmla="*/ 1623 h 10000"/>
                  <a:gd name="connsiteX39" fmla="*/ 913 w 10000"/>
                  <a:gd name="connsiteY39" fmla="*/ 1597 h 10000"/>
                  <a:gd name="connsiteX40" fmla="*/ 754 w 10000"/>
                  <a:gd name="connsiteY40" fmla="*/ 1911 h 10000"/>
                  <a:gd name="connsiteX41" fmla="*/ 714 w 10000"/>
                  <a:gd name="connsiteY41" fmla="*/ 1963 h 10000"/>
                  <a:gd name="connsiteX42" fmla="*/ 555 w 10000"/>
                  <a:gd name="connsiteY42" fmla="*/ 2304 h 10000"/>
                  <a:gd name="connsiteX43" fmla="*/ 794 w 10000"/>
                  <a:gd name="connsiteY43" fmla="*/ 2382 h 10000"/>
                  <a:gd name="connsiteX44" fmla="*/ 476 w 10000"/>
                  <a:gd name="connsiteY44" fmla="*/ 2644 h 10000"/>
                  <a:gd name="connsiteX45" fmla="*/ 79 w 10000"/>
                  <a:gd name="connsiteY45" fmla="*/ 2932 h 10000"/>
                  <a:gd name="connsiteX46" fmla="*/ 0 w 10000"/>
                  <a:gd name="connsiteY46" fmla="*/ 3089 h 10000"/>
                  <a:gd name="connsiteX47" fmla="*/ 199 w 10000"/>
                  <a:gd name="connsiteY47" fmla="*/ 3429 h 10000"/>
                  <a:gd name="connsiteX48" fmla="*/ 0 w 10000"/>
                  <a:gd name="connsiteY48" fmla="*/ 3744 h 10000"/>
                  <a:gd name="connsiteX49" fmla="*/ 40 w 10000"/>
                  <a:gd name="connsiteY49" fmla="*/ 4084 h 10000"/>
                  <a:gd name="connsiteX50" fmla="*/ 159 w 10000"/>
                  <a:gd name="connsiteY50" fmla="*/ 4189 h 10000"/>
                  <a:gd name="connsiteX51" fmla="*/ 397 w 10000"/>
                  <a:gd name="connsiteY51" fmla="*/ 4162 h 10000"/>
                  <a:gd name="connsiteX52" fmla="*/ 873 w 10000"/>
                  <a:gd name="connsiteY52" fmla="*/ 4215 h 10000"/>
                  <a:gd name="connsiteX53" fmla="*/ 1270 w 10000"/>
                  <a:gd name="connsiteY53" fmla="*/ 4110 h 10000"/>
                  <a:gd name="connsiteX54" fmla="*/ 1707 w 10000"/>
                  <a:gd name="connsiteY54" fmla="*/ 4110 h 10000"/>
                  <a:gd name="connsiteX55" fmla="*/ 1984 w 10000"/>
                  <a:gd name="connsiteY55" fmla="*/ 4005 h 10000"/>
                  <a:gd name="connsiteX56" fmla="*/ 2063 w 10000"/>
                  <a:gd name="connsiteY56" fmla="*/ 4031 h 10000"/>
                  <a:gd name="connsiteX57" fmla="*/ 1945 w 10000"/>
                  <a:gd name="connsiteY57" fmla="*/ 4084 h 10000"/>
                  <a:gd name="connsiteX58" fmla="*/ 2222 w 10000"/>
                  <a:gd name="connsiteY58" fmla="*/ 4319 h 10000"/>
                  <a:gd name="connsiteX59" fmla="*/ 2421 w 10000"/>
                  <a:gd name="connsiteY59" fmla="*/ 4267 h 10000"/>
                  <a:gd name="connsiteX60" fmla="*/ 2699 w 10000"/>
                  <a:gd name="connsiteY60" fmla="*/ 4371 h 10000"/>
                  <a:gd name="connsiteX61" fmla="*/ 3055 w 10000"/>
                  <a:gd name="connsiteY61" fmla="*/ 4345 h 10000"/>
                  <a:gd name="connsiteX62" fmla="*/ 3651 w 10000"/>
                  <a:gd name="connsiteY62" fmla="*/ 4425 h 10000"/>
                  <a:gd name="connsiteX63" fmla="*/ 3809 w 10000"/>
                  <a:gd name="connsiteY63" fmla="*/ 4477 h 10000"/>
                  <a:gd name="connsiteX64" fmla="*/ 4365 w 10000"/>
                  <a:gd name="connsiteY64" fmla="*/ 4345 h 10000"/>
                  <a:gd name="connsiteX65" fmla="*/ 4445 w 10000"/>
                  <a:gd name="connsiteY65" fmla="*/ 4425 h 10000"/>
                  <a:gd name="connsiteX66" fmla="*/ 4603 w 10000"/>
                  <a:gd name="connsiteY66" fmla="*/ 4319 h 10000"/>
                  <a:gd name="connsiteX67" fmla="*/ 4683 w 10000"/>
                  <a:gd name="connsiteY67" fmla="*/ 4451 h 10000"/>
                  <a:gd name="connsiteX68" fmla="*/ 5238 w 10000"/>
                  <a:gd name="connsiteY68" fmla="*/ 4293 h 10000"/>
                  <a:gd name="connsiteX69" fmla="*/ 5238 w 10000"/>
                  <a:gd name="connsiteY69" fmla="*/ 4136 h 10000"/>
                  <a:gd name="connsiteX70" fmla="*/ 5357 w 10000"/>
                  <a:gd name="connsiteY70" fmla="*/ 4110 h 10000"/>
                  <a:gd name="connsiteX71" fmla="*/ 5477 w 10000"/>
                  <a:gd name="connsiteY71" fmla="*/ 4162 h 10000"/>
                  <a:gd name="connsiteX72" fmla="*/ 5873 w 10000"/>
                  <a:gd name="connsiteY72" fmla="*/ 4058 h 10000"/>
                  <a:gd name="connsiteX73" fmla="*/ 5953 w 10000"/>
                  <a:gd name="connsiteY73" fmla="*/ 4084 h 10000"/>
                  <a:gd name="connsiteX74" fmla="*/ 6151 w 10000"/>
                  <a:gd name="connsiteY74" fmla="*/ 4555 h 10000"/>
                  <a:gd name="connsiteX75" fmla="*/ 6270 w 10000"/>
                  <a:gd name="connsiteY75" fmla="*/ 4607 h 10000"/>
                  <a:gd name="connsiteX76" fmla="*/ 6548 w 10000"/>
                  <a:gd name="connsiteY76" fmla="*/ 4607 h 10000"/>
                  <a:gd name="connsiteX77" fmla="*/ 6667 w 10000"/>
                  <a:gd name="connsiteY77" fmla="*/ 4817 h 10000"/>
                  <a:gd name="connsiteX78" fmla="*/ 6707 w 10000"/>
                  <a:gd name="connsiteY78" fmla="*/ 4974 h 10000"/>
                  <a:gd name="connsiteX79" fmla="*/ 7183 w 10000"/>
                  <a:gd name="connsiteY79" fmla="*/ 5602 h 10000"/>
                  <a:gd name="connsiteX80" fmla="*/ 6985 w 10000"/>
                  <a:gd name="connsiteY80" fmla="*/ 5497 h 10000"/>
                  <a:gd name="connsiteX81" fmla="*/ 6429 w 10000"/>
                  <a:gd name="connsiteY81" fmla="*/ 5602 h 10000"/>
                  <a:gd name="connsiteX82" fmla="*/ 6151 w 10000"/>
                  <a:gd name="connsiteY82" fmla="*/ 5288 h 10000"/>
                  <a:gd name="connsiteX83" fmla="*/ 5953 w 10000"/>
                  <a:gd name="connsiteY83" fmla="*/ 5314 h 10000"/>
                  <a:gd name="connsiteX84" fmla="*/ 6111 w 10000"/>
                  <a:gd name="connsiteY84" fmla="*/ 5523 h 10000"/>
                  <a:gd name="connsiteX85" fmla="*/ 6151 w 10000"/>
                  <a:gd name="connsiteY85" fmla="*/ 5681 h 10000"/>
                  <a:gd name="connsiteX86" fmla="*/ 5754 w 10000"/>
                  <a:gd name="connsiteY86" fmla="*/ 5969 h 10000"/>
                  <a:gd name="connsiteX87" fmla="*/ 5675 w 10000"/>
                  <a:gd name="connsiteY87" fmla="*/ 6126 h 10000"/>
                  <a:gd name="connsiteX88" fmla="*/ 5636 w 10000"/>
                  <a:gd name="connsiteY88" fmla="*/ 6256 h 10000"/>
                  <a:gd name="connsiteX89" fmla="*/ 5595 w 10000"/>
                  <a:gd name="connsiteY89" fmla="*/ 6308 h 10000"/>
                  <a:gd name="connsiteX90" fmla="*/ 5516 w 10000"/>
                  <a:gd name="connsiteY90" fmla="*/ 6414 h 10000"/>
                  <a:gd name="connsiteX91" fmla="*/ 5278 w 10000"/>
                  <a:gd name="connsiteY91" fmla="*/ 6492 h 10000"/>
                  <a:gd name="connsiteX92" fmla="*/ 5357 w 10000"/>
                  <a:gd name="connsiteY92" fmla="*/ 6675 h 10000"/>
                  <a:gd name="connsiteX93" fmla="*/ 5317 w 10000"/>
                  <a:gd name="connsiteY93" fmla="*/ 6727 h 10000"/>
                  <a:gd name="connsiteX94" fmla="*/ 5000 w 10000"/>
                  <a:gd name="connsiteY94" fmla="*/ 6885 h 10000"/>
                  <a:gd name="connsiteX95" fmla="*/ 4683 w 10000"/>
                  <a:gd name="connsiteY95" fmla="*/ 6859 h 10000"/>
                  <a:gd name="connsiteX96" fmla="*/ 4961 w 10000"/>
                  <a:gd name="connsiteY96" fmla="*/ 6963 h 10000"/>
                  <a:gd name="connsiteX97" fmla="*/ 4961 w 10000"/>
                  <a:gd name="connsiteY97" fmla="*/ 7277 h 10000"/>
                  <a:gd name="connsiteX98" fmla="*/ 4603 w 10000"/>
                  <a:gd name="connsiteY98" fmla="*/ 7356 h 10000"/>
                  <a:gd name="connsiteX99" fmla="*/ 4524 w 10000"/>
                  <a:gd name="connsiteY99" fmla="*/ 7225 h 10000"/>
                  <a:gd name="connsiteX100" fmla="*/ 4484 w 10000"/>
                  <a:gd name="connsiteY100" fmla="*/ 7121 h 10000"/>
                  <a:gd name="connsiteX101" fmla="*/ 4128 w 10000"/>
                  <a:gd name="connsiteY101" fmla="*/ 7199 h 10000"/>
                  <a:gd name="connsiteX102" fmla="*/ 4286 w 10000"/>
                  <a:gd name="connsiteY102" fmla="*/ 7304 h 10000"/>
                  <a:gd name="connsiteX103" fmla="*/ 4405 w 10000"/>
                  <a:gd name="connsiteY103" fmla="*/ 7408 h 10000"/>
                  <a:gd name="connsiteX104" fmla="*/ 4563 w 10000"/>
                  <a:gd name="connsiteY104" fmla="*/ 7670 h 10000"/>
                  <a:gd name="connsiteX105" fmla="*/ 4762 w 10000"/>
                  <a:gd name="connsiteY105" fmla="*/ 7618 h 10000"/>
                  <a:gd name="connsiteX106" fmla="*/ 4921 w 10000"/>
                  <a:gd name="connsiteY106" fmla="*/ 7827 h 10000"/>
                  <a:gd name="connsiteX107" fmla="*/ 5040 w 10000"/>
                  <a:gd name="connsiteY107" fmla="*/ 7879 h 10000"/>
                  <a:gd name="connsiteX108" fmla="*/ 5317 w 10000"/>
                  <a:gd name="connsiteY108" fmla="*/ 7853 h 10000"/>
                  <a:gd name="connsiteX109" fmla="*/ 5437 w 10000"/>
                  <a:gd name="connsiteY109" fmla="*/ 7984 h 10000"/>
                  <a:gd name="connsiteX110" fmla="*/ 5556 w 10000"/>
                  <a:gd name="connsiteY110" fmla="*/ 8115 h 10000"/>
                  <a:gd name="connsiteX111" fmla="*/ 6111 w 10000"/>
                  <a:gd name="connsiteY111" fmla="*/ 7932 h 10000"/>
                  <a:gd name="connsiteX112" fmla="*/ 6111 w 10000"/>
                  <a:gd name="connsiteY112" fmla="*/ 7853 h 10000"/>
                  <a:gd name="connsiteX113" fmla="*/ 5953 w 10000"/>
                  <a:gd name="connsiteY113" fmla="*/ 7696 h 10000"/>
                  <a:gd name="connsiteX114" fmla="*/ 6151 w 10000"/>
                  <a:gd name="connsiteY114" fmla="*/ 7540 h 10000"/>
                  <a:gd name="connsiteX115" fmla="*/ 6032 w 10000"/>
                  <a:gd name="connsiteY115" fmla="*/ 7356 h 10000"/>
                  <a:gd name="connsiteX116" fmla="*/ 6151 w 10000"/>
                  <a:gd name="connsiteY116" fmla="*/ 7277 h 10000"/>
                  <a:gd name="connsiteX117" fmla="*/ 6310 w 10000"/>
                  <a:gd name="connsiteY117" fmla="*/ 7460 h 10000"/>
                  <a:gd name="connsiteX118" fmla="*/ 6231 w 10000"/>
                  <a:gd name="connsiteY118" fmla="*/ 7566 h 10000"/>
                  <a:gd name="connsiteX119" fmla="*/ 6587 w 10000"/>
                  <a:gd name="connsiteY119" fmla="*/ 7618 h 10000"/>
                  <a:gd name="connsiteX120" fmla="*/ 6746 w 10000"/>
                  <a:gd name="connsiteY120" fmla="*/ 7696 h 10000"/>
                  <a:gd name="connsiteX121" fmla="*/ 6905 w 10000"/>
                  <a:gd name="connsiteY121" fmla="*/ 7906 h 10000"/>
                  <a:gd name="connsiteX122" fmla="*/ 6667 w 10000"/>
                  <a:gd name="connsiteY122" fmla="*/ 8089 h 10000"/>
                  <a:gd name="connsiteX123" fmla="*/ 6270 w 10000"/>
                  <a:gd name="connsiteY123" fmla="*/ 8219 h 10000"/>
                  <a:gd name="connsiteX124" fmla="*/ 6191 w 10000"/>
                  <a:gd name="connsiteY124" fmla="*/ 8377 h 10000"/>
                  <a:gd name="connsiteX125" fmla="*/ 5953 w 10000"/>
                  <a:gd name="connsiteY125" fmla="*/ 8455 h 10000"/>
                  <a:gd name="connsiteX126" fmla="*/ 6071 w 10000"/>
                  <a:gd name="connsiteY126" fmla="*/ 8612 h 10000"/>
                  <a:gd name="connsiteX127" fmla="*/ 6310 w 10000"/>
                  <a:gd name="connsiteY127" fmla="*/ 8612 h 10000"/>
                  <a:gd name="connsiteX128" fmla="*/ 6349 w 10000"/>
                  <a:gd name="connsiteY128" fmla="*/ 8612 h 10000"/>
                  <a:gd name="connsiteX129" fmla="*/ 6508 w 10000"/>
                  <a:gd name="connsiteY129" fmla="*/ 8900 h 10000"/>
                  <a:gd name="connsiteX130" fmla="*/ 6587 w 10000"/>
                  <a:gd name="connsiteY130" fmla="*/ 8612 h 10000"/>
                  <a:gd name="connsiteX131" fmla="*/ 6786 w 10000"/>
                  <a:gd name="connsiteY131" fmla="*/ 8560 h 10000"/>
                  <a:gd name="connsiteX132" fmla="*/ 6985 w 10000"/>
                  <a:gd name="connsiteY132" fmla="*/ 8638 h 10000"/>
                  <a:gd name="connsiteX133" fmla="*/ 6985 w 10000"/>
                  <a:gd name="connsiteY133" fmla="*/ 8665 h 10000"/>
                  <a:gd name="connsiteX134" fmla="*/ 7183 w 10000"/>
                  <a:gd name="connsiteY134" fmla="*/ 8612 h 10000"/>
                  <a:gd name="connsiteX135" fmla="*/ 7302 w 10000"/>
                  <a:gd name="connsiteY135" fmla="*/ 8796 h 10000"/>
                  <a:gd name="connsiteX136" fmla="*/ 6905 w 10000"/>
                  <a:gd name="connsiteY136" fmla="*/ 8691 h 10000"/>
                  <a:gd name="connsiteX137" fmla="*/ 6825 w 10000"/>
                  <a:gd name="connsiteY137" fmla="*/ 8718 h 10000"/>
                  <a:gd name="connsiteX138" fmla="*/ 6786 w 10000"/>
                  <a:gd name="connsiteY138" fmla="*/ 8926 h 10000"/>
                  <a:gd name="connsiteX139" fmla="*/ 6746 w 10000"/>
                  <a:gd name="connsiteY139" fmla="*/ 9058 h 10000"/>
                  <a:gd name="connsiteX140" fmla="*/ 7064 w 10000"/>
                  <a:gd name="connsiteY140" fmla="*/ 9031 h 10000"/>
                  <a:gd name="connsiteX141" fmla="*/ 7144 w 10000"/>
                  <a:gd name="connsiteY141" fmla="*/ 9110 h 10000"/>
                  <a:gd name="connsiteX142" fmla="*/ 7183 w 10000"/>
                  <a:gd name="connsiteY142" fmla="*/ 8953 h 10000"/>
                  <a:gd name="connsiteX143" fmla="*/ 7302 w 10000"/>
                  <a:gd name="connsiteY143" fmla="*/ 8744 h 10000"/>
                  <a:gd name="connsiteX144" fmla="*/ 7579 w 10000"/>
                  <a:gd name="connsiteY144" fmla="*/ 9136 h 10000"/>
                  <a:gd name="connsiteX145" fmla="*/ 8095 w 10000"/>
                  <a:gd name="connsiteY145" fmla="*/ 9895 h 10000"/>
                  <a:gd name="connsiteX0" fmla="*/ 8095 w 9603"/>
                  <a:gd name="connsiteY0" fmla="*/ 9895 h 10000"/>
                  <a:gd name="connsiteX1" fmla="*/ 8611 w 9603"/>
                  <a:gd name="connsiteY1" fmla="*/ 10000 h 10000"/>
                  <a:gd name="connsiteX2" fmla="*/ 8929 w 9603"/>
                  <a:gd name="connsiteY2" fmla="*/ 9790 h 10000"/>
                  <a:gd name="connsiteX3" fmla="*/ 9207 w 9603"/>
                  <a:gd name="connsiteY3" fmla="*/ 9790 h 10000"/>
                  <a:gd name="connsiteX4" fmla="*/ 9603 w 9603"/>
                  <a:gd name="connsiteY4" fmla="*/ 9371 h 10000"/>
                  <a:gd name="connsiteX5" fmla="*/ 6151 w 9603"/>
                  <a:gd name="connsiteY5" fmla="*/ 3900 h 10000"/>
                  <a:gd name="connsiteX6" fmla="*/ 5833 w 9603"/>
                  <a:gd name="connsiteY6" fmla="*/ 3900 h 10000"/>
                  <a:gd name="connsiteX7" fmla="*/ 5516 w 9603"/>
                  <a:gd name="connsiteY7" fmla="*/ 4005 h 10000"/>
                  <a:gd name="connsiteX8" fmla="*/ 5159 w 9603"/>
                  <a:gd name="connsiteY8" fmla="*/ 3979 h 10000"/>
                  <a:gd name="connsiteX9" fmla="*/ 5159 w 9603"/>
                  <a:gd name="connsiteY9" fmla="*/ 3482 h 10000"/>
                  <a:gd name="connsiteX10" fmla="*/ 5357 w 9603"/>
                  <a:gd name="connsiteY10" fmla="*/ 3455 h 10000"/>
                  <a:gd name="connsiteX11" fmla="*/ 5238 w 9603"/>
                  <a:gd name="connsiteY11" fmla="*/ 3325 h 10000"/>
                  <a:gd name="connsiteX12" fmla="*/ 5238 w 9603"/>
                  <a:gd name="connsiteY12" fmla="*/ 3115 h 10000"/>
                  <a:gd name="connsiteX13" fmla="*/ 5278 w 9603"/>
                  <a:gd name="connsiteY13" fmla="*/ 2985 h 10000"/>
                  <a:gd name="connsiteX14" fmla="*/ 4882 w 9603"/>
                  <a:gd name="connsiteY14" fmla="*/ 2775 h 10000"/>
                  <a:gd name="connsiteX15" fmla="*/ 4484 w 9603"/>
                  <a:gd name="connsiteY15" fmla="*/ 2540 h 10000"/>
                  <a:gd name="connsiteX16" fmla="*/ 4286 w 9603"/>
                  <a:gd name="connsiteY16" fmla="*/ 2382 h 10000"/>
                  <a:gd name="connsiteX17" fmla="*/ 4008 w 9603"/>
                  <a:gd name="connsiteY17" fmla="*/ 2330 h 10000"/>
                  <a:gd name="connsiteX18" fmla="*/ 3691 w 9603"/>
                  <a:gd name="connsiteY18" fmla="*/ 2356 h 10000"/>
                  <a:gd name="connsiteX19" fmla="*/ 3373 w 9603"/>
                  <a:gd name="connsiteY19" fmla="*/ 2278 h 10000"/>
                  <a:gd name="connsiteX20" fmla="*/ 2976 w 9603"/>
                  <a:gd name="connsiteY20" fmla="*/ 1649 h 10000"/>
                  <a:gd name="connsiteX21" fmla="*/ 2857 w 9603"/>
                  <a:gd name="connsiteY21" fmla="*/ 1492 h 10000"/>
                  <a:gd name="connsiteX22" fmla="*/ 2738 w 9603"/>
                  <a:gd name="connsiteY22" fmla="*/ 1126 h 10000"/>
                  <a:gd name="connsiteX23" fmla="*/ 2579 w 9603"/>
                  <a:gd name="connsiteY23" fmla="*/ 785 h 10000"/>
                  <a:gd name="connsiteX24" fmla="*/ 2103 w 9603"/>
                  <a:gd name="connsiteY24" fmla="*/ 549 h 10000"/>
                  <a:gd name="connsiteX25" fmla="*/ 1825 w 9603"/>
                  <a:gd name="connsiteY25" fmla="*/ 52 h 10000"/>
                  <a:gd name="connsiteX26" fmla="*/ 1468 w 9603"/>
                  <a:gd name="connsiteY26" fmla="*/ 52 h 10000"/>
                  <a:gd name="connsiteX27" fmla="*/ 1309 w 9603"/>
                  <a:gd name="connsiteY27" fmla="*/ 157 h 10000"/>
                  <a:gd name="connsiteX28" fmla="*/ 1270 w 9603"/>
                  <a:gd name="connsiteY28" fmla="*/ 0 h 10000"/>
                  <a:gd name="connsiteX29" fmla="*/ 754 w 9603"/>
                  <a:gd name="connsiteY29" fmla="*/ 104 h 10000"/>
                  <a:gd name="connsiteX30" fmla="*/ 1309 w 9603"/>
                  <a:gd name="connsiteY30" fmla="*/ 210 h 10000"/>
                  <a:gd name="connsiteX31" fmla="*/ 1270 w 9603"/>
                  <a:gd name="connsiteY31" fmla="*/ 445 h 10000"/>
                  <a:gd name="connsiteX32" fmla="*/ 1389 w 9603"/>
                  <a:gd name="connsiteY32" fmla="*/ 759 h 10000"/>
                  <a:gd name="connsiteX33" fmla="*/ 1508 w 9603"/>
                  <a:gd name="connsiteY33" fmla="*/ 942 h 10000"/>
                  <a:gd name="connsiteX34" fmla="*/ 1309 w 9603"/>
                  <a:gd name="connsiteY34" fmla="*/ 1282 h 10000"/>
                  <a:gd name="connsiteX35" fmla="*/ 1151 w 9603"/>
                  <a:gd name="connsiteY35" fmla="*/ 1282 h 10000"/>
                  <a:gd name="connsiteX36" fmla="*/ 992 w 9603"/>
                  <a:gd name="connsiteY36" fmla="*/ 1518 h 10000"/>
                  <a:gd name="connsiteX37" fmla="*/ 1270 w 9603"/>
                  <a:gd name="connsiteY37" fmla="*/ 1623 h 10000"/>
                  <a:gd name="connsiteX38" fmla="*/ 913 w 9603"/>
                  <a:gd name="connsiteY38" fmla="*/ 1597 h 10000"/>
                  <a:gd name="connsiteX39" fmla="*/ 754 w 9603"/>
                  <a:gd name="connsiteY39" fmla="*/ 1911 h 10000"/>
                  <a:gd name="connsiteX40" fmla="*/ 714 w 9603"/>
                  <a:gd name="connsiteY40" fmla="*/ 1963 h 10000"/>
                  <a:gd name="connsiteX41" fmla="*/ 555 w 9603"/>
                  <a:gd name="connsiteY41" fmla="*/ 2304 h 10000"/>
                  <a:gd name="connsiteX42" fmla="*/ 794 w 9603"/>
                  <a:gd name="connsiteY42" fmla="*/ 2382 h 10000"/>
                  <a:gd name="connsiteX43" fmla="*/ 476 w 9603"/>
                  <a:gd name="connsiteY43" fmla="*/ 2644 h 10000"/>
                  <a:gd name="connsiteX44" fmla="*/ 79 w 9603"/>
                  <a:gd name="connsiteY44" fmla="*/ 2932 h 10000"/>
                  <a:gd name="connsiteX45" fmla="*/ 0 w 9603"/>
                  <a:gd name="connsiteY45" fmla="*/ 3089 h 10000"/>
                  <a:gd name="connsiteX46" fmla="*/ 199 w 9603"/>
                  <a:gd name="connsiteY46" fmla="*/ 3429 h 10000"/>
                  <a:gd name="connsiteX47" fmla="*/ 0 w 9603"/>
                  <a:gd name="connsiteY47" fmla="*/ 3744 h 10000"/>
                  <a:gd name="connsiteX48" fmla="*/ 40 w 9603"/>
                  <a:gd name="connsiteY48" fmla="*/ 4084 h 10000"/>
                  <a:gd name="connsiteX49" fmla="*/ 159 w 9603"/>
                  <a:gd name="connsiteY49" fmla="*/ 4189 h 10000"/>
                  <a:gd name="connsiteX50" fmla="*/ 397 w 9603"/>
                  <a:gd name="connsiteY50" fmla="*/ 4162 h 10000"/>
                  <a:gd name="connsiteX51" fmla="*/ 873 w 9603"/>
                  <a:gd name="connsiteY51" fmla="*/ 4215 h 10000"/>
                  <a:gd name="connsiteX52" fmla="*/ 1270 w 9603"/>
                  <a:gd name="connsiteY52" fmla="*/ 4110 h 10000"/>
                  <a:gd name="connsiteX53" fmla="*/ 1707 w 9603"/>
                  <a:gd name="connsiteY53" fmla="*/ 4110 h 10000"/>
                  <a:gd name="connsiteX54" fmla="*/ 1984 w 9603"/>
                  <a:gd name="connsiteY54" fmla="*/ 4005 h 10000"/>
                  <a:gd name="connsiteX55" fmla="*/ 2063 w 9603"/>
                  <a:gd name="connsiteY55" fmla="*/ 4031 h 10000"/>
                  <a:gd name="connsiteX56" fmla="*/ 1945 w 9603"/>
                  <a:gd name="connsiteY56" fmla="*/ 4084 h 10000"/>
                  <a:gd name="connsiteX57" fmla="*/ 2222 w 9603"/>
                  <a:gd name="connsiteY57" fmla="*/ 4319 h 10000"/>
                  <a:gd name="connsiteX58" fmla="*/ 2421 w 9603"/>
                  <a:gd name="connsiteY58" fmla="*/ 4267 h 10000"/>
                  <a:gd name="connsiteX59" fmla="*/ 2699 w 9603"/>
                  <a:gd name="connsiteY59" fmla="*/ 4371 h 10000"/>
                  <a:gd name="connsiteX60" fmla="*/ 3055 w 9603"/>
                  <a:gd name="connsiteY60" fmla="*/ 4345 h 10000"/>
                  <a:gd name="connsiteX61" fmla="*/ 3651 w 9603"/>
                  <a:gd name="connsiteY61" fmla="*/ 4425 h 10000"/>
                  <a:gd name="connsiteX62" fmla="*/ 3809 w 9603"/>
                  <a:gd name="connsiteY62" fmla="*/ 4477 h 10000"/>
                  <a:gd name="connsiteX63" fmla="*/ 4365 w 9603"/>
                  <a:gd name="connsiteY63" fmla="*/ 4345 h 10000"/>
                  <a:gd name="connsiteX64" fmla="*/ 4445 w 9603"/>
                  <a:gd name="connsiteY64" fmla="*/ 4425 h 10000"/>
                  <a:gd name="connsiteX65" fmla="*/ 4603 w 9603"/>
                  <a:gd name="connsiteY65" fmla="*/ 4319 h 10000"/>
                  <a:gd name="connsiteX66" fmla="*/ 4683 w 9603"/>
                  <a:gd name="connsiteY66" fmla="*/ 4451 h 10000"/>
                  <a:gd name="connsiteX67" fmla="*/ 5238 w 9603"/>
                  <a:gd name="connsiteY67" fmla="*/ 4293 h 10000"/>
                  <a:gd name="connsiteX68" fmla="*/ 5238 w 9603"/>
                  <a:gd name="connsiteY68" fmla="*/ 4136 h 10000"/>
                  <a:gd name="connsiteX69" fmla="*/ 5357 w 9603"/>
                  <a:gd name="connsiteY69" fmla="*/ 4110 h 10000"/>
                  <a:gd name="connsiteX70" fmla="*/ 5477 w 9603"/>
                  <a:gd name="connsiteY70" fmla="*/ 4162 h 10000"/>
                  <a:gd name="connsiteX71" fmla="*/ 5873 w 9603"/>
                  <a:gd name="connsiteY71" fmla="*/ 4058 h 10000"/>
                  <a:gd name="connsiteX72" fmla="*/ 5953 w 9603"/>
                  <a:gd name="connsiteY72" fmla="*/ 4084 h 10000"/>
                  <a:gd name="connsiteX73" fmla="*/ 6151 w 9603"/>
                  <a:gd name="connsiteY73" fmla="*/ 4555 h 10000"/>
                  <a:gd name="connsiteX74" fmla="*/ 6270 w 9603"/>
                  <a:gd name="connsiteY74" fmla="*/ 4607 h 10000"/>
                  <a:gd name="connsiteX75" fmla="*/ 6548 w 9603"/>
                  <a:gd name="connsiteY75" fmla="*/ 4607 h 10000"/>
                  <a:gd name="connsiteX76" fmla="*/ 6667 w 9603"/>
                  <a:gd name="connsiteY76" fmla="*/ 4817 h 10000"/>
                  <a:gd name="connsiteX77" fmla="*/ 6707 w 9603"/>
                  <a:gd name="connsiteY77" fmla="*/ 4974 h 10000"/>
                  <a:gd name="connsiteX78" fmla="*/ 7183 w 9603"/>
                  <a:gd name="connsiteY78" fmla="*/ 5602 h 10000"/>
                  <a:gd name="connsiteX79" fmla="*/ 6985 w 9603"/>
                  <a:gd name="connsiteY79" fmla="*/ 5497 h 10000"/>
                  <a:gd name="connsiteX80" fmla="*/ 6429 w 9603"/>
                  <a:gd name="connsiteY80" fmla="*/ 5602 h 10000"/>
                  <a:gd name="connsiteX81" fmla="*/ 6151 w 9603"/>
                  <a:gd name="connsiteY81" fmla="*/ 5288 h 10000"/>
                  <a:gd name="connsiteX82" fmla="*/ 5953 w 9603"/>
                  <a:gd name="connsiteY82" fmla="*/ 5314 h 10000"/>
                  <a:gd name="connsiteX83" fmla="*/ 6111 w 9603"/>
                  <a:gd name="connsiteY83" fmla="*/ 5523 h 10000"/>
                  <a:gd name="connsiteX84" fmla="*/ 6151 w 9603"/>
                  <a:gd name="connsiteY84" fmla="*/ 5681 h 10000"/>
                  <a:gd name="connsiteX85" fmla="*/ 5754 w 9603"/>
                  <a:gd name="connsiteY85" fmla="*/ 5969 h 10000"/>
                  <a:gd name="connsiteX86" fmla="*/ 5675 w 9603"/>
                  <a:gd name="connsiteY86" fmla="*/ 6126 h 10000"/>
                  <a:gd name="connsiteX87" fmla="*/ 5636 w 9603"/>
                  <a:gd name="connsiteY87" fmla="*/ 6256 h 10000"/>
                  <a:gd name="connsiteX88" fmla="*/ 5595 w 9603"/>
                  <a:gd name="connsiteY88" fmla="*/ 6308 h 10000"/>
                  <a:gd name="connsiteX89" fmla="*/ 5516 w 9603"/>
                  <a:gd name="connsiteY89" fmla="*/ 6414 h 10000"/>
                  <a:gd name="connsiteX90" fmla="*/ 5278 w 9603"/>
                  <a:gd name="connsiteY90" fmla="*/ 6492 h 10000"/>
                  <a:gd name="connsiteX91" fmla="*/ 5357 w 9603"/>
                  <a:gd name="connsiteY91" fmla="*/ 6675 h 10000"/>
                  <a:gd name="connsiteX92" fmla="*/ 5317 w 9603"/>
                  <a:gd name="connsiteY92" fmla="*/ 6727 h 10000"/>
                  <a:gd name="connsiteX93" fmla="*/ 5000 w 9603"/>
                  <a:gd name="connsiteY93" fmla="*/ 6885 h 10000"/>
                  <a:gd name="connsiteX94" fmla="*/ 4683 w 9603"/>
                  <a:gd name="connsiteY94" fmla="*/ 6859 h 10000"/>
                  <a:gd name="connsiteX95" fmla="*/ 4961 w 9603"/>
                  <a:gd name="connsiteY95" fmla="*/ 6963 h 10000"/>
                  <a:gd name="connsiteX96" fmla="*/ 4961 w 9603"/>
                  <a:gd name="connsiteY96" fmla="*/ 7277 h 10000"/>
                  <a:gd name="connsiteX97" fmla="*/ 4603 w 9603"/>
                  <a:gd name="connsiteY97" fmla="*/ 7356 h 10000"/>
                  <a:gd name="connsiteX98" fmla="*/ 4524 w 9603"/>
                  <a:gd name="connsiteY98" fmla="*/ 7225 h 10000"/>
                  <a:gd name="connsiteX99" fmla="*/ 4484 w 9603"/>
                  <a:gd name="connsiteY99" fmla="*/ 7121 h 10000"/>
                  <a:gd name="connsiteX100" fmla="*/ 4128 w 9603"/>
                  <a:gd name="connsiteY100" fmla="*/ 7199 h 10000"/>
                  <a:gd name="connsiteX101" fmla="*/ 4286 w 9603"/>
                  <a:gd name="connsiteY101" fmla="*/ 7304 h 10000"/>
                  <a:gd name="connsiteX102" fmla="*/ 4405 w 9603"/>
                  <a:gd name="connsiteY102" fmla="*/ 7408 h 10000"/>
                  <a:gd name="connsiteX103" fmla="*/ 4563 w 9603"/>
                  <a:gd name="connsiteY103" fmla="*/ 7670 h 10000"/>
                  <a:gd name="connsiteX104" fmla="*/ 4762 w 9603"/>
                  <a:gd name="connsiteY104" fmla="*/ 7618 h 10000"/>
                  <a:gd name="connsiteX105" fmla="*/ 4921 w 9603"/>
                  <a:gd name="connsiteY105" fmla="*/ 7827 h 10000"/>
                  <a:gd name="connsiteX106" fmla="*/ 5040 w 9603"/>
                  <a:gd name="connsiteY106" fmla="*/ 7879 h 10000"/>
                  <a:gd name="connsiteX107" fmla="*/ 5317 w 9603"/>
                  <a:gd name="connsiteY107" fmla="*/ 7853 h 10000"/>
                  <a:gd name="connsiteX108" fmla="*/ 5437 w 9603"/>
                  <a:gd name="connsiteY108" fmla="*/ 7984 h 10000"/>
                  <a:gd name="connsiteX109" fmla="*/ 5556 w 9603"/>
                  <a:gd name="connsiteY109" fmla="*/ 8115 h 10000"/>
                  <a:gd name="connsiteX110" fmla="*/ 6111 w 9603"/>
                  <a:gd name="connsiteY110" fmla="*/ 7932 h 10000"/>
                  <a:gd name="connsiteX111" fmla="*/ 6111 w 9603"/>
                  <a:gd name="connsiteY111" fmla="*/ 7853 h 10000"/>
                  <a:gd name="connsiteX112" fmla="*/ 5953 w 9603"/>
                  <a:gd name="connsiteY112" fmla="*/ 7696 h 10000"/>
                  <a:gd name="connsiteX113" fmla="*/ 6151 w 9603"/>
                  <a:gd name="connsiteY113" fmla="*/ 7540 h 10000"/>
                  <a:gd name="connsiteX114" fmla="*/ 6032 w 9603"/>
                  <a:gd name="connsiteY114" fmla="*/ 7356 h 10000"/>
                  <a:gd name="connsiteX115" fmla="*/ 6151 w 9603"/>
                  <a:gd name="connsiteY115" fmla="*/ 7277 h 10000"/>
                  <a:gd name="connsiteX116" fmla="*/ 6310 w 9603"/>
                  <a:gd name="connsiteY116" fmla="*/ 7460 h 10000"/>
                  <a:gd name="connsiteX117" fmla="*/ 6231 w 9603"/>
                  <a:gd name="connsiteY117" fmla="*/ 7566 h 10000"/>
                  <a:gd name="connsiteX118" fmla="*/ 6587 w 9603"/>
                  <a:gd name="connsiteY118" fmla="*/ 7618 h 10000"/>
                  <a:gd name="connsiteX119" fmla="*/ 6746 w 9603"/>
                  <a:gd name="connsiteY119" fmla="*/ 7696 h 10000"/>
                  <a:gd name="connsiteX120" fmla="*/ 6905 w 9603"/>
                  <a:gd name="connsiteY120" fmla="*/ 7906 h 10000"/>
                  <a:gd name="connsiteX121" fmla="*/ 6667 w 9603"/>
                  <a:gd name="connsiteY121" fmla="*/ 8089 h 10000"/>
                  <a:gd name="connsiteX122" fmla="*/ 6270 w 9603"/>
                  <a:gd name="connsiteY122" fmla="*/ 8219 h 10000"/>
                  <a:gd name="connsiteX123" fmla="*/ 6191 w 9603"/>
                  <a:gd name="connsiteY123" fmla="*/ 8377 h 10000"/>
                  <a:gd name="connsiteX124" fmla="*/ 5953 w 9603"/>
                  <a:gd name="connsiteY124" fmla="*/ 8455 h 10000"/>
                  <a:gd name="connsiteX125" fmla="*/ 6071 w 9603"/>
                  <a:gd name="connsiteY125" fmla="*/ 8612 h 10000"/>
                  <a:gd name="connsiteX126" fmla="*/ 6310 w 9603"/>
                  <a:gd name="connsiteY126" fmla="*/ 8612 h 10000"/>
                  <a:gd name="connsiteX127" fmla="*/ 6349 w 9603"/>
                  <a:gd name="connsiteY127" fmla="*/ 8612 h 10000"/>
                  <a:gd name="connsiteX128" fmla="*/ 6508 w 9603"/>
                  <a:gd name="connsiteY128" fmla="*/ 8900 h 10000"/>
                  <a:gd name="connsiteX129" fmla="*/ 6587 w 9603"/>
                  <a:gd name="connsiteY129" fmla="*/ 8612 h 10000"/>
                  <a:gd name="connsiteX130" fmla="*/ 6786 w 9603"/>
                  <a:gd name="connsiteY130" fmla="*/ 8560 h 10000"/>
                  <a:gd name="connsiteX131" fmla="*/ 6985 w 9603"/>
                  <a:gd name="connsiteY131" fmla="*/ 8638 h 10000"/>
                  <a:gd name="connsiteX132" fmla="*/ 6985 w 9603"/>
                  <a:gd name="connsiteY132" fmla="*/ 8665 h 10000"/>
                  <a:gd name="connsiteX133" fmla="*/ 7183 w 9603"/>
                  <a:gd name="connsiteY133" fmla="*/ 8612 h 10000"/>
                  <a:gd name="connsiteX134" fmla="*/ 7302 w 9603"/>
                  <a:gd name="connsiteY134" fmla="*/ 8796 h 10000"/>
                  <a:gd name="connsiteX135" fmla="*/ 6905 w 9603"/>
                  <a:gd name="connsiteY135" fmla="*/ 8691 h 10000"/>
                  <a:gd name="connsiteX136" fmla="*/ 6825 w 9603"/>
                  <a:gd name="connsiteY136" fmla="*/ 8718 h 10000"/>
                  <a:gd name="connsiteX137" fmla="*/ 6786 w 9603"/>
                  <a:gd name="connsiteY137" fmla="*/ 8926 h 10000"/>
                  <a:gd name="connsiteX138" fmla="*/ 6746 w 9603"/>
                  <a:gd name="connsiteY138" fmla="*/ 9058 h 10000"/>
                  <a:gd name="connsiteX139" fmla="*/ 7064 w 9603"/>
                  <a:gd name="connsiteY139" fmla="*/ 9031 h 10000"/>
                  <a:gd name="connsiteX140" fmla="*/ 7144 w 9603"/>
                  <a:gd name="connsiteY140" fmla="*/ 9110 h 10000"/>
                  <a:gd name="connsiteX141" fmla="*/ 7183 w 9603"/>
                  <a:gd name="connsiteY141" fmla="*/ 8953 h 10000"/>
                  <a:gd name="connsiteX142" fmla="*/ 7302 w 9603"/>
                  <a:gd name="connsiteY142" fmla="*/ 8744 h 10000"/>
                  <a:gd name="connsiteX143" fmla="*/ 7579 w 9603"/>
                  <a:gd name="connsiteY143" fmla="*/ 9136 h 10000"/>
                  <a:gd name="connsiteX144" fmla="*/ 8095 w 9603"/>
                  <a:gd name="connsiteY144" fmla="*/ 9895 h 10000"/>
                  <a:gd name="connsiteX0" fmla="*/ 8430 w 10000"/>
                  <a:gd name="connsiteY0" fmla="*/ 9895 h 10000"/>
                  <a:gd name="connsiteX1" fmla="*/ 8967 w 10000"/>
                  <a:gd name="connsiteY1" fmla="*/ 10000 h 10000"/>
                  <a:gd name="connsiteX2" fmla="*/ 9298 w 10000"/>
                  <a:gd name="connsiteY2" fmla="*/ 9790 h 10000"/>
                  <a:gd name="connsiteX3" fmla="*/ 10000 w 10000"/>
                  <a:gd name="connsiteY3" fmla="*/ 9371 h 10000"/>
                  <a:gd name="connsiteX4" fmla="*/ 6405 w 10000"/>
                  <a:gd name="connsiteY4" fmla="*/ 3900 h 10000"/>
                  <a:gd name="connsiteX5" fmla="*/ 6074 w 10000"/>
                  <a:gd name="connsiteY5" fmla="*/ 3900 h 10000"/>
                  <a:gd name="connsiteX6" fmla="*/ 5744 w 10000"/>
                  <a:gd name="connsiteY6" fmla="*/ 4005 h 10000"/>
                  <a:gd name="connsiteX7" fmla="*/ 5372 w 10000"/>
                  <a:gd name="connsiteY7" fmla="*/ 3979 h 10000"/>
                  <a:gd name="connsiteX8" fmla="*/ 5372 w 10000"/>
                  <a:gd name="connsiteY8" fmla="*/ 3482 h 10000"/>
                  <a:gd name="connsiteX9" fmla="*/ 5578 w 10000"/>
                  <a:gd name="connsiteY9" fmla="*/ 3455 h 10000"/>
                  <a:gd name="connsiteX10" fmla="*/ 5455 w 10000"/>
                  <a:gd name="connsiteY10" fmla="*/ 3325 h 10000"/>
                  <a:gd name="connsiteX11" fmla="*/ 5455 w 10000"/>
                  <a:gd name="connsiteY11" fmla="*/ 3115 h 10000"/>
                  <a:gd name="connsiteX12" fmla="*/ 5496 w 10000"/>
                  <a:gd name="connsiteY12" fmla="*/ 2985 h 10000"/>
                  <a:gd name="connsiteX13" fmla="*/ 5084 w 10000"/>
                  <a:gd name="connsiteY13" fmla="*/ 2775 h 10000"/>
                  <a:gd name="connsiteX14" fmla="*/ 4669 w 10000"/>
                  <a:gd name="connsiteY14" fmla="*/ 2540 h 10000"/>
                  <a:gd name="connsiteX15" fmla="*/ 4463 w 10000"/>
                  <a:gd name="connsiteY15" fmla="*/ 2382 h 10000"/>
                  <a:gd name="connsiteX16" fmla="*/ 4174 w 10000"/>
                  <a:gd name="connsiteY16" fmla="*/ 2330 h 10000"/>
                  <a:gd name="connsiteX17" fmla="*/ 3844 w 10000"/>
                  <a:gd name="connsiteY17" fmla="*/ 2356 h 10000"/>
                  <a:gd name="connsiteX18" fmla="*/ 3512 w 10000"/>
                  <a:gd name="connsiteY18" fmla="*/ 2278 h 10000"/>
                  <a:gd name="connsiteX19" fmla="*/ 3099 w 10000"/>
                  <a:gd name="connsiteY19" fmla="*/ 1649 h 10000"/>
                  <a:gd name="connsiteX20" fmla="*/ 2975 w 10000"/>
                  <a:gd name="connsiteY20" fmla="*/ 1492 h 10000"/>
                  <a:gd name="connsiteX21" fmla="*/ 2851 w 10000"/>
                  <a:gd name="connsiteY21" fmla="*/ 1126 h 10000"/>
                  <a:gd name="connsiteX22" fmla="*/ 2686 w 10000"/>
                  <a:gd name="connsiteY22" fmla="*/ 785 h 10000"/>
                  <a:gd name="connsiteX23" fmla="*/ 2190 w 10000"/>
                  <a:gd name="connsiteY23" fmla="*/ 549 h 10000"/>
                  <a:gd name="connsiteX24" fmla="*/ 1900 w 10000"/>
                  <a:gd name="connsiteY24" fmla="*/ 52 h 10000"/>
                  <a:gd name="connsiteX25" fmla="*/ 1529 w 10000"/>
                  <a:gd name="connsiteY25" fmla="*/ 52 h 10000"/>
                  <a:gd name="connsiteX26" fmla="*/ 1363 w 10000"/>
                  <a:gd name="connsiteY26" fmla="*/ 157 h 10000"/>
                  <a:gd name="connsiteX27" fmla="*/ 1323 w 10000"/>
                  <a:gd name="connsiteY27" fmla="*/ 0 h 10000"/>
                  <a:gd name="connsiteX28" fmla="*/ 785 w 10000"/>
                  <a:gd name="connsiteY28" fmla="*/ 104 h 10000"/>
                  <a:gd name="connsiteX29" fmla="*/ 1363 w 10000"/>
                  <a:gd name="connsiteY29" fmla="*/ 210 h 10000"/>
                  <a:gd name="connsiteX30" fmla="*/ 1323 w 10000"/>
                  <a:gd name="connsiteY30" fmla="*/ 445 h 10000"/>
                  <a:gd name="connsiteX31" fmla="*/ 1446 w 10000"/>
                  <a:gd name="connsiteY31" fmla="*/ 759 h 10000"/>
                  <a:gd name="connsiteX32" fmla="*/ 1570 w 10000"/>
                  <a:gd name="connsiteY32" fmla="*/ 942 h 10000"/>
                  <a:gd name="connsiteX33" fmla="*/ 1363 w 10000"/>
                  <a:gd name="connsiteY33" fmla="*/ 1282 h 10000"/>
                  <a:gd name="connsiteX34" fmla="*/ 1199 w 10000"/>
                  <a:gd name="connsiteY34" fmla="*/ 1282 h 10000"/>
                  <a:gd name="connsiteX35" fmla="*/ 1033 w 10000"/>
                  <a:gd name="connsiteY35" fmla="*/ 1518 h 10000"/>
                  <a:gd name="connsiteX36" fmla="*/ 1323 w 10000"/>
                  <a:gd name="connsiteY36" fmla="*/ 1623 h 10000"/>
                  <a:gd name="connsiteX37" fmla="*/ 951 w 10000"/>
                  <a:gd name="connsiteY37" fmla="*/ 1597 h 10000"/>
                  <a:gd name="connsiteX38" fmla="*/ 785 w 10000"/>
                  <a:gd name="connsiteY38" fmla="*/ 1911 h 10000"/>
                  <a:gd name="connsiteX39" fmla="*/ 744 w 10000"/>
                  <a:gd name="connsiteY39" fmla="*/ 1963 h 10000"/>
                  <a:gd name="connsiteX40" fmla="*/ 578 w 10000"/>
                  <a:gd name="connsiteY40" fmla="*/ 2304 h 10000"/>
                  <a:gd name="connsiteX41" fmla="*/ 827 w 10000"/>
                  <a:gd name="connsiteY41" fmla="*/ 2382 h 10000"/>
                  <a:gd name="connsiteX42" fmla="*/ 496 w 10000"/>
                  <a:gd name="connsiteY42" fmla="*/ 2644 h 10000"/>
                  <a:gd name="connsiteX43" fmla="*/ 82 w 10000"/>
                  <a:gd name="connsiteY43" fmla="*/ 2932 h 10000"/>
                  <a:gd name="connsiteX44" fmla="*/ 0 w 10000"/>
                  <a:gd name="connsiteY44" fmla="*/ 3089 h 10000"/>
                  <a:gd name="connsiteX45" fmla="*/ 207 w 10000"/>
                  <a:gd name="connsiteY45" fmla="*/ 3429 h 10000"/>
                  <a:gd name="connsiteX46" fmla="*/ 0 w 10000"/>
                  <a:gd name="connsiteY46" fmla="*/ 3744 h 10000"/>
                  <a:gd name="connsiteX47" fmla="*/ 42 w 10000"/>
                  <a:gd name="connsiteY47" fmla="*/ 4084 h 10000"/>
                  <a:gd name="connsiteX48" fmla="*/ 166 w 10000"/>
                  <a:gd name="connsiteY48" fmla="*/ 4189 h 10000"/>
                  <a:gd name="connsiteX49" fmla="*/ 413 w 10000"/>
                  <a:gd name="connsiteY49" fmla="*/ 4162 h 10000"/>
                  <a:gd name="connsiteX50" fmla="*/ 909 w 10000"/>
                  <a:gd name="connsiteY50" fmla="*/ 4215 h 10000"/>
                  <a:gd name="connsiteX51" fmla="*/ 1323 w 10000"/>
                  <a:gd name="connsiteY51" fmla="*/ 4110 h 10000"/>
                  <a:gd name="connsiteX52" fmla="*/ 1778 w 10000"/>
                  <a:gd name="connsiteY52" fmla="*/ 4110 h 10000"/>
                  <a:gd name="connsiteX53" fmla="*/ 2066 w 10000"/>
                  <a:gd name="connsiteY53" fmla="*/ 4005 h 10000"/>
                  <a:gd name="connsiteX54" fmla="*/ 2148 w 10000"/>
                  <a:gd name="connsiteY54" fmla="*/ 4031 h 10000"/>
                  <a:gd name="connsiteX55" fmla="*/ 2025 w 10000"/>
                  <a:gd name="connsiteY55" fmla="*/ 4084 h 10000"/>
                  <a:gd name="connsiteX56" fmla="*/ 2314 w 10000"/>
                  <a:gd name="connsiteY56" fmla="*/ 4319 h 10000"/>
                  <a:gd name="connsiteX57" fmla="*/ 2521 w 10000"/>
                  <a:gd name="connsiteY57" fmla="*/ 4267 h 10000"/>
                  <a:gd name="connsiteX58" fmla="*/ 2811 w 10000"/>
                  <a:gd name="connsiteY58" fmla="*/ 4371 h 10000"/>
                  <a:gd name="connsiteX59" fmla="*/ 3181 w 10000"/>
                  <a:gd name="connsiteY59" fmla="*/ 4345 h 10000"/>
                  <a:gd name="connsiteX60" fmla="*/ 3802 w 10000"/>
                  <a:gd name="connsiteY60" fmla="*/ 4425 h 10000"/>
                  <a:gd name="connsiteX61" fmla="*/ 3966 w 10000"/>
                  <a:gd name="connsiteY61" fmla="*/ 4477 h 10000"/>
                  <a:gd name="connsiteX62" fmla="*/ 4545 w 10000"/>
                  <a:gd name="connsiteY62" fmla="*/ 4345 h 10000"/>
                  <a:gd name="connsiteX63" fmla="*/ 4629 w 10000"/>
                  <a:gd name="connsiteY63" fmla="*/ 4425 h 10000"/>
                  <a:gd name="connsiteX64" fmla="*/ 4793 w 10000"/>
                  <a:gd name="connsiteY64" fmla="*/ 4319 h 10000"/>
                  <a:gd name="connsiteX65" fmla="*/ 4877 w 10000"/>
                  <a:gd name="connsiteY65" fmla="*/ 4451 h 10000"/>
                  <a:gd name="connsiteX66" fmla="*/ 5455 w 10000"/>
                  <a:gd name="connsiteY66" fmla="*/ 4293 h 10000"/>
                  <a:gd name="connsiteX67" fmla="*/ 5455 w 10000"/>
                  <a:gd name="connsiteY67" fmla="*/ 4136 h 10000"/>
                  <a:gd name="connsiteX68" fmla="*/ 5578 w 10000"/>
                  <a:gd name="connsiteY68" fmla="*/ 4110 h 10000"/>
                  <a:gd name="connsiteX69" fmla="*/ 5703 w 10000"/>
                  <a:gd name="connsiteY69" fmla="*/ 4162 h 10000"/>
                  <a:gd name="connsiteX70" fmla="*/ 6116 w 10000"/>
                  <a:gd name="connsiteY70" fmla="*/ 4058 h 10000"/>
                  <a:gd name="connsiteX71" fmla="*/ 6199 w 10000"/>
                  <a:gd name="connsiteY71" fmla="*/ 4084 h 10000"/>
                  <a:gd name="connsiteX72" fmla="*/ 6405 w 10000"/>
                  <a:gd name="connsiteY72" fmla="*/ 4555 h 10000"/>
                  <a:gd name="connsiteX73" fmla="*/ 6529 w 10000"/>
                  <a:gd name="connsiteY73" fmla="*/ 4607 h 10000"/>
                  <a:gd name="connsiteX74" fmla="*/ 6819 w 10000"/>
                  <a:gd name="connsiteY74" fmla="*/ 4607 h 10000"/>
                  <a:gd name="connsiteX75" fmla="*/ 6943 w 10000"/>
                  <a:gd name="connsiteY75" fmla="*/ 4817 h 10000"/>
                  <a:gd name="connsiteX76" fmla="*/ 6984 w 10000"/>
                  <a:gd name="connsiteY76" fmla="*/ 4974 h 10000"/>
                  <a:gd name="connsiteX77" fmla="*/ 7480 w 10000"/>
                  <a:gd name="connsiteY77" fmla="*/ 5602 h 10000"/>
                  <a:gd name="connsiteX78" fmla="*/ 7274 w 10000"/>
                  <a:gd name="connsiteY78" fmla="*/ 5497 h 10000"/>
                  <a:gd name="connsiteX79" fmla="*/ 6695 w 10000"/>
                  <a:gd name="connsiteY79" fmla="*/ 5602 h 10000"/>
                  <a:gd name="connsiteX80" fmla="*/ 6405 w 10000"/>
                  <a:gd name="connsiteY80" fmla="*/ 5288 h 10000"/>
                  <a:gd name="connsiteX81" fmla="*/ 6199 w 10000"/>
                  <a:gd name="connsiteY81" fmla="*/ 5314 h 10000"/>
                  <a:gd name="connsiteX82" fmla="*/ 6364 w 10000"/>
                  <a:gd name="connsiteY82" fmla="*/ 5523 h 10000"/>
                  <a:gd name="connsiteX83" fmla="*/ 6405 w 10000"/>
                  <a:gd name="connsiteY83" fmla="*/ 5681 h 10000"/>
                  <a:gd name="connsiteX84" fmla="*/ 5992 w 10000"/>
                  <a:gd name="connsiteY84" fmla="*/ 5969 h 10000"/>
                  <a:gd name="connsiteX85" fmla="*/ 5910 w 10000"/>
                  <a:gd name="connsiteY85" fmla="*/ 6126 h 10000"/>
                  <a:gd name="connsiteX86" fmla="*/ 5869 w 10000"/>
                  <a:gd name="connsiteY86" fmla="*/ 6256 h 10000"/>
                  <a:gd name="connsiteX87" fmla="*/ 5826 w 10000"/>
                  <a:gd name="connsiteY87" fmla="*/ 6308 h 10000"/>
                  <a:gd name="connsiteX88" fmla="*/ 5744 w 10000"/>
                  <a:gd name="connsiteY88" fmla="*/ 6414 h 10000"/>
                  <a:gd name="connsiteX89" fmla="*/ 5496 w 10000"/>
                  <a:gd name="connsiteY89" fmla="*/ 6492 h 10000"/>
                  <a:gd name="connsiteX90" fmla="*/ 5578 w 10000"/>
                  <a:gd name="connsiteY90" fmla="*/ 6675 h 10000"/>
                  <a:gd name="connsiteX91" fmla="*/ 5537 w 10000"/>
                  <a:gd name="connsiteY91" fmla="*/ 6727 h 10000"/>
                  <a:gd name="connsiteX92" fmla="*/ 5207 w 10000"/>
                  <a:gd name="connsiteY92" fmla="*/ 6885 h 10000"/>
                  <a:gd name="connsiteX93" fmla="*/ 4877 w 10000"/>
                  <a:gd name="connsiteY93" fmla="*/ 6859 h 10000"/>
                  <a:gd name="connsiteX94" fmla="*/ 5166 w 10000"/>
                  <a:gd name="connsiteY94" fmla="*/ 6963 h 10000"/>
                  <a:gd name="connsiteX95" fmla="*/ 5166 w 10000"/>
                  <a:gd name="connsiteY95" fmla="*/ 7277 h 10000"/>
                  <a:gd name="connsiteX96" fmla="*/ 4793 w 10000"/>
                  <a:gd name="connsiteY96" fmla="*/ 7356 h 10000"/>
                  <a:gd name="connsiteX97" fmla="*/ 4711 w 10000"/>
                  <a:gd name="connsiteY97" fmla="*/ 7225 h 10000"/>
                  <a:gd name="connsiteX98" fmla="*/ 4669 w 10000"/>
                  <a:gd name="connsiteY98" fmla="*/ 7121 h 10000"/>
                  <a:gd name="connsiteX99" fmla="*/ 4299 w 10000"/>
                  <a:gd name="connsiteY99" fmla="*/ 7199 h 10000"/>
                  <a:gd name="connsiteX100" fmla="*/ 4463 w 10000"/>
                  <a:gd name="connsiteY100" fmla="*/ 7304 h 10000"/>
                  <a:gd name="connsiteX101" fmla="*/ 4587 w 10000"/>
                  <a:gd name="connsiteY101" fmla="*/ 7408 h 10000"/>
                  <a:gd name="connsiteX102" fmla="*/ 4752 w 10000"/>
                  <a:gd name="connsiteY102" fmla="*/ 7670 h 10000"/>
                  <a:gd name="connsiteX103" fmla="*/ 4959 w 10000"/>
                  <a:gd name="connsiteY103" fmla="*/ 7618 h 10000"/>
                  <a:gd name="connsiteX104" fmla="*/ 5124 w 10000"/>
                  <a:gd name="connsiteY104" fmla="*/ 7827 h 10000"/>
                  <a:gd name="connsiteX105" fmla="*/ 5248 w 10000"/>
                  <a:gd name="connsiteY105" fmla="*/ 7879 h 10000"/>
                  <a:gd name="connsiteX106" fmla="*/ 5537 w 10000"/>
                  <a:gd name="connsiteY106" fmla="*/ 7853 h 10000"/>
                  <a:gd name="connsiteX107" fmla="*/ 5662 w 10000"/>
                  <a:gd name="connsiteY107" fmla="*/ 7984 h 10000"/>
                  <a:gd name="connsiteX108" fmla="*/ 5786 w 10000"/>
                  <a:gd name="connsiteY108" fmla="*/ 8115 h 10000"/>
                  <a:gd name="connsiteX109" fmla="*/ 6364 w 10000"/>
                  <a:gd name="connsiteY109" fmla="*/ 7932 h 10000"/>
                  <a:gd name="connsiteX110" fmla="*/ 6364 w 10000"/>
                  <a:gd name="connsiteY110" fmla="*/ 7853 h 10000"/>
                  <a:gd name="connsiteX111" fmla="*/ 6199 w 10000"/>
                  <a:gd name="connsiteY111" fmla="*/ 7696 h 10000"/>
                  <a:gd name="connsiteX112" fmla="*/ 6405 w 10000"/>
                  <a:gd name="connsiteY112" fmla="*/ 7540 h 10000"/>
                  <a:gd name="connsiteX113" fmla="*/ 6281 w 10000"/>
                  <a:gd name="connsiteY113" fmla="*/ 7356 h 10000"/>
                  <a:gd name="connsiteX114" fmla="*/ 6405 w 10000"/>
                  <a:gd name="connsiteY114" fmla="*/ 7277 h 10000"/>
                  <a:gd name="connsiteX115" fmla="*/ 6571 w 10000"/>
                  <a:gd name="connsiteY115" fmla="*/ 7460 h 10000"/>
                  <a:gd name="connsiteX116" fmla="*/ 6489 w 10000"/>
                  <a:gd name="connsiteY116" fmla="*/ 7566 h 10000"/>
                  <a:gd name="connsiteX117" fmla="*/ 6859 w 10000"/>
                  <a:gd name="connsiteY117" fmla="*/ 7618 h 10000"/>
                  <a:gd name="connsiteX118" fmla="*/ 7025 w 10000"/>
                  <a:gd name="connsiteY118" fmla="*/ 7696 h 10000"/>
                  <a:gd name="connsiteX119" fmla="*/ 7190 w 10000"/>
                  <a:gd name="connsiteY119" fmla="*/ 7906 h 10000"/>
                  <a:gd name="connsiteX120" fmla="*/ 6943 w 10000"/>
                  <a:gd name="connsiteY120" fmla="*/ 8089 h 10000"/>
                  <a:gd name="connsiteX121" fmla="*/ 6529 w 10000"/>
                  <a:gd name="connsiteY121" fmla="*/ 8219 h 10000"/>
                  <a:gd name="connsiteX122" fmla="*/ 6447 w 10000"/>
                  <a:gd name="connsiteY122" fmla="*/ 8377 h 10000"/>
                  <a:gd name="connsiteX123" fmla="*/ 6199 w 10000"/>
                  <a:gd name="connsiteY123" fmla="*/ 8455 h 10000"/>
                  <a:gd name="connsiteX124" fmla="*/ 6322 w 10000"/>
                  <a:gd name="connsiteY124" fmla="*/ 8612 h 10000"/>
                  <a:gd name="connsiteX125" fmla="*/ 6571 w 10000"/>
                  <a:gd name="connsiteY125" fmla="*/ 8612 h 10000"/>
                  <a:gd name="connsiteX126" fmla="*/ 6611 w 10000"/>
                  <a:gd name="connsiteY126" fmla="*/ 8612 h 10000"/>
                  <a:gd name="connsiteX127" fmla="*/ 6777 w 10000"/>
                  <a:gd name="connsiteY127" fmla="*/ 8900 h 10000"/>
                  <a:gd name="connsiteX128" fmla="*/ 6859 w 10000"/>
                  <a:gd name="connsiteY128" fmla="*/ 8612 h 10000"/>
                  <a:gd name="connsiteX129" fmla="*/ 7067 w 10000"/>
                  <a:gd name="connsiteY129" fmla="*/ 8560 h 10000"/>
                  <a:gd name="connsiteX130" fmla="*/ 7274 w 10000"/>
                  <a:gd name="connsiteY130" fmla="*/ 8638 h 10000"/>
                  <a:gd name="connsiteX131" fmla="*/ 7274 w 10000"/>
                  <a:gd name="connsiteY131" fmla="*/ 8665 h 10000"/>
                  <a:gd name="connsiteX132" fmla="*/ 7480 w 10000"/>
                  <a:gd name="connsiteY132" fmla="*/ 8612 h 10000"/>
                  <a:gd name="connsiteX133" fmla="*/ 7604 w 10000"/>
                  <a:gd name="connsiteY133" fmla="*/ 8796 h 10000"/>
                  <a:gd name="connsiteX134" fmla="*/ 7190 w 10000"/>
                  <a:gd name="connsiteY134" fmla="*/ 8691 h 10000"/>
                  <a:gd name="connsiteX135" fmla="*/ 7107 w 10000"/>
                  <a:gd name="connsiteY135" fmla="*/ 8718 h 10000"/>
                  <a:gd name="connsiteX136" fmla="*/ 7067 w 10000"/>
                  <a:gd name="connsiteY136" fmla="*/ 8926 h 10000"/>
                  <a:gd name="connsiteX137" fmla="*/ 7025 w 10000"/>
                  <a:gd name="connsiteY137" fmla="*/ 9058 h 10000"/>
                  <a:gd name="connsiteX138" fmla="*/ 7356 w 10000"/>
                  <a:gd name="connsiteY138" fmla="*/ 9031 h 10000"/>
                  <a:gd name="connsiteX139" fmla="*/ 7439 w 10000"/>
                  <a:gd name="connsiteY139" fmla="*/ 9110 h 10000"/>
                  <a:gd name="connsiteX140" fmla="*/ 7480 w 10000"/>
                  <a:gd name="connsiteY140" fmla="*/ 8953 h 10000"/>
                  <a:gd name="connsiteX141" fmla="*/ 7604 w 10000"/>
                  <a:gd name="connsiteY141" fmla="*/ 8744 h 10000"/>
                  <a:gd name="connsiteX142" fmla="*/ 7892 w 10000"/>
                  <a:gd name="connsiteY142" fmla="*/ 9136 h 10000"/>
                  <a:gd name="connsiteX143" fmla="*/ 8430 w 10000"/>
                  <a:gd name="connsiteY143" fmla="*/ 9895 h 10000"/>
                  <a:gd name="connsiteX0" fmla="*/ 8430 w 9298"/>
                  <a:gd name="connsiteY0" fmla="*/ 9895 h 10000"/>
                  <a:gd name="connsiteX1" fmla="*/ 8967 w 9298"/>
                  <a:gd name="connsiteY1" fmla="*/ 10000 h 10000"/>
                  <a:gd name="connsiteX2" fmla="*/ 9298 w 9298"/>
                  <a:gd name="connsiteY2" fmla="*/ 9790 h 10000"/>
                  <a:gd name="connsiteX3" fmla="*/ 6405 w 9298"/>
                  <a:gd name="connsiteY3" fmla="*/ 3900 h 10000"/>
                  <a:gd name="connsiteX4" fmla="*/ 6074 w 9298"/>
                  <a:gd name="connsiteY4" fmla="*/ 3900 h 10000"/>
                  <a:gd name="connsiteX5" fmla="*/ 5744 w 9298"/>
                  <a:gd name="connsiteY5" fmla="*/ 4005 h 10000"/>
                  <a:gd name="connsiteX6" fmla="*/ 5372 w 9298"/>
                  <a:gd name="connsiteY6" fmla="*/ 3979 h 10000"/>
                  <a:gd name="connsiteX7" fmla="*/ 5372 w 9298"/>
                  <a:gd name="connsiteY7" fmla="*/ 3482 h 10000"/>
                  <a:gd name="connsiteX8" fmla="*/ 5578 w 9298"/>
                  <a:gd name="connsiteY8" fmla="*/ 3455 h 10000"/>
                  <a:gd name="connsiteX9" fmla="*/ 5455 w 9298"/>
                  <a:gd name="connsiteY9" fmla="*/ 3325 h 10000"/>
                  <a:gd name="connsiteX10" fmla="*/ 5455 w 9298"/>
                  <a:gd name="connsiteY10" fmla="*/ 3115 h 10000"/>
                  <a:gd name="connsiteX11" fmla="*/ 5496 w 9298"/>
                  <a:gd name="connsiteY11" fmla="*/ 2985 h 10000"/>
                  <a:gd name="connsiteX12" fmla="*/ 5084 w 9298"/>
                  <a:gd name="connsiteY12" fmla="*/ 2775 h 10000"/>
                  <a:gd name="connsiteX13" fmla="*/ 4669 w 9298"/>
                  <a:gd name="connsiteY13" fmla="*/ 2540 h 10000"/>
                  <a:gd name="connsiteX14" fmla="*/ 4463 w 9298"/>
                  <a:gd name="connsiteY14" fmla="*/ 2382 h 10000"/>
                  <a:gd name="connsiteX15" fmla="*/ 4174 w 9298"/>
                  <a:gd name="connsiteY15" fmla="*/ 2330 h 10000"/>
                  <a:gd name="connsiteX16" fmla="*/ 3844 w 9298"/>
                  <a:gd name="connsiteY16" fmla="*/ 2356 h 10000"/>
                  <a:gd name="connsiteX17" fmla="*/ 3512 w 9298"/>
                  <a:gd name="connsiteY17" fmla="*/ 2278 h 10000"/>
                  <a:gd name="connsiteX18" fmla="*/ 3099 w 9298"/>
                  <a:gd name="connsiteY18" fmla="*/ 1649 h 10000"/>
                  <a:gd name="connsiteX19" fmla="*/ 2975 w 9298"/>
                  <a:gd name="connsiteY19" fmla="*/ 1492 h 10000"/>
                  <a:gd name="connsiteX20" fmla="*/ 2851 w 9298"/>
                  <a:gd name="connsiteY20" fmla="*/ 1126 h 10000"/>
                  <a:gd name="connsiteX21" fmla="*/ 2686 w 9298"/>
                  <a:gd name="connsiteY21" fmla="*/ 785 h 10000"/>
                  <a:gd name="connsiteX22" fmla="*/ 2190 w 9298"/>
                  <a:gd name="connsiteY22" fmla="*/ 549 h 10000"/>
                  <a:gd name="connsiteX23" fmla="*/ 1900 w 9298"/>
                  <a:gd name="connsiteY23" fmla="*/ 52 h 10000"/>
                  <a:gd name="connsiteX24" fmla="*/ 1529 w 9298"/>
                  <a:gd name="connsiteY24" fmla="*/ 52 h 10000"/>
                  <a:gd name="connsiteX25" fmla="*/ 1363 w 9298"/>
                  <a:gd name="connsiteY25" fmla="*/ 157 h 10000"/>
                  <a:gd name="connsiteX26" fmla="*/ 1323 w 9298"/>
                  <a:gd name="connsiteY26" fmla="*/ 0 h 10000"/>
                  <a:gd name="connsiteX27" fmla="*/ 785 w 9298"/>
                  <a:gd name="connsiteY27" fmla="*/ 104 h 10000"/>
                  <a:gd name="connsiteX28" fmla="*/ 1363 w 9298"/>
                  <a:gd name="connsiteY28" fmla="*/ 210 h 10000"/>
                  <a:gd name="connsiteX29" fmla="*/ 1323 w 9298"/>
                  <a:gd name="connsiteY29" fmla="*/ 445 h 10000"/>
                  <a:gd name="connsiteX30" fmla="*/ 1446 w 9298"/>
                  <a:gd name="connsiteY30" fmla="*/ 759 h 10000"/>
                  <a:gd name="connsiteX31" fmla="*/ 1570 w 9298"/>
                  <a:gd name="connsiteY31" fmla="*/ 942 h 10000"/>
                  <a:gd name="connsiteX32" fmla="*/ 1363 w 9298"/>
                  <a:gd name="connsiteY32" fmla="*/ 1282 h 10000"/>
                  <a:gd name="connsiteX33" fmla="*/ 1199 w 9298"/>
                  <a:gd name="connsiteY33" fmla="*/ 1282 h 10000"/>
                  <a:gd name="connsiteX34" fmla="*/ 1033 w 9298"/>
                  <a:gd name="connsiteY34" fmla="*/ 1518 h 10000"/>
                  <a:gd name="connsiteX35" fmla="*/ 1323 w 9298"/>
                  <a:gd name="connsiteY35" fmla="*/ 1623 h 10000"/>
                  <a:gd name="connsiteX36" fmla="*/ 951 w 9298"/>
                  <a:gd name="connsiteY36" fmla="*/ 1597 h 10000"/>
                  <a:gd name="connsiteX37" fmla="*/ 785 w 9298"/>
                  <a:gd name="connsiteY37" fmla="*/ 1911 h 10000"/>
                  <a:gd name="connsiteX38" fmla="*/ 744 w 9298"/>
                  <a:gd name="connsiteY38" fmla="*/ 1963 h 10000"/>
                  <a:gd name="connsiteX39" fmla="*/ 578 w 9298"/>
                  <a:gd name="connsiteY39" fmla="*/ 2304 h 10000"/>
                  <a:gd name="connsiteX40" fmla="*/ 827 w 9298"/>
                  <a:gd name="connsiteY40" fmla="*/ 2382 h 10000"/>
                  <a:gd name="connsiteX41" fmla="*/ 496 w 9298"/>
                  <a:gd name="connsiteY41" fmla="*/ 2644 h 10000"/>
                  <a:gd name="connsiteX42" fmla="*/ 82 w 9298"/>
                  <a:gd name="connsiteY42" fmla="*/ 2932 h 10000"/>
                  <a:gd name="connsiteX43" fmla="*/ 0 w 9298"/>
                  <a:gd name="connsiteY43" fmla="*/ 3089 h 10000"/>
                  <a:gd name="connsiteX44" fmla="*/ 207 w 9298"/>
                  <a:gd name="connsiteY44" fmla="*/ 3429 h 10000"/>
                  <a:gd name="connsiteX45" fmla="*/ 0 w 9298"/>
                  <a:gd name="connsiteY45" fmla="*/ 3744 h 10000"/>
                  <a:gd name="connsiteX46" fmla="*/ 42 w 9298"/>
                  <a:gd name="connsiteY46" fmla="*/ 4084 h 10000"/>
                  <a:gd name="connsiteX47" fmla="*/ 166 w 9298"/>
                  <a:gd name="connsiteY47" fmla="*/ 4189 h 10000"/>
                  <a:gd name="connsiteX48" fmla="*/ 413 w 9298"/>
                  <a:gd name="connsiteY48" fmla="*/ 4162 h 10000"/>
                  <a:gd name="connsiteX49" fmla="*/ 909 w 9298"/>
                  <a:gd name="connsiteY49" fmla="*/ 4215 h 10000"/>
                  <a:gd name="connsiteX50" fmla="*/ 1323 w 9298"/>
                  <a:gd name="connsiteY50" fmla="*/ 4110 h 10000"/>
                  <a:gd name="connsiteX51" fmla="*/ 1778 w 9298"/>
                  <a:gd name="connsiteY51" fmla="*/ 4110 h 10000"/>
                  <a:gd name="connsiteX52" fmla="*/ 2066 w 9298"/>
                  <a:gd name="connsiteY52" fmla="*/ 4005 h 10000"/>
                  <a:gd name="connsiteX53" fmla="*/ 2148 w 9298"/>
                  <a:gd name="connsiteY53" fmla="*/ 4031 h 10000"/>
                  <a:gd name="connsiteX54" fmla="*/ 2025 w 9298"/>
                  <a:gd name="connsiteY54" fmla="*/ 4084 h 10000"/>
                  <a:gd name="connsiteX55" fmla="*/ 2314 w 9298"/>
                  <a:gd name="connsiteY55" fmla="*/ 4319 h 10000"/>
                  <a:gd name="connsiteX56" fmla="*/ 2521 w 9298"/>
                  <a:gd name="connsiteY56" fmla="*/ 4267 h 10000"/>
                  <a:gd name="connsiteX57" fmla="*/ 2811 w 9298"/>
                  <a:gd name="connsiteY57" fmla="*/ 4371 h 10000"/>
                  <a:gd name="connsiteX58" fmla="*/ 3181 w 9298"/>
                  <a:gd name="connsiteY58" fmla="*/ 4345 h 10000"/>
                  <a:gd name="connsiteX59" fmla="*/ 3802 w 9298"/>
                  <a:gd name="connsiteY59" fmla="*/ 4425 h 10000"/>
                  <a:gd name="connsiteX60" fmla="*/ 3966 w 9298"/>
                  <a:gd name="connsiteY60" fmla="*/ 4477 h 10000"/>
                  <a:gd name="connsiteX61" fmla="*/ 4545 w 9298"/>
                  <a:gd name="connsiteY61" fmla="*/ 4345 h 10000"/>
                  <a:gd name="connsiteX62" fmla="*/ 4629 w 9298"/>
                  <a:gd name="connsiteY62" fmla="*/ 4425 h 10000"/>
                  <a:gd name="connsiteX63" fmla="*/ 4793 w 9298"/>
                  <a:gd name="connsiteY63" fmla="*/ 4319 h 10000"/>
                  <a:gd name="connsiteX64" fmla="*/ 4877 w 9298"/>
                  <a:gd name="connsiteY64" fmla="*/ 4451 h 10000"/>
                  <a:gd name="connsiteX65" fmla="*/ 5455 w 9298"/>
                  <a:gd name="connsiteY65" fmla="*/ 4293 h 10000"/>
                  <a:gd name="connsiteX66" fmla="*/ 5455 w 9298"/>
                  <a:gd name="connsiteY66" fmla="*/ 4136 h 10000"/>
                  <a:gd name="connsiteX67" fmla="*/ 5578 w 9298"/>
                  <a:gd name="connsiteY67" fmla="*/ 4110 h 10000"/>
                  <a:gd name="connsiteX68" fmla="*/ 5703 w 9298"/>
                  <a:gd name="connsiteY68" fmla="*/ 4162 h 10000"/>
                  <a:gd name="connsiteX69" fmla="*/ 6116 w 9298"/>
                  <a:gd name="connsiteY69" fmla="*/ 4058 h 10000"/>
                  <a:gd name="connsiteX70" fmla="*/ 6199 w 9298"/>
                  <a:gd name="connsiteY70" fmla="*/ 4084 h 10000"/>
                  <a:gd name="connsiteX71" fmla="*/ 6405 w 9298"/>
                  <a:gd name="connsiteY71" fmla="*/ 4555 h 10000"/>
                  <a:gd name="connsiteX72" fmla="*/ 6529 w 9298"/>
                  <a:gd name="connsiteY72" fmla="*/ 4607 h 10000"/>
                  <a:gd name="connsiteX73" fmla="*/ 6819 w 9298"/>
                  <a:gd name="connsiteY73" fmla="*/ 4607 h 10000"/>
                  <a:gd name="connsiteX74" fmla="*/ 6943 w 9298"/>
                  <a:gd name="connsiteY74" fmla="*/ 4817 h 10000"/>
                  <a:gd name="connsiteX75" fmla="*/ 6984 w 9298"/>
                  <a:gd name="connsiteY75" fmla="*/ 4974 h 10000"/>
                  <a:gd name="connsiteX76" fmla="*/ 7480 w 9298"/>
                  <a:gd name="connsiteY76" fmla="*/ 5602 h 10000"/>
                  <a:gd name="connsiteX77" fmla="*/ 7274 w 9298"/>
                  <a:gd name="connsiteY77" fmla="*/ 5497 h 10000"/>
                  <a:gd name="connsiteX78" fmla="*/ 6695 w 9298"/>
                  <a:gd name="connsiteY78" fmla="*/ 5602 h 10000"/>
                  <a:gd name="connsiteX79" fmla="*/ 6405 w 9298"/>
                  <a:gd name="connsiteY79" fmla="*/ 5288 h 10000"/>
                  <a:gd name="connsiteX80" fmla="*/ 6199 w 9298"/>
                  <a:gd name="connsiteY80" fmla="*/ 5314 h 10000"/>
                  <a:gd name="connsiteX81" fmla="*/ 6364 w 9298"/>
                  <a:gd name="connsiteY81" fmla="*/ 5523 h 10000"/>
                  <a:gd name="connsiteX82" fmla="*/ 6405 w 9298"/>
                  <a:gd name="connsiteY82" fmla="*/ 5681 h 10000"/>
                  <a:gd name="connsiteX83" fmla="*/ 5992 w 9298"/>
                  <a:gd name="connsiteY83" fmla="*/ 5969 h 10000"/>
                  <a:gd name="connsiteX84" fmla="*/ 5910 w 9298"/>
                  <a:gd name="connsiteY84" fmla="*/ 6126 h 10000"/>
                  <a:gd name="connsiteX85" fmla="*/ 5869 w 9298"/>
                  <a:gd name="connsiteY85" fmla="*/ 6256 h 10000"/>
                  <a:gd name="connsiteX86" fmla="*/ 5826 w 9298"/>
                  <a:gd name="connsiteY86" fmla="*/ 6308 h 10000"/>
                  <a:gd name="connsiteX87" fmla="*/ 5744 w 9298"/>
                  <a:gd name="connsiteY87" fmla="*/ 6414 h 10000"/>
                  <a:gd name="connsiteX88" fmla="*/ 5496 w 9298"/>
                  <a:gd name="connsiteY88" fmla="*/ 6492 h 10000"/>
                  <a:gd name="connsiteX89" fmla="*/ 5578 w 9298"/>
                  <a:gd name="connsiteY89" fmla="*/ 6675 h 10000"/>
                  <a:gd name="connsiteX90" fmla="*/ 5537 w 9298"/>
                  <a:gd name="connsiteY90" fmla="*/ 6727 h 10000"/>
                  <a:gd name="connsiteX91" fmla="*/ 5207 w 9298"/>
                  <a:gd name="connsiteY91" fmla="*/ 6885 h 10000"/>
                  <a:gd name="connsiteX92" fmla="*/ 4877 w 9298"/>
                  <a:gd name="connsiteY92" fmla="*/ 6859 h 10000"/>
                  <a:gd name="connsiteX93" fmla="*/ 5166 w 9298"/>
                  <a:gd name="connsiteY93" fmla="*/ 6963 h 10000"/>
                  <a:gd name="connsiteX94" fmla="*/ 5166 w 9298"/>
                  <a:gd name="connsiteY94" fmla="*/ 7277 h 10000"/>
                  <a:gd name="connsiteX95" fmla="*/ 4793 w 9298"/>
                  <a:gd name="connsiteY95" fmla="*/ 7356 h 10000"/>
                  <a:gd name="connsiteX96" fmla="*/ 4711 w 9298"/>
                  <a:gd name="connsiteY96" fmla="*/ 7225 h 10000"/>
                  <a:gd name="connsiteX97" fmla="*/ 4669 w 9298"/>
                  <a:gd name="connsiteY97" fmla="*/ 7121 h 10000"/>
                  <a:gd name="connsiteX98" fmla="*/ 4299 w 9298"/>
                  <a:gd name="connsiteY98" fmla="*/ 7199 h 10000"/>
                  <a:gd name="connsiteX99" fmla="*/ 4463 w 9298"/>
                  <a:gd name="connsiteY99" fmla="*/ 7304 h 10000"/>
                  <a:gd name="connsiteX100" fmla="*/ 4587 w 9298"/>
                  <a:gd name="connsiteY100" fmla="*/ 7408 h 10000"/>
                  <a:gd name="connsiteX101" fmla="*/ 4752 w 9298"/>
                  <a:gd name="connsiteY101" fmla="*/ 7670 h 10000"/>
                  <a:gd name="connsiteX102" fmla="*/ 4959 w 9298"/>
                  <a:gd name="connsiteY102" fmla="*/ 7618 h 10000"/>
                  <a:gd name="connsiteX103" fmla="*/ 5124 w 9298"/>
                  <a:gd name="connsiteY103" fmla="*/ 7827 h 10000"/>
                  <a:gd name="connsiteX104" fmla="*/ 5248 w 9298"/>
                  <a:gd name="connsiteY104" fmla="*/ 7879 h 10000"/>
                  <a:gd name="connsiteX105" fmla="*/ 5537 w 9298"/>
                  <a:gd name="connsiteY105" fmla="*/ 7853 h 10000"/>
                  <a:gd name="connsiteX106" fmla="*/ 5662 w 9298"/>
                  <a:gd name="connsiteY106" fmla="*/ 7984 h 10000"/>
                  <a:gd name="connsiteX107" fmla="*/ 5786 w 9298"/>
                  <a:gd name="connsiteY107" fmla="*/ 8115 h 10000"/>
                  <a:gd name="connsiteX108" fmla="*/ 6364 w 9298"/>
                  <a:gd name="connsiteY108" fmla="*/ 7932 h 10000"/>
                  <a:gd name="connsiteX109" fmla="*/ 6364 w 9298"/>
                  <a:gd name="connsiteY109" fmla="*/ 7853 h 10000"/>
                  <a:gd name="connsiteX110" fmla="*/ 6199 w 9298"/>
                  <a:gd name="connsiteY110" fmla="*/ 7696 h 10000"/>
                  <a:gd name="connsiteX111" fmla="*/ 6405 w 9298"/>
                  <a:gd name="connsiteY111" fmla="*/ 7540 h 10000"/>
                  <a:gd name="connsiteX112" fmla="*/ 6281 w 9298"/>
                  <a:gd name="connsiteY112" fmla="*/ 7356 h 10000"/>
                  <a:gd name="connsiteX113" fmla="*/ 6405 w 9298"/>
                  <a:gd name="connsiteY113" fmla="*/ 7277 h 10000"/>
                  <a:gd name="connsiteX114" fmla="*/ 6571 w 9298"/>
                  <a:gd name="connsiteY114" fmla="*/ 7460 h 10000"/>
                  <a:gd name="connsiteX115" fmla="*/ 6489 w 9298"/>
                  <a:gd name="connsiteY115" fmla="*/ 7566 h 10000"/>
                  <a:gd name="connsiteX116" fmla="*/ 6859 w 9298"/>
                  <a:gd name="connsiteY116" fmla="*/ 7618 h 10000"/>
                  <a:gd name="connsiteX117" fmla="*/ 7025 w 9298"/>
                  <a:gd name="connsiteY117" fmla="*/ 7696 h 10000"/>
                  <a:gd name="connsiteX118" fmla="*/ 7190 w 9298"/>
                  <a:gd name="connsiteY118" fmla="*/ 7906 h 10000"/>
                  <a:gd name="connsiteX119" fmla="*/ 6943 w 9298"/>
                  <a:gd name="connsiteY119" fmla="*/ 8089 h 10000"/>
                  <a:gd name="connsiteX120" fmla="*/ 6529 w 9298"/>
                  <a:gd name="connsiteY120" fmla="*/ 8219 h 10000"/>
                  <a:gd name="connsiteX121" fmla="*/ 6447 w 9298"/>
                  <a:gd name="connsiteY121" fmla="*/ 8377 h 10000"/>
                  <a:gd name="connsiteX122" fmla="*/ 6199 w 9298"/>
                  <a:gd name="connsiteY122" fmla="*/ 8455 h 10000"/>
                  <a:gd name="connsiteX123" fmla="*/ 6322 w 9298"/>
                  <a:gd name="connsiteY123" fmla="*/ 8612 h 10000"/>
                  <a:gd name="connsiteX124" fmla="*/ 6571 w 9298"/>
                  <a:gd name="connsiteY124" fmla="*/ 8612 h 10000"/>
                  <a:gd name="connsiteX125" fmla="*/ 6611 w 9298"/>
                  <a:gd name="connsiteY125" fmla="*/ 8612 h 10000"/>
                  <a:gd name="connsiteX126" fmla="*/ 6777 w 9298"/>
                  <a:gd name="connsiteY126" fmla="*/ 8900 h 10000"/>
                  <a:gd name="connsiteX127" fmla="*/ 6859 w 9298"/>
                  <a:gd name="connsiteY127" fmla="*/ 8612 h 10000"/>
                  <a:gd name="connsiteX128" fmla="*/ 7067 w 9298"/>
                  <a:gd name="connsiteY128" fmla="*/ 8560 h 10000"/>
                  <a:gd name="connsiteX129" fmla="*/ 7274 w 9298"/>
                  <a:gd name="connsiteY129" fmla="*/ 8638 h 10000"/>
                  <a:gd name="connsiteX130" fmla="*/ 7274 w 9298"/>
                  <a:gd name="connsiteY130" fmla="*/ 8665 h 10000"/>
                  <a:gd name="connsiteX131" fmla="*/ 7480 w 9298"/>
                  <a:gd name="connsiteY131" fmla="*/ 8612 h 10000"/>
                  <a:gd name="connsiteX132" fmla="*/ 7604 w 9298"/>
                  <a:gd name="connsiteY132" fmla="*/ 8796 h 10000"/>
                  <a:gd name="connsiteX133" fmla="*/ 7190 w 9298"/>
                  <a:gd name="connsiteY133" fmla="*/ 8691 h 10000"/>
                  <a:gd name="connsiteX134" fmla="*/ 7107 w 9298"/>
                  <a:gd name="connsiteY134" fmla="*/ 8718 h 10000"/>
                  <a:gd name="connsiteX135" fmla="*/ 7067 w 9298"/>
                  <a:gd name="connsiteY135" fmla="*/ 8926 h 10000"/>
                  <a:gd name="connsiteX136" fmla="*/ 7025 w 9298"/>
                  <a:gd name="connsiteY136" fmla="*/ 9058 h 10000"/>
                  <a:gd name="connsiteX137" fmla="*/ 7356 w 9298"/>
                  <a:gd name="connsiteY137" fmla="*/ 9031 h 10000"/>
                  <a:gd name="connsiteX138" fmla="*/ 7439 w 9298"/>
                  <a:gd name="connsiteY138" fmla="*/ 9110 h 10000"/>
                  <a:gd name="connsiteX139" fmla="*/ 7480 w 9298"/>
                  <a:gd name="connsiteY139" fmla="*/ 8953 h 10000"/>
                  <a:gd name="connsiteX140" fmla="*/ 7604 w 9298"/>
                  <a:gd name="connsiteY140" fmla="*/ 8744 h 10000"/>
                  <a:gd name="connsiteX141" fmla="*/ 7892 w 9298"/>
                  <a:gd name="connsiteY141" fmla="*/ 9136 h 10000"/>
                  <a:gd name="connsiteX142" fmla="*/ 8430 w 9298"/>
                  <a:gd name="connsiteY142" fmla="*/ 9895 h 10000"/>
                  <a:gd name="connsiteX0" fmla="*/ 9066 w 10000"/>
                  <a:gd name="connsiteY0" fmla="*/ 9895 h 9895"/>
                  <a:gd name="connsiteX1" fmla="*/ 10000 w 10000"/>
                  <a:gd name="connsiteY1" fmla="*/ 9790 h 9895"/>
                  <a:gd name="connsiteX2" fmla="*/ 6889 w 10000"/>
                  <a:gd name="connsiteY2" fmla="*/ 3900 h 9895"/>
                  <a:gd name="connsiteX3" fmla="*/ 6533 w 10000"/>
                  <a:gd name="connsiteY3" fmla="*/ 3900 h 9895"/>
                  <a:gd name="connsiteX4" fmla="*/ 6178 w 10000"/>
                  <a:gd name="connsiteY4" fmla="*/ 4005 h 9895"/>
                  <a:gd name="connsiteX5" fmla="*/ 5778 w 10000"/>
                  <a:gd name="connsiteY5" fmla="*/ 3979 h 9895"/>
                  <a:gd name="connsiteX6" fmla="*/ 5778 w 10000"/>
                  <a:gd name="connsiteY6" fmla="*/ 3482 h 9895"/>
                  <a:gd name="connsiteX7" fmla="*/ 5999 w 10000"/>
                  <a:gd name="connsiteY7" fmla="*/ 3455 h 9895"/>
                  <a:gd name="connsiteX8" fmla="*/ 5867 w 10000"/>
                  <a:gd name="connsiteY8" fmla="*/ 3325 h 9895"/>
                  <a:gd name="connsiteX9" fmla="*/ 5867 w 10000"/>
                  <a:gd name="connsiteY9" fmla="*/ 3115 h 9895"/>
                  <a:gd name="connsiteX10" fmla="*/ 5911 w 10000"/>
                  <a:gd name="connsiteY10" fmla="*/ 2985 h 9895"/>
                  <a:gd name="connsiteX11" fmla="*/ 5468 w 10000"/>
                  <a:gd name="connsiteY11" fmla="*/ 2775 h 9895"/>
                  <a:gd name="connsiteX12" fmla="*/ 5022 w 10000"/>
                  <a:gd name="connsiteY12" fmla="*/ 2540 h 9895"/>
                  <a:gd name="connsiteX13" fmla="*/ 4800 w 10000"/>
                  <a:gd name="connsiteY13" fmla="*/ 2382 h 9895"/>
                  <a:gd name="connsiteX14" fmla="*/ 4489 w 10000"/>
                  <a:gd name="connsiteY14" fmla="*/ 2330 h 9895"/>
                  <a:gd name="connsiteX15" fmla="*/ 4134 w 10000"/>
                  <a:gd name="connsiteY15" fmla="*/ 2356 h 9895"/>
                  <a:gd name="connsiteX16" fmla="*/ 3777 w 10000"/>
                  <a:gd name="connsiteY16" fmla="*/ 2278 h 9895"/>
                  <a:gd name="connsiteX17" fmla="*/ 3333 w 10000"/>
                  <a:gd name="connsiteY17" fmla="*/ 1649 h 9895"/>
                  <a:gd name="connsiteX18" fmla="*/ 3200 w 10000"/>
                  <a:gd name="connsiteY18" fmla="*/ 1492 h 9895"/>
                  <a:gd name="connsiteX19" fmla="*/ 3066 w 10000"/>
                  <a:gd name="connsiteY19" fmla="*/ 1126 h 9895"/>
                  <a:gd name="connsiteX20" fmla="*/ 2889 w 10000"/>
                  <a:gd name="connsiteY20" fmla="*/ 785 h 9895"/>
                  <a:gd name="connsiteX21" fmla="*/ 2355 w 10000"/>
                  <a:gd name="connsiteY21" fmla="*/ 549 h 9895"/>
                  <a:gd name="connsiteX22" fmla="*/ 2043 w 10000"/>
                  <a:gd name="connsiteY22" fmla="*/ 52 h 9895"/>
                  <a:gd name="connsiteX23" fmla="*/ 1644 w 10000"/>
                  <a:gd name="connsiteY23" fmla="*/ 52 h 9895"/>
                  <a:gd name="connsiteX24" fmla="*/ 1466 w 10000"/>
                  <a:gd name="connsiteY24" fmla="*/ 157 h 9895"/>
                  <a:gd name="connsiteX25" fmla="*/ 1423 w 10000"/>
                  <a:gd name="connsiteY25" fmla="*/ 0 h 9895"/>
                  <a:gd name="connsiteX26" fmla="*/ 844 w 10000"/>
                  <a:gd name="connsiteY26" fmla="*/ 104 h 9895"/>
                  <a:gd name="connsiteX27" fmla="*/ 1466 w 10000"/>
                  <a:gd name="connsiteY27" fmla="*/ 210 h 9895"/>
                  <a:gd name="connsiteX28" fmla="*/ 1423 w 10000"/>
                  <a:gd name="connsiteY28" fmla="*/ 445 h 9895"/>
                  <a:gd name="connsiteX29" fmla="*/ 1555 w 10000"/>
                  <a:gd name="connsiteY29" fmla="*/ 759 h 9895"/>
                  <a:gd name="connsiteX30" fmla="*/ 1689 w 10000"/>
                  <a:gd name="connsiteY30" fmla="*/ 942 h 9895"/>
                  <a:gd name="connsiteX31" fmla="*/ 1466 w 10000"/>
                  <a:gd name="connsiteY31" fmla="*/ 1282 h 9895"/>
                  <a:gd name="connsiteX32" fmla="*/ 1290 w 10000"/>
                  <a:gd name="connsiteY32" fmla="*/ 1282 h 9895"/>
                  <a:gd name="connsiteX33" fmla="*/ 1111 w 10000"/>
                  <a:gd name="connsiteY33" fmla="*/ 1518 h 9895"/>
                  <a:gd name="connsiteX34" fmla="*/ 1423 w 10000"/>
                  <a:gd name="connsiteY34" fmla="*/ 1623 h 9895"/>
                  <a:gd name="connsiteX35" fmla="*/ 1023 w 10000"/>
                  <a:gd name="connsiteY35" fmla="*/ 1597 h 9895"/>
                  <a:gd name="connsiteX36" fmla="*/ 844 w 10000"/>
                  <a:gd name="connsiteY36" fmla="*/ 1911 h 9895"/>
                  <a:gd name="connsiteX37" fmla="*/ 800 w 10000"/>
                  <a:gd name="connsiteY37" fmla="*/ 1963 h 9895"/>
                  <a:gd name="connsiteX38" fmla="*/ 622 w 10000"/>
                  <a:gd name="connsiteY38" fmla="*/ 2304 h 9895"/>
                  <a:gd name="connsiteX39" fmla="*/ 889 w 10000"/>
                  <a:gd name="connsiteY39" fmla="*/ 2382 h 9895"/>
                  <a:gd name="connsiteX40" fmla="*/ 533 w 10000"/>
                  <a:gd name="connsiteY40" fmla="*/ 2644 h 9895"/>
                  <a:gd name="connsiteX41" fmla="*/ 88 w 10000"/>
                  <a:gd name="connsiteY41" fmla="*/ 2932 h 9895"/>
                  <a:gd name="connsiteX42" fmla="*/ 0 w 10000"/>
                  <a:gd name="connsiteY42" fmla="*/ 3089 h 9895"/>
                  <a:gd name="connsiteX43" fmla="*/ 223 w 10000"/>
                  <a:gd name="connsiteY43" fmla="*/ 3429 h 9895"/>
                  <a:gd name="connsiteX44" fmla="*/ 0 w 10000"/>
                  <a:gd name="connsiteY44" fmla="*/ 3744 h 9895"/>
                  <a:gd name="connsiteX45" fmla="*/ 45 w 10000"/>
                  <a:gd name="connsiteY45" fmla="*/ 4084 h 9895"/>
                  <a:gd name="connsiteX46" fmla="*/ 179 w 10000"/>
                  <a:gd name="connsiteY46" fmla="*/ 4189 h 9895"/>
                  <a:gd name="connsiteX47" fmla="*/ 444 w 10000"/>
                  <a:gd name="connsiteY47" fmla="*/ 4162 h 9895"/>
                  <a:gd name="connsiteX48" fmla="*/ 978 w 10000"/>
                  <a:gd name="connsiteY48" fmla="*/ 4215 h 9895"/>
                  <a:gd name="connsiteX49" fmla="*/ 1423 w 10000"/>
                  <a:gd name="connsiteY49" fmla="*/ 4110 h 9895"/>
                  <a:gd name="connsiteX50" fmla="*/ 1912 w 10000"/>
                  <a:gd name="connsiteY50" fmla="*/ 4110 h 9895"/>
                  <a:gd name="connsiteX51" fmla="*/ 2222 w 10000"/>
                  <a:gd name="connsiteY51" fmla="*/ 4005 h 9895"/>
                  <a:gd name="connsiteX52" fmla="*/ 2310 w 10000"/>
                  <a:gd name="connsiteY52" fmla="*/ 4031 h 9895"/>
                  <a:gd name="connsiteX53" fmla="*/ 2178 w 10000"/>
                  <a:gd name="connsiteY53" fmla="*/ 4084 h 9895"/>
                  <a:gd name="connsiteX54" fmla="*/ 2489 w 10000"/>
                  <a:gd name="connsiteY54" fmla="*/ 4319 h 9895"/>
                  <a:gd name="connsiteX55" fmla="*/ 2711 w 10000"/>
                  <a:gd name="connsiteY55" fmla="*/ 4267 h 9895"/>
                  <a:gd name="connsiteX56" fmla="*/ 3023 w 10000"/>
                  <a:gd name="connsiteY56" fmla="*/ 4371 h 9895"/>
                  <a:gd name="connsiteX57" fmla="*/ 3421 w 10000"/>
                  <a:gd name="connsiteY57" fmla="*/ 4345 h 9895"/>
                  <a:gd name="connsiteX58" fmla="*/ 4089 w 10000"/>
                  <a:gd name="connsiteY58" fmla="*/ 4425 h 9895"/>
                  <a:gd name="connsiteX59" fmla="*/ 4265 w 10000"/>
                  <a:gd name="connsiteY59" fmla="*/ 4477 h 9895"/>
                  <a:gd name="connsiteX60" fmla="*/ 4888 w 10000"/>
                  <a:gd name="connsiteY60" fmla="*/ 4345 h 9895"/>
                  <a:gd name="connsiteX61" fmla="*/ 4978 w 10000"/>
                  <a:gd name="connsiteY61" fmla="*/ 4425 h 9895"/>
                  <a:gd name="connsiteX62" fmla="*/ 5155 w 10000"/>
                  <a:gd name="connsiteY62" fmla="*/ 4319 h 9895"/>
                  <a:gd name="connsiteX63" fmla="*/ 5245 w 10000"/>
                  <a:gd name="connsiteY63" fmla="*/ 4451 h 9895"/>
                  <a:gd name="connsiteX64" fmla="*/ 5867 w 10000"/>
                  <a:gd name="connsiteY64" fmla="*/ 4293 h 9895"/>
                  <a:gd name="connsiteX65" fmla="*/ 5867 w 10000"/>
                  <a:gd name="connsiteY65" fmla="*/ 4136 h 9895"/>
                  <a:gd name="connsiteX66" fmla="*/ 5999 w 10000"/>
                  <a:gd name="connsiteY66" fmla="*/ 4110 h 9895"/>
                  <a:gd name="connsiteX67" fmla="*/ 6134 w 10000"/>
                  <a:gd name="connsiteY67" fmla="*/ 4162 h 9895"/>
                  <a:gd name="connsiteX68" fmla="*/ 6578 w 10000"/>
                  <a:gd name="connsiteY68" fmla="*/ 4058 h 9895"/>
                  <a:gd name="connsiteX69" fmla="*/ 6667 w 10000"/>
                  <a:gd name="connsiteY69" fmla="*/ 4084 h 9895"/>
                  <a:gd name="connsiteX70" fmla="*/ 6889 w 10000"/>
                  <a:gd name="connsiteY70" fmla="*/ 4555 h 9895"/>
                  <a:gd name="connsiteX71" fmla="*/ 7022 w 10000"/>
                  <a:gd name="connsiteY71" fmla="*/ 4607 h 9895"/>
                  <a:gd name="connsiteX72" fmla="*/ 7334 w 10000"/>
                  <a:gd name="connsiteY72" fmla="*/ 4607 h 9895"/>
                  <a:gd name="connsiteX73" fmla="*/ 7467 w 10000"/>
                  <a:gd name="connsiteY73" fmla="*/ 4817 h 9895"/>
                  <a:gd name="connsiteX74" fmla="*/ 7511 w 10000"/>
                  <a:gd name="connsiteY74" fmla="*/ 4974 h 9895"/>
                  <a:gd name="connsiteX75" fmla="*/ 8045 w 10000"/>
                  <a:gd name="connsiteY75" fmla="*/ 5602 h 9895"/>
                  <a:gd name="connsiteX76" fmla="*/ 7823 w 10000"/>
                  <a:gd name="connsiteY76" fmla="*/ 5497 h 9895"/>
                  <a:gd name="connsiteX77" fmla="*/ 7200 w 10000"/>
                  <a:gd name="connsiteY77" fmla="*/ 5602 h 9895"/>
                  <a:gd name="connsiteX78" fmla="*/ 6889 w 10000"/>
                  <a:gd name="connsiteY78" fmla="*/ 5288 h 9895"/>
                  <a:gd name="connsiteX79" fmla="*/ 6667 w 10000"/>
                  <a:gd name="connsiteY79" fmla="*/ 5314 h 9895"/>
                  <a:gd name="connsiteX80" fmla="*/ 6844 w 10000"/>
                  <a:gd name="connsiteY80" fmla="*/ 5523 h 9895"/>
                  <a:gd name="connsiteX81" fmla="*/ 6889 w 10000"/>
                  <a:gd name="connsiteY81" fmla="*/ 5681 h 9895"/>
                  <a:gd name="connsiteX82" fmla="*/ 6444 w 10000"/>
                  <a:gd name="connsiteY82" fmla="*/ 5969 h 9895"/>
                  <a:gd name="connsiteX83" fmla="*/ 6356 w 10000"/>
                  <a:gd name="connsiteY83" fmla="*/ 6126 h 9895"/>
                  <a:gd name="connsiteX84" fmla="*/ 6312 w 10000"/>
                  <a:gd name="connsiteY84" fmla="*/ 6256 h 9895"/>
                  <a:gd name="connsiteX85" fmla="*/ 6266 w 10000"/>
                  <a:gd name="connsiteY85" fmla="*/ 6308 h 9895"/>
                  <a:gd name="connsiteX86" fmla="*/ 6178 w 10000"/>
                  <a:gd name="connsiteY86" fmla="*/ 6414 h 9895"/>
                  <a:gd name="connsiteX87" fmla="*/ 5911 w 10000"/>
                  <a:gd name="connsiteY87" fmla="*/ 6492 h 9895"/>
                  <a:gd name="connsiteX88" fmla="*/ 5999 w 10000"/>
                  <a:gd name="connsiteY88" fmla="*/ 6675 h 9895"/>
                  <a:gd name="connsiteX89" fmla="*/ 5955 w 10000"/>
                  <a:gd name="connsiteY89" fmla="*/ 6727 h 9895"/>
                  <a:gd name="connsiteX90" fmla="*/ 5600 w 10000"/>
                  <a:gd name="connsiteY90" fmla="*/ 6885 h 9895"/>
                  <a:gd name="connsiteX91" fmla="*/ 5245 w 10000"/>
                  <a:gd name="connsiteY91" fmla="*/ 6859 h 9895"/>
                  <a:gd name="connsiteX92" fmla="*/ 5556 w 10000"/>
                  <a:gd name="connsiteY92" fmla="*/ 6963 h 9895"/>
                  <a:gd name="connsiteX93" fmla="*/ 5556 w 10000"/>
                  <a:gd name="connsiteY93" fmla="*/ 7277 h 9895"/>
                  <a:gd name="connsiteX94" fmla="*/ 5155 w 10000"/>
                  <a:gd name="connsiteY94" fmla="*/ 7356 h 9895"/>
                  <a:gd name="connsiteX95" fmla="*/ 5067 w 10000"/>
                  <a:gd name="connsiteY95" fmla="*/ 7225 h 9895"/>
                  <a:gd name="connsiteX96" fmla="*/ 5022 w 10000"/>
                  <a:gd name="connsiteY96" fmla="*/ 7121 h 9895"/>
                  <a:gd name="connsiteX97" fmla="*/ 4624 w 10000"/>
                  <a:gd name="connsiteY97" fmla="*/ 7199 h 9895"/>
                  <a:gd name="connsiteX98" fmla="*/ 4800 w 10000"/>
                  <a:gd name="connsiteY98" fmla="*/ 7304 h 9895"/>
                  <a:gd name="connsiteX99" fmla="*/ 4933 w 10000"/>
                  <a:gd name="connsiteY99" fmla="*/ 7408 h 9895"/>
                  <a:gd name="connsiteX100" fmla="*/ 5111 w 10000"/>
                  <a:gd name="connsiteY100" fmla="*/ 7670 h 9895"/>
                  <a:gd name="connsiteX101" fmla="*/ 5333 w 10000"/>
                  <a:gd name="connsiteY101" fmla="*/ 7618 h 9895"/>
                  <a:gd name="connsiteX102" fmla="*/ 5511 w 10000"/>
                  <a:gd name="connsiteY102" fmla="*/ 7827 h 9895"/>
                  <a:gd name="connsiteX103" fmla="*/ 5644 w 10000"/>
                  <a:gd name="connsiteY103" fmla="*/ 7879 h 9895"/>
                  <a:gd name="connsiteX104" fmla="*/ 5955 w 10000"/>
                  <a:gd name="connsiteY104" fmla="*/ 7853 h 9895"/>
                  <a:gd name="connsiteX105" fmla="*/ 6089 w 10000"/>
                  <a:gd name="connsiteY105" fmla="*/ 7984 h 9895"/>
                  <a:gd name="connsiteX106" fmla="*/ 6223 w 10000"/>
                  <a:gd name="connsiteY106" fmla="*/ 8115 h 9895"/>
                  <a:gd name="connsiteX107" fmla="*/ 6844 w 10000"/>
                  <a:gd name="connsiteY107" fmla="*/ 7932 h 9895"/>
                  <a:gd name="connsiteX108" fmla="*/ 6844 w 10000"/>
                  <a:gd name="connsiteY108" fmla="*/ 7853 h 9895"/>
                  <a:gd name="connsiteX109" fmla="*/ 6667 w 10000"/>
                  <a:gd name="connsiteY109" fmla="*/ 7696 h 9895"/>
                  <a:gd name="connsiteX110" fmla="*/ 6889 w 10000"/>
                  <a:gd name="connsiteY110" fmla="*/ 7540 h 9895"/>
                  <a:gd name="connsiteX111" fmla="*/ 6755 w 10000"/>
                  <a:gd name="connsiteY111" fmla="*/ 7356 h 9895"/>
                  <a:gd name="connsiteX112" fmla="*/ 6889 w 10000"/>
                  <a:gd name="connsiteY112" fmla="*/ 7277 h 9895"/>
                  <a:gd name="connsiteX113" fmla="*/ 7067 w 10000"/>
                  <a:gd name="connsiteY113" fmla="*/ 7460 h 9895"/>
                  <a:gd name="connsiteX114" fmla="*/ 6979 w 10000"/>
                  <a:gd name="connsiteY114" fmla="*/ 7566 h 9895"/>
                  <a:gd name="connsiteX115" fmla="*/ 7377 w 10000"/>
                  <a:gd name="connsiteY115" fmla="*/ 7618 h 9895"/>
                  <a:gd name="connsiteX116" fmla="*/ 7555 w 10000"/>
                  <a:gd name="connsiteY116" fmla="*/ 7696 h 9895"/>
                  <a:gd name="connsiteX117" fmla="*/ 7733 w 10000"/>
                  <a:gd name="connsiteY117" fmla="*/ 7906 h 9895"/>
                  <a:gd name="connsiteX118" fmla="*/ 7467 w 10000"/>
                  <a:gd name="connsiteY118" fmla="*/ 8089 h 9895"/>
                  <a:gd name="connsiteX119" fmla="*/ 7022 w 10000"/>
                  <a:gd name="connsiteY119" fmla="*/ 8219 h 9895"/>
                  <a:gd name="connsiteX120" fmla="*/ 6934 w 10000"/>
                  <a:gd name="connsiteY120" fmla="*/ 8377 h 9895"/>
                  <a:gd name="connsiteX121" fmla="*/ 6667 w 10000"/>
                  <a:gd name="connsiteY121" fmla="*/ 8455 h 9895"/>
                  <a:gd name="connsiteX122" fmla="*/ 6799 w 10000"/>
                  <a:gd name="connsiteY122" fmla="*/ 8612 h 9895"/>
                  <a:gd name="connsiteX123" fmla="*/ 7067 w 10000"/>
                  <a:gd name="connsiteY123" fmla="*/ 8612 h 9895"/>
                  <a:gd name="connsiteX124" fmla="*/ 7110 w 10000"/>
                  <a:gd name="connsiteY124" fmla="*/ 8612 h 9895"/>
                  <a:gd name="connsiteX125" fmla="*/ 7289 w 10000"/>
                  <a:gd name="connsiteY125" fmla="*/ 8900 h 9895"/>
                  <a:gd name="connsiteX126" fmla="*/ 7377 w 10000"/>
                  <a:gd name="connsiteY126" fmla="*/ 8612 h 9895"/>
                  <a:gd name="connsiteX127" fmla="*/ 7601 w 10000"/>
                  <a:gd name="connsiteY127" fmla="*/ 8560 h 9895"/>
                  <a:gd name="connsiteX128" fmla="*/ 7823 w 10000"/>
                  <a:gd name="connsiteY128" fmla="*/ 8638 h 9895"/>
                  <a:gd name="connsiteX129" fmla="*/ 7823 w 10000"/>
                  <a:gd name="connsiteY129" fmla="*/ 8665 h 9895"/>
                  <a:gd name="connsiteX130" fmla="*/ 8045 w 10000"/>
                  <a:gd name="connsiteY130" fmla="*/ 8612 h 9895"/>
                  <a:gd name="connsiteX131" fmla="*/ 8178 w 10000"/>
                  <a:gd name="connsiteY131" fmla="*/ 8796 h 9895"/>
                  <a:gd name="connsiteX132" fmla="*/ 7733 w 10000"/>
                  <a:gd name="connsiteY132" fmla="*/ 8691 h 9895"/>
                  <a:gd name="connsiteX133" fmla="*/ 7644 w 10000"/>
                  <a:gd name="connsiteY133" fmla="*/ 8718 h 9895"/>
                  <a:gd name="connsiteX134" fmla="*/ 7601 w 10000"/>
                  <a:gd name="connsiteY134" fmla="*/ 8926 h 9895"/>
                  <a:gd name="connsiteX135" fmla="*/ 7555 w 10000"/>
                  <a:gd name="connsiteY135" fmla="*/ 9058 h 9895"/>
                  <a:gd name="connsiteX136" fmla="*/ 7911 w 10000"/>
                  <a:gd name="connsiteY136" fmla="*/ 9031 h 9895"/>
                  <a:gd name="connsiteX137" fmla="*/ 8001 w 10000"/>
                  <a:gd name="connsiteY137" fmla="*/ 9110 h 9895"/>
                  <a:gd name="connsiteX138" fmla="*/ 8045 w 10000"/>
                  <a:gd name="connsiteY138" fmla="*/ 8953 h 9895"/>
                  <a:gd name="connsiteX139" fmla="*/ 8178 w 10000"/>
                  <a:gd name="connsiteY139" fmla="*/ 8744 h 9895"/>
                  <a:gd name="connsiteX140" fmla="*/ 8488 w 10000"/>
                  <a:gd name="connsiteY140" fmla="*/ 9136 h 9895"/>
                  <a:gd name="connsiteX141" fmla="*/ 9066 w 10000"/>
                  <a:gd name="connsiteY141" fmla="*/ 9895 h 9895"/>
                  <a:gd name="connsiteX0" fmla="*/ 9066 w 9066"/>
                  <a:gd name="connsiteY0" fmla="*/ 10000 h 10000"/>
                  <a:gd name="connsiteX1" fmla="*/ 6889 w 9066"/>
                  <a:gd name="connsiteY1" fmla="*/ 3941 h 10000"/>
                  <a:gd name="connsiteX2" fmla="*/ 6533 w 9066"/>
                  <a:gd name="connsiteY2" fmla="*/ 3941 h 10000"/>
                  <a:gd name="connsiteX3" fmla="*/ 6178 w 9066"/>
                  <a:gd name="connsiteY3" fmla="*/ 4047 h 10000"/>
                  <a:gd name="connsiteX4" fmla="*/ 5778 w 9066"/>
                  <a:gd name="connsiteY4" fmla="*/ 4021 h 10000"/>
                  <a:gd name="connsiteX5" fmla="*/ 5778 w 9066"/>
                  <a:gd name="connsiteY5" fmla="*/ 3519 h 10000"/>
                  <a:gd name="connsiteX6" fmla="*/ 5999 w 9066"/>
                  <a:gd name="connsiteY6" fmla="*/ 3492 h 10000"/>
                  <a:gd name="connsiteX7" fmla="*/ 5867 w 9066"/>
                  <a:gd name="connsiteY7" fmla="*/ 3360 h 10000"/>
                  <a:gd name="connsiteX8" fmla="*/ 5867 w 9066"/>
                  <a:gd name="connsiteY8" fmla="*/ 3148 h 10000"/>
                  <a:gd name="connsiteX9" fmla="*/ 5911 w 9066"/>
                  <a:gd name="connsiteY9" fmla="*/ 3017 h 10000"/>
                  <a:gd name="connsiteX10" fmla="*/ 5468 w 9066"/>
                  <a:gd name="connsiteY10" fmla="*/ 2804 h 10000"/>
                  <a:gd name="connsiteX11" fmla="*/ 5022 w 9066"/>
                  <a:gd name="connsiteY11" fmla="*/ 2567 h 10000"/>
                  <a:gd name="connsiteX12" fmla="*/ 4800 w 9066"/>
                  <a:gd name="connsiteY12" fmla="*/ 2407 h 10000"/>
                  <a:gd name="connsiteX13" fmla="*/ 4489 w 9066"/>
                  <a:gd name="connsiteY13" fmla="*/ 2355 h 10000"/>
                  <a:gd name="connsiteX14" fmla="*/ 4134 w 9066"/>
                  <a:gd name="connsiteY14" fmla="*/ 2381 h 10000"/>
                  <a:gd name="connsiteX15" fmla="*/ 3777 w 9066"/>
                  <a:gd name="connsiteY15" fmla="*/ 2302 h 10000"/>
                  <a:gd name="connsiteX16" fmla="*/ 3333 w 9066"/>
                  <a:gd name="connsiteY16" fmla="*/ 1666 h 10000"/>
                  <a:gd name="connsiteX17" fmla="*/ 3200 w 9066"/>
                  <a:gd name="connsiteY17" fmla="*/ 1508 h 10000"/>
                  <a:gd name="connsiteX18" fmla="*/ 3066 w 9066"/>
                  <a:gd name="connsiteY18" fmla="*/ 1138 h 10000"/>
                  <a:gd name="connsiteX19" fmla="*/ 2889 w 9066"/>
                  <a:gd name="connsiteY19" fmla="*/ 793 h 10000"/>
                  <a:gd name="connsiteX20" fmla="*/ 2355 w 9066"/>
                  <a:gd name="connsiteY20" fmla="*/ 555 h 10000"/>
                  <a:gd name="connsiteX21" fmla="*/ 2043 w 9066"/>
                  <a:gd name="connsiteY21" fmla="*/ 53 h 10000"/>
                  <a:gd name="connsiteX22" fmla="*/ 1644 w 9066"/>
                  <a:gd name="connsiteY22" fmla="*/ 53 h 10000"/>
                  <a:gd name="connsiteX23" fmla="*/ 1466 w 9066"/>
                  <a:gd name="connsiteY23" fmla="*/ 159 h 10000"/>
                  <a:gd name="connsiteX24" fmla="*/ 1423 w 9066"/>
                  <a:gd name="connsiteY24" fmla="*/ 0 h 10000"/>
                  <a:gd name="connsiteX25" fmla="*/ 844 w 9066"/>
                  <a:gd name="connsiteY25" fmla="*/ 105 h 10000"/>
                  <a:gd name="connsiteX26" fmla="*/ 1466 w 9066"/>
                  <a:gd name="connsiteY26" fmla="*/ 212 h 10000"/>
                  <a:gd name="connsiteX27" fmla="*/ 1423 w 9066"/>
                  <a:gd name="connsiteY27" fmla="*/ 450 h 10000"/>
                  <a:gd name="connsiteX28" fmla="*/ 1555 w 9066"/>
                  <a:gd name="connsiteY28" fmla="*/ 767 h 10000"/>
                  <a:gd name="connsiteX29" fmla="*/ 1689 w 9066"/>
                  <a:gd name="connsiteY29" fmla="*/ 952 h 10000"/>
                  <a:gd name="connsiteX30" fmla="*/ 1466 w 9066"/>
                  <a:gd name="connsiteY30" fmla="*/ 1296 h 10000"/>
                  <a:gd name="connsiteX31" fmla="*/ 1290 w 9066"/>
                  <a:gd name="connsiteY31" fmla="*/ 1296 h 10000"/>
                  <a:gd name="connsiteX32" fmla="*/ 1111 w 9066"/>
                  <a:gd name="connsiteY32" fmla="*/ 1534 h 10000"/>
                  <a:gd name="connsiteX33" fmla="*/ 1423 w 9066"/>
                  <a:gd name="connsiteY33" fmla="*/ 1640 h 10000"/>
                  <a:gd name="connsiteX34" fmla="*/ 1023 w 9066"/>
                  <a:gd name="connsiteY34" fmla="*/ 1614 h 10000"/>
                  <a:gd name="connsiteX35" fmla="*/ 844 w 9066"/>
                  <a:gd name="connsiteY35" fmla="*/ 1931 h 10000"/>
                  <a:gd name="connsiteX36" fmla="*/ 800 w 9066"/>
                  <a:gd name="connsiteY36" fmla="*/ 1984 h 10000"/>
                  <a:gd name="connsiteX37" fmla="*/ 622 w 9066"/>
                  <a:gd name="connsiteY37" fmla="*/ 2328 h 10000"/>
                  <a:gd name="connsiteX38" fmla="*/ 889 w 9066"/>
                  <a:gd name="connsiteY38" fmla="*/ 2407 h 10000"/>
                  <a:gd name="connsiteX39" fmla="*/ 533 w 9066"/>
                  <a:gd name="connsiteY39" fmla="*/ 2672 h 10000"/>
                  <a:gd name="connsiteX40" fmla="*/ 88 w 9066"/>
                  <a:gd name="connsiteY40" fmla="*/ 2963 h 10000"/>
                  <a:gd name="connsiteX41" fmla="*/ 0 w 9066"/>
                  <a:gd name="connsiteY41" fmla="*/ 3122 h 10000"/>
                  <a:gd name="connsiteX42" fmla="*/ 223 w 9066"/>
                  <a:gd name="connsiteY42" fmla="*/ 3465 h 10000"/>
                  <a:gd name="connsiteX43" fmla="*/ 0 w 9066"/>
                  <a:gd name="connsiteY43" fmla="*/ 3784 h 10000"/>
                  <a:gd name="connsiteX44" fmla="*/ 45 w 9066"/>
                  <a:gd name="connsiteY44" fmla="*/ 4127 h 10000"/>
                  <a:gd name="connsiteX45" fmla="*/ 179 w 9066"/>
                  <a:gd name="connsiteY45" fmla="*/ 4233 h 10000"/>
                  <a:gd name="connsiteX46" fmla="*/ 444 w 9066"/>
                  <a:gd name="connsiteY46" fmla="*/ 4206 h 10000"/>
                  <a:gd name="connsiteX47" fmla="*/ 978 w 9066"/>
                  <a:gd name="connsiteY47" fmla="*/ 4260 h 10000"/>
                  <a:gd name="connsiteX48" fmla="*/ 1423 w 9066"/>
                  <a:gd name="connsiteY48" fmla="*/ 4154 h 10000"/>
                  <a:gd name="connsiteX49" fmla="*/ 1912 w 9066"/>
                  <a:gd name="connsiteY49" fmla="*/ 4154 h 10000"/>
                  <a:gd name="connsiteX50" fmla="*/ 2222 w 9066"/>
                  <a:gd name="connsiteY50" fmla="*/ 4047 h 10000"/>
                  <a:gd name="connsiteX51" fmla="*/ 2310 w 9066"/>
                  <a:gd name="connsiteY51" fmla="*/ 4074 h 10000"/>
                  <a:gd name="connsiteX52" fmla="*/ 2178 w 9066"/>
                  <a:gd name="connsiteY52" fmla="*/ 4127 h 10000"/>
                  <a:gd name="connsiteX53" fmla="*/ 2489 w 9066"/>
                  <a:gd name="connsiteY53" fmla="*/ 4365 h 10000"/>
                  <a:gd name="connsiteX54" fmla="*/ 2711 w 9066"/>
                  <a:gd name="connsiteY54" fmla="*/ 4312 h 10000"/>
                  <a:gd name="connsiteX55" fmla="*/ 3023 w 9066"/>
                  <a:gd name="connsiteY55" fmla="*/ 4417 h 10000"/>
                  <a:gd name="connsiteX56" fmla="*/ 3421 w 9066"/>
                  <a:gd name="connsiteY56" fmla="*/ 4391 h 10000"/>
                  <a:gd name="connsiteX57" fmla="*/ 4089 w 9066"/>
                  <a:gd name="connsiteY57" fmla="*/ 4472 h 10000"/>
                  <a:gd name="connsiteX58" fmla="*/ 4265 w 9066"/>
                  <a:gd name="connsiteY58" fmla="*/ 4525 h 10000"/>
                  <a:gd name="connsiteX59" fmla="*/ 4888 w 9066"/>
                  <a:gd name="connsiteY59" fmla="*/ 4391 h 10000"/>
                  <a:gd name="connsiteX60" fmla="*/ 4978 w 9066"/>
                  <a:gd name="connsiteY60" fmla="*/ 4472 h 10000"/>
                  <a:gd name="connsiteX61" fmla="*/ 5155 w 9066"/>
                  <a:gd name="connsiteY61" fmla="*/ 4365 h 10000"/>
                  <a:gd name="connsiteX62" fmla="*/ 5245 w 9066"/>
                  <a:gd name="connsiteY62" fmla="*/ 4498 h 10000"/>
                  <a:gd name="connsiteX63" fmla="*/ 5867 w 9066"/>
                  <a:gd name="connsiteY63" fmla="*/ 4339 h 10000"/>
                  <a:gd name="connsiteX64" fmla="*/ 5867 w 9066"/>
                  <a:gd name="connsiteY64" fmla="*/ 4180 h 10000"/>
                  <a:gd name="connsiteX65" fmla="*/ 5999 w 9066"/>
                  <a:gd name="connsiteY65" fmla="*/ 4154 h 10000"/>
                  <a:gd name="connsiteX66" fmla="*/ 6134 w 9066"/>
                  <a:gd name="connsiteY66" fmla="*/ 4206 h 10000"/>
                  <a:gd name="connsiteX67" fmla="*/ 6578 w 9066"/>
                  <a:gd name="connsiteY67" fmla="*/ 4101 h 10000"/>
                  <a:gd name="connsiteX68" fmla="*/ 6667 w 9066"/>
                  <a:gd name="connsiteY68" fmla="*/ 4127 h 10000"/>
                  <a:gd name="connsiteX69" fmla="*/ 6889 w 9066"/>
                  <a:gd name="connsiteY69" fmla="*/ 4603 h 10000"/>
                  <a:gd name="connsiteX70" fmla="*/ 7022 w 9066"/>
                  <a:gd name="connsiteY70" fmla="*/ 4656 h 10000"/>
                  <a:gd name="connsiteX71" fmla="*/ 7334 w 9066"/>
                  <a:gd name="connsiteY71" fmla="*/ 4656 h 10000"/>
                  <a:gd name="connsiteX72" fmla="*/ 7467 w 9066"/>
                  <a:gd name="connsiteY72" fmla="*/ 4868 h 10000"/>
                  <a:gd name="connsiteX73" fmla="*/ 7511 w 9066"/>
                  <a:gd name="connsiteY73" fmla="*/ 5027 h 10000"/>
                  <a:gd name="connsiteX74" fmla="*/ 8045 w 9066"/>
                  <a:gd name="connsiteY74" fmla="*/ 5661 h 10000"/>
                  <a:gd name="connsiteX75" fmla="*/ 7823 w 9066"/>
                  <a:gd name="connsiteY75" fmla="*/ 5555 h 10000"/>
                  <a:gd name="connsiteX76" fmla="*/ 7200 w 9066"/>
                  <a:gd name="connsiteY76" fmla="*/ 5661 h 10000"/>
                  <a:gd name="connsiteX77" fmla="*/ 6889 w 9066"/>
                  <a:gd name="connsiteY77" fmla="*/ 5344 h 10000"/>
                  <a:gd name="connsiteX78" fmla="*/ 6667 w 9066"/>
                  <a:gd name="connsiteY78" fmla="*/ 5370 h 10000"/>
                  <a:gd name="connsiteX79" fmla="*/ 6844 w 9066"/>
                  <a:gd name="connsiteY79" fmla="*/ 5582 h 10000"/>
                  <a:gd name="connsiteX80" fmla="*/ 6889 w 9066"/>
                  <a:gd name="connsiteY80" fmla="*/ 5741 h 10000"/>
                  <a:gd name="connsiteX81" fmla="*/ 6444 w 9066"/>
                  <a:gd name="connsiteY81" fmla="*/ 6032 h 10000"/>
                  <a:gd name="connsiteX82" fmla="*/ 6356 w 9066"/>
                  <a:gd name="connsiteY82" fmla="*/ 6191 h 10000"/>
                  <a:gd name="connsiteX83" fmla="*/ 6312 w 9066"/>
                  <a:gd name="connsiteY83" fmla="*/ 6322 h 10000"/>
                  <a:gd name="connsiteX84" fmla="*/ 6266 w 9066"/>
                  <a:gd name="connsiteY84" fmla="*/ 6375 h 10000"/>
                  <a:gd name="connsiteX85" fmla="*/ 6178 w 9066"/>
                  <a:gd name="connsiteY85" fmla="*/ 6482 h 10000"/>
                  <a:gd name="connsiteX86" fmla="*/ 5911 w 9066"/>
                  <a:gd name="connsiteY86" fmla="*/ 6561 h 10000"/>
                  <a:gd name="connsiteX87" fmla="*/ 5999 w 9066"/>
                  <a:gd name="connsiteY87" fmla="*/ 6746 h 10000"/>
                  <a:gd name="connsiteX88" fmla="*/ 5955 w 9066"/>
                  <a:gd name="connsiteY88" fmla="*/ 6798 h 10000"/>
                  <a:gd name="connsiteX89" fmla="*/ 5600 w 9066"/>
                  <a:gd name="connsiteY89" fmla="*/ 6958 h 10000"/>
                  <a:gd name="connsiteX90" fmla="*/ 5245 w 9066"/>
                  <a:gd name="connsiteY90" fmla="*/ 6932 h 10000"/>
                  <a:gd name="connsiteX91" fmla="*/ 5556 w 9066"/>
                  <a:gd name="connsiteY91" fmla="*/ 7037 h 10000"/>
                  <a:gd name="connsiteX92" fmla="*/ 5556 w 9066"/>
                  <a:gd name="connsiteY92" fmla="*/ 7354 h 10000"/>
                  <a:gd name="connsiteX93" fmla="*/ 5155 w 9066"/>
                  <a:gd name="connsiteY93" fmla="*/ 7434 h 10000"/>
                  <a:gd name="connsiteX94" fmla="*/ 5067 w 9066"/>
                  <a:gd name="connsiteY94" fmla="*/ 7302 h 10000"/>
                  <a:gd name="connsiteX95" fmla="*/ 5022 w 9066"/>
                  <a:gd name="connsiteY95" fmla="*/ 7197 h 10000"/>
                  <a:gd name="connsiteX96" fmla="*/ 4624 w 9066"/>
                  <a:gd name="connsiteY96" fmla="*/ 7275 h 10000"/>
                  <a:gd name="connsiteX97" fmla="*/ 4800 w 9066"/>
                  <a:gd name="connsiteY97" fmla="*/ 7382 h 10000"/>
                  <a:gd name="connsiteX98" fmla="*/ 4933 w 9066"/>
                  <a:gd name="connsiteY98" fmla="*/ 7487 h 10000"/>
                  <a:gd name="connsiteX99" fmla="*/ 5111 w 9066"/>
                  <a:gd name="connsiteY99" fmla="*/ 7751 h 10000"/>
                  <a:gd name="connsiteX100" fmla="*/ 5333 w 9066"/>
                  <a:gd name="connsiteY100" fmla="*/ 7699 h 10000"/>
                  <a:gd name="connsiteX101" fmla="*/ 5511 w 9066"/>
                  <a:gd name="connsiteY101" fmla="*/ 7910 h 10000"/>
                  <a:gd name="connsiteX102" fmla="*/ 5644 w 9066"/>
                  <a:gd name="connsiteY102" fmla="*/ 7963 h 10000"/>
                  <a:gd name="connsiteX103" fmla="*/ 5955 w 9066"/>
                  <a:gd name="connsiteY103" fmla="*/ 7936 h 10000"/>
                  <a:gd name="connsiteX104" fmla="*/ 6089 w 9066"/>
                  <a:gd name="connsiteY104" fmla="*/ 8069 h 10000"/>
                  <a:gd name="connsiteX105" fmla="*/ 6223 w 9066"/>
                  <a:gd name="connsiteY105" fmla="*/ 8201 h 10000"/>
                  <a:gd name="connsiteX106" fmla="*/ 6844 w 9066"/>
                  <a:gd name="connsiteY106" fmla="*/ 8016 h 10000"/>
                  <a:gd name="connsiteX107" fmla="*/ 6844 w 9066"/>
                  <a:gd name="connsiteY107" fmla="*/ 7936 h 10000"/>
                  <a:gd name="connsiteX108" fmla="*/ 6667 w 9066"/>
                  <a:gd name="connsiteY108" fmla="*/ 7778 h 10000"/>
                  <a:gd name="connsiteX109" fmla="*/ 6889 w 9066"/>
                  <a:gd name="connsiteY109" fmla="*/ 7620 h 10000"/>
                  <a:gd name="connsiteX110" fmla="*/ 6755 w 9066"/>
                  <a:gd name="connsiteY110" fmla="*/ 7434 h 10000"/>
                  <a:gd name="connsiteX111" fmla="*/ 6889 w 9066"/>
                  <a:gd name="connsiteY111" fmla="*/ 7354 h 10000"/>
                  <a:gd name="connsiteX112" fmla="*/ 7067 w 9066"/>
                  <a:gd name="connsiteY112" fmla="*/ 7539 h 10000"/>
                  <a:gd name="connsiteX113" fmla="*/ 6979 w 9066"/>
                  <a:gd name="connsiteY113" fmla="*/ 7646 h 10000"/>
                  <a:gd name="connsiteX114" fmla="*/ 7377 w 9066"/>
                  <a:gd name="connsiteY114" fmla="*/ 7699 h 10000"/>
                  <a:gd name="connsiteX115" fmla="*/ 7555 w 9066"/>
                  <a:gd name="connsiteY115" fmla="*/ 7778 h 10000"/>
                  <a:gd name="connsiteX116" fmla="*/ 7733 w 9066"/>
                  <a:gd name="connsiteY116" fmla="*/ 7990 h 10000"/>
                  <a:gd name="connsiteX117" fmla="*/ 7467 w 9066"/>
                  <a:gd name="connsiteY117" fmla="*/ 8175 h 10000"/>
                  <a:gd name="connsiteX118" fmla="*/ 7022 w 9066"/>
                  <a:gd name="connsiteY118" fmla="*/ 8306 h 10000"/>
                  <a:gd name="connsiteX119" fmla="*/ 6934 w 9066"/>
                  <a:gd name="connsiteY119" fmla="*/ 8466 h 10000"/>
                  <a:gd name="connsiteX120" fmla="*/ 6667 w 9066"/>
                  <a:gd name="connsiteY120" fmla="*/ 8545 h 10000"/>
                  <a:gd name="connsiteX121" fmla="*/ 6799 w 9066"/>
                  <a:gd name="connsiteY121" fmla="*/ 8703 h 10000"/>
                  <a:gd name="connsiteX122" fmla="*/ 7067 w 9066"/>
                  <a:gd name="connsiteY122" fmla="*/ 8703 h 10000"/>
                  <a:gd name="connsiteX123" fmla="*/ 7110 w 9066"/>
                  <a:gd name="connsiteY123" fmla="*/ 8703 h 10000"/>
                  <a:gd name="connsiteX124" fmla="*/ 7289 w 9066"/>
                  <a:gd name="connsiteY124" fmla="*/ 8994 h 10000"/>
                  <a:gd name="connsiteX125" fmla="*/ 7377 w 9066"/>
                  <a:gd name="connsiteY125" fmla="*/ 8703 h 10000"/>
                  <a:gd name="connsiteX126" fmla="*/ 7601 w 9066"/>
                  <a:gd name="connsiteY126" fmla="*/ 8651 h 10000"/>
                  <a:gd name="connsiteX127" fmla="*/ 7823 w 9066"/>
                  <a:gd name="connsiteY127" fmla="*/ 8730 h 10000"/>
                  <a:gd name="connsiteX128" fmla="*/ 7823 w 9066"/>
                  <a:gd name="connsiteY128" fmla="*/ 8757 h 10000"/>
                  <a:gd name="connsiteX129" fmla="*/ 8045 w 9066"/>
                  <a:gd name="connsiteY129" fmla="*/ 8703 h 10000"/>
                  <a:gd name="connsiteX130" fmla="*/ 8178 w 9066"/>
                  <a:gd name="connsiteY130" fmla="*/ 8889 h 10000"/>
                  <a:gd name="connsiteX131" fmla="*/ 7733 w 9066"/>
                  <a:gd name="connsiteY131" fmla="*/ 8783 h 10000"/>
                  <a:gd name="connsiteX132" fmla="*/ 7644 w 9066"/>
                  <a:gd name="connsiteY132" fmla="*/ 8811 h 10000"/>
                  <a:gd name="connsiteX133" fmla="*/ 7601 w 9066"/>
                  <a:gd name="connsiteY133" fmla="*/ 9021 h 10000"/>
                  <a:gd name="connsiteX134" fmla="*/ 7555 w 9066"/>
                  <a:gd name="connsiteY134" fmla="*/ 9154 h 10000"/>
                  <a:gd name="connsiteX135" fmla="*/ 7911 w 9066"/>
                  <a:gd name="connsiteY135" fmla="*/ 9127 h 10000"/>
                  <a:gd name="connsiteX136" fmla="*/ 8001 w 9066"/>
                  <a:gd name="connsiteY136" fmla="*/ 9207 h 10000"/>
                  <a:gd name="connsiteX137" fmla="*/ 8045 w 9066"/>
                  <a:gd name="connsiteY137" fmla="*/ 9048 h 10000"/>
                  <a:gd name="connsiteX138" fmla="*/ 8178 w 9066"/>
                  <a:gd name="connsiteY138" fmla="*/ 8837 h 10000"/>
                  <a:gd name="connsiteX139" fmla="*/ 8488 w 9066"/>
                  <a:gd name="connsiteY139" fmla="*/ 9233 h 10000"/>
                  <a:gd name="connsiteX140" fmla="*/ 9066 w 9066"/>
                  <a:gd name="connsiteY140" fmla="*/ 10000 h 10000"/>
                  <a:gd name="connsiteX0" fmla="*/ 10000 w 10000"/>
                  <a:gd name="connsiteY0" fmla="*/ 10000 h 10000"/>
                  <a:gd name="connsiteX1" fmla="*/ 7599 w 10000"/>
                  <a:gd name="connsiteY1" fmla="*/ 3941 h 10000"/>
                  <a:gd name="connsiteX2" fmla="*/ 7206 w 10000"/>
                  <a:gd name="connsiteY2" fmla="*/ 3941 h 10000"/>
                  <a:gd name="connsiteX3" fmla="*/ 6814 w 10000"/>
                  <a:gd name="connsiteY3" fmla="*/ 4047 h 10000"/>
                  <a:gd name="connsiteX4" fmla="*/ 6373 w 10000"/>
                  <a:gd name="connsiteY4" fmla="*/ 4021 h 10000"/>
                  <a:gd name="connsiteX5" fmla="*/ 6373 w 10000"/>
                  <a:gd name="connsiteY5" fmla="*/ 3519 h 10000"/>
                  <a:gd name="connsiteX6" fmla="*/ 6617 w 10000"/>
                  <a:gd name="connsiteY6" fmla="*/ 3492 h 10000"/>
                  <a:gd name="connsiteX7" fmla="*/ 6471 w 10000"/>
                  <a:gd name="connsiteY7" fmla="*/ 3360 h 10000"/>
                  <a:gd name="connsiteX8" fmla="*/ 6471 w 10000"/>
                  <a:gd name="connsiteY8" fmla="*/ 3148 h 10000"/>
                  <a:gd name="connsiteX9" fmla="*/ 6520 w 10000"/>
                  <a:gd name="connsiteY9" fmla="*/ 3017 h 10000"/>
                  <a:gd name="connsiteX10" fmla="*/ 6031 w 10000"/>
                  <a:gd name="connsiteY10" fmla="*/ 2804 h 10000"/>
                  <a:gd name="connsiteX11" fmla="*/ 5539 w 10000"/>
                  <a:gd name="connsiteY11" fmla="*/ 2567 h 10000"/>
                  <a:gd name="connsiteX12" fmla="*/ 5295 w 10000"/>
                  <a:gd name="connsiteY12" fmla="*/ 2407 h 10000"/>
                  <a:gd name="connsiteX13" fmla="*/ 4951 w 10000"/>
                  <a:gd name="connsiteY13" fmla="*/ 2355 h 10000"/>
                  <a:gd name="connsiteX14" fmla="*/ 4560 w 10000"/>
                  <a:gd name="connsiteY14" fmla="*/ 2381 h 10000"/>
                  <a:gd name="connsiteX15" fmla="*/ 4166 w 10000"/>
                  <a:gd name="connsiteY15" fmla="*/ 2302 h 10000"/>
                  <a:gd name="connsiteX16" fmla="*/ 3676 w 10000"/>
                  <a:gd name="connsiteY16" fmla="*/ 1666 h 10000"/>
                  <a:gd name="connsiteX17" fmla="*/ 3530 w 10000"/>
                  <a:gd name="connsiteY17" fmla="*/ 1508 h 10000"/>
                  <a:gd name="connsiteX18" fmla="*/ 3382 w 10000"/>
                  <a:gd name="connsiteY18" fmla="*/ 1138 h 10000"/>
                  <a:gd name="connsiteX19" fmla="*/ 3187 w 10000"/>
                  <a:gd name="connsiteY19" fmla="*/ 793 h 10000"/>
                  <a:gd name="connsiteX20" fmla="*/ 2598 w 10000"/>
                  <a:gd name="connsiteY20" fmla="*/ 555 h 10000"/>
                  <a:gd name="connsiteX21" fmla="*/ 2253 w 10000"/>
                  <a:gd name="connsiteY21" fmla="*/ 53 h 10000"/>
                  <a:gd name="connsiteX22" fmla="*/ 1813 w 10000"/>
                  <a:gd name="connsiteY22" fmla="*/ 53 h 10000"/>
                  <a:gd name="connsiteX23" fmla="*/ 1617 w 10000"/>
                  <a:gd name="connsiteY23" fmla="*/ 159 h 10000"/>
                  <a:gd name="connsiteX24" fmla="*/ 1570 w 10000"/>
                  <a:gd name="connsiteY24" fmla="*/ 0 h 10000"/>
                  <a:gd name="connsiteX25" fmla="*/ 931 w 10000"/>
                  <a:gd name="connsiteY25" fmla="*/ 105 h 10000"/>
                  <a:gd name="connsiteX26" fmla="*/ 1617 w 10000"/>
                  <a:gd name="connsiteY26" fmla="*/ 212 h 10000"/>
                  <a:gd name="connsiteX27" fmla="*/ 1570 w 10000"/>
                  <a:gd name="connsiteY27" fmla="*/ 450 h 10000"/>
                  <a:gd name="connsiteX28" fmla="*/ 1715 w 10000"/>
                  <a:gd name="connsiteY28" fmla="*/ 767 h 10000"/>
                  <a:gd name="connsiteX29" fmla="*/ 1863 w 10000"/>
                  <a:gd name="connsiteY29" fmla="*/ 952 h 10000"/>
                  <a:gd name="connsiteX30" fmla="*/ 1617 w 10000"/>
                  <a:gd name="connsiteY30" fmla="*/ 1296 h 10000"/>
                  <a:gd name="connsiteX31" fmla="*/ 1423 w 10000"/>
                  <a:gd name="connsiteY31" fmla="*/ 1296 h 10000"/>
                  <a:gd name="connsiteX32" fmla="*/ 1225 w 10000"/>
                  <a:gd name="connsiteY32" fmla="*/ 1534 h 10000"/>
                  <a:gd name="connsiteX33" fmla="*/ 1570 w 10000"/>
                  <a:gd name="connsiteY33" fmla="*/ 1640 h 10000"/>
                  <a:gd name="connsiteX34" fmla="*/ 1128 w 10000"/>
                  <a:gd name="connsiteY34" fmla="*/ 1614 h 10000"/>
                  <a:gd name="connsiteX35" fmla="*/ 931 w 10000"/>
                  <a:gd name="connsiteY35" fmla="*/ 1931 h 10000"/>
                  <a:gd name="connsiteX36" fmla="*/ 882 w 10000"/>
                  <a:gd name="connsiteY36" fmla="*/ 1984 h 10000"/>
                  <a:gd name="connsiteX37" fmla="*/ 686 w 10000"/>
                  <a:gd name="connsiteY37" fmla="*/ 2328 h 10000"/>
                  <a:gd name="connsiteX38" fmla="*/ 981 w 10000"/>
                  <a:gd name="connsiteY38" fmla="*/ 2407 h 10000"/>
                  <a:gd name="connsiteX39" fmla="*/ 588 w 10000"/>
                  <a:gd name="connsiteY39" fmla="*/ 2672 h 10000"/>
                  <a:gd name="connsiteX40" fmla="*/ 97 w 10000"/>
                  <a:gd name="connsiteY40" fmla="*/ 2963 h 10000"/>
                  <a:gd name="connsiteX41" fmla="*/ 0 w 10000"/>
                  <a:gd name="connsiteY41" fmla="*/ 3122 h 10000"/>
                  <a:gd name="connsiteX42" fmla="*/ 246 w 10000"/>
                  <a:gd name="connsiteY42" fmla="*/ 3465 h 10000"/>
                  <a:gd name="connsiteX43" fmla="*/ 0 w 10000"/>
                  <a:gd name="connsiteY43" fmla="*/ 3784 h 10000"/>
                  <a:gd name="connsiteX44" fmla="*/ 50 w 10000"/>
                  <a:gd name="connsiteY44" fmla="*/ 4127 h 10000"/>
                  <a:gd name="connsiteX45" fmla="*/ 197 w 10000"/>
                  <a:gd name="connsiteY45" fmla="*/ 4233 h 10000"/>
                  <a:gd name="connsiteX46" fmla="*/ 490 w 10000"/>
                  <a:gd name="connsiteY46" fmla="*/ 4206 h 10000"/>
                  <a:gd name="connsiteX47" fmla="*/ 1079 w 10000"/>
                  <a:gd name="connsiteY47" fmla="*/ 4260 h 10000"/>
                  <a:gd name="connsiteX48" fmla="*/ 1570 w 10000"/>
                  <a:gd name="connsiteY48" fmla="*/ 4154 h 10000"/>
                  <a:gd name="connsiteX49" fmla="*/ 2109 w 10000"/>
                  <a:gd name="connsiteY49" fmla="*/ 4154 h 10000"/>
                  <a:gd name="connsiteX50" fmla="*/ 2451 w 10000"/>
                  <a:gd name="connsiteY50" fmla="*/ 4047 h 10000"/>
                  <a:gd name="connsiteX51" fmla="*/ 2548 w 10000"/>
                  <a:gd name="connsiteY51" fmla="*/ 4074 h 10000"/>
                  <a:gd name="connsiteX52" fmla="*/ 2402 w 10000"/>
                  <a:gd name="connsiteY52" fmla="*/ 4127 h 10000"/>
                  <a:gd name="connsiteX53" fmla="*/ 2745 w 10000"/>
                  <a:gd name="connsiteY53" fmla="*/ 4365 h 10000"/>
                  <a:gd name="connsiteX54" fmla="*/ 2990 w 10000"/>
                  <a:gd name="connsiteY54" fmla="*/ 4312 h 10000"/>
                  <a:gd name="connsiteX55" fmla="*/ 3334 w 10000"/>
                  <a:gd name="connsiteY55" fmla="*/ 4417 h 10000"/>
                  <a:gd name="connsiteX56" fmla="*/ 3773 w 10000"/>
                  <a:gd name="connsiteY56" fmla="*/ 4391 h 10000"/>
                  <a:gd name="connsiteX57" fmla="*/ 4510 w 10000"/>
                  <a:gd name="connsiteY57" fmla="*/ 4472 h 10000"/>
                  <a:gd name="connsiteX58" fmla="*/ 4704 w 10000"/>
                  <a:gd name="connsiteY58" fmla="*/ 4525 h 10000"/>
                  <a:gd name="connsiteX59" fmla="*/ 5392 w 10000"/>
                  <a:gd name="connsiteY59" fmla="*/ 4391 h 10000"/>
                  <a:gd name="connsiteX60" fmla="*/ 5491 w 10000"/>
                  <a:gd name="connsiteY60" fmla="*/ 4472 h 10000"/>
                  <a:gd name="connsiteX61" fmla="*/ 5686 w 10000"/>
                  <a:gd name="connsiteY61" fmla="*/ 4365 h 10000"/>
                  <a:gd name="connsiteX62" fmla="*/ 5785 w 10000"/>
                  <a:gd name="connsiteY62" fmla="*/ 4498 h 10000"/>
                  <a:gd name="connsiteX63" fmla="*/ 6471 w 10000"/>
                  <a:gd name="connsiteY63" fmla="*/ 4339 h 10000"/>
                  <a:gd name="connsiteX64" fmla="*/ 6471 w 10000"/>
                  <a:gd name="connsiteY64" fmla="*/ 4180 h 10000"/>
                  <a:gd name="connsiteX65" fmla="*/ 6617 w 10000"/>
                  <a:gd name="connsiteY65" fmla="*/ 4154 h 10000"/>
                  <a:gd name="connsiteX66" fmla="*/ 6766 w 10000"/>
                  <a:gd name="connsiteY66" fmla="*/ 4206 h 10000"/>
                  <a:gd name="connsiteX67" fmla="*/ 7256 w 10000"/>
                  <a:gd name="connsiteY67" fmla="*/ 4101 h 10000"/>
                  <a:gd name="connsiteX68" fmla="*/ 7354 w 10000"/>
                  <a:gd name="connsiteY68" fmla="*/ 4127 h 10000"/>
                  <a:gd name="connsiteX69" fmla="*/ 7599 w 10000"/>
                  <a:gd name="connsiteY69" fmla="*/ 4603 h 10000"/>
                  <a:gd name="connsiteX70" fmla="*/ 7745 w 10000"/>
                  <a:gd name="connsiteY70" fmla="*/ 4656 h 10000"/>
                  <a:gd name="connsiteX71" fmla="*/ 8090 w 10000"/>
                  <a:gd name="connsiteY71" fmla="*/ 4656 h 10000"/>
                  <a:gd name="connsiteX72" fmla="*/ 8236 w 10000"/>
                  <a:gd name="connsiteY72" fmla="*/ 4868 h 10000"/>
                  <a:gd name="connsiteX73" fmla="*/ 8285 w 10000"/>
                  <a:gd name="connsiteY73" fmla="*/ 5027 h 10000"/>
                  <a:gd name="connsiteX74" fmla="*/ 8874 w 10000"/>
                  <a:gd name="connsiteY74" fmla="*/ 5661 h 10000"/>
                  <a:gd name="connsiteX75" fmla="*/ 8629 w 10000"/>
                  <a:gd name="connsiteY75" fmla="*/ 5555 h 10000"/>
                  <a:gd name="connsiteX76" fmla="*/ 7942 w 10000"/>
                  <a:gd name="connsiteY76" fmla="*/ 5661 h 10000"/>
                  <a:gd name="connsiteX77" fmla="*/ 7599 w 10000"/>
                  <a:gd name="connsiteY77" fmla="*/ 5344 h 10000"/>
                  <a:gd name="connsiteX78" fmla="*/ 7354 w 10000"/>
                  <a:gd name="connsiteY78" fmla="*/ 5370 h 10000"/>
                  <a:gd name="connsiteX79" fmla="*/ 7549 w 10000"/>
                  <a:gd name="connsiteY79" fmla="*/ 5582 h 10000"/>
                  <a:gd name="connsiteX80" fmla="*/ 7599 w 10000"/>
                  <a:gd name="connsiteY80" fmla="*/ 5741 h 10000"/>
                  <a:gd name="connsiteX81" fmla="*/ 7108 w 10000"/>
                  <a:gd name="connsiteY81" fmla="*/ 6032 h 10000"/>
                  <a:gd name="connsiteX82" fmla="*/ 7011 w 10000"/>
                  <a:gd name="connsiteY82" fmla="*/ 6191 h 10000"/>
                  <a:gd name="connsiteX83" fmla="*/ 6962 w 10000"/>
                  <a:gd name="connsiteY83" fmla="*/ 6322 h 10000"/>
                  <a:gd name="connsiteX84" fmla="*/ 6912 w 10000"/>
                  <a:gd name="connsiteY84" fmla="*/ 6375 h 10000"/>
                  <a:gd name="connsiteX85" fmla="*/ 6814 w 10000"/>
                  <a:gd name="connsiteY85" fmla="*/ 6482 h 10000"/>
                  <a:gd name="connsiteX86" fmla="*/ 6520 w 10000"/>
                  <a:gd name="connsiteY86" fmla="*/ 6561 h 10000"/>
                  <a:gd name="connsiteX87" fmla="*/ 6617 w 10000"/>
                  <a:gd name="connsiteY87" fmla="*/ 6746 h 10000"/>
                  <a:gd name="connsiteX88" fmla="*/ 6568 w 10000"/>
                  <a:gd name="connsiteY88" fmla="*/ 6798 h 10000"/>
                  <a:gd name="connsiteX89" fmla="*/ 6177 w 10000"/>
                  <a:gd name="connsiteY89" fmla="*/ 6958 h 10000"/>
                  <a:gd name="connsiteX90" fmla="*/ 5785 w 10000"/>
                  <a:gd name="connsiteY90" fmla="*/ 6932 h 10000"/>
                  <a:gd name="connsiteX91" fmla="*/ 6128 w 10000"/>
                  <a:gd name="connsiteY91" fmla="*/ 7037 h 10000"/>
                  <a:gd name="connsiteX92" fmla="*/ 6128 w 10000"/>
                  <a:gd name="connsiteY92" fmla="*/ 7354 h 10000"/>
                  <a:gd name="connsiteX93" fmla="*/ 5686 w 10000"/>
                  <a:gd name="connsiteY93" fmla="*/ 7434 h 10000"/>
                  <a:gd name="connsiteX94" fmla="*/ 5589 w 10000"/>
                  <a:gd name="connsiteY94" fmla="*/ 7302 h 10000"/>
                  <a:gd name="connsiteX95" fmla="*/ 5539 w 10000"/>
                  <a:gd name="connsiteY95" fmla="*/ 7197 h 10000"/>
                  <a:gd name="connsiteX96" fmla="*/ 5100 w 10000"/>
                  <a:gd name="connsiteY96" fmla="*/ 7275 h 10000"/>
                  <a:gd name="connsiteX97" fmla="*/ 5295 w 10000"/>
                  <a:gd name="connsiteY97" fmla="*/ 7382 h 10000"/>
                  <a:gd name="connsiteX98" fmla="*/ 5441 w 10000"/>
                  <a:gd name="connsiteY98" fmla="*/ 7487 h 10000"/>
                  <a:gd name="connsiteX99" fmla="*/ 5638 w 10000"/>
                  <a:gd name="connsiteY99" fmla="*/ 7751 h 10000"/>
                  <a:gd name="connsiteX100" fmla="*/ 5882 w 10000"/>
                  <a:gd name="connsiteY100" fmla="*/ 7699 h 10000"/>
                  <a:gd name="connsiteX101" fmla="*/ 6079 w 10000"/>
                  <a:gd name="connsiteY101" fmla="*/ 7910 h 10000"/>
                  <a:gd name="connsiteX102" fmla="*/ 6225 w 10000"/>
                  <a:gd name="connsiteY102" fmla="*/ 7963 h 10000"/>
                  <a:gd name="connsiteX103" fmla="*/ 6568 w 10000"/>
                  <a:gd name="connsiteY103" fmla="*/ 7936 h 10000"/>
                  <a:gd name="connsiteX104" fmla="*/ 6716 w 10000"/>
                  <a:gd name="connsiteY104" fmla="*/ 8069 h 10000"/>
                  <a:gd name="connsiteX105" fmla="*/ 6864 w 10000"/>
                  <a:gd name="connsiteY105" fmla="*/ 8201 h 10000"/>
                  <a:gd name="connsiteX106" fmla="*/ 7549 w 10000"/>
                  <a:gd name="connsiteY106" fmla="*/ 8016 h 10000"/>
                  <a:gd name="connsiteX107" fmla="*/ 7549 w 10000"/>
                  <a:gd name="connsiteY107" fmla="*/ 7936 h 10000"/>
                  <a:gd name="connsiteX108" fmla="*/ 7354 w 10000"/>
                  <a:gd name="connsiteY108" fmla="*/ 7778 h 10000"/>
                  <a:gd name="connsiteX109" fmla="*/ 7599 w 10000"/>
                  <a:gd name="connsiteY109" fmla="*/ 7620 h 10000"/>
                  <a:gd name="connsiteX110" fmla="*/ 7451 w 10000"/>
                  <a:gd name="connsiteY110" fmla="*/ 7434 h 10000"/>
                  <a:gd name="connsiteX111" fmla="*/ 7599 w 10000"/>
                  <a:gd name="connsiteY111" fmla="*/ 7354 h 10000"/>
                  <a:gd name="connsiteX112" fmla="*/ 7795 w 10000"/>
                  <a:gd name="connsiteY112" fmla="*/ 7539 h 10000"/>
                  <a:gd name="connsiteX113" fmla="*/ 7698 w 10000"/>
                  <a:gd name="connsiteY113" fmla="*/ 7646 h 10000"/>
                  <a:gd name="connsiteX114" fmla="*/ 8137 w 10000"/>
                  <a:gd name="connsiteY114" fmla="*/ 7699 h 10000"/>
                  <a:gd name="connsiteX115" fmla="*/ 8333 w 10000"/>
                  <a:gd name="connsiteY115" fmla="*/ 7778 h 10000"/>
                  <a:gd name="connsiteX116" fmla="*/ 8530 w 10000"/>
                  <a:gd name="connsiteY116" fmla="*/ 7990 h 10000"/>
                  <a:gd name="connsiteX117" fmla="*/ 8236 w 10000"/>
                  <a:gd name="connsiteY117" fmla="*/ 8175 h 10000"/>
                  <a:gd name="connsiteX118" fmla="*/ 7745 w 10000"/>
                  <a:gd name="connsiteY118" fmla="*/ 8306 h 10000"/>
                  <a:gd name="connsiteX119" fmla="*/ 7648 w 10000"/>
                  <a:gd name="connsiteY119" fmla="*/ 8466 h 10000"/>
                  <a:gd name="connsiteX120" fmla="*/ 7354 w 10000"/>
                  <a:gd name="connsiteY120" fmla="*/ 8545 h 10000"/>
                  <a:gd name="connsiteX121" fmla="*/ 7499 w 10000"/>
                  <a:gd name="connsiteY121" fmla="*/ 8703 h 10000"/>
                  <a:gd name="connsiteX122" fmla="*/ 7795 w 10000"/>
                  <a:gd name="connsiteY122" fmla="*/ 8703 h 10000"/>
                  <a:gd name="connsiteX123" fmla="*/ 7842 w 10000"/>
                  <a:gd name="connsiteY123" fmla="*/ 8703 h 10000"/>
                  <a:gd name="connsiteX124" fmla="*/ 8040 w 10000"/>
                  <a:gd name="connsiteY124" fmla="*/ 8994 h 10000"/>
                  <a:gd name="connsiteX125" fmla="*/ 8137 w 10000"/>
                  <a:gd name="connsiteY125" fmla="*/ 8703 h 10000"/>
                  <a:gd name="connsiteX126" fmla="*/ 8384 w 10000"/>
                  <a:gd name="connsiteY126" fmla="*/ 8651 h 10000"/>
                  <a:gd name="connsiteX127" fmla="*/ 8629 w 10000"/>
                  <a:gd name="connsiteY127" fmla="*/ 8730 h 10000"/>
                  <a:gd name="connsiteX128" fmla="*/ 8629 w 10000"/>
                  <a:gd name="connsiteY128" fmla="*/ 8757 h 10000"/>
                  <a:gd name="connsiteX129" fmla="*/ 8874 w 10000"/>
                  <a:gd name="connsiteY129" fmla="*/ 8703 h 10000"/>
                  <a:gd name="connsiteX130" fmla="*/ 9021 w 10000"/>
                  <a:gd name="connsiteY130" fmla="*/ 8889 h 10000"/>
                  <a:gd name="connsiteX131" fmla="*/ 8530 w 10000"/>
                  <a:gd name="connsiteY131" fmla="*/ 8783 h 10000"/>
                  <a:gd name="connsiteX132" fmla="*/ 8432 w 10000"/>
                  <a:gd name="connsiteY132" fmla="*/ 8811 h 10000"/>
                  <a:gd name="connsiteX133" fmla="*/ 8384 w 10000"/>
                  <a:gd name="connsiteY133" fmla="*/ 9021 h 10000"/>
                  <a:gd name="connsiteX134" fmla="*/ 8333 w 10000"/>
                  <a:gd name="connsiteY134" fmla="*/ 9154 h 10000"/>
                  <a:gd name="connsiteX135" fmla="*/ 8726 w 10000"/>
                  <a:gd name="connsiteY135" fmla="*/ 9127 h 10000"/>
                  <a:gd name="connsiteX136" fmla="*/ 8825 w 10000"/>
                  <a:gd name="connsiteY136" fmla="*/ 9207 h 10000"/>
                  <a:gd name="connsiteX137" fmla="*/ 8874 w 10000"/>
                  <a:gd name="connsiteY137" fmla="*/ 9048 h 10000"/>
                  <a:gd name="connsiteX138" fmla="*/ 9021 w 10000"/>
                  <a:gd name="connsiteY138" fmla="*/ 8837 h 10000"/>
                  <a:gd name="connsiteX139" fmla="*/ 9362 w 10000"/>
                  <a:gd name="connsiteY139" fmla="*/ 9233 h 10000"/>
                  <a:gd name="connsiteX0" fmla="*/ 7599 w 9362"/>
                  <a:gd name="connsiteY0" fmla="*/ 3941 h 9233"/>
                  <a:gd name="connsiteX1" fmla="*/ 7206 w 9362"/>
                  <a:gd name="connsiteY1" fmla="*/ 3941 h 9233"/>
                  <a:gd name="connsiteX2" fmla="*/ 6814 w 9362"/>
                  <a:gd name="connsiteY2" fmla="*/ 4047 h 9233"/>
                  <a:gd name="connsiteX3" fmla="*/ 6373 w 9362"/>
                  <a:gd name="connsiteY3" fmla="*/ 4021 h 9233"/>
                  <a:gd name="connsiteX4" fmla="*/ 6373 w 9362"/>
                  <a:gd name="connsiteY4" fmla="*/ 3519 h 9233"/>
                  <a:gd name="connsiteX5" fmla="*/ 6617 w 9362"/>
                  <a:gd name="connsiteY5" fmla="*/ 3492 h 9233"/>
                  <a:gd name="connsiteX6" fmla="*/ 6471 w 9362"/>
                  <a:gd name="connsiteY6" fmla="*/ 3360 h 9233"/>
                  <a:gd name="connsiteX7" fmla="*/ 6471 w 9362"/>
                  <a:gd name="connsiteY7" fmla="*/ 3148 h 9233"/>
                  <a:gd name="connsiteX8" fmla="*/ 6520 w 9362"/>
                  <a:gd name="connsiteY8" fmla="*/ 3017 h 9233"/>
                  <a:gd name="connsiteX9" fmla="*/ 6031 w 9362"/>
                  <a:gd name="connsiteY9" fmla="*/ 2804 h 9233"/>
                  <a:gd name="connsiteX10" fmla="*/ 5539 w 9362"/>
                  <a:gd name="connsiteY10" fmla="*/ 2567 h 9233"/>
                  <a:gd name="connsiteX11" fmla="*/ 5295 w 9362"/>
                  <a:gd name="connsiteY11" fmla="*/ 2407 h 9233"/>
                  <a:gd name="connsiteX12" fmla="*/ 4951 w 9362"/>
                  <a:gd name="connsiteY12" fmla="*/ 2355 h 9233"/>
                  <a:gd name="connsiteX13" fmla="*/ 4560 w 9362"/>
                  <a:gd name="connsiteY13" fmla="*/ 2381 h 9233"/>
                  <a:gd name="connsiteX14" fmla="*/ 4166 w 9362"/>
                  <a:gd name="connsiteY14" fmla="*/ 2302 h 9233"/>
                  <a:gd name="connsiteX15" fmla="*/ 3676 w 9362"/>
                  <a:gd name="connsiteY15" fmla="*/ 1666 h 9233"/>
                  <a:gd name="connsiteX16" fmla="*/ 3530 w 9362"/>
                  <a:gd name="connsiteY16" fmla="*/ 1508 h 9233"/>
                  <a:gd name="connsiteX17" fmla="*/ 3382 w 9362"/>
                  <a:gd name="connsiteY17" fmla="*/ 1138 h 9233"/>
                  <a:gd name="connsiteX18" fmla="*/ 3187 w 9362"/>
                  <a:gd name="connsiteY18" fmla="*/ 793 h 9233"/>
                  <a:gd name="connsiteX19" fmla="*/ 2598 w 9362"/>
                  <a:gd name="connsiteY19" fmla="*/ 555 h 9233"/>
                  <a:gd name="connsiteX20" fmla="*/ 2253 w 9362"/>
                  <a:gd name="connsiteY20" fmla="*/ 53 h 9233"/>
                  <a:gd name="connsiteX21" fmla="*/ 1813 w 9362"/>
                  <a:gd name="connsiteY21" fmla="*/ 53 h 9233"/>
                  <a:gd name="connsiteX22" fmla="*/ 1617 w 9362"/>
                  <a:gd name="connsiteY22" fmla="*/ 159 h 9233"/>
                  <a:gd name="connsiteX23" fmla="*/ 1570 w 9362"/>
                  <a:gd name="connsiteY23" fmla="*/ 0 h 9233"/>
                  <a:gd name="connsiteX24" fmla="*/ 931 w 9362"/>
                  <a:gd name="connsiteY24" fmla="*/ 105 h 9233"/>
                  <a:gd name="connsiteX25" fmla="*/ 1617 w 9362"/>
                  <a:gd name="connsiteY25" fmla="*/ 212 h 9233"/>
                  <a:gd name="connsiteX26" fmla="*/ 1570 w 9362"/>
                  <a:gd name="connsiteY26" fmla="*/ 450 h 9233"/>
                  <a:gd name="connsiteX27" fmla="*/ 1715 w 9362"/>
                  <a:gd name="connsiteY27" fmla="*/ 767 h 9233"/>
                  <a:gd name="connsiteX28" fmla="*/ 1863 w 9362"/>
                  <a:gd name="connsiteY28" fmla="*/ 952 h 9233"/>
                  <a:gd name="connsiteX29" fmla="*/ 1617 w 9362"/>
                  <a:gd name="connsiteY29" fmla="*/ 1296 h 9233"/>
                  <a:gd name="connsiteX30" fmla="*/ 1423 w 9362"/>
                  <a:gd name="connsiteY30" fmla="*/ 1296 h 9233"/>
                  <a:gd name="connsiteX31" fmla="*/ 1225 w 9362"/>
                  <a:gd name="connsiteY31" fmla="*/ 1534 h 9233"/>
                  <a:gd name="connsiteX32" fmla="*/ 1570 w 9362"/>
                  <a:gd name="connsiteY32" fmla="*/ 1640 h 9233"/>
                  <a:gd name="connsiteX33" fmla="*/ 1128 w 9362"/>
                  <a:gd name="connsiteY33" fmla="*/ 1614 h 9233"/>
                  <a:gd name="connsiteX34" fmla="*/ 931 w 9362"/>
                  <a:gd name="connsiteY34" fmla="*/ 1931 h 9233"/>
                  <a:gd name="connsiteX35" fmla="*/ 882 w 9362"/>
                  <a:gd name="connsiteY35" fmla="*/ 1984 h 9233"/>
                  <a:gd name="connsiteX36" fmla="*/ 686 w 9362"/>
                  <a:gd name="connsiteY36" fmla="*/ 2328 h 9233"/>
                  <a:gd name="connsiteX37" fmla="*/ 981 w 9362"/>
                  <a:gd name="connsiteY37" fmla="*/ 2407 h 9233"/>
                  <a:gd name="connsiteX38" fmla="*/ 588 w 9362"/>
                  <a:gd name="connsiteY38" fmla="*/ 2672 h 9233"/>
                  <a:gd name="connsiteX39" fmla="*/ 97 w 9362"/>
                  <a:gd name="connsiteY39" fmla="*/ 2963 h 9233"/>
                  <a:gd name="connsiteX40" fmla="*/ 0 w 9362"/>
                  <a:gd name="connsiteY40" fmla="*/ 3122 h 9233"/>
                  <a:gd name="connsiteX41" fmla="*/ 246 w 9362"/>
                  <a:gd name="connsiteY41" fmla="*/ 3465 h 9233"/>
                  <a:gd name="connsiteX42" fmla="*/ 0 w 9362"/>
                  <a:gd name="connsiteY42" fmla="*/ 3784 h 9233"/>
                  <a:gd name="connsiteX43" fmla="*/ 50 w 9362"/>
                  <a:gd name="connsiteY43" fmla="*/ 4127 h 9233"/>
                  <a:gd name="connsiteX44" fmla="*/ 197 w 9362"/>
                  <a:gd name="connsiteY44" fmla="*/ 4233 h 9233"/>
                  <a:gd name="connsiteX45" fmla="*/ 490 w 9362"/>
                  <a:gd name="connsiteY45" fmla="*/ 4206 h 9233"/>
                  <a:gd name="connsiteX46" fmla="*/ 1079 w 9362"/>
                  <a:gd name="connsiteY46" fmla="*/ 4260 h 9233"/>
                  <a:gd name="connsiteX47" fmla="*/ 1570 w 9362"/>
                  <a:gd name="connsiteY47" fmla="*/ 4154 h 9233"/>
                  <a:gd name="connsiteX48" fmla="*/ 2109 w 9362"/>
                  <a:gd name="connsiteY48" fmla="*/ 4154 h 9233"/>
                  <a:gd name="connsiteX49" fmla="*/ 2451 w 9362"/>
                  <a:gd name="connsiteY49" fmla="*/ 4047 h 9233"/>
                  <a:gd name="connsiteX50" fmla="*/ 2548 w 9362"/>
                  <a:gd name="connsiteY50" fmla="*/ 4074 h 9233"/>
                  <a:gd name="connsiteX51" fmla="*/ 2402 w 9362"/>
                  <a:gd name="connsiteY51" fmla="*/ 4127 h 9233"/>
                  <a:gd name="connsiteX52" fmla="*/ 2745 w 9362"/>
                  <a:gd name="connsiteY52" fmla="*/ 4365 h 9233"/>
                  <a:gd name="connsiteX53" fmla="*/ 2990 w 9362"/>
                  <a:gd name="connsiteY53" fmla="*/ 4312 h 9233"/>
                  <a:gd name="connsiteX54" fmla="*/ 3334 w 9362"/>
                  <a:gd name="connsiteY54" fmla="*/ 4417 h 9233"/>
                  <a:gd name="connsiteX55" fmla="*/ 3773 w 9362"/>
                  <a:gd name="connsiteY55" fmla="*/ 4391 h 9233"/>
                  <a:gd name="connsiteX56" fmla="*/ 4510 w 9362"/>
                  <a:gd name="connsiteY56" fmla="*/ 4472 h 9233"/>
                  <a:gd name="connsiteX57" fmla="*/ 4704 w 9362"/>
                  <a:gd name="connsiteY57" fmla="*/ 4525 h 9233"/>
                  <a:gd name="connsiteX58" fmla="*/ 5392 w 9362"/>
                  <a:gd name="connsiteY58" fmla="*/ 4391 h 9233"/>
                  <a:gd name="connsiteX59" fmla="*/ 5491 w 9362"/>
                  <a:gd name="connsiteY59" fmla="*/ 4472 h 9233"/>
                  <a:gd name="connsiteX60" fmla="*/ 5686 w 9362"/>
                  <a:gd name="connsiteY60" fmla="*/ 4365 h 9233"/>
                  <a:gd name="connsiteX61" fmla="*/ 5785 w 9362"/>
                  <a:gd name="connsiteY61" fmla="*/ 4498 h 9233"/>
                  <a:gd name="connsiteX62" fmla="*/ 6471 w 9362"/>
                  <a:gd name="connsiteY62" fmla="*/ 4339 h 9233"/>
                  <a:gd name="connsiteX63" fmla="*/ 6471 w 9362"/>
                  <a:gd name="connsiteY63" fmla="*/ 4180 h 9233"/>
                  <a:gd name="connsiteX64" fmla="*/ 6617 w 9362"/>
                  <a:gd name="connsiteY64" fmla="*/ 4154 h 9233"/>
                  <a:gd name="connsiteX65" fmla="*/ 6766 w 9362"/>
                  <a:gd name="connsiteY65" fmla="*/ 4206 h 9233"/>
                  <a:gd name="connsiteX66" fmla="*/ 7256 w 9362"/>
                  <a:gd name="connsiteY66" fmla="*/ 4101 h 9233"/>
                  <a:gd name="connsiteX67" fmla="*/ 7354 w 9362"/>
                  <a:gd name="connsiteY67" fmla="*/ 4127 h 9233"/>
                  <a:gd name="connsiteX68" fmla="*/ 7599 w 9362"/>
                  <a:gd name="connsiteY68" fmla="*/ 4603 h 9233"/>
                  <a:gd name="connsiteX69" fmla="*/ 7745 w 9362"/>
                  <a:gd name="connsiteY69" fmla="*/ 4656 h 9233"/>
                  <a:gd name="connsiteX70" fmla="*/ 8090 w 9362"/>
                  <a:gd name="connsiteY70" fmla="*/ 4656 h 9233"/>
                  <a:gd name="connsiteX71" fmla="*/ 8236 w 9362"/>
                  <a:gd name="connsiteY71" fmla="*/ 4868 h 9233"/>
                  <a:gd name="connsiteX72" fmla="*/ 8285 w 9362"/>
                  <a:gd name="connsiteY72" fmla="*/ 5027 h 9233"/>
                  <a:gd name="connsiteX73" fmla="*/ 8874 w 9362"/>
                  <a:gd name="connsiteY73" fmla="*/ 5661 h 9233"/>
                  <a:gd name="connsiteX74" fmla="*/ 8629 w 9362"/>
                  <a:gd name="connsiteY74" fmla="*/ 5555 h 9233"/>
                  <a:gd name="connsiteX75" fmla="*/ 7942 w 9362"/>
                  <a:gd name="connsiteY75" fmla="*/ 5661 h 9233"/>
                  <a:gd name="connsiteX76" fmla="*/ 7599 w 9362"/>
                  <a:gd name="connsiteY76" fmla="*/ 5344 h 9233"/>
                  <a:gd name="connsiteX77" fmla="*/ 7354 w 9362"/>
                  <a:gd name="connsiteY77" fmla="*/ 5370 h 9233"/>
                  <a:gd name="connsiteX78" fmla="*/ 7549 w 9362"/>
                  <a:gd name="connsiteY78" fmla="*/ 5582 h 9233"/>
                  <a:gd name="connsiteX79" fmla="*/ 7599 w 9362"/>
                  <a:gd name="connsiteY79" fmla="*/ 5741 h 9233"/>
                  <a:gd name="connsiteX80" fmla="*/ 7108 w 9362"/>
                  <a:gd name="connsiteY80" fmla="*/ 6032 h 9233"/>
                  <a:gd name="connsiteX81" fmla="*/ 7011 w 9362"/>
                  <a:gd name="connsiteY81" fmla="*/ 6191 h 9233"/>
                  <a:gd name="connsiteX82" fmla="*/ 6962 w 9362"/>
                  <a:gd name="connsiteY82" fmla="*/ 6322 h 9233"/>
                  <a:gd name="connsiteX83" fmla="*/ 6912 w 9362"/>
                  <a:gd name="connsiteY83" fmla="*/ 6375 h 9233"/>
                  <a:gd name="connsiteX84" fmla="*/ 6814 w 9362"/>
                  <a:gd name="connsiteY84" fmla="*/ 6482 h 9233"/>
                  <a:gd name="connsiteX85" fmla="*/ 6520 w 9362"/>
                  <a:gd name="connsiteY85" fmla="*/ 6561 h 9233"/>
                  <a:gd name="connsiteX86" fmla="*/ 6617 w 9362"/>
                  <a:gd name="connsiteY86" fmla="*/ 6746 h 9233"/>
                  <a:gd name="connsiteX87" fmla="*/ 6568 w 9362"/>
                  <a:gd name="connsiteY87" fmla="*/ 6798 h 9233"/>
                  <a:gd name="connsiteX88" fmla="*/ 6177 w 9362"/>
                  <a:gd name="connsiteY88" fmla="*/ 6958 h 9233"/>
                  <a:gd name="connsiteX89" fmla="*/ 5785 w 9362"/>
                  <a:gd name="connsiteY89" fmla="*/ 6932 h 9233"/>
                  <a:gd name="connsiteX90" fmla="*/ 6128 w 9362"/>
                  <a:gd name="connsiteY90" fmla="*/ 7037 h 9233"/>
                  <a:gd name="connsiteX91" fmla="*/ 6128 w 9362"/>
                  <a:gd name="connsiteY91" fmla="*/ 7354 h 9233"/>
                  <a:gd name="connsiteX92" fmla="*/ 5686 w 9362"/>
                  <a:gd name="connsiteY92" fmla="*/ 7434 h 9233"/>
                  <a:gd name="connsiteX93" fmla="*/ 5589 w 9362"/>
                  <a:gd name="connsiteY93" fmla="*/ 7302 h 9233"/>
                  <a:gd name="connsiteX94" fmla="*/ 5539 w 9362"/>
                  <a:gd name="connsiteY94" fmla="*/ 7197 h 9233"/>
                  <a:gd name="connsiteX95" fmla="*/ 5100 w 9362"/>
                  <a:gd name="connsiteY95" fmla="*/ 7275 h 9233"/>
                  <a:gd name="connsiteX96" fmla="*/ 5295 w 9362"/>
                  <a:gd name="connsiteY96" fmla="*/ 7382 h 9233"/>
                  <a:gd name="connsiteX97" fmla="*/ 5441 w 9362"/>
                  <a:gd name="connsiteY97" fmla="*/ 7487 h 9233"/>
                  <a:gd name="connsiteX98" fmla="*/ 5638 w 9362"/>
                  <a:gd name="connsiteY98" fmla="*/ 7751 h 9233"/>
                  <a:gd name="connsiteX99" fmla="*/ 5882 w 9362"/>
                  <a:gd name="connsiteY99" fmla="*/ 7699 h 9233"/>
                  <a:gd name="connsiteX100" fmla="*/ 6079 w 9362"/>
                  <a:gd name="connsiteY100" fmla="*/ 7910 h 9233"/>
                  <a:gd name="connsiteX101" fmla="*/ 6225 w 9362"/>
                  <a:gd name="connsiteY101" fmla="*/ 7963 h 9233"/>
                  <a:gd name="connsiteX102" fmla="*/ 6568 w 9362"/>
                  <a:gd name="connsiteY102" fmla="*/ 7936 h 9233"/>
                  <a:gd name="connsiteX103" fmla="*/ 6716 w 9362"/>
                  <a:gd name="connsiteY103" fmla="*/ 8069 h 9233"/>
                  <a:gd name="connsiteX104" fmla="*/ 6864 w 9362"/>
                  <a:gd name="connsiteY104" fmla="*/ 8201 h 9233"/>
                  <a:gd name="connsiteX105" fmla="*/ 7549 w 9362"/>
                  <a:gd name="connsiteY105" fmla="*/ 8016 h 9233"/>
                  <a:gd name="connsiteX106" fmla="*/ 7549 w 9362"/>
                  <a:gd name="connsiteY106" fmla="*/ 7936 h 9233"/>
                  <a:gd name="connsiteX107" fmla="*/ 7354 w 9362"/>
                  <a:gd name="connsiteY107" fmla="*/ 7778 h 9233"/>
                  <a:gd name="connsiteX108" fmla="*/ 7599 w 9362"/>
                  <a:gd name="connsiteY108" fmla="*/ 7620 h 9233"/>
                  <a:gd name="connsiteX109" fmla="*/ 7451 w 9362"/>
                  <a:gd name="connsiteY109" fmla="*/ 7434 h 9233"/>
                  <a:gd name="connsiteX110" fmla="*/ 7599 w 9362"/>
                  <a:gd name="connsiteY110" fmla="*/ 7354 h 9233"/>
                  <a:gd name="connsiteX111" fmla="*/ 7795 w 9362"/>
                  <a:gd name="connsiteY111" fmla="*/ 7539 h 9233"/>
                  <a:gd name="connsiteX112" fmla="*/ 7698 w 9362"/>
                  <a:gd name="connsiteY112" fmla="*/ 7646 h 9233"/>
                  <a:gd name="connsiteX113" fmla="*/ 8137 w 9362"/>
                  <a:gd name="connsiteY113" fmla="*/ 7699 h 9233"/>
                  <a:gd name="connsiteX114" fmla="*/ 8333 w 9362"/>
                  <a:gd name="connsiteY114" fmla="*/ 7778 h 9233"/>
                  <a:gd name="connsiteX115" fmla="*/ 8530 w 9362"/>
                  <a:gd name="connsiteY115" fmla="*/ 7990 h 9233"/>
                  <a:gd name="connsiteX116" fmla="*/ 8236 w 9362"/>
                  <a:gd name="connsiteY116" fmla="*/ 8175 h 9233"/>
                  <a:gd name="connsiteX117" fmla="*/ 7745 w 9362"/>
                  <a:gd name="connsiteY117" fmla="*/ 8306 h 9233"/>
                  <a:gd name="connsiteX118" fmla="*/ 7648 w 9362"/>
                  <a:gd name="connsiteY118" fmla="*/ 8466 h 9233"/>
                  <a:gd name="connsiteX119" fmla="*/ 7354 w 9362"/>
                  <a:gd name="connsiteY119" fmla="*/ 8545 h 9233"/>
                  <a:gd name="connsiteX120" fmla="*/ 7499 w 9362"/>
                  <a:gd name="connsiteY120" fmla="*/ 8703 h 9233"/>
                  <a:gd name="connsiteX121" fmla="*/ 7795 w 9362"/>
                  <a:gd name="connsiteY121" fmla="*/ 8703 h 9233"/>
                  <a:gd name="connsiteX122" fmla="*/ 7842 w 9362"/>
                  <a:gd name="connsiteY122" fmla="*/ 8703 h 9233"/>
                  <a:gd name="connsiteX123" fmla="*/ 8040 w 9362"/>
                  <a:gd name="connsiteY123" fmla="*/ 8994 h 9233"/>
                  <a:gd name="connsiteX124" fmla="*/ 8137 w 9362"/>
                  <a:gd name="connsiteY124" fmla="*/ 8703 h 9233"/>
                  <a:gd name="connsiteX125" fmla="*/ 8384 w 9362"/>
                  <a:gd name="connsiteY125" fmla="*/ 8651 h 9233"/>
                  <a:gd name="connsiteX126" fmla="*/ 8629 w 9362"/>
                  <a:gd name="connsiteY126" fmla="*/ 8730 h 9233"/>
                  <a:gd name="connsiteX127" fmla="*/ 8629 w 9362"/>
                  <a:gd name="connsiteY127" fmla="*/ 8757 h 9233"/>
                  <a:gd name="connsiteX128" fmla="*/ 8874 w 9362"/>
                  <a:gd name="connsiteY128" fmla="*/ 8703 h 9233"/>
                  <a:gd name="connsiteX129" fmla="*/ 9021 w 9362"/>
                  <a:gd name="connsiteY129" fmla="*/ 8889 h 9233"/>
                  <a:gd name="connsiteX130" fmla="*/ 8530 w 9362"/>
                  <a:gd name="connsiteY130" fmla="*/ 8783 h 9233"/>
                  <a:gd name="connsiteX131" fmla="*/ 8432 w 9362"/>
                  <a:gd name="connsiteY131" fmla="*/ 8811 h 9233"/>
                  <a:gd name="connsiteX132" fmla="*/ 8384 w 9362"/>
                  <a:gd name="connsiteY132" fmla="*/ 9021 h 9233"/>
                  <a:gd name="connsiteX133" fmla="*/ 8333 w 9362"/>
                  <a:gd name="connsiteY133" fmla="*/ 9154 h 9233"/>
                  <a:gd name="connsiteX134" fmla="*/ 8726 w 9362"/>
                  <a:gd name="connsiteY134" fmla="*/ 9127 h 9233"/>
                  <a:gd name="connsiteX135" fmla="*/ 8825 w 9362"/>
                  <a:gd name="connsiteY135" fmla="*/ 9207 h 9233"/>
                  <a:gd name="connsiteX136" fmla="*/ 8874 w 9362"/>
                  <a:gd name="connsiteY136" fmla="*/ 9048 h 9233"/>
                  <a:gd name="connsiteX137" fmla="*/ 9021 w 9362"/>
                  <a:gd name="connsiteY137" fmla="*/ 8837 h 9233"/>
                  <a:gd name="connsiteX138" fmla="*/ 9362 w 9362"/>
                  <a:gd name="connsiteY138" fmla="*/ 9233 h 9233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636 w 10000"/>
                  <a:gd name="connsiteY129" fmla="*/ 9627 h 10000"/>
                  <a:gd name="connsiteX130" fmla="*/ 9111 w 10000"/>
                  <a:gd name="connsiteY130" fmla="*/ 9513 h 10000"/>
                  <a:gd name="connsiteX131" fmla="*/ 9007 w 10000"/>
                  <a:gd name="connsiteY131" fmla="*/ 9543 h 10000"/>
                  <a:gd name="connsiteX132" fmla="*/ 8955 w 10000"/>
                  <a:gd name="connsiteY132" fmla="*/ 9770 h 10000"/>
                  <a:gd name="connsiteX133" fmla="*/ 8901 w 10000"/>
                  <a:gd name="connsiteY133" fmla="*/ 9914 h 10000"/>
                  <a:gd name="connsiteX134" fmla="*/ 9321 w 10000"/>
                  <a:gd name="connsiteY134" fmla="*/ 9885 h 10000"/>
                  <a:gd name="connsiteX135" fmla="*/ 9426 w 10000"/>
                  <a:gd name="connsiteY135" fmla="*/ 9972 h 10000"/>
                  <a:gd name="connsiteX136" fmla="*/ 9479 w 10000"/>
                  <a:gd name="connsiteY136" fmla="*/ 9800 h 10000"/>
                  <a:gd name="connsiteX137" fmla="*/ 10000 w 10000"/>
                  <a:gd name="connsiteY137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111 w 10000"/>
                  <a:gd name="connsiteY129" fmla="*/ 9513 h 10000"/>
                  <a:gd name="connsiteX130" fmla="*/ 9007 w 10000"/>
                  <a:gd name="connsiteY130" fmla="*/ 9543 h 10000"/>
                  <a:gd name="connsiteX131" fmla="*/ 8955 w 10000"/>
                  <a:gd name="connsiteY131" fmla="*/ 9770 h 10000"/>
                  <a:gd name="connsiteX132" fmla="*/ 8901 w 10000"/>
                  <a:gd name="connsiteY132" fmla="*/ 9914 h 10000"/>
                  <a:gd name="connsiteX133" fmla="*/ 9321 w 10000"/>
                  <a:gd name="connsiteY133" fmla="*/ 9885 h 10000"/>
                  <a:gd name="connsiteX134" fmla="*/ 9426 w 10000"/>
                  <a:gd name="connsiteY134" fmla="*/ 9972 h 10000"/>
                  <a:gd name="connsiteX135" fmla="*/ 9479 w 10000"/>
                  <a:gd name="connsiteY135" fmla="*/ 9800 h 10000"/>
                  <a:gd name="connsiteX136" fmla="*/ 10000 w 10000"/>
                  <a:gd name="connsiteY136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111 w 10000"/>
                  <a:gd name="connsiteY128" fmla="*/ 9513 h 10000"/>
                  <a:gd name="connsiteX129" fmla="*/ 9007 w 10000"/>
                  <a:gd name="connsiteY129" fmla="*/ 9543 h 10000"/>
                  <a:gd name="connsiteX130" fmla="*/ 8955 w 10000"/>
                  <a:gd name="connsiteY130" fmla="*/ 9770 h 10000"/>
                  <a:gd name="connsiteX131" fmla="*/ 8901 w 10000"/>
                  <a:gd name="connsiteY131" fmla="*/ 9914 h 10000"/>
                  <a:gd name="connsiteX132" fmla="*/ 9321 w 10000"/>
                  <a:gd name="connsiteY132" fmla="*/ 9885 h 10000"/>
                  <a:gd name="connsiteX133" fmla="*/ 9426 w 10000"/>
                  <a:gd name="connsiteY133" fmla="*/ 9972 h 10000"/>
                  <a:gd name="connsiteX134" fmla="*/ 9479 w 10000"/>
                  <a:gd name="connsiteY134" fmla="*/ 9800 h 10000"/>
                  <a:gd name="connsiteX135" fmla="*/ 10000 w 10000"/>
                  <a:gd name="connsiteY135" fmla="*/ 10000 h 10000"/>
                  <a:gd name="connsiteX0" fmla="*/ 8117 w 9479"/>
                  <a:gd name="connsiteY0" fmla="*/ 4268 h 9972"/>
                  <a:gd name="connsiteX1" fmla="*/ 7697 w 9479"/>
                  <a:gd name="connsiteY1" fmla="*/ 4268 h 9972"/>
                  <a:gd name="connsiteX2" fmla="*/ 7278 w 9479"/>
                  <a:gd name="connsiteY2" fmla="*/ 4383 h 9972"/>
                  <a:gd name="connsiteX3" fmla="*/ 6807 w 9479"/>
                  <a:gd name="connsiteY3" fmla="*/ 4355 h 9972"/>
                  <a:gd name="connsiteX4" fmla="*/ 6807 w 9479"/>
                  <a:gd name="connsiteY4" fmla="*/ 3811 h 9972"/>
                  <a:gd name="connsiteX5" fmla="*/ 7068 w 9479"/>
                  <a:gd name="connsiteY5" fmla="*/ 3782 h 9972"/>
                  <a:gd name="connsiteX6" fmla="*/ 6912 w 9479"/>
                  <a:gd name="connsiteY6" fmla="*/ 3639 h 9972"/>
                  <a:gd name="connsiteX7" fmla="*/ 6912 w 9479"/>
                  <a:gd name="connsiteY7" fmla="*/ 3410 h 9972"/>
                  <a:gd name="connsiteX8" fmla="*/ 6964 w 9479"/>
                  <a:gd name="connsiteY8" fmla="*/ 3268 h 9972"/>
                  <a:gd name="connsiteX9" fmla="*/ 6442 w 9479"/>
                  <a:gd name="connsiteY9" fmla="*/ 3037 h 9972"/>
                  <a:gd name="connsiteX10" fmla="*/ 5916 w 9479"/>
                  <a:gd name="connsiteY10" fmla="*/ 2780 h 9972"/>
                  <a:gd name="connsiteX11" fmla="*/ 5656 w 9479"/>
                  <a:gd name="connsiteY11" fmla="*/ 2607 h 9972"/>
                  <a:gd name="connsiteX12" fmla="*/ 5288 w 9479"/>
                  <a:gd name="connsiteY12" fmla="*/ 2551 h 9972"/>
                  <a:gd name="connsiteX13" fmla="*/ 4871 w 9479"/>
                  <a:gd name="connsiteY13" fmla="*/ 2579 h 9972"/>
                  <a:gd name="connsiteX14" fmla="*/ 4450 w 9479"/>
                  <a:gd name="connsiteY14" fmla="*/ 2493 h 9972"/>
                  <a:gd name="connsiteX15" fmla="*/ 3927 w 9479"/>
                  <a:gd name="connsiteY15" fmla="*/ 1804 h 9972"/>
                  <a:gd name="connsiteX16" fmla="*/ 3771 w 9479"/>
                  <a:gd name="connsiteY16" fmla="*/ 1633 h 9972"/>
                  <a:gd name="connsiteX17" fmla="*/ 3612 w 9479"/>
                  <a:gd name="connsiteY17" fmla="*/ 1233 h 9972"/>
                  <a:gd name="connsiteX18" fmla="*/ 3404 w 9479"/>
                  <a:gd name="connsiteY18" fmla="*/ 859 h 9972"/>
                  <a:gd name="connsiteX19" fmla="*/ 2775 w 9479"/>
                  <a:gd name="connsiteY19" fmla="*/ 601 h 9972"/>
                  <a:gd name="connsiteX20" fmla="*/ 2407 w 9479"/>
                  <a:gd name="connsiteY20" fmla="*/ 57 h 9972"/>
                  <a:gd name="connsiteX21" fmla="*/ 1937 w 9479"/>
                  <a:gd name="connsiteY21" fmla="*/ 57 h 9972"/>
                  <a:gd name="connsiteX22" fmla="*/ 1727 w 9479"/>
                  <a:gd name="connsiteY22" fmla="*/ 172 h 9972"/>
                  <a:gd name="connsiteX23" fmla="*/ 1677 w 9479"/>
                  <a:gd name="connsiteY23" fmla="*/ 0 h 9972"/>
                  <a:gd name="connsiteX24" fmla="*/ 994 w 9479"/>
                  <a:gd name="connsiteY24" fmla="*/ 114 h 9972"/>
                  <a:gd name="connsiteX25" fmla="*/ 1727 w 9479"/>
                  <a:gd name="connsiteY25" fmla="*/ 230 h 9972"/>
                  <a:gd name="connsiteX26" fmla="*/ 1677 w 9479"/>
                  <a:gd name="connsiteY26" fmla="*/ 487 h 9972"/>
                  <a:gd name="connsiteX27" fmla="*/ 1832 w 9479"/>
                  <a:gd name="connsiteY27" fmla="*/ 831 h 9972"/>
                  <a:gd name="connsiteX28" fmla="*/ 1990 w 9479"/>
                  <a:gd name="connsiteY28" fmla="*/ 1031 h 9972"/>
                  <a:gd name="connsiteX29" fmla="*/ 1727 w 9479"/>
                  <a:gd name="connsiteY29" fmla="*/ 1404 h 9972"/>
                  <a:gd name="connsiteX30" fmla="*/ 1520 w 9479"/>
                  <a:gd name="connsiteY30" fmla="*/ 1404 h 9972"/>
                  <a:gd name="connsiteX31" fmla="*/ 1308 w 9479"/>
                  <a:gd name="connsiteY31" fmla="*/ 1661 h 9972"/>
                  <a:gd name="connsiteX32" fmla="*/ 1677 w 9479"/>
                  <a:gd name="connsiteY32" fmla="*/ 1776 h 9972"/>
                  <a:gd name="connsiteX33" fmla="*/ 1205 w 9479"/>
                  <a:gd name="connsiteY33" fmla="*/ 1748 h 9972"/>
                  <a:gd name="connsiteX34" fmla="*/ 994 w 9479"/>
                  <a:gd name="connsiteY34" fmla="*/ 2091 h 9972"/>
                  <a:gd name="connsiteX35" fmla="*/ 942 w 9479"/>
                  <a:gd name="connsiteY35" fmla="*/ 2149 h 9972"/>
                  <a:gd name="connsiteX36" fmla="*/ 733 w 9479"/>
                  <a:gd name="connsiteY36" fmla="*/ 2521 h 9972"/>
                  <a:gd name="connsiteX37" fmla="*/ 1048 w 9479"/>
                  <a:gd name="connsiteY37" fmla="*/ 2607 h 9972"/>
                  <a:gd name="connsiteX38" fmla="*/ 628 w 9479"/>
                  <a:gd name="connsiteY38" fmla="*/ 2894 h 9972"/>
                  <a:gd name="connsiteX39" fmla="*/ 104 w 9479"/>
                  <a:gd name="connsiteY39" fmla="*/ 3209 h 9972"/>
                  <a:gd name="connsiteX40" fmla="*/ 0 w 9479"/>
                  <a:gd name="connsiteY40" fmla="*/ 3381 h 9972"/>
                  <a:gd name="connsiteX41" fmla="*/ 263 w 9479"/>
                  <a:gd name="connsiteY41" fmla="*/ 3753 h 9972"/>
                  <a:gd name="connsiteX42" fmla="*/ 0 w 9479"/>
                  <a:gd name="connsiteY42" fmla="*/ 4098 h 9972"/>
                  <a:gd name="connsiteX43" fmla="*/ 53 w 9479"/>
                  <a:gd name="connsiteY43" fmla="*/ 4470 h 9972"/>
                  <a:gd name="connsiteX44" fmla="*/ 210 w 9479"/>
                  <a:gd name="connsiteY44" fmla="*/ 4585 h 9972"/>
                  <a:gd name="connsiteX45" fmla="*/ 523 w 9479"/>
                  <a:gd name="connsiteY45" fmla="*/ 4555 h 9972"/>
                  <a:gd name="connsiteX46" fmla="*/ 1153 w 9479"/>
                  <a:gd name="connsiteY46" fmla="*/ 4614 h 9972"/>
                  <a:gd name="connsiteX47" fmla="*/ 1677 w 9479"/>
                  <a:gd name="connsiteY47" fmla="*/ 4499 h 9972"/>
                  <a:gd name="connsiteX48" fmla="*/ 2253 w 9479"/>
                  <a:gd name="connsiteY48" fmla="*/ 4499 h 9972"/>
                  <a:gd name="connsiteX49" fmla="*/ 2618 w 9479"/>
                  <a:gd name="connsiteY49" fmla="*/ 4383 h 9972"/>
                  <a:gd name="connsiteX50" fmla="*/ 2722 w 9479"/>
                  <a:gd name="connsiteY50" fmla="*/ 4412 h 9972"/>
                  <a:gd name="connsiteX51" fmla="*/ 2566 w 9479"/>
                  <a:gd name="connsiteY51" fmla="*/ 4470 h 9972"/>
                  <a:gd name="connsiteX52" fmla="*/ 2932 w 9479"/>
                  <a:gd name="connsiteY52" fmla="*/ 4728 h 9972"/>
                  <a:gd name="connsiteX53" fmla="*/ 3194 w 9479"/>
                  <a:gd name="connsiteY53" fmla="*/ 4670 h 9972"/>
                  <a:gd name="connsiteX54" fmla="*/ 3561 w 9479"/>
                  <a:gd name="connsiteY54" fmla="*/ 4784 h 9972"/>
                  <a:gd name="connsiteX55" fmla="*/ 4030 w 9479"/>
                  <a:gd name="connsiteY55" fmla="*/ 4756 h 9972"/>
                  <a:gd name="connsiteX56" fmla="*/ 4817 w 9479"/>
                  <a:gd name="connsiteY56" fmla="*/ 4843 h 9972"/>
                  <a:gd name="connsiteX57" fmla="*/ 5025 w 9479"/>
                  <a:gd name="connsiteY57" fmla="*/ 4901 h 9972"/>
                  <a:gd name="connsiteX58" fmla="*/ 5759 w 9479"/>
                  <a:gd name="connsiteY58" fmla="*/ 4756 h 9972"/>
                  <a:gd name="connsiteX59" fmla="*/ 5865 w 9479"/>
                  <a:gd name="connsiteY59" fmla="*/ 4843 h 9972"/>
                  <a:gd name="connsiteX60" fmla="*/ 6073 w 9479"/>
                  <a:gd name="connsiteY60" fmla="*/ 4728 h 9972"/>
                  <a:gd name="connsiteX61" fmla="*/ 6179 w 9479"/>
                  <a:gd name="connsiteY61" fmla="*/ 4872 h 9972"/>
                  <a:gd name="connsiteX62" fmla="*/ 6912 w 9479"/>
                  <a:gd name="connsiteY62" fmla="*/ 4699 h 9972"/>
                  <a:gd name="connsiteX63" fmla="*/ 6912 w 9479"/>
                  <a:gd name="connsiteY63" fmla="*/ 4527 h 9972"/>
                  <a:gd name="connsiteX64" fmla="*/ 7068 w 9479"/>
                  <a:gd name="connsiteY64" fmla="*/ 4499 h 9972"/>
                  <a:gd name="connsiteX65" fmla="*/ 7227 w 9479"/>
                  <a:gd name="connsiteY65" fmla="*/ 4555 h 9972"/>
                  <a:gd name="connsiteX66" fmla="*/ 7750 w 9479"/>
                  <a:gd name="connsiteY66" fmla="*/ 4442 h 9972"/>
                  <a:gd name="connsiteX67" fmla="*/ 7855 w 9479"/>
                  <a:gd name="connsiteY67" fmla="*/ 4470 h 9972"/>
                  <a:gd name="connsiteX68" fmla="*/ 8117 w 9479"/>
                  <a:gd name="connsiteY68" fmla="*/ 4985 h 9972"/>
                  <a:gd name="connsiteX69" fmla="*/ 8273 w 9479"/>
                  <a:gd name="connsiteY69" fmla="*/ 5043 h 9972"/>
                  <a:gd name="connsiteX70" fmla="*/ 8641 w 9479"/>
                  <a:gd name="connsiteY70" fmla="*/ 5043 h 9972"/>
                  <a:gd name="connsiteX71" fmla="*/ 8797 w 9479"/>
                  <a:gd name="connsiteY71" fmla="*/ 5272 h 9972"/>
                  <a:gd name="connsiteX72" fmla="*/ 8850 w 9479"/>
                  <a:gd name="connsiteY72" fmla="*/ 5445 h 9972"/>
                  <a:gd name="connsiteX73" fmla="*/ 9479 w 9479"/>
                  <a:gd name="connsiteY73" fmla="*/ 6131 h 9972"/>
                  <a:gd name="connsiteX74" fmla="*/ 9217 w 9479"/>
                  <a:gd name="connsiteY74" fmla="*/ 6016 h 9972"/>
                  <a:gd name="connsiteX75" fmla="*/ 8483 w 9479"/>
                  <a:gd name="connsiteY75" fmla="*/ 6131 h 9972"/>
                  <a:gd name="connsiteX76" fmla="*/ 8117 w 9479"/>
                  <a:gd name="connsiteY76" fmla="*/ 5788 h 9972"/>
                  <a:gd name="connsiteX77" fmla="*/ 7855 w 9479"/>
                  <a:gd name="connsiteY77" fmla="*/ 5816 h 9972"/>
                  <a:gd name="connsiteX78" fmla="*/ 8063 w 9479"/>
                  <a:gd name="connsiteY78" fmla="*/ 6046 h 9972"/>
                  <a:gd name="connsiteX79" fmla="*/ 8117 w 9479"/>
                  <a:gd name="connsiteY79" fmla="*/ 6218 h 9972"/>
                  <a:gd name="connsiteX80" fmla="*/ 7592 w 9479"/>
                  <a:gd name="connsiteY80" fmla="*/ 6533 h 9972"/>
                  <a:gd name="connsiteX81" fmla="*/ 7489 w 9479"/>
                  <a:gd name="connsiteY81" fmla="*/ 6705 h 9972"/>
                  <a:gd name="connsiteX82" fmla="*/ 7436 w 9479"/>
                  <a:gd name="connsiteY82" fmla="*/ 6847 h 9972"/>
                  <a:gd name="connsiteX83" fmla="*/ 7383 w 9479"/>
                  <a:gd name="connsiteY83" fmla="*/ 6905 h 9972"/>
                  <a:gd name="connsiteX84" fmla="*/ 7278 w 9479"/>
                  <a:gd name="connsiteY84" fmla="*/ 7020 h 9972"/>
                  <a:gd name="connsiteX85" fmla="*/ 6964 w 9479"/>
                  <a:gd name="connsiteY85" fmla="*/ 7106 h 9972"/>
                  <a:gd name="connsiteX86" fmla="*/ 7068 w 9479"/>
                  <a:gd name="connsiteY86" fmla="*/ 7306 h 9972"/>
                  <a:gd name="connsiteX87" fmla="*/ 7016 w 9479"/>
                  <a:gd name="connsiteY87" fmla="*/ 7363 h 9972"/>
                  <a:gd name="connsiteX88" fmla="*/ 6598 w 9479"/>
                  <a:gd name="connsiteY88" fmla="*/ 7536 h 9972"/>
                  <a:gd name="connsiteX89" fmla="*/ 6179 w 9479"/>
                  <a:gd name="connsiteY89" fmla="*/ 7508 h 9972"/>
                  <a:gd name="connsiteX90" fmla="*/ 6546 w 9479"/>
                  <a:gd name="connsiteY90" fmla="*/ 7622 h 9972"/>
                  <a:gd name="connsiteX91" fmla="*/ 6546 w 9479"/>
                  <a:gd name="connsiteY91" fmla="*/ 7965 h 9972"/>
                  <a:gd name="connsiteX92" fmla="*/ 6073 w 9479"/>
                  <a:gd name="connsiteY92" fmla="*/ 8052 h 9972"/>
                  <a:gd name="connsiteX93" fmla="*/ 5970 w 9479"/>
                  <a:gd name="connsiteY93" fmla="*/ 7909 h 9972"/>
                  <a:gd name="connsiteX94" fmla="*/ 5916 w 9479"/>
                  <a:gd name="connsiteY94" fmla="*/ 7795 h 9972"/>
                  <a:gd name="connsiteX95" fmla="*/ 5448 w 9479"/>
                  <a:gd name="connsiteY95" fmla="*/ 7879 h 9972"/>
                  <a:gd name="connsiteX96" fmla="*/ 5656 w 9479"/>
                  <a:gd name="connsiteY96" fmla="*/ 7995 h 9972"/>
                  <a:gd name="connsiteX97" fmla="*/ 5812 w 9479"/>
                  <a:gd name="connsiteY97" fmla="*/ 8109 h 9972"/>
                  <a:gd name="connsiteX98" fmla="*/ 6022 w 9479"/>
                  <a:gd name="connsiteY98" fmla="*/ 8395 h 9972"/>
                  <a:gd name="connsiteX99" fmla="*/ 6283 w 9479"/>
                  <a:gd name="connsiteY99" fmla="*/ 8339 h 9972"/>
                  <a:gd name="connsiteX100" fmla="*/ 6493 w 9479"/>
                  <a:gd name="connsiteY100" fmla="*/ 8567 h 9972"/>
                  <a:gd name="connsiteX101" fmla="*/ 6649 w 9479"/>
                  <a:gd name="connsiteY101" fmla="*/ 8624 h 9972"/>
                  <a:gd name="connsiteX102" fmla="*/ 7016 w 9479"/>
                  <a:gd name="connsiteY102" fmla="*/ 8595 h 9972"/>
                  <a:gd name="connsiteX103" fmla="*/ 7174 w 9479"/>
                  <a:gd name="connsiteY103" fmla="*/ 8739 h 9972"/>
                  <a:gd name="connsiteX104" fmla="*/ 7332 w 9479"/>
                  <a:gd name="connsiteY104" fmla="*/ 8882 h 9972"/>
                  <a:gd name="connsiteX105" fmla="*/ 8063 w 9479"/>
                  <a:gd name="connsiteY105" fmla="*/ 8682 h 9972"/>
                  <a:gd name="connsiteX106" fmla="*/ 8063 w 9479"/>
                  <a:gd name="connsiteY106" fmla="*/ 8595 h 9972"/>
                  <a:gd name="connsiteX107" fmla="*/ 7855 w 9479"/>
                  <a:gd name="connsiteY107" fmla="*/ 8424 h 9972"/>
                  <a:gd name="connsiteX108" fmla="*/ 8117 w 9479"/>
                  <a:gd name="connsiteY108" fmla="*/ 8253 h 9972"/>
                  <a:gd name="connsiteX109" fmla="*/ 7959 w 9479"/>
                  <a:gd name="connsiteY109" fmla="*/ 8052 h 9972"/>
                  <a:gd name="connsiteX110" fmla="*/ 8117 w 9479"/>
                  <a:gd name="connsiteY110" fmla="*/ 7965 h 9972"/>
                  <a:gd name="connsiteX111" fmla="*/ 8326 w 9479"/>
                  <a:gd name="connsiteY111" fmla="*/ 8165 h 9972"/>
                  <a:gd name="connsiteX112" fmla="*/ 8223 w 9479"/>
                  <a:gd name="connsiteY112" fmla="*/ 8281 h 9972"/>
                  <a:gd name="connsiteX113" fmla="*/ 8692 w 9479"/>
                  <a:gd name="connsiteY113" fmla="*/ 8339 h 9972"/>
                  <a:gd name="connsiteX114" fmla="*/ 8901 w 9479"/>
                  <a:gd name="connsiteY114" fmla="*/ 8424 h 9972"/>
                  <a:gd name="connsiteX115" fmla="*/ 9111 w 9479"/>
                  <a:gd name="connsiteY115" fmla="*/ 8654 h 9972"/>
                  <a:gd name="connsiteX116" fmla="*/ 8797 w 9479"/>
                  <a:gd name="connsiteY116" fmla="*/ 8854 h 9972"/>
                  <a:gd name="connsiteX117" fmla="*/ 8273 w 9479"/>
                  <a:gd name="connsiteY117" fmla="*/ 8996 h 9972"/>
                  <a:gd name="connsiteX118" fmla="*/ 8169 w 9479"/>
                  <a:gd name="connsiteY118" fmla="*/ 9169 h 9972"/>
                  <a:gd name="connsiteX119" fmla="*/ 7855 w 9479"/>
                  <a:gd name="connsiteY119" fmla="*/ 9255 h 9972"/>
                  <a:gd name="connsiteX120" fmla="*/ 8010 w 9479"/>
                  <a:gd name="connsiteY120" fmla="*/ 9426 h 9972"/>
                  <a:gd name="connsiteX121" fmla="*/ 8326 w 9479"/>
                  <a:gd name="connsiteY121" fmla="*/ 9426 h 9972"/>
                  <a:gd name="connsiteX122" fmla="*/ 8376 w 9479"/>
                  <a:gd name="connsiteY122" fmla="*/ 9426 h 9972"/>
                  <a:gd name="connsiteX123" fmla="*/ 8588 w 9479"/>
                  <a:gd name="connsiteY123" fmla="*/ 9741 h 9972"/>
                  <a:gd name="connsiteX124" fmla="*/ 8692 w 9479"/>
                  <a:gd name="connsiteY124" fmla="*/ 9426 h 9972"/>
                  <a:gd name="connsiteX125" fmla="*/ 8955 w 9479"/>
                  <a:gd name="connsiteY125" fmla="*/ 9370 h 9972"/>
                  <a:gd name="connsiteX126" fmla="*/ 9217 w 9479"/>
                  <a:gd name="connsiteY126" fmla="*/ 9455 h 9972"/>
                  <a:gd name="connsiteX127" fmla="*/ 9217 w 9479"/>
                  <a:gd name="connsiteY127" fmla="*/ 9484 h 9972"/>
                  <a:gd name="connsiteX128" fmla="*/ 9111 w 9479"/>
                  <a:gd name="connsiteY128" fmla="*/ 9513 h 9972"/>
                  <a:gd name="connsiteX129" fmla="*/ 9007 w 9479"/>
                  <a:gd name="connsiteY129" fmla="*/ 9543 h 9972"/>
                  <a:gd name="connsiteX130" fmla="*/ 8955 w 9479"/>
                  <a:gd name="connsiteY130" fmla="*/ 9770 h 9972"/>
                  <a:gd name="connsiteX131" fmla="*/ 8901 w 9479"/>
                  <a:gd name="connsiteY131" fmla="*/ 9914 h 9972"/>
                  <a:gd name="connsiteX132" fmla="*/ 9321 w 9479"/>
                  <a:gd name="connsiteY132" fmla="*/ 9885 h 9972"/>
                  <a:gd name="connsiteX133" fmla="*/ 9426 w 9479"/>
                  <a:gd name="connsiteY133" fmla="*/ 9972 h 9972"/>
                  <a:gd name="connsiteX134" fmla="*/ 9479 w 9479"/>
                  <a:gd name="connsiteY134" fmla="*/ 9800 h 9972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833 w 10000"/>
                  <a:gd name="connsiteY132" fmla="*/ 9913 h 10000"/>
                  <a:gd name="connsiteX133" fmla="*/ 9944 w 10000"/>
                  <a:gd name="connsiteY133" fmla="*/ 10000 h 10000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944 w 10000"/>
                  <a:gd name="connsiteY132" fmla="*/ 10000 h 10000"/>
                  <a:gd name="connsiteX0" fmla="*/ 8563 w 10000"/>
                  <a:gd name="connsiteY0" fmla="*/ 4280 h 9942"/>
                  <a:gd name="connsiteX1" fmla="*/ 8120 w 10000"/>
                  <a:gd name="connsiteY1" fmla="*/ 4280 h 9942"/>
                  <a:gd name="connsiteX2" fmla="*/ 7678 w 10000"/>
                  <a:gd name="connsiteY2" fmla="*/ 4395 h 9942"/>
                  <a:gd name="connsiteX3" fmla="*/ 7181 w 10000"/>
                  <a:gd name="connsiteY3" fmla="*/ 4367 h 9942"/>
                  <a:gd name="connsiteX4" fmla="*/ 7181 w 10000"/>
                  <a:gd name="connsiteY4" fmla="*/ 3822 h 9942"/>
                  <a:gd name="connsiteX5" fmla="*/ 7456 w 10000"/>
                  <a:gd name="connsiteY5" fmla="*/ 3793 h 9942"/>
                  <a:gd name="connsiteX6" fmla="*/ 7292 w 10000"/>
                  <a:gd name="connsiteY6" fmla="*/ 3649 h 9942"/>
                  <a:gd name="connsiteX7" fmla="*/ 7292 w 10000"/>
                  <a:gd name="connsiteY7" fmla="*/ 3420 h 9942"/>
                  <a:gd name="connsiteX8" fmla="*/ 7347 w 10000"/>
                  <a:gd name="connsiteY8" fmla="*/ 3277 h 9942"/>
                  <a:gd name="connsiteX9" fmla="*/ 6796 w 10000"/>
                  <a:gd name="connsiteY9" fmla="*/ 3046 h 9942"/>
                  <a:gd name="connsiteX10" fmla="*/ 6241 w 10000"/>
                  <a:gd name="connsiteY10" fmla="*/ 2788 h 9942"/>
                  <a:gd name="connsiteX11" fmla="*/ 5967 w 10000"/>
                  <a:gd name="connsiteY11" fmla="*/ 2614 h 9942"/>
                  <a:gd name="connsiteX12" fmla="*/ 5579 w 10000"/>
                  <a:gd name="connsiteY12" fmla="*/ 2558 h 9942"/>
                  <a:gd name="connsiteX13" fmla="*/ 5139 w 10000"/>
                  <a:gd name="connsiteY13" fmla="*/ 2586 h 9942"/>
                  <a:gd name="connsiteX14" fmla="*/ 4695 w 10000"/>
                  <a:gd name="connsiteY14" fmla="*/ 2500 h 9942"/>
                  <a:gd name="connsiteX15" fmla="*/ 4143 w 10000"/>
                  <a:gd name="connsiteY15" fmla="*/ 1809 h 9942"/>
                  <a:gd name="connsiteX16" fmla="*/ 3978 w 10000"/>
                  <a:gd name="connsiteY16" fmla="*/ 1638 h 9942"/>
                  <a:gd name="connsiteX17" fmla="*/ 3811 w 10000"/>
                  <a:gd name="connsiteY17" fmla="*/ 1236 h 9942"/>
                  <a:gd name="connsiteX18" fmla="*/ 3591 w 10000"/>
                  <a:gd name="connsiteY18" fmla="*/ 861 h 9942"/>
                  <a:gd name="connsiteX19" fmla="*/ 2928 w 10000"/>
                  <a:gd name="connsiteY19" fmla="*/ 603 h 9942"/>
                  <a:gd name="connsiteX20" fmla="*/ 2539 w 10000"/>
                  <a:gd name="connsiteY20" fmla="*/ 57 h 9942"/>
                  <a:gd name="connsiteX21" fmla="*/ 2043 w 10000"/>
                  <a:gd name="connsiteY21" fmla="*/ 57 h 9942"/>
                  <a:gd name="connsiteX22" fmla="*/ 1822 w 10000"/>
                  <a:gd name="connsiteY22" fmla="*/ 172 h 9942"/>
                  <a:gd name="connsiteX23" fmla="*/ 1769 w 10000"/>
                  <a:gd name="connsiteY23" fmla="*/ 0 h 9942"/>
                  <a:gd name="connsiteX24" fmla="*/ 1049 w 10000"/>
                  <a:gd name="connsiteY24" fmla="*/ 114 h 9942"/>
                  <a:gd name="connsiteX25" fmla="*/ 1822 w 10000"/>
                  <a:gd name="connsiteY25" fmla="*/ 231 h 9942"/>
                  <a:gd name="connsiteX26" fmla="*/ 1769 w 10000"/>
                  <a:gd name="connsiteY26" fmla="*/ 488 h 9942"/>
                  <a:gd name="connsiteX27" fmla="*/ 1933 w 10000"/>
                  <a:gd name="connsiteY27" fmla="*/ 833 h 9942"/>
                  <a:gd name="connsiteX28" fmla="*/ 2099 w 10000"/>
                  <a:gd name="connsiteY28" fmla="*/ 1034 h 9942"/>
                  <a:gd name="connsiteX29" fmla="*/ 1822 w 10000"/>
                  <a:gd name="connsiteY29" fmla="*/ 1408 h 9942"/>
                  <a:gd name="connsiteX30" fmla="*/ 1604 w 10000"/>
                  <a:gd name="connsiteY30" fmla="*/ 1408 h 9942"/>
                  <a:gd name="connsiteX31" fmla="*/ 1380 w 10000"/>
                  <a:gd name="connsiteY31" fmla="*/ 1666 h 9942"/>
                  <a:gd name="connsiteX32" fmla="*/ 1769 w 10000"/>
                  <a:gd name="connsiteY32" fmla="*/ 1781 h 9942"/>
                  <a:gd name="connsiteX33" fmla="*/ 1271 w 10000"/>
                  <a:gd name="connsiteY33" fmla="*/ 1753 h 9942"/>
                  <a:gd name="connsiteX34" fmla="*/ 1049 w 10000"/>
                  <a:gd name="connsiteY34" fmla="*/ 2097 h 9942"/>
                  <a:gd name="connsiteX35" fmla="*/ 994 w 10000"/>
                  <a:gd name="connsiteY35" fmla="*/ 2155 h 9942"/>
                  <a:gd name="connsiteX36" fmla="*/ 773 w 10000"/>
                  <a:gd name="connsiteY36" fmla="*/ 2528 h 9942"/>
                  <a:gd name="connsiteX37" fmla="*/ 1106 w 10000"/>
                  <a:gd name="connsiteY37" fmla="*/ 2614 h 9942"/>
                  <a:gd name="connsiteX38" fmla="*/ 663 w 10000"/>
                  <a:gd name="connsiteY38" fmla="*/ 2902 h 9942"/>
                  <a:gd name="connsiteX39" fmla="*/ 110 w 10000"/>
                  <a:gd name="connsiteY39" fmla="*/ 3218 h 9942"/>
                  <a:gd name="connsiteX40" fmla="*/ 0 w 10000"/>
                  <a:gd name="connsiteY40" fmla="*/ 3390 h 9942"/>
                  <a:gd name="connsiteX41" fmla="*/ 277 w 10000"/>
                  <a:gd name="connsiteY41" fmla="*/ 3764 h 9942"/>
                  <a:gd name="connsiteX42" fmla="*/ 0 w 10000"/>
                  <a:gd name="connsiteY42" fmla="*/ 4110 h 9942"/>
                  <a:gd name="connsiteX43" fmla="*/ 56 w 10000"/>
                  <a:gd name="connsiteY43" fmla="*/ 4483 h 9942"/>
                  <a:gd name="connsiteX44" fmla="*/ 222 w 10000"/>
                  <a:gd name="connsiteY44" fmla="*/ 4598 h 9942"/>
                  <a:gd name="connsiteX45" fmla="*/ 552 w 10000"/>
                  <a:gd name="connsiteY45" fmla="*/ 4568 h 9942"/>
                  <a:gd name="connsiteX46" fmla="*/ 1216 w 10000"/>
                  <a:gd name="connsiteY46" fmla="*/ 4627 h 9942"/>
                  <a:gd name="connsiteX47" fmla="*/ 1769 w 10000"/>
                  <a:gd name="connsiteY47" fmla="*/ 4512 h 9942"/>
                  <a:gd name="connsiteX48" fmla="*/ 2377 w 10000"/>
                  <a:gd name="connsiteY48" fmla="*/ 4512 h 9942"/>
                  <a:gd name="connsiteX49" fmla="*/ 2762 w 10000"/>
                  <a:gd name="connsiteY49" fmla="*/ 4395 h 9942"/>
                  <a:gd name="connsiteX50" fmla="*/ 2872 w 10000"/>
                  <a:gd name="connsiteY50" fmla="*/ 4424 h 9942"/>
                  <a:gd name="connsiteX51" fmla="*/ 2707 w 10000"/>
                  <a:gd name="connsiteY51" fmla="*/ 4483 h 9942"/>
                  <a:gd name="connsiteX52" fmla="*/ 3093 w 10000"/>
                  <a:gd name="connsiteY52" fmla="*/ 4741 h 9942"/>
                  <a:gd name="connsiteX53" fmla="*/ 3370 w 10000"/>
                  <a:gd name="connsiteY53" fmla="*/ 4683 h 9942"/>
                  <a:gd name="connsiteX54" fmla="*/ 3757 w 10000"/>
                  <a:gd name="connsiteY54" fmla="*/ 4797 h 9942"/>
                  <a:gd name="connsiteX55" fmla="*/ 4252 w 10000"/>
                  <a:gd name="connsiteY55" fmla="*/ 4769 h 9942"/>
                  <a:gd name="connsiteX56" fmla="*/ 5082 w 10000"/>
                  <a:gd name="connsiteY56" fmla="*/ 4857 h 9942"/>
                  <a:gd name="connsiteX57" fmla="*/ 5301 w 10000"/>
                  <a:gd name="connsiteY57" fmla="*/ 4915 h 9942"/>
                  <a:gd name="connsiteX58" fmla="*/ 6076 w 10000"/>
                  <a:gd name="connsiteY58" fmla="*/ 4769 h 9942"/>
                  <a:gd name="connsiteX59" fmla="*/ 6187 w 10000"/>
                  <a:gd name="connsiteY59" fmla="*/ 4857 h 9942"/>
                  <a:gd name="connsiteX60" fmla="*/ 6407 w 10000"/>
                  <a:gd name="connsiteY60" fmla="*/ 4741 h 9942"/>
                  <a:gd name="connsiteX61" fmla="*/ 6519 w 10000"/>
                  <a:gd name="connsiteY61" fmla="*/ 4886 h 9942"/>
                  <a:gd name="connsiteX62" fmla="*/ 7292 w 10000"/>
                  <a:gd name="connsiteY62" fmla="*/ 4712 h 9942"/>
                  <a:gd name="connsiteX63" fmla="*/ 7292 w 10000"/>
                  <a:gd name="connsiteY63" fmla="*/ 4540 h 9942"/>
                  <a:gd name="connsiteX64" fmla="*/ 7456 w 10000"/>
                  <a:gd name="connsiteY64" fmla="*/ 4512 h 9942"/>
                  <a:gd name="connsiteX65" fmla="*/ 7624 w 10000"/>
                  <a:gd name="connsiteY65" fmla="*/ 4568 h 9942"/>
                  <a:gd name="connsiteX66" fmla="*/ 8176 w 10000"/>
                  <a:gd name="connsiteY66" fmla="*/ 4454 h 9942"/>
                  <a:gd name="connsiteX67" fmla="*/ 8287 w 10000"/>
                  <a:gd name="connsiteY67" fmla="*/ 4483 h 9942"/>
                  <a:gd name="connsiteX68" fmla="*/ 8563 w 10000"/>
                  <a:gd name="connsiteY68" fmla="*/ 4999 h 9942"/>
                  <a:gd name="connsiteX69" fmla="*/ 8728 w 10000"/>
                  <a:gd name="connsiteY69" fmla="*/ 5057 h 9942"/>
                  <a:gd name="connsiteX70" fmla="*/ 9116 w 10000"/>
                  <a:gd name="connsiteY70" fmla="*/ 5057 h 9942"/>
                  <a:gd name="connsiteX71" fmla="*/ 9281 w 10000"/>
                  <a:gd name="connsiteY71" fmla="*/ 5287 h 9942"/>
                  <a:gd name="connsiteX72" fmla="*/ 9336 w 10000"/>
                  <a:gd name="connsiteY72" fmla="*/ 5460 h 9942"/>
                  <a:gd name="connsiteX73" fmla="*/ 10000 w 10000"/>
                  <a:gd name="connsiteY73" fmla="*/ 6148 h 9942"/>
                  <a:gd name="connsiteX74" fmla="*/ 9724 w 10000"/>
                  <a:gd name="connsiteY74" fmla="*/ 6033 h 9942"/>
                  <a:gd name="connsiteX75" fmla="*/ 8949 w 10000"/>
                  <a:gd name="connsiteY75" fmla="*/ 6148 h 9942"/>
                  <a:gd name="connsiteX76" fmla="*/ 8563 w 10000"/>
                  <a:gd name="connsiteY76" fmla="*/ 5804 h 9942"/>
                  <a:gd name="connsiteX77" fmla="*/ 8287 w 10000"/>
                  <a:gd name="connsiteY77" fmla="*/ 5832 h 9942"/>
                  <a:gd name="connsiteX78" fmla="*/ 8506 w 10000"/>
                  <a:gd name="connsiteY78" fmla="*/ 6063 h 9942"/>
                  <a:gd name="connsiteX79" fmla="*/ 8563 w 10000"/>
                  <a:gd name="connsiteY79" fmla="*/ 6235 h 9942"/>
                  <a:gd name="connsiteX80" fmla="*/ 8009 w 10000"/>
                  <a:gd name="connsiteY80" fmla="*/ 6551 h 9942"/>
                  <a:gd name="connsiteX81" fmla="*/ 7901 w 10000"/>
                  <a:gd name="connsiteY81" fmla="*/ 6724 h 9942"/>
                  <a:gd name="connsiteX82" fmla="*/ 7845 w 10000"/>
                  <a:gd name="connsiteY82" fmla="*/ 6866 h 9942"/>
                  <a:gd name="connsiteX83" fmla="*/ 7789 w 10000"/>
                  <a:gd name="connsiteY83" fmla="*/ 6924 h 9942"/>
                  <a:gd name="connsiteX84" fmla="*/ 7678 w 10000"/>
                  <a:gd name="connsiteY84" fmla="*/ 7040 h 9942"/>
                  <a:gd name="connsiteX85" fmla="*/ 7347 w 10000"/>
                  <a:gd name="connsiteY85" fmla="*/ 7126 h 9942"/>
                  <a:gd name="connsiteX86" fmla="*/ 7456 w 10000"/>
                  <a:gd name="connsiteY86" fmla="*/ 7327 h 9942"/>
                  <a:gd name="connsiteX87" fmla="*/ 7402 w 10000"/>
                  <a:gd name="connsiteY87" fmla="*/ 7384 h 9942"/>
                  <a:gd name="connsiteX88" fmla="*/ 6961 w 10000"/>
                  <a:gd name="connsiteY88" fmla="*/ 7557 h 9942"/>
                  <a:gd name="connsiteX89" fmla="*/ 6519 w 10000"/>
                  <a:gd name="connsiteY89" fmla="*/ 7529 h 9942"/>
                  <a:gd name="connsiteX90" fmla="*/ 6906 w 10000"/>
                  <a:gd name="connsiteY90" fmla="*/ 7643 h 9942"/>
                  <a:gd name="connsiteX91" fmla="*/ 6906 w 10000"/>
                  <a:gd name="connsiteY91" fmla="*/ 7987 h 9942"/>
                  <a:gd name="connsiteX92" fmla="*/ 6407 w 10000"/>
                  <a:gd name="connsiteY92" fmla="*/ 8075 h 9942"/>
                  <a:gd name="connsiteX93" fmla="*/ 6298 w 10000"/>
                  <a:gd name="connsiteY93" fmla="*/ 7931 h 9942"/>
                  <a:gd name="connsiteX94" fmla="*/ 6241 w 10000"/>
                  <a:gd name="connsiteY94" fmla="*/ 7817 h 9942"/>
                  <a:gd name="connsiteX95" fmla="*/ 5747 w 10000"/>
                  <a:gd name="connsiteY95" fmla="*/ 7901 h 9942"/>
                  <a:gd name="connsiteX96" fmla="*/ 5967 w 10000"/>
                  <a:gd name="connsiteY96" fmla="*/ 8017 h 9942"/>
                  <a:gd name="connsiteX97" fmla="*/ 6131 w 10000"/>
                  <a:gd name="connsiteY97" fmla="*/ 8132 h 9942"/>
                  <a:gd name="connsiteX98" fmla="*/ 6353 w 10000"/>
                  <a:gd name="connsiteY98" fmla="*/ 8419 h 9942"/>
                  <a:gd name="connsiteX99" fmla="*/ 6628 w 10000"/>
                  <a:gd name="connsiteY99" fmla="*/ 8362 h 9942"/>
                  <a:gd name="connsiteX100" fmla="*/ 6850 w 10000"/>
                  <a:gd name="connsiteY100" fmla="*/ 8591 h 9942"/>
                  <a:gd name="connsiteX101" fmla="*/ 7014 w 10000"/>
                  <a:gd name="connsiteY101" fmla="*/ 8648 h 9942"/>
                  <a:gd name="connsiteX102" fmla="*/ 7402 w 10000"/>
                  <a:gd name="connsiteY102" fmla="*/ 8619 h 9942"/>
                  <a:gd name="connsiteX103" fmla="*/ 7568 w 10000"/>
                  <a:gd name="connsiteY103" fmla="*/ 8764 h 9942"/>
                  <a:gd name="connsiteX104" fmla="*/ 7735 w 10000"/>
                  <a:gd name="connsiteY104" fmla="*/ 8907 h 9942"/>
                  <a:gd name="connsiteX105" fmla="*/ 8506 w 10000"/>
                  <a:gd name="connsiteY105" fmla="*/ 8706 h 9942"/>
                  <a:gd name="connsiteX106" fmla="*/ 8506 w 10000"/>
                  <a:gd name="connsiteY106" fmla="*/ 8619 h 9942"/>
                  <a:gd name="connsiteX107" fmla="*/ 8287 w 10000"/>
                  <a:gd name="connsiteY107" fmla="*/ 8448 h 9942"/>
                  <a:gd name="connsiteX108" fmla="*/ 8563 w 10000"/>
                  <a:gd name="connsiteY108" fmla="*/ 8276 h 9942"/>
                  <a:gd name="connsiteX109" fmla="*/ 8396 w 10000"/>
                  <a:gd name="connsiteY109" fmla="*/ 8075 h 9942"/>
                  <a:gd name="connsiteX110" fmla="*/ 8563 w 10000"/>
                  <a:gd name="connsiteY110" fmla="*/ 7987 h 9942"/>
                  <a:gd name="connsiteX111" fmla="*/ 8784 w 10000"/>
                  <a:gd name="connsiteY111" fmla="*/ 8188 h 9942"/>
                  <a:gd name="connsiteX112" fmla="*/ 8675 w 10000"/>
                  <a:gd name="connsiteY112" fmla="*/ 8304 h 9942"/>
                  <a:gd name="connsiteX113" fmla="*/ 9170 w 10000"/>
                  <a:gd name="connsiteY113" fmla="*/ 8362 h 9942"/>
                  <a:gd name="connsiteX114" fmla="*/ 9390 w 10000"/>
                  <a:gd name="connsiteY114" fmla="*/ 8448 h 9942"/>
                  <a:gd name="connsiteX115" fmla="*/ 9612 w 10000"/>
                  <a:gd name="connsiteY115" fmla="*/ 8678 h 9942"/>
                  <a:gd name="connsiteX116" fmla="*/ 9281 w 10000"/>
                  <a:gd name="connsiteY116" fmla="*/ 8879 h 9942"/>
                  <a:gd name="connsiteX117" fmla="*/ 8728 w 10000"/>
                  <a:gd name="connsiteY117" fmla="*/ 9021 h 9942"/>
                  <a:gd name="connsiteX118" fmla="*/ 8618 w 10000"/>
                  <a:gd name="connsiteY118" fmla="*/ 9195 h 9942"/>
                  <a:gd name="connsiteX119" fmla="*/ 8287 w 10000"/>
                  <a:gd name="connsiteY119" fmla="*/ 9281 h 9942"/>
                  <a:gd name="connsiteX120" fmla="*/ 8450 w 10000"/>
                  <a:gd name="connsiteY120" fmla="*/ 9452 h 9942"/>
                  <a:gd name="connsiteX121" fmla="*/ 8784 w 10000"/>
                  <a:gd name="connsiteY121" fmla="*/ 9452 h 9942"/>
                  <a:gd name="connsiteX122" fmla="*/ 8836 w 10000"/>
                  <a:gd name="connsiteY122" fmla="*/ 9452 h 9942"/>
                  <a:gd name="connsiteX123" fmla="*/ 9060 w 10000"/>
                  <a:gd name="connsiteY123" fmla="*/ 9768 h 9942"/>
                  <a:gd name="connsiteX124" fmla="*/ 9170 w 10000"/>
                  <a:gd name="connsiteY124" fmla="*/ 9452 h 9942"/>
                  <a:gd name="connsiteX125" fmla="*/ 9447 w 10000"/>
                  <a:gd name="connsiteY125" fmla="*/ 9396 h 9942"/>
                  <a:gd name="connsiteX126" fmla="*/ 9724 w 10000"/>
                  <a:gd name="connsiteY126" fmla="*/ 9482 h 9942"/>
                  <a:gd name="connsiteX127" fmla="*/ 9724 w 10000"/>
                  <a:gd name="connsiteY127" fmla="*/ 9511 h 9942"/>
                  <a:gd name="connsiteX128" fmla="*/ 9612 w 10000"/>
                  <a:gd name="connsiteY128" fmla="*/ 9540 h 9942"/>
                  <a:gd name="connsiteX129" fmla="*/ 9502 w 10000"/>
                  <a:gd name="connsiteY129" fmla="*/ 9570 h 9942"/>
                  <a:gd name="connsiteX130" fmla="*/ 9447 w 10000"/>
                  <a:gd name="connsiteY130" fmla="*/ 9797 h 9942"/>
                  <a:gd name="connsiteX131" fmla="*/ 9390 w 10000"/>
                  <a:gd name="connsiteY131" fmla="*/ 9942 h 9942"/>
                  <a:gd name="connsiteX0" fmla="*/ 8563 w 10000"/>
                  <a:gd name="connsiteY0" fmla="*/ 4305 h 9854"/>
                  <a:gd name="connsiteX1" fmla="*/ 8120 w 10000"/>
                  <a:gd name="connsiteY1" fmla="*/ 4305 h 9854"/>
                  <a:gd name="connsiteX2" fmla="*/ 7678 w 10000"/>
                  <a:gd name="connsiteY2" fmla="*/ 4421 h 9854"/>
                  <a:gd name="connsiteX3" fmla="*/ 7181 w 10000"/>
                  <a:gd name="connsiteY3" fmla="*/ 4392 h 9854"/>
                  <a:gd name="connsiteX4" fmla="*/ 7181 w 10000"/>
                  <a:gd name="connsiteY4" fmla="*/ 3844 h 9854"/>
                  <a:gd name="connsiteX5" fmla="*/ 7456 w 10000"/>
                  <a:gd name="connsiteY5" fmla="*/ 3815 h 9854"/>
                  <a:gd name="connsiteX6" fmla="*/ 7292 w 10000"/>
                  <a:gd name="connsiteY6" fmla="*/ 3670 h 9854"/>
                  <a:gd name="connsiteX7" fmla="*/ 7292 w 10000"/>
                  <a:gd name="connsiteY7" fmla="*/ 3440 h 9854"/>
                  <a:gd name="connsiteX8" fmla="*/ 7347 w 10000"/>
                  <a:gd name="connsiteY8" fmla="*/ 3296 h 9854"/>
                  <a:gd name="connsiteX9" fmla="*/ 6796 w 10000"/>
                  <a:gd name="connsiteY9" fmla="*/ 3064 h 9854"/>
                  <a:gd name="connsiteX10" fmla="*/ 6241 w 10000"/>
                  <a:gd name="connsiteY10" fmla="*/ 2804 h 9854"/>
                  <a:gd name="connsiteX11" fmla="*/ 5967 w 10000"/>
                  <a:gd name="connsiteY11" fmla="*/ 2629 h 9854"/>
                  <a:gd name="connsiteX12" fmla="*/ 5579 w 10000"/>
                  <a:gd name="connsiteY12" fmla="*/ 2573 h 9854"/>
                  <a:gd name="connsiteX13" fmla="*/ 5139 w 10000"/>
                  <a:gd name="connsiteY13" fmla="*/ 2601 h 9854"/>
                  <a:gd name="connsiteX14" fmla="*/ 4695 w 10000"/>
                  <a:gd name="connsiteY14" fmla="*/ 2515 h 9854"/>
                  <a:gd name="connsiteX15" fmla="*/ 4143 w 10000"/>
                  <a:gd name="connsiteY15" fmla="*/ 1820 h 9854"/>
                  <a:gd name="connsiteX16" fmla="*/ 3978 w 10000"/>
                  <a:gd name="connsiteY16" fmla="*/ 1648 h 9854"/>
                  <a:gd name="connsiteX17" fmla="*/ 3811 w 10000"/>
                  <a:gd name="connsiteY17" fmla="*/ 1243 h 9854"/>
                  <a:gd name="connsiteX18" fmla="*/ 3591 w 10000"/>
                  <a:gd name="connsiteY18" fmla="*/ 866 h 9854"/>
                  <a:gd name="connsiteX19" fmla="*/ 2928 w 10000"/>
                  <a:gd name="connsiteY19" fmla="*/ 607 h 9854"/>
                  <a:gd name="connsiteX20" fmla="*/ 2539 w 10000"/>
                  <a:gd name="connsiteY20" fmla="*/ 57 h 9854"/>
                  <a:gd name="connsiteX21" fmla="*/ 2043 w 10000"/>
                  <a:gd name="connsiteY21" fmla="*/ 57 h 9854"/>
                  <a:gd name="connsiteX22" fmla="*/ 1822 w 10000"/>
                  <a:gd name="connsiteY22" fmla="*/ 173 h 9854"/>
                  <a:gd name="connsiteX23" fmla="*/ 1769 w 10000"/>
                  <a:gd name="connsiteY23" fmla="*/ 0 h 9854"/>
                  <a:gd name="connsiteX24" fmla="*/ 1049 w 10000"/>
                  <a:gd name="connsiteY24" fmla="*/ 115 h 9854"/>
                  <a:gd name="connsiteX25" fmla="*/ 1822 w 10000"/>
                  <a:gd name="connsiteY25" fmla="*/ 232 h 9854"/>
                  <a:gd name="connsiteX26" fmla="*/ 1769 w 10000"/>
                  <a:gd name="connsiteY26" fmla="*/ 491 h 9854"/>
                  <a:gd name="connsiteX27" fmla="*/ 1933 w 10000"/>
                  <a:gd name="connsiteY27" fmla="*/ 838 h 9854"/>
                  <a:gd name="connsiteX28" fmla="*/ 2099 w 10000"/>
                  <a:gd name="connsiteY28" fmla="*/ 1040 h 9854"/>
                  <a:gd name="connsiteX29" fmla="*/ 1822 w 10000"/>
                  <a:gd name="connsiteY29" fmla="*/ 1416 h 9854"/>
                  <a:gd name="connsiteX30" fmla="*/ 1604 w 10000"/>
                  <a:gd name="connsiteY30" fmla="*/ 1416 h 9854"/>
                  <a:gd name="connsiteX31" fmla="*/ 1380 w 10000"/>
                  <a:gd name="connsiteY31" fmla="*/ 1676 h 9854"/>
                  <a:gd name="connsiteX32" fmla="*/ 1769 w 10000"/>
                  <a:gd name="connsiteY32" fmla="*/ 1791 h 9854"/>
                  <a:gd name="connsiteX33" fmla="*/ 1271 w 10000"/>
                  <a:gd name="connsiteY33" fmla="*/ 1763 h 9854"/>
                  <a:gd name="connsiteX34" fmla="*/ 1049 w 10000"/>
                  <a:gd name="connsiteY34" fmla="*/ 2109 h 9854"/>
                  <a:gd name="connsiteX35" fmla="*/ 994 w 10000"/>
                  <a:gd name="connsiteY35" fmla="*/ 2168 h 9854"/>
                  <a:gd name="connsiteX36" fmla="*/ 773 w 10000"/>
                  <a:gd name="connsiteY36" fmla="*/ 2543 h 9854"/>
                  <a:gd name="connsiteX37" fmla="*/ 1106 w 10000"/>
                  <a:gd name="connsiteY37" fmla="*/ 2629 h 9854"/>
                  <a:gd name="connsiteX38" fmla="*/ 663 w 10000"/>
                  <a:gd name="connsiteY38" fmla="*/ 2919 h 9854"/>
                  <a:gd name="connsiteX39" fmla="*/ 110 w 10000"/>
                  <a:gd name="connsiteY39" fmla="*/ 3237 h 9854"/>
                  <a:gd name="connsiteX40" fmla="*/ 0 w 10000"/>
                  <a:gd name="connsiteY40" fmla="*/ 3410 h 9854"/>
                  <a:gd name="connsiteX41" fmla="*/ 277 w 10000"/>
                  <a:gd name="connsiteY41" fmla="*/ 3786 h 9854"/>
                  <a:gd name="connsiteX42" fmla="*/ 0 w 10000"/>
                  <a:gd name="connsiteY42" fmla="*/ 4134 h 9854"/>
                  <a:gd name="connsiteX43" fmla="*/ 56 w 10000"/>
                  <a:gd name="connsiteY43" fmla="*/ 4509 h 9854"/>
                  <a:gd name="connsiteX44" fmla="*/ 222 w 10000"/>
                  <a:gd name="connsiteY44" fmla="*/ 4625 h 9854"/>
                  <a:gd name="connsiteX45" fmla="*/ 552 w 10000"/>
                  <a:gd name="connsiteY45" fmla="*/ 4595 h 9854"/>
                  <a:gd name="connsiteX46" fmla="*/ 1216 w 10000"/>
                  <a:gd name="connsiteY46" fmla="*/ 4654 h 9854"/>
                  <a:gd name="connsiteX47" fmla="*/ 1769 w 10000"/>
                  <a:gd name="connsiteY47" fmla="*/ 4538 h 9854"/>
                  <a:gd name="connsiteX48" fmla="*/ 2377 w 10000"/>
                  <a:gd name="connsiteY48" fmla="*/ 4538 h 9854"/>
                  <a:gd name="connsiteX49" fmla="*/ 2762 w 10000"/>
                  <a:gd name="connsiteY49" fmla="*/ 4421 h 9854"/>
                  <a:gd name="connsiteX50" fmla="*/ 2872 w 10000"/>
                  <a:gd name="connsiteY50" fmla="*/ 4450 h 9854"/>
                  <a:gd name="connsiteX51" fmla="*/ 2707 w 10000"/>
                  <a:gd name="connsiteY51" fmla="*/ 4509 h 9854"/>
                  <a:gd name="connsiteX52" fmla="*/ 3093 w 10000"/>
                  <a:gd name="connsiteY52" fmla="*/ 4769 h 9854"/>
                  <a:gd name="connsiteX53" fmla="*/ 3370 w 10000"/>
                  <a:gd name="connsiteY53" fmla="*/ 4710 h 9854"/>
                  <a:gd name="connsiteX54" fmla="*/ 3757 w 10000"/>
                  <a:gd name="connsiteY54" fmla="*/ 4825 h 9854"/>
                  <a:gd name="connsiteX55" fmla="*/ 4252 w 10000"/>
                  <a:gd name="connsiteY55" fmla="*/ 4797 h 9854"/>
                  <a:gd name="connsiteX56" fmla="*/ 5082 w 10000"/>
                  <a:gd name="connsiteY56" fmla="*/ 4885 h 9854"/>
                  <a:gd name="connsiteX57" fmla="*/ 5301 w 10000"/>
                  <a:gd name="connsiteY57" fmla="*/ 4944 h 9854"/>
                  <a:gd name="connsiteX58" fmla="*/ 6076 w 10000"/>
                  <a:gd name="connsiteY58" fmla="*/ 4797 h 9854"/>
                  <a:gd name="connsiteX59" fmla="*/ 6187 w 10000"/>
                  <a:gd name="connsiteY59" fmla="*/ 4885 h 9854"/>
                  <a:gd name="connsiteX60" fmla="*/ 6407 w 10000"/>
                  <a:gd name="connsiteY60" fmla="*/ 4769 h 9854"/>
                  <a:gd name="connsiteX61" fmla="*/ 6519 w 10000"/>
                  <a:gd name="connsiteY61" fmla="*/ 4915 h 9854"/>
                  <a:gd name="connsiteX62" fmla="*/ 7292 w 10000"/>
                  <a:gd name="connsiteY62" fmla="*/ 4739 h 9854"/>
                  <a:gd name="connsiteX63" fmla="*/ 7292 w 10000"/>
                  <a:gd name="connsiteY63" fmla="*/ 4566 h 9854"/>
                  <a:gd name="connsiteX64" fmla="*/ 7456 w 10000"/>
                  <a:gd name="connsiteY64" fmla="*/ 4538 h 9854"/>
                  <a:gd name="connsiteX65" fmla="*/ 7624 w 10000"/>
                  <a:gd name="connsiteY65" fmla="*/ 4595 h 9854"/>
                  <a:gd name="connsiteX66" fmla="*/ 8176 w 10000"/>
                  <a:gd name="connsiteY66" fmla="*/ 4480 h 9854"/>
                  <a:gd name="connsiteX67" fmla="*/ 8287 w 10000"/>
                  <a:gd name="connsiteY67" fmla="*/ 4509 h 9854"/>
                  <a:gd name="connsiteX68" fmla="*/ 8563 w 10000"/>
                  <a:gd name="connsiteY68" fmla="*/ 5028 h 9854"/>
                  <a:gd name="connsiteX69" fmla="*/ 8728 w 10000"/>
                  <a:gd name="connsiteY69" fmla="*/ 5087 h 9854"/>
                  <a:gd name="connsiteX70" fmla="*/ 9116 w 10000"/>
                  <a:gd name="connsiteY70" fmla="*/ 5087 h 9854"/>
                  <a:gd name="connsiteX71" fmla="*/ 9281 w 10000"/>
                  <a:gd name="connsiteY71" fmla="*/ 5318 h 9854"/>
                  <a:gd name="connsiteX72" fmla="*/ 9336 w 10000"/>
                  <a:gd name="connsiteY72" fmla="*/ 5492 h 9854"/>
                  <a:gd name="connsiteX73" fmla="*/ 10000 w 10000"/>
                  <a:gd name="connsiteY73" fmla="*/ 6184 h 9854"/>
                  <a:gd name="connsiteX74" fmla="*/ 9724 w 10000"/>
                  <a:gd name="connsiteY74" fmla="*/ 6068 h 9854"/>
                  <a:gd name="connsiteX75" fmla="*/ 8949 w 10000"/>
                  <a:gd name="connsiteY75" fmla="*/ 6184 h 9854"/>
                  <a:gd name="connsiteX76" fmla="*/ 8563 w 10000"/>
                  <a:gd name="connsiteY76" fmla="*/ 5838 h 9854"/>
                  <a:gd name="connsiteX77" fmla="*/ 8287 w 10000"/>
                  <a:gd name="connsiteY77" fmla="*/ 5866 h 9854"/>
                  <a:gd name="connsiteX78" fmla="*/ 8506 w 10000"/>
                  <a:gd name="connsiteY78" fmla="*/ 6098 h 9854"/>
                  <a:gd name="connsiteX79" fmla="*/ 8563 w 10000"/>
                  <a:gd name="connsiteY79" fmla="*/ 6271 h 9854"/>
                  <a:gd name="connsiteX80" fmla="*/ 8009 w 10000"/>
                  <a:gd name="connsiteY80" fmla="*/ 6589 h 9854"/>
                  <a:gd name="connsiteX81" fmla="*/ 7901 w 10000"/>
                  <a:gd name="connsiteY81" fmla="*/ 6763 h 9854"/>
                  <a:gd name="connsiteX82" fmla="*/ 7845 w 10000"/>
                  <a:gd name="connsiteY82" fmla="*/ 6906 h 9854"/>
                  <a:gd name="connsiteX83" fmla="*/ 7789 w 10000"/>
                  <a:gd name="connsiteY83" fmla="*/ 6964 h 9854"/>
                  <a:gd name="connsiteX84" fmla="*/ 7678 w 10000"/>
                  <a:gd name="connsiteY84" fmla="*/ 7081 h 9854"/>
                  <a:gd name="connsiteX85" fmla="*/ 7347 w 10000"/>
                  <a:gd name="connsiteY85" fmla="*/ 7168 h 9854"/>
                  <a:gd name="connsiteX86" fmla="*/ 7456 w 10000"/>
                  <a:gd name="connsiteY86" fmla="*/ 7370 h 9854"/>
                  <a:gd name="connsiteX87" fmla="*/ 7402 w 10000"/>
                  <a:gd name="connsiteY87" fmla="*/ 7427 h 9854"/>
                  <a:gd name="connsiteX88" fmla="*/ 6961 w 10000"/>
                  <a:gd name="connsiteY88" fmla="*/ 7601 h 9854"/>
                  <a:gd name="connsiteX89" fmla="*/ 6519 w 10000"/>
                  <a:gd name="connsiteY89" fmla="*/ 7573 h 9854"/>
                  <a:gd name="connsiteX90" fmla="*/ 6906 w 10000"/>
                  <a:gd name="connsiteY90" fmla="*/ 7688 h 9854"/>
                  <a:gd name="connsiteX91" fmla="*/ 6906 w 10000"/>
                  <a:gd name="connsiteY91" fmla="*/ 8034 h 9854"/>
                  <a:gd name="connsiteX92" fmla="*/ 6407 w 10000"/>
                  <a:gd name="connsiteY92" fmla="*/ 8122 h 9854"/>
                  <a:gd name="connsiteX93" fmla="*/ 6298 w 10000"/>
                  <a:gd name="connsiteY93" fmla="*/ 7977 h 9854"/>
                  <a:gd name="connsiteX94" fmla="*/ 6241 w 10000"/>
                  <a:gd name="connsiteY94" fmla="*/ 7863 h 9854"/>
                  <a:gd name="connsiteX95" fmla="*/ 5747 w 10000"/>
                  <a:gd name="connsiteY95" fmla="*/ 7947 h 9854"/>
                  <a:gd name="connsiteX96" fmla="*/ 5967 w 10000"/>
                  <a:gd name="connsiteY96" fmla="*/ 8064 h 9854"/>
                  <a:gd name="connsiteX97" fmla="*/ 6131 w 10000"/>
                  <a:gd name="connsiteY97" fmla="*/ 8179 h 9854"/>
                  <a:gd name="connsiteX98" fmla="*/ 6353 w 10000"/>
                  <a:gd name="connsiteY98" fmla="*/ 8468 h 9854"/>
                  <a:gd name="connsiteX99" fmla="*/ 6628 w 10000"/>
                  <a:gd name="connsiteY99" fmla="*/ 8411 h 9854"/>
                  <a:gd name="connsiteX100" fmla="*/ 6850 w 10000"/>
                  <a:gd name="connsiteY100" fmla="*/ 8641 h 9854"/>
                  <a:gd name="connsiteX101" fmla="*/ 7014 w 10000"/>
                  <a:gd name="connsiteY101" fmla="*/ 8698 h 9854"/>
                  <a:gd name="connsiteX102" fmla="*/ 7402 w 10000"/>
                  <a:gd name="connsiteY102" fmla="*/ 8669 h 9854"/>
                  <a:gd name="connsiteX103" fmla="*/ 7568 w 10000"/>
                  <a:gd name="connsiteY103" fmla="*/ 8815 h 9854"/>
                  <a:gd name="connsiteX104" fmla="*/ 7735 w 10000"/>
                  <a:gd name="connsiteY104" fmla="*/ 8959 h 9854"/>
                  <a:gd name="connsiteX105" fmla="*/ 8506 w 10000"/>
                  <a:gd name="connsiteY105" fmla="*/ 8757 h 9854"/>
                  <a:gd name="connsiteX106" fmla="*/ 8506 w 10000"/>
                  <a:gd name="connsiteY106" fmla="*/ 8669 h 9854"/>
                  <a:gd name="connsiteX107" fmla="*/ 8287 w 10000"/>
                  <a:gd name="connsiteY107" fmla="*/ 8497 h 9854"/>
                  <a:gd name="connsiteX108" fmla="*/ 8563 w 10000"/>
                  <a:gd name="connsiteY108" fmla="*/ 8324 h 9854"/>
                  <a:gd name="connsiteX109" fmla="*/ 8396 w 10000"/>
                  <a:gd name="connsiteY109" fmla="*/ 8122 h 9854"/>
                  <a:gd name="connsiteX110" fmla="*/ 8563 w 10000"/>
                  <a:gd name="connsiteY110" fmla="*/ 8034 h 9854"/>
                  <a:gd name="connsiteX111" fmla="*/ 8784 w 10000"/>
                  <a:gd name="connsiteY111" fmla="*/ 8236 h 9854"/>
                  <a:gd name="connsiteX112" fmla="*/ 8675 w 10000"/>
                  <a:gd name="connsiteY112" fmla="*/ 8352 h 9854"/>
                  <a:gd name="connsiteX113" fmla="*/ 9170 w 10000"/>
                  <a:gd name="connsiteY113" fmla="*/ 8411 h 9854"/>
                  <a:gd name="connsiteX114" fmla="*/ 9390 w 10000"/>
                  <a:gd name="connsiteY114" fmla="*/ 8497 h 9854"/>
                  <a:gd name="connsiteX115" fmla="*/ 9612 w 10000"/>
                  <a:gd name="connsiteY115" fmla="*/ 8729 h 9854"/>
                  <a:gd name="connsiteX116" fmla="*/ 9281 w 10000"/>
                  <a:gd name="connsiteY116" fmla="*/ 8931 h 9854"/>
                  <a:gd name="connsiteX117" fmla="*/ 8728 w 10000"/>
                  <a:gd name="connsiteY117" fmla="*/ 9074 h 9854"/>
                  <a:gd name="connsiteX118" fmla="*/ 8618 w 10000"/>
                  <a:gd name="connsiteY118" fmla="*/ 9249 h 9854"/>
                  <a:gd name="connsiteX119" fmla="*/ 8287 w 10000"/>
                  <a:gd name="connsiteY119" fmla="*/ 9335 h 9854"/>
                  <a:gd name="connsiteX120" fmla="*/ 8450 w 10000"/>
                  <a:gd name="connsiteY120" fmla="*/ 9507 h 9854"/>
                  <a:gd name="connsiteX121" fmla="*/ 8784 w 10000"/>
                  <a:gd name="connsiteY121" fmla="*/ 9507 h 9854"/>
                  <a:gd name="connsiteX122" fmla="*/ 8836 w 10000"/>
                  <a:gd name="connsiteY122" fmla="*/ 9507 h 9854"/>
                  <a:gd name="connsiteX123" fmla="*/ 9060 w 10000"/>
                  <a:gd name="connsiteY123" fmla="*/ 9825 h 9854"/>
                  <a:gd name="connsiteX124" fmla="*/ 9170 w 10000"/>
                  <a:gd name="connsiteY124" fmla="*/ 9507 h 9854"/>
                  <a:gd name="connsiteX125" fmla="*/ 9447 w 10000"/>
                  <a:gd name="connsiteY125" fmla="*/ 9451 h 9854"/>
                  <a:gd name="connsiteX126" fmla="*/ 9724 w 10000"/>
                  <a:gd name="connsiteY126" fmla="*/ 9537 h 9854"/>
                  <a:gd name="connsiteX127" fmla="*/ 9724 w 10000"/>
                  <a:gd name="connsiteY127" fmla="*/ 9566 h 9854"/>
                  <a:gd name="connsiteX128" fmla="*/ 9612 w 10000"/>
                  <a:gd name="connsiteY128" fmla="*/ 9596 h 9854"/>
                  <a:gd name="connsiteX129" fmla="*/ 9502 w 10000"/>
                  <a:gd name="connsiteY129" fmla="*/ 9626 h 9854"/>
                  <a:gd name="connsiteX130" fmla="*/ 9447 w 10000"/>
                  <a:gd name="connsiteY130" fmla="*/ 9854 h 9854"/>
                  <a:gd name="connsiteX0" fmla="*/ 8563 w 10000"/>
                  <a:gd name="connsiteY0" fmla="*/ 4369 h 10000"/>
                  <a:gd name="connsiteX1" fmla="*/ 8120 w 10000"/>
                  <a:gd name="connsiteY1" fmla="*/ 4369 h 10000"/>
                  <a:gd name="connsiteX2" fmla="*/ 7678 w 10000"/>
                  <a:gd name="connsiteY2" fmla="*/ 4487 h 10000"/>
                  <a:gd name="connsiteX3" fmla="*/ 7181 w 10000"/>
                  <a:gd name="connsiteY3" fmla="*/ 4457 h 10000"/>
                  <a:gd name="connsiteX4" fmla="*/ 7181 w 10000"/>
                  <a:gd name="connsiteY4" fmla="*/ 3901 h 10000"/>
                  <a:gd name="connsiteX5" fmla="*/ 7456 w 10000"/>
                  <a:gd name="connsiteY5" fmla="*/ 3872 h 10000"/>
                  <a:gd name="connsiteX6" fmla="*/ 7292 w 10000"/>
                  <a:gd name="connsiteY6" fmla="*/ 3724 h 10000"/>
                  <a:gd name="connsiteX7" fmla="*/ 7292 w 10000"/>
                  <a:gd name="connsiteY7" fmla="*/ 3491 h 10000"/>
                  <a:gd name="connsiteX8" fmla="*/ 7347 w 10000"/>
                  <a:gd name="connsiteY8" fmla="*/ 3345 h 10000"/>
                  <a:gd name="connsiteX9" fmla="*/ 6796 w 10000"/>
                  <a:gd name="connsiteY9" fmla="*/ 3109 h 10000"/>
                  <a:gd name="connsiteX10" fmla="*/ 6241 w 10000"/>
                  <a:gd name="connsiteY10" fmla="*/ 2846 h 10000"/>
                  <a:gd name="connsiteX11" fmla="*/ 5967 w 10000"/>
                  <a:gd name="connsiteY11" fmla="*/ 2668 h 10000"/>
                  <a:gd name="connsiteX12" fmla="*/ 5579 w 10000"/>
                  <a:gd name="connsiteY12" fmla="*/ 2611 h 10000"/>
                  <a:gd name="connsiteX13" fmla="*/ 5139 w 10000"/>
                  <a:gd name="connsiteY13" fmla="*/ 2640 h 10000"/>
                  <a:gd name="connsiteX14" fmla="*/ 4695 w 10000"/>
                  <a:gd name="connsiteY14" fmla="*/ 2552 h 10000"/>
                  <a:gd name="connsiteX15" fmla="*/ 4143 w 10000"/>
                  <a:gd name="connsiteY15" fmla="*/ 1847 h 10000"/>
                  <a:gd name="connsiteX16" fmla="*/ 3978 w 10000"/>
                  <a:gd name="connsiteY16" fmla="*/ 1672 h 10000"/>
                  <a:gd name="connsiteX17" fmla="*/ 3811 w 10000"/>
                  <a:gd name="connsiteY17" fmla="*/ 1261 h 10000"/>
                  <a:gd name="connsiteX18" fmla="*/ 3591 w 10000"/>
                  <a:gd name="connsiteY18" fmla="*/ 879 h 10000"/>
                  <a:gd name="connsiteX19" fmla="*/ 2928 w 10000"/>
                  <a:gd name="connsiteY19" fmla="*/ 616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6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5 h 10000"/>
                  <a:gd name="connsiteX26" fmla="*/ 1769 w 10000"/>
                  <a:gd name="connsiteY26" fmla="*/ 498 h 10000"/>
                  <a:gd name="connsiteX27" fmla="*/ 1933 w 10000"/>
                  <a:gd name="connsiteY27" fmla="*/ 850 h 10000"/>
                  <a:gd name="connsiteX28" fmla="*/ 2099 w 10000"/>
                  <a:gd name="connsiteY28" fmla="*/ 1055 h 10000"/>
                  <a:gd name="connsiteX29" fmla="*/ 1822 w 10000"/>
                  <a:gd name="connsiteY29" fmla="*/ 1437 h 10000"/>
                  <a:gd name="connsiteX30" fmla="*/ 1604 w 10000"/>
                  <a:gd name="connsiteY30" fmla="*/ 1437 h 10000"/>
                  <a:gd name="connsiteX31" fmla="*/ 1380 w 10000"/>
                  <a:gd name="connsiteY31" fmla="*/ 1701 h 10000"/>
                  <a:gd name="connsiteX32" fmla="*/ 1769 w 10000"/>
                  <a:gd name="connsiteY32" fmla="*/ 1818 h 10000"/>
                  <a:gd name="connsiteX33" fmla="*/ 1271 w 10000"/>
                  <a:gd name="connsiteY33" fmla="*/ 1789 h 10000"/>
                  <a:gd name="connsiteX34" fmla="*/ 1049 w 10000"/>
                  <a:gd name="connsiteY34" fmla="*/ 2140 h 10000"/>
                  <a:gd name="connsiteX35" fmla="*/ 994 w 10000"/>
                  <a:gd name="connsiteY35" fmla="*/ 2200 h 10000"/>
                  <a:gd name="connsiteX36" fmla="*/ 773 w 10000"/>
                  <a:gd name="connsiteY36" fmla="*/ 2581 h 10000"/>
                  <a:gd name="connsiteX37" fmla="*/ 1106 w 10000"/>
                  <a:gd name="connsiteY37" fmla="*/ 2668 h 10000"/>
                  <a:gd name="connsiteX38" fmla="*/ 663 w 10000"/>
                  <a:gd name="connsiteY38" fmla="*/ 2962 h 10000"/>
                  <a:gd name="connsiteX39" fmla="*/ 110 w 10000"/>
                  <a:gd name="connsiteY39" fmla="*/ 3285 h 10000"/>
                  <a:gd name="connsiteX40" fmla="*/ 0 w 10000"/>
                  <a:gd name="connsiteY40" fmla="*/ 3461 h 10000"/>
                  <a:gd name="connsiteX41" fmla="*/ 277 w 10000"/>
                  <a:gd name="connsiteY41" fmla="*/ 3842 h 10000"/>
                  <a:gd name="connsiteX42" fmla="*/ 0 w 10000"/>
                  <a:gd name="connsiteY42" fmla="*/ 4195 h 10000"/>
                  <a:gd name="connsiteX43" fmla="*/ 56 w 10000"/>
                  <a:gd name="connsiteY43" fmla="*/ 4576 h 10000"/>
                  <a:gd name="connsiteX44" fmla="*/ 222 w 10000"/>
                  <a:gd name="connsiteY44" fmla="*/ 4694 h 10000"/>
                  <a:gd name="connsiteX45" fmla="*/ 552 w 10000"/>
                  <a:gd name="connsiteY45" fmla="*/ 4663 h 10000"/>
                  <a:gd name="connsiteX46" fmla="*/ 1216 w 10000"/>
                  <a:gd name="connsiteY46" fmla="*/ 4723 h 10000"/>
                  <a:gd name="connsiteX47" fmla="*/ 1769 w 10000"/>
                  <a:gd name="connsiteY47" fmla="*/ 4605 h 10000"/>
                  <a:gd name="connsiteX48" fmla="*/ 2377 w 10000"/>
                  <a:gd name="connsiteY48" fmla="*/ 4605 h 10000"/>
                  <a:gd name="connsiteX49" fmla="*/ 2762 w 10000"/>
                  <a:gd name="connsiteY49" fmla="*/ 4487 h 10000"/>
                  <a:gd name="connsiteX50" fmla="*/ 2872 w 10000"/>
                  <a:gd name="connsiteY50" fmla="*/ 4516 h 10000"/>
                  <a:gd name="connsiteX51" fmla="*/ 2707 w 10000"/>
                  <a:gd name="connsiteY51" fmla="*/ 4576 h 10000"/>
                  <a:gd name="connsiteX52" fmla="*/ 3093 w 10000"/>
                  <a:gd name="connsiteY52" fmla="*/ 4840 h 10000"/>
                  <a:gd name="connsiteX53" fmla="*/ 3370 w 10000"/>
                  <a:gd name="connsiteY53" fmla="*/ 4780 h 10000"/>
                  <a:gd name="connsiteX54" fmla="*/ 3757 w 10000"/>
                  <a:gd name="connsiteY54" fmla="*/ 4896 h 10000"/>
                  <a:gd name="connsiteX55" fmla="*/ 4252 w 10000"/>
                  <a:gd name="connsiteY55" fmla="*/ 4868 h 10000"/>
                  <a:gd name="connsiteX56" fmla="*/ 5082 w 10000"/>
                  <a:gd name="connsiteY56" fmla="*/ 4957 h 10000"/>
                  <a:gd name="connsiteX57" fmla="*/ 5301 w 10000"/>
                  <a:gd name="connsiteY57" fmla="*/ 5017 h 10000"/>
                  <a:gd name="connsiteX58" fmla="*/ 6076 w 10000"/>
                  <a:gd name="connsiteY58" fmla="*/ 4868 h 10000"/>
                  <a:gd name="connsiteX59" fmla="*/ 6187 w 10000"/>
                  <a:gd name="connsiteY59" fmla="*/ 4957 h 10000"/>
                  <a:gd name="connsiteX60" fmla="*/ 6407 w 10000"/>
                  <a:gd name="connsiteY60" fmla="*/ 4840 h 10000"/>
                  <a:gd name="connsiteX61" fmla="*/ 6519 w 10000"/>
                  <a:gd name="connsiteY61" fmla="*/ 4988 h 10000"/>
                  <a:gd name="connsiteX62" fmla="*/ 7292 w 10000"/>
                  <a:gd name="connsiteY62" fmla="*/ 4809 h 10000"/>
                  <a:gd name="connsiteX63" fmla="*/ 7292 w 10000"/>
                  <a:gd name="connsiteY63" fmla="*/ 4634 h 10000"/>
                  <a:gd name="connsiteX64" fmla="*/ 7456 w 10000"/>
                  <a:gd name="connsiteY64" fmla="*/ 4605 h 10000"/>
                  <a:gd name="connsiteX65" fmla="*/ 7624 w 10000"/>
                  <a:gd name="connsiteY65" fmla="*/ 4663 h 10000"/>
                  <a:gd name="connsiteX66" fmla="*/ 8176 w 10000"/>
                  <a:gd name="connsiteY66" fmla="*/ 4546 h 10000"/>
                  <a:gd name="connsiteX67" fmla="*/ 8287 w 10000"/>
                  <a:gd name="connsiteY67" fmla="*/ 4576 h 10000"/>
                  <a:gd name="connsiteX68" fmla="*/ 8563 w 10000"/>
                  <a:gd name="connsiteY68" fmla="*/ 5102 h 10000"/>
                  <a:gd name="connsiteX69" fmla="*/ 8728 w 10000"/>
                  <a:gd name="connsiteY69" fmla="*/ 5162 h 10000"/>
                  <a:gd name="connsiteX70" fmla="*/ 9116 w 10000"/>
                  <a:gd name="connsiteY70" fmla="*/ 5162 h 10000"/>
                  <a:gd name="connsiteX71" fmla="*/ 9281 w 10000"/>
                  <a:gd name="connsiteY71" fmla="*/ 5397 h 10000"/>
                  <a:gd name="connsiteX72" fmla="*/ 9336 w 10000"/>
                  <a:gd name="connsiteY72" fmla="*/ 5573 h 10000"/>
                  <a:gd name="connsiteX73" fmla="*/ 10000 w 10000"/>
                  <a:gd name="connsiteY73" fmla="*/ 6276 h 10000"/>
                  <a:gd name="connsiteX74" fmla="*/ 9724 w 10000"/>
                  <a:gd name="connsiteY74" fmla="*/ 6158 h 10000"/>
                  <a:gd name="connsiteX75" fmla="*/ 8949 w 10000"/>
                  <a:gd name="connsiteY75" fmla="*/ 6276 h 10000"/>
                  <a:gd name="connsiteX76" fmla="*/ 8563 w 10000"/>
                  <a:gd name="connsiteY76" fmla="*/ 5924 h 10000"/>
                  <a:gd name="connsiteX77" fmla="*/ 8287 w 10000"/>
                  <a:gd name="connsiteY77" fmla="*/ 5953 h 10000"/>
                  <a:gd name="connsiteX78" fmla="*/ 8506 w 10000"/>
                  <a:gd name="connsiteY78" fmla="*/ 6188 h 10000"/>
                  <a:gd name="connsiteX79" fmla="*/ 8563 w 10000"/>
                  <a:gd name="connsiteY79" fmla="*/ 6364 h 10000"/>
                  <a:gd name="connsiteX80" fmla="*/ 8009 w 10000"/>
                  <a:gd name="connsiteY80" fmla="*/ 6687 h 10000"/>
                  <a:gd name="connsiteX81" fmla="*/ 7901 w 10000"/>
                  <a:gd name="connsiteY81" fmla="*/ 6863 h 10000"/>
                  <a:gd name="connsiteX82" fmla="*/ 7845 w 10000"/>
                  <a:gd name="connsiteY82" fmla="*/ 7008 h 10000"/>
                  <a:gd name="connsiteX83" fmla="*/ 7789 w 10000"/>
                  <a:gd name="connsiteY83" fmla="*/ 7067 h 10000"/>
                  <a:gd name="connsiteX84" fmla="*/ 7678 w 10000"/>
                  <a:gd name="connsiteY84" fmla="*/ 7186 h 10000"/>
                  <a:gd name="connsiteX85" fmla="*/ 7347 w 10000"/>
                  <a:gd name="connsiteY85" fmla="*/ 7274 h 10000"/>
                  <a:gd name="connsiteX86" fmla="*/ 7456 w 10000"/>
                  <a:gd name="connsiteY86" fmla="*/ 7479 h 10000"/>
                  <a:gd name="connsiteX87" fmla="*/ 7402 w 10000"/>
                  <a:gd name="connsiteY87" fmla="*/ 7537 h 10000"/>
                  <a:gd name="connsiteX88" fmla="*/ 6961 w 10000"/>
                  <a:gd name="connsiteY88" fmla="*/ 7714 h 10000"/>
                  <a:gd name="connsiteX89" fmla="*/ 6519 w 10000"/>
                  <a:gd name="connsiteY89" fmla="*/ 7685 h 10000"/>
                  <a:gd name="connsiteX90" fmla="*/ 6906 w 10000"/>
                  <a:gd name="connsiteY90" fmla="*/ 7802 h 10000"/>
                  <a:gd name="connsiteX91" fmla="*/ 6906 w 10000"/>
                  <a:gd name="connsiteY91" fmla="*/ 8153 h 10000"/>
                  <a:gd name="connsiteX92" fmla="*/ 6407 w 10000"/>
                  <a:gd name="connsiteY92" fmla="*/ 8242 h 10000"/>
                  <a:gd name="connsiteX93" fmla="*/ 6298 w 10000"/>
                  <a:gd name="connsiteY93" fmla="*/ 8095 h 10000"/>
                  <a:gd name="connsiteX94" fmla="*/ 6241 w 10000"/>
                  <a:gd name="connsiteY94" fmla="*/ 7980 h 10000"/>
                  <a:gd name="connsiteX95" fmla="*/ 5747 w 10000"/>
                  <a:gd name="connsiteY95" fmla="*/ 8065 h 10000"/>
                  <a:gd name="connsiteX96" fmla="*/ 5967 w 10000"/>
                  <a:gd name="connsiteY96" fmla="*/ 8183 h 10000"/>
                  <a:gd name="connsiteX97" fmla="*/ 6131 w 10000"/>
                  <a:gd name="connsiteY97" fmla="*/ 8300 h 10000"/>
                  <a:gd name="connsiteX98" fmla="*/ 6353 w 10000"/>
                  <a:gd name="connsiteY98" fmla="*/ 8593 h 10000"/>
                  <a:gd name="connsiteX99" fmla="*/ 6628 w 10000"/>
                  <a:gd name="connsiteY99" fmla="*/ 8536 h 10000"/>
                  <a:gd name="connsiteX100" fmla="*/ 6850 w 10000"/>
                  <a:gd name="connsiteY100" fmla="*/ 8769 h 10000"/>
                  <a:gd name="connsiteX101" fmla="*/ 7014 w 10000"/>
                  <a:gd name="connsiteY101" fmla="*/ 8827 h 10000"/>
                  <a:gd name="connsiteX102" fmla="*/ 7402 w 10000"/>
                  <a:gd name="connsiteY102" fmla="*/ 8797 h 10000"/>
                  <a:gd name="connsiteX103" fmla="*/ 7568 w 10000"/>
                  <a:gd name="connsiteY103" fmla="*/ 8946 h 10000"/>
                  <a:gd name="connsiteX104" fmla="*/ 7735 w 10000"/>
                  <a:gd name="connsiteY104" fmla="*/ 9092 h 10000"/>
                  <a:gd name="connsiteX105" fmla="*/ 8506 w 10000"/>
                  <a:gd name="connsiteY105" fmla="*/ 8887 h 10000"/>
                  <a:gd name="connsiteX106" fmla="*/ 8506 w 10000"/>
                  <a:gd name="connsiteY106" fmla="*/ 8797 h 10000"/>
                  <a:gd name="connsiteX107" fmla="*/ 8287 w 10000"/>
                  <a:gd name="connsiteY107" fmla="*/ 8623 h 10000"/>
                  <a:gd name="connsiteX108" fmla="*/ 8563 w 10000"/>
                  <a:gd name="connsiteY108" fmla="*/ 8447 h 10000"/>
                  <a:gd name="connsiteX109" fmla="*/ 8396 w 10000"/>
                  <a:gd name="connsiteY109" fmla="*/ 8242 h 10000"/>
                  <a:gd name="connsiteX110" fmla="*/ 8563 w 10000"/>
                  <a:gd name="connsiteY110" fmla="*/ 8153 h 10000"/>
                  <a:gd name="connsiteX111" fmla="*/ 8784 w 10000"/>
                  <a:gd name="connsiteY111" fmla="*/ 8358 h 10000"/>
                  <a:gd name="connsiteX112" fmla="*/ 8675 w 10000"/>
                  <a:gd name="connsiteY112" fmla="*/ 8476 h 10000"/>
                  <a:gd name="connsiteX113" fmla="*/ 9170 w 10000"/>
                  <a:gd name="connsiteY113" fmla="*/ 8536 h 10000"/>
                  <a:gd name="connsiteX114" fmla="*/ 9390 w 10000"/>
                  <a:gd name="connsiteY114" fmla="*/ 8623 h 10000"/>
                  <a:gd name="connsiteX115" fmla="*/ 9612 w 10000"/>
                  <a:gd name="connsiteY115" fmla="*/ 8858 h 10000"/>
                  <a:gd name="connsiteX116" fmla="*/ 9281 w 10000"/>
                  <a:gd name="connsiteY116" fmla="*/ 9063 h 10000"/>
                  <a:gd name="connsiteX117" fmla="*/ 8728 w 10000"/>
                  <a:gd name="connsiteY117" fmla="*/ 9208 h 10000"/>
                  <a:gd name="connsiteX118" fmla="*/ 8618 w 10000"/>
                  <a:gd name="connsiteY118" fmla="*/ 9386 h 10000"/>
                  <a:gd name="connsiteX119" fmla="*/ 8287 w 10000"/>
                  <a:gd name="connsiteY119" fmla="*/ 9473 h 10000"/>
                  <a:gd name="connsiteX120" fmla="*/ 8450 w 10000"/>
                  <a:gd name="connsiteY120" fmla="*/ 9648 h 10000"/>
                  <a:gd name="connsiteX121" fmla="*/ 8784 w 10000"/>
                  <a:gd name="connsiteY121" fmla="*/ 9648 h 10000"/>
                  <a:gd name="connsiteX122" fmla="*/ 8836 w 10000"/>
                  <a:gd name="connsiteY122" fmla="*/ 9648 h 10000"/>
                  <a:gd name="connsiteX123" fmla="*/ 9060 w 10000"/>
                  <a:gd name="connsiteY123" fmla="*/ 9971 h 10000"/>
                  <a:gd name="connsiteX124" fmla="*/ 9447 w 10000"/>
                  <a:gd name="connsiteY124" fmla="*/ 9591 h 10000"/>
                  <a:gd name="connsiteX125" fmla="*/ 9724 w 10000"/>
                  <a:gd name="connsiteY125" fmla="*/ 9678 h 10000"/>
                  <a:gd name="connsiteX126" fmla="*/ 9724 w 10000"/>
                  <a:gd name="connsiteY126" fmla="*/ 9708 h 10000"/>
                  <a:gd name="connsiteX127" fmla="*/ 9612 w 10000"/>
                  <a:gd name="connsiteY127" fmla="*/ 9738 h 10000"/>
                  <a:gd name="connsiteX128" fmla="*/ 9502 w 10000"/>
                  <a:gd name="connsiteY128" fmla="*/ 9769 h 10000"/>
                  <a:gd name="connsiteX129" fmla="*/ 9447 w 10000"/>
                  <a:gd name="connsiteY129" fmla="*/ 10000 h 10000"/>
                  <a:gd name="connsiteX0" fmla="*/ 8563 w 10000"/>
                  <a:gd name="connsiteY0" fmla="*/ 4369 h 9971"/>
                  <a:gd name="connsiteX1" fmla="*/ 8120 w 10000"/>
                  <a:gd name="connsiteY1" fmla="*/ 4369 h 9971"/>
                  <a:gd name="connsiteX2" fmla="*/ 7678 w 10000"/>
                  <a:gd name="connsiteY2" fmla="*/ 4487 h 9971"/>
                  <a:gd name="connsiteX3" fmla="*/ 7181 w 10000"/>
                  <a:gd name="connsiteY3" fmla="*/ 4457 h 9971"/>
                  <a:gd name="connsiteX4" fmla="*/ 7181 w 10000"/>
                  <a:gd name="connsiteY4" fmla="*/ 3901 h 9971"/>
                  <a:gd name="connsiteX5" fmla="*/ 7456 w 10000"/>
                  <a:gd name="connsiteY5" fmla="*/ 3872 h 9971"/>
                  <a:gd name="connsiteX6" fmla="*/ 7292 w 10000"/>
                  <a:gd name="connsiteY6" fmla="*/ 3724 h 9971"/>
                  <a:gd name="connsiteX7" fmla="*/ 7292 w 10000"/>
                  <a:gd name="connsiteY7" fmla="*/ 3491 h 9971"/>
                  <a:gd name="connsiteX8" fmla="*/ 7347 w 10000"/>
                  <a:gd name="connsiteY8" fmla="*/ 3345 h 9971"/>
                  <a:gd name="connsiteX9" fmla="*/ 6796 w 10000"/>
                  <a:gd name="connsiteY9" fmla="*/ 3109 h 9971"/>
                  <a:gd name="connsiteX10" fmla="*/ 6241 w 10000"/>
                  <a:gd name="connsiteY10" fmla="*/ 2846 h 9971"/>
                  <a:gd name="connsiteX11" fmla="*/ 5967 w 10000"/>
                  <a:gd name="connsiteY11" fmla="*/ 2668 h 9971"/>
                  <a:gd name="connsiteX12" fmla="*/ 5579 w 10000"/>
                  <a:gd name="connsiteY12" fmla="*/ 2611 h 9971"/>
                  <a:gd name="connsiteX13" fmla="*/ 5139 w 10000"/>
                  <a:gd name="connsiteY13" fmla="*/ 2640 h 9971"/>
                  <a:gd name="connsiteX14" fmla="*/ 4695 w 10000"/>
                  <a:gd name="connsiteY14" fmla="*/ 2552 h 9971"/>
                  <a:gd name="connsiteX15" fmla="*/ 4143 w 10000"/>
                  <a:gd name="connsiteY15" fmla="*/ 1847 h 9971"/>
                  <a:gd name="connsiteX16" fmla="*/ 3978 w 10000"/>
                  <a:gd name="connsiteY16" fmla="*/ 1672 h 9971"/>
                  <a:gd name="connsiteX17" fmla="*/ 3811 w 10000"/>
                  <a:gd name="connsiteY17" fmla="*/ 1261 h 9971"/>
                  <a:gd name="connsiteX18" fmla="*/ 3591 w 10000"/>
                  <a:gd name="connsiteY18" fmla="*/ 879 h 9971"/>
                  <a:gd name="connsiteX19" fmla="*/ 2928 w 10000"/>
                  <a:gd name="connsiteY19" fmla="*/ 616 h 9971"/>
                  <a:gd name="connsiteX20" fmla="*/ 2539 w 10000"/>
                  <a:gd name="connsiteY20" fmla="*/ 58 h 9971"/>
                  <a:gd name="connsiteX21" fmla="*/ 2043 w 10000"/>
                  <a:gd name="connsiteY21" fmla="*/ 58 h 9971"/>
                  <a:gd name="connsiteX22" fmla="*/ 1822 w 10000"/>
                  <a:gd name="connsiteY22" fmla="*/ 176 h 9971"/>
                  <a:gd name="connsiteX23" fmla="*/ 1769 w 10000"/>
                  <a:gd name="connsiteY23" fmla="*/ 0 h 9971"/>
                  <a:gd name="connsiteX24" fmla="*/ 1049 w 10000"/>
                  <a:gd name="connsiteY24" fmla="*/ 117 h 9971"/>
                  <a:gd name="connsiteX25" fmla="*/ 1822 w 10000"/>
                  <a:gd name="connsiteY25" fmla="*/ 235 h 9971"/>
                  <a:gd name="connsiteX26" fmla="*/ 1769 w 10000"/>
                  <a:gd name="connsiteY26" fmla="*/ 498 h 9971"/>
                  <a:gd name="connsiteX27" fmla="*/ 1933 w 10000"/>
                  <a:gd name="connsiteY27" fmla="*/ 850 h 9971"/>
                  <a:gd name="connsiteX28" fmla="*/ 2099 w 10000"/>
                  <a:gd name="connsiteY28" fmla="*/ 1055 h 9971"/>
                  <a:gd name="connsiteX29" fmla="*/ 1822 w 10000"/>
                  <a:gd name="connsiteY29" fmla="*/ 1437 h 9971"/>
                  <a:gd name="connsiteX30" fmla="*/ 1604 w 10000"/>
                  <a:gd name="connsiteY30" fmla="*/ 1437 h 9971"/>
                  <a:gd name="connsiteX31" fmla="*/ 1380 w 10000"/>
                  <a:gd name="connsiteY31" fmla="*/ 1701 h 9971"/>
                  <a:gd name="connsiteX32" fmla="*/ 1769 w 10000"/>
                  <a:gd name="connsiteY32" fmla="*/ 1818 h 9971"/>
                  <a:gd name="connsiteX33" fmla="*/ 1271 w 10000"/>
                  <a:gd name="connsiteY33" fmla="*/ 1789 h 9971"/>
                  <a:gd name="connsiteX34" fmla="*/ 1049 w 10000"/>
                  <a:gd name="connsiteY34" fmla="*/ 2140 h 9971"/>
                  <a:gd name="connsiteX35" fmla="*/ 994 w 10000"/>
                  <a:gd name="connsiteY35" fmla="*/ 2200 h 9971"/>
                  <a:gd name="connsiteX36" fmla="*/ 773 w 10000"/>
                  <a:gd name="connsiteY36" fmla="*/ 2581 h 9971"/>
                  <a:gd name="connsiteX37" fmla="*/ 1106 w 10000"/>
                  <a:gd name="connsiteY37" fmla="*/ 2668 h 9971"/>
                  <a:gd name="connsiteX38" fmla="*/ 663 w 10000"/>
                  <a:gd name="connsiteY38" fmla="*/ 2962 h 9971"/>
                  <a:gd name="connsiteX39" fmla="*/ 110 w 10000"/>
                  <a:gd name="connsiteY39" fmla="*/ 3285 h 9971"/>
                  <a:gd name="connsiteX40" fmla="*/ 0 w 10000"/>
                  <a:gd name="connsiteY40" fmla="*/ 3461 h 9971"/>
                  <a:gd name="connsiteX41" fmla="*/ 277 w 10000"/>
                  <a:gd name="connsiteY41" fmla="*/ 3842 h 9971"/>
                  <a:gd name="connsiteX42" fmla="*/ 0 w 10000"/>
                  <a:gd name="connsiteY42" fmla="*/ 4195 h 9971"/>
                  <a:gd name="connsiteX43" fmla="*/ 56 w 10000"/>
                  <a:gd name="connsiteY43" fmla="*/ 4576 h 9971"/>
                  <a:gd name="connsiteX44" fmla="*/ 222 w 10000"/>
                  <a:gd name="connsiteY44" fmla="*/ 4694 h 9971"/>
                  <a:gd name="connsiteX45" fmla="*/ 552 w 10000"/>
                  <a:gd name="connsiteY45" fmla="*/ 4663 h 9971"/>
                  <a:gd name="connsiteX46" fmla="*/ 1216 w 10000"/>
                  <a:gd name="connsiteY46" fmla="*/ 4723 h 9971"/>
                  <a:gd name="connsiteX47" fmla="*/ 1769 w 10000"/>
                  <a:gd name="connsiteY47" fmla="*/ 4605 h 9971"/>
                  <a:gd name="connsiteX48" fmla="*/ 2377 w 10000"/>
                  <a:gd name="connsiteY48" fmla="*/ 4605 h 9971"/>
                  <a:gd name="connsiteX49" fmla="*/ 2762 w 10000"/>
                  <a:gd name="connsiteY49" fmla="*/ 4487 h 9971"/>
                  <a:gd name="connsiteX50" fmla="*/ 2872 w 10000"/>
                  <a:gd name="connsiteY50" fmla="*/ 4516 h 9971"/>
                  <a:gd name="connsiteX51" fmla="*/ 2707 w 10000"/>
                  <a:gd name="connsiteY51" fmla="*/ 4576 h 9971"/>
                  <a:gd name="connsiteX52" fmla="*/ 3093 w 10000"/>
                  <a:gd name="connsiteY52" fmla="*/ 4840 h 9971"/>
                  <a:gd name="connsiteX53" fmla="*/ 3370 w 10000"/>
                  <a:gd name="connsiteY53" fmla="*/ 4780 h 9971"/>
                  <a:gd name="connsiteX54" fmla="*/ 3757 w 10000"/>
                  <a:gd name="connsiteY54" fmla="*/ 4896 h 9971"/>
                  <a:gd name="connsiteX55" fmla="*/ 4252 w 10000"/>
                  <a:gd name="connsiteY55" fmla="*/ 4868 h 9971"/>
                  <a:gd name="connsiteX56" fmla="*/ 5082 w 10000"/>
                  <a:gd name="connsiteY56" fmla="*/ 4957 h 9971"/>
                  <a:gd name="connsiteX57" fmla="*/ 5301 w 10000"/>
                  <a:gd name="connsiteY57" fmla="*/ 5017 h 9971"/>
                  <a:gd name="connsiteX58" fmla="*/ 6076 w 10000"/>
                  <a:gd name="connsiteY58" fmla="*/ 4868 h 9971"/>
                  <a:gd name="connsiteX59" fmla="*/ 6187 w 10000"/>
                  <a:gd name="connsiteY59" fmla="*/ 4957 h 9971"/>
                  <a:gd name="connsiteX60" fmla="*/ 6407 w 10000"/>
                  <a:gd name="connsiteY60" fmla="*/ 4840 h 9971"/>
                  <a:gd name="connsiteX61" fmla="*/ 6519 w 10000"/>
                  <a:gd name="connsiteY61" fmla="*/ 4988 h 9971"/>
                  <a:gd name="connsiteX62" fmla="*/ 7292 w 10000"/>
                  <a:gd name="connsiteY62" fmla="*/ 4809 h 9971"/>
                  <a:gd name="connsiteX63" fmla="*/ 7292 w 10000"/>
                  <a:gd name="connsiteY63" fmla="*/ 4634 h 9971"/>
                  <a:gd name="connsiteX64" fmla="*/ 7456 w 10000"/>
                  <a:gd name="connsiteY64" fmla="*/ 4605 h 9971"/>
                  <a:gd name="connsiteX65" fmla="*/ 7624 w 10000"/>
                  <a:gd name="connsiteY65" fmla="*/ 4663 h 9971"/>
                  <a:gd name="connsiteX66" fmla="*/ 8176 w 10000"/>
                  <a:gd name="connsiteY66" fmla="*/ 4546 h 9971"/>
                  <a:gd name="connsiteX67" fmla="*/ 8287 w 10000"/>
                  <a:gd name="connsiteY67" fmla="*/ 4576 h 9971"/>
                  <a:gd name="connsiteX68" fmla="*/ 8563 w 10000"/>
                  <a:gd name="connsiteY68" fmla="*/ 5102 h 9971"/>
                  <a:gd name="connsiteX69" fmla="*/ 8728 w 10000"/>
                  <a:gd name="connsiteY69" fmla="*/ 5162 h 9971"/>
                  <a:gd name="connsiteX70" fmla="*/ 9116 w 10000"/>
                  <a:gd name="connsiteY70" fmla="*/ 5162 h 9971"/>
                  <a:gd name="connsiteX71" fmla="*/ 9281 w 10000"/>
                  <a:gd name="connsiteY71" fmla="*/ 5397 h 9971"/>
                  <a:gd name="connsiteX72" fmla="*/ 9336 w 10000"/>
                  <a:gd name="connsiteY72" fmla="*/ 5573 h 9971"/>
                  <a:gd name="connsiteX73" fmla="*/ 10000 w 10000"/>
                  <a:gd name="connsiteY73" fmla="*/ 6276 h 9971"/>
                  <a:gd name="connsiteX74" fmla="*/ 9724 w 10000"/>
                  <a:gd name="connsiteY74" fmla="*/ 6158 h 9971"/>
                  <a:gd name="connsiteX75" fmla="*/ 8949 w 10000"/>
                  <a:gd name="connsiteY75" fmla="*/ 6276 h 9971"/>
                  <a:gd name="connsiteX76" fmla="*/ 8563 w 10000"/>
                  <a:gd name="connsiteY76" fmla="*/ 5924 h 9971"/>
                  <a:gd name="connsiteX77" fmla="*/ 8287 w 10000"/>
                  <a:gd name="connsiteY77" fmla="*/ 5953 h 9971"/>
                  <a:gd name="connsiteX78" fmla="*/ 8506 w 10000"/>
                  <a:gd name="connsiteY78" fmla="*/ 6188 h 9971"/>
                  <a:gd name="connsiteX79" fmla="*/ 8563 w 10000"/>
                  <a:gd name="connsiteY79" fmla="*/ 6364 h 9971"/>
                  <a:gd name="connsiteX80" fmla="*/ 8009 w 10000"/>
                  <a:gd name="connsiteY80" fmla="*/ 6687 h 9971"/>
                  <a:gd name="connsiteX81" fmla="*/ 7901 w 10000"/>
                  <a:gd name="connsiteY81" fmla="*/ 6863 h 9971"/>
                  <a:gd name="connsiteX82" fmla="*/ 7845 w 10000"/>
                  <a:gd name="connsiteY82" fmla="*/ 7008 h 9971"/>
                  <a:gd name="connsiteX83" fmla="*/ 7789 w 10000"/>
                  <a:gd name="connsiteY83" fmla="*/ 7067 h 9971"/>
                  <a:gd name="connsiteX84" fmla="*/ 7678 w 10000"/>
                  <a:gd name="connsiteY84" fmla="*/ 7186 h 9971"/>
                  <a:gd name="connsiteX85" fmla="*/ 7347 w 10000"/>
                  <a:gd name="connsiteY85" fmla="*/ 7274 h 9971"/>
                  <a:gd name="connsiteX86" fmla="*/ 7456 w 10000"/>
                  <a:gd name="connsiteY86" fmla="*/ 7479 h 9971"/>
                  <a:gd name="connsiteX87" fmla="*/ 7402 w 10000"/>
                  <a:gd name="connsiteY87" fmla="*/ 7537 h 9971"/>
                  <a:gd name="connsiteX88" fmla="*/ 6961 w 10000"/>
                  <a:gd name="connsiteY88" fmla="*/ 7714 h 9971"/>
                  <a:gd name="connsiteX89" fmla="*/ 6519 w 10000"/>
                  <a:gd name="connsiteY89" fmla="*/ 7685 h 9971"/>
                  <a:gd name="connsiteX90" fmla="*/ 6906 w 10000"/>
                  <a:gd name="connsiteY90" fmla="*/ 7802 h 9971"/>
                  <a:gd name="connsiteX91" fmla="*/ 6906 w 10000"/>
                  <a:gd name="connsiteY91" fmla="*/ 8153 h 9971"/>
                  <a:gd name="connsiteX92" fmla="*/ 6407 w 10000"/>
                  <a:gd name="connsiteY92" fmla="*/ 8242 h 9971"/>
                  <a:gd name="connsiteX93" fmla="*/ 6298 w 10000"/>
                  <a:gd name="connsiteY93" fmla="*/ 8095 h 9971"/>
                  <a:gd name="connsiteX94" fmla="*/ 6241 w 10000"/>
                  <a:gd name="connsiteY94" fmla="*/ 7980 h 9971"/>
                  <a:gd name="connsiteX95" fmla="*/ 5747 w 10000"/>
                  <a:gd name="connsiteY95" fmla="*/ 8065 h 9971"/>
                  <a:gd name="connsiteX96" fmla="*/ 5967 w 10000"/>
                  <a:gd name="connsiteY96" fmla="*/ 8183 h 9971"/>
                  <a:gd name="connsiteX97" fmla="*/ 6131 w 10000"/>
                  <a:gd name="connsiteY97" fmla="*/ 8300 h 9971"/>
                  <a:gd name="connsiteX98" fmla="*/ 6353 w 10000"/>
                  <a:gd name="connsiteY98" fmla="*/ 8593 h 9971"/>
                  <a:gd name="connsiteX99" fmla="*/ 6628 w 10000"/>
                  <a:gd name="connsiteY99" fmla="*/ 8536 h 9971"/>
                  <a:gd name="connsiteX100" fmla="*/ 6850 w 10000"/>
                  <a:gd name="connsiteY100" fmla="*/ 8769 h 9971"/>
                  <a:gd name="connsiteX101" fmla="*/ 7014 w 10000"/>
                  <a:gd name="connsiteY101" fmla="*/ 8827 h 9971"/>
                  <a:gd name="connsiteX102" fmla="*/ 7402 w 10000"/>
                  <a:gd name="connsiteY102" fmla="*/ 8797 h 9971"/>
                  <a:gd name="connsiteX103" fmla="*/ 7568 w 10000"/>
                  <a:gd name="connsiteY103" fmla="*/ 8946 h 9971"/>
                  <a:gd name="connsiteX104" fmla="*/ 7735 w 10000"/>
                  <a:gd name="connsiteY104" fmla="*/ 9092 h 9971"/>
                  <a:gd name="connsiteX105" fmla="*/ 8506 w 10000"/>
                  <a:gd name="connsiteY105" fmla="*/ 8887 h 9971"/>
                  <a:gd name="connsiteX106" fmla="*/ 8506 w 10000"/>
                  <a:gd name="connsiteY106" fmla="*/ 8797 h 9971"/>
                  <a:gd name="connsiteX107" fmla="*/ 8287 w 10000"/>
                  <a:gd name="connsiteY107" fmla="*/ 8623 h 9971"/>
                  <a:gd name="connsiteX108" fmla="*/ 8563 w 10000"/>
                  <a:gd name="connsiteY108" fmla="*/ 8447 h 9971"/>
                  <a:gd name="connsiteX109" fmla="*/ 8396 w 10000"/>
                  <a:gd name="connsiteY109" fmla="*/ 8242 h 9971"/>
                  <a:gd name="connsiteX110" fmla="*/ 8563 w 10000"/>
                  <a:gd name="connsiteY110" fmla="*/ 8153 h 9971"/>
                  <a:gd name="connsiteX111" fmla="*/ 8784 w 10000"/>
                  <a:gd name="connsiteY111" fmla="*/ 8358 h 9971"/>
                  <a:gd name="connsiteX112" fmla="*/ 8675 w 10000"/>
                  <a:gd name="connsiteY112" fmla="*/ 8476 h 9971"/>
                  <a:gd name="connsiteX113" fmla="*/ 9170 w 10000"/>
                  <a:gd name="connsiteY113" fmla="*/ 8536 h 9971"/>
                  <a:gd name="connsiteX114" fmla="*/ 9390 w 10000"/>
                  <a:gd name="connsiteY114" fmla="*/ 8623 h 9971"/>
                  <a:gd name="connsiteX115" fmla="*/ 9612 w 10000"/>
                  <a:gd name="connsiteY115" fmla="*/ 8858 h 9971"/>
                  <a:gd name="connsiteX116" fmla="*/ 9281 w 10000"/>
                  <a:gd name="connsiteY116" fmla="*/ 9063 h 9971"/>
                  <a:gd name="connsiteX117" fmla="*/ 8728 w 10000"/>
                  <a:gd name="connsiteY117" fmla="*/ 9208 h 9971"/>
                  <a:gd name="connsiteX118" fmla="*/ 8618 w 10000"/>
                  <a:gd name="connsiteY118" fmla="*/ 9386 h 9971"/>
                  <a:gd name="connsiteX119" fmla="*/ 8287 w 10000"/>
                  <a:gd name="connsiteY119" fmla="*/ 9473 h 9971"/>
                  <a:gd name="connsiteX120" fmla="*/ 8450 w 10000"/>
                  <a:gd name="connsiteY120" fmla="*/ 9648 h 9971"/>
                  <a:gd name="connsiteX121" fmla="*/ 8784 w 10000"/>
                  <a:gd name="connsiteY121" fmla="*/ 9648 h 9971"/>
                  <a:gd name="connsiteX122" fmla="*/ 8836 w 10000"/>
                  <a:gd name="connsiteY122" fmla="*/ 9648 h 9971"/>
                  <a:gd name="connsiteX123" fmla="*/ 9060 w 10000"/>
                  <a:gd name="connsiteY123" fmla="*/ 9971 h 9971"/>
                  <a:gd name="connsiteX124" fmla="*/ 9447 w 10000"/>
                  <a:gd name="connsiteY124" fmla="*/ 9591 h 9971"/>
                  <a:gd name="connsiteX125" fmla="*/ 9724 w 10000"/>
                  <a:gd name="connsiteY125" fmla="*/ 9678 h 9971"/>
                  <a:gd name="connsiteX126" fmla="*/ 9724 w 10000"/>
                  <a:gd name="connsiteY126" fmla="*/ 9708 h 9971"/>
                  <a:gd name="connsiteX127" fmla="*/ 9612 w 10000"/>
                  <a:gd name="connsiteY127" fmla="*/ 9738 h 9971"/>
                  <a:gd name="connsiteX128" fmla="*/ 9502 w 10000"/>
                  <a:gd name="connsiteY128" fmla="*/ 9769 h 9971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618 w 10000"/>
                  <a:gd name="connsiteY118" fmla="*/ 9413 h 10000"/>
                  <a:gd name="connsiteX119" fmla="*/ 8287 w 10000"/>
                  <a:gd name="connsiteY119" fmla="*/ 9501 h 10000"/>
                  <a:gd name="connsiteX120" fmla="*/ 8450 w 10000"/>
                  <a:gd name="connsiteY120" fmla="*/ 9676 h 10000"/>
                  <a:gd name="connsiteX121" fmla="*/ 8784 w 10000"/>
                  <a:gd name="connsiteY121" fmla="*/ 9676 h 10000"/>
                  <a:gd name="connsiteX122" fmla="*/ 9060 w 10000"/>
                  <a:gd name="connsiteY122" fmla="*/ 10000 h 10000"/>
                  <a:gd name="connsiteX123" fmla="*/ 9447 w 10000"/>
                  <a:gd name="connsiteY123" fmla="*/ 9619 h 10000"/>
                  <a:gd name="connsiteX124" fmla="*/ 9724 w 10000"/>
                  <a:gd name="connsiteY124" fmla="*/ 9706 h 10000"/>
                  <a:gd name="connsiteX125" fmla="*/ 9724 w 10000"/>
                  <a:gd name="connsiteY125" fmla="*/ 9736 h 10000"/>
                  <a:gd name="connsiteX126" fmla="*/ 9612 w 10000"/>
                  <a:gd name="connsiteY126" fmla="*/ 9766 h 10000"/>
                  <a:gd name="connsiteX127" fmla="*/ 9502 w 10000"/>
                  <a:gd name="connsiteY127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287 w 10000"/>
                  <a:gd name="connsiteY118" fmla="*/ 9501 h 10000"/>
                  <a:gd name="connsiteX119" fmla="*/ 8450 w 10000"/>
                  <a:gd name="connsiteY119" fmla="*/ 9676 h 10000"/>
                  <a:gd name="connsiteX120" fmla="*/ 8784 w 10000"/>
                  <a:gd name="connsiteY120" fmla="*/ 9676 h 10000"/>
                  <a:gd name="connsiteX121" fmla="*/ 9060 w 10000"/>
                  <a:gd name="connsiteY121" fmla="*/ 10000 h 10000"/>
                  <a:gd name="connsiteX122" fmla="*/ 9447 w 10000"/>
                  <a:gd name="connsiteY122" fmla="*/ 9619 h 10000"/>
                  <a:gd name="connsiteX123" fmla="*/ 9724 w 10000"/>
                  <a:gd name="connsiteY123" fmla="*/ 9706 h 10000"/>
                  <a:gd name="connsiteX124" fmla="*/ 9724 w 10000"/>
                  <a:gd name="connsiteY124" fmla="*/ 9736 h 10000"/>
                  <a:gd name="connsiteX125" fmla="*/ 9612 w 10000"/>
                  <a:gd name="connsiteY125" fmla="*/ 9766 h 10000"/>
                  <a:gd name="connsiteX126" fmla="*/ 9502 w 10000"/>
                  <a:gd name="connsiteY126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281 w 10000"/>
                  <a:gd name="connsiteY115" fmla="*/ 9089 h 10000"/>
                  <a:gd name="connsiteX116" fmla="*/ 8728 w 10000"/>
                  <a:gd name="connsiteY116" fmla="*/ 9235 h 10000"/>
                  <a:gd name="connsiteX117" fmla="*/ 8287 w 10000"/>
                  <a:gd name="connsiteY117" fmla="*/ 9501 h 10000"/>
                  <a:gd name="connsiteX118" fmla="*/ 8450 w 10000"/>
                  <a:gd name="connsiteY118" fmla="*/ 9676 h 10000"/>
                  <a:gd name="connsiteX119" fmla="*/ 8784 w 10000"/>
                  <a:gd name="connsiteY119" fmla="*/ 9676 h 10000"/>
                  <a:gd name="connsiteX120" fmla="*/ 9060 w 10000"/>
                  <a:gd name="connsiteY120" fmla="*/ 10000 h 10000"/>
                  <a:gd name="connsiteX121" fmla="*/ 9447 w 10000"/>
                  <a:gd name="connsiteY121" fmla="*/ 9619 h 10000"/>
                  <a:gd name="connsiteX122" fmla="*/ 9724 w 10000"/>
                  <a:gd name="connsiteY122" fmla="*/ 9706 h 10000"/>
                  <a:gd name="connsiteX123" fmla="*/ 9724 w 10000"/>
                  <a:gd name="connsiteY123" fmla="*/ 9736 h 10000"/>
                  <a:gd name="connsiteX124" fmla="*/ 9612 w 10000"/>
                  <a:gd name="connsiteY124" fmla="*/ 9766 h 10000"/>
                  <a:gd name="connsiteX125" fmla="*/ 9502 w 10000"/>
                  <a:gd name="connsiteY125" fmla="*/ 9797 h 10000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8784 w 10000"/>
                  <a:gd name="connsiteY119" fmla="*/ 9676 h 10005"/>
                  <a:gd name="connsiteX120" fmla="*/ 9060 w 10000"/>
                  <a:gd name="connsiteY120" fmla="*/ 10000 h 10005"/>
                  <a:gd name="connsiteX121" fmla="*/ 9724 w 10000"/>
                  <a:gd name="connsiteY121" fmla="*/ 9706 h 10005"/>
                  <a:gd name="connsiteX122" fmla="*/ 9724 w 10000"/>
                  <a:gd name="connsiteY122" fmla="*/ 9736 h 10005"/>
                  <a:gd name="connsiteX123" fmla="*/ 9612 w 10000"/>
                  <a:gd name="connsiteY123" fmla="*/ 9766 h 10005"/>
                  <a:gd name="connsiteX124" fmla="*/ 9502 w 10000"/>
                  <a:gd name="connsiteY124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9060 w 10000"/>
                  <a:gd name="connsiteY119" fmla="*/ 10000 h 10005"/>
                  <a:gd name="connsiteX120" fmla="*/ 9724 w 10000"/>
                  <a:gd name="connsiteY120" fmla="*/ 9706 h 10005"/>
                  <a:gd name="connsiteX121" fmla="*/ 9724 w 10000"/>
                  <a:gd name="connsiteY121" fmla="*/ 9736 h 10005"/>
                  <a:gd name="connsiteX122" fmla="*/ 9612 w 10000"/>
                  <a:gd name="connsiteY122" fmla="*/ 9766 h 10005"/>
                  <a:gd name="connsiteX123" fmla="*/ 9502 w 10000"/>
                  <a:gd name="connsiteY123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9060 w 10000"/>
                  <a:gd name="connsiteY118" fmla="*/ 10000 h 10005"/>
                  <a:gd name="connsiteX119" fmla="*/ 9724 w 10000"/>
                  <a:gd name="connsiteY119" fmla="*/ 9706 h 10005"/>
                  <a:gd name="connsiteX120" fmla="*/ 9724 w 10000"/>
                  <a:gd name="connsiteY120" fmla="*/ 9736 h 10005"/>
                  <a:gd name="connsiteX121" fmla="*/ 9612 w 10000"/>
                  <a:gd name="connsiteY121" fmla="*/ 9766 h 10005"/>
                  <a:gd name="connsiteX122" fmla="*/ 9502 w 10000"/>
                  <a:gd name="connsiteY122" fmla="*/ 9797 h 10005"/>
                  <a:gd name="connsiteX0" fmla="*/ 8563 w 10000"/>
                  <a:gd name="connsiteY0" fmla="*/ 4382 h 9797"/>
                  <a:gd name="connsiteX1" fmla="*/ 8120 w 10000"/>
                  <a:gd name="connsiteY1" fmla="*/ 4382 h 9797"/>
                  <a:gd name="connsiteX2" fmla="*/ 7678 w 10000"/>
                  <a:gd name="connsiteY2" fmla="*/ 4500 h 9797"/>
                  <a:gd name="connsiteX3" fmla="*/ 7181 w 10000"/>
                  <a:gd name="connsiteY3" fmla="*/ 4470 h 9797"/>
                  <a:gd name="connsiteX4" fmla="*/ 7181 w 10000"/>
                  <a:gd name="connsiteY4" fmla="*/ 3912 h 9797"/>
                  <a:gd name="connsiteX5" fmla="*/ 7456 w 10000"/>
                  <a:gd name="connsiteY5" fmla="*/ 3883 h 9797"/>
                  <a:gd name="connsiteX6" fmla="*/ 7292 w 10000"/>
                  <a:gd name="connsiteY6" fmla="*/ 3735 h 9797"/>
                  <a:gd name="connsiteX7" fmla="*/ 7292 w 10000"/>
                  <a:gd name="connsiteY7" fmla="*/ 3501 h 9797"/>
                  <a:gd name="connsiteX8" fmla="*/ 7347 w 10000"/>
                  <a:gd name="connsiteY8" fmla="*/ 3355 h 9797"/>
                  <a:gd name="connsiteX9" fmla="*/ 6796 w 10000"/>
                  <a:gd name="connsiteY9" fmla="*/ 3118 h 9797"/>
                  <a:gd name="connsiteX10" fmla="*/ 6241 w 10000"/>
                  <a:gd name="connsiteY10" fmla="*/ 2854 h 9797"/>
                  <a:gd name="connsiteX11" fmla="*/ 5967 w 10000"/>
                  <a:gd name="connsiteY11" fmla="*/ 2676 h 9797"/>
                  <a:gd name="connsiteX12" fmla="*/ 5579 w 10000"/>
                  <a:gd name="connsiteY12" fmla="*/ 2619 h 9797"/>
                  <a:gd name="connsiteX13" fmla="*/ 5139 w 10000"/>
                  <a:gd name="connsiteY13" fmla="*/ 2648 h 9797"/>
                  <a:gd name="connsiteX14" fmla="*/ 4695 w 10000"/>
                  <a:gd name="connsiteY14" fmla="*/ 2559 h 9797"/>
                  <a:gd name="connsiteX15" fmla="*/ 4143 w 10000"/>
                  <a:gd name="connsiteY15" fmla="*/ 1852 h 9797"/>
                  <a:gd name="connsiteX16" fmla="*/ 3978 w 10000"/>
                  <a:gd name="connsiteY16" fmla="*/ 1677 h 9797"/>
                  <a:gd name="connsiteX17" fmla="*/ 3811 w 10000"/>
                  <a:gd name="connsiteY17" fmla="*/ 1265 h 9797"/>
                  <a:gd name="connsiteX18" fmla="*/ 3591 w 10000"/>
                  <a:gd name="connsiteY18" fmla="*/ 882 h 9797"/>
                  <a:gd name="connsiteX19" fmla="*/ 2928 w 10000"/>
                  <a:gd name="connsiteY19" fmla="*/ 618 h 9797"/>
                  <a:gd name="connsiteX20" fmla="*/ 2539 w 10000"/>
                  <a:gd name="connsiteY20" fmla="*/ 58 h 9797"/>
                  <a:gd name="connsiteX21" fmla="*/ 2043 w 10000"/>
                  <a:gd name="connsiteY21" fmla="*/ 58 h 9797"/>
                  <a:gd name="connsiteX22" fmla="*/ 1822 w 10000"/>
                  <a:gd name="connsiteY22" fmla="*/ 177 h 9797"/>
                  <a:gd name="connsiteX23" fmla="*/ 1769 w 10000"/>
                  <a:gd name="connsiteY23" fmla="*/ 0 h 9797"/>
                  <a:gd name="connsiteX24" fmla="*/ 1049 w 10000"/>
                  <a:gd name="connsiteY24" fmla="*/ 117 h 9797"/>
                  <a:gd name="connsiteX25" fmla="*/ 1822 w 10000"/>
                  <a:gd name="connsiteY25" fmla="*/ 236 h 9797"/>
                  <a:gd name="connsiteX26" fmla="*/ 1769 w 10000"/>
                  <a:gd name="connsiteY26" fmla="*/ 499 h 9797"/>
                  <a:gd name="connsiteX27" fmla="*/ 1933 w 10000"/>
                  <a:gd name="connsiteY27" fmla="*/ 852 h 9797"/>
                  <a:gd name="connsiteX28" fmla="*/ 2099 w 10000"/>
                  <a:gd name="connsiteY28" fmla="*/ 1058 h 9797"/>
                  <a:gd name="connsiteX29" fmla="*/ 1822 w 10000"/>
                  <a:gd name="connsiteY29" fmla="*/ 1441 h 9797"/>
                  <a:gd name="connsiteX30" fmla="*/ 1604 w 10000"/>
                  <a:gd name="connsiteY30" fmla="*/ 1441 h 9797"/>
                  <a:gd name="connsiteX31" fmla="*/ 1380 w 10000"/>
                  <a:gd name="connsiteY31" fmla="*/ 1706 h 9797"/>
                  <a:gd name="connsiteX32" fmla="*/ 1769 w 10000"/>
                  <a:gd name="connsiteY32" fmla="*/ 1823 h 9797"/>
                  <a:gd name="connsiteX33" fmla="*/ 1271 w 10000"/>
                  <a:gd name="connsiteY33" fmla="*/ 1794 h 9797"/>
                  <a:gd name="connsiteX34" fmla="*/ 1049 w 10000"/>
                  <a:gd name="connsiteY34" fmla="*/ 2146 h 9797"/>
                  <a:gd name="connsiteX35" fmla="*/ 994 w 10000"/>
                  <a:gd name="connsiteY35" fmla="*/ 2206 h 9797"/>
                  <a:gd name="connsiteX36" fmla="*/ 773 w 10000"/>
                  <a:gd name="connsiteY36" fmla="*/ 2589 h 9797"/>
                  <a:gd name="connsiteX37" fmla="*/ 1106 w 10000"/>
                  <a:gd name="connsiteY37" fmla="*/ 2676 h 9797"/>
                  <a:gd name="connsiteX38" fmla="*/ 663 w 10000"/>
                  <a:gd name="connsiteY38" fmla="*/ 2971 h 9797"/>
                  <a:gd name="connsiteX39" fmla="*/ 110 w 10000"/>
                  <a:gd name="connsiteY39" fmla="*/ 3295 h 9797"/>
                  <a:gd name="connsiteX40" fmla="*/ 0 w 10000"/>
                  <a:gd name="connsiteY40" fmla="*/ 3471 h 9797"/>
                  <a:gd name="connsiteX41" fmla="*/ 277 w 10000"/>
                  <a:gd name="connsiteY41" fmla="*/ 3853 h 9797"/>
                  <a:gd name="connsiteX42" fmla="*/ 0 w 10000"/>
                  <a:gd name="connsiteY42" fmla="*/ 4207 h 9797"/>
                  <a:gd name="connsiteX43" fmla="*/ 56 w 10000"/>
                  <a:gd name="connsiteY43" fmla="*/ 4589 h 9797"/>
                  <a:gd name="connsiteX44" fmla="*/ 222 w 10000"/>
                  <a:gd name="connsiteY44" fmla="*/ 4708 h 9797"/>
                  <a:gd name="connsiteX45" fmla="*/ 552 w 10000"/>
                  <a:gd name="connsiteY45" fmla="*/ 4677 h 9797"/>
                  <a:gd name="connsiteX46" fmla="*/ 1216 w 10000"/>
                  <a:gd name="connsiteY46" fmla="*/ 4737 h 9797"/>
                  <a:gd name="connsiteX47" fmla="*/ 1769 w 10000"/>
                  <a:gd name="connsiteY47" fmla="*/ 4618 h 9797"/>
                  <a:gd name="connsiteX48" fmla="*/ 2377 w 10000"/>
                  <a:gd name="connsiteY48" fmla="*/ 4618 h 9797"/>
                  <a:gd name="connsiteX49" fmla="*/ 2762 w 10000"/>
                  <a:gd name="connsiteY49" fmla="*/ 4500 h 9797"/>
                  <a:gd name="connsiteX50" fmla="*/ 2872 w 10000"/>
                  <a:gd name="connsiteY50" fmla="*/ 4529 h 9797"/>
                  <a:gd name="connsiteX51" fmla="*/ 2707 w 10000"/>
                  <a:gd name="connsiteY51" fmla="*/ 4589 h 9797"/>
                  <a:gd name="connsiteX52" fmla="*/ 3093 w 10000"/>
                  <a:gd name="connsiteY52" fmla="*/ 4854 h 9797"/>
                  <a:gd name="connsiteX53" fmla="*/ 3370 w 10000"/>
                  <a:gd name="connsiteY53" fmla="*/ 4794 h 9797"/>
                  <a:gd name="connsiteX54" fmla="*/ 3757 w 10000"/>
                  <a:gd name="connsiteY54" fmla="*/ 4910 h 9797"/>
                  <a:gd name="connsiteX55" fmla="*/ 4252 w 10000"/>
                  <a:gd name="connsiteY55" fmla="*/ 4882 h 9797"/>
                  <a:gd name="connsiteX56" fmla="*/ 5082 w 10000"/>
                  <a:gd name="connsiteY56" fmla="*/ 4971 h 9797"/>
                  <a:gd name="connsiteX57" fmla="*/ 5301 w 10000"/>
                  <a:gd name="connsiteY57" fmla="*/ 5032 h 9797"/>
                  <a:gd name="connsiteX58" fmla="*/ 6076 w 10000"/>
                  <a:gd name="connsiteY58" fmla="*/ 4882 h 9797"/>
                  <a:gd name="connsiteX59" fmla="*/ 6187 w 10000"/>
                  <a:gd name="connsiteY59" fmla="*/ 4971 h 9797"/>
                  <a:gd name="connsiteX60" fmla="*/ 6407 w 10000"/>
                  <a:gd name="connsiteY60" fmla="*/ 4854 h 9797"/>
                  <a:gd name="connsiteX61" fmla="*/ 6519 w 10000"/>
                  <a:gd name="connsiteY61" fmla="*/ 5003 h 9797"/>
                  <a:gd name="connsiteX62" fmla="*/ 7292 w 10000"/>
                  <a:gd name="connsiteY62" fmla="*/ 4823 h 9797"/>
                  <a:gd name="connsiteX63" fmla="*/ 7292 w 10000"/>
                  <a:gd name="connsiteY63" fmla="*/ 4647 h 9797"/>
                  <a:gd name="connsiteX64" fmla="*/ 7456 w 10000"/>
                  <a:gd name="connsiteY64" fmla="*/ 4618 h 9797"/>
                  <a:gd name="connsiteX65" fmla="*/ 7624 w 10000"/>
                  <a:gd name="connsiteY65" fmla="*/ 4677 h 9797"/>
                  <a:gd name="connsiteX66" fmla="*/ 8176 w 10000"/>
                  <a:gd name="connsiteY66" fmla="*/ 4559 h 9797"/>
                  <a:gd name="connsiteX67" fmla="*/ 8287 w 10000"/>
                  <a:gd name="connsiteY67" fmla="*/ 4589 h 9797"/>
                  <a:gd name="connsiteX68" fmla="*/ 8563 w 10000"/>
                  <a:gd name="connsiteY68" fmla="*/ 5117 h 9797"/>
                  <a:gd name="connsiteX69" fmla="*/ 8728 w 10000"/>
                  <a:gd name="connsiteY69" fmla="*/ 5177 h 9797"/>
                  <a:gd name="connsiteX70" fmla="*/ 9116 w 10000"/>
                  <a:gd name="connsiteY70" fmla="*/ 5177 h 9797"/>
                  <a:gd name="connsiteX71" fmla="*/ 9281 w 10000"/>
                  <a:gd name="connsiteY71" fmla="*/ 5413 h 9797"/>
                  <a:gd name="connsiteX72" fmla="*/ 9336 w 10000"/>
                  <a:gd name="connsiteY72" fmla="*/ 5589 h 9797"/>
                  <a:gd name="connsiteX73" fmla="*/ 10000 w 10000"/>
                  <a:gd name="connsiteY73" fmla="*/ 6294 h 9797"/>
                  <a:gd name="connsiteX74" fmla="*/ 9724 w 10000"/>
                  <a:gd name="connsiteY74" fmla="*/ 6176 h 9797"/>
                  <a:gd name="connsiteX75" fmla="*/ 8949 w 10000"/>
                  <a:gd name="connsiteY75" fmla="*/ 6294 h 9797"/>
                  <a:gd name="connsiteX76" fmla="*/ 8563 w 10000"/>
                  <a:gd name="connsiteY76" fmla="*/ 5941 h 9797"/>
                  <a:gd name="connsiteX77" fmla="*/ 8287 w 10000"/>
                  <a:gd name="connsiteY77" fmla="*/ 5970 h 9797"/>
                  <a:gd name="connsiteX78" fmla="*/ 8506 w 10000"/>
                  <a:gd name="connsiteY78" fmla="*/ 6206 h 9797"/>
                  <a:gd name="connsiteX79" fmla="*/ 8563 w 10000"/>
                  <a:gd name="connsiteY79" fmla="*/ 6383 h 9797"/>
                  <a:gd name="connsiteX80" fmla="*/ 8009 w 10000"/>
                  <a:gd name="connsiteY80" fmla="*/ 6706 h 9797"/>
                  <a:gd name="connsiteX81" fmla="*/ 7901 w 10000"/>
                  <a:gd name="connsiteY81" fmla="*/ 6883 h 9797"/>
                  <a:gd name="connsiteX82" fmla="*/ 7845 w 10000"/>
                  <a:gd name="connsiteY82" fmla="*/ 7028 h 9797"/>
                  <a:gd name="connsiteX83" fmla="*/ 7789 w 10000"/>
                  <a:gd name="connsiteY83" fmla="*/ 7088 h 9797"/>
                  <a:gd name="connsiteX84" fmla="*/ 7678 w 10000"/>
                  <a:gd name="connsiteY84" fmla="*/ 7207 h 9797"/>
                  <a:gd name="connsiteX85" fmla="*/ 7347 w 10000"/>
                  <a:gd name="connsiteY85" fmla="*/ 7295 h 9797"/>
                  <a:gd name="connsiteX86" fmla="*/ 7456 w 10000"/>
                  <a:gd name="connsiteY86" fmla="*/ 7501 h 9797"/>
                  <a:gd name="connsiteX87" fmla="*/ 7402 w 10000"/>
                  <a:gd name="connsiteY87" fmla="*/ 7559 h 9797"/>
                  <a:gd name="connsiteX88" fmla="*/ 6961 w 10000"/>
                  <a:gd name="connsiteY88" fmla="*/ 7736 h 9797"/>
                  <a:gd name="connsiteX89" fmla="*/ 6519 w 10000"/>
                  <a:gd name="connsiteY89" fmla="*/ 7707 h 9797"/>
                  <a:gd name="connsiteX90" fmla="*/ 6906 w 10000"/>
                  <a:gd name="connsiteY90" fmla="*/ 7825 h 9797"/>
                  <a:gd name="connsiteX91" fmla="*/ 6906 w 10000"/>
                  <a:gd name="connsiteY91" fmla="*/ 8177 h 9797"/>
                  <a:gd name="connsiteX92" fmla="*/ 6407 w 10000"/>
                  <a:gd name="connsiteY92" fmla="*/ 8266 h 9797"/>
                  <a:gd name="connsiteX93" fmla="*/ 6298 w 10000"/>
                  <a:gd name="connsiteY93" fmla="*/ 8119 h 9797"/>
                  <a:gd name="connsiteX94" fmla="*/ 6241 w 10000"/>
                  <a:gd name="connsiteY94" fmla="*/ 8003 h 9797"/>
                  <a:gd name="connsiteX95" fmla="*/ 5747 w 10000"/>
                  <a:gd name="connsiteY95" fmla="*/ 8088 h 9797"/>
                  <a:gd name="connsiteX96" fmla="*/ 5967 w 10000"/>
                  <a:gd name="connsiteY96" fmla="*/ 8207 h 9797"/>
                  <a:gd name="connsiteX97" fmla="*/ 6131 w 10000"/>
                  <a:gd name="connsiteY97" fmla="*/ 8324 h 9797"/>
                  <a:gd name="connsiteX98" fmla="*/ 6353 w 10000"/>
                  <a:gd name="connsiteY98" fmla="*/ 8618 h 9797"/>
                  <a:gd name="connsiteX99" fmla="*/ 6628 w 10000"/>
                  <a:gd name="connsiteY99" fmla="*/ 8561 h 9797"/>
                  <a:gd name="connsiteX100" fmla="*/ 6850 w 10000"/>
                  <a:gd name="connsiteY100" fmla="*/ 8795 h 9797"/>
                  <a:gd name="connsiteX101" fmla="*/ 7014 w 10000"/>
                  <a:gd name="connsiteY101" fmla="*/ 8853 h 9797"/>
                  <a:gd name="connsiteX102" fmla="*/ 7402 w 10000"/>
                  <a:gd name="connsiteY102" fmla="*/ 8823 h 9797"/>
                  <a:gd name="connsiteX103" fmla="*/ 7568 w 10000"/>
                  <a:gd name="connsiteY103" fmla="*/ 8972 h 9797"/>
                  <a:gd name="connsiteX104" fmla="*/ 7735 w 10000"/>
                  <a:gd name="connsiteY104" fmla="*/ 9118 h 9797"/>
                  <a:gd name="connsiteX105" fmla="*/ 8506 w 10000"/>
                  <a:gd name="connsiteY105" fmla="*/ 8913 h 9797"/>
                  <a:gd name="connsiteX106" fmla="*/ 8506 w 10000"/>
                  <a:gd name="connsiteY106" fmla="*/ 8823 h 9797"/>
                  <a:gd name="connsiteX107" fmla="*/ 8287 w 10000"/>
                  <a:gd name="connsiteY107" fmla="*/ 8648 h 9797"/>
                  <a:gd name="connsiteX108" fmla="*/ 8563 w 10000"/>
                  <a:gd name="connsiteY108" fmla="*/ 8472 h 9797"/>
                  <a:gd name="connsiteX109" fmla="*/ 8396 w 10000"/>
                  <a:gd name="connsiteY109" fmla="*/ 8266 h 9797"/>
                  <a:gd name="connsiteX110" fmla="*/ 8563 w 10000"/>
                  <a:gd name="connsiteY110" fmla="*/ 8177 h 9797"/>
                  <a:gd name="connsiteX111" fmla="*/ 8784 w 10000"/>
                  <a:gd name="connsiteY111" fmla="*/ 8382 h 9797"/>
                  <a:gd name="connsiteX112" fmla="*/ 8675 w 10000"/>
                  <a:gd name="connsiteY112" fmla="*/ 8501 h 9797"/>
                  <a:gd name="connsiteX113" fmla="*/ 9170 w 10000"/>
                  <a:gd name="connsiteY113" fmla="*/ 8561 h 9797"/>
                  <a:gd name="connsiteX114" fmla="*/ 9390 w 10000"/>
                  <a:gd name="connsiteY114" fmla="*/ 8648 h 9797"/>
                  <a:gd name="connsiteX115" fmla="*/ 9281 w 10000"/>
                  <a:gd name="connsiteY115" fmla="*/ 9089 h 9797"/>
                  <a:gd name="connsiteX116" fmla="*/ 8728 w 10000"/>
                  <a:gd name="connsiteY116" fmla="*/ 9235 h 9797"/>
                  <a:gd name="connsiteX117" fmla="*/ 8287 w 10000"/>
                  <a:gd name="connsiteY117" fmla="*/ 9501 h 9797"/>
                  <a:gd name="connsiteX118" fmla="*/ 9724 w 10000"/>
                  <a:gd name="connsiteY118" fmla="*/ 9706 h 9797"/>
                  <a:gd name="connsiteX119" fmla="*/ 9724 w 10000"/>
                  <a:gd name="connsiteY119" fmla="*/ 9736 h 9797"/>
                  <a:gd name="connsiteX120" fmla="*/ 9612 w 10000"/>
                  <a:gd name="connsiteY120" fmla="*/ 9766 h 9797"/>
                  <a:gd name="connsiteX121" fmla="*/ 9502 w 10000"/>
                  <a:gd name="connsiteY121" fmla="*/ 9797 h 9797"/>
                  <a:gd name="connsiteX0" fmla="*/ 8563 w 10000"/>
                  <a:gd name="connsiteY0" fmla="*/ 4473 h 9968"/>
                  <a:gd name="connsiteX1" fmla="*/ 8120 w 10000"/>
                  <a:gd name="connsiteY1" fmla="*/ 4473 h 9968"/>
                  <a:gd name="connsiteX2" fmla="*/ 7678 w 10000"/>
                  <a:gd name="connsiteY2" fmla="*/ 4593 h 9968"/>
                  <a:gd name="connsiteX3" fmla="*/ 7181 w 10000"/>
                  <a:gd name="connsiteY3" fmla="*/ 4563 h 9968"/>
                  <a:gd name="connsiteX4" fmla="*/ 7181 w 10000"/>
                  <a:gd name="connsiteY4" fmla="*/ 3993 h 9968"/>
                  <a:gd name="connsiteX5" fmla="*/ 7456 w 10000"/>
                  <a:gd name="connsiteY5" fmla="*/ 3963 h 9968"/>
                  <a:gd name="connsiteX6" fmla="*/ 7292 w 10000"/>
                  <a:gd name="connsiteY6" fmla="*/ 3812 h 9968"/>
                  <a:gd name="connsiteX7" fmla="*/ 7292 w 10000"/>
                  <a:gd name="connsiteY7" fmla="*/ 3574 h 9968"/>
                  <a:gd name="connsiteX8" fmla="*/ 7347 w 10000"/>
                  <a:gd name="connsiteY8" fmla="*/ 3425 h 9968"/>
                  <a:gd name="connsiteX9" fmla="*/ 6796 w 10000"/>
                  <a:gd name="connsiteY9" fmla="*/ 3183 h 9968"/>
                  <a:gd name="connsiteX10" fmla="*/ 6241 w 10000"/>
                  <a:gd name="connsiteY10" fmla="*/ 2913 h 9968"/>
                  <a:gd name="connsiteX11" fmla="*/ 5967 w 10000"/>
                  <a:gd name="connsiteY11" fmla="*/ 2731 h 9968"/>
                  <a:gd name="connsiteX12" fmla="*/ 5579 w 10000"/>
                  <a:gd name="connsiteY12" fmla="*/ 2673 h 9968"/>
                  <a:gd name="connsiteX13" fmla="*/ 5139 w 10000"/>
                  <a:gd name="connsiteY13" fmla="*/ 2703 h 9968"/>
                  <a:gd name="connsiteX14" fmla="*/ 4695 w 10000"/>
                  <a:gd name="connsiteY14" fmla="*/ 2612 h 9968"/>
                  <a:gd name="connsiteX15" fmla="*/ 4143 w 10000"/>
                  <a:gd name="connsiteY15" fmla="*/ 1890 h 9968"/>
                  <a:gd name="connsiteX16" fmla="*/ 3978 w 10000"/>
                  <a:gd name="connsiteY16" fmla="*/ 1712 h 9968"/>
                  <a:gd name="connsiteX17" fmla="*/ 3811 w 10000"/>
                  <a:gd name="connsiteY17" fmla="*/ 1291 h 9968"/>
                  <a:gd name="connsiteX18" fmla="*/ 3591 w 10000"/>
                  <a:gd name="connsiteY18" fmla="*/ 900 h 9968"/>
                  <a:gd name="connsiteX19" fmla="*/ 2928 w 10000"/>
                  <a:gd name="connsiteY19" fmla="*/ 631 h 9968"/>
                  <a:gd name="connsiteX20" fmla="*/ 2539 w 10000"/>
                  <a:gd name="connsiteY20" fmla="*/ 59 h 9968"/>
                  <a:gd name="connsiteX21" fmla="*/ 2043 w 10000"/>
                  <a:gd name="connsiteY21" fmla="*/ 59 h 9968"/>
                  <a:gd name="connsiteX22" fmla="*/ 1822 w 10000"/>
                  <a:gd name="connsiteY22" fmla="*/ 181 h 9968"/>
                  <a:gd name="connsiteX23" fmla="*/ 1769 w 10000"/>
                  <a:gd name="connsiteY23" fmla="*/ 0 h 9968"/>
                  <a:gd name="connsiteX24" fmla="*/ 1049 w 10000"/>
                  <a:gd name="connsiteY24" fmla="*/ 119 h 9968"/>
                  <a:gd name="connsiteX25" fmla="*/ 1822 w 10000"/>
                  <a:gd name="connsiteY25" fmla="*/ 241 h 9968"/>
                  <a:gd name="connsiteX26" fmla="*/ 1769 w 10000"/>
                  <a:gd name="connsiteY26" fmla="*/ 509 h 9968"/>
                  <a:gd name="connsiteX27" fmla="*/ 1933 w 10000"/>
                  <a:gd name="connsiteY27" fmla="*/ 870 h 9968"/>
                  <a:gd name="connsiteX28" fmla="*/ 2099 w 10000"/>
                  <a:gd name="connsiteY28" fmla="*/ 1080 h 9968"/>
                  <a:gd name="connsiteX29" fmla="*/ 1822 w 10000"/>
                  <a:gd name="connsiteY29" fmla="*/ 1471 h 9968"/>
                  <a:gd name="connsiteX30" fmla="*/ 1604 w 10000"/>
                  <a:gd name="connsiteY30" fmla="*/ 1471 h 9968"/>
                  <a:gd name="connsiteX31" fmla="*/ 1380 w 10000"/>
                  <a:gd name="connsiteY31" fmla="*/ 1741 h 9968"/>
                  <a:gd name="connsiteX32" fmla="*/ 1769 w 10000"/>
                  <a:gd name="connsiteY32" fmla="*/ 1861 h 9968"/>
                  <a:gd name="connsiteX33" fmla="*/ 1271 w 10000"/>
                  <a:gd name="connsiteY33" fmla="*/ 1831 h 9968"/>
                  <a:gd name="connsiteX34" fmla="*/ 1049 w 10000"/>
                  <a:gd name="connsiteY34" fmla="*/ 2190 h 9968"/>
                  <a:gd name="connsiteX35" fmla="*/ 994 w 10000"/>
                  <a:gd name="connsiteY35" fmla="*/ 2252 h 9968"/>
                  <a:gd name="connsiteX36" fmla="*/ 773 w 10000"/>
                  <a:gd name="connsiteY36" fmla="*/ 2643 h 9968"/>
                  <a:gd name="connsiteX37" fmla="*/ 1106 w 10000"/>
                  <a:gd name="connsiteY37" fmla="*/ 2731 h 9968"/>
                  <a:gd name="connsiteX38" fmla="*/ 663 w 10000"/>
                  <a:gd name="connsiteY38" fmla="*/ 3033 h 9968"/>
                  <a:gd name="connsiteX39" fmla="*/ 110 w 10000"/>
                  <a:gd name="connsiteY39" fmla="*/ 3363 h 9968"/>
                  <a:gd name="connsiteX40" fmla="*/ 0 w 10000"/>
                  <a:gd name="connsiteY40" fmla="*/ 3543 h 9968"/>
                  <a:gd name="connsiteX41" fmla="*/ 277 w 10000"/>
                  <a:gd name="connsiteY41" fmla="*/ 3933 h 9968"/>
                  <a:gd name="connsiteX42" fmla="*/ 0 w 10000"/>
                  <a:gd name="connsiteY42" fmla="*/ 4294 h 9968"/>
                  <a:gd name="connsiteX43" fmla="*/ 56 w 10000"/>
                  <a:gd name="connsiteY43" fmla="*/ 4684 h 9968"/>
                  <a:gd name="connsiteX44" fmla="*/ 222 w 10000"/>
                  <a:gd name="connsiteY44" fmla="*/ 4806 h 9968"/>
                  <a:gd name="connsiteX45" fmla="*/ 552 w 10000"/>
                  <a:gd name="connsiteY45" fmla="*/ 4774 h 9968"/>
                  <a:gd name="connsiteX46" fmla="*/ 1216 w 10000"/>
                  <a:gd name="connsiteY46" fmla="*/ 4835 h 9968"/>
                  <a:gd name="connsiteX47" fmla="*/ 1769 w 10000"/>
                  <a:gd name="connsiteY47" fmla="*/ 4714 h 9968"/>
                  <a:gd name="connsiteX48" fmla="*/ 2377 w 10000"/>
                  <a:gd name="connsiteY48" fmla="*/ 4714 h 9968"/>
                  <a:gd name="connsiteX49" fmla="*/ 2762 w 10000"/>
                  <a:gd name="connsiteY49" fmla="*/ 4593 h 9968"/>
                  <a:gd name="connsiteX50" fmla="*/ 2872 w 10000"/>
                  <a:gd name="connsiteY50" fmla="*/ 4623 h 9968"/>
                  <a:gd name="connsiteX51" fmla="*/ 2707 w 10000"/>
                  <a:gd name="connsiteY51" fmla="*/ 4684 h 9968"/>
                  <a:gd name="connsiteX52" fmla="*/ 3093 w 10000"/>
                  <a:gd name="connsiteY52" fmla="*/ 4955 h 9968"/>
                  <a:gd name="connsiteX53" fmla="*/ 3370 w 10000"/>
                  <a:gd name="connsiteY53" fmla="*/ 4893 h 9968"/>
                  <a:gd name="connsiteX54" fmla="*/ 3757 w 10000"/>
                  <a:gd name="connsiteY54" fmla="*/ 5012 h 9968"/>
                  <a:gd name="connsiteX55" fmla="*/ 4252 w 10000"/>
                  <a:gd name="connsiteY55" fmla="*/ 4983 h 9968"/>
                  <a:gd name="connsiteX56" fmla="*/ 5082 w 10000"/>
                  <a:gd name="connsiteY56" fmla="*/ 5074 h 9968"/>
                  <a:gd name="connsiteX57" fmla="*/ 5301 w 10000"/>
                  <a:gd name="connsiteY57" fmla="*/ 5136 h 9968"/>
                  <a:gd name="connsiteX58" fmla="*/ 6076 w 10000"/>
                  <a:gd name="connsiteY58" fmla="*/ 4983 h 9968"/>
                  <a:gd name="connsiteX59" fmla="*/ 6187 w 10000"/>
                  <a:gd name="connsiteY59" fmla="*/ 5074 h 9968"/>
                  <a:gd name="connsiteX60" fmla="*/ 6407 w 10000"/>
                  <a:gd name="connsiteY60" fmla="*/ 4955 h 9968"/>
                  <a:gd name="connsiteX61" fmla="*/ 6519 w 10000"/>
                  <a:gd name="connsiteY61" fmla="*/ 5107 h 9968"/>
                  <a:gd name="connsiteX62" fmla="*/ 7292 w 10000"/>
                  <a:gd name="connsiteY62" fmla="*/ 4923 h 9968"/>
                  <a:gd name="connsiteX63" fmla="*/ 7292 w 10000"/>
                  <a:gd name="connsiteY63" fmla="*/ 4743 h 9968"/>
                  <a:gd name="connsiteX64" fmla="*/ 7456 w 10000"/>
                  <a:gd name="connsiteY64" fmla="*/ 4714 h 9968"/>
                  <a:gd name="connsiteX65" fmla="*/ 7624 w 10000"/>
                  <a:gd name="connsiteY65" fmla="*/ 4774 h 9968"/>
                  <a:gd name="connsiteX66" fmla="*/ 8176 w 10000"/>
                  <a:gd name="connsiteY66" fmla="*/ 4653 h 9968"/>
                  <a:gd name="connsiteX67" fmla="*/ 8287 w 10000"/>
                  <a:gd name="connsiteY67" fmla="*/ 4684 h 9968"/>
                  <a:gd name="connsiteX68" fmla="*/ 8563 w 10000"/>
                  <a:gd name="connsiteY68" fmla="*/ 5223 h 9968"/>
                  <a:gd name="connsiteX69" fmla="*/ 8728 w 10000"/>
                  <a:gd name="connsiteY69" fmla="*/ 5284 h 9968"/>
                  <a:gd name="connsiteX70" fmla="*/ 9116 w 10000"/>
                  <a:gd name="connsiteY70" fmla="*/ 5284 h 9968"/>
                  <a:gd name="connsiteX71" fmla="*/ 9281 w 10000"/>
                  <a:gd name="connsiteY71" fmla="*/ 5525 h 9968"/>
                  <a:gd name="connsiteX72" fmla="*/ 9336 w 10000"/>
                  <a:gd name="connsiteY72" fmla="*/ 5705 h 9968"/>
                  <a:gd name="connsiteX73" fmla="*/ 10000 w 10000"/>
                  <a:gd name="connsiteY73" fmla="*/ 6424 h 9968"/>
                  <a:gd name="connsiteX74" fmla="*/ 9724 w 10000"/>
                  <a:gd name="connsiteY74" fmla="*/ 6304 h 9968"/>
                  <a:gd name="connsiteX75" fmla="*/ 8949 w 10000"/>
                  <a:gd name="connsiteY75" fmla="*/ 6424 h 9968"/>
                  <a:gd name="connsiteX76" fmla="*/ 8563 w 10000"/>
                  <a:gd name="connsiteY76" fmla="*/ 6064 h 9968"/>
                  <a:gd name="connsiteX77" fmla="*/ 8287 w 10000"/>
                  <a:gd name="connsiteY77" fmla="*/ 6094 h 9968"/>
                  <a:gd name="connsiteX78" fmla="*/ 8506 w 10000"/>
                  <a:gd name="connsiteY78" fmla="*/ 6335 h 9968"/>
                  <a:gd name="connsiteX79" fmla="*/ 8563 w 10000"/>
                  <a:gd name="connsiteY79" fmla="*/ 6515 h 9968"/>
                  <a:gd name="connsiteX80" fmla="*/ 8009 w 10000"/>
                  <a:gd name="connsiteY80" fmla="*/ 6845 h 9968"/>
                  <a:gd name="connsiteX81" fmla="*/ 7901 w 10000"/>
                  <a:gd name="connsiteY81" fmla="*/ 7026 h 9968"/>
                  <a:gd name="connsiteX82" fmla="*/ 7845 w 10000"/>
                  <a:gd name="connsiteY82" fmla="*/ 7174 h 9968"/>
                  <a:gd name="connsiteX83" fmla="*/ 7789 w 10000"/>
                  <a:gd name="connsiteY83" fmla="*/ 7235 h 9968"/>
                  <a:gd name="connsiteX84" fmla="*/ 7678 w 10000"/>
                  <a:gd name="connsiteY84" fmla="*/ 7356 h 9968"/>
                  <a:gd name="connsiteX85" fmla="*/ 7347 w 10000"/>
                  <a:gd name="connsiteY85" fmla="*/ 7446 h 9968"/>
                  <a:gd name="connsiteX86" fmla="*/ 7456 w 10000"/>
                  <a:gd name="connsiteY86" fmla="*/ 7656 h 9968"/>
                  <a:gd name="connsiteX87" fmla="*/ 7402 w 10000"/>
                  <a:gd name="connsiteY87" fmla="*/ 7716 h 9968"/>
                  <a:gd name="connsiteX88" fmla="*/ 6961 w 10000"/>
                  <a:gd name="connsiteY88" fmla="*/ 7896 h 9968"/>
                  <a:gd name="connsiteX89" fmla="*/ 6519 w 10000"/>
                  <a:gd name="connsiteY89" fmla="*/ 7867 h 9968"/>
                  <a:gd name="connsiteX90" fmla="*/ 6906 w 10000"/>
                  <a:gd name="connsiteY90" fmla="*/ 7987 h 9968"/>
                  <a:gd name="connsiteX91" fmla="*/ 6906 w 10000"/>
                  <a:gd name="connsiteY91" fmla="*/ 8346 h 9968"/>
                  <a:gd name="connsiteX92" fmla="*/ 6407 w 10000"/>
                  <a:gd name="connsiteY92" fmla="*/ 8437 h 9968"/>
                  <a:gd name="connsiteX93" fmla="*/ 6298 w 10000"/>
                  <a:gd name="connsiteY93" fmla="*/ 8287 h 9968"/>
                  <a:gd name="connsiteX94" fmla="*/ 6241 w 10000"/>
                  <a:gd name="connsiteY94" fmla="*/ 8169 h 9968"/>
                  <a:gd name="connsiteX95" fmla="*/ 5747 w 10000"/>
                  <a:gd name="connsiteY95" fmla="*/ 8256 h 9968"/>
                  <a:gd name="connsiteX96" fmla="*/ 5967 w 10000"/>
                  <a:gd name="connsiteY96" fmla="*/ 8377 h 9968"/>
                  <a:gd name="connsiteX97" fmla="*/ 6131 w 10000"/>
                  <a:gd name="connsiteY97" fmla="*/ 8496 h 9968"/>
                  <a:gd name="connsiteX98" fmla="*/ 6353 w 10000"/>
                  <a:gd name="connsiteY98" fmla="*/ 8797 h 9968"/>
                  <a:gd name="connsiteX99" fmla="*/ 6628 w 10000"/>
                  <a:gd name="connsiteY99" fmla="*/ 8738 h 9968"/>
                  <a:gd name="connsiteX100" fmla="*/ 6850 w 10000"/>
                  <a:gd name="connsiteY100" fmla="*/ 8977 h 9968"/>
                  <a:gd name="connsiteX101" fmla="*/ 7014 w 10000"/>
                  <a:gd name="connsiteY101" fmla="*/ 9036 h 9968"/>
                  <a:gd name="connsiteX102" fmla="*/ 7402 w 10000"/>
                  <a:gd name="connsiteY102" fmla="*/ 9006 h 9968"/>
                  <a:gd name="connsiteX103" fmla="*/ 7568 w 10000"/>
                  <a:gd name="connsiteY103" fmla="*/ 9158 h 9968"/>
                  <a:gd name="connsiteX104" fmla="*/ 7735 w 10000"/>
                  <a:gd name="connsiteY104" fmla="*/ 9307 h 9968"/>
                  <a:gd name="connsiteX105" fmla="*/ 8506 w 10000"/>
                  <a:gd name="connsiteY105" fmla="*/ 9098 h 9968"/>
                  <a:gd name="connsiteX106" fmla="*/ 8506 w 10000"/>
                  <a:gd name="connsiteY106" fmla="*/ 9006 h 9968"/>
                  <a:gd name="connsiteX107" fmla="*/ 8287 w 10000"/>
                  <a:gd name="connsiteY107" fmla="*/ 8827 h 9968"/>
                  <a:gd name="connsiteX108" fmla="*/ 8563 w 10000"/>
                  <a:gd name="connsiteY108" fmla="*/ 8648 h 9968"/>
                  <a:gd name="connsiteX109" fmla="*/ 8396 w 10000"/>
                  <a:gd name="connsiteY109" fmla="*/ 8437 h 9968"/>
                  <a:gd name="connsiteX110" fmla="*/ 8563 w 10000"/>
                  <a:gd name="connsiteY110" fmla="*/ 8346 h 9968"/>
                  <a:gd name="connsiteX111" fmla="*/ 8784 w 10000"/>
                  <a:gd name="connsiteY111" fmla="*/ 8556 h 9968"/>
                  <a:gd name="connsiteX112" fmla="*/ 8675 w 10000"/>
                  <a:gd name="connsiteY112" fmla="*/ 8677 h 9968"/>
                  <a:gd name="connsiteX113" fmla="*/ 9170 w 10000"/>
                  <a:gd name="connsiteY113" fmla="*/ 8738 h 9968"/>
                  <a:gd name="connsiteX114" fmla="*/ 9390 w 10000"/>
                  <a:gd name="connsiteY114" fmla="*/ 8827 h 9968"/>
                  <a:gd name="connsiteX115" fmla="*/ 9281 w 10000"/>
                  <a:gd name="connsiteY115" fmla="*/ 9277 h 9968"/>
                  <a:gd name="connsiteX116" fmla="*/ 8728 w 10000"/>
                  <a:gd name="connsiteY116" fmla="*/ 9426 h 9968"/>
                  <a:gd name="connsiteX117" fmla="*/ 8287 w 10000"/>
                  <a:gd name="connsiteY117" fmla="*/ 9698 h 9968"/>
                  <a:gd name="connsiteX118" fmla="*/ 9724 w 10000"/>
                  <a:gd name="connsiteY118" fmla="*/ 9907 h 9968"/>
                  <a:gd name="connsiteX119" fmla="*/ 9724 w 10000"/>
                  <a:gd name="connsiteY119" fmla="*/ 9938 h 9968"/>
                  <a:gd name="connsiteX120" fmla="*/ 9612 w 10000"/>
                  <a:gd name="connsiteY120" fmla="*/ 9968 h 9968"/>
                  <a:gd name="connsiteX0" fmla="*/ 8563 w 10000"/>
                  <a:gd name="connsiteY0" fmla="*/ 4487 h 10000"/>
                  <a:gd name="connsiteX1" fmla="*/ 8120 w 10000"/>
                  <a:gd name="connsiteY1" fmla="*/ 4487 h 10000"/>
                  <a:gd name="connsiteX2" fmla="*/ 7678 w 10000"/>
                  <a:gd name="connsiteY2" fmla="*/ 4608 h 10000"/>
                  <a:gd name="connsiteX3" fmla="*/ 7181 w 10000"/>
                  <a:gd name="connsiteY3" fmla="*/ 4578 h 10000"/>
                  <a:gd name="connsiteX4" fmla="*/ 7181 w 10000"/>
                  <a:gd name="connsiteY4" fmla="*/ 4006 h 10000"/>
                  <a:gd name="connsiteX5" fmla="*/ 7456 w 10000"/>
                  <a:gd name="connsiteY5" fmla="*/ 3976 h 10000"/>
                  <a:gd name="connsiteX6" fmla="*/ 7292 w 10000"/>
                  <a:gd name="connsiteY6" fmla="*/ 3824 h 10000"/>
                  <a:gd name="connsiteX7" fmla="*/ 7292 w 10000"/>
                  <a:gd name="connsiteY7" fmla="*/ 3585 h 10000"/>
                  <a:gd name="connsiteX8" fmla="*/ 7347 w 10000"/>
                  <a:gd name="connsiteY8" fmla="*/ 3436 h 10000"/>
                  <a:gd name="connsiteX9" fmla="*/ 6796 w 10000"/>
                  <a:gd name="connsiteY9" fmla="*/ 3193 h 10000"/>
                  <a:gd name="connsiteX10" fmla="*/ 6241 w 10000"/>
                  <a:gd name="connsiteY10" fmla="*/ 2922 h 10000"/>
                  <a:gd name="connsiteX11" fmla="*/ 5967 w 10000"/>
                  <a:gd name="connsiteY11" fmla="*/ 2740 h 10000"/>
                  <a:gd name="connsiteX12" fmla="*/ 5579 w 10000"/>
                  <a:gd name="connsiteY12" fmla="*/ 2682 h 10000"/>
                  <a:gd name="connsiteX13" fmla="*/ 5139 w 10000"/>
                  <a:gd name="connsiteY13" fmla="*/ 2712 h 10000"/>
                  <a:gd name="connsiteX14" fmla="*/ 4695 w 10000"/>
                  <a:gd name="connsiteY14" fmla="*/ 2620 h 10000"/>
                  <a:gd name="connsiteX15" fmla="*/ 4143 w 10000"/>
                  <a:gd name="connsiteY15" fmla="*/ 1896 h 10000"/>
                  <a:gd name="connsiteX16" fmla="*/ 3978 w 10000"/>
                  <a:gd name="connsiteY16" fmla="*/ 1717 h 10000"/>
                  <a:gd name="connsiteX17" fmla="*/ 3811 w 10000"/>
                  <a:gd name="connsiteY17" fmla="*/ 1295 h 10000"/>
                  <a:gd name="connsiteX18" fmla="*/ 3591 w 10000"/>
                  <a:gd name="connsiteY18" fmla="*/ 903 h 10000"/>
                  <a:gd name="connsiteX19" fmla="*/ 2928 w 10000"/>
                  <a:gd name="connsiteY19" fmla="*/ 633 h 10000"/>
                  <a:gd name="connsiteX20" fmla="*/ 2539 w 10000"/>
                  <a:gd name="connsiteY20" fmla="*/ 59 h 10000"/>
                  <a:gd name="connsiteX21" fmla="*/ 2043 w 10000"/>
                  <a:gd name="connsiteY21" fmla="*/ 59 h 10000"/>
                  <a:gd name="connsiteX22" fmla="*/ 1822 w 10000"/>
                  <a:gd name="connsiteY22" fmla="*/ 182 h 10000"/>
                  <a:gd name="connsiteX23" fmla="*/ 1769 w 10000"/>
                  <a:gd name="connsiteY23" fmla="*/ 0 h 10000"/>
                  <a:gd name="connsiteX24" fmla="*/ 1049 w 10000"/>
                  <a:gd name="connsiteY24" fmla="*/ 119 h 10000"/>
                  <a:gd name="connsiteX25" fmla="*/ 1822 w 10000"/>
                  <a:gd name="connsiteY25" fmla="*/ 242 h 10000"/>
                  <a:gd name="connsiteX26" fmla="*/ 1769 w 10000"/>
                  <a:gd name="connsiteY26" fmla="*/ 511 h 10000"/>
                  <a:gd name="connsiteX27" fmla="*/ 1933 w 10000"/>
                  <a:gd name="connsiteY27" fmla="*/ 873 h 10000"/>
                  <a:gd name="connsiteX28" fmla="*/ 2099 w 10000"/>
                  <a:gd name="connsiteY28" fmla="*/ 1083 h 10000"/>
                  <a:gd name="connsiteX29" fmla="*/ 1822 w 10000"/>
                  <a:gd name="connsiteY29" fmla="*/ 1476 h 10000"/>
                  <a:gd name="connsiteX30" fmla="*/ 1604 w 10000"/>
                  <a:gd name="connsiteY30" fmla="*/ 1476 h 10000"/>
                  <a:gd name="connsiteX31" fmla="*/ 1380 w 10000"/>
                  <a:gd name="connsiteY31" fmla="*/ 1747 h 10000"/>
                  <a:gd name="connsiteX32" fmla="*/ 1769 w 10000"/>
                  <a:gd name="connsiteY32" fmla="*/ 1867 h 10000"/>
                  <a:gd name="connsiteX33" fmla="*/ 1271 w 10000"/>
                  <a:gd name="connsiteY33" fmla="*/ 1837 h 10000"/>
                  <a:gd name="connsiteX34" fmla="*/ 1049 w 10000"/>
                  <a:gd name="connsiteY34" fmla="*/ 2197 h 10000"/>
                  <a:gd name="connsiteX35" fmla="*/ 994 w 10000"/>
                  <a:gd name="connsiteY35" fmla="*/ 2259 h 10000"/>
                  <a:gd name="connsiteX36" fmla="*/ 773 w 10000"/>
                  <a:gd name="connsiteY36" fmla="*/ 2651 h 10000"/>
                  <a:gd name="connsiteX37" fmla="*/ 1106 w 10000"/>
                  <a:gd name="connsiteY37" fmla="*/ 2740 h 10000"/>
                  <a:gd name="connsiteX38" fmla="*/ 663 w 10000"/>
                  <a:gd name="connsiteY38" fmla="*/ 3043 h 10000"/>
                  <a:gd name="connsiteX39" fmla="*/ 110 w 10000"/>
                  <a:gd name="connsiteY39" fmla="*/ 3374 h 10000"/>
                  <a:gd name="connsiteX40" fmla="*/ 0 w 10000"/>
                  <a:gd name="connsiteY40" fmla="*/ 3554 h 10000"/>
                  <a:gd name="connsiteX41" fmla="*/ 277 w 10000"/>
                  <a:gd name="connsiteY41" fmla="*/ 3946 h 10000"/>
                  <a:gd name="connsiteX42" fmla="*/ 0 w 10000"/>
                  <a:gd name="connsiteY42" fmla="*/ 4308 h 10000"/>
                  <a:gd name="connsiteX43" fmla="*/ 56 w 10000"/>
                  <a:gd name="connsiteY43" fmla="*/ 4699 h 10000"/>
                  <a:gd name="connsiteX44" fmla="*/ 222 w 10000"/>
                  <a:gd name="connsiteY44" fmla="*/ 4821 h 10000"/>
                  <a:gd name="connsiteX45" fmla="*/ 552 w 10000"/>
                  <a:gd name="connsiteY45" fmla="*/ 4789 h 10000"/>
                  <a:gd name="connsiteX46" fmla="*/ 1216 w 10000"/>
                  <a:gd name="connsiteY46" fmla="*/ 4851 h 10000"/>
                  <a:gd name="connsiteX47" fmla="*/ 1769 w 10000"/>
                  <a:gd name="connsiteY47" fmla="*/ 4729 h 10000"/>
                  <a:gd name="connsiteX48" fmla="*/ 2377 w 10000"/>
                  <a:gd name="connsiteY48" fmla="*/ 4729 h 10000"/>
                  <a:gd name="connsiteX49" fmla="*/ 2762 w 10000"/>
                  <a:gd name="connsiteY49" fmla="*/ 4608 h 10000"/>
                  <a:gd name="connsiteX50" fmla="*/ 2872 w 10000"/>
                  <a:gd name="connsiteY50" fmla="*/ 4638 h 10000"/>
                  <a:gd name="connsiteX51" fmla="*/ 2707 w 10000"/>
                  <a:gd name="connsiteY51" fmla="*/ 4699 h 10000"/>
                  <a:gd name="connsiteX52" fmla="*/ 3093 w 10000"/>
                  <a:gd name="connsiteY52" fmla="*/ 4971 h 10000"/>
                  <a:gd name="connsiteX53" fmla="*/ 3370 w 10000"/>
                  <a:gd name="connsiteY53" fmla="*/ 4909 h 10000"/>
                  <a:gd name="connsiteX54" fmla="*/ 3757 w 10000"/>
                  <a:gd name="connsiteY54" fmla="*/ 5028 h 10000"/>
                  <a:gd name="connsiteX55" fmla="*/ 4252 w 10000"/>
                  <a:gd name="connsiteY55" fmla="*/ 4999 h 10000"/>
                  <a:gd name="connsiteX56" fmla="*/ 5082 w 10000"/>
                  <a:gd name="connsiteY56" fmla="*/ 5090 h 10000"/>
                  <a:gd name="connsiteX57" fmla="*/ 5301 w 10000"/>
                  <a:gd name="connsiteY57" fmla="*/ 5152 h 10000"/>
                  <a:gd name="connsiteX58" fmla="*/ 6076 w 10000"/>
                  <a:gd name="connsiteY58" fmla="*/ 4999 h 10000"/>
                  <a:gd name="connsiteX59" fmla="*/ 6187 w 10000"/>
                  <a:gd name="connsiteY59" fmla="*/ 5090 h 10000"/>
                  <a:gd name="connsiteX60" fmla="*/ 6407 w 10000"/>
                  <a:gd name="connsiteY60" fmla="*/ 4971 h 10000"/>
                  <a:gd name="connsiteX61" fmla="*/ 6519 w 10000"/>
                  <a:gd name="connsiteY61" fmla="*/ 5123 h 10000"/>
                  <a:gd name="connsiteX62" fmla="*/ 7292 w 10000"/>
                  <a:gd name="connsiteY62" fmla="*/ 4939 h 10000"/>
                  <a:gd name="connsiteX63" fmla="*/ 7292 w 10000"/>
                  <a:gd name="connsiteY63" fmla="*/ 4758 h 10000"/>
                  <a:gd name="connsiteX64" fmla="*/ 7456 w 10000"/>
                  <a:gd name="connsiteY64" fmla="*/ 4729 h 10000"/>
                  <a:gd name="connsiteX65" fmla="*/ 7624 w 10000"/>
                  <a:gd name="connsiteY65" fmla="*/ 4789 h 10000"/>
                  <a:gd name="connsiteX66" fmla="*/ 8176 w 10000"/>
                  <a:gd name="connsiteY66" fmla="*/ 4668 h 10000"/>
                  <a:gd name="connsiteX67" fmla="*/ 8287 w 10000"/>
                  <a:gd name="connsiteY67" fmla="*/ 4699 h 10000"/>
                  <a:gd name="connsiteX68" fmla="*/ 8563 w 10000"/>
                  <a:gd name="connsiteY68" fmla="*/ 5240 h 10000"/>
                  <a:gd name="connsiteX69" fmla="*/ 8728 w 10000"/>
                  <a:gd name="connsiteY69" fmla="*/ 5301 h 10000"/>
                  <a:gd name="connsiteX70" fmla="*/ 9116 w 10000"/>
                  <a:gd name="connsiteY70" fmla="*/ 5301 h 10000"/>
                  <a:gd name="connsiteX71" fmla="*/ 9281 w 10000"/>
                  <a:gd name="connsiteY71" fmla="*/ 5543 h 10000"/>
                  <a:gd name="connsiteX72" fmla="*/ 9336 w 10000"/>
                  <a:gd name="connsiteY72" fmla="*/ 5723 h 10000"/>
                  <a:gd name="connsiteX73" fmla="*/ 10000 w 10000"/>
                  <a:gd name="connsiteY73" fmla="*/ 6445 h 10000"/>
                  <a:gd name="connsiteX74" fmla="*/ 9724 w 10000"/>
                  <a:gd name="connsiteY74" fmla="*/ 6324 h 10000"/>
                  <a:gd name="connsiteX75" fmla="*/ 8949 w 10000"/>
                  <a:gd name="connsiteY75" fmla="*/ 6445 h 10000"/>
                  <a:gd name="connsiteX76" fmla="*/ 8563 w 10000"/>
                  <a:gd name="connsiteY76" fmla="*/ 6083 h 10000"/>
                  <a:gd name="connsiteX77" fmla="*/ 8287 w 10000"/>
                  <a:gd name="connsiteY77" fmla="*/ 6114 h 10000"/>
                  <a:gd name="connsiteX78" fmla="*/ 8506 w 10000"/>
                  <a:gd name="connsiteY78" fmla="*/ 6355 h 10000"/>
                  <a:gd name="connsiteX79" fmla="*/ 8563 w 10000"/>
                  <a:gd name="connsiteY79" fmla="*/ 6536 h 10000"/>
                  <a:gd name="connsiteX80" fmla="*/ 8009 w 10000"/>
                  <a:gd name="connsiteY80" fmla="*/ 6867 h 10000"/>
                  <a:gd name="connsiteX81" fmla="*/ 7901 w 10000"/>
                  <a:gd name="connsiteY81" fmla="*/ 7049 h 10000"/>
                  <a:gd name="connsiteX82" fmla="*/ 7845 w 10000"/>
                  <a:gd name="connsiteY82" fmla="*/ 7197 h 10000"/>
                  <a:gd name="connsiteX83" fmla="*/ 7789 w 10000"/>
                  <a:gd name="connsiteY83" fmla="*/ 7258 h 10000"/>
                  <a:gd name="connsiteX84" fmla="*/ 7678 w 10000"/>
                  <a:gd name="connsiteY84" fmla="*/ 7380 h 10000"/>
                  <a:gd name="connsiteX85" fmla="*/ 7347 w 10000"/>
                  <a:gd name="connsiteY85" fmla="*/ 7470 h 10000"/>
                  <a:gd name="connsiteX86" fmla="*/ 7456 w 10000"/>
                  <a:gd name="connsiteY86" fmla="*/ 7681 h 10000"/>
                  <a:gd name="connsiteX87" fmla="*/ 7402 w 10000"/>
                  <a:gd name="connsiteY87" fmla="*/ 7741 h 10000"/>
                  <a:gd name="connsiteX88" fmla="*/ 6961 w 10000"/>
                  <a:gd name="connsiteY88" fmla="*/ 7921 h 10000"/>
                  <a:gd name="connsiteX89" fmla="*/ 6519 w 10000"/>
                  <a:gd name="connsiteY89" fmla="*/ 7892 h 10000"/>
                  <a:gd name="connsiteX90" fmla="*/ 6906 w 10000"/>
                  <a:gd name="connsiteY90" fmla="*/ 8013 h 10000"/>
                  <a:gd name="connsiteX91" fmla="*/ 6906 w 10000"/>
                  <a:gd name="connsiteY91" fmla="*/ 8373 h 10000"/>
                  <a:gd name="connsiteX92" fmla="*/ 6407 w 10000"/>
                  <a:gd name="connsiteY92" fmla="*/ 8464 h 10000"/>
                  <a:gd name="connsiteX93" fmla="*/ 6298 w 10000"/>
                  <a:gd name="connsiteY93" fmla="*/ 8314 h 10000"/>
                  <a:gd name="connsiteX94" fmla="*/ 6241 w 10000"/>
                  <a:gd name="connsiteY94" fmla="*/ 8195 h 10000"/>
                  <a:gd name="connsiteX95" fmla="*/ 5747 w 10000"/>
                  <a:gd name="connsiteY95" fmla="*/ 8283 h 10000"/>
                  <a:gd name="connsiteX96" fmla="*/ 5967 w 10000"/>
                  <a:gd name="connsiteY96" fmla="*/ 8404 h 10000"/>
                  <a:gd name="connsiteX97" fmla="*/ 6131 w 10000"/>
                  <a:gd name="connsiteY97" fmla="*/ 8523 h 10000"/>
                  <a:gd name="connsiteX98" fmla="*/ 6353 w 10000"/>
                  <a:gd name="connsiteY98" fmla="*/ 8825 h 10000"/>
                  <a:gd name="connsiteX99" fmla="*/ 6628 w 10000"/>
                  <a:gd name="connsiteY99" fmla="*/ 8766 h 10000"/>
                  <a:gd name="connsiteX100" fmla="*/ 6850 w 10000"/>
                  <a:gd name="connsiteY100" fmla="*/ 9006 h 10000"/>
                  <a:gd name="connsiteX101" fmla="*/ 7014 w 10000"/>
                  <a:gd name="connsiteY101" fmla="*/ 9065 h 10000"/>
                  <a:gd name="connsiteX102" fmla="*/ 7402 w 10000"/>
                  <a:gd name="connsiteY102" fmla="*/ 9035 h 10000"/>
                  <a:gd name="connsiteX103" fmla="*/ 7568 w 10000"/>
                  <a:gd name="connsiteY103" fmla="*/ 9187 h 10000"/>
                  <a:gd name="connsiteX104" fmla="*/ 7735 w 10000"/>
                  <a:gd name="connsiteY104" fmla="*/ 9337 h 10000"/>
                  <a:gd name="connsiteX105" fmla="*/ 8506 w 10000"/>
                  <a:gd name="connsiteY105" fmla="*/ 9127 h 10000"/>
                  <a:gd name="connsiteX106" fmla="*/ 8506 w 10000"/>
                  <a:gd name="connsiteY106" fmla="*/ 9035 h 10000"/>
                  <a:gd name="connsiteX107" fmla="*/ 8287 w 10000"/>
                  <a:gd name="connsiteY107" fmla="*/ 8855 h 10000"/>
                  <a:gd name="connsiteX108" fmla="*/ 8563 w 10000"/>
                  <a:gd name="connsiteY108" fmla="*/ 8676 h 10000"/>
                  <a:gd name="connsiteX109" fmla="*/ 8396 w 10000"/>
                  <a:gd name="connsiteY109" fmla="*/ 8464 h 10000"/>
                  <a:gd name="connsiteX110" fmla="*/ 8563 w 10000"/>
                  <a:gd name="connsiteY110" fmla="*/ 8373 h 10000"/>
                  <a:gd name="connsiteX111" fmla="*/ 8784 w 10000"/>
                  <a:gd name="connsiteY111" fmla="*/ 8583 h 10000"/>
                  <a:gd name="connsiteX112" fmla="*/ 8675 w 10000"/>
                  <a:gd name="connsiteY112" fmla="*/ 8705 h 10000"/>
                  <a:gd name="connsiteX113" fmla="*/ 9170 w 10000"/>
                  <a:gd name="connsiteY113" fmla="*/ 8766 h 10000"/>
                  <a:gd name="connsiteX114" fmla="*/ 9390 w 10000"/>
                  <a:gd name="connsiteY114" fmla="*/ 8855 h 10000"/>
                  <a:gd name="connsiteX115" fmla="*/ 8728 w 10000"/>
                  <a:gd name="connsiteY115" fmla="*/ 9456 h 10000"/>
                  <a:gd name="connsiteX116" fmla="*/ 8287 w 10000"/>
                  <a:gd name="connsiteY116" fmla="*/ 9729 h 10000"/>
                  <a:gd name="connsiteX117" fmla="*/ 9724 w 10000"/>
                  <a:gd name="connsiteY117" fmla="*/ 9939 h 10000"/>
                  <a:gd name="connsiteX118" fmla="*/ 9724 w 10000"/>
                  <a:gd name="connsiteY118" fmla="*/ 9970 h 10000"/>
                  <a:gd name="connsiteX119" fmla="*/ 9612 w 10000"/>
                  <a:gd name="connsiteY119" fmla="*/ 10000 h 10000"/>
                  <a:gd name="connsiteX0" fmla="*/ 8563 w 10000"/>
                  <a:gd name="connsiteY0" fmla="*/ 4487 h 9970"/>
                  <a:gd name="connsiteX1" fmla="*/ 8120 w 10000"/>
                  <a:gd name="connsiteY1" fmla="*/ 4487 h 9970"/>
                  <a:gd name="connsiteX2" fmla="*/ 7678 w 10000"/>
                  <a:gd name="connsiteY2" fmla="*/ 4608 h 9970"/>
                  <a:gd name="connsiteX3" fmla="*/ 7181 w 10000"/>
                  <a:gd name="connsiteY3" fmla="*/ 4578 h 9970"/>
                  <a:gd name="connsiteX4" fmla="*/ 7181 w 10000"/>
                  <a:gd name="connsiteY4" fmla="*/ 4006 h 9970"/>
                  <a:gd name="connsiteX5" fmla="*/ 7456 w 10000"/>
                  <a:gd name="connsiteY5" fmla="*/ 3976 h 9970"/>
                  <a:gd name="connsiteX6" fmla="*/ 7292 w 10000"/>
                  <a:gd name="connsiteY6" fmla="*/ 3824 h 9970"/>
                  <a:gd name="connsiteX7" fmla="*/ 7292 w 10000"/>
                  <a:gd name="connsiteY7" fmla="*/ 3585 h 9970"/>
                  <a:gd name="connsiteX8" fmla="*/ 7347 w 10000"/>
                  <a:gd name="connsiteY8" fmla="*/ 3436 h 9970"/>
                  <a:gd name="connsiteX9" fmla="*/ 6796 w 10000"/>
                  <a:gd name="connsiteY9" fmla="*/ 3193 h 9970"/>
                  <a:gd name="connsiteX10" fmla="*/ 6241 w 10000"/>
                  <a:gd name="connsiteY10" fmla="*/ 2922 h 9970"/>
                  <a:gd name="connsiteX11" fmla="*/ 5967 w 10000"/>
                  <a:gd name="connsiteY11" fmla="*/ 2740 h 9970"/>
                  <a:gd name="connsiteX12" fmla="*/ 5579 w 10000"/>
                  <a:gd name="connsiteY12" fmla="*/ 2682 h 9970"/>
                  <a:gd name="connsiteX13" fmla="*/ 5139 w 10000"/>
                  <a:gd name="connsiteY13" fmla="*/ 2712 h 9970"/>
                  <a:gd name="connsiteX14" fmla="*/ 4695 w 10000"/>
                  <a:gd name="connsiteY14" fmla="*/ 2620 h 9970"/>
                  <a:gd name="connsiteX15" fmla="*/ 4143 w 10000"/>
                  <a:gd name="connsiteY15" fmla="*/ 1896 h 9970"/>
                  <a:gd name="connsiteX16" fmla="*/ 3978 w 10000"/>
                  <a:gd name="connsiteY16" fmla="*/ 1717 h 9970"/>
                  <a:gd name="connsiteX17" fmla="*/ 3811 w 10000"/>
                  <a:gd name="connsiteY17" fmla="*/ 1295 h 9970"/>
                  <a:gd name="connsiteX18" fmla="*/ 3591 w 10000"/>
                  <a:gd name="connsiteY18" fmla="*/ 903 h 9970"/>
                  <a:gd name="connsiteX19" fmla="*/ 2928 w 10000"/>
                  <a:gd name="connsiteY19" fmla="*/ 633 h 9970"/>
                  <a:gd name="connsiteX20" fmla="*/ 2539 w 10000"/>
                  <a:gd name="connsiteY20" fmla="*/ 59 h 9970"/>
                  <a:gd name="connsiteX21" fmla="*/ 2043 w 10000"/>
                  <a:gd name="connsiteY21" fmla="*/ 59 h 9970"/>
                  <a:gd name="connsiteX22" fmla="*/ 1822 w 10000"/>
                  <a:gd name="connsiteY22" fmla="*/ 182 h 9970"/>
                  <a:gd name="connsiteX23" fmla="*/ 1769 w 10000"/>
                  <a:gd name="connsiteY23" fmla="*/ 0 h 9970"/>
                  <a:gd name="connsiteX24" fmla="*/ 1049 w 10000"/>
                  <a:gd name="connsiteY24" fmla="*/ 119 h 9970"/>
                  <a:gd name="connsiteX25" fmla="*/ 1822 w 10000"/>
                  <a:gd name="connsiteY25" fmla="*/ 242 h 9970"/>
                  <a:gd name="connsiteX26" fmla="*/ 1769 w 10000"/>
                  <a:gd name="connsiteY26" fmla="*/ 511 h 9970"/>
                  <a:gd name="connsiteX27" fmla="*/ 1933 w 10000"/>
                  <a:gd name="connsiteY27" fmla="*/ 873 h 9970"/>
                  <a:gd name="connsiteX28" fmla="*/ 2099 w 10000"/>
                  <a:gd name="connsiteY28" fmla="*/ 1083 h 9970"/>
                  <a:gd name="connsiteX29" fmla="*/ 1822 w 10000"/>
                  <a:gd name="connsiteY29" fmla="*/ 1476 h 9970"/>
                  <a:gd name="connsiteX30" fmla="*/ 1604 w 10000"/>
                  <a:gd name="connsiteY30" fmla="*/ 1476 h 9970"/>
                  <a:gd name="connsiteX31" fmla="*/ 1380 w 10000"/>
                  <a:gd name="connsiteY31" fmla="*/ 1747 h 9970"/>
                  <a:gd name="connsiteX32" fmla="*/ 1769 w 10000"/>
                  <a:gd name="connsiteY32" fmla="*/ 1867 h 9970"/>
                  <a:gd name="connsiteX33" fmla="*/ 1271 w 10000"/>
                  <a:gd name="connsiteY33" fmla="*/ 1837 h 9970"/>
                  <a:gd name="connsiteX34" fmla="*/ 1049 w 10000"/>
                  <a:gd name="connsiteY34" fmla="*/ 2197 h 9970"/>
                  <a:gd name="connsiteX35" fmla="*/ 994 w 10000"/>
                  <a:gd name="connsiteY35" fmla="*/ 2259 h 9970"/>
                  <a:gd name="connsiteX36" fmla="*/ 773 w 10000"/>
                  <a:gd name="connsiteY36" fmla="*/ 2651 h 9970"/>
                  <a:gd name="connsiteX37" fmla="*/ 1106 w 10000"/>
                  <a:gd name="connsiteY37" fmla="*/ 2740 h 9970"/>
                  <a:gd name="connsiteX38" fmla="*/ 663 w 10000"/>
                  <a:gd name="connsiteY38" fmla="*/ 3043 h 9970"/>
                  <a:gd name="connsiteX39" fmla="*/ 110 w 10000"/>
                  <a:gd name="connsiteY39" fmla="*/ 3374 h 9970"/>
                  <a:gd name="connsiteX40" fmla="*/ 0 w 10000"/>
                  <a:gd name="connsiteY40" fmla="*/ 3554 h 9970"/>
                  <a:gd name="connsiteX41" fmla="*/ 277 w 10000"/>
                  <a:gd name="connsiteY41" fmla="*/ 3946 h 9970"/>
                  <a:gd name="connsiteX42" fmla="*/ 0 w 10000"/>
                  <a:gd name="connsiteY42" fmla="*/ 4308 h 9970"/>
                  <a:gd name="connsiteX43" fmla="*/ 56 w 10000"/>
                  <a:gd name="connsiteY43" fmla="*/ 4699 h 9970"/>
                  <a:gd name="connsiteX44" fmla="*/ 222 w 10000"/>
                  <a:gd name="connsiteY44" fmla="*/ 4821 h 9970"/>
                  <a:gd name="connsiteX45" fmla="*/ 552 w 10000"/>
                  <a:gd name="connsiteY45" fmla="*/ 4789 h 9970"/>
                  <a:gd name="connsiteX46" fmla="*/ 1216 w 10000"/>
                  <a:gd name="connsiteY46" fmla="*/ 4851 h 9970"/>
                  <a:gd name="connsiteX47" fmla="*/ 1769 w 10000"/>
                  <a:gd name="connsiteY47" fmla="*/ 4729 h 9970"/>
                  <a:gd name="connsiteX48" fmla="*/ 2377 w 10000"/>
                  <a:gd name="connsiteY48" fmla="*/ 4729 h 9970"/>
                  <a:gd name="connsiteX49" fmla="*/ 2762 w 10000"/>
                  <a:gd name="connsiteY49" fmla="*/ 4608 h 9970"/>
                  <a:gd name="connsiteX50" fmla="*/ 2872 w 10000"/>
                  <a:gd name="connsiteY50" fmla="*/ 4638 h 9970"/>
                  <a:gd name="connsiteX51" fmla="*/ 2707 w 10000"/>
                  <a:gd name="connsiteY51" fmla="*/ 4699 h 9970"/>
                  <a:gd name="connsiteX52" fmla="*/ 3093 w 10000"/>
                  <a:gd name="connsiteY52" fmla="*/ 4971 h 9970"/>
                  <a:gd name="connsiteX53" fmla="*/ 3370 w 10000"/>
                  <a:gd name="connsiteY53" fmla="*/ 4909 h 9970"/>
                  <a:gd name="connsiteX54" fmla="*/ 3757 w 10000"/>
                  <a:gd name="connsiteY54" fmla="*/ 5028 h 9970"/>
                  <a:gd name="connsiteX55" fmla="*/ 4252 w 10000"/>
                  <a:gd name="connsiteY55" fmla="*/ 4999 h 9970"/>
                  <a:gd name="connsiteX56" fmla="*/ 5082 w 10000"/>
                  <a:gd name="connsiteY56" fmla="*/ 5090 h 9970"/>
                  <a:gd name="connsiteX57" fmla="*/ 5301 w 10000"/>
                  <a:gd name="connsiteY57" fmla="*/ 5152 h 9970"/>
                  <a:gd name="connsiteX58" fmla="*/ 6076 w 10000"/>
                  <a:gd name="connsiteY58" fmla="*/ 4999 h 9970"/>
                  <a:gd name="connsiteX59" fmla="*/ 6187 w 10000"/>
                  <a:gd name="connsiteY59" fmla="*/ 5090 h 9970"/>
                  <a:gd name="connsiteX60" fmla="*/ 6407 w 10000"/>
                  <a:gd name="connsiteY60" fmla="*/ 4971 h 9970"/>
                  <a:gd name="connsiteX61" fmla="*/ 6519 w 10000"/>
                  <a:gd name="connsiteY61" fmla="*/ 5123 h 9970"/>
                  <a:gd name="connsiteX62" fmla="*/ 7292 w 10000"/>
                  <a:gd name="connsiteY62" fmla="*/ 4939 h 9970"/>
                  <a:gd name="connsiteX63" fmla="*/ 7292 w 10000"/>
                  <a:gd name="connsiteY63" fmla="*/ 4758 h 9970"/>
                  <a:gd name="connsiteX64" fmla="*/ 7456 w 10000"/>
                  <a:gd name="connsiteY64" fmla="*/ 4729 h 9970"/>
                  <a:gd name="connsiteX65" fmla="*/ 7624 w 10000"/>
                  <a:gd name="connsiteY65" fmla="*/ 4789 h 9970"/>
                  <a:gd name="connsiteX66" fmla="*/ 8176 w 10000"/>
                  <a:gd name="connsiteY66" fmla="*/ 4668 h 9970"/>
                  <a:gd name="connsiteX67" fmla="*/ 8287 w 10000"/>
                  <a:gd name="connsiteY67" fmla="*/ 4699 h 9970"/>
                  <a:gd name="connsiteX68" fmla="*/ 8563 w 10000"/>
                  <a:gd name="connsiteY68" fmla="*/ 5240 h 9970"/>
                  <a:gd name="connsiteX69" fmla="*/ 8728 w 10000"/>
                  <a:gd name="connsiteY69" fmla="*/ 5301 h 9970"/>
                  <a:gd name="connsiteX70" fmla="*/ 9116 w 10000"/>
                  <a:gd name="connsiteY70" fmla="*/ 5301 h 9970"/>
                  <a:gd name="connsiteX71" fmla="*/ 9281 w 10000"/>
                  <a:gd name="connsiteY71" fmla="*/ 5543 h 9970"/>
                  <a:gd name="connsiteX72" fmla="*/ 9336 w 10000"/>
                  <a:gd name="connsiteY72" fmla="*/ 5723 h 9970"/>
                  <a:gd name="connsiteX73" fmla="*/ 10000 w 10000"/>
                  <a:gd name="connsiteY73" fmla="*/ 6445 h 9970"/>
                  <a:gd name="connsiteX74" fmla="*/ 9724 w 10000"/>
                  <a:gd name="connsiteY74" fmla="*/ 6324 h 9970"/>
                  <a:gd name="connsiteX75" fmla="*/ 8949 w 10000"/>
                  <a:gd name="connsiteY75" fmla="*/ 6445 h 9970"/>
                  <a:gd name="connsiteX76" fmla="*/ 8563 w 10000"/>
                  <a:gd name="connsiteY76" fmla="*/ 6083 h 9970"/>
                  <a:gd name="connsiteX77" fmla="*/ 8287 w 10000"/>
                  <a:gd name="connsiteY77" fmla="*/ 6114 h 9970"/>
                  <a:gd name="connsiteX78" fmla="*/ 8506 w 10000"/>
                  <a:gd name="connsiteY78" fmla="*/ 6355 h 9970"/>
                  <a:gd name="connsiteX79" fmla="*/ 8563 w 10000"/>
                  <a:gd name="connsiteY79" fmla="*/ 6536 h 9970"/>
                  <a:gd name="connsiteX80" fmla="*/ 8009 w 10000"/>
                  <a:gd name="connsiteY80" fmla="*/ 6867 h 9970"/>
                  <a:gd name="connsiteX81" fmla="*/ 7901 w 10000"/>
                  <a:gd name="connsiteY81" fmla="*/ 7049 h 9970"/>
                  <a:gd name="connsiteX82" fmla="*/ 7845 w 10000"/>
                  <a:gd name="connsiteY82" fmla="*/ 7197 h 9970"/>
                  <a:gd name="connsiteX83" fmla="*/ 7789 w 10000"/>
                  <a:gd name="connsiteY83" fmla="*/ 7258 h 9970"/>
                  <a:gd name="connsiteX84" fmla="*/ 7678 w 10000"/>
                  <a:gd name="connsiteY84" fmla="*/ 7380 h 9970"/>
                  <a:gd name="connsiteX85" fmla="*/ 7347 w 10000"/>
                  <a:gd name="connsiteY85" fmla="*/ 7470 h 9970"/>
                  <a:gd name="connsiteX86" fmla="*/ 7456 w 10000"/>
                  <a:gd name="connsiteY86" fmla="*/ 7681 h 9970"/>
                  <a:gd name="connsiteX87" fmla="*/ 7402 w 10000"/>
                  <a:gd name="connsiteY87" fmla="*/ 7741 h 9970"/>
                  <a:gd name="connsiteX88" fmla="*/ 6961 w 10000"/>
                  <a:gd name="connsiteY88" fmla="*/ 7921 h 9970"/>
                  <a:gd name="connsiteX89" fmla="*/ 6519 w 10000"/>
                  <a:gd name="connsiteY89" fmla="*/ 7892 h 9970"/>
                  <a:gd name="connsiteX90" fmla="*/ 6906 w 10000"/>
                  <a:gd name="connsiteY90" fmla="*/ 8013 h 9970"/>
                  <a:gd name="connsiteX91" fmla="*/ 6906 w 10000"/>
                  <a:gd name="connsiteY91" fmla="*/ 8373 h 9970"/>
                  <a:gd name="connsiteX92" fmla="*/ 6407 w 10000"/>
                  <a:gd name="connsiteY92" fmla="*/ 8464 h 9970"/>
                  <a:gd name="connsiteX93" fmla="*/ 6298 w 10000"/>
                  <a:gd name="connsiteY93" fmla="*/ 8314 h 9970"/>
                  <a:gd name="connsiteX94" fmla="*/ 6241 w 10000"/>
                  <a:gd name="connsiteY94" fmla="*/ 8195 h 9970"/>
                  <a:gd name="connsiteX95" fmla="*/ 5747 w 10000"/>
                  <a:gd name="connsiteY95" fmla="*/ 8283 h 9970"/>
                  <a:gd name="connsiteX96" fmla="*/ 5967 w 10000"/>
                  <a:gd name="connsiteY96" fmla="*/ 8404 h 9970"/>
                  <a:gd name="connsiteX97" fmla="*/ 6131 w 10000"/>
                  <a:gd name="connsiteY97" fmla="*/ 8523 h 9970"/>
                  <a:gd name="connsiteX98" fmla="*/ 6353 w 10000"/>
                  <a:gd name="connsiteY98" fmla="*/ 8825 h 9970"/>
                  <a:gd name="connsiteX99" fmla="*/ 6628 w 10000"/>
                  <a:gd name="connsiteY99" fmla="*/ 8766 h 9970"/>
                  <a:gd name="connsiteX100" fmla="*/ 6850 w 10000"/>
                  <a:gd name="connsiteY100" fmla="*/ 9006 h 9970"/>
                  <a:gd name="connsiteX101" fmla="*/ 7014 w 10000"/>
                  <a:gd name="connsiteY101" fmla="*/ 9065 h 9970"/>
                  <a:gd name="connsiteX102" fmla="*/ 7402 w 10000"/>
                  <a:gd name="connsiteY102" fmla="*/ 9035 h 9970"/>
                  <a:gd name="connsiteX103" fmla="*/ 7568 w 10000"/>
                  <a:gd name="connsiteY103" fmla="*/ 9187 h 9970"/>
                  <a:gd name="connsiteX104" fmla="*/ 7735 w 10000"/>
                  <a:gd name="connsiteY104" fmla="*/ 9337 h 9970"/>
                  <a:gd name="connsiteX105" fmla="*/ 8506 w 10000"/>
                  <a:gd name="connsiteY105" fmla="*/ 9127 h 9970"/>
                  <a:gd name="connsiteX106" fmla="*/ 8506 w 10000"/>
                  <a:gd name="connsiteY106" fmla="*/ 9035 h 9970"/>
                  <a:gd name="connsiteX107" fmla="*/ 8287 w 10000"/>
                  <a:gd name="connsiteY107" fmla="*/ 8855 h 9970"/>
                  <a:gd name="connsiteX108" fmla="*/ 8563 w 10000"/>
                  <a:gd name="connsiteY108" fmla="*/ 8676 h 9970"/>
                  <a:gd name="connsiteX109" fmla="*/ 8396 w 10000"/>
                  <a:gd name="connsiteY109" fmla="*/ 8464 h 9970"/>
                  <a:gd name="connsiteX110" fmla="*/ 8563 w 10000"/>
                  <a:gd name="connsiteY110" fmla="*/ 8373 h 9970"/>
                  <a:gd name="connsiteX111" fmla="*/ 8784 w 10000"/>
                  <a:gd name="connsiteY111" fmla="*/ 8583 h 9970"/>
                  <a:gd name="connsiteX112" fmla="*/ 8675 w 10000"/>
                  <a:gd name="connsiteY112" fmla="*/ 8705 h 9970"/>
                  <a:gd name="connsiteX113" fmla="*/ 9170 w 10000"/>
                  <a:gd name="connsiteY113" fmla="*/ 8766 h 9970"/>
                  <a:gd name="connsiteX114" fmla="*/ 9390 w 10000"/>
                  <a:gd name="connsiteY114" fmla="*/ 8855 h 9970"/>
                  <a:gd name="connsiteX115" fmla="*/ 8728 w 10000"/>
                  <a:gd name="connsiteY115" fmla="*/ 9456 h 9970"/>
                  <a:gd name="connsiteX116" fmla="*/ 8287 w 10000"/>
                  <a:gd name="connsiteY116" fmla="*/ 9729 h 9970"/>
                  <a:gd name="connsiteX117" fmla="*/ 9724 w 10000"/>
                  <a:gd name="connsiteY117" fmla="*/ 9939 h 9970"/>
                  <a:gd name="connsiteX118" fmla="*/ 9724 w 10000"/>
                  <a:gd name="connsiteY118" fmla="*/ 9970 h 9970"/>
                  <a:gd name="connsiteX0" fmla="*/ 8563 w 10000"/>
                  <a:gd name="connsiteY0" fmla="*/ 4501 h 9969"/>
                  <a:gd name="connsiteX1" fmla="*/ 8120 w 10000"/>
                  <a:gd name="connsiteY1" fmla="*/ 4501 h 9969"/>
                  <a:gd name="connsiteX2" fmla="*/ 7678 w 10000"/>
                  <a:gd name="connsiteY2" fmla="*/ 4622 h 9969"/>
                  <a:gd name="connsiteX3" fmla="*/ 7181 w 10000"/>
                  <a:gd name="connsiteY3" fmla="*/ 4592 h 9969"/>
                  <a:gd name="connsiteX4" fmla="*/ 7181 w 10000"/>
                  <a:gd name="connsiteY4" fmla="*/ 4018 h 9969"/>
                  <a:gd name="connsiteX5" fmla="*/ 7456 w 10000"/>
                  <a:gd name="connsiteY5" fmla="*/ 3988 h 9969"/>
                  <a:gd name="connsiteX6" fmla="*/ 7292 w 10000"/>
                  <a:gd name="connsiteY6" fmla="*/ 3836 h 9969"/>
                  <a:gd name="connsiteX7" fmla="*/ 7292 w 10000"/>
                  <a:gd name="connsiteY7" fmla="*/ 3596 h 9969"/>
                  <a:gd name="connsiteX8" fmla="*/ 7347 w 10000"/>
                  <a:gd name="connsiteY8" fmla="*/ 3446 h 9969"/>
                  <a:gd name="connsiteX9" fmla="*/ 6796 w 10000"/>
                  <a:gd name="connsiteY9" fmla="*/ 3203 h 9969"/>
                  <a:gd name="connsiteX10" fmla="*/ 6241 w 10000"/>
                  <a:gd name="connsiteY10" fmla="*/ 2931 h 9969"/>
                  <a:gd name="connsiteX11" fmla="*/ 5967 w 10000"/>
                  <a:gd name="connsiteY11" fmla="*/ 2748 h 9969"/>
                  <a:gd name="connsiteX12" fmla="*/ 5579 w 10000"/>
                  <a:gd name="connsiteY12" fmla="*/ 2690 h 9969"/>
                  <a:gd name="connsiteX13" fmla="*/ 5139 w 10000"/>
                  <a:gd name="connsiteY13" fmla="*/ 2720 h 9969"/>
                  <a:gd name="connsiteX14" fmla="*/ 4695 w 10000"/>
                  <a:gd name="connsiteY14" fmla="*/ 2628 h 9969"/>
                  <a:gd name="connsiteX15" fmla="*/ 4143 w 10000"/>
                  <a:gd name="connsiteY15" fmla="*/ 1902 h 9969"/>
                  <a:gd name="connsiteX16" fmla="*/ 3978 w 10000"/>
                  <a:gd name="connsiteY16" fmla="*/ 1722 h 9969"/>
                  <a:gd name="connsiteX17" fmla="*/ 3811 w 10000"/>
                  <a:gd name="connsiteY17" fmla="*/ 1299 h 9969"/>
                  <a:gd name="connsiteX18" fmla="*/ 3591 w 10000"/>
                  <a:gd name="connsiteY18" fmla="*/ 906 h 9969"/>
                  <a:gd name="connsiteX19" fmla="*/ 2928 w 10000"/>
                  <a:gd name="connsiteY19" fmla="*/ 635 h 9969"/>
                  <a:gd name="connsiteX20" fmla="*/ 2539 w 10000"/>
                  <a:gd name="connsiteY20" fmla="*/ 59 h 9969"/>
                  <a:gd name="connsiteX21" fmla="*/ 2043 w 10000"/>
                  <a:gd name="connsiteY21" fmla="*/ 59 h 9969"/>
                  <a:gd name="connsiteX22" fmla="*/ 1822 w 10000"/>
                  <a:gd name="connsiteY22" fmla="*/ 183 h 9969"/>
                  <a:gd name="connsiteX23" fmla="*/ 1769 w 10000"/>
                  <a:gd name="connsiteY23" fmla="*/ 0 h 9969"/>
                  <a:gd name="connsiteX24" fmla="*/ 1049 w 10000"/>
                  <a:gd name="connsiteY24" fmla="*/ 119 h 9969"/>
                  <a:gd name="connsiteX25" fmla="*/ 1822 w 10000"/>
                  <a:gd name="connsiteY25" fmla="*/ 243 h 9969"/>
                  <a:gd name="connsiteX26" fmla="*/ 1769 w 10000"/>
                  <a:gd name="connsiteY26" fmla="*/ 513 h 9969"/>
                  <a:gd name="connsiteX27" fmla="*/ 1933 w 10000"/>
                  <a:gd name="connsiteY27" fmla="*/ 876 h 9969"/>
                  <a:gd name="connsiteX28" fmla="*/ 2099 w 10000"/>
                  <a:gd name="connsiteY28" fmla="*/ 1086 h 9969"/>
                  <a:gd name="connsiteX29" fmla="*/ 1822 w 10000"/>
                  <a:gd name="connsiteY29" fmla="*/ 1480 h 9969"/>
                  <a:gd name="connsiteX30" fmla="*/ 1604 w 10000"/>
                  <a:gd name="connsiteY30" fmla="*/ 1480 h 9969"/>
                  <a:gd name="connsiteX31" fmla="*/ 1380 w 10000"/>
                  <a:gd name="connsiteY31" fmla="*/ 1752 h 9969"/>
                  <a:gd name="connsiteX32" fmla="*/ 1769 w 10000"/>
                  <a:gd name="connsiteY32" fmla="*/ 1873 h 9969"/>
                  <a:gd name="connsiteX33" fmla="*/ 1271 w 10000"/>
                  <a:gd name="connsiteY33" fmla="*/ 1843 h 9969"/>
                  <a:gd name="connsiteX34" fmla="*/ 1049 w 10000"/>
                  <a:gd name="connsiteY34" fmla="*/ 2204 h 9969"/>
                  <a:gd name="connsiteX35" fmla="*/ 994 w 10000"/>
                  <a:gd name="connsiteY35" fmla="*/ 2266 h 9969"/>
                  <a:gd name="connsiteX36" fmla="*/ 773 w 10000"/>
                  <a:gd name="connsiteY36" fmla="*/ 2659 h 9969"/>
                  <a:gd name="connsiteX37" fmla="*/ 1106 w 10000"/>
                  <a:gd name="connsiteY37" fmla="*/ 2748 h 9969"/>
                  <a:gd name="connsiteX38" fmla="*/ 663 w 10000"/>
                  <a:gd name="connsiteY38" fmla="*/ 3052 h 9969"/>
                  <a:gd name="connsiteX39" fmla="*/ 110 w 10000"/>
                  <a:gd name="connsiteY39" fmla="*/ 3384 h 9969"/>
                  <a:gd name="connsiteX40" fmla="*/ 0 w 10000"/>
                  <a:gd name="connsiteY40" fmla="*/ 3565 h 9969"/>
                  <a:gd name="connsiteX41" fmla="*/ 277 w 10000"/>
                  <a:gd name="connsiteY41" fmla="*/ 3958 h 9969"/>
                  <a:gd name="connsiteX42" fmla="*/ 0 w 10000"/>
                  <a:gd name="connsiteY42" fmla="*/ 4321 h 9969"/>
                  <a:gd name="connsiteX43" fmla="*/ 56 w 10000"/>
                  <a:gd name="connsiteY43" fmla="*/ 4713 h 9969"/>
                  <a:gd name="connsiteX44" fmla="*/ 222 w 10000"/>
                  <a:gd name="connsiteY44" fmla="*/ 4836 h 9969"/>
                  <a:gd name="connsiteX45" fmla="*/ 552 w 10000"/>
                  <a:gd name="connsiteY45" fmla="*/ 4803 h 9969"/>
                  <a:gd name="connsiteX46" fmla="*/ 1216 w 10000"/>
                  <a:gd name="connsiteY46" fmla="*/ 4866 h 9969"/>
                  <a:gd name="connsiteX47" fmla="*/ 1769 w 10000"/>
                  <a:gd name="connsiteY47" fmla="*/ 4743 h 9969"/>
                  <a:gd name="connsiteX48" fmla="*/ 2377 w 10000"/>
                  <a:gd name="connsiteY48" fmla="*/ 4743 h 9969"/>
                  <a:gd name="connsiteX49" fmla="*/ 2762 w 10000"/>
                  <a:gd name="connsiteY49" fmla="*/ 4622 h 9969"/>
                  <a:gd name="connsiteX50" fmla="*/ 2872 w 10000"/>
                  <a:gd name="connsiteY50" fmla="*/ 4652 h 9969"/>
                  <a:gd name="connsiteX51" fmla="*/ 2707 w 10000"/>
                  <a:gd name="connsiteY51" fmla="*/ 4713 h 9969"/>
                  <a:gd name="connsiteX52" fmla="*/ 3093 w 10000"/>
                  <a:gd name="connsiteY52" fmla="*/ 4986 h 9969"/>
                  <a:gd name="connsiteX53" fmla="*/ 3370 w 10000"/>
                  <a:gd name="connsiteY53" fmla="*/ 4924 h 9969"/>
                  <a:gd name="connsiteX54" fmla="*/ 3757 w 10000"/>
                  <a:gd name="connsiteY54" fmla="*/ 5043 h 9969"/>
                  <a:gd name="connsiteX55" fmla="*/ 4252 w 10000"/>
                  <a:gd name="connsiteY55" fmla="*/ 5014 h 9969"/>
                  <a:gd name="connsiteX56" fmla="*/ 5082 w 10000"/>
                  <a:gd name="connsiteY56" fmla="*/ 5105 h 9969"/>
                  <a:gd name="connsiteX57" fmla="*/ 5301 w 10000"/>
                  <a:gd name="connsiteY57" fmla="*/ 5168 h 9969"/>
                  <a:gd name="connsiteX58" fmla="*/ 6076 w 10000"/>
                  <a:gd name="connsiteY58" fmla="*/ 5014 h 9969"/>
                  <a:gd name="connsiteX59" fmla="*/ 6187 w 10000"/>
                  <a:gd name="connsiteY59" fmla="*/ 5105 h 9969"/>
                  <a:gd name="connsiteX60" fmla="*/ 6407 w 10000"/>
                  <a:gd name="connsiteY60" fmla="*/ 4986 h 9969"/>
                  <a:gd name="connsiteX61" fmla="*/ 6519 w 10000"/>
                  <a:gd name="connsiteY61" fmla="*/ 5138 h 9969"/>
                  <a:gd name="connsiteX62" fmla="*/ 7292 w 10000"/>
                  <a:gd name="connsiteY62" fmla="*/ 4954 h 9969"/>
                  <a:gd name="connsiteX63" fmla="*/ 7292 w 10000"/>
                  <a:gd name="connsiteY63" fmla="*/ 4772 h 9969"/>
                  <a:gd name="connsiteX64" fmla="*/ 7456 w 10000"/>
                  <a:gd name="connsiteY64" fmla="*/ 4743 h 9969"/>
                  <a:gd name="connsiteX65" fmla="*/ 7624 w 10000"/>
                  <a:gd name="connsiteY65" fmla="*/ 4803 h 9969"/>
                  <a:gd name="connsiteX66" fmla="*/ 8176 w 10000"/>
                  <a:gd name="connsiteY66" fmla="*/ 4682 h 9969"/>
                  <a:gd name="connsiteX67" fmla="*/ 8287 w 10000"/>
                  <a:gd name="connsiteY67" fmla="*/ 4713 h 9969"/>
                  <a:gd name="connsiteX68" fmla="*/ 8563 w 10000"/>
                  <a:gd name="connsiteY68" fmla="*/ 5256 h 9969"/>
                  <a:gd name="connsiteX69" fmla="*/ 8728 w 10000"/>
                  <a:gd name="connsiteY69" fmla="*/ 5317 h 9969"/>
                  <a:gd name="connsiteX70" fmla="*/ 9116 w 10000"/>
                  <a:gd name="connsiteY70" fmla="*/ 5317 h 9969"/>
                  <a:gd name="connsiteX71" fmla="*/ 9281 w 10000"/>
                  <a:gd name="connsiteY71" fmla="*/ 5560 h 9969"/>
                  <a:gd name="connsiteX72" fmla="*/ 9336 w 10000"/>
                  <a:gd name="connsiteY72" fmla="*/ 5740 h 9969"/>
                  <a:gd name="connsiteX73" fmla="*/ 10000 w 10000"/>
                  <a:gd name="connsiteY73" fmla="*/ 6464 h 9969"/>
                  <a:gd name="connsiteX74" fmla="*/ 9724 w 10000"/>
                  <a:gd name="connsiteY74" fmla="*/ 6343 h 9969"/>
                  <a:gd name="connsiteX75" fmla="*/ 8949 w 10000"/>
                  <a:gd name="connsiteY75" fmla="*/ 6464 h 9969"/>
                  <a:gd name="connsiteX76" fmla="*/ 8563 w 10000"/>
                  <a:gd name="connsiteY76" fmla="*/ 6101 h 9969"/>
                  <a:gd name="connsiteX77" fmla="*/ 8287 w 10000"/>
                  <a:gd name="connsiteY77" fmla="*/ 6132 h 9969"/>
                  <a:gd name="connsiteX78" fmla="*/ 8506 w 10000"/>
                  <a:gd name="connsiteY78" fmla="*/ 6374 h 9969"/>
                  <a:gd name="connsiteX79" fmla="*/ 8563 w 10000"/>
                  <a:gd name="connsiteY79" fmla="*/ 6556 h 9969"/>
                  <a:gd name="connsiteX80" fmla="*/ 8009 w 10000"/>
                  <a:gd name="connsiteY80" fmla="*/ 6888 h 9969"/>
                  <a:gd name="connsiteX81" fmla="*/ 7901 w 10000"/>
                  <a:gd name="connsiteY81" fmla="*/ 7070 h 9969"/>
                  <a:gd name="connsiteX82" fmla="*/ 7845 w 10000"/>
                  <a:gd name="connsiteY82" fmla="*/ 7219 h 9969"/>
                  <a:gd name="connsiteX83" fmla="*/ 7789 w 10000"/>
                  <a:gd name="connsiteY83" fmla="*/ 7280 h 9969"/>
                  <a:gd name="connsiteX84" fmla="*/ 7678 w 10000"/>
                  <a:gd name="connsiteY84" fmla="*/ 7402 h 9969"/>
                  <a:gd name="connsiteX85" fmla="*/ 7347 w 10000"/>
                  <a:gd name="connsiteY85" fmla="*/ 7492 h 9969"/>
                  <a:gd name="connsiteX86" fmla="*/ 7456 w 10000"/>
                  <a:gd name="connsiteY86" fmla="*/ 7704 h 9969"/>
                  <a:gd name="connsiteX87" fmla="*/ 7402 w 10000"/>
                  <a:gd name="connsiteY87" fmla="*/ 7764 h 9969"/>
                  <a:gd name="connsiteX88" fmla="*/ 6961 w 10000"/>
                  <a:gd name="connsiteY88" fmla="*/ 7945 h 9969"/>
                  <a:gd name="connsiteX89" fmla="*/ 6519 w 10000"/>
                  <a:gd name="connsiteY89" fmla="*/ 7916 h 9969"/>
                  <a:gd name="connsiteX90" fmla="*/ 6906 w 10000"/>
                  <a:gd name="connsiteY90" fmla="*/ 8037 h 9969"/>
                  <a:gd name="connsiteX91" fmla="*/ 6906 w 10000"/>
                  <a:gd name="connsiteY91" fmla="*/ 8398 h 9969"/>
                  <a:gd name="connsiteX92" fmla="*/ 6407 w 10000"/>
                  <a:gd name="connsiteY92" fmla="*/ 8489 h 9969"/>
                  <a:gd name="connsiteX93" fmla="*/ 6298 w 10000"/>
                  <a:gd name="connsiteY93" fmla="*/ 8339 h 9969"/>
                  <a:gd name="connsiteX94" fmla="*/ 6241 w 10000"/>
                  <a:gd name="connsiteY94" fmla="*/ 8220 h 9969"/>
                  <a:gd name="connsiteX95" fmla="*/ 5747 w 10000"/>
                  <a:gd name="connsiteY95" fmla="*/ 8308 h 9969"/>
                  <a:gd name="connsiteX96" fmla="*/ 5967 w 10000"/>
                  <a:gd name="connsiteY96" fmla="*/ 8429 h 9969"/>
                  <a:gd name="connsiteX97" fmla="*/ 6131 w 10000"/>
                  <a:gd name="connsiteY97" fmla="*/ 8549 h 9969"/>
                  <a:gd name="connsiteX98" fmla="*/ 6353 w 10000"/>
                  <a:gd name="connsiteY98" fmla="*/ 8852 h 9969"/>
                  <a:gd name="connsiteX99" fmla="*/ 6628 w 10000"/>
                  <a:gd name="connsiteY99" fmla="*/ 8792 h 9969"/>
                  <a:gd name="connsiteX100" fmla="*/ 6850 w 10000"/>
                  <a:gd name="connsiteY100" fmla="*/ 9033 h 9969"/>
                  <a:gd name="connsiteX101" fmla="*/ 7014 w 10000"/>
                  <a:gd name="connsiteY101" fmla="*/ 9092 h 9969"/>
                  <a:gd name="connsiteX102" fmla="*/ 7402 w 10000"/>
                  <a:gd name="connsiteY102" fmla="*/ 9062 h 9969"/>
                  <a:gd name="connsiteX103" fmla="*/ 7568 w 10000"/>
                  <a:gd name="connsiteY103" fmla="*/ 9215 h 9969"/>
                  <a:gd name="connsiteX104" fmla="*/ 7735 w 10000"/>
                  <a:gd name="connsiteY104" fmla="*/ 9365 h 9969"/>
                  <a:gd name="connsiteX105" fmla="*/ 8506 w 10000"/>
                  <a:gd name="connsiteY105" fmla="*/ 9154 h 9969"/>
                  <a:gd name="connsiteX106" fmla="*/ 8506 w 10000"/>
                  <a:gd name="connsiteY106" fmla="*/ 9062 h 9969"/>
                  <a:gd name="connsiteX107" fmla="*/ 8287 w 10000"/>
                  <a:gd name="connsiteY107" fmla="*/ 8882 h 9969"/>
                  <a:gd name="connsiteX108" fmla="*/ 8563 w 10000"/>
                  <a:gd name="connsiteY108" fmla="*/ 8702 h 9969"/>
                  <a:gd name="connsiteX109" fmla="*/ 8396 w 10000"/>
                  <a:gd name="connsiteY109" fmla="*/ 8489 h 9969"/>
                  <a:gd name="connsiteX110" fmla="*/ 8563 w 10000"/>
                  <a:gd name="connsiteY110" fmla="*/ 8398 h 9969"/>
                  <a:gd name="connsiteX111" fmla="*/ 8784 w 10000"/>
                  <a:gd name="connsiteY111" fmla="*/ 8609 h 9969"/>
                  <a:gd name="connsiteX112" fmla="*/ 8675 w 10000"/>
                  <a:gd name="connsiteY112" fmla="*/ 8731 h 9969"/>
                  <a:gd name="connsiteX113" fmla="*/ 9170 w 10000"/>
                  <a:gd name="connsiteY113" fmla="*/ 8792 h 9969"/>
                  <a:gd name="connsiteX114" fmla="*/ 9390 w 10000"/>
                  <a:gd name="connsiteY114" fmla="*/ 8882 h 9969"/>
                  <a:gd name="connsiteX115" fmla="*/ 8728 w 10000"/>
                  <a:gd name="connsiteY115" fmla="*/ 9484 h 9969"/>
                  <a:gd name="connsiteX116" fmla="*/ 8287 w 10000"/>
                  <a:gd name="connsiteY116" fmla="*/ 9758 h 9969"/>
                  <a:gd name="connsiteX117" fmla="*/ 9724 w 10000"/>
                  <a:gd name="connsiteY117" fmla="*/ 9969 h 9969"/>
                  <a:gd name="connsiteX0" fmla="*/ 8563 w 10000"/>
                  <a:gd name="connsiteY0" fmla="*/ 4515 h 9788"/>
                  <a:gd name="connsiteX1" fmla="*/ 8120 w 10000"/>
                  <a:gd name="connsiteY1" fmla="*/ 4515 h 9788"/>
                  <a:gd name="connsiteX2" fmla="*/ 7678 w 10000"/>
                  <a:gd name="connsiteY2" fmla="*/ 4636 h 9788"/>
                  <a:gd name="connsiteX3" fmla="*/ 7181 w 10000"/>
                  <a:gd name="connsiteY3" fmla="*/ 4606 h 9788"/>
                  <a:gd name="connsiteX4" fmla="*/ 7181 w 10000"/>
                  <a:gd name="connsiteY4" fmla="*/ 4030 h 9788"/>
                  <a:gd name="connsiteX5" fmla="*/ 7456 w 10000"/>
                  <a:gd name="connsiteY5" fmla="*/ 4000 h 9788"/>
                  <a:gd name="connsiteX6" fmla="*/ 7292 w 10000"/>
                  <a:gd name="connsiteY6" fmla="*/ 3848 h 9788"/>
                  <a:gd name="connsiteX7" fmla="*/ 7292 w 10000"/>
                  <a:gd name="connsiteY7" fmla="*/ 3607 h 9788"/>
                  <a:gd name="connsiteX8" fmla="*/ 7347 w 10000"/>
                  <a:gd name="connsiteY8" fmla="*/ 3457 h 9788"/>
                  <a:gd name="connsiteX9" fmla="*/ 6796 w 10000"/>
                  <a:gd name="connsiteY9" fmla="*/ 3213 h 9788"/>
                  <a:gd name="connsiteX10" fmla="*/ 6241 w 10000"/>
                  <a:gd name="connsiteY10" fmla="*/ 2940 h 9788"/>
                  <a:gd name="connsiteX11" fmla="*/ 5967 w 10000"/>
                  <a:gd name="connsiteY11" fmla="*/ 2757 h 9788"/>
                  <a:gd name="connsiteX12" fmla="*/ 5579 w 10000"/>
                  <a:gd name="connsiteY12" fmla="*/ 2698 h 9788"/>
                  <a:gd name="connsiteX13" fmla="*/ 5139 w 10000"/>
                  <a:gd name="connsiteY13" fmla="*/ 2728 h 9788"/>
                  <a:gd name="connsiteX14" fmla="*/ 4695 w 10000"/>
                  <a:gd name="connsiteY14" fmla="*/ 2636 h 9788"/>
                  <a:gd name="connsiteX15" fmla="*/ 4143 w 10000"/>
                  <a:gd name="connsiteY15" fmla="*/ 1908 h 9788"/>
                  <a:gd name="connsiteX16" fmla="*/ 3978 w 10000"/>
                  <a:gd name="connsiteY16" fmla="*/ 1727 h 9788"/>
                  <a:gd name="connsiteX17" fmla="*/ 3811 w 10000"/>
                  <a:gd name="connsiteY17" fmla="*/ 1303 h 9788"/>
                  <a:gd name="connsiteX18" fmla="*/ 3591 w 10000"/>
                  <a:gd name="connsiteY18" fmla="*/ 909 h 9788"/>
                  <a:gd name="connsiteX19" fmla="*/ 2928 w 10000"/>
                  <a:gd name="connsiteY19" fmla="*/ 637 h 9788"/>
                  <a:gd name="connsiteX20" fmla="*/ 2539 w 10000"/>
                  <a:gd name="connsiteY20" fmla="*/ 59 h 9788"/>
                  <a:gd name="connsiteX21" fmla="*/ 2043 w 10000"/>
                  <a:gd name="connsiteY21" fmla="*/ 59 h 9788"/>
                  <a:gd name="connsiteX22" fmla="*/ 1822 w 10000"/>
                  <a:gd name="connsiteY22" fmla="*/ 184 h 9788"/>
                  <a:gd name="connsiteX23" fmla="*/ 1769 w 10000"/>
                  <a:gd name="connsiteY23" fmla="*/ 0 h 9788"/>
                  <a:gd name="connsiteX24" fmla="*/ 1049 w 10000"/>
                  <a:gd name="connsiteY24" fmla="*/ 119 h 9788"/>
                  <a:gd name="connsiteX25" fmla="*/ 1822 w 10000"/>
                  <a:gd name="connsiteY25" fmla="*/ 244 h 9788"/>
                  <a:gd name="connsiteX26" fmla="*/ 1769 w 10000"/>
                  <a:gd name="connsiteY26" fmla="*/ 515 h 9788"/>
                  <a:gd name="connsiteX27" fmla="*/ 1933 w 10000"/>
                  <a:gd name="connsiteY27" fmla="*/ 879 h 9788"/>
                  <a:gd name="connsiteX28" fmla="*/ 2099 w 10000"/>
                  <a:gd name="connsiteY28" fmla="*/ 1089 h 9788"/>
                  <a:gd name="connsiteX29" fmla="*/ 1822 w 10000"/>
                  <a:gd name="connsiteY29" fmla="*/ 1485 h 9788"/>
                  <a:gd name="connsiteX30" fmla="*/ 1604 w 10000"/>
                  <a:gd name="connsiteY30" fmla="*/ 1485 h 9788"/>
                  <a:gd name="connsiteX31" fmla="*/ 1380 w 10000"/>
                  <a:gd name="connsiteY31" fmla="*/ 1757 h 9788"/>
                  <a:gd name="connsiteX32" fmla="*/ 1769 w 10000"/>
                  <a:gd name="connsiteY32" fmla="*/ 1879 h 9788"/>
                  <a:gd name="connsiteX33" fmla="*/ 1271 w 10000"/>
                  <a:gd name="connsiteY33" fmla="*/ 1849 h 9788"/>
                  <a:gd name="connsiteX34" fmla="*/ 1049 w 10000"/>
                  <a:gd name="connsiteY34" fmla="*/ 2211 h 9788"/>
                  <a:gd name="connsiteX35" fmla="*/ 994 w 10000"/>
                  <a:gd name="connsiteY35" fmla="*/ 2273 h 9788"/>
                  <a:gd name="connsiteX36" fmla="*/ 773 w 10000"/>
                  <a:gd name="connsiteY36" fmla="*/ 2667 h 9788"/>
                  <a:gd name="connsiteX37" fmla="*/ 1106 w 10000"/>
                  <a:gd name="connsiteY37" fmla="*/ 2757 h 9788"/>
                  <a:gd name="connsiteX38" fmla="*/ 663 w 10000"/>
                  <a:gd name="connsiteY38" fmla="*/ 3061 h 9788"/>
                  <a:gd name="connsiteX39" fmla="*/ 110 w 10000"/>
                  <a:gd name="connsiteY39" fmla="*/ 3395 h 9788"/>
                  <a:gd name="connsiteX40" fmla="*/ 0 w 10000"/>
                  <a:gd name="connsiteY40" fmla="*/ 3576 h 9788"/>
                  <a:gd name="connsiteX41" fmla="*/ 277 w 10000"/>
                  <a:gd name="connsiteY41" fmla="*/ 3970 h 9788"/>
                  <a:gd name="connsiteX42" fmla="*/ 0 w 10000"/>
                  <a:gd name="connsiteY42" fmla="*/ 4334 h 9788"/>
                  <a:gd name="connsiteX43" fmla="*/ 56 w 10000"/>
                  <a:gd name="connsiteY43" fmla="*/ 4728 h 9788"/>
                  <a:gd name="connsiteX44" fmla="*/ 222 w 10000"/>
                  <a:gd name="connsiteY44" fmla="*/ 4851 h 9788"/>
                  <a:gd name="connsiteX45" fmla="*/ 552 w 10000"/>
                  <a:gd name="connsiteY45" fmla="*/ 4818 h 9788"/>
                  <a:gd name="connsiteX46" fmla="*/ 1216 w 10000"/>
                  <a:gd name="connsiteY46" fmla="*/ 4881 h 9788"/>
                  <a:gd name="connsiteX47" fmla="*/ 1769 w 10000"/>
                  <a:gd name="connsiteY47" fmla="*/ 4758 h 9788"/>
                  <a:gd name="connsiteX48" fmla="*/ 2377 w 10000"/>
                  <a:gd name="connsiteY48" fmla="*/ 4758 h 9788"/>
                  <a:gd name="connsiteX49" fmla="*/ 2762 w 10000"/>
                  <a:gd name="connsiteY49" fmla="*/ 4636 h 9788"/>
                  <a:gd name="connsiteX50" fmla="*/ 2872 w 10000"/>
                  <a:gd name="connsiteY50" fmla="*/ 4666 h 9788"/>
                  <a:gd name="connsiteX51" fmla="*/ 2707 w 10000"/>
                  <a:gd name="connsiteY51" fmla="*/ 4728 h 9788"/>
                  <a:gd name="connsiteX52" fmla="*/ 3093 w 10000"/>
                  <a:gd name="connsiteY52" fmla="*/ 5002 h 9788"/>
                  <a:gd name="connsiteX53" fmla="*/ 3370 w 10000"/>
                  <a:gd name="connsiteY53" fmla="*/ 4939 h 9788"/>
                  <a:gd name="connsiteX54" fmla="*/ 3757 w 10000"/>
                  <a:gd name="connsiteY54" fmla="*/ 5059 h 9788"/>
                  <a:gd name="connsiteX55" fmla="*/ 4252 w 10000"/>
                  <a:gd name="connsiteY55" fmla="*/ 5030 h 9788"/>
                  <a:gd name="connsiteX56" fmla="*/ 5082 w 10000"/>
                  <a:gd name="connsiteY56" fmla="*/ 5121 h 9788"/>
                  <a:gd name="connsiteX57" fmla="*/ 5301 w 10000"/>
                  <a:gd name="connsiteY57" fmla="*/ 5184 h 9788"/>
                  <a:gd name="connsiteX58" fmla="*/ 6076 w 10000"/>
                  <a:gd name="connsiteY58" fmla="*/ 5030 h 9788"/>
                  <a:gd name="connsiteX59" fmla="*/ 6187 w 10000"/>
                  <a:gd name="connsiteY59" fmla="*/ 5121 h 9788"/>
                  <a:gd name="connsiteX60" fmla="*/ 6407 w 10000"/>
                  <a:gd name="connsiteY60" fmla="*/ 5002 h 9788"/>
                  <a:gd name="connsiteX61" fmla="*/ 6519 w 10000"/>
                  <a:gd name="connsiteY61" fmla="*/ 5154 h 9788"/>
                  <a:gd name="connsiteX62" fmla="*/ 7292 w 10000"/>
                  <a:gd name="connsiteY62" fmla="*/ 4969 h 9788"/>
                  <a:gd name="connsiteX63" fmla="*/ 7292 w 10000"/>
                  <a:gd name="connsiteY63" fmla="*/ 4787 h 9788"/>
                  <a:gd name="connsiteX64" fmla="*/ 7456 w 10000"/>
                  <a:gd name="connsiteY64" fmla="*/ 4758 h 9788"/>
                  <a:gd name="connsiteX65" fmla="*/ 7624 w 10000"/>
                  <a:gd name="connsiteY65" fmla="*/ 4818 h 9788"/>
                  <a:gd name="connsiteX66" fmla="*/ 8176 w 10000"/>
                  <a:gd name="connsiteY66" fmla="*/ 4697 h 9788"/>
                  <a:gd name="connsiteX67" fmla="*/ 8287 w 10000"/>
                  <a:gd name="connsiteY67" fmla="*/ 4728 h 9788"/>
                  <a:gd name="connsiteX68" fmla="*/ 8563 w 10000"/>
                  <a:gd name="connsiteY68" fmla="*/ 5272 h 9788"/>
                  <a:gd name="connsiteX69" fmla="*/ 8728 w 10000"/>
                  <a:gd name="connsiteY69" fmla="*/ 5334 h 9788"/>
                  <a:gd name="connsiteX70" fmla="*/ 9116 w 10000"/>
                  <a:gd name="connsiteY70" fmla="*/ 5334 h 9788"/>
                  <a:gd name="connsiteX71" fmla="*/ 9281 w 10000"/>
                  <a:gd name="connsiteY71" fmla="*/ 5577 h 9788"/>
                  <a:gd name="connsiteX72" fmla="*/ 9336 w 10000"/>
                  <a:gd name="connsiteY72" fmla="*/ 5758 h 9788"/>
                  <a:gd name="connsiteX73" fmla="*/ 10000 w 10000"/>
                  <a:gd name="connsiteY73" fmla="*/ 6484 h 9788"/>
                  <a:gd name="connsiteX74" fmla="*/ 9724 w 10000"/>
                  <a:gd name="connsiteY74" fmla="*/ 6363 h 9788"/>
                  <a:gd name="connsiteX75" fmla="*/ 8949 w 10000"/>
                  <a:gd name="connsiteY75" fmla="*/ 6484 h 9788"/>
                  <a:gd name="connsiteX76" fmla="*/ 8563 w 10000"/>
                  <a:gd name="connsiteY76" fmla="*/ 6120 h 9788"/>
                  <a:gd name="connsiteX77" fmla="*/ 8287 w 10000"/>
                  <a:gd name="connsiteY77" fmla="*/ 6151 h 9788"/>
                  <a:gd name="connsiteX78" fmla="*/ 8506 w 10000"/>
                  <a:gd name="connsiteY78" fmla="*/ 6394 h 9788"/>
                  <a:gd name="connsiteX79" fmla="*/ 8563 w 10000"/>
                  <a:gd name="connsiteY79" fmla="*/ 6576 h 9788"/>
                  <a:gd name="connsiteX80" fmla="*/ 8009 w 10000"/>
                  <a:gd name="connsiteY80" fmla="*/ 6909 h 9788"/>
                  <a:gd name="connsiteX81" fmla="*/ 7901 w 10000"/>
                  <a:gd name="connsiteY81" fmla="*/ 7092 h 9788"/>
                  <a:gd name="connsiteX82" fmla="*/ 7845 w 10000"/>
                  <a:gd name="connsiteY82" fmla="*/ 7241 h 9788"/>
                  <a:gd name="connsiteX83" fmla="*/ 7789 w 10000"/>
                  <a:gd name="connsiteY83" fmla="*/ 7303 h 9788"/>
                  <a:gd name="connsiteX84" fmla="*/ 7678 w 10000"/>
                  <a:gd name="connsiteY84" fmla="*/ 7425 h 9788"/>
                  <a:gd name="connsiteX85" fmla="*/ 7347 w 10000"/>
                  <a:gd name="connsiteY85" fmla="*/ 7515 h 9788"/>
                  <a:gd name="connsiteX86" fmla="*/ 7456 w 10000"/>
                  <a:gd name="connsiteY86" fmla="*/ 7728 h 9788"/>
                  <a:gd name="connsiteX87" fmla="*/ 7402 w 10000"/>
                  <a:gd name="connsiteY87" fmla="*/ 7788 h 9788"/>
                  <a:gd name="connsiteX88" fmla="*/ 6961 w 10000"/>
                  <a:gd name="connsiteY88" fmla="*/ 7970 h 9788"/>
                  <a:gd name="connsiteX89" fmla="*/ 6519 w 10000"/>
                  <a:gd name="connsiteY89" fmla="*/ 7941 h 9788"/>
                  <a:gd name="connsiteX90" fmla="*/ 6906 w 10000"/>
                  <a:gd name="connsiteY90" fmla="*/ 8062 h 9788"/>
                  <a:gd name="connsiteX91" fmla="*/ 6906 w 10000"/>
                  <a:gd name="connsiteY91" fmla="*/ 8424 h 9788"/>
                  <a:gd name="connsiteX92" fmla="*/ 6407 w 10000"/>
                  <a:gd name="connsiteY92" fmla="*/ 8515 h 9788"/>
                  <a:gd name="connsiteX93" fmla="*/ 6298 w 10000"/>
                  <a:gd name="connsiteY93" fmla="*/ 8365 h 9788"/>
                  <a:gd name="connsiteX94" fmla="*/ 6241 w 10000"/>
                  <a:gd name="connsiteY94" fmla="*/ 8246 h 9788"/>
                  <a:gd name="connsiteX95" fmla="*/ 5747 w 10000"/>
                  <a:gd name="connsiteY95" fmla="*/ 8334 h 9788"/>
                  <a:gd name="connsiteX96" fmla="*/ 5967 w 10000"/>
                  <a:gd name="connsiteY96" fmla="*/ 8455 h 9788"/>
                  <a:gd name="connsiteX97" fmla="*/ 6131 w 10000"/>
                  <a:gd name="connsiteY97" fmla="*/ 8576 h 9788"/>
                  <a:gd name="connsiteX98" fmla="*/ 6353 w 10000"/>
                  <a:gd name="connsiteY98" fmla="*/ 8880 h 9788"/>
                  <a:gd name="connsiteX99" fmla="*/ 6628 w 10000"/>
                  <a:gd name="connsiteY99" fmla="*/ 8819 h 9788"/>
                  <a:gd name="connsiteX100" fmla="*/ 6850 w 10000"/>
                  <a:gd name="connsiteY100" fmla="*/ 9061 h 9788"/>
                  <a:gd name="connsiteX101" fmla="*/ 7014 w 10000"/>
                  <a:gd name="connsiteY101" fmla="*/ 9120 h 9788"/>
                  <a:gd name="connsiteX102" fmla="*/ 7402 w 10000"/>
                  <a:gd name="connsiteY102" fmla="*/ 9090 h 9788"/>
                  <a:gd name="connsiteX103" fmla="*/ 7568 w 10000"/>
                  <a:gd name="connsiteY103" fmla="*/ 9244 h 9788"/>
                  <a:gd name="connsiteX104" fmla="*/ 7735 w 10000"/>
                  <a:gd name="connsiteY104" fmla="*/ 9394 h 9788"/>
                  <a:gd name="connsiteX105" fmla="*/ 8506 w 10000"/>
                  <a:gd name="connsiteY105" fmla="*/ 9182 h 9788"/>
                  <a:gd name="connsiteX106" fmla="*/ 8506 w 10000"/>
                  <a:gd name="connsiteY106" fmla="*/ 9090 h 9788"/>
                  <a:gd name="connsiteX107" fmla="*/ 8287 w 10000"/>
                  <a:gd name="connsiteY107" fmla="*/ 8910 h 9788"/>
                  <a:gd name="connsiteX108" fmla="*/ 8563 w 10000"/>
                  <a:gd name="connsiteY108" fmla="*/ 8729 h 9788"/>
                  <a:gd name="connsiteX109" fmla="*/ 8396 w 10000"/>
                  <a:gd name="connsiteY109" fmla="*/ 8515 h 9788"/>
                  <a:gd name="connsiteX110" fmla="*/ 8563 w 10000"/>
                  <a:gd name="connsiteY110" fmla="*/ 8424 h 9788"/>
                  <a:gd name="connsiteX111" fmla="*/ 8784 w 10000"/>
                  <a:gd name="connsiteY111" fmla="*/ 8636 h 9788"/>
                  <a:gd name="connsiteX112" fmla="*/ 8675 w 10000"/>
                  <a:gd name="connsiteY112" fmla="*/ 8758 h 9788"/>
                  <a:gd name="connsiteX113" fmla="*/ 9170 w 10000"/>
                  <a:gd name="connsiteY113" fmla="*/ 8819 h 9788"/>
                  <a:gd name="connsiteX114" fmla="*/ 9390 w 10000"/>
                  <a:gd name="connsiteY114" fmla="*/ 8910 h 9788"/>
                  <a:gd name="connsiteX115" fmla="*/ 8728 w 10000"/>
                  <a:gd name="connsiteY115" fmla="*/ 9513 h 9788"/>
                  <a:gd name="connsiteX116" fmla="*/ 8287 w 10000"/>
                  <a:gd name="connsiteY116" fmla="*/ 9788 h 9788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381 h 10000"/>
                  <a:gd name="connsiteX106" fmla="*/ 8506 w 10000"/>
                  <a:gd name="connsiteY106" fmla="*/ 9287 h 10000"/>
                  <a:gd name="connsiteX107" fmla="*/ 8287 w 10000"/>
                  <a:gd name="connsiteY107" fmla="*/ 9103 h 10000"/>
                  <a:gd name="connsiteX108" fmla="*/ 8563 w 10000"/>
                  <a:gd name="connsiteY108" fmla="*/ 8918 h 10000"/>
                  <a:gd name="connsiteX109" fmla="*/ 8396 w 10000"/>
                  <a:gd name="connsiteY109" fmla="*/ 8699 h 10000"/>
                  <a:gd name="connsiteX110" fmla="*/ 8563 w 10000"/>
                  <a:gd name="connsiteY110" fmla="*/ 8606 h 10000"/>
                  <a:gd name="connsiteX111" fmla="*/ 8784 w 10000"/>
                  <a:gd name="connsiteY111" fmla="*/ 8823 h 10000"/>
                  <a:gd name="connsiteX112" fmla="*/ 8675 w 10000"/>
                  <a:gd name="connsiteY112" fmla="*/ 8948 h 10000"/>
                  <a:gd name="connsiteX113" fmla="*/ 9170 w 10000"/>
                  <a:gd name="connsiteY113" fmla="*/ 9010 h 10000"/>
                  <a:gd name="connsiteX114" fmla="*/ 9390 w 10000"/>
                  <a:gd name="connsiteY114" fmla="*/ 9103 h 10000"/>
                  <a:gd name="connsiteX115" fmla="*/ 8287 w 10000"/>
                  <a:gd name="connsiteY115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287 h 10000"/>
                  <a:gd name="connsiteX106" fmla="*/ 8287 w 10000"/>
                  <a:gd name="connsiteY106" fmla="*/ 9103 h 10000"/>
                  <a:gd name="connsiteX107" fmla="*/ 8563 w 10000"/>
                  <a:gd name="connsiteY107" fmla="*/ 8918 h 10000"/>
                  <a:gd name="connsiteX108" fmla="*/ 8396 w 10000"/>
                  <a:gd name="connsiteY108" fmla="*/ 8699 h 10000"/>
                  <a:gd name="connsiteX109" fmla="*/ 8563 w 10000"/>
                  <a:gd name="connsiteY109" fmla="*/ 8606 h 10000"/>
                  <a:gd name="connsiteX110" fmla="*/ 8784 w 10000"/>
                  <a:gd name="connsiteY110" fmla="*/ 8823 h 10000"/>
                  <a:gd name="connsiteX111" fmla="*/ 8675 w 10000"/>
                  <a:gd name="connsiteY111" fmla="*/ 8948 h 10000"/>
                  <a:gd name="connsiteX112" fmla="*/ 9170 w 10000"/>
                  <a:gd name="connsiteY112" fmla="*/ 9010 h 10000"/>
                  <a:gd name="connsiteX113" fmla="*/ 9390 w 10000"/>
                  <a:gd name="connsiteY113" fmla="*/ 9103 h 10000"/>
                  <a:gd name="connsiteX114" fmla="*/ 8287 w 10000"/>
                  <a:gd name="connsiteY114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287 w 10000"/>
                  <a:gd name="connsiteY105" fmla="*/ 9103 h 10000"/>
                  <a:gd name="connsiteX106" fmla="*/ 8563 w 10000"/>
                  <a:gd name="connsiteY106" fmla="*/ 8918 h 10000"/>
                  <a:gd name="connsiteX107" fmla="*/ 8396 w 10000"/>
                  <a:gd name="connsiteY107" fmla="*/ 8699 h 10000"/>
                  <a:gd name="connsiteX108" fmla="*/ 8563 w 10000"/>
                  <a:gd name="connsiteY108" fmla="*/ 8606 h 10000"/>
                  <a:gd name="connsiteX109" fmla="*/ 8784 w 10000"/>
                  <a:gd name="connsiteY109" fmla="*/ 8823 h 10000"/>
                  <a:gd name="connsiteX110" fmla="*/ 8675 w 10000"/>
                  <a:gd name="connsiteY110" fmla="*/ 8948 h 10000"/>
                  <a:gd name="connsiteX111" fmla="*/ 9170 w 10000"/>
                  <a:gd name="connsiteY111" fmla="*/ 9010 h 10000"/>
                  <a:gd name="connsiteX112" fmla="*/ 9390 w 10000"/>
                  <a:gd name="connsiteY112" fmla="*/ 9103 h 10000"/>
                  <a:gd name="connsiteX113" fmla="*/ 8287 w 10000"/>
                  <a:gd name="connsiteY113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9390 w 10000"/>
                  <a:gd name="connsiteY111" fmla="*/ 9103 h 10000"/>
                  <a:gd name="connsiteX112" fmla="*/ 8287 w 10000"/>
                  <a:gd name="connsiteY112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8287 w 10000"/>
                  <a:gd name="connsiteY111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8287 w 10000"/>
                  <a:gd name="connsiteY110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287 w 10000"/>
                  <a:gd name="connsiteY109" fmla="*/ 10000 h 10000"/>
                  <a:gd name="connsiteX0" fmla="*/ 8563 w 10000"/>
                  <a:gd name="connsiteY0" fmla="*/ 4613 h 9597"/>
                  <a:gd name="connsiteX1" fmla="*/ 8120 w 10000"/>
                  <a:gd name="connsiteY1" fmla="*/ 4613 h 9597"/>
                  <a:gd name="connsiteX2" fmla="*/ 7678 w 10000"/>
                  <a:gd name="connsiteY2" fmla="*/ 4736 h 9597"/>
                  <a:gd name="connsiteX3" fmla="*/ 7181 w 10000"/>
                  <a:gd name="connsiteY3" fmla="*/ 4706 h 9597"/>
                  <a:gd name="connsiteX4" fmla="*/ 7181 w 10000"/>
                  <a:gd name="connsiteY4" fmla="*/ 4117 h 9597"/>
                  <a:gd name="connsiteX5" fmla="*/ 7456 w 10000"/>
                  <a:gd name="connsiteY5" fmla="*/ 4087 h 9597"/>
                  <a:gd name="connsiteX6" fmla="*/ 7292 w 10000"/>
                  <a:gd name="connsiteY6" fmla="*/ 3931 h 9597"/>
                  <a:gd name="connsiteX7" fmla="*/ 7292 w 10000"/>
                  <a:gd name="connsiteY7" fmla="*/ 3685 h 9597"/>
                  <a:gd name="connsiteX8" fmla="*/ 7347 w 10000"/>
                  <a:gd name="connsiteY8" fmla="*/ 3532 h 9597"/>
                  <a:gd name="connsiteX9" fmla="*/ 6796 w 10000"/>
                  <a:gd name="connsiteY9" fmla="*/ 3283 h 9597"/>
                  <a:gd name="connsiteX10" fmla="*/ 6241 w 10000"/>
                  <a:gd name="connsiteY10" fmla="*/ 3004 h 9597"/>
                  <a:gd name="connsiteX11" fmla="*/ 5967 w 10000"/>
                  <a:gd name="connsiteY11" fmla="*/ 2817 h 9597"/>
                  <a:gd name="connsiteX12" fmla="*/ 5579 w 10000"/>
                  <a:gd name="connsiteY12" fmla="*/ 2756 h 9597"/>
                  <a:gd name="connsiteX13" fmla="*/ 5139 w 10000"/>
                  <a:gd name="connsiteY13" fmla="*/ 2787 h 9597"/>
                  <a:gd name="connsiteX14" fmla="*/ 4695 w 10000"/>
                  <a:gd name="connsiteY14" fmla="*/ 2693 h 9597"/>
                  <a:gd name="connsiteX15" fmla="*/ 4143 w 10000"/>
                  <a:gd name="connsiteY15" fmla="*/ 1949 h 9597"/>
                  <a:gd name="connsiteX16" fmla="*/ 3978 w 10000"/>
                  <a:gd name="connsiteY16" fmla="*/ 1764 h 9597"/>
                  <a:gd name="connsiteX17" fmla="*/ 3811 w 10000"/>
                  <a:gd name="connsiteY17" fmla="*/ 1331 h 9597"/>
                  <a:gd name="connsiteX18" fmla="*/ 3591 w 10000"/>
                  <a:gd name="connsiteY18" fmla="*/ 929 h 9597"/>
                  <a:gd name="connsiteX19" fmla="*/ 2928 w 10000"/>
                  <a:gd name="connsiteY19" fmla="*/ 651 h 9597"/>
                  <a:gd name="connsiteX20" fmla="*/ 2539 w 10000"/>
                  <a:gd name="connsiteY20" fmla="*/ 60 h 9597"/>
                  <a:gd name="connsiteX21" fmla="*/ 2043 w 10000"/>
                  <a:gd name="connsiteY21" fmla="*/ 60 h 9597"/>
                  <a:gd name="connsiteX22" fmla="*/ 1822 w 10000"/>
                  <a:gd name="connsiteY22" fmla="*/ 188 h 9597"/>
                  <a:gd name="connsiteX23" fmla="*/ 1769 w 10000"/>
                  <a:gd name="connsiteY23" fmla="*/ 0 h 9597"/>
                  <a:gd name="connsiteX24" fmla="*/ 1049 w 10000"/>
                  <a:gd name="connsiteY24" fmla="*/ 122 h 9597"/>
                  <a:gd name="connsiteX25" fmla="*/ 1822 w 10000"/>
                  <a:gd name="connsiteY25" fmla="*/ 249 h 9597"/>
                  <a:gd name="connsiteX26" fmla="*/ 1769 w 10000"/>
                  <a:gd name="connsiteY26" fmla="*/ 526 h 9597"/>
                  <a:gd name="connsiteX27" fmla="*/ 1933 w 10000"/>
                  <a:gd name="connsiteY27" fmla="*/ 898 h 9597"/>
                  <a:gd name="connsiteX28" fmla="*/ 2099 w 10000"/>
                  <a:gd name="connsiteY28" fmla="*/ 1113 h 9597"/>
                  <a:gd name="connsiteX29" fmla="*/ 1822 w 10000"/>
                  <a:gd name="connsiteY29" fmla="*/ 1517 h 9597"/>
                  <a:gd name="connsiteX30" fmla="*/ 1604 w 10000"/>
                  <a:gd name="connsiteY30" fmla="*/ 1517 h 9597"/>
                  <a:gd name="connsiteX31" fmla="*/ 1380 w 10000"/>
                  <a:gd name="connsiteY31" fmla="*/ 1795 h 9597"/>
                  <a:gd name="connsiteX32" fmla="*/ 1769 w 10000"/>
                  <a:gd name="connsiteY32" fmla="*/ 1920 h 9597"/>
                  <a:gd name="connsiteX33" fmla="*/ 1271 w 10000"/>
                  <a:gd name="connsiteY33" fmla="*/ 1889 h 9597"/>
                  <a:gd name="connsiteX34" fmla="*/ 1049 w 10000"/>
                  <a:gd name="connsiteY34" fmla="*/ 2259 h 9597"/>
                  <a:gd name="connsiteX35" fmla="*/ 994 w 10000"/>
                  <a:gd name="connsiteY35" fmla="*/ 2322 h 9597"/>
                  <a:gd name="connsiteX36" fmla="*/ 773 w 10000"/>
                  <a:gd name="connsiteY36" fmla="*/ 2725 h 9597"/>
                  <a:gd name="connsiteX37" fmla="*/ 1106 w 10000"/>
                  <a:gd name="connsiteY37" fmla="*/ 2817 h 9597"/>
                  <a:gd name="connsiteX38" fmla="*/ 663 w 10000"/>
                  <a:gd name="connsiteY38" fmla="*/ 3127 h 9597"/>
                  <a:gd name="connsiteX39" fmla="*/ 110 w 10000"/>
                  <a:gd name="connsiteY39" fmla="*/ 3469 h 9597"/>
                  <a:gd name="connsiteX40" fmla="*/ 0 w 10000"/>
                  <a:gd name="connsiteY40" fmla="*/ 3653 h 9597"/>
                  <a:gd name="connsiteX41" fmla="*/ 277 w 10000"/>
                  <a:gd name="connsiteY41" fmla="*/ 4056 h 9597"/>
                  <a:gd name="connsiteX42" fmla="*/ 0 w 10000"/>
                  <a:gd name="connsiteY42" fmla="*/ 4428 h 9597"/>
                  <a:gd name="connsiteX43" fmla="*/ 56 w 10000"/>
                  <a:gd name="connsiteY43" fmla="*/ 4830 h 9597"/>
                  <a:gd name="connsiteX44" fmla="*/ 222 w 10000"/>
                  <a:gd name="connsiteY44" fmla="*/ 4956 h 9597"/>
                  <a:gd name="connsiteX45" fmla="*/ 552 w 10000"/>
                  <a:gd name="connsiteY45" fmla="*/ 4922 h 9597"/>
                  <a:gd name="connsiteX46" fmla="*/ 1216 w 10000"/>
                  <a:gd name="connsiteY46" fmla="*/ 4987 h 9597"/>
                  <a:gd name="connsiteX47" fmla="*/ 1769 w 10000"/>
                  <a:gd name="connsiteY47" fmla="*/ 4861 h 9597"/>
                  <a:gd name="connsiteX48" fmla="*/ 2377 w 10000"/>
                  <a:gd name="connsiteY48" fmla="*/ 4861 h 9597"/>
                  <a:gd name="connsiteX49" fmla="*/ 2762 w 10000"/>
                  <a:gd name="connsiteY49" fmla="*/ 4736 h 9597"/>
                  <a:gd name="connsiteX50" fmla="*/ 2872 w 10000"/>
                  <a:gd name="connsiteY50" fmla="*/ 4767 h 9597"/>
                  <a:gd name="connsiteX51" fmla="*/ 2707 w 10000"/>
                  <a:gd name="connsiteY51" fmla="*/ 4830 h 9597"/>
                  <a:gd name="connsiteX52" fmla="*/ 3093 w 10000"/>
                  <a:gd name="connsiteY52" fmla="*/ 5110 h 9597"/>
                  <a:gd name="connsiteX53" fmla="*/ 3370 w 10000"/>
                  <a:gd name="connsiteY53" fmla="*/ 5046 h 9597"/>
                  <a:gd name="connsiteX54" fmla="*/ 3757 w 10000"/>
                  <a:gd name="connsiteY54" fmla="*/ 5169 h 9597"/>
                  <a:gd name="connsiteX55" fmla="*/ 4252 w 10000"/>
                  <a:gd name="connsiteY55" fmla="*/ 5139 h 9597"/>
                  <a:gd name="connsiteX56" fmla="*/ 5082 w 10000"/>
                  <a:gd name="connsiteY56" fmla="*/ 5232 h 9597"/>
                  <a:gd name="connsiteX57" fmla="*/ 5301 w 10000"/>
                  <a:gd name="connsiteY57" fmla="*/ 5296 h 9597"/>
                  <a:gd name="connsiteX58" fmla="*/ 6076 w 10000"/>
                  <a:gd name="connsiteY58" fmla="*/ 5139 h 9597"/>
                  <a:gd name="connsiteX59" fmla="*/ 6187 w 10000"/>
                  <a:gd name="connsiteY59" fmla="*/ 5232 h 9597"/>
                  <a:gd name="connsiteX60" fmla="*/ 6407 w 10000"/>
                  <a:gd name="connsiteY60" fmla="*/ 5110 h 9597"/>
                  <a:gd name="connsiteX61" fmla="*/ 6519 w 10000"/>
                  <a:gd name="connsiteY61" fmla="*/ 5266 h 9597"/>
                  <a:gd name="connsiteX62" fmla="*/ 7292 w 10000"/>
                  <a:gd name="connsiteY62" fmla="*/ 5077 h 9597"/>
                  <a:gd name="connsiteX63" fmla="*/ 7292 w 10000"/>
                  <a:gd name="connsiteY63" fmla="*/ 4891 h 9597"/>
                  <a:gd name="connsiteX64" fmla="*/ 7456 w 10000"/>
                  <a:gd name="connsiteY64" fmla="*/ 4861 h 9597"/>
                  <a:gd name="connsiteX65" fmla="*/ 7624 w 10000"/>
                  <a:gd name="connsiteY65" fmla="*/ 4922 h 9597"/>
                  <a:gd name="connsiteX66" fmla="*/ 8176 w 10000"/>
                  <a:gd name="connsiteY66" fmla="*/ 4799 h 9597"/>
                  <a:gd name="connsiteX67" fmla="*/ 8287 w 10000"/>
                  <a:gd name="connsiteY67" fmla="*/ 4830 h 9597"/>
                  <a:gd name="connsiteX68" fmla="*/ 8563 w 10000"/>
                  <a:gd name="connsiteY68" fmla="*/ 5386 h 9597"/>
                  <a:gd name="connsiteX69" fmla="*/ 8728 w 10000"/>
                  <a:gd name="connsiteY69" fmla="*/ 5450 h 9597"/>
                  <a:gd name="connsiteX70" fmla="*/ 9116 w 10000"/>
                  <a:gd name="connsiteY70" fmla="*/ 5450 h 9597"/>
                  <a:gd name="connsiteX71" fmla="*/ 9281 w 10000"/>
                  <a:gd name="connsiteY71" fmla="*/ 5698 h 9597"/>
                  <a:gd name="connsiteX72" fmla="*/ 9336 w 10000"/>
                  <a:gd name="connsiteY72" fmla="*/ 5883 h 9597"/>
                  <a:gd name="connsiteX73" fmla="*/ 10000 w 10000"/>
                  <a:gd name="connsiteY73" fmla="*/ 6624 h 9597"/>
                  <a:gd name="connsiteX74" fmla="*/ 9724 w 10000"/>
                  <a:gd name="connsiteY74" fmla="*/ 6501 h 9597"/>
                  <a:gd name="connsiteX75" fmla="*/ 8949 w 10000"/>
                  <a:gd name="connsiteY75" fmla="*/ 6624 h 9597"/>
                  <a:gd name="connsiteX76" fmla="*/ 8563 w 10000"/>
                  <a:gd name="connsiteY76" fmla="*/ 6253 h 9597"/>
                  <a:gd name="connsiteX77" fmla="*/ 8287 w 10000"/>
                  <a:gd name="connsiteY77" fmla="*/ 6284 h 9597"/>
                  <a:gd name="connsiteX78" fmla="*/ 8506 w 10000"/>
                  <a:gd name="connsiteY78" fmla="*/ 6532 h 9597"/>
                  <a:gd name="connsiteX79" fmla="*/ 8563 w 10000"/>
                  <a:gd name="connsiteY79" fmla="*/ 6718 h 9597"/>
                  <a:gd name="connsiteX80" fmla="*/ 8009 w 10000"/>
                  <a:gd name="connsiteY80" fmla="*/ 7059 h 9597"/>
                  <a:gd name="connsiteX81" fmla="*/ 7901 w 10000"/>
                  <a:gd name="connsiteY81" fmla="*/ 7246 h 9597"/>
                  <a:gd name="connsiteX82" fmla="*/ 7845 w 10000"/>
                  <a:gd name="connsiteY82" fmla="*/ 7398 h 9597"/>
                  <a:gd name="connsiteX83" fmla="*/ 7789 w 10000"/>
                  <a:gd name="connsiteY83" fmla="*/ 7461 h 9597"/>
                  <a:gd name="connsiteX84" fmla="*/ 7678 w 10000"/>
                  <a:gd name="connsiteY84" fmla="*/ 7586 h 9597"/>
                  <a:gd name="connsiteX85" fmla="*/ 7347 w 10000"/>
                  <a:gd name="connsiteY85" fmla="*/ 7678 h 9597"/>
                  <a:gd name="connsiteX86" fmla="*/ 7456 w 10000"/>
                  <a:gd name="connsiteY86" fmla="*/ 7895 h 9597"/>
                  <a:gd name="connsiteX87" fmla="*/ 7402 w 10000"/>
                  <a:gd name="connsiteY87" fmla="*/ 7957 h 9597"/>
                  <a:gd name="connsiteX88" fmla="*/ 6961 w 10000"/>
                  <a:gd name="connsiteY88" fmla="*/ 8143 h 9597"/>
                  <a:gd name="connsiteX89" fmla="*/ 6519 w 10000"/>
                  <a:gd name="connsiteY89" fmla="*/ 8113 h 9597"/>
                  <a:gd name="connsiteX90" fmla="*/ 6906 w 10000"/>
                  <a:gd name="connsiteY90" fmla="*/ 8237 h 9597"/>
                  <a:gd name="connsiteX91" fmla="*/ 6906 w 10000"/>
                  <a:gd name="connsiteY91" fmla="*/ 8606 h 9597"/>
                  <a:gd name="connsiteX92" fmla="*/ 6407 w 10000"/>
                  <a:gd name="connsiteY92" fmla="*/ 8699 h 9597"/>
                  <a:gd name="connsiteX93" fmla="*/ 6298 w 10000"/>
                  <a:gd name="connsiteY93" fmla="*/ 8546 h 9597"/>
                  <a:gd name="connsiteX94" fmla="*/ 6241 w 10000"/>
                  <a:gd name="connsiteY94" fmla="*/ 8425 h 9597"/>
                  <a:gd name="connsiteX95" fmla="*/ 5747 w 10000"/>
                  <a:gd name="connsiteY95" fmla="*/ 8515 h 9597"/>
                  <a:gd name="connsiteX96" fmla="*/ 5967 w 10000"/>
                  <a:gd name="connsiteY96" fmla="*/ 8638 h 9597"/>
                  <a:gd name="connsiteX97" fmla="*/ 6131 w 10000"/>
                  <a:gd name="connsiteY97" fmla="*/ 8762 h 9597"/>
                  <a:gd name="connsiteX98" fmla="*/ 6353 w 10000"/>
                  <a:gd name="connsiteY98" fmla="*/ 9072 h 9597"/>
                  <a:gd name="connsiteX99" fmla="*/ 6628 w 10000"/>
                  <a:gd name="connsiteY99" fmla="*/ 9010 h 9597"/>
                  <a:gd name="connsiteX100" fmla="*/ 6850 w 10000"/>
                  <a:gd name="connsiteY100" fmla="*/ 9257 h 9597"/>
                  <a:gd name="connsiteX101" fmla="*/ 7014 w 10000"/>
                  <a:gd name="connsiteY101" fmla="*/ 9318 h 9597"/>
                  <a:gd name="connsiteX102" fmla="*/ 7402 w 10000"/>
                  <a:gd name="connsiteY102" fmla="*/ 9287 h 9597"/>
                  <a:gd name="connsiteX103" fmla="*/ 7568 w 10000"/>
                  <a:gd name="connsiteY103" fmla="*/ 9444 h 9597"/>
                  <a:gd name="connsiteX104" fmla="*/ 7735 w 10000"/>
                  <a:gd name="connsiteY104" fmla="*/ 9597 h 9597"/>
                  <a:gd name="connsiteX105" fmla="*/ 8563 w 10000"/>
                  <a:gd name="connsiteY105" fmla="*/ 8918 h 9597"/>
                  <a:gd name="connsiteX106" fmla="*/ 8396 w 10000"/>
                  <a:gd name="connsiteY106" fmla="*/ 8699 h 9597"/>
                  <a:gd name="connsiteX107" fmla="*/ 8563 w 10000"/>
                  <a:gd name="connsiteY107" fmla="*/ 8606 h 9597"/>
                  <a:gd name="connsiteX108" fmla="*/ 8784 w 10000"/>
                  <a:gd name="connsiteY108" fmla="*/ 8823 h 9597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563 w 10000"/>
                  <a:gd name="connsiteY106" fmla="*/ 8967 h 10000"/>
                  <a:gd name="connsiteX107" fmla="*/ 8784 w 10000"/>
                  <a:gd name="connsiteY107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784 w 10000"/>
                  <a:gd name="connsiteY106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784 w 10000"/>
                  <a:gd name="connsiteY105" fmla="*/ 9193 h 10000"/>
                  <a:gd name="connsiteX0" fmla="*/ 8563 w 10000"/>
                  <a:gd name="connsiteY0" fmla="*/ 4807 h 9841"/>
                  <a:gd name="connsiteX1" fmla="*/ 8120 w 10000"/>
                  <a:gd name="connsiteY1" fmla="*/ 4807 h 9841"/>
                  <a:gd name="connsiteX2" fmla="*/ 7678 w 10000"/>
                  <a:gd name="connsiteY2" fmla="*/ 4935 h 9841"/>
                  <a:gd name="connsiteX3" fmla="*/ 7181 w 10000"/>
                  <a:gd name="connsiteY3" fmla="*/ 4904 h 9841"/>
                  <a:gd name="connsiteX4" fmla="*/ 7181 w 10000"/>
                  <a:gd name="connsiteY4" fmla="*/ 4290 h 9841"/>
                  <a:gd name="connsiteX5" fmla="*/ 7456 w 10000"/>
                  <a:gd name="connsiteY5" fmla="*/ 4259 h 9841"/>
                  <a:gd name="connsiteX6" fmla="*/ 7292 w 10000"/>
                  <a:gd name="connsiteY6" fmla="*/ 4096 h 9841"/>
                  <a:gd name="connsiteX7" fmla="*/ 7292 w 10000"/>
                  <a:gd name="connsiteY7" fmla="*/ 3840 h 9841"/>
                  <a:gd name="connsiteX8" fmla="*/ 7347 w 10000"/>
                  <a:gd name="connsiteY8" fmla="*/ 3680 h 9841"/>
                  <a:gd name="connsiteX9" fmla="*/ 6796 w 10000"/>
                  <a:gd name="connsiteY9" fmla="*/ 3421 h 9841"/>
                  <a:gd name="connsiteX10" fmla="*/ 6241 w 10000"/>
                  <a:gd name="connsiteY10" fmla="*/ 3130 h 9841"/>
                  <a:gd name="connsiteX11" fmla="*/ 5967 w 10000"/>
                  <a:gd name="connsiteY11" fmla="*/ 2935 h 9841"/>
                  <a:gd name="connsiteX12" fmla="*/ 5579 w 10000"/>
                  <a:gd name="connsiteY12" fmla="*/ 2872 h 9841"/>
                  <a:gd name="connsiteX13" fmla="*/ 5139 w 10000"/>
                  <a:gd name="connsiteY13" fmla="*/ 2904 h 9841"/>
                  <a:gd name="connsiteX14" fmla="*/ 4695 w 10000"/>
                  <a:gd name="connsiteY14" fmla="*/ 2806 h 9841"/>
                  <a:gd name="connsiteX15" fmla="*/ 4143 w 10000"/>
                  <a:gd name="connsiteY15" fmla="*/ 2031 h 9841"/>
                  <a:gd name="connsiteX16" fmla="*/ 3978 w 10000"/>
                  <a:gd name="connsiteY16" fmla="*/ 1838 h 9841"/>
                  <a:gd name="connsiteX17" fmla="*/ 3811 w 10000"/>
                  <a:gd name="connsiteY17" fmla="*/ 1387 h 9841"/>
                  <a:gd name="connsiteX18" fmla="*/ 3591 w 10000"/>
                  <a:gd name="connsiteY18" fmla="*/ 968 h 9841"/>
                  <a:gd name="connsiteX19" fmla="*/ 2928 w 10000"/>
                  <a:gd name="connsiteY19" fmla="*/ 678 h 9841"/>
                  <a:gd name="connsiteX20" fmla="*/ 2539 w 10000"/>
                  <a:gd name="connsiteY20" fmla="*/ 63 h 9841"/>
                  <a:gd name="connsiteX21" fmla="*/ 2043 w 10000"/>
                  <a:gd name="connsiteY21" fmla="*/ 63 h 9841"/>
                  <a:gd name="connsiteX22" fmla="*/ 1822 w 10000"/>
                  <a:gd name="connsiteY22" fmla="*/ 196 h 9841"/>
                  <a:gd name="connsiteX23" fmla="*/ 1769 w 10000"/>
                  <a:gd name="connsiteY23" fmla="*/ 0 h 9841"/>
                  <a:gd name="connsiteX24" fmla="*/ 1049 w 10000"/>
                  <a:gd name="connsiteY24" fmla="*/ 127 h 9841"/>
                  <a:gd name="connsiteX25" fmla="*/ 1822 w 10000"/>
                  <a:gd name="connsiteY25" fmla="*/ 259 h 9841"/>
                  <a:gd name="connsiteX26" fmla="*/ 1769 w 10000"/>
                  <a:gd name="connsiteY26" fmla="*/ 548 h 9841"/>
                  <a:gd name="connsiteX27" fmla="*/ 1933 w 10000"/>
                  <a:gd name="connsiteY27" fmla="*/ 936 h 9841"/>
                  <a:gd name="connsiteX28" fmla="*/ 2099 w 10000"/>
                  <a:gd name="connsiteY28" fmla="*/ 1160 h 9841"/>
                  <a:gd name="connsiteX29" fmla="*/ 1822 w 10000"/>
                  <a:gd name="connsiteY29" fmla="*/ 1581 h 9841"/>
                  <a:gd name="connsiteX30" fmla="*/ 1604 w 10000"/>
                  <a:gd name="connsiteY30" fmla="*/ 1581 h 9841"/>
                  <a:gd name="connsiteX31" fmla="*/ 1380 w 10000"/>
                  <a:gd name="connsiteY31" fmla="*/ 1870 h 9841"/>
                  <a:gd name="connsiteX32" fmla="*/ 1769 w 10000"/>
                  <a:gd name="connsiteY32" fmla="*/ 2001 h 9841"/>
                  <a:gd name="connsiteX33" fmla="*/ 1271 w 10000"/>
                  <a:gd name="connsiteY33" fmla="*/ 1968 h 9841"/>
                  <a:gd name="connsiteX34" fmla="*/ 1049 w 10000"/>
                  <a:gd name="connsiteY34" fmla="*/ 2354 h 9841"/>
                  <a:gd name="connsiteX35" fmla="*/ 994 w 10000"/>
                  <a:gd name="connsiteY35" fmla="*/ 2420 h 9841"/>
                  <a:gd name="connsiteX36" fmla="*/ 773 w 10000"/>
                  <a:gd name="connsiteY36" fmla="*/ 2839 h 9841"/>
                  <a:gd name="connsiteX37" fmla="*/ 1106 w 10000"/>
                  <a:gd name="connsiteY37" fmla="*/ 2935 h 9841"/>
                  <a:gd name="connsiteX38" fmla="*/ 663 w 10000"/>
                  <a:gd name="connsiteY38" fmla="*/ 3258 h 9841"/>
                  <a:gd name="connsiteX39" fmla="*/ 110 w 10000"/>
                  <a:gd name="connsiteY39" fmla="*/ 3615 h 9841"/>
                  <a:gd name="connsiteX40" fmla="*/ 0 w 10000"/>
                  <a:gd name="connsiteY40" fmla="*/ 3806 h 9841"/>
                  <a:gd name="connsiteX41" fmla="*/ 277 w 10000"/>
                  <a:gd name="connsiteY41" fmla="*/ 4226 h 9841"/>
                  <a:gd name="connsiteX42" fmla="*/ 0 w 10000"/>
                  <a:gd name="connsiteY42" fmla="*/ 4614 h 9841"/>
                  <a:gd name="connsiteX43" fmla="*/ 56 w 10000"/>
                  <a:gd name="connsiteY43" fmla="*/ 5033 h 9841"/>
                  <a:gd name="connsiteX44" fmla="*/ 222 w 10000"/>
                  <a:gd name="connsiteY44" fmla="*/ 5164 h 9841"/>
                  <a:gd name="connsiteX45" fmla="*/ 552 w 10000"/>
                  <a:gd name="connsiteY45" fmla="*/ 5129 h 9841"/>
                  <a:gd name="connsiteX46" fmla="*/ 1216 w 10000"/>
                  <a:gd name="connsiteY46" fmla="*/ 5196 h 9841"/>
                  <a:gd name="connsiteX47" fmla="*/ 1769 w 10000"/>
                  <a:gd name="connsiteY47" fmla="*/ 5065 h 9841"/>
                  <a:gd name="connsiteX48" fmla="*/ 2377 w 10000"/>
                  <a:gd name="connsiteY48" fmla="*/ 5065 h 9841"/>
                  <a:gd name="connsiteX49" fmla="*/ 2762 w 10000"/>
                  <a:gd name="connsiteY49" fmla="*/ 4935 h 9841"/>
                  <a:gd name="connsiteX50" fmla="*/ 2872 w 10000"/>
                  <a:gd name="connsiteY50" fmla="*/ 4967 h 9841"/>
                  <a:gd name="connsiteX51" fmla="*/ 2707 w 10000"/>
                  <a:gd name="connsiteY51" fmla="*/ 5033 h 9841"/>
                  <a:gd name="connsiteX52" fmla="*/ 3093 w 10000"/>
                  <a:gd name="connsiteY52" fmla="*/ 5325 h 9841"/>
                  <a:gd name="connsiteX53" fmla="*/ 3370 w 10000"/>
                  <a:gd name="connsiteY53" fmla="*/ 5258 h 9841"/>
                  <a:gd name="connsiteX54" fmla="*/ 3757 w 10000"/>
                  <a:gd name="connsiteY54" fmla="*/ 5386 h 9841"/>
                  <a:gd name="connsiteX55" fmla="*/ 4252 w 10000"/>
                  <a:gd name="connsiteY55" fmla="*/ 5355 h 9841"/>
                  <a:gd name="connsiteX56" fmla="*/ 5082 w 10000"/>
                  <a:gd name="connsiteY56" fmla="*/ 5452 h 9841"/>
                  <a:gd name="connsiteX57" fmla="*/ 5301 w 10000"/>
                  <a:gd name="connsiteY57" fmla="*/ 5518 h 9841"/>
                  <a:gd name="connsiteX58" fmla="*/ 6076 w 10000"/>
                  <a:gd name="connsiteY58" fmla="*/ 5355 h 9841"/>
                  <a:gd name="connsiteX59" fmla="*/ 6187 w 10000"/>
                  <a:gd name="connsiteY59" fmla="*/ 5452 h 9841"/>
                  <a:gd name="connsiteX60" fmla="*/ 6407 w 10000"/>
                  <a:gd name="connsiteY60" fmla="*/ 5325 h 9841"/>
                  <a:gd name="connsiteX61" fmla="*/ 6519 w 10000"/>
                  <a:gd name="connsiteY61" fmla="*/ 5487 h 9841"/>
                  <a:gd name="connsiteX62" fmla="*/ 7292 w 10000"/>
                  <a:gd name="connsiteY62" fmla="*/ 5290 h 9841"/>
                  <a:gd name="connsiteX63" fmla="*/ 7292 w 10000"/>
                  <a:gd name="connsiteY63" fmla="*/ 5096 h 9841"/>
                  <a:gd name="connsiteX64" fmla="*/ 7456 w 10000"/>
                  <a:gd name="connsiteY64" fmla="*/ 5065 h 9841"/>
                  <a:gd name="connsiteX65" fmla="*/ 7624 w 10000"/>
                  <a:gd name="connsiteY65" fmla="*/ 5129 h 9841"/>
                  <a:gd name="connsiteX66" fmla="*/ 8176 w 10000"/>
                  <a:gd name="connsiteY66" fmla="*/ 5001 h 9841"/>
                  <a:gd name="connsiteX67" fmla="*/ 8287 w 10000"/>
                  <a:gd name="connsiteY67" fmla="*/ 5033 h 9841"/>
                  <a:gd name="connsiteX68" fmla="*/ 8563 w 10000"/>
                  <a:gd name="connsiteY68" fmla="*/ 5612 h 9841"/>
                  <a:gd name="connsiteX69" fmla="*/ 8728 w 10000"/>
                  <a:gd name="connsiteY69" fmla="*/ 5679 h 9841"/>
                  <a:gd name="connsiteX70" fmla="*/ 9116 w 10000"/>
                  <a:gd name="connsiteY70" fmla="*/ 5679 h 9841"/>
                  <a:gd name="connsiteX71" fmla="*/ 9281 w 10000"/>
                  <a:gd name="connsiteY71" fmla="*/ 5937 h 9841"/>
                  <a:gd name="connsiteX72" fmla="*/ 9336 w 10000"/>
                  <a:gd name="connsiteY72" fmla="*/ 6130 h 9841"/>
                  <a:gd name="connsiteX73" fmla="*/ 10000 w 10000"/>
                  <a:gd name="connsiteY73" fmla="*/ 6902 h 9841"/>
                  <a:gd name="connsiteX74" fmla="*/ 9724 w 10000"/>
                  <a:gd name="connsiteY74" fmla="*/ 6774 h 9841"/>
                  <a:gd name="connsiteX75" fmla="*/ 8949 w 10000"/>
                  <a:gd name="connsiteY75" fmla="*/ 6902 h 9841"/>
                  <a:gd name="connsiteX76" fmla="*/ 8563 w 10000"/>
                  <a:gd name="connsiteY76" fmla="*/ 6516 h 9841"/>
                  <a:gd name="connsiteX77" fmla="*/ 8287 w 10000"/>
                  <a:gd name="connsiteY77" fmla="*/ 6548 h 9841"/>
                  <a:gd name="connsiteX78" fmla="*/ 8506 w 10000"/>
                  <a:gd name="connsiteY78" fmla="*/ 6806 h 9841"/>
                  <a:gd name="connsiteX79" fmla="*/ 8563 w 10000"/>
                  <a:gd name="connsiteY79" fmla="*/ 7000 h 9841"/>
                  <a:gd name="connsiteX80" fmla="*/ 8009 w 10000"/>
                  <a:gd name="connsiteY80" fmla="*/ 7355 h 9841"/>
                  <a:gd name="connsiteX81" fmla="*/ 7901 w 10000"/>
                  <a:gd name="connsiteY81" fmla="*/ 7550 h 9841"/>
                  <a:gd name="connsiteX82" fmla="*/ 7845 w 10000"/>
                  <a:gd name="connsiteY82" fmla="*/ 7709 h 9841"/>
                  <a:gd name="connsiteX83" fmla="*/ 7789 w 10000"/>
                  <a:gd name="connsiteY83" fmla="*/ 7774 h 9841"/>
                  <a:gd name="connsiteX84" fmla="*/ 7678 w 10000"/>
                  <a:gd name="connsiteY84" fmla="*/ 7905 h 9841"/>
                  <a:gd name="connsiteX85" fmla="*/ 7347 w 10000"/>
                  <a:gd name="connsiteY85" fmla="*/ 8000 h 9841"/>
                  <a:gd name="connsiteX86" fmla="*/ 7456 w 10000"/>
                  <a:gd name="connsiteY86" fmla="*/ 8227 h 9841"/>
                  <a:gd name="connsiteX87" fmla="*/ 7402 w 10000"/>
                  <a:gd name="connsiteY87" fmla="*/ 8291 h 9841"/>
                  <a:gd name="connsiteX88" fmla="*/ 6961 w 10000"/>
                  <a:gd name="connsiteY88" fmla="*/ 8485 h 9841"/>
                  <a:gd name="connsiteX89" fmla="*/ 6519 w 10000"/>
                  <a:gd name="connsiteY89" fmla="*/ 8454 h 9841"/>
                  <a:gd name="connsiteX90" fmla="*/ 6906 w 10000"/>
                  <a:gd name="connsiteY90" fmla="*/ 8583 h 9841"/>
                  <a:gd name="connsiteX91" fmla="*/ 6906 w 10000"/>
                  <a:gd name="connsiteY91" fmla="*/ 8967 h 9841"/>
                  <a:gd name="connsiteX92" fmla="*/ 6407 w 10000"/>
                  <a:gd name="connsiteY92" fmla="*/ 9064 h 9841"/>
                  <a:gd name="connsiteX93" fmla="*/ 6298 w 10000"/>
                  <a:gd name="connsiteY93" fmla="*/ 8905 h 9841"/>
                  <a:gd name="connsiteX94" fmla="*/ 6241 w 10000"/>
                  <a:gd name="connsiteY94" fmla="*/ 8779 h 9841"/>
                  <a:gd name="connsiteX95" fmla="*/ 5747 w 10000"/>
                  <a:gd name="connsiteY95" fmla="*/ 8873 h 9841"/>
                  <a:gd name="connsiteX96" fmla="*/ 5967 w 10000"/>
                  <a:gd name="connsiteY96" fmla="*/ 9001 h 9841"/>
                  <a:gd name="connsiteX97" fmla="*/ 6131 w 10000"/>
                  <a:gd name="connsiteY97" fmla="*/ 9130 h 9841"/>
                  <a:gd name="connsiteX98" fmla="*/ 6353 w 10000"/>
                  <a:gd name="connsiteY98" fmla="*/ 9453 h 9841"/>
                  <a:gd name="connsiteX99" fmla="*/ 6628 w 10000"/>
                  <a:gd name="connsiteY99" fmla="*/ 9388 h 9841"/>
                  <a:gd name="connsiteX100" fmla="*/ 6850 w 10000"/>
                  <a:gd name="connsiteY100" fmla="*/ 9646 h 9841"/>
                  <a:gd name="connsiteX101" fmla="*/ 7014 w 10000"/>
                  <a:gd name="connsiteY101" fmla="*/ 9709 h 9841"/>
                  <a:gd name="connsiteX102" fmla="*/ 7402 w 10000"/>
                  <a:gd name="connsiteY102" fmla="*/ 9677 h 9841"/>
                  <a:gd name="connsiteX103" fmla="*/ 7568 w 10000"/>
                  <a:gd name="connsiteY103" fmla="*/ 9841 h 9841"/>
                  <a:gd name="connsiteX104" fmla="*/ 8784 w 10000"/>
                  <a:gd name="connsiteY104" fmla="*/ 9193 h 9841"/>
                  <a:gd name="connsiteX0" fmla="*/ 8563 w 10000"/>
                  <a:gd name="connsiteY0" fmla="*/ 4885 h 10000"/>
                  <a:gd name="connsiteX1" fmla="*/ 8120 w 10000"/>
                  <a:gd name="connsiteY1" fmla="*/ 4885 h 10000"/>
                  <a:gd name="connsiteX2" fmla="*/ 7678 w 10000"/>
                  <a:gd name="connsiteY2" fmla="*/ 5015 h 10000"/>
                  <a:gd name="connsiteX3" fmla="*/ 7181 w 10000"/>
                  <a:gd name="connsiteY3" fmla="*/ 4983 h 10000"/>
                  <a:gd name="connsiteX4" fmla="*/ 7181 w 10000"/>
                  <a:gd name="connsiteY4" fmla="*/ 4359 h 10000"/>
                  <a:gd name="connsiteX5" fmla="*/ 7456 w 10000"/>
                  <a:gd name="connsiteY5" fmla="*/ 4328 h 10000"/>
                  <a:gd name="connsiteX6" fmla="*/ 7292 w 10000"/>
                  <a:gd name="connsiteY6" fmla="*/ 4162 h 10000"/>
                  <a:gd name="connsiteX7" fmla="*/ 7292 w 10000"/>
                  <a:gd name="connsiteY7" fmla="*/ 3902 h 10000"/>
                  <a:gd name="connsiteX8" fmla="*/ 7347 w 10000"/>
                  <a:gd name="connsiteY8" fmla="*/ 3739 h 10000"/>
                  <a:gd name="connsiteX9" fmla="*/ 6796 w 10000"/>
                  <a:gd name="connsiteY9" fmla="*/ 3476 h 10000"/>
                  <a:gd name="connsiteX10" fmla="*/ 6241 w 10000"/>
                  <a:gd name="connsiteY10" fmla="*/ 3181 h 10000"/>
                  <a:gd name="connsiteX11" fmla="*/ 5967 w 10000"/>
                  <a:gd name="connsiteY11" fmla="*/ 2982 h 10000"/>
                  <a:gd name="connsiteX12" fmla="*/ 5579 w 10000"/>
                  <a:gd name="connsiteY12" fmla="*/ 2918 h 10000"/>
                  <a:gd name="connsiteX13" fmla="*/ 5139 w 10000"/>
                  <a:gd name="connsiteY13" fmla="*/ 2951 h 10000"/>
                  <a:gd name="connsiteX14" fmla="*/ 4695 w 10000"/>
                  <a:gd name="connsiteY14" fmla="*/ 2851 h 10000"/>
                  <a:gd name="connsiteX15" fmla="*/ 4143 w 10000"/>
                  <a:gd name="connsiteY15" fmla="*/ 2064 h 10000"/>
                  <a:gd name="connsiteX16" fmla="*/ 3978 w 10000"/>
                  <a:gd name="connsiteY16" fmla="*/ 1868 h 10000"/>
                  <a:gd name="connsiteX17" fmla="*/ 3811 w 10000"/>
                  <a:gd name="connsiteY17" fmla="*/ 1409 h 10000"/>
                  <a:gd name="connsiteX18" fmla="*/ 3591 w 10000"/>
                  <a:gd name="connsiteY18" fmla="*/ 984 h 10000"/>
                  <a:gd name="connsiteX19" fmla="*/ 2928 w 10000"/>
                  <a:gd name="connsiteY19" fmla="*/ 689 h 10000"/>
                  <a:gd name="connsiteX20" fmla="*/ 2539 w 10000"/>
                  <a:gd name="connsiteY20" fmla="*/ 64 h 10000"/>
                  <a:gd name="connsiteX21" fmla="*/ 2043 w 10000"/>
                  <a:gd name="connsiteY21" fmla="*/ 64 h 10000"/>
                  <a:gd name="connsiteX22" fmla="*/ 1822 w 10000"/>
                  <a:gd name="connsiteY22" fmla="*/ 199 h 10000"/>
                  <a:gd name="connsiteX23" fmla="*/ 1769 w 10000"/>
                  <a:gd name="connsiteY23" fmla="*/ 0 h 10000"/>
                  <a:gd name="connsiteX24" fmla="*/ 1049 w 10000"/>
                  <a:gd name="connsiteY24" fmla="*/ 129 h 10000"/>
                  <a:gd name="connsiteX25" fmla="*/ 1822 w 10000"/>
                  <a:gd name="connsiteY25" fmla="*/ 263 h 10000"/>
                  <a:gd name="connsiteX26" fmla="*/ 1769 w 10000"/>
                  <a:gd name="connsiteY26" fmla="*/ 557 h 10000"/>
                  <a:gd name="connsiteX27" fmla="*/ 1933 w 10000"/>
                  <a:gd name="connsiteY27" fmla="*/ 951 h 10000"/>
                  <a:gd name="connsiteX28" fmla="*/ 2099 w 10000"/>
                  <a:gd name="connsiteY28" fmla="*/ 1179 h 10000"/>
                  <a:gd name="connsiteX29" fmla="*/ 1822 w 10000"/>
                  <a:gd name="connsiteY29" fmla="*/ 1607 h 10000"/>
                  <a:gd name="connsiteX30" fmla="*/ 1604 w 10000"/>
                  <a:gd name="connsiteY30" fmla="*/ 1607 h 10000"/>
                  <a:gd name="connsiteX31" fmla="*/ 1380 w 10000"/>
                  <a:gd name="connsiteY31" fmla="*/ 1900 h 10000"/>
                  <a:gd name="connsiteX32" fmla="*/ 1769 w 10000"/>
                  <a:gd name="connsiteY32" fmla="*/ 2033 h 10000"/>
                  <a:gd name="connsiteX33" fmla="*/ 1271 w 10000"/>
                  <a:gd name="connsiteY33" fmla="*/ 2000 h 10000"/>
                  <a:gd name="connsiteX34" fmla="*/ 1049 w 10000"/>
                  <a:gd name="connsiteY34" fmla="*/ 2392 h 10000"/>
                  <a:gd name="connsiteX35" fmla="*/ 994 w 10000"/>
                  <a:gd name="connsiteY35" fmla="*/ 2459 h 10000"/>
                  <a:gd name="connsiteX36" fmla="*/ 773 w 10000"/>
                  <a:gd name="connsiteY36" fmla="*/ 2885 h 10000"/>
                  <a:gd name="connsiteX37" fmla="*/ 1106 w 10000"/>
                  <a:gd name="connsiteY37" fmla="*/ 2982 h 10000"/>
                  <a:gd name="connsiteX38" fmla="*/ 663 w 10000"/>
                  <a:gd name="connsiteY38" fmla="*/ 3311 h 10000"/>
                  <a:gd name="connsiteX39" fmla="*/ 110 w 10000"/>
                  <a:gd name="connsiteY39" fmla="*/ 3673 h 10000"/>
                  <a:gd name="connsiteX40" fmla="*/ 0 w 10000"/>
                  <a:gd name="connsiteY40" fmla="*/ 3867 h 10000"/>
                  <a:gd name="connsiteX41" fmla="*/ 277 w 10000"/>
                  <a:gd name="connsiteY41" fmla="*/ 4294 h 10000"/>
                  <a:gd name="connsiteX42" fmla="*/ 0 w 10000"/>
                  <a:gd name="connsiteY42" fmla="*/ 4689 h 10000"/>
                  <a:gd name="connsiteX43" fmla="*/ 56 w 10000"/>
                  <a:gd name="connsiteY43" fmla="*/ 5114 h 10000"/>
                  <a:gd name="connsiteX44" fmla="*/ 222 w 10000"/>
                  <a:gd name="connsiteY44" fmla="*/ 5247 h 10000"/>
                  <a:gd name="connsiteX45" fmla="*/ 552 w 10000"/>
                  <a:gd name="connsiteY45" fmla="*/ 5212 h 10000"/>
                  <a:gd name="connsiteX46" fmla="*/ 1216 w 10000"/>
                  <a:gd name="connsiteY46" fmla="*/ 5280 h 10000"/>
                  <a:gd name="connsiteX47" fmla="*/ 1769 w 10000"/>
                  <a:gd name="connsiteY47" fmla="*/ 5147 h 10000"/>
                  <a:gd name="connsiteX48" fmla="*/ 2377 w 10000"/>
                  <a:gd name="connsiteY48" fmla="*/ 5147 h 10000"/>
                  <a:gd name="connsiteX49" fmla="*/ 2762 w 10000"/>
                  <a:gd name="connsiteY49" fmla="*/ 5015 h 10000"/>
                  <a:gd name="connsiteX50" fmla="*/ 2872 w 10000"/>
                  <a:gd name="connsiteY50" fmla="*/ 5047 h 10000"/>
                  <a:gd name="connsiteX51" fmla="*/ 2707 w 10000"/>
                  <a:gd name="connsiteY51" fmla="*/ 5114 h 10000"/>
                  <a:gd name="connsiteX52" fmla="*/ 3093 w 10000"/>
                  <a:gd name="connsiteY52" fmla="*/ 5411 h 10000"/>
                  <a:gd name="connsiteX53" fmla="*/ 3370 w 10000"/>
                  <a:gd name="connsiteY53" fmla="*/ 5343 h 10000"/>
                  <a:gd name="connsiteX54" fmla="*/ 3757 w 10000"/>
                  <a:gd name="connsiteY54" fmla="*/ 5473 h 10000"/>
                  <a:gd name="connsiteX55" fmla="*/ 4252 w 10000"/>
                  <a:gd name="connsiteY55" fmla="*/ 5442 h 10000"/>
                  <a:gd name="connsiteX56" fmla="*/ 5082 w 10000"/>
                  <a:gd name="connsiteY56" fmla="*/ 5540 h 10000"/>
                  <a:gd name="connsiteX57" fmla="*/ 5301 w 10000"/>
                  <a:gd name="connsiteY57" fmla="*/ 5607 h 10000"/>
                  <a:gd name="connsiteX58" fmla="*/ 6076 w 10000"/>
                  <a:gd name="connsiteY58" fmla="*/ 5442 h 10000"/>
                  <a:gd name="connsiteX59" fmla="*/ 6187 w 10000"/>
                  <a:gd name="connsiteY59" fmla="*/ 5540 h 10000"/>
                  <a:gd name="connsiteX60" fmla="*/ 6407 w 10000"/>
                  <a:gd name="connsiteY60" fmla="*/ 5411 h 10000"/>
                  <a:gd name="connsiteX61" fmla="*/ 6519 w 10000"/>
                  <a:gd name="connsiteY61" fmla="*/ 5576 h 10000"/>
                  <a:gd name="connsiteX62" fmla="*/ 7292 w 10000"/>
                  <a:gd name="connsiteY62" fmla="*/ 5375 h 10000"/>
                  <a:gd name="connsiteX63" fmla="*/ 7292 w 10000"/>
                  <a:gd name="connsiteY63" fmla="*/ 5178 h 10000"/>
                  <a:gd name="connsiteX64" fmla="*/ 7456 w 10000"/>
                  <a:gd name="connsiteY64" fmla="*/ 5147 h 10000"/>
                  <a:gd name="connsiteX65" fmla="*/ 7624 w 10000"/>
                  <a:gd name="connsiteY65" fmla="*/ 5212 h 10000"/>
                  <a:gd name="connsiteX66" fmla="*/ 8176 w 10000"/>
                  <a:gd name="connsiteY66" fmla="*/ 5082 h 10000"/>
                  <a:gd name="connsiteX67" fmla="*/ 8287 w 10000"/>
                  <a:gd name="connsiteY67" fmla="*/ 5114 h 10000"/>
                  <a:gd name="connsiteX68" fmla="*/ 8563 w 10000"/>
                  <a:gd name="connsiteY68" fmla="*/ 5703 h 10000"/>
                  <a:gd name="connsiteX69" fmla="*/ 8728 w 10000"/>
                  <a:gd name="connsiteY69" fmla="*/ 5771 h 10000"/>
                  <a:gd name="connsiteX70" fmla="*/ 9116 w 10000"/>
                  <a:gd name="connsiteY70" fmla="*/ 5771 h 10000"/>
                  <a:gd name="connsiteX71" fmla="*/ 9281 w 10000"/>
                  <a:gd name="connsiteY71" fmla="*/ 6033 h 10000"/>
                  <a:gd name="connsiteX72" fmla="*/ 9336 w 10000"/>
                  <a:gd name="connsiteY72" fmla="*/ 6229 h 10000"/>
                  <a:gd name="connsiteX73" fmla="*/ 10000 w 10000"/>
                  <a:gd name="connsiteY73" fmla="*/ 7014 h 10000"/>
                  <a:gd name="connsiteX74" fmla="*/ 9724 w 10000"/>
                  <a:gd name="connsiteY74" fmla="*/ 6883 h 10000"/>
                  <a:gd name="connsiteX75" fmla="*/ 8949 w 10000"/>
                  <a:gd name="connsiteY75" fmla="*/ 7014 h 10000"/>
                  <a:gd name="connsiteX76" fmla="*/ 8563 w 10000"/>
                  <a:gd name="connsiteY76" fmla="*/ 6621 h 10000"/>
                  <a:gd name="connsiteX77" fmla="*/ 8287 w 10000"/>
                  <a:gd name="connsiteY77" fmla="*/ 6654 h 10000"/>
                  <a:gd name="connsiteX78" fmla="*/ 8506 w 10000"/>
                  <a:gd name="connsiteY78" fmla="*/ 6916 h 10000"/>
                  <a:gd name="connsiteX79" fmla="*/ 8563 w 10000"/>
                  <a:gd name="connsiteY79" fmla="*/ 7113 h 10000"/>
                  <a:gd name="connsiteX80" fmla="*/ 8009 w 10000"/>
                  <a:gd name="connsiteY80" fmla="*/ 7474 h 10000"/>
                  <a:gd name="connsiteX81" fmla="*/ 7901 w 10000"/>
                  <a:gd name="connsiteY81" fmla="*/ 7672 h 10000"/>
                  <a:gd name="connsiteX82" fmla="*/ 7845 w 10000"/>
                  <a:gd name="connsiteY82" fmla="*/ 7834 h 10000"/>
                  <a:gd name="connsiteX83" fmla="*/ 7789 w 10000"/>
                  <a:gd name="connsiteY83" fmla="*/ 7900 h 10000"/>
                  <a:gd name="connsiteX84" fmla="*/ 7678 w 10000"/>
                  <a:gd name="connsiteY84" fmla="*/ 8033 h 10000"/>
                  <a:gd name="connsiteX85" fmla="*/ 7347 w 10000"/>
                  <a:gd name="connsiteY85" fmla="*/ 8129 h 10000"/>
                  <a:gd name="connsiteX86" fmla="*/ 7456 w 10000"/>
                  <a:gd name="connsiteY86" fmla="*/ 8360 h 10000"/>
                  <a:gd name="connsiteX87" fmla="*/ 7402 w 10000"/>
                  <a:gd name="connsiteY87" fmla="*/ 8425 h 10000"/>
                  <a:gd name="connsiteX88" fmla="*/ 6961 w 10000"/>
                  <a:gd name="connsiteY88" fmla="*/ 8622 h 10000"/>
                  <a:gd name="connsiteX89" fmla="*/ 6519 w 10000"/>
                  <a:gd name="connsiteY89" fmla="*/ 8591 h 10000"/>
                  <a:gd name="connsiteX90" fmla="*/ 6906 w 10000"/>
                  <a:gd name="connsiteY90" fmla="*/ 8722 h 10000"/>
                  <a:gd name="connsiteX91" fmla="*/ 6906 w 10000"/>
                  <a:gd name="connsiteY91" fmla="*/ 9112 h 10000"/>
                  <a:gd name="connsiteX92" fmla="*/ 6407 w 10000"/>
                  <a:gd name="connsiteY92" fmla="*/ 9210 h 10000"/>
                  <a:gd name="connsiteX93" fmla="*/ 6298 w 10000"/>
                  <a:gd name="connsiteY93" fmla="*/ 9049 h 10000"/>
                  <a:gd name="connsiteX94" fmla="*/ 6241 w 10000"/>
                  <a:gd name="connsiteY94" fmla="*/ 8921 h 10000"/>
                  <a:gd name="connsiteX95" fmla="*/ 5747 w 10000"/>
                  <a:gd name="connsiteY95" fmla="*/ 9016 h 10000"/>
                  <a:gd name="connsiteX96" fmla="*/ 5967 w 10000"/>
                  <a:gd name="connsiteY96" fmla="*/ 9146 h 10000"/>
                  <a:gd name="connsiteX97" fmla="*/ 6131 w 10000"/>
                  <a:gd name="connsiteY97" fmla="*/ 9278 h 10000"/>
                  <a:gd name="connsiteX98" fmla="*/ 6353 w 10000"/>
                  <a:gd name="connsiteY98" fmla="*/ 9606 h 10000"/>
                  <a:gd name="connsiteX99" fmla="*/ 6628 w 10000"/>
                  <a:gd name="connsiteY99" fmla="*/ 9540 h 10000"/>
                  <a:gd name="connsiteX100" fmla="*/ 6850 w 10000"/>
                  <a:gd name="connsiteY100" fmla="*/ 9802 h 10000"/>
                  <a:gd name="connsiteX101" fmla="*/ 7014 w 10000"/>
                  <a:gd name="connsiteY101" fmla="*/ 9866 h 10000"/>
                  <a:gd name="connsiteX102" fmla="*/ 7402 w 10000"/>
                  <a:gd name="connsiteY102" fmla="*/ 9833 h 10000"/>
                  <a:gd name="connsiteX103" fmla="*/ 7568 w 10000"/>
                  <a:gd name="connsiteY103" fmla="*/ 10000 h 10000"/>
                  <a:gd name="connsiteX0" fmla="*/ 8563 w 10000"/>
                  <a:gd name="connsiteY0" fmla="*/ 4885 h 9866"/>
                  <a:gd name="connsiteX1" fmla="*/ 8120 w 10000"/>
                  <a:gd name="connsiteY1" fmla="*/ 4885 h 9866"/>
                  <a:gd name="connsiteX2" fmla="*/ 7678 w 10000"/>
                  <a:gd name="connsiteY2" fmla="*/ 5015 h 9866"/>
                  <a:gd name="connsiteX3" fmla="*/ 7181 w 10000"/>
                  <a:gd name="connsiteY3" fmla="*/ 4983 h 9866"/>
                  <a:gd name="connsiteX4" fmla="*/ 7181 w 10000"/>
                  <a:gd name="connsiteY4" fmla="*/ 4359 h 9866"/>
                  <a:gd name="connsiteX5" fmla="*/ 7456 w 10000"/>
                  <a:gd name="connsiteY5" fmla="*/ 4328 h 9866"/>
                  <a:gd name="connsiteX6" fmla="*/ 7292 w 10000"/>
                  <a:gd name="connsiteY6" fmla="*/ 4162 h 9866"/>
                  <a:gd name="connsiteX7" fmla="*/ 7292 w 10000"/>
                  <a:gd name="connsiteY7" fmla="*/ 3902 h 9866"/>
                  <a:gd name="connsiteX8" fmla="*/ 7347 w 10000"/>
                  <a:gd name="connsiteY8" fmla="*/ 3739 h 9866"/>
                  <a:gd name="connsiteX9" fmla="*/ 6796 w 10000"/>
                  <a:gd name="connsiteY9" fmla="*/ 3476 h 9866"/>
                  <a:gd name="connsiteX10" fmla="*/ 6241 w 10000"/>
                  <a:gd name="connsiteY10" fmla="*/ 3181 h 9866"/>
                  <a:gd name="connsiteX11" fmla="*/ 5967 w 10000"/>
                  <a:gd name="connsiteY11" fmla="*/ 2982 h 9866"/>
                  <a:gd name="connsiteX12" fmla="*/ 5579 w 10000"/>
                  <a:gd name="connsiteY12" fmla="*/ 2918 h 9866"/>
                  <a:gd name="connsiteX13" fmla="*/ 5139 w 10000"/>
                  <a:gd name="connsiteY13" fmla="*/ 2951 h 9866"/>
                  <a:gd name="connsiteX14" fmla="*/ 4695 w 10000"/>
                  <a:gd name="connsiteY14" fmla="*/ 2851 h 9866"/>
                  <a:gd name="connsiteX15" fmla="*/ 4143 w 10000"/>
                  <a:gd name="connsiteY15" fmla="*/ 2064 h 9866"/>
                  <a:gd name="connsiteX16" fmla="*/ 3978 w 10000"/>
                  <a:gd name="connsiteY16" fmla="*/ 1868 h 9866"/>
                  <a:gd name="connsiteX17" fmla="*/ 3811 w 10000"/>
                  <a:gd name="connsiteY17" fmla="*/ 1409 h 9866"/>
                  <a:gd name="connsiteX18" fmla="*/ 3591 w 10000"/>
                  <a:gd name="connsiteY18" fmla="*/ 984 h 9866"/>
                  <a:gd name="connsiteX19" fmla="*/ 2928 w 10000"/>
                  <a:gd name="connsiteY19" fmla="*/ 689 h 9866"/>
                  <a:gd name="connsiteX20" fmla="*/ 2539 w 10000"/>
                  <a:gd name="connsiteY20" fmla="*/ 64 h 9866"/>
                  <a:gd name="connsiteX21" fmla="*/ 2043 w 10000"/>
                  <a:gd name="connsiteY21" fmla="*/ 64 h 9866"/>
                  <a:gd name="connsiteX22" fmla="*/ 1822 w 10000"/>
                  <a:gd name="connsiteY22" fmla="*/ 199 h 9866"/>
                  <a:gd name="connsiteX23" fmla="*/ 1769 w 10000"/>
                  <a:gd name="connsiteY23" fmla="*/ 0 h 9866"/>
                  <a:gd name="connsiteX24" fmla="*/ 1049 w 10000"/>
                  <a:gd name="connsiteY24" fmla="*/ 129 h 9866"/>
                  <a:gd name="connsiteX25" fmla="*/ 1822 w 10000"/>
                  <a:gd name="connsiteY25" fmla="*/ 263 h 9866"/>
                  <a:gd name="connsiteX26" fmla="*/ 1769 w 10000"/>
                  <a:gd name="connsiteY26" fmla="*/ 557 h 9866"/>
                  <a:gd name="connsiteX27" fmla="*/ 1933 w 10000"/>
                  <a:gd name="connsiteY27" fmla="*/ 951 h 9866"/>
                  <a:gd name="connsiteX28" fmla="*/ 2099 w 10000"/>
                  <a:gd name="connsiteY28" fmla="*/ 1179 h 9866"/>
                  <a:gd name="connsiteX29" fmla="*/ 1822 w 10000"/>
                  <a:gd name="connsiteY29" fmla="*/ 1607 h 9866"/>
                  <a:gd name="connsiteX30" fmla="*/ 1604 w 10000"/>
                  <a:gd name="connsiteY30" fmla="*/ 1607 h 9866"/>
                  <a:gd name="connsiteX31" fmla="*/ 1380 w 10000"/>
                  <a:gd name="connsiteY31" fmla="*/ 1900 h 9866"/>
                  <a:gd name="connsiteX32" fmla="*/ 1769 w 10000"/>
                  <a:gd name="connsiteY32" fmla="*/ 2033 h 9866"/>
                  <a:gd name="connsiteX33" fmla="*/ 1271 w 10000"/>
                  <a:gd name="connsiteY33" fmla="*/ 2000 h 9866"/>
                  <a:gd name="connsiteX34" fmla="*/ 1049 w 10000"/>
                  <a:gd name="connsiteY34" fmla="*/ 2392 h 9866"/>
                  <a:gd name="connsiteX35" fmla="*/ 994 w 10000"/>
                  <a:gd name="connsiteY35" fmla="*/ 2459 h 9866"/>
                  <a:gd name="connsiteX36" fmla="*/ 773 w 10000"/>
                  <a:gd name="connsiteY36" fmla="*/ 2885 h 9866"/>
                  <a:gd name="connsiteX37" fmla="*/ 1106 w 10000"/>
                  <a:gd name="connsiteY37" fmla="*/ 2982 h 9866"/>
                  <a:gd name="connsiteX38" fmla="*/ 663 w 10000"/>
                  <a:gd name="connsiteY38" fmla="*/ 3311 h 9866"/>
                  <a:gd name="connsiteX39" fmla="*/ 110 w 10000"/>
                  <a:gd name="connsiteY39" fmla="*/ 3673 h 9866"/>
                  <a:gd name="connsiteX40" fmla="*/ 0 w 10000"/>
                  <a:gd name="connsiteY40" fmla="*/ 3867 h 9866"/>
                  <a:gd name="connsiteX41" fmla="*/ 277 w 10000"/>
                  <a:gd name="connsiteY41" fmla="*/ 4294 h 9866"/>
                  <a:gd name="connsiteX42" fmla="*/ 0 w 10000"/>
                  <a:gd name="connsiteY42" fmla="*/ 4689 h 9866"/>
                  <a:gd name="connsiteX43" fmla="*/ 56 w 10000"/>
                  <a:gd name="connsiteY43" fmla="*/ 5114 h 9866"/>
                  <a:gd name="connsiteX44" fmla="*/ 222 w 10000"/>
                  <a:gd name="connsiteY44" fmla="*/ 5247 h 9866"/>
                  <a:gd name="connsiteX45" fmla="*/ 552 w 10000"/>
                  <a:gd name="connsiteY45" fmla="*/ 5212 h 9866"/>
                  <a:gd name="connsiteX46" fmla="*/ 1216 w 10000"/>
                  <a:gd name="connsiteY46" fmla="*/ 5280 h 9866"/>
                  <a:gd name="connsiteX47" fmla="*/ 1769 w 10000"/>
                  <a:gd name="connsiteY47" fmla="*/ 5147 h 9866"/>
                  <a:gd name="connsiteX48" fmla="*/ 2377 w 10000"/>
                  <a:gd name="connsiteY48" fmla="*/ 5147 h 9866"/>
                  <a:gd name="connsiteX49" fmla="*/ 2762 w 10000"/>
                  <a:gd name="connsiteY49" fmla="*/ 5015 h 9866"/>
                  <a:gd name="connsiteX50" fmla="*/ 2872 w 10000"/>
                  <a:gd name="connsiteY50" fmla="*/ 5047 h 9866"/>
                  <a:gd name="connsiteX51" fmla="*/ 2707 w 10000"/>
                  <a:gd name="connsiteY51" fmla="*/ 5114 h 9866"/>
                  <a:gd name="connsiteX52" fmla="*/ 3093 w 10000"/>
                  <a:gd name="connsiteY52" fmla="*/ 5411 h 9866"/>
                  <a:gd name="connsiteX53" fmla="*/ 3370 w 10000"/>
                  <a:gd name="connsiteY53" fmla="*/ 5343 h 9866"/>
                  <a:gd name="connsiteX54" fmla="*/ 3757 w 10000"/>
                  <a:gd name="connsiteY54" fmla="*/ 5473 h 9866"/>
                  <a:gd name="connsiteX55" fmla="*/ 4252 w 10000"/>
                  <a:gd name="connsiteY55" fmla="*/ 5442 h 9866"/>
                  <a:gd name="connsiteX56" fmla="*/ 5082 w 10000"/>
                  <a:gd name="connsiteY56" fmla="*/ 5540 h 9866"/>
                  <a:gd name="connsiteX57" fmla="*/ 5301 w 10000"/>
                  <a:gd name="connsiteY57" fmla="*/ 5607 h 9866"/>
                  <a:gd name="connsiteX58" fmla="*/ 6076 w 10000"/>
                  <a:gd name="connsiteY58" fmla="*/ 5442 h 9866"/>
                  <a:gd name="connsiteX59" fmla="*/ 6187 w 10000"/>
                  <a:gd name="connsiteY59" fmla="*/ 5540 h 9866"/>
                  <a:gd name="connsiteX60" fmla="*/ 6407 w 10000"/>
                  <a:gd name="connsiteY60" fmla="*/ 5411 h 9866"/>
                  <a:gd name="connsiteX61" fmla="*/ 6519 w 10000"/>
                  <a:gd name="connsiteY61" fmla="*/ 5576 h 9866"/>
                  <a:gd name="connsiteX62" fmla="*/ 7292 w 10000"/>
                  <a:gd name="connsiteY62" fmla="*/ 5375 h 9866"/>
                  <a:gd name="connsiteX63" fmla="*/ 7292 w 10000"/>
                  <a:gd name="connsiteY63" fmla="*/ 5178 h 9866"/>
                  <a:gd name="connsiteX64" fmla="*/ 7456 w 10000"/>
                  <a:gd name="connsiteY64" fmla="*/ 5147 h 9866"/>
                  <a:gd name="connsiteX65" fmla="*/ 7624 w 10000"/>
                  <a:gd name="connsiteY65" fmla="*/ 5212 h 9866"/>
                  <a:gd name="connsiteX66" fmla="*/ 8176 w 10000"/>
                  <a:gd name="connsiteY66" fmla="*/ 5082 h 9866"/>
                  <a:gd name="connsiteX67" fmla="*/ 8287 w 10000"/>
                  <a:gd name="connsiteY67" fmla="*/ 5114 h 9866"/>
                  <a:gd name="connsiteX68" fmla="*/ 8563 w 10000"/>
                  <a:gd name="connsiteY68" fmla="*/ 5703 h 9866"/>
                  <a:gd name="connsiteX69" fmla="*/ 8728 w 10000"/>
                  <a:gd name="connsiteY69" fmla="*/ 5771 h 9866"/>
                  <a:gd name="connsiteX70" fmla="*/ 9116 w 10000"/>
                  <a:gd name="connsiteY70" fmla="*/ 5771 h 9866"/>
                  <a:gd name="connsiteX71" fmla="*/ 9281 w 10000"/>
                  <a:gd name="connsiteY71" fmla="*/ 6033 h 9866"/>
                  <a:gd name="connsiteX72" fmla="*/ 9336 w 10000"/>
                  <a:gd name="connsiteY72" fmla="*/ 6229 h 9866"/>
                  <a:gd name="connsiteX73" fmla="*/ 10000 w 10000"/>
                  <a:gd name="connsiteY73" fmla="*/ 7014 h 9866"/>
                  <a:gd name="connsiteX74" fmla="*/ 9724 w 10000"/>
                  <a:gd name="connsiteY74" fmla="*/ 6883 h 9866"/>
                  <a:gd name="connsiteX75" fmla="*/ 8949 w 10000"/>
                  <a:gd name="connsiteY75" fmla="*/ 7014 h 9866"/>
                  <a:gd name="connsiteX76" fmla="*/ 8563 w 10000"/>
                  <a:gd name="connsiteY76" fmla="*/ 6621 h 9866"/>
                  <a:gd name="connsiteX77" fmla="*/ 8287 w 10000"/>
                  <a:gd name="connsiteY77" fmla="*/ 6654 h 9866"/>
                  <a:gd name="connsiteX78" fmla="*/ 8506 w 10000"/>
                  <a:gd name="connsiteY78" fmla="*/ 6916 h 9866"/>
                  <a:gd name="connsiteX79" fmla="*/ 8563 w 10000"/>
                  <a:gd name="connsiteY79" fmla="*/ 7113 h 9866"/>
                  <a:gd name="connsiteX80" fmla="*/ 8009 w 10000"/>
                  <a:gd name="connsiteY80" fmla="*/ 7474 h 9866"/>
                  <a:gd name="connsiteX81" fmla="*/ 7901 w 10000"/>
                  <a:gd name="connsiteY81" fmla="*/ 7672 h 9866"/>
                  <a:gd name="connsiteX82" fmla="*/ 7845 w 10000"/>
                  <a:gd name="connsiteY82" fmla="*/ 7834 h 9866"/>
                  <a:gd name="connsiteX83" fmla="*/ 7789 w 10000"/>
                  <a:gd name="connsiteY83" fmla="*/ 7900 h 9866"/>
                  <a:gd name="connsiteX84" fmla="*/ 7678 w 10000"/>
                  <a:gd name="connsiteY84" fmla="*/ 8033 h 9866"/>
                  <a:gd name="connsiteX85" fmla="*/ 7347 w 10000"/>
                  <a:gd name="connsiteY85" fmla="*/ 8129 h 9866"/>
                  <a:gd name="connsiteX86" fmla="*/ 7456 w 10000"/>
                  <a:gd name="connsiteY86" fmla="*/ 8360 h 9866"/>
                  <a:gd name="connsiteX87" fmla="*/ 7402 w 10000"/>
                  <a:gd name="connsiteY87" fmla="*/ 8425 h 9866"/>
                  <a:gd name="connsiteX88" fmla="*/ 6961 w 10000"/>
                  <a:gd name="connsiteY88" fmla="*/ 8622 h 9866"/>
                  <a:gd name="connsiteX89" fmla="*/ 6519 w 10000"/>
                  <a:gd name="connsiteY89" fmla="*/ 8591 h 9866"/>
                  <a:gd name="connsiteX90" fmla="*/ 6906 w 10000"/>
                  <a:gd name="connsiteY90" fmla="*/ 8722 h 9866"/>
                  <a:gd name="connsiteX91" fmla="*/ 6906 w 10000"/>
                  <a:gd name="connsiteY91" fmla="*/ 9112 h 9866"/>
                  <a:gd name="connsiteX92" fmla="*/ 6407 w 10000"/>
                  <a:gd name="connsiteY92" fmla="*/ 9210 h 9866"/>
                  <a:gd name="connsiteX93" fmla="*/ 6298 w 10000"/>
                  <a:gd name="connsiteY93" fmla="*/ 9049 h 9866"/>
                  <a:gd name="connsiteX94" fmla="*/ 6241 w 10000"/>
                  <a:gd name="connsiteY94" fmla="*/ 8921 h 9866"/>
                  <a:gd name="connsiteX95" fmla="*/ 5747 w 10000"/>
                  <a:gd name="connsiteY95" fmla="*/ 9016 h 9866"/>
                  <a:gd name="connsiteX96" fmla="*/ 5967 w 10000"/>
                  <a:gd name="connsiteY96" fmla="*/ 9146 h 9866"/>
                  <a:gd name="connsiteX97" fmla="*/ 6131 w 10000"/>
                  <a:gd name="connsiteY97" fmla="*/ 9278 h 9866"/>
                  <a:gd name="connsiteX98" fmla="*/ 6353 w 10000"/>
                  <a:gd name="connsiteY98" fmla="*/ 9606 h 9866"/>
                  <a:gd name="connsiteX99" fmla="*/ 6628 w 10000"/>
                  <a:gd name="connsiteY99" fmla="*/ 9540 h 9866"/>
                  <a:gd name="connsiteX100" fmla="*/ 6850 w 10000"/>
                  <a:gd name="connsiteY100" fmla="*/ 9802 h 9866"/>
                  <a:gd name="connsiteX101" fmla="*/ 7014 w 10000"/>
                  <a:gd name="connsiteY101" fmla="*/ 9866 h 9866"/>
                  <a:gd name="connsiteX102" fmla="*/ 7402 w 10000"/>
                  <a:gd name="connsiteY102" fmla="*/ 9833 h 9866"/>
                  <a:gd name="connsiteX0" fmla="*/ 8563 w 10000"/>
                  <a:gd name="connsiteY0" fmla="*/ 4951 h 10000"/>
                  <a:gd name="connsiteX1" fmla="*/ 8120 w 10000"/>
                  <a:gd name="connsiteY1" fmla="*/ 4951 h 10000"/>
                  <a:gd name="connsiteX2" fmla="*/ 7678 w 10000"/>
                  <a:gd name="connsiteY2" fmla="*/ 5083 h 10000"/>
                  <a:gd name="connsiteX3" fmla="*/ 7181 w 10000"/>
                  <a:gd name="connsiteY3" fmla="*/ 5051 h 10000"/>
                  <a:gd name="connsiteX4" fmla="*/ 7181 w 10000"/>
                  <a:gd name="connsiteY4" fmla="*/ 4418 h 10000"/>
                  <a:gd name="connsiteX5" fmla="*/ 7456 w 10000"/>
                  <a:gd name="connsiteY5" fmla="*/ 4387 h 10000"/>
                  <a:gd name="connsiteX6" fmla="*/ 7292 w 10000"/>
                  <a:gd name="connsiteY6" fmla="*/ 4219 h 10000"/>
                  <a:gd name="connsiteX7" fmla="*/ 7292 w 10000"/>
                  <a:gd name="connsiteY7" fmla="*/ 3955 h 10000"/>
                  <a:gd name="connsiteX8" fmla="*/ 7347 w 10000"/>
                  <a:gd name="connsiteY8" fmla="*/ 3790 h 10000"/>
                  <a:gd name="connsiteX9" fmla="*/ 6796 w 10000"/>
                  <a:gd name="connsiteY9" fmla="*/ 3523 h 10000"/>
                  <a:gd name="connsiteX10" fmla="*/ 6241 w 10000"/>
                  <a:gd name="connsiteY10" fmla="*/ 3224 h 10000"/>
                  <a:gd name="connsiteX11" fmla="*/ 5967 w 10000"/>
                  <a:gd name="connsiteY11" fmla="*/ 3023 h 10000"/>
                  <a:gd name="connsiteX12" fmla="*/ 5579 w 10000"/>
                  <a:gd name="connsiteY12" fmla="*/ 2958 h 10000"/>
                  <a:gd name="connsiteX13" fmla="*/ 5139 w 10000"/>
                  <a:gd name="connsiteY13" fmla="*/ 2991 h 10000"/>
                  <a:gd name="connsiteX14" fmla="*/ 4695 w 10000"/>
                  <a:gd name="connsiteY14" fmla="*/ 2890 h 10000"/>
                  <a:gd name="connsiteX15" fmla="*/ 4143 w 10000"/>
                  <a:gd name="connsiteY15" fmla="*/ 2092 h 10000"/>
                  <a:gd name="connsiteX16" fmla="*/ 3978 w 10000"/>
                  <a:gd name="connsiteY16" fmla="*/ 1893 h 10000"/>
                  <a:gd name="connsiteX17" fmla="*/ 3811 w 10000"/>
                  <a:gd name="connsiteY17" fmla="*/ 1428 h 10000"/>
                  <a:gd name="connsiteX18" fmla="*/ 3591 w 10000"/>
                  <a:gd name="connsiteY18" fmla="*/ 997 h 10000"/>
                  <a:gd name="connsiteX19" fmla="*/ 2928 w 10000"/>
                  <a:gd name="connsiteY19" fmla="*/ 698 h 10000"/>
                  <a:gd name="connsiteX20" fmla="*/ 2539 w 10000"/>
                  <a:gd name="connsiteY20" fmla="*/ 65 h 10000"/>
                  <a:gd name="connsiteX21" fmla="*/ 2043 w 10000"/>
                  <a:gd name="connsiteY21" fmla="*/ 65 h 10000"/>
                  <a:gd name="connsiteX22" fmla="*/ 1822 w 10000"/>
                  <a:gd name="connsiteY22" fmla="*/ 202 h 10000"/>
                  <a:gd name="connsiteX23" fmla="*/ 1769 w 10000"/>
                  <a:gd name="connsiteY23" fmla="*/ 0 h 10000"/>
                  <a:gd name="connsiteX24" fmla="*/ 1049 w 10000"/>
                  <a:gd name="connsiteY24" fmla="*/ 131 h 10000"/>
                  <a:gd name="connsiteX25" fmla="*/ 1822 w 10000"/>
                  <a:gd name="connsiteY25" fmla="*/ 267 h 10000"/>
                  <a:gd name="connsiteX26" fmla="*/ 1769 w 10000"/>
                  <a:gd name="connsiteY26" fmla="*/ 565 h 10000"/>
                  <a:gd name="connsiteX27" fmla="*/ 1933 w 10000"/>
                  <a:gd name="connsiteY27" fmla="*/ 964 h 10000"/>
                  <a:gd name="connsiteX28" fmla="*/ 2099 w 10000"/>
                  <a:gd name="connsiteY28" fmla="*/ 1195 h 10000"/>
                  <a:gd name="connsiteX29" fmla="*/ 1822 w 10000"/>
                  <a:gd name="connsiteY29" fmla="*/ 1629 h 10000"/>
                  <a:gd name="connsiteX30" fmla="*/ 1604 w 10000"/>
                  <a:gd name="connsiteY30" fmla="*/ 1629 h 10000"/>
                  <a:gd name="connsiteX31" fmla="*/ 1380 w 10000"/>
                  <a:gd name="connsiteY31" fmla="*/ 1926 h 10000"/>
                  <a:gd name="connsiteX32" fmla="*/ 1769 w 10000"/>
                  <a:gd name="connsiteY32" fmla="*/ 2061 h 10000"/>
                  <a:gd name="connsiteX33" fmla="*/ 1271 w 10000"/>
                  <a:gd name="connsiteY33" fmla="*/ 2027 h 10000"/>
                  <a:gd name="connsiteX34" fmla="*/ 1049 w 10000"/>
                  <a:gd name="connsiteY34" fmla="*/ 2424 h 10000"/>
                  <a:gd name="connsiteX35" fmla="*/ 994 w 10000"/>
                  <a:gd name="connsiteY35" fmla="*/ 2492 h 10000"/>
                  <a:gd name="connsiteX36" fmla="*/ 773 w 10000"/>
                  <a:gd name="connsiteY36" fmla="*/ 2924 h 10000"/>
                  <a:gd name="connsiteX37" fmla="*/ 1106 w 10000"/>
                  <a:gd name="connsiteY37" fmla="*/ 3023 h 10000"/>
                  <a:gd name="connsiteX38" fmla="*/ 663 w 10000"/>
                  <a:gd name="connsiteY38" fmla="*/ 3356 h 10000"/>
                  <a:gd name="connsiteX39" fmla="*/ 110 w 10000"/>
                  <a:gd name="connsiteY39" fmla="*/ 3723 h 10000"/>
                  <a:gd name="connsiteX40" fmla="*/ 0 w 10000"/>
                  <a:gd name="connsiteY40" fmla="*/ 3920 h 10000"/>
                  <a:gd name="connsiteX41" fmla="*/ 277 w 10000"/>
                  <a:gd name="connsiteY41" fmla="*/ 4352 h 10000"/>
                  <a:gd name="connsiteX42" fmla="*/ 0 w 10000"/>
                  <a:gd name="connsiteY42" fmla="*/ 4753 h 10000"/>
                  <a:gd name="connsiteX43" fmla="*/ 56 w 10000"/>
                  <a:gd name="connsiteY43" fmla="*/ 5183 h 10000"/>
                  <a:gd name="connsiteX44" fmla="*/ 222 w 10000"/>
                  <a:gd name="connsiteY44" fmla="*/ 5318 h 10000"/>
                  <a:gd name="connsiteX45" fmla="*/ 552 w 10000"/>
                  <a:gd name="connsiteY45" fmla="*/ 5283 h 10000"/>
                  <a:gd name="connsiteX46" fmla="*/ 1216 w 10000"/>
                  <a:gd name="connsiteY46" fmla="*/ 5352 h 10000"/>
                  <a:gd name="connsiteX47" fmla="*/ 1769 w 10000"/>
                  <a:gd name="connsiteY47" fmla="*/ 5217 h 10000"/>
                  <a:gd name="connsiteX48" fmla="*/ 2377 w 10000"/>
                  <a:gd name="connsiteY48" fmla="*/ 5217 h 10000"/>
                  <a:gd name="connsiteX49" fmla="*/ 2762 w 10000"/>
                  <a:gd name="connsiteY49" fmla="*/ 5083 h 10000"/>
                  <a:gd name="connsiteX50" fmla="*/ 2872 w 10000"/>
                  <a:gd name="connsiteY50" fmla="*/ 5116 h 10000"/>
                  <a:gd name="connsiteX51" fmla="*/ 2707 w 10000"/>
                  <a:gd name="connsiteY51" fmla="*/ 5183 h 10000"/>
                  <a:gd name="connsiteX52" fmla="*/ 3093 w 10000"/>
                  <a:gd name="connsiteY52" fmla="*/ 5484 h 10000"/>
                  <a:gd name="connsiteX53" fmla="*/ 3370 w 10000"/>
                  <a:gd name="connsiteY53" fmla="*/ 5416 h 10000"/>
                  <a:gd name="connsiteX54" fmla="*/ 3757 w 10000"/>
                  <a:gd name="connsiteY54" fmla="*/ 5547 h 10000"/>
                  <a:gd name="connsiteX55" fmla="*/ 4252 w 10000"/>
                  <a:gd name="connsiteY55" fmla="*/ 5516 h 10000"/>
                  <a:gd name="connsiteX56" fmla="*/ 5082 w 10000"/>
                  <a:gd name="connsiteY56" fmla="*/ 5615 h 10000"/>
                  <a:gd name="connsiteX57" fmla="*/ 5301 w 10000"/>
                  <a:gd name="connsiteY57" fmla="*/ 5683 h 10000"/>
                  <a:gd name="connsiteX58" fmla="*/ 6076 w 10000"/>
                  <a:gd name="connsiteY58" fmla="*/ 5516 h 10000"/>
                  <a:gd name="connsiteX59" fmla="*/ 6187 w 10000"/>
                  <a:gd name="connsiteY59" fmla="*/ 5615 h 10000"/>
                  <a:gd name="connsiteX60" fmla="*/ 6407 w 10000"/>
                  <a:gd name="connsiteY60" fmla="*/ 5484 h 10000"/>
                  <a:gd name="connsiteX61" fmla="*/ 6519 w 10000"/>
                  <a:gd name="connsiteY61" fmla="*/ 5652 h 10000"/>
                  <a:gd name="connsiteX62" fmla="*/ 7292 w 10000"/>
                  <a:gd name="connsiteY62" fmla="*/ 5448 h 10000"/>
                  <a:gd name="connsiteX63" fmla="*/ 7292 w 10000"/>
                  <a:gd name="connsiteY63" fmla="*/ 5248 h 10000"/>
                  <a:gd name="connsiteX64" fmla="*/ 7456 w 10000"/>
                  <a:gd name="connsiteY64" fmla="*/ 5217 h 10000"/>
                  <a:gd name="connsiteX65" fmla="*/ 7624 w 10000"/>
                  <a:gd name="connsiteY65" fmla="*/ 5283 h 10000"/>
                  <a:gd name="connsiteX66" fmla="*/ 8176 w 10000"/>
                  <a:gd name="connsiteY66" fmla="*/ 5151 h 10000"/>
                  <a:gd name="connsiteX67" fmla="*/ 8287 w 10000"/>
                  <a:gd name="connsiteY67" fmla="*/ 5183 h 10000"/>
                  <a:gd name="connsiteX68" fmla="*/ 8563 w 10000"/>
                  <a:gd name="connsiteY68" fmla="*/ 5780 h 10000"/>
                  <a:gd name="connsiteX69" fmla="*/ 8728 w 10000"/>
                  <a:gd name="connsiteY69" fmla="*/ 5849 h 10000"/>
                  <a:gd name="connsiteX70" fmla="*/ 9116 w 10000"/>
                  <a:gd name="connsiteY70" fmla="*/ 5849 h 10000"/>
                  <a:gd name="connsiteX71" fmla="*/ 9281 w 10000"/>
                  <a:gd name="connsiteY71" fmla="*/ 6115 h 10000"/>
                  <a:gd name="connsiteX72" fmla="*/ 9336 w 10000"/>
                  <a:gd name="connsiteY72" fmla="*/ 6314 h 10000"/>
                  <a:gd name="connsiteX73" fmla="*/ 10000 w 10000"/>
                  <a:gd name="connsiteY73" fmla="*/ 7109 h 10000"/>
                  <a:gd name="connsiteX74" fmla="*/ 9724 w 10000"/>
                  <a:gd name="connsiteY74" fmla="*/ 6976 h 10000"/>
                  <a:gd name="connsiteX75" fmla="*/ 8949 w 10000"/>
                  <a:gd name="connsiteY75" fmla="*/ 7109 h 10000"/>
                  <a:gd name="connsiteX76" fmla="*/ 8563 w 10000"/>
                  <a:gd name="connsiteY76" fmla="*/ 6711 h 10000"/>
                  <a:gd name="connsiteX77" fmla="*/ 8287 w 10000"/>
                  <a:gd name="connsiteY77" fmla="*/ 6744 h 10000"/>
                  <a:gd name="connsiteX78" fmla="*/ 8506 w 10000"/>
                  <a:gd name="connsiteY78" fmla="*/ 7010 h 10000"/>
                  <a:gd name="connsiteX79" fmla="*/ 8563 w 10000"/>
                  <a:gd name="connsiteY79" fmla="*/ 7210 h 10000"/>
                  <a:gd name="connsiteX80" fmla="*/ 8009 w 10000"/>
                  <a:gd name="connsiteY80" fmla="*/ 7576 h 10000"/>
                  <a:gd name="connsiteX81" fmla="*/ 7901 w 10000"/>
                  <a:gd name="connsiteY81" fmla="*/ 7776 h 10000"/>
                  <a:gd name="connsiteX82" fmla="*/ 7845 w 10000"/>
                  <a:gd name="connsiteY82" fmla="*/ 7940 h 10000"/>
                  <a:gd name="connsiteX83" fmla="*/ 7789 w 10000"/>
                  <a:gd name="connsiteY83" fmla="*/ 8007 h 10000"/>
                  <a:gd name="connsiteX84" fmla="*/ 7678 w 10000"/>
                  <a:gd name="connsiteY84" fmla="*/ 8142 h 10000"/>
                  <a:gd name="connsiteX85" fmla="*/ 7347 w 10000"/>
                  <a:gd name="connsiteY85" fmla="*/ 8239 h 10000"/>
                  <a:gd name="connsiteX86" fmla="*/ 7456 w 10000"/>
                  <a:gd name="connsiteY86" fmla="*/ 8474 h 10000"/>
                  <a:gd name="connsiteX87" fmla="*/ 7402 w 10000"/>
                  <a:gd name="connsiteY87" fmla="*/ 8539 h 10000"/>
                  <a:gd name="connsiteX88" fmla="*/ 6961 w 10000"/>
                  <a:gd name="connsiteY88" fmla="*/ 8739 h 10000"/>
                  <a:gd name="connsiteX89" fmla="*/ 6519 w 10000"/>
                  <a:gd name="connsiteY89" fmla="*/ 8708 h 10000"/>
                  <a:gd name="connsiteX90" fmla="*/ 6906 w 10000"/>
                  <a:gd name="connsiteY90" fmla="*/ 8840 h 10000"/>
                  <a:gd name="connsiteX91" fmla="*/ 6906 w 10000"/>
                  <a:gd name="connsiteY91" fmla="*/ 9236 h 10000"/>
                  <a:gd name="connsiteX92" fmla="*/ 6407 w 10000"/>
                  <a:gd name="connsiteY92" fmla="*/ 9335 h 10000"/>
                  <a:gd name="connsiteX93" fmla="*/ 6298 w 10000"/>
                  <a:gd name="connsiteY93" fmla="*/ 9172 h 10000"/>
                  <a:gd name="connsiteX94" fmla="*/ 6241 w 10000"/>
                  <a:gd name="connsiteY94" fmla="*/ 9042 h 10000"/>
                  <a:gd name="connsiteX95" fmla="*/ 5747 w 10000"/>
                  <a:gd name="connsiteY95" fmla="*/ 9138 h 10000"/>
                  <a:gd name="connsiteX96" fmla="*/ 5967 w 10000"/>
                  <a:gd name="connsiteY96" fmla="*/ 9270 h 10000"/>
                  <a:gd name="connsiteX97" fmla="*/ 6131 w 10000"/>
                  <a:gd name="connsiteY97" fmla="*/ 9404 h 10000"/>
                  <a:gd name="connsiteX98" fmla="*/ 6353 w 10000"/>
                  <a:gd name="connsiteY98" fmla="*/ 9736 h 10000"/>
                  <a:gd name="connsiteX99" fmla="*/ 6628 w 10000"/>
                  <a:gd name="connsiteY99" fmla="*/ 9670 h 10000"/>
                  <a:gd name="connsiteX100" fmla="*/ 6850 w 10000"/>
                  <a:gd name="connsiteY100" fmla="*/ 9935 h 10000"/>
                  <a:gd name="connsiteX101" fmla="*/ 7014 w 10000"/>
                  <a:gd name="connsiteY101" fmla="*/ 10000 h 10000"/>
                  <a:gd name="connsiteX0" fmla="*/ 8563 w 10000"/>
                  <a:gd name="connsiteY0" fmla="*/ 4951 h 9935"/>
                  <a:gd name="connsiteX1" fmla="*/ 8120 w 10000"/>
                  <a:gd name="connsiteY1" fmla="*/ 4951 h 9935"/>
                  <a:gd name="connsiteX2" fmla="*/ 7678 w 10000"/>
                  <a:gd name="connsiteY2" fmla="*/ 5083 h 9935"/>
                  <a:gd name="connsiteX3" fmla="*/ 7181 w 10000"/>
                  <a:gd name="connsiteY3" fmla="*/ 5051 h 9935"/>
                  <a:gd name="connsiteX4" fmla="*/ 7181 w 10000"/>
                  <a:gd name="connsiteY4" fmla="*/ 4418 h 9935"/>
                  <a:gd name="connsiteX5" fmla="*/ 7456 w 10000"/>
                  <a:gd name="connsiteY5" fmla="*/ 4387 h 9935"/>
                  <a:gd name="connsiteX6" fmla="*/ 7292 w 10000"/>
                  <a:gd name="connsiteY6" fmla="*/ 4219 h 9935"/>
                  <a:gd name="connsiteX7" fmla="*/ 7292 w 10000"/>
                  <a:gd name="connsiteY7" fmla="*/ 3955 h 9935"/>
                  <a:gd name="connsiteX8" fmla="*/ 7347 w 10000"/>
                  <a:gd name="connsiteY8" fmla="*/ 3790 h 9935"/>
                  <a:gd name="connsiteX9" fmla="*/ 6796 w 10000"/>
                  <a:gd name="connsiteY9" fmla="*/ 3523 h 9935"/>
                  <a:gd name="connsiteX10" fmla="*/ 6241 w 10000"/>
                  <a:gd name="connsiteY10" fmla="*/ 3224 h 9935"/>
                  <a:gd name="connsiteX11" fmla="*/ 5967 w 10000"/>
                  <a:gd name="connsiteY11" fmla="*/ 3023 h 9935"/>
                  <a:gd name="connsiteX12" fmla="*/ 5579 w 10000"/>
                  <a:gd name="connsiteY12" fmla="*/ 2958 h 9935"/>
                  <a:gd name="connsiteX13" fmla="*/ 5139 w 10000"/>
                  <a:gd name="connsiteY13" fmla="*/ 2991 h 9935"/>
                  <a:gd name="connsiteX14" fmla="*/ 4695 w 10000"/>
                  <a:gd name="connsiteY14" fmla="*/ 2890 h 9935"/>
                  <a:gd name="connsiteX15" fmla="*/ 4143 w 10000"/>
                  <a:gd name="connsiteY15" fmla="*/ 2092 h 9935"/>
                  <a:gd name="connsiteX16" fmla="*/ 3978 w 10000"/>
                  <a:gd name="connsiteY16" fmla="*/ 1893 h 9935"/>
                  <a:gd name="connsiteX17" fmla="*/ 3811 w 10000"/>
                  <a:gd name="connsiteY17" fmla="*/ 1428 h 9935"/>
                  <a:gd name="connsiteX18" fmla="*/ 3591 w 10000"/>
                  <a:gd name="connsiteY18" fmla="*/ 997 h 9935"/>
                  <a:gd name="connsiteX19" fmla="*/ 2928 w 10000"/>
                  <a:gd name="connsiteY19" fmla="*/ 698 h 9935"/>
                  <a:gd name="connsiteX20" fmla="*/ 2539 w 10000"/>
                  <a:gd name="connsiteY20" fmla="*/ 65 h 9935"/>
                  <a:gd name="connsiteX21" fmla="*/ 2043 w 10000"/>
                  <a:gd name="connsiteY21" fmla="*/ 65 h 9935"/>
                  <a:gd name="connsiteX22" fmla="*/ 1822 w 10000"/>
                  <a:gd name="connsiteY22" fmla="*/ 202 h 9935"/>
                  <a:gd name="connsiteX23" fmla="*/ 1769 w 10000"/>
                  <a:gd name="connsiteY23" fmla="*/ 0 h 9935"/>
                  <a:gd name="connsiteX24" fmla="*/ 1049 w 10000"/>
                  <a:gd name="connsiteY24" fmla="*/ 131 h 9935"/>
                  <a:gd name="connsiteX25" fmla="*/ 1822 w 10000"/>
                  <a:gd name="connsiteY25" fmla="*/ 267 h 9935"/>
                  <a:gd name="connsiteX26" fmla="*/ 1769 w 10000"/>
                  <a:gd name="connsiteY26" fmla="*/ 565 h 9935"/>
                  <a:gd name="connsiteX27" fmla="*/ 1933 w 10000"/>
                  <a:gd name="connsiteY27" fmla="*/ 964 h 9935"/>
                  <a:gd name="connsiteX28" fmla="*/ 2099 w 10000"/>
                  <a:gd name="connsiteY28" fmla="*/ 1195 h 9935"/>
                  <a:gd name="connsiteX29" fmla="*/ 1822 w 10000"/>
                  <a:gd name="connsiteY29" fmla="*/ 1629 h 9935"/>
                  <a:gd name="connsiteX30" fmla="*/ 1604 w 10000"/>
                  <a:gd name="connsiteY30" fmla="*/ 1629 h 9935"/>
                  <a:gd name="connsiteX31" fmla="*/ 1380 w 10000"/>
                  <a:gd name="connsiteY31" fmla="*/ 1926 h 9935"/>
                  <a:gd name="connsiteX32" fmla="*/ 1769 w 10000"/>
                  <a:gd name="connsiteY32" fmla="*/ 2061 h 9935"/>
                  <a:gd name="connsiteX33" fmla="*/ 1271 w 10000"/>
                  <a:gd name="connsiteY33" fmla="*/ 2027 h 9935"/>
                  <a:gd name="connsiteX34" fmla="*/ 1049 w 10000"/>
                  <a:gd name="connsiteY34" fmla="*/ 2424 h 9935"/>
                  <a:gd name="connsiteX35" fmla="*/ 994 w 10000"/>
                  <a:gd name="connsiteY35" fmla="*/ 2492 h 9935"/>
                  <a:gd name="connsiteX36" fmla="*/ 773 w 10000"/>
                  <a:gd name="connsiteY36" fmla="*/ 2924 h 9935"/>
                  <a:gd name="connsiteX37" fmla="*/ 1106 w 10000"/>
                  <a:gd name="connsiteY37" fmla="*/ 3023 h 9935"/>
                  <a:gd name="connsiteX38" fmla="*/ 663 w 10000"/>
                  <a:gd name="connsiteY38" fmla="*/ 3356 h 9935"/>
                  <a:gd name="connsiteX39" fmla="*/ 110 w 10000"/>
                  <a:gd name="connsiteY39" fmla="*/ 3723 h 9935"/>
                  <a:gd name="connsiteX40" fmla="*/ 0 w 10000"/>
                  <a:gd name="connsiteY40" fmla="*/ 3920 h 9935"/>
                  <a:gd name="connsiteX41" fmla="*/ 277 w 10000"/>
                  <a:gd name="connsiteY41" fmla="*/ 4352 h 9935"/>
                  <a:gd name="connsiteX42" fmla="*/ 0 w 10000"/>
                  <a:gd name="connsiteY42" fmla="*/ 4753 h 9935"/>
                  <a:gd name="connsiteX43" fmla="*/ 56 w 10000"/>
                  <a:gd name="connsiteY43" fmla="*/ 5183 h 9935"/>
                  <a:gd name="connsiteX44" fmla="*/ 222 w 10000"/>
                  <a:gd name="connsiteY44" fmla="*/ 5318 h 9935"/>
                  <a:gd name="connsiteX45" fmla="*/ 552 w 10000"/>
                  <a:gd name="connsiteY45" fmla="*/ 5283 h 9935"/>
                  <a:gd name="connsiteX46" fmla="*/ 1216 w 10000"/>
                  <a:gd name="connsiteY46" fmla="*/ 5352 h 9935"/>
                  <a:gd name="connsiteX47" fmla="*/ 1769 w 10000"/>
                  <a:gd name="connsiteY47" fmla="*/ 5217 h 9935"/>
                  <a:gd name="connsiteX48" fmla="*/ 2377 w 10000"/>
                  <a:gd name="connsiteY48" fmla="*/ 5217 h 9935"/>
                  <a:gd name="connsiteX49" fmla="*/ 2762 w 10000"/>
                  <a:gd name="connsiteY49" fmla="*/ 5083 h 9935"/>
                  <a:gd name="connsiteX50" fmla="*/ 2872 w 10000"/>
                  <a:gd name="connsiteY50" fmla="*/ 5116 h 9935"/>
                  <a:gd name="connsiteX51" fmla="*/ 2707 w 10000"/>
                  <a:gd name="connsiteY51" fmla="*/ 5183 h 9935"/>
                  <a:gd name="connsiteX52" fmla="*/ 3093 w 10000"/>
                  <a:gd name="connsiteY52" fmla="*/ 5484 h 9935"/>
                  <a:gd name="connsiteX53" fmla="*/ 3370 w 10000"/>
                  <a:gd name="connsiteY53" fmla="*/ 5416 h 9935"/>
                  <a:gd name="connsiteX54" fmla="*/ 3757 w 10000"/>
                  <a:gd name="connsiteY54" fmla="*/ 5547 h 9935"/>
                  <a:gd name="connsiteX55" fmla="*/ 4252 w 10000"/>
                  <a:gd name="connsiteY55" fmla="*/ 5516 h 9935"/>
                  <a:gd name="connsiteX56" fmla="*/ 5082 w 10000"/>
                  <a:gd name="connsiteY56" fmla="*/ 5615 h 9935"/>
                  <a:gd name="connsiteX57" fmla="*/ 5301 w 10000"/>
                  <a:gd name="connsiteY57" fmla="*/ 5683 h 9935"/>
                  <a:gd name="connsiteX58" fmla="*/ 6076 w 10000"/>
                  <a:gd name="connsiteY58" fmla="*/ 5516 h 9935"/>
                  <a:gd name="connsiteX59" fmla="*/ 6187 w 10000"/>
                  <a:gd name="connsiteY59" fmla="*/ 5615 h 9935"/>
                  <a:gd name="connsiteX60" fmla="*/ 6407 w 10000"/>
                  <a:gd name="connsiteY60" fmla="*/ 5484 h 9935"/>
                  <a:gd name="connsiteX61" fmla="*/ 6519 w 10000"/>
                  <a:gd name="connsiteY61" fmla="*/ 5652 h 9935"/>
                  <a:gd name="connsiteX62" fmla="*/ 7292 w 10000"/>
                  <a:gd name="connsiteY62" fmla="*/ 5448 h 9935"/>
                  <a:gd name="connsiteX63" fmla="*/ 7292 w 10000"/>
                  <a:gd name="connsiteY63" fmla="*/ 5248 h 9935"/>
                  <a:gd name="connsiteX64" fmla="*/ 7456 w 10000"/>
                  <a:gd name="connsiteY64" fmla="*/ 5217 h 9935"/>
                  <a:gd name="connsiteX65" fmla="*/ 7624 w 10000"/>
                  <a:gd name="connsiteY65" fmla="*/ 5283 h 9935"/>
                  <a:gd name="connsiteX66" fmla="*/ 8176 w 10000"/>
                  <a:gd name="connsiteY66" fmla="*/ 5151 h 9935"/>
                  <a:gd name="connsiteX67" fmla="*/ 8287 w 10000"/>
                  <a:gd name="connsiteY67" fmla="*/ 5183 h 9935"/>
                  <a:gd name="connsiteX68" fmla="*/ 8563 w 10000"/>
                  <a:gd name="connsiteY68" fmla="*/ 5780 h 9935"/>
                  <a:gd name="connsiteX69" fmla="*/ 8728 w 10000"/>
                  <a:gd name="connsiteY69" fmla="*/ 5849 h 9935"/>
                  <a:gd name="connsiteX70" fmla="*/ 9116 w 10000"/>
                  <a:gd name="connsiteY70" fmla="*/ 5849 h 9935"/>
                  <a:gd name="connsiteX71" fmla="*/ 9281 w 10000"/>
                  <a:gd name="connsiteY71" fmla="*/ 6115 h 9935"/>
                  <a:gd name="connsiteX72" fmla="*/ 9336 w 10000"/>
                  <a:gd name="connsiteY72" fmla="*/ 6314 h 9935"/>
                  <a:gd name="connsiteX73" fmla="*/ 10000 w 10000"/>
                  <a:gd name="connsiteY73" fmla="*/ 7109 h 9935"/>
                  <a:gd name="connsiteX74" fmla="*/ 9724 w 10000"/>
                  <a:gd name="connsiteY74" fmla="*/ 6976 h 9935"/>
                  <a:gd name="connsiteX75" fmla="*/ 8949 w 10000"/>
                  <a:gd name="connsiteY75" fmla="*/ 7109 h 9935"/>
                  <a:gd name="connsiteX76" fmla="*/ 8563 w 10000"/>
                  <a:gd name="connsiteY76" fmla="*/ 6711 h 9935"/>
                  <a:gd name="connsiteX77" fmla="*/ 8287 w 10000"/>
                  <a:gd name="connsiteY77" fmla="*/ 6744 h 9935"/>
                  <a:gd name="connsiteX78" fmla="*/ 8506 w 10000"/>
                  <a:gd name="connsiteY78" fmla="*/ 7010 h 9935"/>
                  <a:gd name="connsiteX79" fmla="*/ 8563 w 10000"/>
                  <a:gd name="connsiteY79" fmla="*/ 7210 h 9935"/>
                  <a:gd name="connsiteX80" fmla="*/ 8009 w 10000"/>
                  <a:gd name="connsiteY80" fmla="*/ 7576 h 9935"/>
                  <a:gd name="connsiteX81" fmla="*/ 7901 w 10000"/>
                  <a:gd name="connsiteY81" fmla="*/ 7776 h 9935"/>
                  <a:gd name="connsiteX82" fmla="*/ 7845 w 10000"/>
                  <a:gd name="connsiteY82" fmla="*/ 7940 h 9935"/>
                  <a:gd name="connsiteX83" fmla="*/ 7789 w 10000"/>
                  <a:gd name="connsiteY83" fmla="*/ 8007 h 9935"/>
                  <a:gd name="connsiteX84" fmla="*/ 7678 w 10000"/>
                  <a:gd name="connsiteY84" fmla="*/ 8142 h 9935"/>
                  <a:gd name="connsiteX85" fmla="*/ 7347 w 10000"/>
                  <a:gd name="connsiteY85" fmla="*/ 8239 h 9935"/>
                  <a:gd name="connsiteX86" fmla="*/ 7456 w 10000"/>
                  <a:gd name="connsiteY86" fmla="*/ 8474 h 9935"/>
                  <a:gd name="connsiteX87" fmla="*/ 7402 w 10000"/>
                  <a:gd name="connsiteY87" fmla="*/ 8539 h 9935"/>
                  <a:gd name="connsiteX88" fmla="*/ 6961 w 10000"/>
                  <a:gd name="connsiteY88" fmla="*/ 8739 h 9935"/>
                  <a:gd name="connsiteX89" fmla="*/ 6519 w 10000"/>
                  <a:gd name="connsiteY89" fmla="*/ 8708 h 9935"/>
                  <a:gd name="connsiteX90" fmla="*/ 6906 w 10000"/>
                  <a:gd name="connsiteY90" fmla="*/ 8840 h 9935"/>
                  <a:gd name="connsiteX91" fmla="*/ 6906 w 10000"/>
                  <a:gd name="connsiteY91" fmla="*/ 9236 h 9935"/>
                  <a:gd name="connsiteX92" fmla="*/ 6407 w 10000"/>
                  <a:gd name="connsiteY92" fmla="*/ 9335 h 9935"/>
                  <a:gd name="connsiteX93" fmla="*/ 6298 w 10000"/>
                  <a:gd name="connsiteY93" fmla="*/ 9172 h 9935"/>
                  <a:gd name="connsiteX94" fmla="*/ 6241 w 10000"/>
                  <a:gd name="connsiteY94" fmla="*/ 9042 h 9935"/>
                  <a:gd name="connsiteX95" fmla="*/ 5747 w 10000"/>
                  <a:gd name="connsiteY95" fmla="*/ 9138 h 9935"/>
                  <a:gd name="connsiteX96" fmla="*/ 5967 w 10000"/>
                  <a:gd name="connsiteY96" fmla="*/ 9270 h 9935"/>
                  <a:gd name="connsiteX97" fmla="*/ 6131 w 10000"/>
                  <a:gd name="connsiteY97" fmla="*/ 9404 h 9935"/>
                  <a:gd name="connsiteX98" fmla="*/ 6353 w 10000"/>
                  <a:gd name="connsiteY98" fmla="*/ 9736 h 9935"/>
                  <a:gd name="connsiteX99" fmla="*/ 6628 w 10000"/>
                  <a:gd name="connsiteY99" fmla="*/ 9670 h 9935"/>
                  <a:gd name="connsiteX100" fmla="*/ 6850 w 10000"/>
                  <a:gd name="connsiteY100" fmla="*/ 9935 h 9935"/>
                  <a:gd name="connsiteX0" fmla="*/ 8563 w 10000"/>
                  <a:gd name="connsiteY0" fmla="*/ 4983 h 9800"/>
                  <a:gd name="connsiteX1" fmla="*/ 8120 w 10000"/>
                  <a:gd name="connsiteY1" fmla="*/ 4983 h 9800"/>
                  <a:gd name="connsiteX2" fmla="*/ 7678 w 10000"/>
                  <a:gd name="connsiteY2" fmla="*/ 5116 h 9800"/>
                  <a:gd name="connsiteX3" fmla="*/ 7181 w 10000"/>
                  <a:gd name="connsiteY3" fmla="*/ 5084 h 9800"/>
                  <a:gd name="connsiteX4" fmla="*/ 7181 w 10000"/>
                  <a:gd name="connsiteY4" fmla="*/ 4447 h 9800"/>
                  <a:gd name="connsiteX5" fmla="*/ 7456 w 10000"/>
                  <a:gd name="connsiteY5" fmla="*/ 4416 h 9800"/>
                  <a:gd name="connsiteX6" fmla="*/ 7292 w 10000"/>
                  <a:gd name="connsiteY6" fmla="*/ 4247 h 9800"/>
                  <a:gd name="connsiteX7" fmla="*/ 7292 w 10000"/>
                  <a:gd name="connsiteY7" fmla="*/ 3981 h 9800"/>
                  <a:gd name="connsiteX8" fmla="*/ 7347 w 10000"/>
                  <a:gd name="connsiteY8" fmla="*/ 3815 h 9800"/>
                  <a:gd name="connsiteX9" fmla="*/ 6796 w 10000"/>
                  <a:gd name="connsiteY9" fmla="*/ 3546 h 9800"/>
                  <a:gd name="connsiteX10" fmla="*/ 6241 w 10000"/>
                  <a:gd name="connsiteY10" fmla="*/ 3245 h 9800"/>
                  <a:gd name="connsiteX11" fmla="*/ 5967 w 10000"/>
                  <a:gd name="connsiteY11" fmla="*/ 3043 h 9800"/>
                  <a:gd name="connsiteX12" fmla="*/ 5579 w 10000"/>
                  <a:gd name="connsiteY12" fmla="*/ 2977 h 9800"/>
                  <a:gd name="connsiteX13" fmla="*/ 5139 w 10000"/>
                  <a:gd name="connsiteY13" fmla="*/ 3011 h 9800"/>
                  <a:gd name="connsiteX14" fmla="*/ 4695 w 10000"/>
                  <a:gd name="connsiteY14" fmla="*/ 2909 h 9800"/>
                  <a:gd name="connsiteX15" fmla="*/ 4143 w 10000"/>
                  <a:gd name="connsiteY15" fmla="*/ 2106 h 9800"/>
                  <a:gd name="connsiteX16" fmla="*/ 3978 w 10000"/>
                  <a:gd name="connsiteY16" fmla="*/ 1905 h 9800"/>
                  <a:gd name="connsiteX17" fmla="*/ 3811 w 10000"/>
                  <a:gd name="connsiteY17" fmla="*/ 1437 h 9800"/>
                  <a:gd name="connsiteX18" fmla="*/ 3591 w 10000"/>
                  <a:gd name="connsiteY18" fmla="*/ 1004 h 9800"/>
                  <a:gd name="connsiteX19" fmla="*/ 2928 w 10000"/>
                  <a:gd name="connsiteY19" fmla="*/ 703 h 9800"/>
                  <a:gd name="connsiteX20" fmla="*/ 2539 w 10000"/>
                  <a:gd name="connsiteY20" fmla="*/ 65 h 9800"/>
                  <a:gd name="connsiteX21" fmla="*/ 2043 w 10000"/>
                  <a:gd name="connsiteY21" fmla="*/ 65 h 9800"/>
                  <a:gd name="connsiteX22" fmla="*/ 1822 w 10000"/>
                  <a:gd name="connsiteY22" fmla="*/ 203 h 9800"/>
                  <a:gd name="connsiteX23" fmla="*/ 1769 w 10000"/>
                  <a:gd name="connsiteY23" fmla="*/ 0 h 9800"/>
                  <a:gd name="connsiteX24" fmla="*/ 1049 w 10000"/>
                  <a:gd name="connsiteY24" fmla="*/ 132 h 9800"/>
                  <a:gd name="connsiteX25" fmla="*/ 1822 w 10000"/>
                  <a:gd name="connsiteY25" fmla="*/ 269 h 9800"/>
                  <a:gd name="connsiteX26" fmla="*/ 1769 w 10000"/>
                  <a:gd name="connsiteY26" fmla="*/ 569 h 9800"/>
                  <a:gd name="connsiteX27" fmla="*/ 1933 w 10000"/>
                  <a:gd name="connsiteY27" fmla="*/ 970 h 9800"/>
                  <a:gd name="connsiteX28" fmla="*/ 2099 w 10000"/>
                  <a:gd name="connsiteY28" fmla="*/ 1203 h 9800"/>
                  <a:gd name="connsiteX29" fmla="*/ 1822 w 10000"/>
                  <a:gd name="connsiteY29" fmla="*/ 1640 h 9800"/>
                  <a:gd name="connsiteX30" fmla="*/ 1604 w 10000"/>
                  <a:gd name="connsiteY30" fmla="*/ 1640 h 9800"/>
                  <a:gd name="connsiteX31" fmla="*/ 1380 w 10000"/>
                  <a:gd name="connsiteY31" fmla="*/ 1939 h 9800"/>
                  <a:gd name="connsiteX32" fmla="*/ 1769 w 10000"/>
                  <a:gd name="connsiteY32" fmla="*/ 2074 h 9800"/>
                  <a:gd name="connsiteX33" fmla="*/ 1271 w 10000"/>
                  <a:gd name="connsiteY33" fmla="*/ 2040 h 9800"/>
                  <a:gd name="connsiteX34" fmla="*/ 1049 w 10000"/>
                  <a:gd name="connsiteY34" fmla="*/ 2440 h 9800"/>
                  <a:gd name="connsiteX35" fmla="*/ 994 w 10000"/>
                  <a:gd name="connsiteY35" fmla="*/ 2508 h 9800"/>
                  <a:gd name="connsiteX36" fmla="*/ 773 w 10000"/>
                  <a:gd name="connsiteY36" fmla="*/ 2943 h 9800"/>
                  <a:gd name="connsiteX37" fmla="*/ 1106 w 10000"/>
                  <a:gd name="connsiteY37" fmla="*/ 3043 h 9800"/>
                  <a:gd name="connsiteX38" fmla="*/ 663 w 10000"/>
                  <a:gd name="connsiteY38" fmla="*/ 3378 h 9800"/>
                  <a:gd name="connsiteX39" fmla="*/ 110 w 10000"/>
                  <a:gd name="connsiteY39" fmla="*/ 3747 h 9800"/>
                  <a:gd name="connsiteX40" fmla="*/ 0 w 10000"/>
                  <a:gd name="connsiteY40" fmla="*/ 3946 h 9800"/>
                  <a:gd name="connsiteX41" fmla="*/ 277 w 10000"/>
                  <a:gd name="connsiteY41" fmla="*/ 4380 h 9800"/>
                  <a:gd name="connsiteX42" fmla="*/ 0 w 10000"/>
                  <a:gd name="connsiteY42" fmla="*/ 4784 h 9800"/>
                  <a:gd name="connsiteX43" fmla="*/ 56 w 10000"/>
                  <a:gd name="connsiteY43" fmla="*/ 5217 h 9800"/>
                  <a:gd name="connsiteX44" fmla="*/ 222 w 10000"/>
                  <a:gd name="connsiteY44" fmla="*/ 5353 h 9800"/>
                  <a:gd name="connsiteX45" fmla="*/ 552 w 10000"/>
                  <a:gd name="connsiteY45" fmla="*/ 5318 h 9800"/>
                  <a:gd name="connsiteX46" fmla="*/ 1216 w 10000"/>
                  <a:gd name="connsiteY46" fmla="*/ 5387 h 9800"/>
                  <a:gd name="connsiteX47" fmla="*/ 1769 w 10000"/>
                  <a:gd name="connsiteY47" fmla="*/ 5251 h 9800"/>
                  <a:gd name="connsiteX48" fmla="*/ 2377 w 10000"/>
                  <a:gd name="connsiteY48" fmla="*/ 5251 h 9800"/>
                  <a:gd name="connsiteX49" fmla="*/ 2762 w 10000"/>
                  <a:gd name="connsiteY49" fmla="*/ 5116 h 9800"/>
                  <a:gd name="connsiteX50" fmla="*/ 2872 w 10000"/>
                  <a:gd name="connsiteY50" fmla="*/ 5149 h 9800"/>
                  <a:gd name="connsiteX51" fmla="*/ 2707 w 10000"/>
                  <a:gd name="connsiteY51" fmla="*/ 5217 h 9800"/>
                  <a:gd name="connsiteX52" fmla="*/ 3093 w 10000"/>
                  <a:gd name="connsiteY52" fmla="*/ 5520 h 9800"/>
                  <a:gd name="connsiteX53" fmla="*/ 3370 w 10000"/>
                  <a:gd name="connsiteY53" fmla="*/ 5451 h 9800"/>
                  <a:gd name="connsiteX54" fmla="*/ 3757 w 10000"/>
                  <a:gd name="connsiteY54" fmla="*/ 5583 h 9800"/>
                  <a:gd name="connsiteX55" fmla="*/ 4252 w 10000"/>
                  <a:gd name="connsiteY55" fmla="*/ 5552 h 9800"/>
                  <a:gd name="connsiteX56" fmla="*/ 5082 w 10000"/>
                  <a:gd name="connsiteY56" fmla="*/ 5652 h 9800"/>
                  <a:gd name="connsiteX57" fmla="*/ 5301 w 10000"/>
                  <a:gd name="connsiteY57" fmla="*/ 5720 h 9800"/>
                  <a:gd name="connsiteX58" fmla="*/ 6076 w 10000"/>
                  <a:gd name="connsiteY58" fmla="*/ 5552 h 9800"/>
                  <a:gd name="connsiteX59" fmla="*/ 6187 w 10000"/>
                  <a:gd name="connsiteY59" fmla="*/ 5652 h 9800"/>
                  <a:gd name="connsiteX60" fmla="*/ 6407 w 10000"/>
                  <a:gd name="connsiteY60" fmla="*/ 5520 h 9800"/>
                  <a:gd name="connsiteX61" fmla="*/ 6519 w 10000"/>
                  <a:gd name="connsiteY61" fmla="*/ 5689 h 9800"/>
                  <a:gd name="connsiteX62" fmla="*/ 7292 w 10000"/>
                  <a:gd name="connsiteY62" fmla="*/ 5484 h 9800"/>
                  <a:gd name="connsiteX63" fmla="*/ 7292 w 10000"/>
                  <a:gd name="connsiteY63" fmla="*/ 5282 h 9800"/>
                  <a:gd name="connsiteX64" fmla="*/ 7456 w 10000"/>
                  <a:gd name="connsiteY64" fmla="*/ 5251 h 9800"/>
                  <a:gd name="connsiteX65" fmla="*/ 7624 w 10000"/>
                  <a:gd name="connsiteY65" fmla="*/ 5318 h 9800"/>
                  <a:gd name="connsiteX66" fmla="*/ 8176 w 10000"/>
                  <a:gd name="connsiteY66" fmla="*/ 5185 h 9800"/>
                  <a:gd name="connsiteX67" fmla="*/ 8287 w 10000"/>
                  <a:gd name="connsiteY67" fmla="*/ 5217 h 9800"/>
                  <a:gd name="connsiteX68" fmla="*/ 8563 w 10000"/>
                  <a:gd name="connsiteY68" fmla="*/ 5818 h 9800"/>
                  <a:gd name="connsiteX69" fmla="*/ 8728 w 10000"/>
                  <a:gd name="connsiteY69" fmla="*/ 5887 h 9800"/>
                  <a:gd name="connsiteX70" fmla="*/ 9116 w 10000"/>
                  <a:gd name="connsiteY70" fmla="*/ 5887 h 9800"/>
                  <a:gd name="connsiteX71" fmla="*/ 9281 w 10000"/>
                  <a:gd name="connsiteY71" fmla="*/ 6155 h 9800"/>
                  <a:gd name="connsiteX72" fmla="*/ 9336 w 10000"/>
                  <a:gd name="connsiteY72" fmla="*/ 6355 h 9800"/>
                  <a:gd name="connsiteX73" fmla="*/ 10000 w 10000"/>
                  <a:gd name="connsiteY73" fmla="*/ 7156 h 9800"/>
                  <a:gd name="connsiteX74" fmla="*/ 9724 w 10000"/>
                  <a:gd name="connsiteY74" fmla="*/ 7022 h 9800"/>
                  <a:gd name="connsiteX75" fmla="*/ 8949 w 10000"/>
                  <a:gd name="connsiteY75" fmla="*/ 7156 h 9800"/>
                  <a:gd name="connsiteX76" fmla="*/ 8563 w 10000"/>
                  <a:gd name="connsiteY76" fmla="*/ 6755 h 9800"/>
                  <a:gd name="connsiteX77" fmla="*/ 8287 w 10000"/>
                  <a:gd name="connsiteY77" fmla="*/ 6788 h 9800"/>
                  <a:gd name="connsiteX78" fmla="*/ 8506 w 10000"/>
                  <a:gd name="connsiteY78" fmla="*/ 7056 h 9800"/>
                  <a:gd name="connsiteX79" fmla="*/ 8563 w 10000"/>
                  <a:gd name="connsiteY79" fmla="*/ 7257 h 9800"/>
                  <a:gd name="connsiteX80" fmla="*/ 8009 w 10000"/>
                  <a:gd name="connsiteY80" fmla="*/ 7626 h 9800"/>
                  <a:gd name="connsiteX81" fmla="*/ 7901 w 10000"/>
                  <a:gd name="connsiteY81" fmla="*/ 7827 h 9800"/>
                  <a:gd name="connsiteX82" fmla="*/ 7845 w 10000"/>
                  <a:gd name="connsiteY82" fmla="*/ 7992 h 9800"/>
                  <a:gd name="connsiteX83" fmla="*/ 7789 w 10000"/>
                  <a:gd name="connsiteY83" fmla="*/ 8059 h 9800"/>
                  <a:gd name="connsiteX84" fmla="*/ 7678 w 10000"/>
                  <a:gd name="connsiteY84" fmla="*/ 8195 h 9800"/>
                  <a:gd name="connsiteX85" fmla="*/ 7347 w 10000"/>
                  <a:gd name="connsiteY85" fmla="*/ 8293 h 9800"/>
                  <a:gd name="connsiteX86" fmla="*/ 7456 w 10000"/>
                  <a:gd name="connsiteY86" fmla="*/ 8529 h 9800"/>
                  <a:gd name="connsiteX87" fmla="*/ 7402 w 10000"/>
                  <a:gd name="connsiteY87" fmla="*/ 8595 h 9800"/>
                  <a:gd name="connsiteX88" fmla="*/ 6961 w 10000"/>
                  <a:gd name="connsiteY88" fmla="*/ 8796 h 9800"/>
                  <a:gd name="connsiteX89" fmla="*/ 6519 w 10000"/>
                  <a:gd name="connsiteY89" fmla="*/ 8765 h 9800"/>
                  <a:gd name="connsiteX90" fmla="*/ 6906 w 10000"/>
                  <a:gd name="connsiteY90" fmla="*/ 8898 h 9800"/>
                  <a:gd name="connsiteX91" fmla="*/ 6906 w 10000"/>
                  <a:gd name="connsiteY91" fmla="*/ 9296 h 9800"/>
                  <a:gd name="connsiteX92" fmla="*/ 6407 w 10000"/>
                  <a:gd name="connsiteY92" fmla="*/ 9396 h 9800"/>
                  <a:gd name="connsiteX93" fmla="*/ 6298 w 10000"/>
                  <a:gd name="connsiteY93" fmla="*/ 9232 h 9800"/>
                  <a:gd name="connsiteX94" fmla="*/ 6241 w 10000"/>
                  <a:gd name="connsiteY94" fmla="*/ 9101 h 9800"/>
                  <a:gd name="connsiteX95" fmla="*/ 5747 w 10000"/>
                  <a:gd name="connsiteY95" fmla="*/ 9198 h 9800"/>
                  <a:gd name="connsiteX96" fmla="*/ 5967 w 10000"/>
                  <a:gd name="connsiteY96" fmla="*/ 9331 h 9800"/>
                  <a:gd name="connsiteX97" fmla="*/ 6131 w 10000"/>
                  <a:gd name="connsiteY97" fmla="*/ 9466 h 9800"/>
                  <a:gd name="connsiteX98" fmla="*/ 6353 w 10000"/>
                  <a:gd name="connsiteY98" fmla="*/ 9800 h 9800"/>
                  <a:gd name="connsiteX99" fmla="*/ 6628 w 10000"/>
                  <a:gd name="connsiteY99" fmla="*/ 9733 h 98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407 w 10000"/>
                  <a:gd name="connsiteY92" fmla="*/ 9588 h 10000"/>
                  <a:gd name="connsiteX93" fmla="*/ 6298 w 10000"/>
                  <a:gd name="connsiteY93" fmla="*/ 9420 h 10000"/>
                  <a:gd name="connsiteX94" fmla="*/ 6241 w 10000"/>
                  <a:gd name="connsiteY94" fmla="*/ 9287 h 10000"/>
                  <a:gd name="connsiteX95" fmla="*/ 5747 w 10000"/>
                  <a:gd name="connsiteY95" fmla="*/ 9386 h 10000"/>
                  <a:gd name="connsiteX96" fmla="*/ 5967 w 10000"/>
                  <a:gd name="connsiteY96" fmla="*/ 9521 h 10000"/>
                  <a:gd name="connsiteX97" fmla="*/ 6131 w 10000"/>
                  <a:gd name="connsiteY97" fmla="*/ 9659 h 10000"/>
                  <a:gd name="connsiteX98" fmla="*/ 6353 w 10000"/>
                  <a:gd name="connsiteY98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98 w 10000"/>
                  <a:gd name="connsiteY92" fmla="*/ 9420 h 10000"/>
                  <a:gd name="connsiteX93" fmla="*/ 6241 w 10000"/>
                  <a:gd name="connsiteY93" fmla="*/ 9287 h 10000"/>
                  <a:gd name="connsiteX94" fmla="*/ 5747 w 10000"/>
                  <a:gd name="connsiteY94" fmla="*/ 9386 h 10000"/>
                  <a:gd name="connsiteX95" fmla="*/ 5967 w 10000"/>
                  <a:gd name="connsiteY95" fmla="*/ 9521 h 10000"/>
                  <a:gd name="connsiteX96" fmla="*/ 6131 w 10000"/>
                  <a:gd name="connsiteY96" fmla="*/ 9659 h 10000"/>
                  <a:gd name="connsiteX97" fmla="*/ 6353 w 10000"/>
                  <a:gd name="connsiteY97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131 w 10000"/>
                  <a:gd name="connsiteY95" fmla="*/ 9659 h 10000"/>
                  <a:gd name="connsiteX96" fmla="*/ 6353 w 10000"/>
                  <a:gd name="connsiteY96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353 w 10000"/>
                  <a:gd name="connsiteY95" fmla="*/ 10000 h 10000"/>
                  <a:gd name="connsiteX0" fmla="*/ 8563 w 10000"/>
                  <a:gd name="connsiteY0" fmla="*/ 5085 h 9521"/>
                  <a:gd name="connsiteX1" fmla="*/ 8120 w 10000"/>
                  <a:gd name="connsiteY1" fmla="*/ 5085 h 9521"/>
                  <a:gd name="connsiteX2" fmla="*/ 7678 w 10000"/>
                  <a:gd name="connsiteY2" fmla="*/ 5220 h 9521"/>
                  <a:gd name="connsiteX3" fmla="*/ 7181 w 10000"/>
                  <a:gd name="connsiteY3" fmla="*/ 5188 h 9521"/>
                  <a:gd name="connsiteX4" fmla="*/ 7181 w 10000"/>
                  <a:gd name="connsiteY4" fmla="*/ 4538 h 9521"/>
                  <a:gd name="connsiteX5" fmla="*/ 7456 w 10000"/>
                  <a:gd name="connsiteY5" fmla="*/ 4506 h 9521"/>
                  <a:gd name="connsiteX6" fmla="*/ 7292 w 10000"/>
                  <a:gd name="connsiteY6" fmla="*/ 4334 h 9521"/>
                  <a:gd name="connsiteX7" fmla="*/ 7292 w 10000"/>
                  <a:gd name="connsiteY7" fmla="*/ 4062 h 9521"/>
                  <a:gd name="connsiteX8" fmla="*/ 7347 w 10000"/>
                  <a:gd name="connsiteY8" fmla="*/ 3893 h 9521"/>
                  <a:gd name="connsiteX9" fmla="*/ 6796 w 10000"/>
                  <a:gd name="connsiteY9" fmla="*/ 3618 h 9521"/>
                  <a:gd name="connsiteX10" fmla="*/ 6241 w 10000"/>
                  <a:gd name="connsiteY10" fmla="*/ 3311 h 9521"/>
                  <a:gd name="connsiteX11" fmla="*/ 5967 w 10000"/>
                  <a:gd name="connsiteY11" fmla="*/ 3105 h 9521"/>
                  <a:gd name="connsiteX12" fmla="*/ 5579 w 10000"/>
                  <a:gd name="connsiteY12" fmla="*/ 3038 h 9521"/>
                  <a:gd name="connsiteX13" fmla="*/ 5139 w 10000"/>
                  <a:gd name="connsiteY13" fmla="*/ 3072 h 9521"/>
                  <a:gd name="connsiteX14" fmla="*/ 4695 w 10000"/>
                  <a:gd name="connsiteY14" fmla="*/ 2968 h 9521"/>
                  <a:gd name="connsiteX15" fmla="*/ 4143 w 10000"/>
                  <a:gd name="connsiteY15" fmla="*/ 2149 h 9521"/>
                  <a:gd name="connsiteX16" fmla="*/ 3978 w 10000"/>
                  <a:gd name="connsiteY16" fmla="*/ 1944 h 9521"/>
                  <a:gd name="connsiteX17" fmla="*/ 3811 w 10000"/>
                  <a:gd name="connsiteY17" fmla="*/ 1466 h 9521"/>
                  <a:gd name="connsiteX18" fmla="*/ 3591 w 10000"/>
                  <a:gd name="connsiteY18" fmla="*/ 1024 h 9521"/>
                  <a:gd name="connsiteX19" fmla="*/ 2928 w 10000"/>
                  <a:gd name="connsiteY19" fmla="*/ 717 h 9521"/>
                  <a:gd name="connsiteX20" fmla="*/ 2539 w 10000"/>
                  <a:gd name="connsiteY20" fmla="*/ 66 h 9521"/>
                  <a:gd name="connsiteX21" fmla="*/ 2043 w 10000"/>
                  <a:gd name="connsiteY21" fmla="*/ 66 h 9521"/>
                  <a:gd name="connsiteX22" fmla="*/ 1822 w 10000"/>
                  <a:gd name="connsiteY22" fmla="*/ 207 h 9521"/>
                  <a:gd name="connsiteX23" fmla="*/ 1769 w 10000"/>
                  <a:gd name="connsiteY23" fmla="*/ 0 h 9521"/>
                  <a:gd name="connsiteX24" fmla="*/ 1049 w 10000"/>
                  <a:gd name="connsiteY24" fmla="*/ 135 h 9521"/>
                  <a:gd name="connsiteX25" fmla="*/ 1822 w 10000"/>
                  <a:gd name="connsiteY25" fmla="*/ 274 h 9521"/>
                  <a:gd name="connsiteX26" fmla="*/ 1769 w 10000"/>
                  <a:gd name="connsiteY26" fmla="*/ 581 h 9521"/>
                  <a:gd name="connsiteX27" fmla="*/ 1933 w 10000"/>
                  <a:gd name="connsiteY27" fmla="*/ 990 h 9521"/>
                  <a:gd name="connsiteX28" fmla="*/ 2099 w 10000"/>
                  <a:gd name="connsiteY28" fmla="*/ 1228 h 9521"/>
                  <a:gd name="connsiteX29" fmla="*/ 1822 w 10000"/>
                  <a:gd name="connsiteY29" fmla="*/ 1673 h 9521"/>
                  <a:gd name="connsiteX30" fmla="*/ 1604 w 10000"/>
                  <a:gd name="connsiteY30" fmla="*/ 1673 h 9521"/>
                  <a:gd name="connsiteX31" fmla="*/ 1380 w 10000"/>
                  <a:gd name="connsiteY31" fmla="*/ 1979 h 9521"/>
                  <a:gd name="connsiteX32" fmla="*/ 1769 w 10000"/>
                  <a:gd name="connsiteY32" fmla="*/ 2116 h 9521"/>
                  <a:gd name="connsiteX33" fmla="*/ 1271 w 10000"/>
                  <a:gd name="connsiteY33" fmla="*/ 2082 h 9521"/>
                  <a:gd name="connsiteX34" fmla="*/ 1049 w 10000"/>
                  <a:gd name="connsiteY34" fmla="*/ 2490 h 9521"/>
                  <a:gd name="connsiteX35" fmla="*/ 994 w 10000"/>
                  <a:gd name="connsiteY35" fmla="*/ 2559 h 9521"/>
                  <a:gd name="connsiteX36" fmla="*/ 773 w 10000"/>
                  <a:gd name="connsiteY36" fmla="*/ 3003 h 9521"/>
                  <a:gd name="connsiteX37" fmla="*/ 1106 w 10000"/>
                  <a:gd name="connsiteY37" fmla="*/ 3105 h 9521"/>
                  <a:gd name="connsiteX38" fmla="*/ 663 w 10000"/>
                  <a:gd name="connsiteY38" fmla="*/ 3447 h 9521"/>
                  <a:gd name="connsiteX39" fmla="*/ 110 w 10000"/>
                  <a:gd name="connsiteY39" fmla="*/ 3823 h 9521"/>
                  <a:gd name="connsiteX40" fmla="*/ 0 w 10000"/>
                  <a:gd name="connsiteY40" fmla="*/ 4027 h 9521"/>
                  <a:gd name="connsiteX41" fmla="*/ 277 w 10000"/>
                  <a:gd name="connsiteY41" fmla="*/ 4469 h 9521"/>
                  <a:gd name="connsiteX42" fmla="*/ 0 w 10000"/>
                  <a:gd name="connsiteY42" fmla="*/ 4882 h 9521"/>
                  <a:gd name="connsiteX43" fmla="*/ 56 w 10000"/>
                  <a:gd name="connsiteY43" fmla="*/ 5323 h 9521"/>
                  <a:gd name="connsiteX44" fmla="*/ 222 w 10000"/>
                  <a:gd name="connsiteY44" fmla="*/ 5462 h 9521"/>
                  <a:gd name="connsiteX45" fmla="*/ 552 w 10000"/>
                  <a:gd name="connsiteY45" fmla="*/ 5427 h 9521"/>
                  <a:gd name="connsiteX46" fmla="*/ 1216 w 10000"/>
                  <a:gd name="connsiteY46" fmla="*/ 5497 h 9521"/>
                  <a:gd name="connsiteX47" fmla="*/ 1769 w 10000"/>
                  <a:gd name="connsiteY47" fmla="*/ 5358 h 9521"/>
                  <a:gd name="connsiteX48" fmla="*/ 2377 w 10000"/>
                  <a:gd name="connsiteY48" fmla="*/ 5358 h 9521"/>
                  <a:gd name="connsiteX49" fmla="*/ 2762 w 10000"/>
                  <a:gd name="connsiteY49" fmla="*/ 5220 h 9521"/>
                  <a:gd name="connsiteX50" fmla="*/ 2872 w 10000"/>
                  <a:gd name="connsiteY50" fmla="*/ 5254 h 9521"/>
                  <a:gd name="connsiteX51" fmla="*/ 2707 w 10000"/>
                  <a:gd name="connsiteY51" fmla="*/ 5323 h 9521"/>
                  <a:gd name="connsiteX52" fmla="*/ 3093 w 10000"/>
                  <a:gd name="connsiteY52" fmla="*/ 5633 h 9521"/>
                  <a:gd name="connsiteX53" fmla="*/ 3370 w 10000"/>
                  <a:gd name="connsiteY53" fmla="*/ 5562 h 9521"/>
                  <a:gd name="connsiteX54" fmla="*/ 3757 w 10000"/>
                  <a:gd name="connsiteY54" fmla="*/ 5697 h 9521"/>
                  <a:gd name="connsiteX55" fmla="*/ 4252 w 10000"/>
                  <a:gd name="connsiteY55" fmla="*/ 5665 h 9521"/>
                  <a:gd name="connsiteX56" fmla="*/ 5082 w 10000"/>
                  <a:gd name="connsiteY56" fmla="*/ 5767 h 9521"/>
                  <a:gd name="connsiteX57" fmla="*/ 5301 w 10000"/>
                  <a:gd name="connsiteY57" fmla="*/ 5837 h 9521"/>
                  <a:gd name="connsiteX58" fmla="*/ 6076 w 10000"/>
                  <a:gd name="connsiteY58" fmla="*/ 5665 h 9521"/>
                  <a:gd name="connsiteX59" fmla="*/ 6187 w 10000"/>
                  <a:gd name="connsiteY59" fmla="*/ 5767 h 9521"/>
                  <a:gd name="connsiteX60" fmla="*/ 6407 w 10000"/>
                  <a:gd name="connsiteY60" fmla="*/ 5633 h 9521"/>
                  <a:gd name="connsiteX61" fmla="*/ 6519 w 10000"/>
                  <a:gd name="connsiteY61" fmla="*/ 5805 h 9521"/>
                  <a:gd name="connsiteX62" fmla="*/ 7292 w 10000"/>
                  <a:gd name="connsiteY62" fmla="*/ 5596 h 9521"/>
                  <a:gd name="connsiteX63" fmla="*/ 7292 w 10000"/>
                  <a:gd name="connsiteY63" fmla="*/ 5390 h 9521"/>
                  <a:gd name="connsiteX64" fmla="*/ 7456 w 10000"/>
                  <a:gd name="connsiteY64" fmla="*/ 5358 h 9521"/>
                  <a:gd name="connsiteX65" fmla="*/ 7624 w 10000"/>
                  <a:gd name="connsiteY65" fmla="*/ 5427 h 9521"/>
                  <a:gd name="connsiteX66" fmla="*/ 8176 w 10000"/>
                  <a:gd name="connsiteY66" fmla="*/ 5291 h 9521"/>
                  <a:gd name="connsiteX67" fmla="*/ 8287 w 10000"/>
                  <a:gd name="connsiteY67" fmla="*/ 5323 h 9521"/>
                  <a:gd name="connsiteX68" fmla="*/ 8563 w 10000"/>
                  <a:gd name="connsiteY68" fmla="*/ 5937 h 9521"/>
                  <a:gd name="connsiteX69" fmla="*/ 8728 w 10000"/>
                  <a:gd name="connsiteY69" fmla="*/ 6007 h 9521"/>
                  <a:gd name="connsiteX70" fmla="*/ 9116 w 10000"/>
                  <a:gd name="connsiteY70" fmla="*/ 6007 h 9521"/>
                  <a:gd name="connsiteX71" fmla="*/ 9281 w 10000"/>
                  <a:gd name="connsiteY71" fmla="*/ 6281 h 9521"/>
                  <a:gd name="connsiteX72" fmla="*/ 9336 w 10000"/>
                  <a:gd name="connsiteY72" fmla="*/ 6485 h 9521"/>
                  <a:gd name="connsiteX73" fmla="*/ 10000 w 10000"/>
                  <a:gd name="connsiteY73" fmla="*/ 7302 h 9521"/>
                  <a:gd name="connsiteX74" fmla="*/ 9724 w 10000"/>
                  <a:gd name="connsiteY74" fmla="*/ 7165 h 9521"/>
                  <a:gd name="connsiteX75" fmla="*/ 8949 w 10000"/>
                  <a:gd name="connsiteY75" fmla="*/ 7302 h 9521"/>
                  <a:gd name="connsiteX76" fmla="*/ 8563 w 10000"/>
                  <a:gd name="connsiteY76" fmla="*/ 6893 h 9521"/>
                  <a:gd name="connsiteX77" fmla="*/ 8287 w 10000"/>
                  <a:gd name="connsiteY77" fmla="*/ 6927 h 9521"/>
                  <a:gd name="connsiteX78" fmla="*/ 8506 w 10000"/>
                  <a:gd name="connsiteY78" fmla="*/ 7200 h 9521"/>
                  <a:gd name="connsiteX79" fmla="*/ 8563 w 10000"/>
                  <a:gd name="connsiteY79" fmla="*/ 7405 h 9521"/>
                  <a:gd name="connsiteX80" fmla="*/ 8009 w 10000"/>
                  <a:gd name="connsiteY80" fmla="*/ 7782 h 9521"/>
                  <a:gd name="connsiteX81" fmla="*/ 7901 w 10000"/>
                  <a:gd name="connsiteY81" fmla="*/ 7987 h 9521"/>
                  <a:gd name="connsiteX82" fmla="*/ 7845 w 10000"/>
                  <a:gd name="connsiteY82" fmla="*/ 8155 h 9521"/>
                  <a:gd name="connsiteX83" fmla="*/ 7789 w 10000"/>
                  <a:gd name="connsiteY83" fmla="*/ 8223 h 9521"/>
                  <a:gd name="connsiteX84" fmla="*/ 7678 w 10000"/>
                  <a:gd name="connsiteY84" fmla="*/ 8362 h 9521"/>
                  <a:gd name="connsiteX85" fmla="*/ 7347 w 10000"/>
                  <a:gd name="connsiteY85" fmla="*/ 8462 h 9521"/>
                  <a:gd name="connsiteX86" fmla="*/ 7456 w 10000"/>
                  <a:gd name="connsiteY86" fmla="*/ 8703 h 9521"/>
                  <a:gd name="connsiteX87" fmla="*/ 7402 w 10000"/>
                  <a:gd name="connsiteY87" fmla="*/ 8770 h 9521"/>
                  <a:gd name="connsiteX88" fmla="*/ 6961 w 10000"/>
                  <a:gd name="connsiteY88" fmla="*/ 8976 h 9521"/>
                  <a:gd name="connsiteX89" fmla="*/ 6519 w 10000"/>
                  <a:gd name="connsiteY89" fmla="*/ 8944 h 9521"/>
                  <a:gd name="connsiteX90" fmla="*/ 6906 w 10000"/>
                  <a:gd name="connsiteY90" fmla="*/ 9080 h 9521"/>
                  <a:gd name="connsiteX91" fmla="*/ 6906 w 10000"/>
                  <a:gd name="connsiteY91" fmla="*/ 9486 h 9521"/>
                  <a:gd name="connsiteX92" fmla="*/ 6241 w 10000"/>
                  <a:gd name="connsiteY92" fmla="*/ 9287 h 9521"/>
                  <a:gd name="connsiteX93" fmla="*/ 5747 w 10000"/>
                  <a:gd name="connsiteY93" fmla="*/ 9386 h 9521"/>
                  <a:gd name="connsiteX94" fmla="*/ 5967 w 10000"/>
                  <a:gd name="connsiteY94" fmla="*/ 9521 h 9521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519 w 10000"/>
                  <a:gd name="connsiteY89" fmla="*/ 9394 h 10000"/>
                  <a:gd name="connsiteX90" fmla="*/ 6906 w 10000"/>
                  <a:gd name="connsiteY90" fmla="*/ 9963 h 10000"/>
                  <a:gd name="connsiteX91" fmla="*/ 6241 w 10000"/>
                  <a:gd name="connsiteY91" fmla="*/ 9754 h 10000"/>
                  <a:gd name="connsiteX92" fmla="*/ 5747 w 10000"/>
                  <a:gd name="connsiteY92" fmla="*/ 9858 h 10000"/>
                  <a:gd name="connsiteX93" fmla="*/ 5967 w 10000"/>
                  <a:gd name="connsiteY93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906 w 10000"/>
                  <a:gd name="connsiteY89" fmla="*/ 9963 h 10000"/>
                  <a:gd name="connsiteX90" fmla="*/ 6241 w 10000"/>
                  <a:gd name="connsiteY90" fmla="*/ 9754 h 10000"/>
                  <a:gd name="connsiteX91" fmla="*/ 5747 w 10000"/>
                  <a:gd name="connsiteY91" fmla="*/ 9858 h 10000"/>
                  <a:gd name="connsiteX92" fmla="*/ 5967 w 10000"/>
                  <a:gd name="connsiteY92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06 w 10000"/>
                  <a:gd name="connsiteY88" fmla="*/ 9963 h 10000"/>
                  <a:gd name="connsiteX89" fmla="*/ 6241 w 10000"/>
                  <a:gd name="connsiteY89" fmla="*/ 9754 h 10000"/>
                  <a:gd name="connsiteX90" fmla="*/ 5747 w 10000"/>
                  <a:gd name="connsiteY90" fmla="*/ 9858 h 10000"/>
                  <a:gd name="connsiteX91" fmla="*/ 5967 w 10000"/>
                  <a:gd name="connsiteY91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456 w 10000"/>
                  <a:gd name="connsiteY85" fmla="*/ 9141 h 10000"/>
                  <a:gd name="connsiteX86" fmla="*/ 7402 w 10000"/>
                  <a:gd name="connsiteY86" fmla="*/ 9211 h 10000"/>
                  <a:gd name="connsiteX87" fmla="*/ 6906 w 10000"/>
                  <a:gd name="connsiteY87" fmla="*/ 9963 h 10000"/>
                  <a:gd name="connsiteX88" fmla="*/ 6241 w 10000"/>
                  <a:gd name="connsiteY88" fmla="*/ 9754 h 10000"/>
                  <a:gd name="connsiteX89" fmla="*/ 5747 w 10000"/>
                  <a:gd name="connsiteY89" fmla="*/ 9858 h 10000"/>
                  <a:gd name="connsiteX90" fmla="*/ 5967 w 10000"/>
                  <a:gd name="connsiteY90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506 w 10000"/>
                  <a:gd name="connsiteY77" fmla="*/ 7562 h 10000"/>
                  <a:gd name="connsiteX78" fmla="*/ 8563 w 10000"/>
                  <a:gd name="connsiteY78" fmla="*/ 7778 h 10000"/>
                  <a:gd name="connsiteX79" fmla="*/ 8009 w 10000"/>
                  <a:gd name="connsiteY79" fmla="*/ 8174 h 10000"/>
                  <a:gd name="connsiteX80" fmla="*/ 7901 w 10000"/>
                  <a:gd name="connsiteY80" fmla="*/ 8389 h 10000"/>
                  <a:gd name="connsiteX81" fmla="*/ 7845 w 10000"/>
                  <a:gd name="connsiteY81" fmla="*/ 8565 h 10000"/>
                  <a:gd name="connsiteX82" fmla="*/ 7789 w 10000"/>
                  <a:gd name="connsiteY82" fmla="*/ 8637 h 10000"/>
                  <a:gd name="connsiteX83" fmla="*/ 7678 w 10000"/>
                  <a:gd name="connsiteY83" fmla="*/ 8783 h 10000"/>
                  <a:gd name="connsiteX84" fmla="*/ 7456 w 10000"/>
                  <a:gd name="connsiteY84" fmla="*/ 9141 h 10000"/>
                  <a:gd name="connsiteX85" fmla="*/ 7402 w 10000"/>
                  <a:gd name="connsiteY85" fmla="*/ 9211 h 10000"/>
                  <a:gd name="connsiteX86" fmla="*/ 6906 w 10000"/>
                  <a:gd name="connsiteY86" fmla="*/ 9963 h 10000"/>
                  <a:gd name="connsiteX87" fmla="*/ 6241 w 10000"/>
                  <a:gd name="connsiteY87" fmla="*/ 9754 h 10000"/>
                  <a:gd name="connsiteX88" fmla="*/ 5747 w 10000"/>
                  <a:gd name="connsiteY88" fmla="*/ 9858 h 10000"/>
                  <a:gd name="connsiteX89" fmla="*/ 5967 w 10000"/>
                  <a:gd name="connsiteY89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06 w 10000"/>
                  <a:gd name="connsiteY76" fmla="*/ 7562 h 10000"/>
                  <a:gd name="connsiteX77" fmla="*/ 8563 w 10000"/>
                  <a:gd name="connsiteY77" fmla="*/ 7778 h 10000"/>
                  <a:gd name="connsiteX78" fmla="*/ 8009 w 10000"/>
                  <a:gd name="connsiteY78" fmla="*/ 8174 h 10000"/>
                  <a:gd name="connsiteX79" fmla="*/ 7901 w 10000"/>
                  <a:gd name="connsiteY79" fmla="*/ 8389 h 10000"/>
                  <a:gd name="connsiteX80" fmla="*/ 7845 w 10000"/>
                  <a:gd name="connsiteY80" fmla="*/ 8565 h 10000"/>
                  <a:gd name="connsiteX81" fmla="*/ 7789 w 10000"/>
                  <a:gd name="connsiteY81" fmla="*/ 8637 h 10000"/>
                  <a:gd name="connsiteX82" fmla="*/ 7678 w 10000"/>
                  <a:gd name="connsiteY82" fmla="*/ 8783 h 10000"/>
                  <a:gd name="connsiteX83" fmla="*/ 7456 w 10000"/>
                  <a:gd name="connsiteY83" fmla="*/ 9141 h 10000"/>
                  <a:gd name="connsiteX84" fmla="*/ 7402 w 10000"/>
                  <a:gd name="connsiteY84" fmla="*/ 9211 h 10000"/>
                  <a:gd name="connsiteX85" fmla="*/ 6906 w 10000"/>
                  <a:gd name="connsiteY85" fmla="*/ 9963 h 10000"/>
                  <a:gd name="connsiteX86" fmla="*/ 6241 w 10000"/>
                  <a:gd name="connsiteY86" fmla="*/ 9754 h 10000"/>
                  <a:gd name="connsiteX87" fmla="*/ 5747 w 10000"/>
                  <a:gd name="connsiteY87" fmla="*/ 9858 h 10000"/>
                  <a:gd name="connsiteX88" fmla="*/ 5967 w 10000"/>
                  <a:gd name="connsiteY88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506 w 10000"/>
                  <a:gd name="connsiteY75" fmla="*/ 7562 h 10000"/>
                  <a:gd name="connsiteX76" fmla="*/ 8563 w 10000"/>
                  <a:gd name="connsiteY76" fmla="*/ 7778 h 10000"/>
                  <a:gd name="connsiteX77" fmla="*/ 8009 w 10000"/>
                  <a:gd name="connsiteY77" fmla="*/ 8174 h 10000"/>
                  <a:gd name="connsiteX78" fmla="*/ 7901 w 10000"/>
                  <a:gd name="connsiteY78" fmla="*/ 8389 h 10000"/>
                  <a:gd name="connsiteX79" fmla="*/ 7845 w 10000"/>
                  <a:gd name="connsiteY79" fmla="*/ 8565 h 10000"/>
                  <a:gd name="connsiteX80" fmla="*/ 7789 w 10000"/>
                  <a:gd name="connsiteY80" fmla="*/ 8637 h 10000"/>
                  <a:gd name="connsiteX81" fmla="*/ 7678 w 10000"/>
                  <a:gd name="connsiteY81" fmla="*/ 8783 h 10000"/>
                  <a:gd name="connsiteX82" fmla="*/ 7456 w 10000"/>
                  <a:gd name="connsiteY82" fmla="*/ 9141 h 10000"/>
                  <a:gd name="connsiteX83" fmla="*/ 7402 w 10000"/>
                  <a:gd name="connsiteY83" fmla="*/ 9211 h 10000"/>
                  <a:gd name="connsiteX84" fmla="*/ 6906 w 10000"/>
                  <a:gd name="connsiteY84" fmla="*/ 9963 h 10000"/>
                  <a:gd name="connsiteX85" fmla="*/ 6241 w 10000"/>
                  <a:gd name="connsiteY85" fmla="*/ 9754 h 10000"/>
                  <a:gd name="connsiteX86" fmla="*/ 5747 w 10000"/>
                  <a:gd name="connsiteY86" fmla="*/ 9858 h 10000"/>
                  <a:gd name="connsiteX87" fmla="*/ 5967 w 10000"/>
                  <a:gd name="connsiteY87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8506 w 10000"/>
                  <a:gd name="connsiteY74" fmla="*/ 7562 h 10000"/>
                  <a:gd name="connsiteX75" fmla="*/ 8563 w 10000"/>
                  <a:gd name="connsiteY75" fmla="*/ 7778 h 10000"/>
                  <a:gd name="connsiteX76" fmla="*/ 8009 w 10000"/>
                  <a:gd name="connsiteY76" fmla="*/ 8174 h 10000"/>
                  <a:gd name="connsiteX77" fmla="*/ 7901 w 10000"/>
                  <a:gd name="connsiteY77" fmla="*/ 8389 h 10000"/>
                  <a:gd name="connsiteX78" fmla="*/ 7845 w 10000"/>
                  <a:gd name="connsiteY78" fmla="*/ 8565 h 10000"/>
                  <a:gd name="connsiteX79" fmla="*/ 7789 w 10000"/>
                  <a:gd name="connsiteY79" fmla="*/ 8637 h 10000"/>
                  <a:gd name="connsiteX80" fmla="*/ 7678 w 10000"/>
                  <a:gd name="connsiteY80" fmla="*/ 8783 h 10000"/>
                  <a:gd name="connsiteX81" fmla="*/ 7456 w 10000"/>
                  <a:gd name="connsiteY81" fmla="*/ 9141 h 10000"/>
                  <a:gd name="connsiteX82" fmla="*/ 7402 w 10000"/>
                  <a:gd name="connsiteY82" fmla="*/ 9211 h 10000"/>
                  <a:gd name="connsiteX83" fmla="*/ 6906 w 10000"/>
                  <a:gd name="connsiteY83" fmla="*/ 9963 h 10000"/>
                  <a:gd name="connsiteX84" fmla="*/ 6241 w 10000"/>
                  <a:gd name="connsiteY84" fmla="*/ 9754 h 10000"/>
                  <a:gd name="connsiteX85" fmla="*/ 5747 w 10000"/>
                  <a:gd name="connsiteY85" fmla="*/ 9858 h 10000"/>
                  <a:gd name="connsiteX86" fmla="*/ 5967 w 10000"/>
                  <a:gd name="connsiteY86" fmla="*/ 10000 h 10000"/>
                  <a:gd name="connsiteX0" fmla="*/ 8563 w 9336"/>
                  <a:gd name="connsiteY0" fmla="*/ 5341 h 10000"/>
                  <a:gd name="connsiteX1" fmla="*/ 8120 w 9336"/>
                  <a:gd name="connsiteY1" fmla="*/ 5341 h 10000"/>
                  <a:gd name="connsiteX2" fmla="*/ 7678 w 9336"/>
                  <a:gd name="connsiteY2" fmla="*/ 5483 h 10000"/>
                  <a:gd name="connsiteX3" fmla="*/ 7181 w 9336"/>
                  <a:gd name="connsiteY3" fmla="*/ 5449 h 10000"/>
                  <a:gd name="connsiteX4" fmla="*/ 7181 w 9336"/>
                  <a:gd name="connsiteY4" fmla="*/ 4766 h 10000"/>
                  <a:gd name="connsiteX5" fmla="*/ 7456 w 9336"/>
                  <a:gd name="connsiteY5" fmla="*/ 4733 h 10000"/>
                  <a:gd name="connsiteX6" fmla="*/ 7292 w 9336"/>
                  <a:gd name="connsiteY6" fmla="*/ 4552 h 10000"/>
                  <a:gd name="connsiteX7" fmla="*/ 7292 w 9336"/>
                  <a:gd name="connsiteY7" fmla="*/ 4266 h 10000"/>
                  <a:gd name="connsiteX8" fmla="*/ 7347 w 9336"/>
                  <a:gd name="connsiteY8" fmla="*/ 4089 h 10000"/>
                  <a:gd name="connsiteX9" fmla="*/ 6796 w 9336"/>
                  <a:gd name="connsiteY9" fmla="*/ 3800 h 10000"/>
                  <a:gd name="connsiteX10" fmla="*/ 6241 w 9336"/>
                  <a:gd name="connsiteY10" fmla="*/ 3478 h 10000"/>
                  <a:gd name="connsiteX11" fmla="*/ 5967 w 9336"/>
                  <a:gd name="connsiteY11" fmla="*/ 3261 h 10000"/>
                  <a:gd name="connsiteX12" fmla="*/ 5579 w 9336"/>
                  <a:gd name="connsiteY12" fmla="*/ 3191 h 10000"/>
                  <a:gd name="connsiteX13" fmla="*/ 5139 w 9336"/>
                  <a:gd name="connsiteY13" fmla="*/ 3227 h 10000"/>
                  <a:gd name="connsiteX14" fmla="*/ 4695 w 9336"/>
                  <a:gd name="connsiteY14" fmla="*/ 3117 h 10000"/>
                  <a:gd name="connsiteX15" fmla="*/ 4143 w 9336"/>
                  <a:gd name="connsiteY15" fmla="*/ 2257 h 10000"/>
                  <a:gd name="connsiteX16" fmla="*/ 3978 w 9336"/>
                  <a:gd name="connsiteY16" fmla="*/ 2042 h 10000"/>
                  <a:gd name="connsiteX17" fmla="*/ 3811 w 9336"/>
                  <a:gd name="connsiteY17" fmla="*/ 1540 h 10000"/>
                  <a:gd name="connsiteX18" fmla="*/ 3591 w 9336"/>
                  <a:gd name="connsiteY18" fmla="*/ 1076 h 10000"/>
                  <a:gd name="connsiteX19" fmla="*/ 2928 w 9336"/>
                  <a:gd name="connsiteY19" fmla="*/ 753 h 10000"/>
                  <a:gd name="connsiteX20" fmla="*/ 2539 w 9336"/>
                  <a:gd name="connsiteY20" fmla="*/ 69 h 10000"/>
                  <a:gd name="connsiteX21" fmla="*/ 2043 w 9336"/>
                  <a:gd name="connsiteY21" fmla="*/ 69 h 10000"/>
                  <a:gd name="connsiteX22" fmla="*/ 1822 w 9336"/>
                  <a:gd name="connsiteY22" fmla="*/ 217 h 10000"/>
                  <a:gd name="connsiteX23" fmla="*/ 1769 w 9336"/>
                  <a:gd name="connsiteY23" fmla="*/ 0 h 10000"/>
                  <a:gd name="connsiteX24" fmla="*/ 1049 w 9336"/>
                  <a:gd name="connsiteY24" fmla="*/ 142 h 10000"/>
                  <a:gd name="connsiteX25" fmla="*/ 1822 w 9336"/>
                  <a:gd name="connsiteY25" fmla="*/ 288 h 10000"/>
                  <a:gd name="connsiteX26" fmla="*/ 1769 w 9336"/>
                  <a:gd name="connsiteY26" fmla="*/ 610 h 10000"/>
                  <a:gd name="connsiteX27" fmla="*/ 1933 w 9336"/>
                  <a:gd name="connsiteY27" fmla="*/ 1040 h 10000"/>
                  <a:gd name="connsiteX28" fmla="*/ 2099 w 9336"/>
                  <a:gd name="connsiteY28" fmla="*/ 1290 h 10000"/>
                  <a:gd name="connsiteX29" fmla="*/ 1822 w 9336"/>
                  <a:gd name="connsiteY29" fmla="*/ 1757 h 10000"/>
                  <a:gd name="connsiteX30" fmla="*/ 1604 w 9336"/>
                  <a:gd name="connsiteY30" fmla="*/ 1757 h 10000"/>
                  <a:gd name="connsiteX31" fmla="*/ 1380 w 9336"/>
                  <a:gd name="connsiteY31" fmla="*/ 2079 h 10000"/>
                  <a:gd name="connsiteX32" fmla="*/ 1769 w 9336"/>
                  <a:gd name="connsiteY32" fmla="*/ 2222 h 10000"/>
                  <a:gd name="connsiteX33" fmla="*/ 1271 w 9336"/>
                  <a:gd name="connsiteY33" fmla="*/ 2187 h 10000"/>
                  <a:gd name="connsiteX34" fmla="*/ 1049 w 9336"/>
                  <a:gd name="connsiteY34" fmla="*/ 2615 h 10000"/>
                  <a:gd name="connsiteX35" fmla="*/ 994 w 9336"/>
                  <a:gd name="connsiteY35" fmla="*/ 2688 h 10000"/>
                  <a:gd name="connsiteX36" fmla="*/ 773 w 9336"/>
                  <a:gd name="connsiteY36" fmla="*/ 3154 h 10000"/>
                  <a:gd name="connsiteX37" fmla="*/ 1106 w 9336"/>
                  <a:gd name="connsiteY37" fmla="*/ 3261 h 10000"/>
                  <a:gd name="connsiteX38" fmla="*/ 663 w 9336"/>
                  <a:gd name="connsiteY38" fmla="*/ 3620 h 10000"/>
                  <a:gd name="connsiteX39" fmla="*/ 110 w 9336"/>
                  <a:gd name="connsiteY39" fmla="*/ 4015 h 10000"/>
                  <a:gd name="connsiteX40" fmla="*/ 0 w 9336"/>
                  <a:gd name="connsiteY40" fmla="*/ 4230 h 10000"/>
                  <a:gd name="connsiteX41" fmla="*/ 277 w 9336"/>
                  <a:gd name="connsiteY41" fmla="*/ 4694 h 10000"/>
                  <a:gd name="connsiteX42" fmla="*/ 0 w 9336"/>
                  <a:gd name="connsiteY42" fmla="*/ 5128 h 10000"/>
                  <a:gd name="connsiteX43" fmla="*/ 56 w 9336"/>
                  <a:gd name="connsiteY43" fmla="*/ 5591 h 10000"/>
                  <a:gd name="connsiteX44" fmla="*/ 222 w 9336"/>
                  <a:gd name="connsiteY44" fmla="*/ 5737 h 10000"/>
                  <a:gd name="connsiteX45" fmla="*/ 552 w 9336"/>
                  <a:gd name="connsiteY45" fmla="*/ 5700 h 10000"/>
                  <a:gd name="connsiteX46" fmla="*/ 1216 w 9336"/>
                  <a:gd name="connsiteY46" fmla="*/ 5774 h 10000"/>
                  <a:gd name="connsiteX47" fmla="*/ 1769 w 9336"/>
                  <a:gd name="connsiteY47" fmla="*/ 5628 h 10000"/>
                  <a:gd name="connsiteX48" fmla="*/ 2377 w 9336"/>
                  <a:gd name="connsiteY48" fmla="*/ 5628 h 10000"/>
                  <a:gd name="connsiteX49" fmla="*/ 2762 w 9336"/>
                  <a:gd name="connsiteY49" fmla="*/ 5483 h 10000"/>
                  <a:gd name="connsiteX50" fmla="*/ 2872 w 9336"/>
                  <a:gd name="connsiteY50" fmla="*/ 5518 h 10000"/>
                  <a:gd name="connsiteX51" fmla="*/ 2707 w 9336"/>
                  <a:gd name="connsiteY51" fmla="*/ 5591 h 10000"/>
                  <a:gd name="connsiteX52" fmla="*/ 3093 w 9336"/>
                  <a:gd name="connsiteY52" fmla="*/ 5916 h 10000"/>
                  <a:gd name="connsiteX53" fmla="*/ 3370 w 9336"/>
                  <a:gd name="connsiteY53" fmla="*/ 5842 h 10000"/>
                  <a:gd name="connsiteX54" fmla="*/ 3757 w 9336"/>
                  <a:gd name="connsiteY54" fmla="*/ 5984 h 10000"/>
                  <a:gd name="connsiteX55" fmla="*/ 4252 w 9336"/>
                  <a:gd name="connsiteY55" fmla="*/ 5950 h 10000"/>
                  <a:gd name="connsiteX56" fmla="*/ 5082 w 9336"/>
                  <a:gd name="connsiteY56" fmla="*/ 6057 h 10000"/>
                  <a:gd name="connsiteX57" fmla="*/ 5301 w 9336"/>
                  <a:gd name="connsiteY57" fmla="*/ 6131 h 10000"/>
                  <a:gd name="connsiteX58" fmla="*/ 6076 w 9336"/>
                  <a:gd name="connsiteY58" fmla="*/ 5950 h 10000"/>
                  <a:gd name="connsiteX59" fmla="*/ 6187 w 9336"/>
                  <a:gd name="connsiteY59" fmla="*/ 6057 h 10000"/>
                  <a:gd name="connsiteX60" fmla="*/ 6407 w 9336"/>
                  <a:gd name="connsiteY60" fmla="*/ 5916 h 10000"/>
                  <a:gd name="connsiteX61" fmla="*/ 6519 w 9336"/>
                  <a:gd name="connsiteY61" fmla="*/ 6097 h 10000"/>
                  <a:gd name="connsiteX62" fmla="*/ 7292 w 9336"/>
                  <a:gd name="connsiteY62" fmla="*/ 5878 h 10000"/>
                  <a:gd name="connsiteX63" fmla="*/ 7292 w 9336"/>
                  <a:gd name="connsiteY63" fmla="*/ 5661 h 10000"/>
                  <a:gd name="connsiteX64" fmla="*/ 7456 w 9336"/>
                  <a:gd name="connsiteY64" fmla="*/ 5628 h 10000"/>
                  <a:gd name="connsiteX65" fmla="*/ 7624 w 9336"/>
                  <a:gd name="connsiteY65" fmla="*/ 5700 h 10000"/>
                  <a:gd name="connsiteX66" fmla="*/ 8176 w 9336"/>
                  <a:gd name="connsiteY66" fmla="*/ 5557 h 10000"/>
                  <a:gd name="connsiteX67" fmla="*/ 8287 w 9336"/>
                  <a:gd name="connsiteY67" fmla="*/ 5591 h 10000"/>
                  <a:gd name="connsiteX68" fmla="*/ 8563 w 9336"/>
                  <a:gd name="connsiteY68" fmla="*/ 6236 h 10000"/>
                  <a:gd name="connsiteX69" fmla="*/ 8728 w 9336"/>
                  <a:gd name="connsiteY69" fmla="*/ 6309 h 10000"/>
                  <a:gd name="connsiteX70" fmla="*/ 9116 w 9336"/>
                  <a:gd name="connsiteY70" fmla="*/ 6309 h 10000"/>
                  <a:gd name="connsiteX71" fmla="*/ 9281 w 9336"/>
                  <a:gd name="connsiteY71" fmla="*/ 6597 h 10000"/>
                  <a:gd name="connsiteX72" fmla="*/ 9336 w 9336"/>
                  <a:gd name="connsiteY72" fmla="*/ 6811 h 10000"/>
                  <a:gd name="connsiteX73" fmla="*/ 8506 w 9336"/>
                  <a:gd name="connsiteY73" fmla="*/ 7562 h 10000"/>
                  <a:gd name="connsiteX74" fmla="*/ 8563 w 9336"/>
                  <a:gd name="connsiteY74" fmla="*/ 7778 h 10000"/>
                  <a:gd name="connsiteX75" fmla="*/ 8009 w 9336"/>
                  <a:gd name="connsiteY75" fmla="*/ 8174 h 10000"/>
                  <a:gd name="connsiteX76" fmla="*/ 7901 w 9336"/>
                  <a:gd name="connsiteY76" fmla="*/ 8389 h 10000"/>
                  <a:gd name="connsiteX77" fmla="*/ 7845 w 9336"/>
                  <a:gd name="connsiteY77" fmla="*/ 8565 h 10000"/>
                  <a:gd name="connsiteX78" fmla="*/ 7789 w 9336"/>
                  <a:gd name="connsiteY78" fmla="*/ 8637 h 10000"/>
                  <a:gd name="connsiteX79" fmla="*/ 7678 w 9336"/>
                  <a:gd name="connsiteY79" fmla="*/ 8783 h 10000"/>
                  <a:gd name="connsiteX80" fmla="*/ 7456 w 9336"/>
                  <a:gd name="connsiteY80" fmla="*/ 9141 h 10000"/>
                  <a:gd name="connsiteX81" fmla="*/ 7402 w 9336"/>
                  <a:gd name="connsiteY81" fmla="*/ 9211 h 10000"/>
                  <a:gd name="connsiteX82" fmla="*/ 6906 w 9336"/>
                  <a:gd name="connsiteY82" fmla="*/ 9963 h 10000"/>
                  <a:gd name="connsiteX83" fmla="*/ 6241 w 9336"/>
                  <a:gd name="connsiteY83" fmla="*/ 9754 h 10000"/>
                  <a:gd name="connsiteX84" fmla="*/ 5747 w 9336"/>
                  <a:gd name="connsiteY84" fmla="*/ 9858 h 10000"/>
                  <a:gd name="connsiteX85" fmla="*/ 5967 w 9336"/>
                  <a:gd name="connsiteY85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349 w 10000"/>
                  <a:gd name="connsiteY68" fmla="*/ 6309 h 10000"/>
                  <a:gd name="connsiteX69" fmla="*/ 9764 w 10000"/>
                  <a:gd name="connsiteY69" fmla="*/ 6309 h 10000"/>
                  <a:gd name="connsiteX70" fmla="*/ 9941 w 10000"/>
                  <a:gd name="connsiteY70" fmla="*/ 6597 h 10000"/>
                  <a:gd name="connsiteX71" fmla="*/ 10000 w 10000"/>
                  <a:gd name="connsiteY71" fmla="*/ 6811 h 10000"/>
                  <a:gd name="connsiteX72" fmla="*/ 9111 w 10000"/>
                  <a:gd name="connsiteY72" fmla="*/ 7562 h 10000"/>
                  <a:gd name="connsiteX73" fmla="*/ 9172 w 10000"/>
                  <a:gd name="connsiteY73" fmla="*/ 7778 h 10000"/>
                  <a:gd name="connsiteX74" fmla="*/ 8579 w 10000"/>
                  <a:gd name="connsiteY74" fmla="*/ 8174 h 10000"/>
                  <a:gd name="connsiteX75" fmla="*/ 8463 w 10000"/>
                  <a:gd name="connsiteY75" fmla="*/ 8389 h 10000"/>
                  <a:gd name="connsiteX76" fmla="*/ 8403 w 10000"/>
                  <a:gd name="connsiteY76" fmla="*/ 8565 h 10000"/>
                  <a:gd name="connsiteX77" fmla="*/ 8343 w 10000"/>
                  <a:gd name="connsiteY77" fmla="*/ 8637 h 10000"/>
                  <a:gd name="connsiteX78" fmla="*/ 8224 w 10000"/>
                  <a:gd name="connsiteY78" fmla="*/ 8783 h 10000"/>
                  <a:gd name="connsiteX79" fmla="*/ 7986 w 10000"/>
                  <a:gd name="connsiteY79" fmla="*/ 9141 h 10000"/>
                  <a:gd name="connsiteX80" fmla="*/ 7928 w 10000"/>
                  <a:gd name="connsiteY80" fmla="*/ 9211 h 10000"/>
                  <a:gd name="connsiteX81" fmla="*/ 7397 w 10000"/>
                  <a:gd name="connsiteY81" fmla="*/ 9963 h 10000"/>
                  <a:gd name="connsiteX82" fmla="*/ 6685 w 10000"/>
                  <a:gd name="connsiteY82" fmla="*/ 9754 h 10000"/>
                  <a:gd name="connsiteX83" fmla="*/ 6156 w 10000"/>
                  <a:gd name="connsiteY83" fmla="*/ 9858 h 10000"/>
                  <a:gd name="connsiteX84" fmla="*/ 6391 w 10000"/>
                  <a:gd name="connsiteY84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764 w 10000"/>
                  <a:gd name="connsiteY68" fmla="*/ 6309 h 10000"/>
                  <a:gd name="connsiteX69" fmla="*/ 9941 w 10000"/>
                  <a:gd name="connsiteY69" fmla="*/ 6597 h 10000"/>
                  <a:gd name="connsiteX70" fmla="*/ 10000 w 10000"/>
                  <a:gd name="connsiteY70" fmla="*/ 6811 h 10000"/>
                  <a:gd name="connsiteX71" fmla="*/ 9111 w 10000"/>
                  <a:gd name="connsiteY71" fmla="*/ 7562 h 10000"/>
                  <a:gd name="connsiteX72" fmla="*/ 9172 w 10000"/>
                  <a:gd name="connsiteY72" fmla="*/ 7778 h 10000"/>
                  <a:gd name="connsiteX73" fmla="*/ 8579 w 10000"/>
                  <a:gd name="connsiteY73" fmla="*/ 8174 h 10000"/>
                  <a:gd name="connsiteX74" fmla="*/ 8463 w 10000"/>
                  <a:gd name="connsiteY74" fmla="*/ 8389 h 10000"/>
                  <a:gd name="connsiteX75" fmla="*/ 8403 w 10000"/>
                  <a:gd name="connsiteY75" fmla="*/ 8565 h 10000"/>
                  <a:gd name="connsiteX76" fmla="*/ 8343 w 10000"/>
                  <a:gd name="connsiteY76" fmla="*/ 8637 h 10000"/>
                  <a:gd name="connsiteX77" fmla="*/ 8224 w 10000"/>
                  <a:gd name="connsiteY77" fmla="*/ 8783 h 10000"/>
                  <a:gd name="connsiteX78" fmla="*/ 7986 w 10000"/>
                  <a:gd name="connsiteY78" fmla="*/ 9141 h 10000"/>
                  <a:gd name="connsiteX79" fmla="*/ 7928 w 10000"/>
                  <a:gd name="connsiteY79" fmla="*/ 9211 h 10000"/>
                  <a:gd name="connsiteX80" fmla="*/ 7397 w 10000"/>
                  <a:gd name="connsiteY80" fmla="*/ 9963 h 10000"/>
                  <a:gd name="connsiteX81" fmla="*/ 6685 w 10000"/>
                  <a:gd name="connsiteY81" fmla="*/ 9754 h 10000"/>
                  <a:gd name="connsiteX82" fmla="*/ 6156 w 10000"/>
                  <a:gd name="connsiteY82" fmla="*/ 9858 h 10000"/>
                  <a:gd name="connsiteX83" fmla="*/ 6391 w 10000"/>
                  <a:gd name="connsiteY83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941 w 10000"/>
                  <a:gd name="connsiteY68" fmla="*/ 6597 h 10000"/>
                  <a:gd name="connsiteX69" fmla="*/ 10000 w 10000"/>
                  <a:gd name="connsiteY69" fmla="*/ 6811 h 10000"/>
                  <a:gd name="connsiteX70" fmla="*/ 9111 w 10000"/>
                  <a:gd name="connsiteY70" fmla="*/ 7562 h 10000"/>
                  <a:gd name="connsiteX71" fmla="*/ 9172 w 10000"/>
                  <a:gd name="connsiteY71" fmla="*/ 7778 h 10000"/>
                  <a:gd name="connsiteX72" fmla="*/ 8579 w 10000"/>
                  <a:gd name="connsiteY72" fmla="*/ 8174 h 10000"/>
                  <a:gd name="connsiteX73" fmla="*/ 8463 w 10000"/>
                  <a:gd name="connsiteY73" fmla="*/ 8389 h 10000"/>
                  <a:gd name="connsiteX74" fmla="*/ 8403 w 10000"/>
                  <a:gd name="connsiteY74" fmla="*/ 8565 h 10000"/>
                  <a:gd name="connsiteX75" fmla="*/ 8343 w 10000"/>
                  <a:gd name="connsiteY75" fmla="*/ 8637 h 10000"/>
                  <a:gd name="connsiteX76" fmla="*/ 8224 w 10000"/>
                  <a:gd name="connsiteY76" fmla="*/ 8783 h 10000"/>
                  <a:gd name="connsiteX77" fmla="*/ 7986 w 10000"/>
                  <a:gd name="connsiteY77" fmla="*/ 9141 h 10000"/>
                  <a:gd name="connsiteX78" fmla="*/ 7928 w 10000"/>
                  <a:gd name="connsiteY78" fmla="*/ 9211 h 10000"/>
                  <a:gd name="connsiteX79" fmla="*/ 7397 w 10000"/>
                  <a:gd name="connsiteY79" fmla="*/ 9963 h 10000"/>
                  <a:gd name="connsiteX80" fmla="*/ 6685 w 10000"/>
                  <a:gd name="connsiteY80" fmla="*/ 9754 h 10000"/>
                  <a:gd name="connsiteX81" fmla="*/ 6156 w 10000"/>
                  <a:gd name="connsiteY81" fmla="*/ 9858 h 10000"/>
                  <a:gd name="connsiteX82" fmla="*/ 6391 w 10000"/>
                  <a:gd name="connsiteY82" fmla="*/ 10000 h 10000"/>
                  <a:gd name="connsiteX0" fmla="*/ 9172 w 9980"/>
                  <a:gd name="connsiteY0" fmla="*/ 5341 h 10000"/>
                  <a:gd name="connsiteX1" fmla="*/ 8698 w 9980"/>
                  <a:gd name="connsiteY1" fmla="*/ 5341 h 10000"/>
                  <a:gd name="connsiteX2" fmla="*/ 8224 w 9980"/>
                  <a:gd name="connsiteY2" fmla="*/ 5483 h 10000"/>
                  <a:gd name="connsiteX3" fmla="*/ 7692 w 9980"/>
                  <a:gd name="connsiteY3" fmla="*/ 5449 h 10000"/>
                  <a:gd name="connsiteX4" fmla="*/ 7692 w 9980"/>
                  <a:gd name="connsiteY4" fmla="*/ 4766 h 10000"/>
                  <a:gd name="connsiteX5" fmla="*/ 7986 w 9980"/>
                  <a:gd name="connsiteY5" fmla="*/ 4733 h 10000"/>
                  <a:gd name="connsiteX6" fmla="*/ 7811 w 9980"/>
                  <a:gd name="connsiteY6" fmla="*/ 4552 h 10000"/>
                  <a:gd name="connsiteX7" fmla="*/ 7811 w 9980"/>
                  <a:gd name="connsiteY7" fmla="*/ 4266 h 10000"/>
                  <a:gd name="connsiteX8" fmla="*/ 7870 w 9980"/>
                  <a:gd name="connsiteY8" fmla="*/ 4089 h 10000"/>
                  <a:gd name="connsiteX9" fmla="*/ 7279 w 9980"/>
                  <a:gd name="connsiteY9" fmla="*/ 3800 h 10000"/>
                  <a:gd name="connsiteX10" fmla="*/ 6685 w 9980"/>
                  <a:gd name="connsiteY10" fmla="*/ 3478 h 10000"/>
                  <a:gd name="connsiteX11" fmla="*/ 6391 w 9980"/>
                  <a:gd name="connsiteY11" fmla="*/ 3261 h 10000"/>
                  <a:gd name="connsiteX12" fmla="*/ 5976 w 9980"/>
                  <a:gd name="connsiteY12" fmla="*/ 3191 h 10000"/>
                  <a:gd name="connsiteX13" fmla="*/ 5504 w 9980"/>
                  <a:gd name="connsiteY13" fmla="*/ 3227 h 10000"/>
                  <a:gd name="connsiteX14" fmla="*/ 5029 w 9980"/>
                  <a:gd name="connsiteY14" fmla="*/ 3117 h 10000"/>
                  <a:gd name="connsiteX15" fmla="*/ 4438 w 9980"/>
                  <a:gd name="connsiteY15" fmla="*/ 2257 h 10000"/>
                  <a:gd name="connsiteX16" fmla="*/ 4261 w 9980"/>
                  <a:gd name="connsiteY16" fmla="*/ 2042 h 10000"/>
                  <a:gd name="connsiteX17" fmla="*/ 4082 w 9980"/>
                  <a:gd name="connsiteY17" fmla="*/ 1540 h 10000"/>
                  <a:gd name="connsiteX18" fmla="*/ 3846 w 9980"/>
                  <a:gd name="connsiteY18" fmla="*/ 1076 h 10000"/>
                  <a:gd name="connsiteX19" fmla="*/ 3136 w 9980"/>
                  <a:gd name="connsiteY19" fmla="*/ 753 h 10000"/>
                  <a:gd name="connsiteX20" fmla="*/ 2720 w 9980"/>
                  <a:gd name="connsiteY20" fmla="*/ 69 h 10000"/>
                  <a:gd name="connsiteX21" fmla="*/ 2188 w 9980"/>
                  <a:gd name="connsiteY21" fmla="*/ 69 h 10000"/>
                  <a:gd name="connsiteX22" fmla="*/ 1952 w 9980"/>
                  <a:gd name="connsiteY22" fmla="*/ 217 h 10000"/>
                  <a:gd name="connsiteX23" fmla="*/ 1895 w 9980"/>
                  <a:gd name="connsiteY23" fmla="*/ 0 h 10000"/>
                  <a:gd name="connsiteX24" fmla="*/ 1124 w 9980"/>
                  <a:gd name="connsiteY24" fmla="*/ 142 h 10000"/>
                  <a:gd name="connsiteX25" fmla="*/ 1952 w 9980"/>
                  <a:gd name="connsiteY25" fmla="*/ 288 h 10000"/>
                  <a:gd name="connsiteX26" fmla="*/ 1895 w 9980"/>
                  <a:gd name="connsiteY26" fmla="*/ 610 h 10000"/>
                  <a:gd name="connsiteX27" fmla="*/ 2070 w 9980"/>
                  <a:gd name="connsiteY27" fmla="*/ 1040 h 10000"/>
                  <a:gd name="connsiteX28" fmla="*/ 2248 w 9980"/>
                  <a:gd name="connsiteY28" fmla="*/ 1290 h 10000"/>
                  <a:gd name="connsiteX29" fmla="*/ 1952 w 9980"/>
                  <a:gd name="connsiteY29" fmla="*/ 1757 h 10000"/>
                  <a:gd name="connsiteX30" fmla="*/ 1718 w 9980"/>
                  <a:gd name="connsiteY30" fmla="*/ 1757 h 10000"/>
                  <a:gd name="connsiteX31" fmla="*/ 1478 w 9980"/>
                  <a:gd name="connsiteY31" fmla="*/ 2079 h 10000"/>
                  <a:gd name="connsiteX32" fmla="*/ 1895 w 9980"/>
                  <a:gd name="connsiteY32" fmla="*/ 2222 h 10000"/>
                  <a:gd name="connsiteX33" fmla="*/ 1361 w 9980"/>
                  <a:gd name="connsiteY33" fmla="*/ 2187 h 10000"/>
                  <a:gd name="connsiteX34" fmla="*/ 1124 w 9980"/>
                  <a:gd name="connsiteY34" fmla="*/ 2615 h 10000"/>
                  <a:gd name="connsiteX35" fmla="*/ 1065 w 9980"/>
                  <a:gd name="connsiteY35" fmla="*/ 2688 h 10000"/>
                  <a:gd name="connsiteX36" fmla="*/ 828 w 9980"/>
                  <a:gd name="connsiteY36" fmla="*/ 3154 h 10000"/>
                  <a:gd name="connsiteX37" fmla="*/ 1185 w 9980"/>
                  <a:gd name="connsiteY37" fmla="*/ 3261 h 10000"/>
                  <a:gd name="connsiteX38" fmla="*/ 710 w 9980"/>
                  <a:gd name="connsiteY38" fmla="*/ 3620 h 10000"/>
                  <a:gd name="connsiteX39" fmla="*/ 118 w 9980"/>
                  <a:gd name="connsiteY39" fmla="*/ 4015 h 10000"/>
                  <a:gd name="connsiteX40" fmla="*/ 0 w 9980"/>
                  <a:gd name="connsiteY40" fmla="*/ 4230 h 10000"/>
                  <a:gd name="connsiteX41" fmla="*/ 297 w 9980"/>
                  <a:gd name="connsiteY41" fmla="*/ 4694 h 10000"/>
                  <a:gd name="connsiteX42" fmla="*/ 0 w 9980"/>
                  <a:gd name="connsiteY42" fmla="*/ 5128 h 10000"/>
                  <a:gd name="connsiteX43" fmla="*/ 60 w 9980"/>
                  <a:gd name="connsiteY43" fmla="*/ 5591 h 10000"/>
                  <a:gd name="connsiteX44" fmla="*/ 238 w 9980"/>
                  <a:gd name="connsiteY44" fmla="*/ 5737 h 10000"/>
                  <a:gd name="connsiteX45" fmla="*/ 591 w 9980"/>
                  <a:gd name="connsiteY45" fmla="*/ 5700 h 10000"/>
                  <a:gd name="connsiteX46" fmla="*/ 1302 w 9980"/>
                  <a:gd name="connsiteY46" fmla="*/ 5774 h 10000"/>
                  <a:gd name="connsiteX47" fmla="*/ 1895 w 9980"/>
                  <a:gd name="connsiteY47" fmla="*/ 5628 h 10000"/>
                  <a:gd name="connsiteX48" fmla="*/ 2546 w 9980"/>
                  <a:gd name="connsiteY48" fmla="*/ 5628 h 10000"/>
                  <a:gd name="connsiteX49" fmla="*/ 2958 w 9980"/>
                  <a:gd name="connsiteY49" fmla="*/ 5483 h 10000"/>
                  <a:gd name="connsiteX50" fmla="*/ 3076 w 9980"/>
                  <a:gd name="connsiteY50" fmla="*/ 5518 h 10000"/>
                  <a:gd name="connsiteX51" fmla="*/ 2900 w 9980"/>
                  <a:gd name="connsiteY51" fmla="*/ 5591 h 10000"/>
                  <a:gd name="connsiteX52" fmla="*/ 3313 w 9980"/>
                  <a:gd name="connsiteY52" fmla="*/ 5916 h 10000"/>
                  <a:gd name="connsiteX53" fmla="*/ 3610 w 9980"/>
                  <a:gd name="connsiteY53" fmla="*/ 5842 h 10000"/>
                  <a:gd name="connsiteX54" fmla="*/ 4024 w 9980"/>
                  <a:gd name="connsiteY54" fmla="*/ 5984 h 10000"/>
                  <a:gd name="connsiteX55" fmla="*/ 4554 w 9980"/>
                  <a:gd name="connsiteY55" fmla="*/ 5950 h 10000"/>
                  <a:gd name="connsiteX56" fmla="*/ 5443 w 9980"/>
                  <a:gd name="connsiteY56" fmla="*/ 6057 h 10000"/>
                  <a:gd name="connsiteX57" fmla="*/ 5678 w 9980"/>
                  <a:gd name="connsiteY57" fmla="*/ 6131 h 10000"/>
                  <a:gd name="connsiteX58" fmla="*/ 6508 w 9980"/>
                  <a:gd name="connsiteY58" fmla="*/ 5950 h 10000"/>
                  <a:gd name="connsiteX59" fmla="*/ 6627 w 9980"/>
                  <a:gd name="connsiteY59" fmla="*/ 6057 h 10000"/>
                  <a:gd name="connsiteX60" fmla="*/ 6863 w 9980"/>
                  <a:gd name="connsiteY60" fmla="*/ 5916 h 10000"/>
                  <a:gd name="connsiteX61" fmla="*/ 6983 w 9980"/>
                  <a:gd name="connsiteY61" fmla="*/ 6097 h 10000"/>
                  <a:gd name="connsiteX62" fmla="*/ 7811 w 9980"/>
                  <a:gd name="connsiteY62" fmla="*/ 5878 h 10000"/>
                  <a:gd name="connsiteX63" fmla="*/ 7811 w 9980"/>
                  <a:gd name="connsiteY63" fmla="*/ 5661 h 10000"/>
                  <a:gd name="connsiteX64" fmla="*/ 7986 w 9980"/>
                  <a:gd name="connsiteY64" fmla="*/ 5628 h 10000"/>
                  <a:gd name="connsiteX65" fmla="*/ 8166 w 9980"/>
                  <a:gd name="connsiteY65" fmla="*/ 5700 h 10000"/>
                  <a:gd name="connsiteX66" fmla="*/ 8757 w 9980"/>
                  <a:gd name="connsiteY66" fmla="*/ 5557 h 10000"/>
                  <a:gd name="connsiteX67" fmla="*/ 8876 w 9980"/>
                  <a:gd name="connsiteY67" fmla="*/ 5591 h 10000"/>
                  <a:gd name="connsiteX68" fmla="*/ 9941 w 9980"/>
                  <a:gd name="connsiteY68" fmla="*/ 6597 h 10000"/>
                  <a:gd name="connsiteX69" fmla="*/ 9111 w 9980"/>
                  <a:gd name="connsiteY69" fmla="*/ 7562 h 10000"/>
                  <a:gd name="connsiteX70" fmla="*/ 9172 w 9980"/>
                  <a:gd name="connsiteY70" fmla="*/ 7778 h 10000"/>
                  <a:gd name="connsiteX71" fmla="*/ 8579 w 9980"/>
                  <a:gd name="connsiteY71" fmla="*/ 8174 h 10000"/>
                  <a:gd name="connsiteX72" fmla="*/ 8463 w 9980"/>
                  <a:gd name="connsiteY72" fmla="*/ 8389 h 10000"/>
                  <a:gd name="connsiteX73" fmla="*/ 8403 w 9980"/>
                  <a:gd name="connsiteY73" fmla="*/ 8565 h 10000"/>
                  <a:gd name="connsiteX74" fmla="*/ 8343 w 9980"/>
                  <a:gd name="connsiteY74" fmla="*/ 8637 h 10000"/>
                  <a:gd name="connsiteX75" fmla="*/ 8224 w 9980"/>
                  <a:gd name="connsiteY75" fmla="*/ 8783 h 10000"/>
                  <a:gd name="connsiteX76" fmla="*/ 7986 w 9980"/>
                  <a:gd name="connsiteY76" fmla="*/ 9141 h 10000"/>
                  <a:gd name="connsiteX77" fmla="*/ 7928 w 9980"/>
                  <a:gd name="connsiteY77" fmla="*/ 9211 h 10000"/>
                  <a:gd name="connsiteX78" fmla="*/ 7397 w 9980"/>
                  <a:gd name="connsiteY78" fmla="*/ 9963 h 10000"/>
                  <a:gd name="connsiteX79" fmla="*/ 6685 w 9980"/>
                  <a:gd name="connsiteY79" fmla="*/ 9754 h 10000"/>
                  <a:gd name="connsiteX80" fmla="*/ 6156 w 9980"/>
                  <a:gd name="connsiteY80" fmla="*/ 9858 h 10000"/>
                  <a:gd name="connsiteX81" fmla="*/ 6391 w 9980"/>
                  <a:gd name="connsiteY81" fmla="*/ 10000 h 10000"/>
                  <a:gd name="connsiteX0" fmla="*/ 9190 w 9190"/>
                  <a:gd name="connsiteY0" fmla="*/ 5341 h 10000"/>
                  <a:gd name="connsiteX1" fmla="*/ 8715 w 9190"/>
                  <a:gd name="connsiteY1" fmla="*/ 5341 h 10000"/>
                  <a:gd name="connsiteX2" fmla="*/ 8240 w 9190"/>
                  <a:gd name="connsiteY2" fmla="*/ 5483 h 10000"/>
                  <a:gd name="connsiteX3" fmla="*/ 7707 w 9190"/>
                  <a:gd name="connsiteY3" fmla="*/ 5449 h 10000"/>
                  <a:gd name="connsiteX4" fmla="*/ 7707 w 9190"/>
                  <a:gd name="connsiteY4" fmla="*/ 4766 h 10000"/>
                  <a:gd name="connsiteX5" fmla="*/ 8002 w 9190"/>
                  <a:gd name="connsiteY5" fmla="*/ 4733 h 10000"/>
                  <a:gd name="connsiteX6" fmla="*/ 7827 w 9190"/>
                  <a:gd name="connsiteY6" fmla="*/ 4552 h 10000"/>
                  <a:gd name="connsiteX7" fmla="*/ 7827 w 9190"/>
                  <a:gd name="connsiteY7" fmla="*/ 4266 h 10000"/>
                  <a:gd name="connsiteX8" fmla="*/ 7886 w 9190"/>
                  <a:gd name="connsiteY8" fmla="*/ 4089 h 10000"/>
                  <a:gd name="connsiteX9" fmla="*/ 7294 w 9190"/>
                  <a:gd name="connsiteY9" fmla="*/ 3800 h 10000"/>
                  <a:gd name="connsiteX10" fmla="*/ 6698 w 9190"/>
                  <a:gd name="connsiteY10" fmla="*/ 3478 h 10000"/>
                  <a:gd name="connsiteX11" fmla="*/ 6404 w 9190"/>
                  <a:gd name="connsiteY11" fmla="*/ 3261 h 10000"/>
                  <a:gd name="connsiteX12" fmla="*/ 5988 w 9190"/>
                  <a:gd name="connsiteY12" fmla="*/ 3191 h 10000"/>
                  <a:gd name="connsiteX13" fmla="*/ 5515 w 9190"/>
                  <a:gd name="connsiteY13" fmla="*/ 3227 h 10000"/>
                  <a:gd name="connsiteX14" fmla="*/ 5039 w 9190"/>
                  <a:gd name="connsiteY14" fmla="*/ 3117 h 10000"/>
                  <a:gd name="connsiteX15" fmla="*/ 4447 w 9190"/>
                  <a:gd name="connsiteY15" fmla="*/ 2257 h 10000"/>
                  <a:gd name="connsiteX16" fmla="*/ 4270 w 9190"/>
                  <a:gd name="connsiteY16" fmla="*/ 2042 h 10000"/>
                  <a:gd name="connsiteX17" fmla="*/ 4090 w 9190"/>
                  <a:gd name="connsiteY17" fmla="*/ 1540 h 10000"/>
                  <a:gd name="connsiteX18" fmla="*/ 3854 w 9190"/>
                  <a:gd name="connsiteY18" fmla="*/ 1076 h 10000"/>
                  <a:gd name="connsiteX19" fmla="*/ 3142 w 9190"/>
                  <a:gd name="connsiteY19" fmla="*/ 753 h 10000"/>
                  <a:gd name="connsiteX20" fmla="*/ 2725 w 9190"/>
                  <a:gd name="connsiteY20" fmla="*/ 69 h 10000"/>
                  <a:gd name="connsiteX21" fmla="*/ 2192 w 9190"/>
                  <a:gd name="connsiteY21" fmla="*/ 69 h 10000"/>
                  <a:gd name="connsiteX22" fmla="*/ 1956 w 9190"/>
                  <a:gd name="connsiteY22" fmla="*/ 217 h 10000"/>
                  <a:gd name="connsiteX23" fmla="*/ 1899 w 9190"/>
                  <a:gd name="connsiteY23" fmla="*/ 0 h 10000"/>
                  <a:gd name="connsiteX24" fmla="*/ 1126 w 9190"/>
                  <a:gd name="connsiteY24" fmla="*/ 142 h 10000"/>
                  <a:gd name="connsiteX25" fmla="*/ 1956 w 9190"/>
                  <a:gd name="connsiteY25" fmla="*/ 288 h 10000"/>
                  <a:gd name="connsiteX26" fmla="*/ 1899 w 9190"/>
                  <a:gd name="connsiteY26" fmla="*/ 610 h 10000"/>
                  <a:gd name="connsiteX27" fmla="*/ 2074 w 9190"/>
                  <a:gd name="connsiteY27" fmla="*/ 1040 h 10000"/>
                  <a:gd name="connsiteX28" fmla="*/ 2253 w 9190"/>
                  <a:gd name="connsiteY28" fmla="*/ 1290 h 10000"/>
                  <a:gd name="connsiteX29" fmla="*/ 1956 w 9190"/>
                  <a:gd name="connsiteY29" fmla="*/ 1757 h 10000"/>
                  <a:gd name="connsiteX30" fmla="*/ 1721 w 9190"/>
                  <a:gd name="connsiteY30" fmla="*/ 1757 h 10000"/>
                  <a:gd name="connsiteX31" fmla="*/ 1481 w 9190"/>
                  <a:gd name="connsiteY31" fmla="*/ 2079 h 10000"/>
                  <a:gd name="connsiteX32" fmla="*/ 1899 w 9190"/>
                  <a:gd name="connsiteY32" fmla="*/ 2222 h 10000"/>
                  <a:gd name="connsiteX33" fmla="*/ 1364 w 9190"/>
                  <a:gd name="connsiteY33" fmla="*/ 2187 h 10000"/>
                  <a:gd name="connsiteX34" fmla="*/ 1126 w 9190"/>
                  <a:gd name="connsiteY34" fmla="*/ 2615 h 10000"/>
                  <a:gd name="connsiteX35" fmla="*/ 1067 w 9190"/>
                  <a:gd name="connsiteY35" fmla="*/ 2688 h 10000"/>
                  <a:gd name="connsiteX36" fmla="*/ 830 w 9190"/>
                  <a:gd name="connsiteY36" fmla="*/ 3154 h 10000"/>
                  <a:gd name="connsiteX37" fmla="*/ 1187 w 9190"/>
                  <a:gd name="connsiteY37" fmla="*/ 3261 h 10000"/>
                  <a:gd name="connsiteX38" fmla="*/ 711 w 9190"/>
                  <a:gd name="connsiteY38" fmla="*/ 3620 h 10000"/>
                  <a:gd name="connsiteX39" fmla="*/ 118 w 9190"/>
                  <a:gd name="connsiteY39" fmla="*/ 4015 h 10000"/>
                  <a:gd name="connsiteX40" fmla="*/ 0 w 9190"/>
                  <a:gd name="connsiteY40" fmla="*/ 4230 h 10000"/>
                  <a:gd name="connsiteX41" fmla="*/ 298 w 9190"/>
                  <a:gd name="connsiteY41" fmla="*/ 4694 h 10000"/>
                  <a:gd name="connsiteX42" fmla="*/ 0 w 9190"/>
                  <a:gd name="connsiteY42" fmla="*/ 5128 h 10000"/>
                  <a:gd name="connsiteX43" fmla="*/ 60 w 9190"/>
                  <a:gd name="connsiteY43" fmla="*/ 5591 h 10000"/>
                  <a:gd name="connsiteX44" fmla="*/ 238 w 9190"/>
                  <a:gd name="connsiteY44" fmla="*/ 5737 h 10000"/>
                  <a:gd name="connsiteX45" fmla="*/ 592 w 9190"/>
                  <a:gd name="connsiteY45" fmla="*/ 5700 h 10000"/>
                  <a:gd name="connsiteX46" fmla="*/ 1305 w 9190"/>
                  <a:gd name="connsiteY46" fmla="*/ 5774 h 10000"/>
                  <a:gd name="connsiteX47" fmla="*/ 1899 w 9190"/>
                  <a:gd name="connsiteY47" fmla="*/ 5628 h 10000"/>
                  <a:gd name="connsiteX48" fmla="*/ 2551 w 9190"/>
                  <a:gd name="connsiteY48" fmla="*/ 5628 h 10000"/>
                  <a:gd name="connsiteX49" fmla="*/ 2964 w 9190"/>
                  <a:gd name="connsiteY49" fmla="*/ 5483 h 10000"/>
                  <a:gd name="connsiteX50" fmla="*/ 3082 w 9190"/>
                  <a:gd name="connsiteY50" fmla="*/ 5518 h 10000"/>
                  <a:gd name="connsiteX51" fmla="*/ 2906 w 9190"/>
                  <a:gd name="connsiteY51" fmla="*/ 5591 h 10000"/>
                  <a:gd name="connsiteX52" fmla="*/ 3320 w 9190"/>
                  <a:gd name="connsiteY52" fmla="*/ 5916 h 10000"/>
                  <a:gd name="connsiteX53" fmla="*/ 3617 w 9190"/>
                  <a:gd name="connsiteY53" fmla="*/ 5842 h 10000"/>
                  <a:gd name="connsiteX54" fmla="*/ 4032 w 9190"/>
                  <a:gd name="connsiteY54" fmla="*/ 5984 h 10000"/>
                  <a:gd name="connsiteX55" fmla="*/ 4563 w 9190"/>
                  <a:gd name="connsiteY55" fmla="*/ 5950 h 10000"/>
                  <a:gd name="connsiteX56" fmla="*/ 5454 w 9190"/>
                  <a:gd name="connsiteY56" fmla="*/ 6057 h 10000"/>
                  <a:gd name="connsiteX57" fmla="*/ 5689 w 9190"/>
                  <a:gd name="connsiteY57" fmla="*/ 6131 h 10000"/>
                  <a:gd name="connsiteX58" fmla="*/ 6521 w 9190"/>
                  <a:gd name="connsiteY58" fmla="*/ 5950 h 10000"/>
                  <a:gd name="connsiteX59" fmla="*/ 6640 w 9190"/>
                  <a:gd name="connsiteY59" fmla="*/ 6057 h 10000"/>
                  <a:gd name="connsiteX60" fmla="*/ 6877 w 9190"/>
                  <a:gd name="connsiteY60" fmla="*/ 5916 h 10000"/>
                  <a:gd name="connsiteX61" fmla="*/ 6997 w 9190"/>
                  <a:gd name="connsiteY61" fmla="*/ 6097 h 10000"/>
                  <a:gd name="connsiteX62" fmla="*/ 7827 w 9190"/>
                  <a:gd name="connsiteY62" fmla="*/ 5878 h 10000"/>
                  <a:gd name="connsiteX63" fmla="*/ 7827 w 9190"/>
                  <a:gd name="connsiteY63" fmla="*/ 5661 h 10000"/>
                  <a:gd name="connsiteX64" fmla="*/ 8002 w 9190"/>
                  <a:gd name="connsiteY64" fmla="*/ 5628 h 10000"/>
                  <a:gd name="connsiteX65" fmla="*/ 8182 w 9190"/>
                  <a:gd name="connsiteY65" fmla="*/ 5700 h 10000"/>
                  <a:gd name="connsiteX66" fmla="*/ 8775 w 9190"/>
                  <a:gd name="connsiteY66" fmla="*/ 5557 h 10000"/>
                  <a:gd name="connsiteX67" fmla="*/ 8894 w 9190"/>
                  <a:gd name="connsiteY67" fmla="*/ 5591 h 10000"/>
                  <a:gd name="connsiteX68" fmla="*/ 9129 w 9190"/>
                  <a:gd name="connsiteY68" fmla="*/ 7562 h 10000"/>
                  <a:gd name="connsiteX69" fmla="*/ 9190 w 9190"/>
                  <a:gd name="connsiteY69" fmla="*/ 7778 h 10000"/>
                  <a:gd name="connsiteX70" fmla="*/ 8596 w 9190"/>
                  <a:gd name="connsiteY70" fmla="*/ 8174 h 10000"/>
                  <a:gd name="connsiteX71" fmla="*/ 8480 w 9190"/>
                  <a:gd name="connsiteY71" fmla="*/ 8389 h 10000"/>
                  <a:gd name="connsiteX72" fmla="*/ 8420 w 9190"/>
                  <a:gd name="connsiteY72" fmla="*/ 8565 h 10000"/>
                  <a:gd name="connsiteX73" fmla="*/ 8360 w 9190"/>
                  <a:gd name="connsiteY73" fmla="*/ 8637 h 10000"/>
                  <a:gd name="connsiteX74" fmla="*/ 8240 w 9190"/>
                  <a:gd name="connsiteY74" fmla="*/ 8783 h 10000"/>
                  <a:gd name="connsiteX75" fmla="*/ 8002 w 9190"/>
                  <a:gd name="connsiteY75" fmla="*/ 9141 h 10000"/>
                  <a:gd name="connsiteX76" fmla="*/ 7944 w 9190"/>
                  <a:gd name="connsiteY76" fmla="*/ 9211 h 10000"/>
                  <a:gd name="connsiteX77" fmla="*/ 7412 w 9190"/>
                  <a:gd name="connsiteY77" fmla="*/ 9963 h 10000"/>
                  <a:gd name="connsiteX78" fmla="*/ 6698 w 9190"/>
                  <a:gd name="connsiteY78" fmla="*/ 9754 h 10000"/>
                  <a:gd name="connsiteX79" fmla="*/ 6168 w 9190"/>
                  <a:gd name="connsiteY79" fmla="*/ 9858 h 10000"/>
                  <a:gd name="connsiteX80" fmla="*/ 6404 w 9190"/>
                  <a:gd name="connsiteY80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227 w 10054"/>
                  <a:gd name="connsiteY70" fmla="*/ 8389 h 10000"/>
                  <a:gd name="connsiteX71" fmla="*/ 9162 w 10054"/>
                  <a:gd name="connsiteY71" fmla="*/ 8565 h 10000"/>
                  <a:gd name="connsiteX72" fmla="*/ 9097 w 10054"/>
                  <a:gd name="connsiteY72" fmla="*/ 8637 h 10000"/>
                  <a:gd name="connsiteX73" fmla="*/ 8966 w 10054"/>
                  <a:gd name="connsiteY73" fmla="*/ 8783 h 10000"/>
                  <a:gd name="connsiteX74" fmla="*/ 8707 w 10054"/>
                  <a:gd name="connsiteY74" fmla="*/ 9141 h 10000"/>
                  <a:gd name="connsiteX75" fmla="*/ 8644 w 10054"/>
                  <a:gd name="connsiteY75" fmla="*/ 9211 h 10000"/>
                  <a:gd name="connsiteX76" fmla="*/ 8065 w 10054"/>
                  <a:gd name="connsiteY76" fmla="*/ 9963 h 10000"/>
                  <a:gd name="connsiteX77" fmla="*/ 7288 w 10054"/>
                  <a:gd name="connsiteY77" fmla="*/ 9754 h 10000"/>
                  <a:gd name="connsiteX78" fmla="*/ 6712 w 10054"/>
                  <a:gd name="connsiteY78" fmla="*/ 9858 h 10000"/>
                  <a:gd name="connsiteX79" fmla="*/ 6968 w 10054"/>
                  <a:gd name="connsiteY79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966 w 10054"/>
                  <a:gd name="connsiteY72" fmla="*/ 8783 h 10000"/>
                  <a:gd name="connsiteX73" fmla="*/ 8707 w 10054"/>
                  <a:gd name="connsiteY73" fmla="*/ 9141 h 10000"/>
                  <a:gd name="connsiteX74" fmla="*/ 8644 w 10054"/>
                  <a:gd name="connsiteY74" fmla="*/ 9211 h 10000"/>
                  <a:gd name="connsiteX75" fmla="*/ 8065 w 10054"/>
                  <a:gd name="connsiteY75" fmla="*/ 9963 h 10000"/>
                  <a:gd name="connsiteX76" fmla="*/ 7288 w 10054"/>
                  <a:gd name="connsiteY76" fmla="*/ 9754 h 10000"/>
                  <a:gd name="connsiteX77" fmla="*/ 6712 w 10054"/>
                  <a:gd name="connsiteY77" fmla="*/ 9858 h 10000"/>
                  <a:gd name="connsiteX78" fmla="*/ 6968 w 10054"/>
                  <a:gd name="connsiteY78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644 w 10054"/>
                  <a:gd name="connsiteY73" fmla="*/ 9211 h 10000"/>
                  <a:gd name="connsiteX74" fmla="*/ 8065 w 10054"/>
                  <a:gd name="connsiteY74" fmla="*/ 9963 h 10000"/>
                  <a:gd name="connsiteX75" fmla="*/ 7288 w 10054"/>
                  <a:gd name="connsiteY75" fmla="*/ 9754 h 10000"/>
                  <a:gd name="connsiteX76" fmla="*/ 6712 w 10054"/>
                  <a:gd name="connsiteY76" fmla="*/ 9858 h 10000"/>
                  <a:gd name="connsiteX77" fmla="*/ 6968 w 10054"/>
                  <a:gd name="connsiteY77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065 w 10054"/>
                  <a:gd name="connsiteY73" fmla="*/ 9963 h 10000"/>
                  <a:gd name="connsiteX74" fmla="*/ 7288 w 10054"/>
                  <a:gd name="connsiteY74" fmla="*/ 9754 h 10000"/>
                  <a:gd name="connsiteX75" fmla="*/ 6712 w 10054"/>
                  <a:gd name="connsiteY75" fmla="*/ 9858 h 10000"/>
                  <a:gd name="connsiteX76" fmla="*/ 6968 w 10054"/>
                  <a:gd name="connsiteY76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7288 w 10054"/>
                  <a:gd name="connsiteY73" fmla="*/ 9754 h 10000"/>
                  <a:gd name="connsiteX74" fmla="*/ 6712 w 10054"/>
                  <a:gd name="connsiteY74" fmla="*/ 9858 h 10000"/>
                  <a:gd name="connsiteX75" fmla="*/ 6968 w 10054"/>
                  <a:gd name="connsiteY75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6712 w 10054"/>
                  <a:gd name="connsiteY73" fmla="*/ 9858 h 10000"/>
                  <a:gd name="connsiteX74" fmla="*/ 6968 w 10054"/>
                  <a:gd name="connsiteY74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6712 w 10054"/>
                  <a:gd name="connsiteY72" fmla="*/ 9858 h 10000"/>
                  <a:gd name="connsiteX73" fmla="*/ 6968 w 10054"/>
                  <a:gd name="connsiteY73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6712 w 10054"/>
                  <a:gd name="connsiteY71" fmla="*/ 9858 h 10000"/>
                  <a:gd name="connsiteX72" fmla="*/ 6968 w 10054"/>
                  <a:gd name="connsiteY72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162 w 10054"/>
                  <a:gd name="connsiteY69" fmla="*/ 8565 h 10000"/>
                  <a:gd name="connsiteX70" fmla="*/ 6712 w 10054"/>
                  <a:gd name="connsiteY70" fmla="*/ 9858 h 10000"/>
                  <a:gd name="connsiteX71" fmla="*/ 6968 w 10054"/>
                  <a:gd name="connsiteY71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9162 w 10000"/>
                  <a:gd name="connsiteY68" fmla="*/ 8565 h 10000"/>
                  <a:gd name="connsiteX69" fmla="*/ 6712 w 10000"/>
                  <a:gd name="connsiteY69" fmla="*/ 9858 h 10000"/>
                  <a:gd name="connsiteX70" fmla="*/ 6968 w 10000"/>
                  <a:gd name="connsiteY70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712 w 10000"/>
                  <a:gd name="connsiteY68" fmla="*/ 9858 h 10000"/>
                  <a:gd name="connsiteX69" fmla="*/ 6968 w 10000"/>
                  <a:gd name="connsiteY69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968 w 10000"/>
                  <a:gd name="connsiteY68" fmla="*/ 10000 h 10000"/>
                  <a:gd name="connsiteX0" fmla="*/ 10000 w 10000"/>
                  <a:gd name="connsiteY0" fmla="*/ 5341 h 6131"/>
                  <a:gd name="connsiteX1" fmla="*/ 9483 w 10000"/>
                  <a:gd name="connsiteY1" fmla="*/ 5341 h 6131"/>
                  <a:gd name="connsiteX2" fmla="*/ 8966 w 10000"/>
                  <a:gd name="connsiteY2" fmla="*/ 5483 h 6131"/>
                  <a:gd name="connsiteX3" fmla="*/ 8386 w 10000"/>
                  <a:gd name="connsiteY3" fmla="*/ 5449 h 6131"/>
                  <a:gd name="connsiteX4" fmla="*/ 8386 w 10000"/>
                  <a:gd name="connsiteY4" fmla="*/ 4766 h 6131"/>
                  <a:gd name="connsiteX5" fmla="*/ 8707 w 10000"/>
                  <a:gd name="connsiteY5" fmla="*/ 4733 h 6131"/>
                  <a:gd name="connsiteX6" fmla="*/ 8517 w 10000"/>
                  <a:gd name="connsiteY6" fmla="*/ 4552 h 6131"/>
                  <a:gd name="connsiteX7" fmla="*/ 8517 w 10000"/>
                  <a:gd name="connsiteY7" fmla="*/ 4266 h 6131"/>
                  <a:gd name="connsiteX8" fmla="*/ 8581 w 10000"/>
                  <a:gd name="connsiteY8" fmla="*/ 4089 h 6131"/>
                  <a:gd name="connsiteX9" fmla="*/ 7937 w 10000"/>
                  <a:gd name="connsiteY9" fmla="*/ 3800 h 6131"/>
                  <a:gd name="connsiteX10" fmla="*/ 7288 w 10000"/>
                  <a:gd name="connsiteY10" fmla="*/ 3478 h 6131"/>
                  <a:gd name="connsiteX11" fmla="*/ 6968 w 10000"/>
                  <a:gd name="connsiteY11" fmla="*/ 3261 h 6131"/>
                  <a:gd name="connsiteX12" fmla="*/ 6516 w 10000"/>
                  <a:gd name="connsiteY12" fmla="*/ 3191 h 6131"/>
                  <a:gd name="connsiteX13" fmla="*/ 6001 w 10000"/>
                  <a:gd name="connsiteY13" fmla="*/ 3227 h 6131"/>
                  <a:gd name="connsiteX14" fmla="*/ 5483 w 10000"/>
                  <a:gd name="connsiteY14" fmla="*/ 3117 h 6131"/>
                  <a:gd name="connsiteX15" fmla="*/ 4839 w 10000"/>
                  <a:gd name="connsiteY15" fmla="*/ 2257 h 6131"/>
                  <a:gd name="connsiteX16" fmla="*/ 4646 w 10000"/>
                  <a:gd name="connsiteY16" fmla="*/ 2042 h 6131"/>
                  <a:gd name="connsiteX17" fmla="*/ 4450 w 10000"/>
                  <a:gd name="connsiteY17" fmla="*/ 1540 h 6131"/>
                  <a:gd name="connsiteX18" fmla="*/ 4194 w 10000"/>
                  <a:gd name="connsiteY18" fmla="*/ 1076 h 6131"/>
                  <a:gd name="connsiteX19" fmla="*/ 3419 w 10000"/>
                  <a:gd name="connsiteY19" fmla="*/ 753 h 6131"/>
                  <a:gd name="connsiteX20" fmla="*/ 2965 w 10000"/>
                  <a:gd name="connsiteY20" fmla="*/ 69 h 6131"/>
                  <a:gd name="connsiteX21" fmla="*/ 2385 w 10000"/>
                  <a:gd name="connsiteY21" fmla="*/ 69 h 6131"/>
                  <a:gd name="connsiteX22" fmla="*/ 2128 w 10000"/>
                  <a:gd name="connsiteY22" fmla="*/ 217 h 6131"/>
                  <a:gd name="connsiteX23" fmla="*/ 2066 w 10000"/>
                  <a:gd name="connsiteY23" fmla="*/ 0 h 6131"/>
                  <a:gd name="connsiteX24" fmla="*/ 1225 w 10000"/>
                  <a:gd name="connsiteY24" fmla="*/ 142 h 6131"/>
                  <a:gd name="connsiteX25" fmla="*/ 2128 w 10000"/>
                  <a:gd name="connsiteY25" fmla="*/ 288 h 6131"/>
                  <a:gd name="connsiteX26" fmla="*/ 2066 w 10000"/>
                  <a:gd name="connsiteY26" fmla="*/ 610 h 6131"/>
                  <a:gd name="connsiteX27" fmla="*/ 2257 w 10000"/>
                  <a:gd name="connsiteY27" fmla="*/ 1040 h 6131"/>
                  <a:gd name="connsiteX28" fmla="*/ 2452 w 10000"/>
                  <a:gd name="connsiteY28" fmla="*/ 1290 h 6131"/>
                  <a:gd name="connsiteX29" fmla="*/ 2128 w 10000"/>
                  <a:gd name="connsiteY29" fmla="*/ 1757 h 6131"/>
                  <a:gd name="connsiteX30" fmla="*/ 1873 w 10000"/>
                  <a:gd name="connsiteY30" fmla="*/ 1757 h 6131"/>
                  <a:gd name="connsiteX31" fmla="*/ 1612 w 10000"/>
                  <a:gd name="connsiteY31" fmla="*/ 2079 h 6131"/>
                  <a:gd name="connsiteX32" fmla="*/ 2066 w 10000"/>
                  <a:gd name="connsiteY32" fmla="*/ 2222 h 6131"/>
                  <a:gd name="connsiteX33" fmla="*/ 1484 w 10000"/>
                  <a:gd name="connsiteY33" fmla="*/ 2187 h 6131"/>
                  <a:gd name="connsiteX34" fmla="*/ 1225 w 10000"/>
                  <a:gd name="connsiteY34" fmla="*/ 2615 h 6131"/>
                  <a:gd name="connsiteX35" fmla="*/ 1161 w 10000"/>
                  <a:gd name="connsiteY35" fmla="*/ 2688 h 6131"/>
                  <a:gd name="connsiteX36" fmla="*/ 903 w 10000"/>
                  <a:gd name="connsiteY36" fmla="*/ 3154 h 6131"/>
                  <a:gd name="connsiteX37" fmla="*/ 1292 w 10000"/>
                  <a:gd name="connsiteY37" fmla="*/ 3261 h 6131"/>
                  <a:gd name="connsiteX38" fmla="*/ 774 w 10000"/>
                  <a:gd name="connsiteY38" fmla="*/ 3620 h 6131"/>
                  <a:gd name="connsiteX39" fmla="*/ 128 w 10000"/>
                  <a:gd name="connsiteY39" fmla="*/ 4015 h 6131"/>
                  <a:gd name="connsiteX40" fmla="*/ 0 w 10000"/>
                  <a:gd name="connsiteY40" fmla="*/ 4230 h 6131"/>
                  <a:gd name="connsiteX41" fmla="*/ 324 w 10000"/>
                  <a:gd name="connsiteY41" fmla="*/ 4694 h 6131"/>
                  <a:gd name="connsiteX42" fmla="*/ 0 w 10000"/>
                  <a:gd name="connsiteY42" fmla="*/ 5128 h 6131"/>
                  <a:gd name="connsiteX43" fmla="*/ 65 w 10000"/>
                  <a:gd name="connsiteY43" fmla="*/ 5591 h 6131"/>
                  <a:gd name="connsiteX44" fmla="*/ 259 w 10000"/>
                  <a:gd name="connsiteY44" fmla="*/ 5737 h 6131"/>
                  <a:gd name="connsiteX45" fmla="*/ 644 w 10000"/>
                  <a:gd name="connsiteY45" fmla="*/ 5700 h 6131"/>
                  <a:gd name="connsiteX46" fmla="*/ 1420 w 10000"/>
                  <a:gd name="connsiteY46" fmla="*/ 5774 h 6131"/>
                  <a:gd name="connsiteX47" fmla="*/ 2066 w 10000"/>
                  <a:gd name="connsiteY47" fmla="*/ 5628 h 6131"/>
                  <a:gd name="connsiteX48" fmla="*/ 2776 w 10000"/>
                  <a:gd name="connsiteY48" fmla="*/ 5628 h 6131"/>
                  <a:gd name="connsiteX49" fmla="*/ 3225 w 10000"/>
                  <a:gd name="connsiteY49" fmla="*/ 5483 h 6131"/>
                  <a:gd name="connsiteX50" fmla="*/ 3354 w 10000"/>
                  <a:gd name="connsiteY50" fmla="*/ 5518 h 6131"/>
                  <a:gd name="connsiteX51" fmla="*/ 3162 w 10000"/>
                  <a:gd name="connsiteY51" fmla="*/ 5591 h 6131"/>
                  <a:gd name="connsiteX52" fmla="*/ 3613 w 10000"/>
                  <a:gd name="connsiteY52" fmla="*/ 5916 h 6131"/>
                  <a:gd name="connsiteX53" fmla="*/ 3936 w 10000"/>
                  <a:gd name="connsiteY53" fmla="*/ 5842 h 6131"/>
                  <a:gd name="connsiteX54" fmla="*/ 4387 w 10000"/>
                  <a:gd name="connsiteY54" fmla="*/ 5984 h 6131"/>
                  <a:gd name="connsiteX55" fmla="*/ 4965 w 10000"/>
                  <a:gd name="connsiteY55" fmla="*/ 5950 h 6131"/>
                  <a:gd name="connsiteX56" fmla="*/ 5935 w 10000"/>
                  <a:gd name="connsiteY56" fmla="*/ 6057 h 6131"/>
                  <a:gd name="connsiteX57" fmla="*/ 6190 w 10000"/>
                  <a:gd name="connsiteY57" fmla="*/ 6131 h 6131"/>
                  <a:gd name="connsiteX58" fmla="*/ 7096 w 10000"/>
                  <a:gd name="connsiteY58" fmla="*/ 5950 h 6131"/>
                  <a:gd name="connsiteX59" fmla="*/ 7225 w 10000"/>
                  <a:gd name="connsiteY59" fmla="*/ 6057 h 6131"/>
                  <a:gd name="connsiteX60" fmla="*/ 7483 w 10000"/>
                  <a:gd name="connsiteY60" fmla="*/ 5916 h 6131"/>
                  <a:gd name="connsiteX61" fmla="*/ 7614 w 10000"/>
                  <a:gd name="connsiteY61" fmla="*/ 6097 h 6131"/>
                  <a:gd name="connsiteX62" fmla="*/ 8517 w 10000"/>
                  <a:gd name="connsiteY62" fmla="*/ 5878 h 6131"/>
                  <a:gd name="connsiteX63" fmla="*/ 8517 w 10000"/>
                  <a:gd name="connsiteY63" fmla="*/ 5661 h 6131"/>
                  <a:gd name="connsiteX64" fmla="*/ 8707 w 10000"/>
                  <a:gd name="connsiteY64" fmla="*/ 5628 h 6131"/>
                  <a:gd name="connsiteX65" fmla="*/ 8903 w 10000"/>
                  <a:gd name="connsiteY65" fmla="*/ 5700 h 6131"/>
                  <a:gd name="connsiteX66" fmla="*/ 9548 w 10000"/>
                  <a:gd name="connsiteY66" fmla="*/ 5557 h 6131"/>
                  <a:gd name="connsiteX67" fmla="*/ 9678 w 10000"/>
                  <a:gd name="connsiteY67" fmla="*/ 5591 h 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000" h="6131">
                    <a:moveTo>
                      <a:pt x="10000" y="5341"/>
                    </a:moveTo>
                    <a:lnTo>
                      <a:pt x="9483" y="5341"/>
                    </a:lnTo>
                    <a:lnTo>
                      <a:pt x="8966" y="5483"/>
                    </a:lnTo>
                    <a:lnTo>
                      <a:pt x="8386" y="5449"/>
                    </a:lnTo>
                    <a:lnTo>
                      <a:pt x="8386" y="4766"/>
                    </a:lnTo>
                    <a:lnTo>
                      <a:pt x="8707" y="4733"/>
                    </a:lnTo>
                    <a:cubicBezTo>
                      <a:pt x="8643" y="4672"/>
                      <a:pt x="8581" y="4610"/>
                      <a:pt x="8517" y="4552"/>
                    </a:cubicBezTo>
                    <a:lnTo>
                      <a:pt x="8517" y="4266"/>
                    </a:lnTo>
                    <a:cubicBezTo>
                      <a:pt x="8538" y="4208"/>
                      <a:pt x="8560" y="4143"/>
                      <a:pt x="8581" y="4089"/>
                    </a:cubicBezTo>
                    <a:lnTo>
                      <a:pt x="7937" y="3800"/>
                    </a:lnTo>
                    <a:lnTo>
                      <a:pt x="7288" y="3478"/>
                    </a:lnTo>
                    <a:lnTo>
                      <a:pt x="6968" y="3261"/>
                    </a:lnTo>
                    <a:lnTo>
                      <a:pt x="6516" y="3191"/>
                    </a:lnTo>
                    <a:lnTo>
                      <a:pt x="6001" y="3227"/>
                    </a:lnTo>
                    <a:lnTo>
                      <a:pt x="5483" y="3117"/>
                    </a:lnTo>
                    <a:lnTo>
                      <a:pt x="4839" y="2257"/>
                    </a:lnTo>
                    <a:cubicBezTo>
                      <a:pt x="4774" y="2187"/>
                      <a:pt x="4711" y="2115"/>
                      <a:pt x="4646" y="2042"/>
                    </a:cubicBezTo>
                    <a:cubicBezTo>
                      <a:pt x="4578" y="1875"/>
                      <a:pt x="4516" y="1708"/>
                      <a:pt x="4450" y="1540"/>
                    </a:cubicBezTo>
                    <a:cubicBezTo>
                      <a:pt x="4366" y="1386"/>
                      <a:pt x="4282" y="1230"/>
                      <a:pt x="4194" y="1076"/>
                    </a:cubicBezTo>
                    <a:lnTo>
                      <a:pt x="3419" y="753"/>
                    </a:lnTo>
                    <a:lnTo>
                      <a:pt x="2965" y="69"/>
                    </a:lnTo>
                    <a:lnTo>
                      <a:pt x="2385" y="69"/>
                    </a:lnTo>
                    <a:lnTo>
                      <a:pt x="2128" y="217"/>
                    </a:lnTo>
                    <a:cubicBezTo>
                      <a:pt x="2108" y="143"/>
                      <a:pt x="2086" y="69"/>
                      <a:pt x="2066" y="0"/>
                    </a:cubicBezTo>
                    <a:lnTo>
                      <a:pt x="1225" y="142"/>
                    </a:lnTo>
                    <a:lnTo>
                      <a:pt x="2128" y="288"/>
                    </a:lnTo>
                    <a:cubicBezTo>
                      <a:pt x="2108" y="395"/>
                      <a:pt x="2086" y="501"/>
                      <a:pt x="2066" y="610"/>
                    </a:cubicBezTo>
                    <a:cubicBezTo>
                      <a:pt x="2128" y="753"/>
                      <a:pt x="2195" y="894"/>
                      <a:pt x="2257" y="1040"/>
                    </a:cubicBezTo>
                    <a:cubicBezTo>
                      <a:pt x="2321" y="1124"/>
                      <a:pt x="2387" y="1207"/>
                      <a:pt x="2452" y="1290"/>
                    </a:cubicBezTo>
                    <a:lnTo>
                      <a:pt x="2128" y="1757"/>
                    </a:lnTo>
                    <a:lnTo>
                      <a:pt x="1873" y="1757"/>
                    </a:lnTo>
                    <a:cubicBezTo>
                      <a:pt x="1783" y="1862"/>
                      <a:pt x="1699" y="1974"/>
                      <a:pt x="1612" y="2079"/>
                    </a:cubicBezTo>
                    <a:lnTo>
                      <a:pt x="2066" y="2222"/>
                    </a:lnTo>
                    <a:lnTo>
                      <a:pt x="1484" y="2187"/>
                    </a:lnTo>
                    <a:cubicBezTo>
                      <a:pt x="1398" y="2330"/>
                      <a:pt x="1311" y="2472"/>
                      <a:pt x="1225" y="2615"/>
                    </a:cubicBezTo>
                    <a:cubicBezTo>
                      <a:pt x="1202" y="2639"/>
                      <a:pt x="1183" y="2665"/>
                      <a:pt x="1161" y="2688"/>
                    </a:cubicBezTo>
                    <a:cubicBezTo>
                      <a:pt x="1074" y="2840"/>
                      <a:pt x="988" y="3001"/>
                      <a:pt x="903" y="3154"/>
                    </a:cubicBezTo>
                    <a:lnTo>
                      <a:pt x="1292" y="3261"/>
                    </a:lnTo>
                    <a:lnTo>
                      <a:pt x="774" y="3620"/>
                    </a:lnTo>
                    <a:lnTo>
                      <a:pt x="128" y="4015"/>
                    </a:lnTo>
                    <a:cubicBezTo>
                      <a:pt x="85" y="4086"/>
                      <a:pt x="44" y="4158"/>
                      <a:pt x="0" y="4230"/>
                    </a:cubicBezTo>
                    <a:lnTo>
                      <a:pt x="324" y="4694"/>
                    </a:lnTo>
                    <a:lnTo>
                      <a:pt x="0" y="5128"/>
                    </a:lnTo>
                    <a:cubicBezTo>
                      <a:pt x="22" y="5284"/>
                      <a:pt x="44" y="5436"/>
                      <a:pt x="65" y="5591"/>
                    </a:cubicBezTo>
                    <a:cubicBezTo>
                      <a:pt x="129" y="5640"/>
                      <a:pt x="195" y="5687"/>
                      <a:pt x="259" y="5737"/>
                    </a:cubicBezTo>
                    <a:lnTo>
                      <a:pt x="644" y="5700"/>
                    </a:lnTo>
                    <a:lnTo>
                      <a:pt x="1420" y="5774"/>
                    </a:lnTo>
                    <a:lnTo>
                      <a:pt x="2066" y="5628"/>
                    </a:lnTo>
                    <a:lnTo>
                      <a:pt x="2776" y="5628"/>
                    </a:lnTo>
                    <a:lnTo>
                      <a:pt x="3225" y="5483"/>
                    </a:lnTo>
                    <a:cubicBezTo>
                      <a:pt x="3268" y="5496"/>
                      <a:pt x="3311" y="5508"/>
                      <a:pt x="3354" y="5518"/>
                    </a:cubicBezTo>
                    <a:cubicBezTo>
                      <a:pt x="3291" y="5546"/>
                      <a:pt x="3225" y="5567"/>
                      <a:pt x="3162" y="5591"/>
                    </a:cubicBezTo>
                    <a:lnTo>
                      <a:pt x="3613" y="5916"/>
                    </a:lnTo>
                    <a:lnTo>
                      <a:pt x="3936" y="5842"/>
                    </a:lnTo>
                    <a:lnTo>
                      <a:pt x="4387" y="5984"/>
                    </a:lnTo>
                    <a:lnTo>
                      <a:pt x="4965" y="5950"/>
                    </a:lnTo>
                    <a:lnTo>
                      <a:pt x="5935" y="6057"/>
                    </a:lnTo>
                    <a:lnTo>
                      <a:pt x="6190" y="6131"/>
                    </a:lnTo>
                    <a:lnTo>
                      <a:pt x="7096" y="5950"/>
                    </a:lnTo>
                    <a:lnTo>
                      <a:pt x="7225" y="6057"/>
                    </a:lnTo>
                    <a:lnTo>
                      <a:pt x="7483" y="5916"/>
                    </a:lnTo>
                    <a:cubicBezTo>
                      <a:pt x="7527" y="5973"/>
                      <a:pt x="7571" y="6034"/>
                      <a:pt x="7614" y="6097"/>
                    </a:cubicBezTo>
                    <a:lnTo>
                      <a:pt x="8517" y="5878"/>
                    </a:lnTo>
                    <a:lnTo>
                      <a:pt x="8517" y="5661"/>
                    </a:lnTo>
                    <a:lnTo>
                      <a:pt x="8707" y="5628"/>
                    </a:lnTo>
                    <a:cubicBezTo>
                      <a:pt x="8774" y="5650"/>
                      <a:pt x="8838" y="5678"/>
                      <a:pt x="8903" y="5700"/>
                    </a:cubicBezTo>
                    <a:lnTo>
                      <a:pt x="9548" y="5557"/>
                    </a:lnTo>
                    <a:cubicBezTo>
                      <a:pt x="9592" y="5568"/>
                      <a:pt x="9634" y="5580"/>
                      <a:pt x="9678" y="5591"/>
                    </a:cubicBez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9" name="Freeform 46"/>
              <p:cNvSpPr>
                <a:spLocks/>
              </p:cNvSpPr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2579 w 10000"/>
                  <a:gd name="connsiteY123" fmla="*/ 343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8734 w 10000"/>
                  <a:gd name="connsiteY45" fmla="*/ 5498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8734 w 10000"/>
                  <a:gd name="connsiteY44" fmla="*/ 5498 h 10000"/>
                  <a:gd name="connsiteX45" fmla="*/ 8734 w 10000"/>
                  <a:gd name="connsiteY45" fmla="*/ 5498 h 10000"/>
                  <a:gd name="connsiteX46" fmla="*/ 8607 w 10000"/>
                  <a:gd name="connsiteY46" fmla="*/ 5271 h 10000"/>
                  <a:gd name="connsiteX47" fmla="*/ 8417 w 10000"/>
                  <a:gd name="connsiteY47" fmla="*/ 5422 h 10000"/>
                  <a:gd name="connsiteX48" fmla="*/ 8291 w 10000"/>
                  <a:gd name="connsiteY48" fmla="*/ 5195 h 10000"/>
                  <a:gd name="connsiteX49" fmla="*/ 8164 w 10000"/>
                  <a:gd name="connsiteY49" fmla="*/ 4968 h 10000"/>
                  <a:gd name="connsiteX50" fmla="*/ 8671 w 10000"/>
                  <a:gd name="connsiteY50" fmla="*/ 4893 h 10000"/>
                  <a:gd name="connsiteX51" fmla="*/ 8227 w 10000"/>
                  <a:gd name="connsiteY51" fmla="*/ 4591 h 10000"/>
                  <a:gd name="connsiteX52" fmla="*/ 7657 w 10000"/>
                  <a:gd name="connsiteY52" fmla="*/ 5044 h 10000"/>
                  <a:gd name="connsiteX53" fmla="*/ 7087 w 10000"/>
                  <a:gd name="connsiteY53" fmla="*/ 5497 h 10000"/>
                  <a:gd name="connsiteX54" fmla="*/ 8037 w 10000"/>
                  <a:gd name="connsiteY54" fmla="*/ 4742 h 10000"/>
                  <a:gd name="connsiteX55" fmla="*/ 7531 w 10000"/>
                  <a:gd name="connsiteY55" fmla="*/ 4817 h 10000"/>
                  <a:gd name="connsiteX56" fmla="*/ 8069 w 10000"/>
                  <a:gd name="connsiteY56" fmla="*/ 4826 h 10000"/>
                  <a:gd name="connsiteX57" fmla="*/ 6950 w 10000"/>
                  <a:gd name="connsiteY57" fmla="*/ 3306 h 10000"/>
                  <a:gd name="connsiteX58" fmla="*/ 6962 w 10000"/>
                  <a:gd name="connsiteY58" fmla="*/ 3305 h 10000"/>
                  <a:gd name="connsiteX59" fmla="*/ 6645 w 10000"/>
                  <a:gd name="connsiteY59" fmla="*/ 3230 h 10000"/>
                  <a:gd name="connsiteX60" fmla="*/ 6519 w 10000"/>
                  <a:gd name="connsiteY60" fmla="*/ 3003 h 10000"/>
                  <a:gd name="connsiteX61" fmla="*/ 5949 w 10000"/>
                  <a:gd name="connsiteY61" fmla="*/ 2473 h 10000"/>
                  <a:gd name="connsiteX62" fmla="*/ 5015 w 10000"/>
                  <a:gd name="connsiteY62" fmla="*/ 3228 h 10000"/>
                  <a:gd name="connsiteX63" fmla="*/ 4898 w 10000"/>
                  <a:gd name="connsiteY63" fmla="*/ 3175 h 10000"/>
                  <a:gd name="connsiteX64" fmla="*/ 4754 w 10000"/>
                  <a:gd name="connsiteY64" fmla="*/ 3122 h 10000"/>
                  <a:gd name="connsiteX65" fmla="*/ 4637 w 10000"/>
                  <a:gd name="connsiteY65" fmla="*/ 3334 h 10000"/>
                  <a:gd name="connsiteX66" fmla="*/ 4464 w 10000"/>
                  <a:gd name="connsiteY66" fmla="*/ 3493 h 10000"/>
                  <a:gd name="connsiteX67" fmla="*/ 4435 w 10000"/>
                  <a:gd name="connsiteY67" fmla="*/ 3651 h 10000"/>
                  <a:gd name="connsiteX68" fmla="*/ 4579 w 10000"/>
                  <a:gd name="connsiteY68" fmla="*/ 3862 h 10000"/>
                  <a:gd name="connsiteX69" fmla="*/ 4637 w 10000"/>
                  <a:gd name="connsiteY69" fmla="*/ 4021 h 10000"/>
                  <a:gd name="connsiteX70" fmla="*/ 4783 w 10000"/>
                  <a:gd name="connsiteY70" fmla="*/ 4021 h 10000"/>
                  <a:gd name="connsiteX71" fmla="*/ 4841 w 10000"/>
                  <a:gd name="connsiteY71" fmla="*/ 4021 h 10000"/>
                  <a:gd name="connsiteX72" fmla="*/ 4927 w 10000"/>
                  <a:gd name="connsiteY72" fmla="*/ 4233 h 10000"/>
                  <a:gd name="connsiteX73" fmla="*/ 5073 w 10000"/>
                  <a:gd name="connsiteY73" fmla="*/ 4603 h 10000"/>
                  <a:gd name="connsiteX74" fmla="*/ 4898 w 10000"/>
                  <a:gd name="connsiteY74" fmla="*/ 4391 h 10000"/>
                  <a:gd name="connsiteX75" fmla="*/ 4812 w 10000"/>
                  <a:gd name="connsiteY75" fmla="*/ 4127 h 10000"/>
                  <a:gd name="connsiteX76" fmla="*/ 4725 w 10000"/>
                  <a:gd name="connsiteY76" fmla="*/ 4339 h 10000"/>
                  <a:gd name="connsiteX77" fmla="*/ 4608 w 10000"/>
                  <a:gd name="connsiteY77" fmla="*/ 4657 h 10000"/>
                  <a:gd name="connsiteX78" fmla="*/ 4608 w 10000"/>
                  <a:gd name="connsiteY78" fmla="*/ 4445 h 10000"/>
                  <a:gd name="connsiteX79" fmla="*/ 4435 w 10000"/>
                  <a:gd name="connsiteY79" fmla="*/ 4339 h 10000"/>
                  <a:gd name="connsiteX80" fmla="*/ 4406 w 10000"/>
                  <a:gd name="connsiteY80" fmla="*/ 3968 h 10000"/>
                  <a:gd name="connsiteX81" fmla="*/ 4261 w 10000"/>
                  <a:gd name="connsiteY81" fmla="*/ 4021 h 10000"/>
                  <a:gd name="connsiteX82" fmla="*/ 4319 w 10000"/>
                  <a:gd name="connsiteY82" fmla="*/ 3598 h 10000"/>
                  <a:gd name="connsiteX83" fmla="*/ 4232 w 10000"/>
                  <a:gd name="connsiteY83" fmla="*/ 3598 h 10000"/>
                  <a:gd name="connsiteX84" fmla="*/ 4319 w 10000"/>
                  <a:gd name="connsiteY84" fmla="*/ 3069 h 10000"/>
                  <a:gd name="connsiteX85" fmla="*/ 4464 w 10000"/>
                  <a:gd name="connsiteY85" fmla="*/ 3069 h 10000"/>
                  <a:gd name="connsiteX86" fmla="*/ 4522 w 10000"/>
                  <a:gd name="connsiteY86" fmla="*/ 3386 h 10000"/>
                  <a:gd name="connsiteX87" fmla="*/ 4551 w 10000"/>
                  <a:gd name="connsiteY87" fmla="*/ 3175 h 10000"/>
                  <a:gd name="connsiteX88" fmla="*/ 4493 w 10000"/>
                  <a:gd name="connsiteY88" fmla="*/ 3016 h 10000"/>
                  <a:gd name="connsiteX89" fmla="*/ 4348 w 10000"/>
                  <a:gd name="connsiteY89" fmla="*/ 2910 h 10000"/>
                  <a:gd name="connsiteX90" fmla="*/ 4377 w 10000"/>
                  <a:gd name="connsiteY90" fmla="*/ 2487 h 10000"/>
                  <a:gd name="connsiteX91" fmla="*/ 4319 w 10000"/>
                  <a:gd name="connsiteY91" fmla="*/ 2275 h 10000"/>
                  <a:gd name="connsiteX92" fmla="*/ 4289 w 10000"/>
                  <a:gd name="connsiteY92" fmla="*/ 1641 h 10000"/>
                  <a:gd name="connsiteX93" fmla="*/ 4348 w 10000"/>
                  <a:gd name="connsiteY93" fmla="*/ 1641 h 10000"/>
                  <a:gd name="connsiteX94" fmla="*/ 4261 w 10000"/>
                  <a:gd name="connsiteY94" fmla="*/ 1534 h 10000"/>
                  <a:gd name="connsiteX95" fmla="*/ 4000 w 10000"/>
                  <a:gd name="connsiteY95" fmla="*/ 1746 h 10000"/>
                  <a:gd name="connsiteX96" fmla="*/ 3942 w 10000"/>
                  <a:gd name="connsiteY96" fmla="*/ 1323 h 10000"/>
                  <a:gd name="connsiteX97" fmla="*/ 4145 w 10000"/>
                  <a:gd name="connsiteY97" fmla="*/ 582 h 10000"/>
                  <a:gd name="connsiteX98" fmla="*/ 3972 w 10000"/>
                  <a:gd name="connsiteY98" fmla="*/ 318 h 10000"/>
                  <a:gd name="connsiteX99" fmla="*/ 3972 w 10000"/>
                  <a:gd name="connsiteY99" fmla="*/ 212 h 10000"/>
                  <a:gd name="connsiteX100" fmla="*/ 3710 w 10000"/>
                  <a:gd name="connsiteY100" fmla="*/ 0 h 10000"/>
                  <a:gd name="connsiteX101" fmla="*/ 3624 w 10000"/>
                  <a:gd name="connsiteY101" fmla="*/ 212 h 10000"/>
                  <a:gd name="connsiteX102" fmla="*/ 3536 w 10000"/>
                  <a:gd name="connsiteY102" fmla="*/ 635 h 10000"/>
                  <a:gd name="connsiteX103" fmla="*/ 3420 w 10000"/>
                  <a:gd name="connsiteY103" fmla="*/ 688 h 10000"/>
                  <a:gd name="connsiteX104" fmla="*/ 3594 w 10000"/>
                  <a:gd name="connsiteY104" fmla="*/ 900 h 10000"/>
                  <a:gd name="connsiteX105" fmla="*/ 3624 w 10000"/>
                  <a:gd name="connsiteY105" fmla="*/ 1164 h 10000"/>
                  <a:gd name="connsiteX106" fmla="*/ 3536 w 10000"/>
                  <a:gd name="connsiteY106" fmla="*/ 1323 h 10000"/>
                  <a:gd name="connsiteX107" fmla="*/ 3624 w 10000"/>
                  <a:gd name="connsiteY107" fmla="*/ 1799 h 10000"/>
                  <a:gd name="connsiteX108" fmla="*/ 3565 w 10000"/>
                  <a:gd name="connsiteY108" fmla="*/ 2223 h 10000"/>
                  <a:gd name="connsiteX109" fmla="*/ 3130 w 10000"/>
                  <a:gd name="connsiteY109" fmla="*/ 2539 h 10000"/>
                  <a:gd name="connsiteX110" fmla="*/ 3101 w 10000"/>
                  <a:gd name="connsiteY110" fmla="*/ 2381 h 10000"/>
                  <a:gd name="connsiteX111" fmla="*/ 3073 w 10000"/>
                  <a:gd name="connsiteY111" fmla="*/ 2593 h 10000"/>
                  <a:gd name="connsiteX112" fmla="*/ 3188 w 10000"/>
                  <a:gd name="connsiteY112" fmla="*/ 2804 h 10000"/>
                  <a:gd name="connsiteX113" fmla="*/ 3478 w 10000"/>
                  <a:gd name="connsiteY113" fmla="*/ 2593 h 10000"/>
                  <a:gd name="connsiteX114" fmla="*/ 3594 w 10000"/>
                  <a:gd name="connsiteY114" fmla="*/ 2752 h 10000"/>
                  <a:gd name="connsiteX115" fmla="*/ 3392 w 10000"/>
                  <a:gd name="connsiteY115" fmla="*/ 2804 h 10000"/>
                  <a:gd name="connsiteX116" fmla="*/ 1349 w 10000"/>
                  <a:gd name="connsiteY116" fmla="*/ 2289 h 10000"/>
                  <a:gd name="connsiteX117" fmla="*/ 2754 w 10000"/>
                  <a:gd name="connsiteY117" fmla="*/ 2857 h 10000"/>
                  <a:gd name="connsiteX118" fmla="*/ 1630 w 10000"/>
                  <a:gd name="connsiteY118" fmla="*/ 1022 h 10000"/>
                  <a:gd name="connsiteX119" fmla="*/ 2656 w 10000"/>
                  <a:gd name="connsiteY119" fmla="*/ 247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971 w 10000"/>
                  <a:gd name="connsiteY41" fmla="*/ 7037 h 10000"/>
                  <a:gd name="connsiteX42" fmla="*/ 6232 w 10000"/>
                  <a:gd name="connsiteY42" fmla="*/ 6561 h 10000"/>
                  <a:gd name="connsiteX43" fmla="*/ 8734 w 10000"/>
                  <a:gd name="connsiteY43" fmla="*/ 5498 h 10000"/>
                  <a:gd name="connsiteX44" fmla="*/ 8734 w 10000"/>
                  <a:gd name="connsiteY44" fmla="*/ 5498 h 10000"/>
                  <a:gd name="connsiteX45" fmla="*/ 8607 w 10000"/>
                  <a:gd name="connsiteY45" fmla="*/ 5271 h 10000"/>
                  <a:gd name="connsiteX46" fmla="*/ 8417 w 10000"/>
                  <a:gd name="connsiteY46" fmla="*/ 5422 h 10000"/>
                  <a:gd name="connsiteX47" fmla="*/ 8291 w 10000"/>
                  <a:gd name="connsiteY47" fmla="*/ 5195 h 10000"/>
                  <a:gd name="connsiteX48" fmla="*/ 8164 w 10000"/>
                  <a:gd name="connsiteY48" fmla="*/ 4968 h 10000"/>
                  <a:gd name="connsiteX49" fmla="*/ 8671 w 10000"/>
                  <a:gd name="connsiteY49" fmla="*/ 4893 h 10000"/>
                  <a:gd name="connsiteX50" fmla="*/ 8227 w 10000"/>
                  <a:gd name="connsiteY50" fmla="*/ 4591 h 10000"/>
                  <a:gd name="connsiteX51" fmla="*/ 7657 w 10000"/>
                  <a:gd name="connsiteY51" fmla="*/ 5044 h 10000"/>
                  <a:gd name="connsiteX52" fmla="*/ 7087 w 10000"/>
                  <a:gd name="connsiteY52" fmla="*/ 5497 h 10000"/>
                  <a:gd name="connsiteX53" fmla="*/ 8037 w 10000"/>
                  <a:gd name="connsiteY53" fmla="*/ 4742 h 10000"/>
                  <a:gd name="connsiteX54" fmla="*/ 7531 w 10000"/>
                  <a:gd name="connsiteY54" fmla="*/ 4817 h 10000"/>
                  <a:gd name="connsiteX55" fmla="*/ 8069 w 10000"/>
                  <a:gd name="connsiteY55" fmla="*/ 4826 h 10000"/>
                  <a:gd name="connsiteX56" fmla="*/ 6950 w 10000"/>
                  <a:gd name="connsiteY56" fmla="*/ 3306 h 10000"/>
                  <a:gd name="connsiteX57" fmla="*/ 6962 w 10000"/>
                  <a:gd name="connsiteY57" fmla="*/ 3305 h 10000"/>
                  <a:gd name="connsiteX58" fmla="*/ 6645 w 10000"/>
                  <a:gd name="connsiteY58" fmla="*/ 3230 h 10000"/>
                  <a:gd name="connsiteX59" fmla="*/ 6519 w 10000"/>
                  <a:gd name="connsiteY59" fmla="*/ 3003 h 10000"/>
                  <a:gd name="connsiteX60" fmla="*/ 5949 w 10000"/>
                  <a:gd name="connsiteY60" fmla="*/ 2473 h 10000"/>
                  <a:gd name="connsiteX61" fmla="*/ 5015 w 10000"/>
                  <a:gd name="connsiteY61" fmla="*/ 3228 h 10000"/>
                  <a:gd name="connsiteX62" fmla="*/ 4898 w 10000"/>
                  <a:gd name="connsiteY62" fmla="*/ 3175 h 10000"/>
                  <a:gd name="connsiteX63" fmla="*/ 4754 w 10000"/>
                  <a:gd name="connsiteY63" fmla="*/ 3122 h 10000"/>
                  <a:gd name="connsiteX64" fmla="*/ 4637 w 10000"/>
                  <a:gd name="connsiteY64" fmla="*/ 3334 h 10000"/>
                  <a:gd name="connsiteX65" fmla="*/ 4464 w 10000"/>
                  <a:gd name="connsiteY65" fmla="*/ 3493 h 10000"/>
                  <a:gd name="connsiteX66" fmla="*/ 4435 w 10000"/>
                  <a:gd name="connsiteY66" fmla="*/ 3651 h 10000"/>
                  <a:gd name="connsiteX67" fmla="*/ 4579 w 10000"/>
                  <a:gd name="connsiteY67" fmla="*/ 3862 h 10000"/>
                  <a:gd name="connsiteX68" fmla="*/ 4637 w 10000"/>
                  <a:gd name="connsiteY68" fmla="*/ 4021 h 10000"/>
                  <a:gd name="connsiteX69" fmla="*/ 4783 w 10000"/>
                  <a:gd name="connsiteY69" fmla="*/ 4021 h 10000"/>
                  <a:gd name="connsiteX70" fmla="*/ 4841 w 10000"/>
                  <a:gd name="connsiteY70" fmla="*/ 4021 h 10000"/>
                  <a:gd name="connsiteX71" fmla="*/ 4927 w 10000"/>
                  <a:gd name="connsiteY71" fmla="*/ 4233 h 10000"/>
                  <a:gd name="connsiteX72" fmla="*/ 5073 w 10000"/>
                  <a:gd name="connsiteY72" fmla="*/ 4603 h 10000"/>
                  <a:gd name="connsiteX73" fmla="*/ 4898 w 10000"/>
                  <a:gd name="connsiteY73" fmla="*/ 4391 h 10000"/>
                  <a:gd name="connsiteX74" fmla="*/ 4812 w 10000"/>
                  <a:gd name="connsiteY74" fmla="*/ 4127 h 10000"/>
                  <a:gd name="connsiteX75" fmla="*/ 4725 w 10000"/>
                  <a:gd name="connsiteY75" fmla="*/ 4339 h 10000"/>
                  <a:gd name="connsiteX76" fmla="*/ 4608 w 10000"/>
                  <a:gd name="connsiteY76" fmla="*/ 4657 h 10000"/>
                  <a:gd name="connsiteX77" fmla="*/ 4608 w 10000"/>
                  <a:gd name="connsiteY77" fmla="*/ 4445 h 10000"/>
                  <a:gd name="connsiteX78" fmla="*/ 4435 w 10000"/>
                  <a:gd name="connsiteY78" fmla="*/ 4339 h 10000"/>
                  <a:gd name="connsiteX79" fmla="*/ 4406 w 10000"/>
                  <a:gd name="connsiteY79" fmla="*/ 3968 h 10000"/>
                  <a:gd name="connsiteX80" fmla="*/ 4261 w 10000"/>
                  <a:gd name="connsiteY80" fmla="*/ 4021 h 10000"/>
                  <a:gd name="connsiteX81" fmla="*/ 4319 w 10000"/>
                  <a:gd name="connsiteY81" fmla="*/ 3598 h 10000"/>
                  <a:gd name="connsiteX82" fmla="*/ 4232 w 10000"/>
                  <a:gd name="connsiteY82" fmla="*/ 3598 h 10000"/>
                  <a:gd name="connsiteX83" fmla="*/ 4319 w 10000"/>
                  <a:gd name="connsiteY83" fmla="*/ 3069 h 10000"/>
                  <a:gd name="connsiteX84" fmla="*/ 4464 w 10000"/>
                  <a:gd name="connsiteY84" fmla="*/ 3069 h 10000"/>
                  <a:gd name="connsiteX85" fmla="*/ 4522 w 10000"/>
                  <a:gd name="connsiteY85" fmla="*/ 3386 h 10000"/>
                  <a:gd name="connsiteX86" fmla="*/ 4551 w 10000"/>
                  <a:gd name="connsiteY86" fmla="*/ 3175 h 10000"/>
                  <a:gd name="connsiteX87" fmla="*/ 4493 w 10000"/>
                  <a:gd name="connsiteY87" fmla="*/ 3016 h 10000"/>
                  <a:gd name="connsiteX88" fmla="*/ 4348 w 10000"/>
                  <a:gd name="connsiteY88" fmla="*/ 2910 h 10000"/>
                  <a:gd name="connsiteX89" fmla="*/ 4377 w 10000"/>
                  <a:gd name="connsiteY89" fmla="*/ 2487 h 10000"/>
                  <a:gd name="connsiteX90" fmla="*/ 4319 w 10000"/>
                  <a:gd name="connsiteY90" fmla="*/ 2275 h 10000"/>
                  <a:gd name="connsiteX91" fmla="*/ 4289 w 10000"/>
                  <a:gd name="connsiteY91" fmla="*/ 1641 h 10000"/>
                  <a:gd name="connsiteX92" fmla="*/ 4348 w 10000"/>
                  <a:gd name="connsiteY92" fmla="*/ 1641 h 10000"/>
                  <a:gd name="connsiteX93" fmla="*/ 4261 w 10000"/>
                  <a:gd name="connsiteY93" fmla="*/ 1534 h 10000"/>
                  <a:gd name="connsiteX94" fmla="*/ 4000 w 10000"/>
                  <a:gd name="connsiteY94" fmla="*/ 1746 h 10000"/>
                  <a:gd name="connsiteX95" fmla="*/ 3942 w 10000"/>
                  <a:gd name="connsiteY95" fmla="*/ 1323 h 10000"/>
                  <a:gd name="connsiteX96" fmla="*/ 4145 w 10000"/>
                  <a:gd name="connsiteY96" fmla="*/ 582 h 10000"/>
                  <a:gd name="connsiteX97" fmla="*/ 3972 w 10000"/>
                  <a:gd name="connsiteY97" fmla="*/ 318 h 10000"/>
                  <a:gd name="connsiteX98" fmla="*/ 3972 w 10000"/>
                  <a:gd name="connsiteY98" fmla="*/ 212 h 10000"/>
                  <a:gd name="connsiteX99" fmla="*/ 3710 w 10000"/>
                  <a:gd name="connsiteY99" fmla="*/ 0 h 10000"/>
                  <a:gd name="connsiteX100" fmla="*/ 3624 w 10000"/>
                  <a:gd name="connsiteY100" fmla="*/ 212 h 10000"/>
                  <a:gd name="connsiteX101" fmla="*/ 3536 w 10000"/>
                  <a:gd name="connsiteY101" fmla="*/ 635 h 10000"/>
                  <a:gd name="connsiteX102" fmla="*/ 3420 w 10000"/>
                  <a:gd name="connsiteY102" fmla="*/ 688 h 10000"/>
                  <a:gd name="connsiteX103" fmla="*/ 3594 w 10000"/>
                  <a:gd name="connsiteY103" fmla="*/ 900 h 10000"/>
                  <a:gd name="connsiteX104" fmla="*/ 3624 w 10000"/>
                  <a:gd name="connsiteY104" fmla="*/ 1164 h 10000"/>
                  <a:gd name="connsiteX105" fmla="*/ 3536 w 10000"/>
                  <a:gd name="connsiteY105" fmla="*/ 1323 h 10000"/>
                  <a:gd name="connsiteX106" fmla="*/ 3624 w 10000"/>
                  <a:gd name="connsiteY106" fmla="*/ 1799 h 10000"/>
                  <a:gd name="connsiteX107" fmla="*/ 3565 w 10000"/>
                  <a:gd name="connsiteY107" fmla="*/ 2223 h 10000"/>
                  <a:gd name="connsiteX108" fmla="*/ 3130 w 10000"/>
                  <a:gd name="connsiteY108" fmla="*/ 2539 h 10000"/>
                  <a:gd name="connsiteX109" fmla="*/ 3101 w 10000"/>
                  <a:gd name="connsiteY109" fmla="*/ 2381 h 10000"/>
                  <a:gd name="connsiteX110" fmla="*/ 3073 w 10000"/>
                  <a:gd name="connsiteY110" fmla="*/ 2593 h 10000"/>
                  <a:gd name="connsiteX111" fmla="*/ 3188 w 10000"/>
                  <a:gd name="connsiteY111" fmla="*/ 2804 h 10000"/>
                  <a:gd name="connsiteX112" fmla="*/ 3478 w 10000"/>
                  <a:gd name="connsiteY112" fmla="*/ 2593 h 10000"/>
                  <a:gd name="connsiteX113" fmla="*/ 3594 w 10000"/>
                  <a:gd name="connsiteY113" fmla="*/ 2752 h 10000"/>
                  <a:gd name="connsiteX114" fmla="*/ 3392 w 10000"/>
                  <a:gd name="connsiteY114" fmla="*/ 2804 h 10000"/>
                  <a:gd name="connsiteX115" fmla="*/ 1349 w 10000"/>
                  <a:gd name="connsiteY115" fmla="*/ 2289 h 10000"/>
                  <a:gd name="connsiteX116" fmla="*/ 2754 w 10000"/>
                  <a:gd name="connsiteY116" fmla="*/ 2857 h 10000"/>
                  <a:gd name="connsiteX117" fmla="*/ 1630 w 10000"/>
                  <a:gd name="connsiteY117" fmla="*/ 1022 h 10000"/>
                  <a:gd name="connsiteX118" fmla="*/ 2656 w 10000"/>
                  <a:gd name="connsiteY118" fmla="*/ 2472 h 10000"/>
                  <a:gd name="connsiteX119" fmla="*/ 2898 w 10000"/>
                  <a:gd name="connsiteY119" fmla="*/ 3545 h 10000"/>
                  <a:gd name="connsiteX120" fmla="*/ 2840 w 10000"/>
                  <a:gd name="connsiteY120" fmla="*/ 3916 h 10000"/>
                  <a:gd name="connsiteX121" fmla="*/ 1349 w 10000"/>
                  <a:gd name="connsiteY121" fmla="*/ 2289 h 10000"/>
                  <a:gd name="connsiteX122" fmla="*/ 1349 w 10000"/>
                  <a:gd name="connsiteY122" fmla="*/ 2289 h 10000"/>
                  <a:gd name="connsiteX123" fmla="*/ 2377 w 10000"/>
                  <a:gd name="connsiteY123" fmla="*/ 3598 h 10000"/>
                  <a:gd name="connsiteX124" fmla="*/ 2377 w 10000"/>
                  <a:gd name="connsiteY124" fmla="*/ 3968 h 10000"/>
                  <a:gd name="connsiteX125" fmla="*/ 2231 w 10000"/>
                  <a:gd name="connsiteY125" fmla="*/ 4445 h 10000"/>
                  <a:gd name="connsiteX126" fmla="*/ 2000 w 10000"/>
                  <a:gd name="connsiteY126" fmla="*/ 4021 h 10000"/>
                  <a:gd name="connsiteX127" fmla="*/ 1884 w 10000"/>
                  <a:gd name="connsiteY127" fmla="*/ 3545 h 10000"/>
                  <a:gd name="connsiteX128" fmla="*/ 1652 w 10000"/>
                  <a:gd name="connsiteY128" fmla="*/ 3545 h 10000"/>
                  <a:gd name="connsiteX129" fmla="*/ 1478 w 10000"/>
                  <a:gd name="connsiteY129" fmla="*/ 3757 h 10000"/>
                  <a:gd name="connsiteX130" fmla="*/ 1247 w 10000"/>
                  <a:gd name="connsiteY130" fmla="*/ 3757 h 10000"/>
                  <a:gd name="connsiteX131" fmla="*/ 1072 w 10000"/>
                  <a:gd name="connsiteY131" fmla="*/ 3968 h 10000"/>
                  <a:gd name="connsiteX132" fmla="*/ 957 w 10000"/>
                  <a:gd name="connsiteY132" fmla="*/ 3757 h 10000"/>
                  <a:gd name="connsiteX133" fmla="*/ 667 w 10000"/>
                  <a:gd name="connsiteY133" fmla="*/ 3704 h 10000"/>
                  <a:gd name="connsiteX134" fmla="*/ 406 w 10000"/>
                  <a:gd name="connsiteY134" fmla="*/ 3704 h 10000"/>
                  <a:gd name="connsiteX135" fmla="*/ 29 w 10000"/>
                  <a:gd name="connsiteY135" fmla="*/ 3439 h 10000"/>
                  <a:gd name="connsiteX136" fmla="*/ 0 w 10000"/>
                  <a:gd name="connsiteY136" fmla="*/ 3916 h 10000"/>
                  <a:gd name="connsiteX137" fmla="*/ 58 w 10000"/>
                  <a:gd name="connsiteY137" fmla="*/ 4603 h 10000"/>
                  <a:gd name="connsiteX138" fmla="*/ 116 w 10000"/>
                  <a:gd name="connsiteY138" fmla="*/ 4973 h 10000"/>
                  <a:gd name="connsiteX139" fmla="*/ 174 w 10000"/>
                  <a:gd name="connsiteY139" fmla="*/ 5239 h 10000"/>
                  <a:gd name="connsiteX140" fmla="*/ 232 w 10000"/>
                  <a:gd name="connsiteY140" fmla="*/ 5609 h 10000"/>
                  <a:gd name="connsiteX141" fmla="*/ 406 w 10000"/>
                  <a:gd name="connsiteY141" fmla="*/ 5926 h 10000"/>
                  <a:gd name="connsiteX142" fmla="*/ 638 w 10000"/>
                  <a:gd name="connsiteY142" fmla="*/ 6455 h 10000"/>
                  <a:gd name="connsiteX143" fmla="*/ 492 w 10000"/>
                  <a:gd name="connsiteY143" fmla="*/ 6350 h 10000"/>
                  <a:gd name="connsiteX144" fmla="*/ 840 w 10000"/>
                  <a:gd name="connsiteY144" fmla="*/ 6825 h 10000"/>
                  <a:gd name="connsiteX145" fmla="*/ 1043 w 10000"/>
                  <a:gd name="connsiteY145" fmla="*/ 6773 h 10000"/>
                  <a:gd name="connsiteX146" fmla="*/ 1015 w 10000"/>
                  <a:gd name="connsiteY146" fmla="*/ 6455 h 10000"/>
                  <a:gd name="connsiteX147" fmla="*/ 1188 w 10000"/>
                  <a:gd name="connsiteY147" fmla="*/ 6508 h 10000"/>
                  <a:gd name="connsiteX148" fmla="*/ 986 w 10000"/>
                  <a:gd name="connsiteY148" fmla="*/ 5873 h 10000"/>
                  <a:gd name="connsiteX149" fmla="*/ 1362 w 10000"/>
                  <a:gd name="connsiteY149" fmla="*/ 5609 h 10000"/>
                  <a:gd name="connsiteX150" fmla="*/ 1566 w 10000"/>
                  <a:gd name="connsiteY150" fmla="*/ 5609 h 10000"/>
                  <a:gd name="connsiteX151" fmla="*/ 1566 w 10000"/>
                  <a:gd name="connsiteY151" fmla="*/ 5873 h 10000"/>
                  <a:gd name="connsiteX152" fmla="*/ 1391 w 10000"/>
                  <a:gd name="connsiteY152" fmla="*/ 6032 h 10000"/>
                  <a:gd name="connsiteX153" fmla="*/ 1276 w 10000"/>
                  <a:gd name="connsiteY153" fmla="*/ 6720 h 10000"/>
                  <a:gd name="connsiteX154" fmla="*/ 1218 w 10000"/>
                  <a:gd name="connsiteY154" fmla="*/ 7037 h 10000"/>
                  <a:gd name="connsiteX155" fmla="*/ 1305 w 10000"/>
                  <a:gd name="connsiteY155" fmla="*/ 7461 h 10000"/>
                  <a:gd name="connsiteX156" fmla="*/ 1478 w 10000"/>
                  <a:gd name="connsiteY156" fmla="*/ 7778 h 10000"/>
                  <a:gd name="connsiteX157" fmla="*/ 2058 w 10000"/>
                  <a:gd name="connsiteY157" fmla="*/ 8413 h 10000"/>
                  <a:gd name="connsiteX158" fmla="*/ 2521 w 10000"/>
                  <a:gd name="connsiteY158" fmla="*/ 8889 h 10000"/>
                  <a:gd name="connsiteX159" fmla="*/ 2869 w 10000"/>
                  <a:gd name="connsiteY159" fmla="*/ 9101 h 10000"/>
                  <a:gd name="connsiteX160" fmla="*/ 3246 w 10000"/>
                  <a:gd name="connsiteY160" fmla="*/ 9312 h 10000"/>
                  <a:gd name="connsiteX161" fmla="*/ 3624 w 10000"/>
                  <a:gd name="connsiteY161" fmla="*/ 9524 h 10000"/>
                  <a:gd name="connsiteX162" fmla="*/ 3972 w 10000"/>
                  <a:gd name="connsiteY162" fmla="*/ 9630 h 10000"/>
                  <a:gd name="connsiteX163" fmla="*/ 4348 w 10000"/>
                  <a:gd name="connsiteY163" fmla="*/ 9789 h 10000"/>
                  <a:gd name="connsiteX164" fmla="*/ 4783 w 10000"/>
                  <a:gd name="connsiteY164" fmla="*/ 9948 h 10000"/>
                  <a:gd name="connsiteX165" fmla="*/ 5246 w 10000"/>
                  <a:gd name="connsiteY165" fmla="*/ 10000 h 10000"/>
                  <a:gd name="connsiteX166" fmla="*/ 5652 w 10000"/>
                  <a:gd name="connsiteY166" fmla="*/ 10000 h 10000"/>
                  <a:gd name="connsiteX167" fmla="*/ 6145 w 10000"/>
                  <a:gd name="connsiteY167" fmla="*/ 9948 h 10000"/>
                  <a:gd name="connsiteX168" fmla="*/ 6493 w 10000"/>
                  <a:gd name="connsiteY168" fmla="*/ 9841 h 10000"/>
                  <a:gd name="connsiteX169" fmla="*/ 6841 w 10000"/>
                  <a:gd name="connsiteY169" fmla="*/ 9736 h 10000"/>
                  <a:gd name="connsiteX170" fmla="*/ 7218 w 10000"/>
                  <a:gd name="connsiteY170" fmla="*/ 9577 h 10000"/>
                  <a:gd name="connsiteX171" fmla="*/ 7565 w 10000"/>
                  <a:gd name="connsiteY171" fmla="*/ 9418 h 10000"/>
                  <a:gd name="connsiteX172" fmla="*/ 7884 w 10000"/>
                  <a:gd name="connsiteY172" fmla="*/ 9207 h 10000"/>
                  <a:gd name="connsiteX173" fmla="*/ 8232 w 10000"/>
                  <a:gd name="connsiteY173" fmla="*/ 8995 h 10000"/>
                  <a:gd name="connsiteX174" fmla="*/ 8551 w 10000"/>
                  <a:gd name="connsiteY17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5971 w 10000"/>
                  <a:gd name="connsiteY40" fmla="*/ 7037 h 10000"/>
                  <a:gd name="connsiteX41" fmla="*/ 6232 w 10000"/>
                  <a:gd name="connsiteY41" fmla="*/ 6561 h 10000"/>
                  <a:gd name="connsiteX42" fmla="*/ 8734 w 10000"/>
                  <a:gd name="connsiteY42" fmla="*/ 5498 h 10000"/>
                  <a:gd name="connsiteX43" fmla="*/ 8734 w 10000"/>
                  <a:gd name="connsiteY43" fmla="*/ 5498 h 10000"/>
                  <a:gd name="connsiteX44" fmla="*/ 8607 w 10000"/>
                  <a:gd name="connsiteY44" fmla="*/ 5271 h 10000"/>
                  <a:gd name="connsiteX45" fmla="*/ 8417 w 10000"/>
                  <a:gd name="connsiteY45" fmla="*/ 5422 h 10000"/>
                  <a:gd name="connsiteX46" fmla="*/ 8291 w 10000"/>
                  <a:gd name="connsiteY46" fmla="*/ 5195 h 10000"/>
                  <a:gd name="connsiteX47" fmla="*/ 8164 w 10000"/>
                  <a:gd name="connsiteY47" fmla="*/ 4968 h 10000"/>
                  <a:gd name="connsiteX48" fmla="*/ 8671 w 10000"/>
                  <a:gd name="connsiteY48" fmla="*/ 4893 h 10000"/>
                  <a:gd name="connsiteX49" fmla="*/ 8227 w 10000"/>
                  <a:gd name="connsiteY49" fmla="*/ 4591 h 10000"/>
                  <a:gd name="connsiteX50" fmla="*/ 7657 w 10000"/>
                  <a:gd name="connsiteY50" fmla="*/ 5044 h 10000"/>
                  <a:gd name="connsiteX51" fmla="*/ 7087 w 10000"/>
                  <a:gd name="connsiteY51" fmla="*/ 5497 h 10000"/>
                  <a:gd name="connsiteX52" fmla="*/ 8037 w 10000"/>
                  <a:gd name="connsiteY52" fmla="*/ 4742 h 10000"/>
                  <a:gd name="connsiteX53" fmla="*/ 7531 w 10000"/>
                  <a:gd name="connsiteY53" fmla="*/ 4817 h 10000"/>
                  <a:gd name="connsiteX54" fmla="*/ 8069 w 10000"/>
                  <a:gd name="connsiteY54" fmla="*/ 4826 h 10000"/>
                  <a:gd name="connsiteX55" fmla="*/ 6950 w 10000"/>
                  <a:gd name="connsiteY55" fmla="*/ 3306 h 10000"/>
                  <a:gd name="connsiteX56" fmla="*/ 6962 w 10000"/>
                  <a:gd name="connsiteY56" fmla="*/ 3305 h 10000"/>
                  <a:gd name="connsiteX57" fmla="*/ 6645 w 10000"/>
                  <a:gd name="connsiteY57" fmla="*/ 3230 h 10000"/>
                  <a:gd name="connsiteX58" fmla="*/ 6519 w 10000"/>
                  <a:gd name="connsiteY58" fmla="*/ 3003 h 10000"/>
                  <a:gd name="connsiteX59" fmla="*/ 5949 w 10000"/>
                  <a:gd name="connsiteY59" fmla="*/ 2473 h 10000"/>
                  <a:gd name="connsiteX60" fmla="*/ 5015 w 10000"/>
                  <a:gd name="connsiteY60" fmla="*/ 3228 h 10000"/>
                  <a:gd name="connsiteX61" fmla="*/ 4898 w 10000"/>
                  <a:gd name="connsiteY61" fmla="*/ 3175 h 10000"/>
                  <a:gd name="connsiteX62" fmla="*/ 4754 w 10000"/>
                  <a:gd name="connsiteY62" fmla="*/ 3122 h 10000"/>
                  <a:gd name="connsiteX63" fmla="*/ 4637 w 10000"/>
                  <a:gd name="connsiteY63" fmla="*/ 3334 h 10000"/>
                  <a:gd name="connsiteX64" fmla="*/ 4464 w 10000"/>
                  <a:gd name="connsiteY64" fmla="*/ 3493 h 10000"/>
                  <a:gd name="connsiteX65" fmla="*/ 4435 w 10000"/>
                  <a:gd name="connsiteY65" fmla="*/ 3651 h 10000"/>
                  <a:gd name="connsiteX66" fmla="*/ 4579 w 10000"/>
                  <a:gd name="connsiteY66" fmla="*/ 3862 h 10000"/>
                  <a:gd name="connsiteX67" fmla="*/ 4637 w 10000"/>
                  <a:gd name="connsiteY67" fmla="*/ 4021 h 10000"/>
                  <a:gd name="connsiteX68" fmla="*/ 4783 w 10000"/>
                  <a:gd name="connsiteY68" fmla="*/ 4021 h 10000"/>
                  <a:gd name="connsiteX69" fmla="*/ 4841 w 10000"/>
                  <a:gd name="connsiteY69" fmla="*/ 4021 h 10000"/>
                  <a:gd name="connsiteX70" fmla="*/ 4927 w 10000"/>
                  <a:gd name="connsiteY70" fmla="*/ 4233 h 10000"/>
                  <a:gd name="connsiteX71" fmla="*/ 5073 w 10000"/>
                  <a:gd name="connsiteY71" fmla="*/ 4603 h 10000"/>
                  <a:gd name="connsiteX72" fmla="*/ 4898 w 10000"/>
                  <a:gd name="connsiteY72" fmla="*/ 4391 h 10000"/>
                  <a:gd name="connsiteX73" fmla="*/ 4812 w 10000"/>
                  <a:gd name="connsiteY73" fmla="*/ 4127 h 10000"/>
                  <a:gd name="connsiteX74" fmla="*/ 4725 w 10000"/>
                  <a:gd name="connsiteY74" fmla="*/ 4339 h 10000"/>
                  <a:gd name="connsiteX75" fmla="*/ 4608 w 10000"/>
                  <a:gd name="connsiteY75" fmla="*/ 4657 h 10000"/>
                  <a:gd name="connsiteX76" fmla="*/ 4608 w 10000"/>
                  <a:gd name="connsiteY76" fmla="*/ 4445 h 10000"/>
                  <a:gd name="connsiteX77" fmla="*/ 4435 w 10000"/>
                  <a:gd name="connsiteY77" fmla="*/ 4339 h 10000"/>
                  <a:gd name="connsiteX78" fmla="*/ 4406 w 10000"/>
                  <a:gd name="connsiteY78" fmla="*/ 3968 h 10000"/>
                  <a:gd name="connsiteX79" fmla="*/ 4261 w 10000"/>
                  <a:gd name="connsiteY79" fmla="*/ 4021 h 10000"/>
                  <a:gd name="connsiteX80" fmla="*/ 4319 w 10000"/>
                  <a:gd name="connsiteY80" fmla="*/ 3598 h 10000"/>
                  <a:gd name="connsiteX81" fmla="*/ 4232 w 10000"/>
                  <a:gd name="connsiteY81" fmla="*/ 3598 h 10000"/>
                  <a:gd name="connsiteX82" fmla="*/ 4319 w 10000"/>
                  <a:gd name="connsiteY82" fmla="*/ 3069 h 10000"/>
                  <a:gd name="connsiteX83" fmla="*/ 4464 w 10000"/>
                  <a:gd name="connsiteY83" fmla="*/ 3069 h 10000"/>
                  <a:gd name="connsiteX84" fmla="*/ 4522 w 10000"/>
                  <a:gd name="connsiteY84" fmla="*/ 3386 h 10000"/>
                  <a:gd name="connsiteX85" fmla="*/ 4551 w 10000"/>
                  <a:gd name="connsiteY85" fmla="*/ 3175 h 10000"/>
                  <a:gd name="connsiteX86" fmla="*/ 4493 w 10000"/>
                  <a:gd name="connsiteY86" fmla="*/ 3016 h 10000"/>
                  <a:gd name="connsiteX87" fmla="*/ 4348 w 10000"/>
                  <a:gd name="connsiteY87" fmla="*/ 2910 h 10000"/>
                  <a:gd name="connsiteX88" fmla="*/ 4377 w 10000"/>
                  <a:gd name="connsiteY88" fmla="*/ 2487 h 10000"/>
                  <a:gd name="connsiteX89" fmla="*/ 4319 w 10000"/>
                  <a:gd name="connsiteY89" fmla="*/ 2275 h 10000"/>
                  <a:gd name="connsiteX90" fmla="*/ 4289 w 10000"/>
                  <a:gd name="connsiteY90" fmla="*/ 1641 h 10000"/>
                  <a:gd name="connsiteX91" fmla="*/ 4348 w 10000"/>
                  <a:gd name="connsiteY91" fmla="*/ 1641 h 10000"/>
                  <a:gd name="connsiteX92" fmla="*/ 4261 w 10000"/>
                  <a:gd name="connsiteY92" fmla="*/ 1534 h 10000"/>
                  <a:gd name="connsiteX93" fmla="*/ 4000 w 10000"/>
                  <a:gd name="connsiteY93" fmla="*/ 1746 h 10000"/>
                  <a:gd name="connsiteX94" fmla="*/ 3942 w 10000"/>
                  <a:gd name="connsiteY94" fmla="*/ 1323 h 10000"/>
                  <a:gd name="connsiteX95" fmla="*/ 4145 w 10000"/>
                  <a:gd name="connsiteY95" fmla="*/ 582 h 10000"/>
                  <a:gd name="connsiteX96" fmla="*/ 3972 w 10000"/>
                  <a:gd name="connsiteY96" fmla="*/ 318 h 10000"/>
                  <a:gd name="connsiteX97" fmla="*/ 3972 w 10000"/>
                  <a:gd name="connsiteY97" fmla="*/ 212 h 10000"/>
                  <a:gd name="connsiteX98" fmla="*/ 3710 w 10000"/>
                  <a:gd name="connsiteY98" fmla="*/ 0 h 10000"/>
                  <a:gd name="connsiteX99" fmla="*/ 3624 w 10000"/>
                  <a:gd name="connsiteY99" fmla="*/ 212 h 10000"/>
                  <a:gd name="connsiteX100" fmla="*/ 3536 w 10000"/>
                  <a:gd name="connsiteY100" fmla="*/ 635 h 10000"/>
                  <a:gd name="connsiteX101" fmla="*/ 3420 w 10000"/>
                  <a:gd name="connsiteY101" fmla="*/ 688 h 10000"/>
                  <a:gd name="connsiteX102" fmla="*/ 3594 w 10000"/>
                  <a:gd name="connsiteY102" fmla="*/ 900 h 10000"/>
                  <a:gd name="connsiteX103" fmla="*/ 3624 w 10000"/>
                  <a:gd name="connsiteY103" fmla="*/ 1164 h 10000"/>
                  <a:gd name="connsiteX104" fmla="*/ 3536 w 10000"/>
                  <a:gd name="connsiteY104" fmla="*/ 1323 h 10000"/>
                  <a:gd name="connsiteX105" fmla="*/ 3624 w 10000"/>
                  <a:gd name="connsiteY105" fmla="*/ 1799 h 10000"/>
                  <a:gd name="connsiteX106" fmla="*/ 3565 w 10000"/>
                  <a:gd name="connsiteY106" fmla="*/ 2223 h 10000"/>
                  <a:gd name="connsiteX107" fmla="*/ 3130 w 10000"/>
                  <a:gd name="connsiteY107" fmla="*/ 2539 h 10000"/>
                  <a:gd name="connsiteX108" fmla="*/ 3101 w 10000"/>
                  <a:gd name="connsiteY108" fmla="*/ 2381 h 10000"/>
                  <a:gd name="connsiteX109" fmla="*/ 3073 w 10000"/>
                  <a:gd name="connsiteY109" fmla="*/ 2593 h 10000"/>
                  <a:gd name="connsiteX110" fmla="*/ 3188 w 10000"/>
                  <a:gd name="connsiteY110" fmla="*/ 2804 h 10000"/>
                  <a:gd name="connsiteX111" fmla="*/ 3478 w 10000"/>
                  <a:gd name="connsiteY111" fmla="*/ 2593 h 10000"/>
                  <a:gd name="connsiteX112" fmla="*/ 3594 w 10000"/>
                  <a:gd name="connsiteY112" fmla="*/ 2752 h 10000"/>
                  <a:gd name="connsiteX113" fmla="*/ 3392 w 10000"/>
                  <a:gd name="connsiteY113" fmla="*/ 2804 h 10000"/>
                  <a:gd name="connsiteX114" fmla="*/ 1349 w 10000"/>
                  <a:gd name="connsiteY114" fmla="*/ 2289 h 10000"/>
                  <a:gd name="connsiteX115" fmla="*/ 2754 w 10000"/>
                  <a:gd name="connsiteY115" fmla="*/ 2857 h 10000"/>
                  <a:gd name="connsiteX116" fmla="*/ 1630 w 10000"/>
                  <a:gd name="connsiteY116" fmla="*/ 1022 h 10000"/>
                  <a:gd name="connsiteX117" fmla="*/ 2656 w 10000"/>
                  <a:gd name="connsiteY117" fmla="*/ 2472 h 10000"/>
                  <a:gd name="connsiteX118" fmla="*/ 2898 w 10000"/>
                  <a:gd name="connsiteY118" fmla="*/ 3545 h 10000"/>
                  <a:gd name="connsiteX119" fmla="*/ 2840 w 10000"/>
                  <a:gd name="connsiteY119" fmla="*/ 3916 h 10000"/>
                  <a:gd name="connsiteX120" fmla="*/ 1349 w 10000"/>
                  <a:gd name="connsiteY120" fmla="*/ 2289 h 10000"/>
                  <a:gd name="connsiteX121" fmla="*/ 1349 w 10000"/>
                  <a:gd name="connsiteY121" fmla="*/ 2289 h 10000"/>
                  <a:gd name="connsiteX122" fmla="*/ 2377 w 10000"/>
                  <a:gd name="connsiteY122" fmla="*/ 3598 h 10000"/>
                  <a:gd name="connsiteX123" fmla="*/ 2377 w 10000"/>
                  <a:gd name="connsiteY123" fmla="*/ 3968 h 10000"/>
                  <a:gd name="connsiteX124" fmla="*/ 2231 w 10000"/>
                  <a:gd name="connsiteY124" fmla="*/ 4445 h 10000"/>
                  <a:gd name="connsiteX125" fmla="*/ 2000 w 10000"/>
                  <a:gd name="connsiteY125" fmla="*/ 4021 h 10000"/>
                  <a:gd name="connsiteX126" fmla="*/ 1884 w 10000"/>
                  <a:gd name="connsiteY126" fmla="*/ 3545 h 10000"/>
                  <a:gd name="connsiteX127" fmla="*/ 1652 w 10000"/>
                  <a:gd name="connsiteY127" fmla="*/ 3545 h 10000"/>
                  <a:gd name="connsiteX128" fmla="*/ 1478 w 10000"/>
                  <a:gd name="connsiteY128" fmla="*/ 3757 h 10000"/>
                  <a:gd name="connsiteX129" fmla="*/ 1247 w 10000"/>
                  <a:gd name="connsiteY129" fmla="*/ 3757 h 10000"/>
                  <a:gd name="connsiteX130" fmla="*/ 1072 w 10000"/>
                  <a:gd name="connsiteY130" fmla="*/ 3968 h 10000"/>
                  <a:gd name="connsiteX131" fmla="*/ 957 w 10000"/>
                  <a:gd name="connsiteY131" fmla="*/ 3757 h 10000"/>
                  <a:gd name="connsiteX132" fmla="*/ 667 w 10000"/>
                  <a:gd name="connsiteY132" fmla="*/ 3704 h 10000"/>
                  <a:gd name="connsiteX133" fmla="*/ 406 w 10000"/>
                  <a:gd name="connsiteY133" fmla="*/ 3704 h 10000"/>
                  <a:gd name="connsiteX134" fmla="*/ 29 w 10000"/>
                  <a:gd name="connsiteY134" fmla="*/ 3439 h 10000"/>
                  <a:gd name="connsiteX135" fmla="*/ 0 w 10000"/>
                  <a:gd name="connsiteY135" fmla="*/ 3916 h 10000"/>
                  <a:gd name="connsiteX136" fmla="*/ 58 w 10000"/>
                  <a:gd name="connsiteY136" fmla="*/ 4603 h 10000"/>
                  <a:gd name="connsiteX137" fmla="*/ 116 w 10000"/>
                  <a:gd name="connsiteY137" fmla="*/ 4973 h 10000"/>
                  <a:gd name="connsiteX138" fmla="*/ 174 w 10000"/>
                  <a:gd name="connsiteY138" fmla="*/ 5239 h 10000"/>
                  <a:gd name="connsiteX139" fmla="*/ 232 w 10000"/>
                  <a:gd name="connsiteY139" fmla="*/ 5609 h 10000"/>
                  <a:gd name="connsiteX140" fmla="*/ 406 w 10000"/>
                  <a:gd name="connsiteY140" fmla="*/ 5926 h 10000"/>
                  <a:gd name="connsiteX141" fmla="*/ 638 w 10000"/>
                  <a:gd name="connsiteY141" fmla="*/ 6455 h 10000"/>
                  <a:gd name="connsiteX142" fmla="*/ 492 w 10000"/>
                  <a:gd name="connsiteY142" fmla="*/ 6350 h 10000"/>
                  <a:gd name="connsiteX143" fmla="*/ 840 w 10000"/>
                  <a:gd name="connsiteY143" fmla="*/ 6825 h 10000"/>
                  <a:gd name="connsiteX144" fmla="*/ 1043 w 10000"/>
                  <a:gd name="connsiteY144" fmla="*/ 6773 h 10000"/>
                  <a:gd name="connsiteX145" fmla="*/ 1015 w 10000"/>
                  <a:gd name="connsiteY145" fmla="*/ 6455 h 10000"/>
                  <a:gd name="connsiteX146" fmla="*/ 1188 w 10000"/>
                  <a:gd name="connsiteY146" fmla="*/ 6508 h 10000"/>
                  <a:gd name="connsiteX147" fmla="*/ 986 w 10000"/>
                  <a:gd name="connsiteY147" fmla="*/ 5873 h 10000"/>
                  <a:gd name="connsiteX148" fmla="*/ 1362 w 10000"/>
                  <a:gd name="connsiteY148" fmla="*/ 5609 h 10000"/>
                  <a:gd name="connsiteX149" fmla="*/ 1566 w 10000"/>
                  <a:gd name="connsiteY149" fmla="*/ 5609 h 10000"/>
                  <a:gd name="connsiteX150" fmla="*/ 1566 w 10000"/>
                  <a:gd name="connsiteY150" fmla="*/ 5873 h 10000"/>
                  <a:gd name="connsiteX151" fmla="*/ 1391 w 10000"/>
                  <a:gd name="connsiteY151" fmla="*/ 6032 h 10000"/>
                  <a:gd name="connsiteX152" fmla="*/ 1276 w 10000"/>
                  <a:gd name="connsiteY152" fmla="*/ 6720 h 10000"/>
                  <a:gd name="connsiteX153" fmla="*/ 1218 w 10000"/>
                  <a:gd name="connsiteY153" fmla="*/ 7037 h 10000"/>
                  <a:gd name="connsiteX154" fmla="*/ 1305 w 10000"/>
                  <a:gd name="connsiteY154" fmla="*/ 7461 h 10000"/>
                  <a:gd name="connsiteX155" fmla="*/ 1478 w 10000"/>
                  <a:gd name="connsiteY155" fmla="*/ 7778 h 10000"/>
                  <a:gd name="connsiteX156" fmla="*/ 2058 w 10000"/>
                  <a:gd name="connsiteY156" fmla="*/ 8413 h 10000"/>
                  <a:gd name="connsiteX157" fmla="*/ 2521 w 10000"/>
                  <a:gd name="connsiteY157" fmla="*/ 8889 h 10000"/>
                  <a:gd name="connsiteX158" fmla="*/ 2869 w 10000"/>
                  <a:gd name="connsiteY158" fmla="*/ 9101 h 10000"/>
                  <a:gd name="connsiteX159" fmla="*/ 3246 w 10000"/>
                  <a:gd name="connsiteY159" fmla="*/ 9312 h 10000"/>
                  <a:gd name="connsiteX160" fmla="*/ 3624 w 10000"/>
                  <a:gd name="connsiteY160" fmla="*/ 9524 h 10000"/>
                  <a:gd name="connsiteX161" fmla="*/ 3972 w 10000"/>
                  <a:gd name="connsiteY161" fmla="*/ 9630 h 10000"/>
                  <a:gd name="connsiteX162" fmla="*/ 4348 w 10000"/>
                  <a:gd name="connsiteY162" fmla="*/ 9789 h 10000"/>
                  <a:gd name="connsiteX163" fmla="*/ 4783 w 10000"/>
                  <a:gd name="connsiteY163" fmla="*/ 9948 h 10000"/>
                  <a:gd name="connsiteX164" fmla="*/ 5246 w 10000"/>
                  <a:gd name="connsiteY164" fmla="*/ 10000 h 10000"/>
                  <a:gd name="connsiteX165" fmla="*/ 5652 w 10000"/>
                  <a:gd name="connsiteY165" fmla="*/ 10000 h 10000"/>
                  <a:gd name="connsiteX166" fmla="*/ 6145 w 10000"/>
                  <a:gd name="connsiteY166" fmla="*/ 9948 h 10000"/>
                  <a:gd name="connsiteX167" fmla="*/ 6493 w 10000"/>
                  <a:gd name="connsiteY167" fmla="*/ 9841 h 10000"/>
                  <a:gd name="connsiteX168" fmla="*/ 6841 w 10000"/>
                  <a:gd name="connsiteY168" fmla="*/ 9736 h 10000"/>
                  <a:gd name="connsiteX169" fmla="*/ 7218 w 10000"/>
                  <a:gd name="connsiteY169" fmla="*/ 9577 h 10000"/>
                  <a:gd name="connsiteX170" fmla="*/ 7565 w 10000"/>
                  <a:gd name="connsiteY170" fmla="*/ 9418 h 10000"/>
                  <a:gd name="connsiteX171" fmla="*/ 7884 w 10000"/>
                  <a:gd name="connsiteY171" fmla="*/ 9207 h 10000"/>
                  <a:gd name="connsiteX172" fmla="*/ 8232 w 10000"/>
                  <a:gd name="connsiteY172" fmla="*/ 8995 h 10000"/>
                  <a:gd name="connsiteX173" fmla="*/ 8551 w 10000"/>
                  <a:gd name="connsiteY17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232 w 10000"/>
                  <a:gd name="connsiteY40" fmla="*/ 6561 h 10000"/>
                  <a:gd name="connsiteX41" fmla="*/ 8734 w 10000"/>
                  <a:gd name="connsiteY41" fmla="*/ 5498 h 10000"/>
                  <a:gd name="connsiteX42" fmla="*/ 8734 w 10000"/>
                  <a:gd name="connsiteY42" fmla="*/ 5498 h 10000"/>
                  <a:gd name="connsiteX43" fmla="*/ 8607 w 10000"/>
                  <a:gd name="connsiteY43" fmla="*/ 5271 h 10000"/>
                  <a:gd name="connsiteX44" fmla="*/ 8417 w 10000"/>
                  <a:gd name="connsiteY44" fmla="*/ 5422 h 10000"/>
                  <a:gd name="connsiteX45" fmla="*/ 8291 w 10000"/>
                  <a:gd name="connsiteY45" fmla="*/ 5195 h 10000"/>
                  <a:gd name="connsiteX46" fmla="*/ 8164 w 10000"/>
                  <a:gd name="connsiteY46" fmla="*/ 4968 h 10000"/>
                  <a:gd name="connsiteX47" fmla="*/ 8671 w 10000"/>
                  <a:gd name="connsiteY47" fmla="*/ 4893 h 10000"/>
                  <a:gd name="connsiteX48" fmla="*/ 8227 w 10000"/>
                  <a:gd name="connsiteY48" fmla="*/ 4591 h 10000"/>
                  <a:gd name="connsiteX49" fmla="*/ 7657 w 10000"/>
                  <a:gd name="connsiteY49" fmla="*/ 5044 h 10000"/>
                  <a:gd name="connsiteX50" fmla="*/ 7087 w 10000"/>
                  <a:gd name="connsiteY50" fmla="*/ 5497 h 10000"/>
                  <a:gd name="connsiteX51" fmla="*/ 8037 w 10000"/>
                  <a:gd name="connsiteY51" fmla="*/ 4742 h 10000"/>
                  <a:gd name="connsiteX52" fmla="*/ 7531 w 10000"/>
                  <a:gd name="connsiteY52" fmla="*/ 4817 h 10000"/>
                  <a:gd name="connsiteX53" fmla="*/ 8069 w 10000"/>
                  <a:gd name="connsiteY53" fmla="*/ 4826 h 10000"/>
                  <a:gd name="connsiteX54" fmla="*/ 6950 w 10000"/>
                  <a:gd name="connsiteY54" fmla="*/ 3306 h 10000"/>
                  <a:gd name="connsiteX55" fmla="*/ 6962 w 10000"/>
                  <a:gd name="connsiteY55" fmla="*/ 3305 h 10000"/>
                  <a:gd name="connsiteX56" fmla="*/ 6645 w 10000"/>
                  <a:gd name="connsiteY56" fmla="*/ 3230 h 10000"/>
                  <a:gd name="connsiteX57" fmla="*/ 6519 w 10000"/>
                  <a:gd name="connsiteY57" fmla="*/ 3003 h 10000"/>
                  <a:gd name="connsiteX58" fmla="*/ 5949 w 10000"/>
                  <a:gd name="connsiteY58" fmla="*/ 2473 h 10000"/>
                  <a:gd name="connsiteX59" fmla="*/ 5015 w 10000"/>
                  <a:gd name="connsiteY59" fmla="*/ 3228 h 10000"/>
                  <a:gd name="connsiteX60" fmla="*/ 4898 w 10000"/>
                  <a:gd name="connsiteY60" fmla="*/ 3175 h 10000"/>
                  <a:gd name="connsiteX61" fmla="*/ 4754 w 10000"/>
                  <a:gd name="connsiteY61" fmla="*/ 3122 h 10000"/>
                  <a:gd name="connsiteX62" fmla="*/ 4637 w 10000"/>
                  <a:gd name="connsiteY62" fmla="*/ 3334 h 10000"/>
                  <a:gd name="connsiteX63" fmla="*/ 4464 w 10000"/>
                  <a:gd name="connsiteY63" fmla="*/ 3493 h 10000"/>
                  <a:gd name="connsiteX64" fmla="*/ 4435 w 10000"/>
                  <a:gd name="connsiteY64" fmla="*/ 3651 h 10000"/>
                  <a:gd name="connsiteX65" fmla="*/ 4579 w 10000"/>
                  <a:gd name="connsiteY65" fmla="*/ 3862 h 10000"/>
                  <a:gd name="connsiteX66" fmla="*/ 4637 w 10000"/>
                  <a:gd name="connsiteY66" fmla="*/ 4021 h 10000"/>
                  <a:gd name="connsiteX67" fmla="*/ 4783 w 10000"/>
                  <a:gd name="connsiteY67" fmla="*/ 4021 h 10000"/>
                  <a:gd name="connsiteX68" fmla="*/ 4841 w 10000"/>
                  <a:gd name="connsiteY68" fmla="*/ 4021 h 10000"/>
                  <a:gd name="connsiteX69" fmla="*/ 4927 w 10000"/>
                  <a:gd name="connsiteY69" fmla="*/ 4233 h 10000"/>
                  <a:gd name="connsiteX70" fmla="*/ 5073 w 10000"/>
                  <a:gd name="connsiteY70" fmla="*/ 4603 h 10000"/>
                  <a:gd name="connsiteX71" fmla="*/ 4898 w 10000"/>
                  <a:gd name="connsiteY71" fmla="*/ 4391 h 10000"/>
                  <a:gd name="connsiteX72" fmla="*/ 4812 w 10000"/>
                  <a:gd name="connsiteY72" fmla="*/ 4127 h 10000"/>
                  <a:gd name="connsiteX73" fmla="*/ 4725 w 10000"/>
                  <a:gd name="connsiteY73" fmla="*/ 4339 h 10000"/>
                  <a:gd name="connsiteX74" fmla="*/ 4608 w 10000"/>
                  <a:gd name="connsiteY74" fmla="*/ 4657 h 10000"/>
                  <a:gd name="connsiteX75" fmla="*/ 4608 w 10000"/>
                  <a:gd name="connsiteY75" fmla="*/ 4445 h 10000"/>
                  <a:gd name="connsiteX76" fmla="*/ 4435 w 10000"/>
                  <a:gd name="connsiteY76" fmla="*/ 4339 h 10000"/>
                  <a:gd name="connsiteX77" fmla="*/ 4406 w 10000"/>
                  <a:gd name="connsiteY77" fmla="*/ 3968 h 10000"/>
                  <a:gd name="connsiteX78" fmla="*/ 4261 w 10000"/>
                  <a:gd name="connsiteY78" fmla="*/ 4021 h 10000"/>
                  <a:gd name="connsiteX79" fmla="*/ 4319 w 10000"/>
                  <a:gd name="connsiteY79" fmla="*/ 3598 h 10000"/>
                  <a:gd name="connsiteX80" fmla="*/ 4232 w 10000"/>
                  <a:gd name="connsiteY80" fmla="*/ 3598 h 10000"/>
                  <a:gd name="connsiteX81" fmla="*/ 4319 w 10000"/>
                  <a:gd name="connsiteY81" fmla="*/ 3069 h 10000"/>
                  <a:gd name="connsiteX82" fmla="*/ 4464 w 10000"/>
                  <a:gd name="connsiteY82" fmla="*/ 3069 h 10000"/>
                  <a:gd name="connsiteX83" fmla="*/ 4522 w 10000"/>
                  <a:gd name="connsiteY83" fmla="*/ 3386 h 10000"/>
                  <a:gd name="connsiteX84" fmla="*/ 4551 w 10000"/>
                  <a:gd name="connsiteY84" fmla="*/ 3175 h 10000"/>
                  <a:gd name="connsiteX85" fmla="*/ 4493 w 10000"/>
                  <a:gd name="connsiteY85" fmla="*/ 3016 h 10000"/>
                  <a:gd name="connsiteX86" fmla="*/ 4348 w 10000"/>
                  <a:gd name="connsiteY86" fmla="*/ 2910 h 10000"/>
                  <a:gd name="connsiteX87" fmla="*/ 4377 w 10000"/>
                  <a:gd name="connsiteY87" fmla="*/ 2487 h 10000"/>
                  <a:gd name="connsiteX88" fmla="*/ 4319 w 10000"/>
                  <a:gd name="connsiteY88" fmla="*/ 2275 h 10000"/>
                  <a:gd name="connsiteX89" fmla="*/ 4289 w 10000"/>
                  <a:gd name="connsiteY89" fmla="*/ 1641 h 10000"/>
                  <a:gd name="connsiteX90" fmla="*/ 4348 w 10000"/>
                  <a:gd name="connsiteY90" fmla="*/ 1641 h 10000"/>
                  <a:gd name="connsiteX91" fmla="*/ 4261 w 10000"/>
                  <a:gd name="connsiteY91" fmla="*/ 1534 h 10000"/>
                  <a:gd name="connsiteX92" fmla="*/ 4000 w 10000"/>
                  <a:gd name="connsiteY92" fmla="*/ 1746 h 10000"/>
                  <a:gd name="connsiteX93" fmla="*/ 3942 w 10000"/>
                  <a:gd name="connsiteY93" fmla="*/ 1323 h 10000"/>
                  <a:gd name="connsiteX94" fmla="*/ 4145 w 10000"/>
                  <a:gd name="connsiteY94" fmla="*/ 582 h 10000"/>
                  <a:gd name="connsiteX95" fmla="*/ 3972 w 10000"/>
                  <a:gd name="connsiteY95" fmla="*/ 318 h 10000"/>
                  <a:gd name="connsiteX96" fmla="*/ 3972 w 10000"/>
                  <a:gd name="connsiteY96" fmla="*/ 212 h 10000"/>
                  <a:gd name="connsiteX97" fmla="*/ 3710 w 10000"/>
                  <a:gd name="connsiteY97" fmla="*/ 0 h 10000"/>
                  <a:gd name="connsiteX98" fmla="*/ 3624 w 10000"/>
                  <a:gd name="connsiteY98" fmla="*/ 212 h 10000"/>
                  <a:gd name="connsiteX99" fmla="*/ 3536 w 10000"/>
                  <a:gd name="connsiteY99" fmla="*/ 635 h 10000"/>
                  <a:gd name="connsiteX100" fmla="*/ 3420 w 10000"/>
                  <a:gd name="connsiteY100" fmla="*/ 688 h 10000"/>
                  <a:gd name="connsiteX101" fmla="*/ 3594 w 10000"/>
                  <a:gd name="connsiteY101" fmla="*/ 900 h 10000"/>
                  <a:gd name="connsiteX102" fmla="*/ 3624 w 10000"/>
                  <a:gd name="connsiteY102" fmla="*/ 1164 h 10000"/>
                  <a:gd name="connsiteX103" fmla="*/ 3536 w 10000"/>
                  <a:gd name="connsiteY103" fmla="*/ 1323 h 10000"/>
                  <a:gd name="connsiteX104" fmla="*/ 3624 w 10000"/>
                  <a:gd name="connsiteY104" fmla="*/ 1799 h 10000"/>
                  <a:gd name="connsiteX105" fmla="*/ 3565 w 10000"/>
                  <a:gd name="connsiteY105" fmla="*/ 2223 h 10000"/>
                  <a:gd name="connsiteX106" fmla="*/ 3130 w 10000"/>
                  <a:gd name="connsiteY106" fmla="*/ 2539 h 10000"/>
                  <a:gd name="connsiteX107" fmla="*/ 3101 w 10000"/>
                  <a:gd name="connsiteY107" fmla="*/ 2381 h 10000"/>
                  <a:gd name="connsiteX108" fmla="*/ 3073 w 10000"/>
                  <a:gd name="connsiteY108" fmla="*/ 2593 h 10000"/>
                  <a:gd name="connsiteX109" fmla="*/ 3188 w 10000"/>
                  <a:gd name="connsiteY109" fmla="*/ 2804 h 10000"/>
                  <a:gd name="connsiteX110" fmla="*/ 3478 w 10000"/>
                  <a:gd name="connsiteY110" fmla="*/ 2593 h 10000"/>
                  <a:gd name="connsiteX111" fmla="*/ 3594 w 10000"/>
                  <a:gd name="connsiteY111" fmla="*/ 2752 h 10000"/>
                  <a:gd name="connsiteX112" fmla="*/ 3392 w 10000"/>
                  <a:gd name="connsiteY112" fmla="*/ 2804 h 10000"/>
                  <a:gd name="connsiteX113" fmla="*/ 1349 w 10000"/>
                  <a:gd name="connsiteY113" fmla="*/ 2289 h 10000"/>
                  <a:gd name="connsiteX114" fmla="*/ 2754 w 10000"/>
                  <a:gd name="connsiteY114" fmla="*/ 2857 h 10000"/>
                  <a:gd name="connsiteX115" fmla="*/ 1630 w 10000"/>
                  <a:gd name="connsiteY115" fmla="*/ 1022 h 10000"/>
                  <a:gd name="connsiteX116" fmla="*/ 2656 w 10000"/>
                  <a:gd name="connsiteY116" fmla="*/ 2472 h 10000"/>
                  <a:gd name="connsiteX117" fmla="*/ 2898 w 10000"/>
                  <a:gd name="connsiteY117" fmla="*/ 3545 h 10000"/>
                  <a:gd name="connsiteX118" fmla="*/ 2840 w 10000"/>
                  <a:gd name="connsiteY118" fmla="*/ 3916 h 10000"/>
                  <a:gd name="connsiteX119" fmla="*/ 1349 w 10000"/>
                  <a:gd name="connsiteY119" fmla="*/ 2289 h 10000"/>
                  <a:gd name="connsiteX120" fmla="*/ 1349 w 10000"/>
                  <a:gd name="connsiteY120" fmla="*/ 2289 h 10000"/>
                  <a:gd name="connsiteX121" fmla="*/ 2377 w 10000"/>
                  <a:gd name="connsiteY121" fmla="*/ 3598 h 10000"/>
                  <a:gd name="connsiteX122" fmla="*/ 2377 w 10000"/>
                  <a:gd name="connsiteY122" fmla="*/ 3968 h 10000"/>
                  <a:gd name="connsiteX123" fmla="*/ 2231 w 10000"/>
                  <a:gd name="connsiteY123" fmla="*/ 4445 h 10000"/>
                  <a:gd name="connsiteX124" fmla="*/ 2000 w 10000"/>
                  <a:gd name="connsiteY124" fmla="*/ 4021 h 10000"/>
                  <a:gd name="connsiteX125" fmla="*/ 1884 w 10000"/>
                  <a:gd name="connsiteY125" fmla="*/ 3545 h 10000"/>
                  <a:gd name="connsiteX126" fmla="*/ 1652 w 10000"/>
                  <a:gd name="connsiteY126" fmla="*/ 3545 h 10000"/>
                  <a:gd name="connsiteX127" fmla="*/ 1478 w 10000"/>
                  <a:gd name="connsiteY127" fmla="*/ 3757 h 10000"/>
                  <a:gd name="connsiteX128" fmla="*/ 1247 w 10000"/>
                  <a:gd name="connsiteY128" fmla="*/ 3757 h 10000"/>
                  <a:gd name="connsiteX129" fmla="*/ 1072 w 10000"/>
                  <a:gd name="connsiteY129" fmla="*/ 3968 h 10000"/>
                  <a:gd name="connsiteX130" fmla="*/ 957 w 10000"/>
                  <a:gd name="connsiteY130" fmla="*/ 3757 h 10000"/>
                  <a:gd name="connsiteX131" fmla="*/ 667 w 10000"/>
                  <a:gd name="connsiteY131" fmla="*/ 3704 h 10000"/>
                  <a:gd name="connsiteX132" fmla="*/ 406 w 10000"/>
                  <a:gd name="connsiteY132" fmla="*/ 3704 h 10000"/>
                  <a:gd name="connsiteX133" fmla="*/ 29 w 10000"/>
                  <a:gd name="connsiteY133" fmla="*/ 3439 h 10000"/>
                  <a:gd name="connsiteX134" fmla="*/ 0 w 10000"/>
                  <a:gd name="connsiteY134" fmla="*/ 3916 h 10000"/>
                  <a:gd name="connsiteX135" fmla="*/ 58 w 10000"/>
                  <a:gd name="connsiteY135" fmla="*/ 4603 h 10000"/>
                  <a:gd name="connsiteX136" fmla="*/ 116 w 10000"/>
                  <a:gd name="connsiteY136" fmla="*/ 4973 h 10000"/>
                  <a:gd name="connsiteX137" fmla="*/ 174 w 10000"/>
                  <a:gd name="connsiteY137" fmla="*/ 5239 h 10000"/>
                  <a:gd name="connsiteX138" fmla="*/ 232 w 10000"/>
                  <a:gd name="connsiteY138" fmla="*/ 5609 h 10000"/>
                  <a:gd name="connsiteX139" fmla="*/ 406 w 10000"/>
                  <a:gd name="connsiteY139" fmla="*/ 5926 h 10000"/>
                  <a:gd name="connsiteX140" fmla="*/ 638 w 10000"/>
                  <a:gd name="connsiteY140" fmla="*/ 6455 h 10000"/>
                  <a:gd name="connsiteX141" fmla="*/ 492 w 10000"/>
                  <a:gd name="connsiteY141" fmla="*/ 6350 h 10000"/>
                  <a:gd name="connsiteX142" fmla="*/ 840 w 10000"/>
                  <a:gd name="connsiteY142" fmla="*/ 6825 h 10000"/>
                  <a:gd name="connsiteX143" fmla="*/ 1043 w 10000"/>
                  <a:gd name="connsiteY143" fmla="*/ 6773 h 10000"/>
                  <a:gd name="connsiteX144" fmla="*/ 1015 w 10000"/>
                  <a:gd name="connsiteY144" fmla="*/ 6455 h 10000"/>
                  <a:gd name="connsiteX145" fmla="*/ 1188 w 10000"/>
                  <a:gd name="connsiteY145" fmla="*/ 6508 h 10000"/>
                  <a:gd name="connsiteX146" fmla="*/ 986 w 10000"/>
                  <a:gd name="connsiteY146" fmla="*/ 5873 h 10000"/>
                  <a:gd name="connsiteX147" fmla="*/ 1362 w 10000"/>
                  <a:gd name="connsiteY147" fmla="*/ 5609 h 10000"/>
                  <a:gd name="connsiteX148" fmla="*/ 1566 w 10000"/>
                  <a:gd name="connsiteY148" fmla="*/ 5609 h 10000"/>
                  <a:gd name="connsiteX149" fmla="*/ 1566 w 10000"/>
                  <a:gd name="connsiteY149" fmla="*/ 5873 h 10000"/>
                  <a:gd name="connsiteX150" fmla="*/ 1391 w 10000"/>
                  <a:gd name="connsiteY150" fmla="*/ 6032 h 10000"/>
                  <a:gd name="connsiteX151" fmla="*/ 1276 w 10000"/>
                  <a:gd name="connsiteY151" fmla="*/ 6720 h 10000"/>
                  <a:gd name="connsiteX152" fmla="*/ 1218 w 10000"/>
                  <a:gd name="connsiteY152" fmla="*/ 7037 h 10000"/>
                  <a:gd name="connsiteX153" fmla="*/ 1305 w 10000"/>
                  <a:gd name="connsiteY153" fmla="*/ 7461 h 10000"/>
                  <a:gd name="connsiteX154" fmla="*/ 1478 w 10000"/>
                  <a:gd name="connsiteY154" fmla="*/ 7778 h 10000"/>
                  <a:gd name="connsiteX155" fmla="*/ 2058 w 10000"/>
                  <a:gd name="connsiteY155" fmla="*/ 8413 h 10000"/>
                  <a:gd name="connsiteX156" fmla="*/ 2521 w 10000"/>
                  <a:gd name="connsiteY156" fmla="*/ 8889 h 10000"/>
                  <a:gd name="connsiteX157" fmla="*/ 2869 w 10000"/>
                  <a:gd name="connsiteY157" fmla="*/ 9101 h 10000"/>
                  <a:gd name="connsiteX158" fmla="*/ 3246 w 10000"/>
                  <a:gd name="connsiteY158" fmla="*/ 9312 h 10000"/>
                  <a:gd name="connsiteX159" fmla="*/ 3624 w 10000"/>
                  <a:gd name="connsiteY159" fmla="*/ 9524 h 10000"/>
                  <a:gd name="connsiteX160" fmla="*/ 3972 w 10000"/>
                  <a:gd name="connsiteY160" fmla="*/ 9630 h 10000"/>
                  <a:gd name="connsiteX161" fmla="*/ 4348 w 10000"/>
                  <a:gd name="connsiteY161" fmla="*/ 9789 h 10000"/>
                  <a:gd name="connsiteX162" fmla="*/ 4783 w 10000"/>
                  <a:gd name="connsiteY162" fmla="*/ 9948 h 10000"/>
                  <a:gd name="connsiteX163" fmla="*/ 5246 w 10000"/>
                  <a:gd name="connsiteY163" fmla="*/ 10000 h 10000"/>
                  <a:gd name="connsiteX164" fmla="*/ 5652 w 10000"/>
                  <a:gd name="connsiteY164" fmla="*/ 10000 h 10000"/>
                  <a:gd name="connsiteX165" fmla="*/ 6145 w 10000"/>
                  <a:gd name="connsiteY165" fmla="*/ 9948 h 10000"/>
                  <a:gd name="connsiteX166" fmla="*/ 6493 w 10000"/>
                  <a:gd name="connsiteY166" fmla="*/ 9841 h 10000"/>
                  <a:gd name="connsiteX167" fmla="*/ 6841 w 10000"/>
                  <a:gd name="connsiteY167" fmla="*/ 9736 h 10000"/>
                  <a:gd name="connsiteX168" fmla="*/ 7218 w 10000"/>
                  <a:gd name="connsiteY168" fmla="*/ 9577 h 10000"/>
                  <a:gd name="connsiteX169" fmla="*/ 7565 w 10000"/>
                  <a:gd name="connsiteY169" fmla="*/ 9418 h 10000"/>
                  <a:gd name="connsiteX170" fmla="*/ 7884 w 10000"/>
                  <a:gd name="connsiteY170" fmla="*/ 9207 h 10000"/>
                  <a:gd name="connsiteX171" fmla="*/ 8232 w 10000"/>
                  <a:gd name="connsiteY171" fmla="*/ 8995 h 10000"/>
                  <a:gd name="connsiteX172" fmla="*/ 8551 w 10000"/>
                  <a:gd name="connsiteY17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8734 w 10000"/>
                  <a:gd name="connsiteY40" fmla="*/ 5498 h 10000"/>
                  <a:gd name="connsiteX41" fmla="*/ 8734 w 10000"/>
                  <a:gd name="connsiteY41" fmla="*/ 5498 h 10000"/>
                  <a:gd name="connsiteX42" fmla="*/ 8607 w 10000"/>
                  <a:gd name="connsiteY42" fmla="*/ 5271 h 10000"/>
                  <a:gd name="connsiteX43" fmla="*/ 8417 w 10000"/>
                  <a:gd name="connsiteY43" fmla="*/ 5422 h 10000"/>
                  <a:gd name="connsiteX44" fmla="*/ 8291 w 10000"/>
                  <a:gd name="connsiteY44" fmla="*/ 5195 h 10000"/>
                  <a:gd name="connsiteX45" fmla="*/ 8164 w 10000"/>
                  <a:gd name="connsiteY45" fmla="*/ 4968 h 10000"/>
                  <a:gd name="connsiteX46" fmla="*/ 8671 w 10000"/>
                  <a:gd name="connsiteY46" fmla="*/ 4893 h 10000"/>
                  <a:gd name="connsiteX47" fmla="*/ 8227 w 10000"/>
                  <a:gd name="connsiteY47" fmla="*/ 4591 h 10000"/>
                  <a:gd name="connsiteX48" fmla="*/ 7657 w 10000"/>
                  <a:gd name="connsiteY48" fmla="*/ 5044 h 10000"/>
                  <a:gd name="connsiteX49" fmla="*/ 7087 w 10000"/>
                  <a:gd name="connsiteY49" fmla="*/ 5497 h 10000"/>
                  <a:gd name="connsiteX50" fmla="*/ 8037 w 10000"/>
                  <a:gd name="connsiteY50" fmla="*/ 4742 h 10000"/>
                  <a:gd name="connsiteX51" fmla="*/ 7531 w 10000"/>
                  <a:gd name="connsiteY51" fmla="*/ 4817 h 10000"/>
                  <a:gd name="connsiteX52" fmla="*/ 8069 w 10000"/>
                  <a:gd name="connsiteY52" fmla="*/ 4826 h 10000"/>
                  <a:gd name="connsiteX53" fmla="*/ 6950 w 10000"/>
                  <a:gd name="connsiteY53" fmla="*/ 3306 h 10000"/>
                  <a:gd name="connsiteX54" fmla="*/ 6962 w 10000"/>
                  <a:gd name="connsiteY54" fmla="*/ 3305 h 10000"/>
                  <a:gd name="connsiteX55" fmla="*/ 6645 w 10000"/>
                  <a:gd name="connsiteY55" fmla="*/ 3230 h 10000"/>
                  <a:gd name="connsiteX56" fmla="*/ 6519 w 10000"/>
                  <a:gd name="connsiteY56" fmla="*/ 3003 h 10000"/>
                  <a:gd name="connsiteX57" fmla="*/ 5949 w 10000"/>
                  <a:gd name="connsiteY57" fmla="*/ 2473 h 10000"/>
                  <a:gd name="connsiteX58" fmla="*/ 5015 w 10000"/>
                  <a:gd name="connsiteY58" fmla="*/ 3228 h 10000"/>
                  <a:gd name="connsiteX59" fmla="*/ 4898 w 10000"/>
                  <a:gd name="connsiteY59" fmla="*/ 3175 h 10000"/>
                  <a:gd name="connsiteX60" fmla="*/ 4754 w 10000"/>
                  <a:gd name="connsiteY60" fmla="*/ 3122 h 10000"/>
                  <a:gd name="connsiteX61" fmla="*/ 4637 w 10000"/>
                  <a:gd name="connsiteY61" fmla="*/ 3334 h 10000"/>
                  <a:gd name="connsiteX62" fmla="*/ 4464 w 10000"/>
                  <a:gd name="connsiteY62" fmla="*/ 3493 h 10000"/>
                  <a:gd name="connsiteX63" fmla="*/ 4435 w 10000"/>
                  <a:gd name="connsiteY63" fmla="*/ 3651 h 10000"/>
                  <a:gd name="connsiteX64" fmla="*/ 4579 w 10000"/>
                  <a:gd name="connsiteY64" fmla="*/ 3862 h 10000"/>
                  <a:gd name="connsiteX65" fmla="*/ 4637 w 10000"/>
                  <a:gd name="connsiteY65" fmla="*/ 4021 h 10000"/>
                  <a:gd name="connsiteX66" fmla="*/ 4783 w 10000"/>
                  <a:gd name="connsiteY66" fmla="*/ 4021 h 10000"/>
                  <a:gd name="connsiteX67" fmla="*/ 4841 w 10000"/>
                  <a:gd name="connsiteY67" fmla="*/ 4021 h 10000"/>
                  <a:gd name="connsiteX68" fmla="*/ 4927 w 10000"/>
                  <a:gd name="connsiteY68" fmla="*/ 4233 h 10000"/>
                  <a:gd name="connsiteX69" fmla="*/ 5073 w 10000"/>
                  <a:gd name="connsiteY69" fmla="*/ 4603 h 10000"/>
                  <a:gd name="connsiteX70" fmla="*/ 4898 w 10000"/>
                  <a:gd name="connsiteY70" fmla="*/ 4391 h 10000"/>
                  <a:gd name="connsiteX71" fmla="*/ 4812 w 10000"/>
                  <a:gd name="connsiteY71" fmla="*/ 4127 h 10000"/>
                  <a:gd name="connsiteX72" fmla="*/ 4725 w 10000"/>
                  <a:gd name="connsiteY72" fmla="*/ 4339 h 10000"/>
                  <a:gd name="connsiteX73" fmla="*/ 4608 w 10000"/>
                  <a:gd name="connsiteY73" fmla="*/ 4657 h 10000"/>
                  <a:gd name="connsiteX74" fmla="*/ 4608 w 10000"/>
                  <a:gd name="connsiteY74" fmla="*/ 4445 h 10000"/>
                  <a:gd name="connsiteX75" fmla="*/ 4435 w 10000"/>
                  <a:gd name="connsiteY75" fmla="*/ 4339 h 10000"/>
                  <a:gd name="connsiteX76" fmla="*/ 4406 w 10000"/>
                  <a:gd name="connsiteY76" fmla="*/ 3968 h 10000"/>
                  <a:gd name="connsiteX77" fmla="*/ 4261 w 10000"/>
                  <a:gd name="connsiteY77" fmla="*/ 4021 h 10000"/>
                  <a:gd name="connsiteX78" fmla="*/ 4319 w 10000"/>
                  <a:gd name="connsiteY78" fmla="*/ 3598 h 10000"/>
                  <a:gd name="connsiteX79" fmla="*/ 4232 w 10000"/>
                  <a:gd name="connsiteY79" fmla="*/ 3598 h 10000"/>
                  <a:gd name="connsiteX80" fmla="*/ 4319 w 10000"/>
                  <a:gd name="connsiteY80" fmla="*/ 3069 h 10000"/>
                  <a:gd name="connsiteX81" fmla="*/ 4464 w 10000"/>
                  <a:gd name="connsiteY81" fmla="*/ 3069 h 10000"/>
                  <a:gd name="connsiteX82" fmla="*/ 4522 w 10000"/>
                  <a:gd name="connsiteY82" fmla="*/ 3386 h 10000"/>
                  <a:gd name="connsiteX83" fmla="*/ 4551 w 10000"/>
                  <a:gd name="connsiteY83" fmla="*/ 3175 h 10000"/>
                  <a:gd name="connsiteX84" fmla="*/ 4493 w 10000"/>
                  <a:gd name="connsiteY84" fmla="*/ 3016 h 10000"/>
                  <a:gd name="connsiteX85" fmla="*/ 4348 w 10000"/>
                  <a:gd name="connsiteY85" fmla="*/ 2910 h 10000"/>
                  <a:gd name="connsiteX86" fmla="*/ 4377 w 10000"/>
                  <a:gd name="connsiteY86" fmla="*/ 2487 h 10000"/>
                  <a:gd name="connsiteX87" fmla="*/ 4319 w 10000"/>
                  <a:gd name="connsiteY87" fmla="*/ 2275 h 10000"/>
                  <a:gd name="connsiteX88" fmla="*/ 4289 w 10000"/>
                  <a:gd name="connsiteY88" fmla="*/ 1641 h 10000"/>
                  <a:gd name="connsiteX89" fmla="*/ 4348 w 10000"/>
                  <a:gd name="connsiteY89" fmla="*/ 1641 h 10000"/>
                  <a:gd name="connsiteX90" fmla="*/ 4261 w 10000"/>
                  <a:gd name="connsiteY90" fmla="*/ 1534 h 10000"/>
                  <a:gd name="connsiteX91" fmla="*/ 4000 w 10000"/>
                  <a:gd name="connsiteY91" fmla="*/ 1746 h 10000"/>
                  <a:gd name="connsiteX92" fmla="*/ 3942 w 10000"/>
                  <a:gd name="connsiteY92" fmla="*/ 1323 h 10000"/>
                  <a:gd name="connsiteX93" fmla="*/ 4145 w 10000"/>
                  <a:gd name="connsiteY93" fmla="*/ 582 h 10000"/>
                  <a:gd name="connsiteX94" fmla="*/ 3972 w 10000"/>
                  <a:gd name="connsiteY94" fmla="*/ 318 h 10000"/>
                  <a:gd name="connsiteX95" fmla="*/ 3972 w 10000"/>
                  <a:gd name="connsiteY95" fmla="*/ 212 h 10000"/>
                  <a:gd name="connsiteX96" fmla="*/ 3710 w 10000"/>
                  <a:gd name="connsiteY96" fmla="*/ 0 h 10000"/>
                  <a:gd name="connsiteX97" fmla="*/ 3624 w 10000"/>
                  <a:gd name="connsiteY97" fmla="*/ 212 h 10000"/>
                  <a:gd name="connsiteX98" fmla="*/ 3536 w 10000"/>
                  <a:gd name="connsiteY98" fmla="*/ 635 h 10000"/>
                  <a:gd name="connsiteX99" fmla="*/ 3420 w 10000"/>
                  <a:gd name="connsiteY99" fmla="*/ 688 h 10000"/>
                  <a:gd name="connsiteX100" fmla="*/ 3594 w 10000"/>
                  <a:gd name="connsiteY100" fmla="*/ 900 h 10000"/>
                  <a:gd name="connsiteX101" fmla="*/ 3624 w 10000"/>
                  <a:gd name="connsiteY101" fmla="*/ 1164 h 10000"/>
                  <a:gd name="connsiteX102" fmla="*/ 3536 w 10000"/>
                  <a:gd name="connsiteY102" fmla="*/ 1323 h 10000"/>
                  <a:gd name="connsiteX103" fmla="*/ 3624 w 10000"/>
                  <a:gd name="connsiteY103" fmla="*/ 1799 h 10000"/>
                  <a:gd name="connsiteX104" fmla="*/ 3565 w 10000"/>
                  <a:gd name="connsiteY104" fmla="*/ 2223 h 10000"/>
                  <a:gd name="connsiteX105" fmla="*/ 3130 w 10000"/>
                  <a:gd name="connsiteY105" fmla="*/ 2539 h 10000"/>
                  <a:gd name="connsiteX106" fmla="*/ 3101 w 10000"/>
                  <a:gd name="connsiteY106" fmla="*/ 2381 h 10000"/>
                  <a:gd name="connsiteX107" fmla="*/ 3073 w 10000"/>
                  <a:gd name="connsiteY107" fmla="*/ 2593 h 10000"/>
                  <a:gd name="connsiteX108" fmla="*/ 3188 w 10000"/>
                  <a:gd name="connsiteY108" fmla="*/ 2804 h 10000"/>
                  <a:gd name="connsiteX109" fmla="*/ 3478 w 10000"/>
                  <a:gd name="connsiteY109" fmla="*/ 2593 h 10000"/>
                  <a:gd name="connsiteX110" fmla="*/ 3594 w 10000"/>
                  <a:gd name="connsiteY110" fmla="*/ 2752 h 10000"/>
                  <a:gd name="connsiteX111" fmla="*/ 3392 w 10000"/>
                  <a:gd name="connsiteY111" fmla="*/ 2804 h 10000"/>
                  <a:gd name="connsiteX112" fmla="*/ 1349 w 10000"/>
                  <a:gd name="connsiteY112" fmla="*/ 2289 h 10000"/>
                  <a:gd name="connsiteX113" fmla="*/ 2754 w 10000"/>
                  <a:gd name="connsiteY113" fmla="*/ 2857 h 10000"/>
                  <a:gd name="connsiteX114" fmla="*/ 1630 w 10000"/>
                  <a:gd name="connsiteY114" fmla="*/ 1022 h 10000"/>
                  <a:gd name="connsiteX115" fmla="*/ 2656 w 10000"/>
                  <a:gd name="connsiteY115" fmla="*/ 2472 h 10000"/>
                  <a:gd name="connsiteX116" fmla="*/ 2898 w 10000"/>
                  <a:gd name="connsiteY116" fmla="*/ 3545 h 10000"/>
                  <a:gd name="connsiteX117" fmla="*/ 2840 w 10000"/>
                  <a:gd name="connsiteY117" fmla="*/ 3916 h 10000"/>
                  <a:gd name="connsiteX118" fmla="*/ 1349 w 10000"/>
                  <a:gd name="connsiteY118" fmla="*/ 2289 h 10000"/>
                  <a:gd name="connsiteX119" fmla="*/ 1349 w 10000"/>
                  <a:gd name="connsiteY119" fmla="*/ 2289 h 10000"/>
                  <a:gd name="connsiteX120" fmla="*/ 2377 w 10000"/>
                  <a:gd name="connsiteY120" fmla="*/ 3598 h 10000"/>
                  <a:gd name="connsiteX121" fmla="*/ 2377 w 10000"/>
                  <a:gd name="connsiteY121" fmla="*/ 3968 h 10000"/>
                  <a:gd name="connsiteX122" fmla="*/ 2231 w 10000"/>
                  <a:gd name="connsiteY122" fmla="*/ 4445 h 10000"/>
                  <a:gd name="connsiteX123" fmla="*/ 2000 w 10000"/>
                  <a:gd name="connsiteY123" fmla="*/ 4021 h 10000"/>
                  <a:gd name="connsiteX124" fmla="*/ 1884 w 10000"/>
                  <a:gd name="connsiteY124" fmla="*/ 3545 h 10000"/>
                  <a:gd name="connsiteX125" fmla="*/ 1652 w 10000"/>
                  <a:gd name="connsiteY125" fmla="*/ 3545 h 10000"/>
                  <a:gd name="connsiteX126" fmla="*/ 1478 w 10000"/>
                  <a:gd name="connsiteY126" fmla="*/ 3757 h 10000"/>
                  <a:gd name="connsiteX127" fmla="*/ 1247 w 10000"/>
                  <a:gd name="connsiteY127" fmla="*/ 3757 h 10000"/>
                  <a:gd name="connsiteX128" fmla="*/ 1072 w 10000"/>
                  <a:gd name="connsiteY128" fmla="*/ 3968 h 10000"/>
                  <a:gd name="connsiteX129" fmla="*/ 957 w 10000"/>
                  <a:gd name="connsiteY129" fmla="*/ 3757 h 10000"/>
                  <a:gd name="connsiteX130" fmla="*/ 667 w 10000"/>
                  <a:gd name="connsiteY130" fmla="*/ 3704 h 10000"/>
                  <a:gd name="connsiteX131" fmla="*/ 406 w 10000"/>
                  <a:gd name="connsiteY131" fmla="*/ 3704 h 10000"/>
                  <a:gd name="connsiteX132" fmla="*/ 29 w 10000"/>
                  <a:gd name="connsiteY132" fmla="*/ 3439 h 10000"/>
                  <a:gd name="connsiteX133" fmla="*/ 0 w 10000"/>
                  <a:gd name="connsiteY133" fmla="*/ 3916 h 10000"/>
                  <a:gd name="connsiteX134" fmla="*/ 58 w 10000"/>
                  <a:gd name="connsiteY134" fmla="*/ 4603 h 10000"/>
                  <a:gd name="connsiteX135" fmla="*/ 116 w 10000"/>
                  <a:gd name="connsiteY135" fmla="*/ 4973 h 10000"/>
                  <a:gd name="connsiteX136" fmla="*/ 174 w 10000"/>
                  <a:gd name="connsiteY136" fmla="*/ 5239 h 10000"/>
                  <a:gd name="connsiteX137" fmla="*/ 232 w 10000"/>
                  <a:gd name="connsiteY137" fmla="*/ 5609 h 10000"/>
                  <a:gd name="connsiteX138" fmla="*/ 406 w 10000"/>
                  <a:gd name="connsiteY138" fmla="*/ 5926 h 10000"/>
                  <a:gd name="connsiteX139" fmla="*/ 638 w 10000"/>
                  <a:gd name="connsiteY139" fmla="*/ 6455 h 10000"/>
                  <a:gd name="connsiteX140" fmla="*/ 492 w 10000"/>
                  <a:gd name="connsiteY140" fmla="*/ 6350 h 10000"/>
                  <a:gd name="connsiteX141" fmla="*/ 840 w 10000"/>
                  <a:gd name="connsiteY141" fmla="*/ 6825 h 10000"/>
                  <a:gd name="connsiteX142" fmla="*/ 1043 w 10000"/>
                  <a:gd name="connsiteY142" fmla="*/ 6773 h 10000"/>
                  <a:gd name="connsiteX143" fmla="*/ 1015 w 10000"/>
                  <a:gd name="connsiteY143" fmla="*/ 6455 h 10000"/>
                  <a:gd name="connsiteX144" fmla="*/ 1188 w 10000"/>
                  <a:gd name="connsiteY144" fmla="*/ 6508 h 10000"/>
                  <a:gd name="connsiteX145" fmla="*/ 986 w 10000"/>
                  <a:gd name="connsiteY145" fmla="*/ 5873 h 10000"/>
                  <a:gd name="connsiteX146" fmla="*/ 1362 w 10000"/>
                  <a:gd name="connsiteY146" fmla="*/ 5609 h 10000"/>
                  <a:gd name="connsiteX147" fmla="*/ 1566 w 10000"/>
                  <a:gd name="connsiteY147" fmla="*/ 5609 h 10000"/>
                  <a:gd name="connsiteX148" fmla="*/ 1566 w 10000"/>
                  <a:gd name="connsiteY148" fmla="*/ 5873 h 10000"/>
                  <a:gd name="connsiteX149" fmla="*/ 1391 w 10000"/>
                  <a:gd name="connsiteY149" fmla="*/ 6032 h 10000"/>
                  <a:gd name="connsiteX150" fmla="*/ 1276 w 10000"/>
                  <a:gd name="connsiteY150" fmla="*/ 6720 h 10000"/>
                  <a:gd name="connsiteX151" fmla="*/ 1218 w 10000"/>
                  <a:gd name="connsiteY151" fmla="*/ 7037 h 10000"/>
                  <a:gd name="connsiteX152" fmla="*/ 1305 w 10000"/>
                  <a:gd name="connsiteY152" fmla="*/ 7461 h 10000"/>
                  <a:gd name="connsiteX153" fmla="*/ 1478 w 10000"/>
                  <a:gd name="connsiteY153" fmla="*/ 7778 h 10000"/>
                  <a:gd name="connsiteX154" fmla="*/ 2058 w 10000"/>
                  <a:gd name="connsiteY154" fmla="*/ 8413 h 10000"/>
                  <a:gd name="connsiteX155" fmla="*/ 2521 w 10000"/>
                  <a:gd name="connsiteY155" fmla="*/ 8889 h 10000"/>
                  <a:gd name="connsiteX156" fmla="*/ 2869 w 10000"/>
                  <a:gd name="connsiteY156" fmla="*/ 9101 h 10000"/>
                  <a:gd name="connsiteX157" fmla="*/ 3246 w 10000"/>
                  <a:gd name="connsiteY157" fmla="*/ 9312 h 10000"/>
                  <a:gd name="connsiteX158" fmla="*/ 3624 w 10000"/>
                  <a:gd name="connsiteY158" fmla="*/ 9524 h 10000"/>
                  <a:gd name="connsiteX159" fmla="*/ 3972 w 10000"/>
                  <a:gd name="connsiteY159" fmla="*/ 9630 h 10000"/>
                  <a:gd name="connsiteX160" fmla="*/ 4348 w 10000"/>
                  <a:gd name="connsiteY160" fmla="*/ 9789 h 10000"/>
                  <a:gd name="connsiteX161" fmla="*/ 4783 w 10000"/>
                  <a:gd name="connsiteY161" fmla="*/ 9948 h 10000"/>
                  <a:gd name="connsiteX162" fmla="*/ 5246 w 10000"/>
                  <a:gd name="connsiteY162" fmla="*/ 10000 h 10000"/>
                  <a:gd name="connsiteX163" fmla="*/ 5652 w 10000"/>
                  <a:gd name="connsiteY163" fmla="*/ 10000 h 10000"/>
                  <a:gd name="connsiteX164" fmla="*/ 6145 w 10000"/>
                  <a:gd name="connsiteY164" fmla="*/ 9948 h 10000"/>
                  <a:gd name="connsiteX165" fmla="*/ 6493 w 10000"/>
                  <a:gd name="connsiteY165" fmla="*/ 9841 h 10000"/>
                  <a:gd name="connsiteX166" fmla="*/ 6841 w 10000"/>
                  <a:gd name="connsiteY166" fmla="*/ 9736 h 10000"/>
                  <a:gd name="connsiteX167" fmla="*/ 7218 w 10000"/>
                  <a:gd name="connsiteY167" fmla="*/ 9577 h 10000"/>
                  <a:gd name="connsiteX168" fmla="*/ 7565 w 10000"/>
                  <a:gd name="connsiteY168" fmla="*/ 9418 h 10000"/>
                  <a:gd name="connsiteX169" fmla="*/ 7884 w 10000"/>
                  <a:gd name="connsiteY169" fmla="*/ 9207 h 10000"/>
                  <a:gd name="connsiteX170" fmla="*/ 8232 w 10000"/>
                  <a:gd name="connsiteY170" fmla="*/ 8995 h 10000"/>
                  <a:gd name="connsiteX171" fmla="*/ 8551 w 10000"/>
                  <a:gd name="connsiteY17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8734 w 10000"/>
                  <a:gd name="connsiteY39" fmla="*/ 5498 h 10000"/>
                  <a:gd name="connsiteX40" fmla="*/ 8734 w 10000"/>
                  <a:gd name="connsiteY40" fmla="*/ 5498 h 10000"/>
                  <a:gd name="connsiteX41" fmla="*/ 8607 w 10000"/>
                  <a:gd name="connsiteY41" fmla="*/ 5271 h 10000"/>
                  <a:gd name="connsiteX42" fmla="*/ 8417 w 10000"/>
                  <a:gd name="connsiteY42" fmla="*/ 5422 h 10000"/>
                  <a:gd name="connsiteX43" fmla="*/ 8291 w 10000"/>
                  <a:gd name="connsiteY43" fmla="*/ 5195 h 10000"/>
                  <a:gd name="connsiteX44" fmla="*/ 8164 w 10000"/>
                  <a:gd name="connsiteY44" fmla="*/ 4968 h 10000"/>
                  <a:gd name="connsiteX45" fmla="*/ 8671 w 10000"/>
                  <a:gd name="connsiteY45" fmla="*/ 4893 h 10000"/>
                  <a:gd name="connsiteX46" fmla="*/ 8227 w 10000"/>
                  <a:gd name="connsiteY46" fmla="*/ 4591 h 10000"/>
                  <a:gd name="connsiteX47" fmla="*/ 7657 w 10000"/>
                  <a:gd name="connsiteY47" fmla="*/ 5044 h 10000"/>
                  <a:gd name="connsiteX48" fmla="*/ 7087 w 10000"/>
                  <a:gd name="connsiteY48" fmla="*/ 5497 h 10000"/>
                  <a:gd name="connsiteX49" fmla="*/ 8037 w 10000"/>
                  <a:gd name="connsiteY49" fmla="*/ 4742 h 10000"/>
                  <a:gd name="connsiteX50" fmla="*/ 7531 w 10000"/>
                  <a:gd name="connsiteY50" fmla="*/ 4817 h 10000"/>
                  <a:gd name="connsiteX51" fmla="*/ 8069 w 10000"/>
                  <a:gd name="connsiteY51" fmla="*/ 4826 h 10000"/>
                  <a:gd name="connsiteX52" fmla="*/ 6950 w 10000"/>
                  <a:gd name="connsiteY52" fmla="*/ 3306 h 10000"/>
                  <a:gd name="connsiteX53" fmla="*/ 6962 w 10000"/>
                  <a:gd name="connsiteY53" fmla="*/ 3305 h 10000"/>
                  <a:gd name="connsiteX54" fmla="*/ 6645 w 10000"/>
                  <a:gd name="connsiteY54" fmla="*/ 3230 h 10000"/>
                  <a:gd name="connsiteX55" fmla="*/ 6519 w 10000"/>
                  <a:gd name="connsiteY55" fmla="*/ 3003 h 10000"/>
                  <a:gd name="connsiteX56" fmla="*/ 5949 w 10000"/>
                  <a:gd name="connsiteY56" fmla="*/ 2473 h 10000"/>
                  <a:gd name="connsiteX57" fmla="*/ 5015 w 10000"/>
                  <a:gd name="connsiteY57" fmla="*/ 3228 h 10000"/>
                  <a:gd name="connsiteX58" fmla="*/ 4898 w 10000"/>
                  <a:gd name="connsiteY58" fmla="*/ 3175 h 10000"/>
                  <a:gd name="connsiteX59" fmla="*/ 4754 w 10000"/>
                  <a:gd name="connsiteY59" fmla="*/ 3122 h 10000"/>
                  <a:gd name="connsiteX60" fmla="*/ 4637 w 10000"/>
                  <a:gd name="connsiteY60" fmla="*/ 3334 h 10000"/>
                  <a:gd name="connsiteX61" fmla="*/ 4464 w 10000"/>
                  <a:gd name="connsiteY61" fmla="*/ 3493 h 10000"/>
                  <a:gd name="connsiteX62" fmla="*/ 4435 w 10000"/>
                  <a:gd name="connsiteY62" fmla="*/ 3651 h 10000"/>
                  <a:gd name="connsiteX63" fmla="*/ 4579 w 10000"/>
                  <a:gd name="connsiteY63" fmla="*/ 3862 h 10000"/>
                  <a:gd name="connsiteX64" fmla="*/ 4637 w 10000"/>
                  <a:gd name="connsiteY64" fmla="*/ 4021 h 10000"/>
                  <a:gd name="connsiteX65" fmla="*/ 4783 w 10000"/>
                  <a:gd name="connsiteY65" fmla="*/ 4021 h 10000"/>
                  <a:gd name="connsiteX66" fmla="*/ 4841 w 10000"/>
                  <a:gd name="connsiteY66" fmla="*/ 4021 h 10000"/>
                  <a:gd name="connsiteX67" fmla="*/ 4927 w 10000"/>
                  <a:gd name="connsiteY67" fmla="*/ 4233 h 10000"/>
                  <a:gd name="connsiteX68" fmla="*/ 5073 w 10000"/>
                  <a:gd name="connsiteY68" fmla="*/ 4603 h 10000"/>
                  <a:gd name="connsiteX69" fmla="*/ 4898 w 10000"/>
                  <a:gd name="connsiteY69" fmla="*/ 4391 h 10000"/>
                  <a:gd name="connsiteX70" fmla="*/ 4812 w 10000"/>
                  <a:gd name="connsiteY70" fmla="*/ 4127 h 10000"/>
                  <a:gd name="connsiteX71" fmla="*/ 4725 w 10000"/>
                  <a:gd name="connsiteY71" fmla="*/ 4339 h 10000"/>
                  <a:gd name="connsiteX72" fmla="*/ 4608 w 10000"/>
                  <a:gd name="connsiteY72" fmla="*/ 4657 h 10000"/>
                  <a:gd name="connsiteX73" fmla="*/ 4608 w 10000"/>
                  <a:gd name="connsiteY73" fmla="*/ 4445 h 10000"/>
                  <a:gd name="connsiteX74" fmla="*/ 4435 w 10000"/>
                  <a:gd name="connsiteY74" fmla="*/ 4339 h 10000"/>
                  <a:gd name="connsiteX75" fmla="*/ 4406 w 10000"/>
                  <a:gd name="connsiteY75" fmla="*/ 3968 h 10000"/>
                  <a:gd name="connsiteX76" fmla="*/ 4261 w 10000"/>
                  <a:gd name="connsiteY76" fmla="*/ 4021 h 10000"/>
                  <a:gd name="connsiteX77" fmla="*/ 4319 w 10000"/>
                  <a:gd name="connsiteY77" fmla="*/ 3598 h 10000"/>
                  <a:gd name="connsiteX78" fmla="*/ 4232 w 10000"/>
                  <a:gd name="connsiteY78" fmla="*/ 3598 h 10000"/>
                  <a:gd name="connsiteX79" fmla="*/ 4319 w 10000"/>
                  <a:gd name="connsiteY79" fmla="*/ 3069 h 10000"/>
                  <a:gd name="connsiteX80" fmla="*/ 4464 w 10000"/>
                  <a:gd name="connsiteY80" fmla="*/ 3069 h 10000"/>
                  <a:gd name="connsiteX81" fmla="*/ 4522 w 10000"/>
                  <a:gd name="connsiteY81" fmla="*/ 3386 h 10000"/>
                  <a:gd name="connsiteX82" fmla="*/ 4551 w 10000"/>
                  <a:gd name="connsiteY82" fmla="*/ 3175 h 10000"/>
                  <a:gd name="connsiteX83" fmla="*/ 4493 w 10000"/>
                  <a:gd name="connsiteY83" fmla="*/ 3016 h 10000"/>
                  <a:gd name="connsiteX84" fmla="*/ 4348 w 10000"/>
                  <a:gd name="connsiteY84" fmla="*/ 2910 h 10000"/>
                  <a:gd name="connsiteX85" fmla="*/ 4377 w 10000"/>
                  <a:gd name="connsiteY85" fmla="*/ 2487 h 10000"/>
                  <a:gd name="connsiteX86" fmla="*/ 4319 w 10000"/>
                  <a:gd name="connsiteY86" fmla="*/ 2275 h 10000"/>
                  <a:gd name="connsiteX87" fmla="*/ 4289 w 10000"/>
                  <a:gd name="connsiteY87" fmla="*/ 1641 h 10000"/>
                  <a:gd name="connsiteX88" fmla="*/ 4348 w 10000"/>
                  <a:gd name="connsiteY88" fmla="*/ 1641 h 10000"/>
                  <a:gd name="connsiteX89" fmla="*/ 4261 w 10000"/>
                  <a:gd name="connsiteY89" fmla="*/ 1534 h 10000"/>
                  <a:gd name="connsiteX90" fmla="*/ 4000 w 10000"/>
                  <a:gd name="connsiteY90" fmla="*/ 1746 h 10000"/>
                  <a:gd name="connsiteX91" fmla="*/ 3942 w 10000"/>
                  <a:gd name="connsiteY91" fmla="*/ 1323 h 10000"/>
                  <a:gd name="connsiteX92" fmla="*/ 4145 w 10000"/>
                  <a:gd name="connsiteY92" fmla="*/ 582 h 10000"/>
                  <a:gd name="connsiteX93" fmla="*/ 3972 w 10000"/>
                  <a:gd name="connsiteY93" fmla="*/ 318 h 10000"/>
                  <a:gd name="connsiteX94" fmla="*/ 3972 w 10000"/>
                  <a:gd name="connsiteY94" fmla="*/ 212 h 10000"/>
                  <a:gd name="connsiteX95" fmla="*/ 3710 w 10000"/>
                  <a:gd name="connsiteY95" fmla="*/ 0 h 10000"/>
                  <a:gd name="connsiteX96" fmla="*/ 3624 w 10000"/>
                  <a:gd name="connsiteY96" fmla="*/ 212 h 10000"/>
                  <a:gd name="connsiteX97" fmla="*/ 3536 w 10000"/>
                  <a:gd name="connsiteY97" fmla="*/ 635 h 10000"/>
                  <a:gd name="connsiteX98" fmla="*/ 3420 w 10000"/>
                  <a:gd name="connsiteY98" fmla="*/ 688 h 10000"/>
                  <a:gd name="connsiteX99" fmla="*/ 3594 w 10000"/>
                  <a:gd name="connsiteY99" fmla="*/ 900 h 10000"/>
                  <a:gd name="connsiteX100" fmla="*/ 3624 w 10000"/>
                  <a:gd name="connsiteY100" fmla="*/ 1164 h 10000"/>
                  <a:gd name="connsiteX101" fmla="*/ 3536 w 10000"/>
                  <a:gd name="connsiteY101" fmla="*/ 1323 h 10000"/>
                  <a:gd name="connsiteX102" fmla="*/ 3624 w 10000"/>
                  <a:gd name="connsiteY102" fmla="*/ 1799 h 10000"/>
                  <a:gd name="connsiteX103" fmla="*/ 3565 w 10000"/>
                  <a:gd name="connsiteY103" fmla="*/ 2223 h 10000"/>
                  <a:gd name="connsiteX104" fmla="*/ 3130 w 10000"/>
                  <a:gd name="connsiteY104" fmla="*/ 2539 h 10000"/>
                  <a:gd name="connsiteX105" fmla="*/ 3101 w 10000"/>
                  <a:gd name="connsiteY105" fmla="*/ 2381 h 10000"/>
                  <a:gd name="connsiteX106" fmla="*/ 3073 w 10000"/>
                  <a:gd name="connsiteY106" fmla="*/ 2593 h 10000"/>
                  <a:gd name="connsiteX107" fmla="*/ 3188 w 10000"/>
                  <a:gd name="connsiteY107" fmla="*/ 2804 h 10000"/>
                  <a:gd name="connsiteX108" fmla="*/ 3478 w 10000"/>
                  <a:gd name="connsiteY108" fmla="*/ 2593 h 10000"/>
                  <a:gd name="connsiteX109" fmla="*/ 3594 w 10000"/>
                  <a:gd name="connsiteY109" fmla="*/ 2752 h 10000"/>
                  <a:gd name="connsiteX110" fmla="*/ 3392 w 10000"/>
                  <a:gd name="connsiteY110" fmla="*/ 2804 h 10000"/>
                  <a:gd name="connsiteX111" fmla="*/ 1349 w 10000"/>
                  <a:gd name="connsiteY111" fmla="*/ 2289 h 10000"/>
                  <a:gd name="connsiteX112" fmla="*/ 2754 w 10000"/>
                  <a:gd name="connsiteY112" fmla="*/ 2857 h 10000"/>
                  <a:gd name="connsiteX113" fmla="*/ 1630 w 10000"/>
                  <a:gd name="connsiteY113" fmla="*/ 1022 h 10000"/>
                  <a:gd name="connsiteX114" fmla="*/ 2656 w 10000"/>
                  <a:gd name="connsiteY114" fmla="*/ 2472 h 10000"/>
                  <a:gd name="connsiteX115" fmla="*/ 2898 w 10000"/>
                  <a:gd name="connsiteY115" fmla="*/ 3545 h 10000"/>
                  <a:gd name="connsiteX116" fmla="*/ 2840 w 10000"/>
                  <a:gd name="connsiteY116" fmla="*/ 3916 h 10000"/>
                  <a:gd name="connsiteX117" fmla="*/ 1349 w 10000"/>
                  <a:gd name="connsiteY117" fmla="*/ 2289 h 10000"/>
                  <a:gd name="connsiteX118" fmla="*/ 1349 w 10000"/>
                  <a:gd name="connsiteY118" fmla="*/ 2289 h 10000"/>
                  <a:gd name="connsiteX119" fmla="*/ 2377 w 10000"/>
                  <a:gd name="connsiteY119" fmla="*/ 3598 h 10000"/>
                  <a:gd name="connsiteX120" fmla="*/ 2377 w 10000"/>
                  <a:gd name="connsiteY120" fmla="*/ 3968 h 10000"/>
                  <a:gd name="connsiteX121" fmla="*/ 2231 w 10000"/>
                  <a:gd name="connsiteY121" fmla="*/ 4445 h 10000"/>
                  <a:gd name="connsiteX122" fmla="*/ 2000 w 10000"/>
                  <a:gd name="connsiteY122" fmla="*/ 4021 h 10000"/>
                  <a:gd name="connsiteX123" fmla="*/ 1884 w 10000"/>
                  <a:gd name="connsiteY123" fmla="*/ 3545 h 10000"/>
                  <a:gd name="connsiteX124" fmla="*/ 1652 w 10000"/>
                  <a:gd name="connsiteY124" fmla="*/ 3545 h 10000"/>
                  <a:gd name="connsiteX125" fmla="*/ 1478 w 10000"/>
                  <a:gd name="connsiteY125" fmla="*/ 3757 h 10000"/>
                  <a:gd name="connsiteX126" fmla="*/ 1247 w 10000"/>
                  <a:gd name="connsiteY126" fmla="*/ 3757 h 10000"/>
                  <a:gd name="connsiteX127" fmla="*/ 1072 w 10000"/>
                  <a:gd name="connsiteY127" fmla="*/ 3968 h 10000"/>
                  <a:gd name="connsiteX128" fmla="*/ 957 w 10000"/>
                  <a:gd name="connsiteY128" fmla="*/ 3757 h 10000"/>
                  <a:gd name="connsiteX129" fmla="*/ 667 w 10000"/>
                  <a:gd name="connsiteY129" fmla="*/ 3704 h 10000"/>
                  <a:gd name="connsiteX130" fmla="*/ 406 w 10000"/>
                  <a:gd name="connsiteY130" fmla="*/ 3704 h 10000"/>
                  <a:gd name="connsiteX131" fmla="*/ 29 w 10000"/>
                  <a:gd name="connsiteY131" fmla="*/ 3439 h 10000"/>
                  <a:gd name="connsiteX132" fmla="*/ 0 w 10000"/>
                  <a:gd name="connsiteY132" fmla="*/ 3916 h 10000"/>
                  <a:gd name="connsiteX133" fmla="*/ 58 w 10000"/>
                  <a:gd name="connsiteY133" fmla="*/ 4603 h 10000"/>
                  <a:gd name="connsiteX134" fmla="*/ 116 w 10000"/>
                  <a:gd name="connsiteY134" fmla="*/ 4973 h 10000"/>
                  <a:gd name="connsiteX135" fmla="*/ 174 w 10000"/>
                  <a:gd name="connsiteY135" fmla="*/ 5239 h 10000"/>
                  <a:gd name="connsiteX136" fmla="*/ 232 w 10000"/>
                  <a:gd name="connsiteY136" fmla="*/ 5609 h 10000"/>
                  <a:gd name="connsiteX137" fmla="*/ 406 w 10000"/>
                  <a:gd name="connsiteY137" fmla="*/ 5926 h 10000"/>
                  <a:gd name="connsiteX138" fmla="*/ 638 w 10000"/>
                  <a:gd name="connsiteY138" fmla="*/ 6455 h 10000"/>
                  <a:gd name="connsiteX139" fmla="*/ 492 w 10000"/>
                  <a:gd name="connsiteY139" fmla="*/ 6350 h 10000"/>
                  <a:gd name="connsiteX140" fmla="*/ 840 w 10000"/>
                  <a:gd name="connsiteY140" fmla="*/ 6825 h 10000"/>
                  <a:gd name="connsiteX141" fmla="*/ 1043 w 10000"/>
                  <a:gd name="connsiteY141" fmla="*/ 6773 h 10000"/>
                  <a:gd name="connsiteX142" fmla="*/ 1015 w 10000"/>
                  <a:gd name="connsiteY142" fmla="*/ 6455 h 10000"/>
                  <a:gd name="connsiteX143" fmla="*/ 1188 w 10000"/>
                  <a:gd name="connsiteY143" fmla="*/ 6508 h 10000"/>
                  <a:gd name="connsiteX144" fmla="*/ 986 w 10000"/>
                  <a:gd name="connsiteY144" fmla="*/ 5873 h 10000"/>
                  <a:gd name="connsiteX145" fmla="*/ 1362 w 10000"/>
                  <a:gd name="connsiteY145" fmla="*/ 5609 h 10000"/>
                  <a:gd name="connsiteX146" fmla="*/ 1566 w 10000"/>
                  <a:gd name="connsiteY146" fmla="*/ 5609 h 10000"/>
                  <a:gd name="connsiteX147" fmla="*/ 1566 w 10000"/>
                  <a:gd name="connsiteY147" fmla="*/ 5873 h 10000"/>
                  <a:gd name="connsiteX148" fmla="*/ 1391 w 10000"/>
                  <a:gd name="connsiteY148" fmla="*/ 6032 h 10000"/>
                  <a:gd name="connsiteX149" fmla="*/ 1276 w 10000"/>
                  <a:gd name="connsiteY149" fmla="*/ 6720 h 10000"/>
                  <a:gd name="connsiteX150" fmla="*/ 1218 w 10000"/>
                  <a:gd name="connsiteY150" fmla="*/ 7037 h 10000"/>
                  <a:gd name="connsiteX151" fmla="*/ 1305 w 10000"/>
                  <a:gd name="connsiteY151" fmla="*/ 7461 h 10000"/>
                  <a:gd name="connsiteX152" fmla="*/ 1478 w 10000"/>
                  <a:gd name="connsiteY152" fmla="*/ 7778 h 10000"/>
                  <a:gd name="connsiteX153" fmla="*/ 2058 w 10000"/>
                  <a:gd name="connsiteY153" fmla="*/ 8413 h 10000"/>
                  <a:gd name="connsiteX154" fmla="*/ 2521 w 10000"/>
                  <a:gd name="connsiteY154" fmla="*/ 8889 h 10000"/>
                  <a:gd name="connsiteX155" fmla="*/ 2869 w 10000"/>
                  <a:gd name="connsiteY155" fmla="*/ 9101 h 10000"/>
                  <a:gd name="connsiteX156" fmla="*/ 3246 w 10000"/>
                  <a:gd name="connsiteY156" fmla="*/ 9312 h 10000"/>
                  <a:gd name="connsiteX157" fmla="*/ 3624 w 10000"/>
                  <a:gd name="connsiteY157" fmla="*/ 9524 h 10000"/>
                  <a:gd name="connsiteX158" fmla="*/ 3972 w 10000"/>
                  <a:gd name="connsiteY158" fmla="*/ 9630 h 10000"/>
                  <a:gd name="connsiteX159" fmla="*/ 4348 w 10000"/>
                  <a:gd name="connsiteY159" fmla="*/ 9789 h 10000"/>
                  <a:gd name="connsiteX160" fmla="*/ 4783 w 10000"/>
                  <a:gd name="connsiteY160" fmla="*/ 9948 h 10000"/>
                  <a:gd name="connsiteX161" fmla="*/ 5246 w 10000"/>
                  <a:gd name="connsiteY161" fmla="*/ 10000 h 10000"/>
                  <a:gd name="connsiteX162" fmla="*/ 5652 w 10000"/>
                  <a:gd name="connsiteY162" fmla="*/ 10000 h 10000"/>
                  <a:gd name="connsiteX163" fmla="*/ 6145 w 10000"/>
                  <a:gd name="connsiteY163" fmla="*/ 9948 h 10000"/>
                  <a:gd name="connsiteX164" fmla="*/ 6493 w 10000"/>
                  <a:gd name="connsiteY164" fmla="*/ 9841 h 10000"/>
                  <a:gd name="connsiteX165" fmla="*/ 6841 w 10000"/>
                  <a:gd name="connsiteY165" fmla="*/ 9736 h 10000"/>
                  <a:gd name="connsiteX166" fmla="*/ 7218 w 10000"/>
                  <a:gd name="connsiteY166" fmla="*/ 9577 h 10000"/>
                  <a:gd name="connsiteX167" fmla="*/ 7565 w 10000"/>
                  <a:gd name="connsiteY167" fmla="*/ 9418 h 10000"/>
                  <a:gd name="connsiteX168" fmla="*/ 7884 w 10000"/>
                  <a:gd name="connsiteY168" fmla="*/ 9207 h 10000"/>
                  <a:gd name="connsiteX169" fmla="*/ 8232 w 10000"/>
                  <a:gd name="connsiteY169" fmla="*/ 8995 h 10000"/>
                  <a:gd name="connsiteX170" fmla="*/ 8551 w 10000"/>
                  <a:gd name="connsiteY17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203 w 10000"/>
                  <a:gd name="connsiteY37" fmla="*/ 6825 h 10000"/>
                  <a:gd name="connsiteX38" fmla="*/ 8734 w 10000"/>
                  <a:gd name="connsiteY38" fmla="*/ 5498 h 10000"/>
                  <a:gd name="connsiteX39" fmla="*/ 8734 w 10000"/>
                  <a:gd name="connsiteY39" fmla="*/ 5498 h 10000"/>
                  <a:gd name="connsiteX40" fmla="*/ 8607 w 10000"/>
                  <a:gd name="connsiteY40" fmla="*/ 5271 h 10000"/>
                  <a:gd name="connsiteX41" fmla="*/ 8417 w 10000"/>
                  <a:gd name="connsiteY41" fmla="*/ 5422 h 10000"/>
                  <a:gd name="connsiteX42" fmla="*/ 8291 w 10000"/>
                  <a:gd name="connsiteY42" fmla="*/ 5195 h 10000"/>
                  <a:gd name="connsiteX43" fmla="*/ 8164 w 10000"/>
                  <a:gd name="connsiteY43" fmla="*/ 4968 h 10000"/>
                  <a:gd name="connsiteX44" fmla="*/ 8671 w 10000"/>
                  <a:gd name="connsiteY44" fmla="*/ 4893 h 10000"/>
                  <a:gd name="connsiteX45" fmla="*/ 8227 w 10000"/>
                  <a:gd name="connsiteY45" fmla="*/ 4591 h 10000"/>
                  <a:gd name="connsiteX46" fmla="*/ 7657 w 10000"/>
                  <a:gd name="connsiteY46" fmla="*/ 5044 h 10000"/>
                  <a:gd name="connsiteX47" fmla="*/ 7087 w 10000"/>
                  <a:gd name="connsiteY47" fmla="*/ 5497 h 10000"/>
                  <a:gd name="connsiteX48" fmla="*/ 8037 w 10000"/>
                  <a:gd name="connsiteY48" fmla="*/ 4742 h 10000"/>
                  <a:gd name="connsiteX49" fmla="*/ 7531 w 10000"/>
                  <a:gd name="connsiteY49" fmla="*/ 4817 h 10000"/>
                  <a:gd name="connsiteX50" fmla="*/ 8069 w 10000"/>
                  <a:gd name="connsiteY50" fmla="*/ 4826 h 10000"/>
                  <a:gd name="connsiteX51" fmla="*/ 6950 w 10000"/>
                  <a:gd name="connsiteY51" fmla="*/ 3306 h 10000"/>
                  <a:gd name="connsiteX52" fmla="*/ 6962 w 10000"/>
                  <a:gd name="connsiteY52" fmla="*/ 3305 h 10000"/>
                  <a:gd name="connsiteX53" fmla="*/ 6645 w 10000"/>
                  <a:gd name="connsiteY53" fmla="*/ 3230 h 10000"/>
                  <a:gd name="connsiteX54" fmla="*/ 6519 w 10000"/>
                  <a:gd name="connsiteY54" fmla="*/ 3003 h 10000"/>
                  <a:gd name="connsiteX55" fmla="*/ 5949 w 10000"/>
                  <a:gd name="connsiteY55" fmla="*/ 2473 h 10000"/>
                  <a:gd name="connsiteX56" fmla="*/ 5015 w 10000"/>
                  <a:gd name="connsiteY56" fmla="*/ 3228 h 10000"/>
                  <a:gd name="connsiteX57" fmla="*/ 4898 w 10000"/>
                  <a:gd name="connsiteY57" fmla="*/ 3175 h 10000"/>
                  <a:gd name="connsiteX58" fmla="*/ 4754 w 10000"/>
                  <a:gd name="connsiteY58" fmla="*/ 3122 h 10000"/>
                  <a:gd name="connsiteX59" fmla="*/ 4637 w 10000"/>
                  <a:gd name="connsiteY59" fmla="*/ 3334 h 10000"/>
                  <a:gd name="connsiteX60" fmla="*/ 4464 w 10000"/>
                  <a:gd name="connsiteY60" fmla="*/ 3493 h 10000"/>
                  <a:gd name="connsiteX61" fmla="*/ 4435 w 10000"/>
                  <a:gd name="connsiteY61" fmla="*/ 3651 h 10000"/>
                  <a:gd name="connsiteX62" fmla="*/ 4579 w 10000"/>
                  <a:gd name="connsiteY62" fmla="*/ 3862 h 10000"/>
                  <a:gd name="connsiteX63" fmla="*/ 4637 w 10000"/>
                  <a:gd name="connsiteY63" fmla="*/ 4021 h 10000"/>
                  <a:gd name="connsiteX64" fmla="*/ 4783 w 10000"/>
                  <a:gd name="connsiteY64" fmla="*/ 4021 h 10000"/>
                  <a:gd name="connsiteX65" fmla="*/ 4841 w 10000"/>
                  <a:gd name="connsiteY65" fmla="*/ 4021 h 10000"/>
                  <a:gd name="connsiteX66" fmla="*/ 4927 w 10000"/>
                  <a:gd name="connsiteY66" fmla="*/ 4233 h 10000"/>
                  <a:gd name="connsiteX67" fmla="*/ 5073 w 10000"/>
                  <a:gd name="connsiteY67" fmla="*/ 4603 h 10000"/>
                  <a:gd name="connsiteX68" fmla="*/ 4898 w 10000"/>
                  <a:gd name="connsiteY68" fmla="*/ 4391 h 10000"/>
                  <a:gd name="connsiteX69" fmla="*/ 4812 w 10000"/>
                  <a:gd name="connsiteY69" fmla="*/ 4127 h 10000"/>
                  <a:gd name="connsiteX70" fmla="*/ 4725 w 10000"/>
                  <a:gd name="connsiteY70" fmla="*/ 4339 h 10000"/>
                  <a:gd name="connsiteX71" fmla="*/ 4608 w 10000"/>
                  <a:gd name="connsiteY71" fmla="*/ 4657 h 10000"/>
                  <a:gd name="connsiteX72" fmla="*/ 4608 w 10000"/>
                  <a:gd name="connsiteY72" fmla="*/ 4445 h 10000"/>
                  <a:gd name="connsiteX73" fmla="*/ 4435 w 10000"/>
                  <a:gd name="connsiteY73" fmla="*/ 4339 h 10000"/>
                  <a:gd name="connsiteX74" fmla="*/ 4406 w 10000"/>
                  <a:gd name="connsiteY74" fmla="*/ 3968 h 10000"/>
                  <a:gd name="connsiteX75" fmla="*/ 4261 w 10000"/>
                  <a:gd name="connsiteY75" fmla="*/ 4021 h 10000"/>
                  <a:gd name="connsiteX76" fmla="*/ 4319 w 10000"/>
                  <a:gd name="connsiteY76" fmla="*/ 3598 h 10000"/>
                  <a:gd name="connsiteX77" fmla="*/ 4232 w 10000"/>
                  <a:gd name="connsiteY77" fmla="*/ 3598 h 10000"/>
                  <a:gd name="connsiteX78" fmla="*/ 4319 w 10000"/>
                  <a:gd name="connsiteY78" fmla="*/ 3069 h 10000"/>
                  <a:gd name="connsiteX79" fmla="*/ 4464 w 10000"/>
                  <a:gd name="connsiteY79" fmla="*/ 3069 h 10000"/>
                  <a:gd name="connsiteX80" fmla="*/ 4522 w 10000"/>
                  <a:gd name="connsiteY80" fmla="*/ 3386 h 10000"/>
                  <a:gd name="connsiteX81" fmla="*/ 4551 w 10000"/>
                  <a:gd name="connsiteY81" fmla="*/ 3175 h 10000"/>
                  <a:gd name="connsiteX82" fmla="*/ 4493 w 10000"/>
                  <a:gd name="connsiteY82" fmla="*/ 3016 h 10000"/>
                  <a:gd name="connsiteX83" fmla="*/ 4348 w 10000"/>
                  <a:gd name="connsiteY83" fmla="*/ 2910 h 10000"/>
                  <a:gd name="connsiteX84" fmla="*/ 4377 w 10000"/>
                  <a:gd name="connsiteY84" fmla="*/ 2487 h 10000"/>
                  <a:gd name="connsiteX85" fmla="*/ 4319 w 10000"/>
                  <a:gd name="connsiteY85" fmla="*/ 2275 h 10000"/>
                  <a:gd name="connsiteX86" fmla="*/ 4289 w 10000"/>
                  <a:gd name="connsiteY86" fmla="*/ 1641 h 10000"/>
                  <a:gd name="connsiteX87" fmla="*/ 4348 w 10000"/>
                  <a:gd name="connsiteY87" fmla="*/ 1641 h 10000"/>
                  <a:gd name="connsiteX88" fmla="*/ 4261 w 10000"/>
                  <a:gd name="connsiteY88" fmla="*/ 1534 h 10000"/>
                  <a:gd name="connsiteX89" fmla="*/ 4000 w 10000"/>
                  <a:gd name="connsiteY89" fmla="*/ 1746 h 10000"/>
                  <a:gd name="connsiteX90" fmla="*/ 3942 w 10000"/>
                  <a:gd name="connsiteY90" fmla="*/ 1323 h 10000"/>
                  <a:gd name="connsiteX91" fmla="*/ 4145 w 10000"/>
                  <a:gd name="connsiteY91" fmla="*/ 582 h 10000"/>
                  <a:gd name="connsiteX92" fmla="*/ 3972 w 10000"/>
                  <a:gd name="connsiteY92" fmla="*/ 318 h 10000"/>
                  <a:gd name="connsiteX93" fmla="*/ 3972 w 10000"/>
                  <a:gd name="connsiteY93" fmla="*/ 212 h 10000"/>
                  <a:gd name="connsiteX94" fmla="*/ 3710 w 10000"/>
                  <a:gd name="connsiteY94" fmla="*/ 0 h 10000"/>
                  <a:gd name="connsiteX95" fmla="*/ 3624 w 10000"/>
                  <a:gd name="connsiteY95" fmla="*/ 212 h 10000"/>
                  <a:gd name="connsiteX96" fmla="*/ 3536 w 10000"/>
                  <a:gd name="connsiteY96" fmla="*/ 635 h 10000"/>
                  <a:gd name="connsiteX97" fmla="*/ 3420 w 10000"/>
                  <a:gd name="connsiteY97" fmla="*/ 688 h 10000"/>
                  <a:gd name="connsiteX98" fmla="*/ 3594 w 10000"/>
                  <a:gd name="connsiteY98" fmla="*/ 900 h 10000"/>
                  <a:gd name="connsiteX99" fmla="*/ 3624 w 10000"/>
                  <a:gd name="connsiteY99" fmla="*/ 1164 h 10000"/>
                  <a:gd name="connsiteX100" fmla="*/ 3536 w 10000"/>
                  <a:gd name="connsiteY100" fmla="*/ 1323 h 10000"/>
                  <a:gd name="connsiteX101" fmla="*/ 3624 w 10000"/>
                  <a:gd name="connsiteY101" fmla="*/ 1799 h 10000"/>
                  <a:gd name="connsiteX102" fmla="*/ 3565 w 10000"/>
                  <a:gd name="connsiteY102" fmla="*/ 2223 h 10000"/>
                  <a:gd name="connsiteX103" fmla="*/ 3130 w 10000"/>
                  <a:gd name="connsiteY103" fmla="*/ 2539 h 10000"/>
                  <a:gd name="connsiteX104" fmla="*/ 3101 w 10000"/>
                  <a:gd name="connsiteY104" fmla="*/ 2381 h 10000"/>
                  <a:gd name="connsiteX105" fmla="*/ 3073 w 10000"/>
                  <a:gd name="connsiteY105" fmla="*/ 2593 h 10000"/>
                  <a:gd name="connsiteX106" fmla="*/ 3188 w 10000"/>
                  <a:gd name="connsiteY106" fmla="*/ 2804 h 10000"/>
                  <a:gd name="connsiteX107" fmla="*/ 3478 w 10000"/>
                  <a:gd name="connsiteY107" fmla="*/ 2593 h 10000"/>
                  <a:gd name="connsiteX108" fmla="*/ 3594 w 10000"/>
                  <a:gd name="connsiteY108" fmla="*/ 2752 h 10000"/>
                  <a:gd name="connsiteX109" fmla="*/ 3392 w 10000"/>
                  <a:gd name="connsiteY109" fmla="*/ 2804 h 10000"/>
                  <a:gd name="connsiteX110" fmla="*/ 1349 w 10000"/>
                  <a:gd name="connsiteY110" fmla="*/ 2289 h 10000"/>
                  <a:gd name="connsiteX111" fmla="*/ 2754 w 10000"/>
                  <a:gd name="connsiteY111" fmla="*/ 2857 h 10000"/>
                  <a:gd name="connsiteX112" fmla="*/ 1630 w 10000"/>
                  <a:gd name="connsiteY112" fmla="*/ 1022 h 10000"/>
                  <a:gd name="connsiteX113" fmla="*/ 2656 w 10000"/>
                  <a:gd name="connsiteY113" fmla="*/ 2472 h 10000"/>
                  <a:gd name="connsiteX114" fmla="*/ 2898 w 10000"/>
                  <a:gd name="connsiteY114" fmla="*/ 3545 h 10000"/>
                  <a:gd name="connsiteX115" fmla="*/ 2840 w 10000"/>
                  <a:gd name="connsiteY115" fmla="*/ 3916 h 10000"/>
                  <a:gd name="connsiteX116" fmla="*/ 1349 w 10000"/>
                  <a:gd name="connsiteY116" fmla="*/ 2289 h 10000"/>
                  <a:gd name="connsiteX117" fmla="*/ 1349 w 10000"/>
                  <a:gd name="connsiteY117" fmla="*/ 2289 h 10000"/>
                  <a:gd name="connsiteX118" fmla="*/ 2377 w 10000"/>
                  <a:gd name="connsiteY118" fmla="*/ 3598 h 10000"/>
                  <a:gd name="connsiteX119" fmla="*/ 2377 w 10000"/>
                  <a:gd name="connsiteY119" fmla="*/ 3968 h 10000"/>
                  <a:gd name="connsiteX120" fmla="*/ 2231 w 10000"/>
                  <a:gd name="connsiteY120" fmla="*/ 4445 h 10000"/>
                  <a:gd name="connsiteX121" fmla="*/ 2000 w 10000"/>
                  <a:gd name="connsiteY121" fmla="*/ 4021 h 10000"/>
                  <a:gd name="connsiteX122" fmla="*/ 1884 w 10000"/>
                  <a:gd name="connsiteY122" fmla="*/ 3545 h 10000"/>
                  <a:gd name="connsiteX123" fmla="*/ 1652 w 10000"/>
                  <a:gd name="connsiteY123" fmla="*/ 3545 h 10000"/>
                  <a:gd name="connsiteX124" fmla="*/ 1478 w 10000"/>
                  <a:gd name="connsiteY124" fmla="*/ 3757 h 10000"/>
                  <a:gd name="connsiteX125" fmla="*/ 1247 w 10000"/>
                  <a:gd name="connsiteY125" fmla="*/ 3757 h 10000"/>
                  <a:gd name="connsiteX126" fmla="*/ 1072 w 10000"/>
                  <a:gd name="connsiteY126" fmla="*/ 3968 h 10000"/>
                  <a:gd name="connsiteX127" fmla="*/ 957 w 10000"/>
                  <a:gd name="connsiteY127" fmla="*/ 3757 h 10000"/>
                  <a:gd name="connsiteX128" fmla="*/ 667 w 10000"/>
                  <a:gd name="connsiteY128" fmla="*/ 3704 h 10000"/>
                  <a:gd name="connsiteX129" fmla="*/ 406 w 10000"/>
                  <a:gd name="connsiteY129" fmla="*/ 3704 h 10000"/>
                  <a:gd name="connsiteX130" fmla="*/ 29 w 10000"/>
                  <a:gd name="connsiteY130" fmla="*/ 3439 h 10000"/>
                  <a:gd name="connsiteX131" fmla="*/ 0 w 10000"/>
                  <a:gd name="connsiteY131" fmla="*/ 3916 h 10000"/>
                  <a:gd name="connsiteX132" fmla="*/ 58 w 10000"/>
                  <a:gd name="connsiteY132" fmla="*/ 4603 h 10000"/>
                  <a:gd name="connsiteX133" fmla="*/ 116 w 10000"/>
                  <a:gd name="connsiteY133" fmla="*/ 4973 h 10000"/>
                  <a:gd name="connsiteX134" fmla="*/ 174 w 10000"/>
                  <a:gd name="connsiteY134" fmla="*/ 5239 h 10000"/>
                  <a:gd name="connsiteX135" fmla="*/ 232 w 10000"/>
                  <a:gd name="connsiteY135" fmla="*/ 5609 h 10000"/>
                  <a:gd name="connsiteX136" fmla="*/ 406 w 10000"/>
                  <a:gd name="connsiteY136" fmla="*/ 5926 h 10000"/>
                  <a:gd name="connsiteX137" fmla="*/ 638 w 10000"/>
                  <a:gd name="connsiteY137" fmla="*/ 6455 h 10000"/>
                  <a:gd name="connsiteX138" fmla="*/ 492 w 10000"/>
                  <a:gd name="connsiteY138" fmla="*/ 6350 h 10000"/>
                  <a:gd name="connsiteX139" fmla="*/ 840 w 10000"/>
                  <a:gd name="connsiteY139" fmla="*/ 6825 h 10000"/>
                  <a:gd name="connsiteX140" fmla="*/ 1043 w 10000"/>
                  <a:gd name="connsiteY140" fmla="*/ 6773 h 10000"/>
                  <a:gd name="connsiteX141" fmla="*/ 1015 w 10000"/>
                  <a:gd name="connsiteY141" fmla="*/ 6455 h 10000"/>
                  <a:gd name="connsiteX142" fmla="*/ 1188 w 10000"/>
                  <a:gd name="connsiteY142" fmla="*/ 6508 h 10000"/>
                  <a:gd name="connsiteX143" fmla="*/ 986 w 10000"/>
                  <a:gd name="connsiteY143" fmla="*/ 5873 h 10000"/>
                  <a:gd name="connsiteX144" fmla="*/ 1362 w 10000"/>
                  <a:gd name="connsiteY144" fmla="*/ 5609 h 10000"/>
                  <a:gd name="connsiteX145" fmla="*/ 1566 w 10000"/>
                  <a:gd name="connsiteY145" fmla="*/ 5609 h 10000"/>
                  <a:gd name="connsiteX146" fmla="*/ 1566 w 10000"/>
                  <a:gd name="connsiteY146" fmla="*/ 5873 h 10000"/>
                  <a:gd name="connsiteX147" fmla="*/ 1391 w 10000"/>
                  <a:gd name="connsiteY147" fmla="*/ 6032 h 10000"/>
                  <a:gd name="connsiteX148" fmla="*/ 1276 w 10000"/>
                  <a:gd name="connsiteY148" fmla="*/ 6720 h 10000"/>
                  <a:gd name="connsiteX149" fmla="*/ 1218 w 10000"/>
                  <a:gd name="connsiteY149" fmla="*/ 7037 h 10000"/>
                  <a:gd name="connsiteX150" fmla="*/ 1305 w 10000"/>
                  <a:gd name="connsiteY150" fmla="*/ 7461 h 10000"/>
                  <a:gd name="connsiteX151" fmla="*/ 1478 w 10000"/>
                  <a:gd name="connsiteY151" fmla="*/ 7778 h 10000"/>
                  <a:gd name="connsiteX152" fmla="*/ 2058 w 10000"/>
                  <a:gd name="connsiteY152" fmla="*/ 8413 h 10000"/>
                  <a:gd name="connsiteX153" fmla="*/ 2521 w 10000"/>
                  <a:gd name="connsiteY153" fmla="*/ 8889 h 10000"/>
                  <a:gd name="connsiteX154" fmla="*/ 2869 w 10000"/>
                  <a:gd name="connsiteY154" fmla="*/ 9101 h 10000"/>
                  <a:gd name="connsiteX155" fmla="*/ 3246 w 10000"/>
                  <a:gd name="connsiteY155" fmla="*/ 9312 h 10000"/>
                  <a:gd name="connsiteX156" fmla="*/ 3624 w 10000"/>
                  <a:gd name="connsiteY156" fmla="*/ 9524 h 10000"/>
                  <a:gd name="connsiteX157" fmla="*/ 3972 w 10000"/>
                  <a:gd name="connsiteY157" fmla="*/ 9630 h 10000"/>
                  <a:gd name="connsiteX158" fmla="*/ 4348 w 10000"/>
                  <a:gd name="connsiteY158" fmla="*/ 9789 h 10000"/>
                  <a:gd name="connsiteX159" fmla="*/ 4783 w 10000"/>
                  <a:gd name="connsiteY159" fmla="*/ 9948 h 10000"/>
                  <a:gd name="connsiteX160" fmla="*/ 5246 w 10000"/>
                  <a:gd name="connsiteY160" fmla="*/ 10000 h 10000"/>
                  <a:gd name="connsiteX161" fmla="*/ 5652 w 10000"/>
                  <a:gd name="connsiteY161" fmla="*/ 10000 h 10000"/>
                  <a:gd name="connsiteX162" fmla="*/ 6145 w 10000"/>
                  <a:gd name="connsiteY162" fmla="*/ 9948 h 10000"/>
                  <a:gd name="connsiteX163" fmla="*/ 6493 w 10000"/>
                  <a:gd name="connsiteY163" fmla="*/ 9841 h 10000"/>
                  <a:gd name="connsiteX164" fmla="*/ 6841 w 10000"/>
                  <a:gd name="connsiteY164" fmla="*/ 9736 h 10000"/>
                  <a:gd name="connsiteX165" fmla="*/ 7218 w 10000"/>
                  <a:gd name="connsiteY165" fmla="*/ 9577 h 10000"/>
                  <a:gd name="connsiteX166" fmla="*/ 7565 w 10000"/>
                  <a:gd name="connsiteY166" fmla="*/ 9418 h 10000"/>
                  <a:gd name="connsiteX167" fmla="*/ 7884 w 10000"/>
                  <a:gd name="connsiteY167" fmla="*/ 9207 h 10000"/>
                  <a:gd name="connsiteX168" fmla="*/ 8232 w 10000"/>
                  <a:gd name="connsiteY168" fmla="*/ 8995 h 10000"/>
                  <a:gd name="connsiteX169" fmla="*/ 8551 w 10000"/>
                  <a:gd name="connsiteY16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8734 w 10000"/>
                  <a:gd name="connsiteY37" fmla="*/ 5498 h 10000"/>
                  <a:gd name="connsiteX38" fmla="*/ 8734 w 10000"/>
                  <a:gd name="connsiteY38" fmla="*/ 5498 h 10000"/>
                  <a:gd name="connsiteX39" fmla="*/ 8607 w 10000"/>
                  <a:gd name="connsiteY39" fmla="*/ 5271 h 10000"/>
                  <a:gd name="connsiteX40" fmla="*/ 8417 w 10000"/>
                  <a:gd name="connsiteY40" fmla="*/ 5422 h 10000"/>
                  <a:gd name="connsiteX41" fmla="*/ 8291 w 10000"/>
                  <a:gd name="connsiteY41" fmla="*/ 5195 h 10000"/>
                  <a:gd name="connsiteX42" fmla="*/ 8164 w 10000"/>
                  <a:gd name="connsiteY42" fmla="*/ 4968 h 10000"/>
                  <a:gd name="connsiteX43" fmla="*/ 8671 w 10000"/>
                  <a:gd name="connsiteY43" fmla="*/ 4893 h 10000"/>
                  <a:gd name="connsiteX44" fmla="*/ 8227 w 10000"/>
                  <a:gd name="connsiteY44" fmla="*/ 4591 h 10000"/>
                  <a:gd name="connsiteX45" fmla="*/ 7657 w 10000"/>
                  <a:gd name="connsiteY45" fmla="*/ 5044 h 10000"/>
                  <a:gd name="connsiteX46" fmla="*/ 7087 w 10000"/>
                  <a:gd name="connsiteY46" fmla="*/ 5497 h 10000"/>
                  <a:gd name="connsiteX47" fmla="*/ 8037 w 10000"/>
                  <a:gd name="connsiteY47" fmla="*/ 4742 h 10000"/>
                  <a:gd name="connsiteX48" fmla="*/ 7531 w 10000"/>
                  <a:gd name="connsiteY48" fmla="*/ 4817 h 10000"/>
                  <a:gd name="connsiteX49" fmla="*/ 8069 w 10000"/>
                  <a:gd name="connsiteY49" fmla="*/ 4826 h 10000"/>
                  <a:gd name="connsiteX50" fmla="*/ 6950 w 10000"/>
                  <a:gd name="connsiteY50" fmla="*/ 3306 h 10000"/>
                  <a:gd name="connsiteX51" fmla="*/ 6962 w 10000"/>
                  <a:gd name="connsiteY51" fmla="*/ 3305 h 10000"/>
                  <a:gd name="connsiteX52" fmla="*/ 6645 w 10000"/>
                  <a:gd name="connsiteY52" fmla="*/ 3230 h 10000"/>
                  <a:gd name="connsiteX53" fmla="*/ 6519 w 10000"/>
                  <a:gd name="connsiteY53" fmla="*/ 3003 h 10000"/>
                  <a:gd name="connsiteX54" fmla="*/ 5949 w 10000"/>
                  <a:gd name="connsiteY54" fmla="*/ 2473 h 10000"/>
                  <a:gd name="connsiteX55" fmla="*/ 5015 w 10000"/>
                  <a:gd name="connsiteY55" fmla="*/ 3228 h 10000"/>
                  <a:gd name="connsiteX56" fmla="*/ 4898 w 10000"/>
                  <a:gd name="connsiteY56" fmla="*/ 3175 h 10000"/>
                  <a:gd name="connsiteX57" fmla="*/ 4754 w 10000"/>
                  <a:gd name="connsiteY57" fmla="*/ 3122 h 10000"/>
                  <a:gd name="connsiteX58" fmla="*/ 4637 w 10000"/>
                  <a:gd name="connsiteY58" fmla="*/ 3334 h 10000"/>
                  <a:gd name="connsiteX59" fmla="*/ 4464 w 10000"/>
                  <a:gd name="connsiteY59" fmla="*/ 3493 h 10000"/>
                  <a:gd name="connsiteX60" fmla="*/ 4435 w 10000"/>
                  <a:gd name="connsiteY60" fmla="*/ 3651 h 10000"/>
                  <a:gd name="connsiteX61" fmla="*/ 4579 w 10000"/>
                  <a:gd name="connsiteY61" fmla="*/ 3862 h 10000"/>
                  <a:gd name="connsiteX62" fmla="*/ 4637 w 10000"/>
                  <a:gd name="connsiteY62" fmla="*/ 4021 h 10000"/>
                  <a:gd name="connsiteX63" fmla="*/ 4783 w 10000"/>
                  <a:gd name="connsiteY63" fmla="*/ 4021 h 10000"/>
                  <a:gd name="connsiteX64" fmla="*/ 4841 w 10000"/>
                  <a:gd name="connsiteY64" fmla="*/ 4021 h 10000"/>
                  <a:gd name="connsiteX65" fmla="*/ 4927 w 10000"/>
                  <a:gd name="connsiteY65" fmla="*/ 4233 h 10000"/>
                  <a:gd name="connsiteX66" fmla="*/ 5073 w 10000"/>
                  <a:gd name="connsiteY66" fmla="*/ 4603 h 10000"/>
                  <a:gd name="connsiteX67" fmla="*/ 4898 w 10000"/>
                  <a:gd name="connsiteY67" fmla="*/ 4391 h 10000"/>
                  <a:gd name="connsiteX68" fmla="*/ 4812 w 10000"/>
                  <a:gd name="connsiteY68" fmla="*/ 4127 h 10000"/>
                  <a:gd name="connsiteX69" fmla="*/ 4725 w 10000"/>
                  <a:gd name="connsiteY69" fmla="*/ 4339 h 10000"/>
                  <a:gd name="connsiteX70" fmla="*/ 4608 w 10000"/>
                  <a:gd name="connsiteY70" fmla="*/ 4657 h 10000"/>
                  <a:gd name="connsiteX71" fmla="*/ 4608 w 10000"/>
                  <a:gd name="connsiteY71" fmla="*/ 4445 h 10000"/>
                  <a:gd name="connsiteX72" fmla="*/ 4435 w 10000"/>
                  <a:gd name="connsiteY72" fmla="*/ 4339 h 10000"/>
                  <a:gd name="connsiteX73" fmla="*/ 4406 w 10000"/>
                  <a:gd name="connsiteY73" fmla="*/ 3968 h 10000"/>
                  <a:gd name="connsiteX74" fmla="*/ 4261 w 10000"/>
                  <a:gd name="connsiteY74" fmla="*/ 4021 h 10000"/>
                  <a:gd name="connsiteX75" fmla="*/ 4319 w 10000"/>
                  <a:gd name="connsiteY75" fmla="*/ 3598 h 10000"/>
                  <a:gd name="connsiteX76" fmla="*/ 4232 w 10000"/>
                  <a:gd name="connsiteY76" fmla="*/ 3598 h 10000"/>
                  <a:gd name="connsiteX77" fmla="*/ 4319 w 10000"/>
                  <a:gd name="connsiteY77" fmla="*/ 3069 h 10000"/>
                  <a:gd name="connsiteX78" fmla="*/ 4464 w 10000"/>
                  <a:gd name="connsiteY78" fmla="*/ 3069 h 10000"/>
                  <a:gd name="connsiteX79" fmla="*/ 4522 w 10000"/>
                  <a:gd name="connsiteY79" fmla="*/ 3386 h 10000"/>
                  <a:gd name="connsiteX80" fmla="*/ 4551 w 10000"/>
                  <a:gd name="connsiteY80" fmla="*/ 3175 h 10000"/>
                  <a:gd name="connsiteX81" fmla="*/ 4493 w 10000"/>
                  <a:gd name="connsiteY81" fmla="*/ 3016 h 10000"/>
                  <a:gd name="connsiteX82" fmla="*/ 4348 w 10000"/>
                  <a:gd name="connsiteY82" fmla="*/ 2910 h 10000"/>
                  <a:gd name="connsiteX83" fmla="*/ 4377 w 10000"/>
                  <a:gd name="connsiteY83" fmla="*/ 2487 h 10000"/>
                  <a:gd name="connsiteX84" fmla="*/ 4319 w 10000"/>
                  <a:gd name="connsiteY84" fmla="*/ 2275 h 10000"/>
                  <a:gd name="connsiteX85" fmla="*/ 4289 w 10000"/>
                  <a:gd name="connsiteY85" fmla="*/ 1641 h 10000"/>
                  <a:gd name="connsiteX86" fmla="*/ 4348 w 10000"/>
                  <a:gd name="connsiteY86" fmla="*/ 1641 h 10000"/>
                  <a:gd name="connsiteX87" fmla="*/ 4261 w 10000"/>
                  <a:gd name="connsiteY87" fmla="*/ 1534 h 10000"/>
                  <a:gd name="connsiteX88" fmla="*/ 4000 w 10000"/>
                  <a:gd name="connsiteY88" fmla="*/ 1746 h 10000"/>
                  <a:gd name="connsiteX89" fmla="*/ 3942 w 10000"/>
                  <a:gd name="connsiteY89" fmla="*/ 1323 h 10000"/>
                  <a:gd name="connsiteX90" fmla="*/ 4145 w 10000"/>
                  <a:gd name="connsiteY90" fmla="*/ 582 h 10000"/>
                  <a:gd name="connsiteX91" fmla="*/ 3972 w 10000"/>
                  <a:gd name="connsiteY91" fmla="*/ 318 h 10000"/>
                  <a:gd name="connsiteX92" fmla="*/ 3972 w 10000"/>
                  <a:gd name="connsiteY92" fmla="*/ 212 h 10000"/>
                  <a:gd name="connsiteX93" fmla="*/ 3710 w 10000"/>
                  <a:gd name="connsiteY93" fmla="*/ 0 h 10000"/>
                  <a:gd name="connsiteX94" fmla="*/ 3624 w 10000"/>
                  <a:gd name="connsiteY94" fmla="*/ 212 h 10000"/>
                  <a:gd name="connsiteX95" fmla="*/ 3536 w 10000"/>
                  <a:gd name="connsiteY95" fmla="*/ 635 h 10000"/>
                  <a:gd name="connsiteX96" fmla="*/ 3420 w 10000"/>
                  <a:gd name="connsiteY96" fmla="*/ 688 h 10000"/>
                  <a:gd name="connsiteX97" fmla="*/ 3594 w 10000"/>
                  <a:gd name="connsiteY97" fmla="*/ 900 h 10000"/>
                  <a:gd name="connsiteX98" fmla="*/ 3624 w 10000"/>
                  <a:gd name="connsiteY98" fmla="*/ 1164 h 10000"/>
                  <a:gd name="connsiteX99" fmla="*/ 3536 w 10000"/>
                  <a:gd name="connsiteY99" fmla="*/ 1323 h 10000"/>
                  <a:gd name="connsiteX100" fmla="*/ 3624 w 10000"/>
                  <a:gd name="connsiteY100" fmla="*/ 1799 h 10000"/>
                  <a:gd name="connsiteX101" fmla="*/ 3565 w 10000"/>
                  <a:gd name="connsiteY101" fmla="*/ 2223 h 10000"/>
                  <a:gd name="connsiteX102" fmla="*/ 3130 w 10000"/>
                  <a:gd name="connsiteY102" fmla="*/ 2539 h 10000"/>
                  <a:gd name="connsiteX103" fmla="*/ 3101 w 10000"/>
                  <a:gd name="connsiteY103" fmla="*/ 2381 h 10000"/>
                  <a:gd name="connsiteX104" fmla="*/ 3073 w 10000"/>
                  <a:gd name="connsiteY104" fmla="*/ 2593 h 10000"/>
                  <a:gd name="connsiteX105" fmla="*/ 3188 w 10000"/>
                  <a:gd name="connsiteY105" fmla="*/ 2804 h 10000"/>
                  <a:gd name="connsiteX106" fmla="*/ 3478 w 10000"/>
                  <a:gd name="connsiteY106" fmla="*/ 2593 h 10000"/>
                  <a:gd name="connsiteX107" fmla="*/ 3594 w 10000"/>
                  <a:gd name="connsiteY107" fmla="*/ 2752 h 10000"/>
                  <a:gd name="connsiteX108" fmla="*/ 3392 w 10000"/>
                  <a:gd name="connsiteY108" fmla="*/ 2804 h 10000"/>
                  <a:gd name="connsiteX109" fmla="*/ 1349 w 10000"/>
                  <a:gd name="connsiteY109" fmla="*/ 2289 h 10000"/>
                  <a:gd name="connsiteX110" fmla="*/ 2754 w 10000"/>
                  <a:gd name="connsiteY110" fmla="*/ 2857 h 10000"/>
                  <a:gd name="connsiteX111" fmla="*/ 1630 w 10000"/>
                  <a:gd name="connsiteY111" fmla="*/ 1022 h 10000"/>
                  <a:gd name="connsiteX112" fmla="*/ 2656 w 10000"/>
                  <a:gd name="connsiteY112" fmla="*/ 2472 h 10000"/>
                  <a:gd name="connsiteX113" fmla="*/ 2898 w 10000"/>
                  <a:gd name="connsiteY113" fmla="*/ 3545 h 10000"/>
                  <a:gd name="connsiteX114" fmla="*/ 2840 w 10000"/>
                  <a:gd name="connsiteY114" fmla="*/ 3916 h 10000"/>
                  <a:gd name="connsiteX115" fmla="*/ 1349 w 10000"/>
                  <a:gd name="connsiteY115" fmla="*/ 2289 h 10000"/>
                  <a:gd name="connsiteX116" fmla="*/ 1349 w 10000"/>
                  <a:gd name="connsiteY116" fmla="*/ 2289 h 10000"/>
                  <a:gd name="connsiteX117" fmla="*/ 2377 w 10000"/>
                  <a:gd name="connsiteY117" fmla="*/ 3598 h 10000"/>
                  <a:gd name="connsiteX118" fmla="*/ 2377 w 10000"/>
                  <a:gd name="connsiteY118" fmla="*/ 3968 h 10000"/>
                  <a:gd name="connsiteX119" fmla="*/ 2231 w 10000"/>
                  <a:gd name="connsiteY119" fmla="*/ 4445 h 10000"/>
                  <a:gd name="connsiteX120" fmla="*/ 2000 w 10000"/>
                  <a:gd name="connsiteY120" fmla="*/ 4021 h 10000"/>
                  <a:gd name="connsiteX121" fmla="*/ 1884 w 10000"/>
                  <a:gd name="connsiteY121" fmla="*/ 3545 h 10000"/>
                  <a:gd name="connsiteX122" fmla="*/ 1652 w 10000"/>
                  <a:gd name="connsiteY122" fmla="*/ 3545 h 10000"/>
                  <a:gd name="connsiteX123" fmla="*/ 1478 w 10000"/>
                  <a:gd name="connsiteY123" fmla="*/ 3757 h 10000"/>
                  <a:gd name="connsiteX124" fmla="*/ 1247 w 10000"/>
                  <a:gd name="connsiteY124" fmla="*/ 3757 h 10000"/>
                  <a:gd name="connsiteX125" fmla="*/ 1072 w 10000"/>
                  <a:gd name="connsiteY125" fmla="*/ 3968 h 10000"/>
                  <a:gd name="connsiteX126" fmla="*/ 957 w 10000"/>
                  <a:gd name="connsiteY126" fmla="*/ 3757 h 10000"/>
                  <a:gd name="connsiteX127" fmla="*/ 667 w 10000"/>
                  <a:gd name="connsiteY127" fmla="*/ 3704 h 10000"/>
                  <a:gd name="connsiteX128" fmla="*/ 406 w 10000"/>
                  <a:gd name="connsiteY128" fmla="*/ 3704 h 10000"/>
                  <a:gd name="connsiteX129" fmla="*/ 29 w 10000"/>
                  <a:gd name="connsiteY129" fmla="*/ 3439 h 10000"/>
                  <a:gd name="connsiteX130" fmla="*/ 0 w 10000"/>
                  <a:gd name="connsiteY130" fmla="*/ 3916 h 10000"/>
                  <a:gd name="connsiteX131" fmla="*/ 58 w 10000"/>
                  <a:gd name="connsiteY131" fmla="*/ 4603 h 10000"/>
                  <a:gd name="connsiteX132" fmla="*/ 116 w 10000"/>
                  <a:gd name="connsiteY132" fmla="*/ 4973 h 10000"/>
                  <a:gd name="connsiteX133" fmla="*/ 174 w 10000"/>
                  <a:gd name="connsiteY133" fmla="*/ 5239 h 10000"/>
                  <a:gd name="connsiteX134" fmla="*/ 232 w 10000"/>
                  <a:gd name="connsiteY134" fmla="*/ 5609 h 10000"/>
                  <a:gd name="connsiteX135" fmla="*/ 406 w 10000"/>
                  <a:gd name="connsiteY135" fmla="*/ 5926 h 10000"/>
                  <a:gd name="connsiteX136" fmla="*/ 638 w 10000"/>
                  <a:gd name="connsiteY136" fmla="*/ 6455 h 10000"/>
                  <a:gd name="connsiteX137" fmla="*/ 492 w 10000"/>
                  <a:gd name="connsiteY137" fmla="*/ 6350 h 10000"/>
                  <a:gd name="connsiteX138" fmla="*/ 840 w 10000"/>
                  <a:gd name="connsiteY138" fmla="*/ 6825 h 10000"/>
                  <a:gd name="connsiteX139" fmla="*/ 1043 w 10000"/>
                  <a:gd name="connsiteY139" fmla="*/ 6773 h 10000"/>
                  <a:gd name="connsiteX140" fmla="*/ 1015 w 10000"/>
                  <a:gd name="connsiteY140" fmla="*/ 6455 h 10000"/>
                  <a:gd name="connsiteX141" fmla="*/ 1188 w 10000"/>
                  <a:gd name="connsiteY141" fmla="*/ 6508 h 10000"/>
                  <a:gd name="connsiteX142" fmla="*/ 986 w 10000"/>
                  <a:gd name="connsiteY142" fmla="*/ 5873 h 10000"/>
                  <a:gd name="connsiteX143" fmla="*/ 1362 w 10000"/>
                  <a:gd name="connsiteY143" fmla="*/ 5609 h 10000"/>
                  <a:gd name="connsiteX144" fmla="*/ 1566 w 10000"/>
                  <a:gd name="connsiteY144" fmla="*/ 5609 h 10000"/>
                  <a:gd name="connsiteX145" fmla="*/ 1566 w 10000"/>
                  <a:gd name="connsiteY145" fmla="*/ 5873 h 10000"/>
                  <a:gd name="connsiteX146" fmla="*/ 1391 w 10000"/>
                  <a:gd name="connsiteY146" fmla="*/ 6032 h 10000"/>
                  <a:gd name="connsiteX147" fmla="*/ 1276 w 10000"/>
                  <a:gd name="connsiteY147" fmla="*/ 6720 h 10000"/>
                  <a:gd name="connsiteX148" fmla="*/ 1218 w 10000"/>
                  <a:gd name="connsiteY148" fmla="*/ 7037 h 10000"/>
                  <a:gd name="connsiteX149" fmla="*/ 1305 w 10000"/>
                  <a:gd name="connsiteY149" fmla="*/ 7461 h 10000"/>
                  <a:gd name="connsiteX150" fmla="*/ 1478 w 10000"/>
                  <a:gd name="connsiteY150" fmla="*/ 7778 h 10000"/>
                  <a:gd name="connsiteX151" fmla="*/ 2058 w 10000"/>
                  <a:gd name="connsiteY151" fmla="*/ 8413 h 10000"/>
                  <a:gd name="connsiteX152" fmla="*/ 2521 w 10000"/>
                  <a:gd name="connsiteY152" fmla="*/ 8889 h 10000"/>
                  <a:gd name="connsiteX153" fmla="*/ 2869 w 10000"/>
                  <a:gd name="connsiteY153" fmla="*/ 9101 h 10000"/>
                  <a:gd name="connsiteX154" fmla="*/ 3246 w 10000"/>
                  <a:gd name="connsiteY154" fmla="*/ 9312 h 10000"/>
                  <a:gd name="connsiteX155" fmla="*/ 3624 w 10000"/>
                  <a:gd name="connsiteY155" fmla="*/ 9524 h 10000"/>
                  <a:gd name="connsiteX156" fmla="*/ 3972 w 10000"/>
                  <a:gd name="connsiteY156" fmla="*/ 9630 h 10000"/>
                  <a:gd name="connsiteX157" fmla="*/ 4348 w 10000"/>
                  <a:gd name="connsiteY157" fmla="*/ 9789 h 10000"/>
                  <a:gd name="connsiteX158" fmla="*/ 4783 w 10000"/>
                  <a:gd name="connsiteY158" fmla="*/ 9948 h 10000"/>
                  <a:gd name="connsiteX159" fmla="*/ 5246 w 10000"/>
                  <a:gd name="connsiteY159" fmla="*/ 10000 h 10000"/>
                  <a:gd name="connsiteX160" fmla="*/ 5652 w 10000"/>
                  <a:gd name="connsiteY160" fmla="*/ 10000 h 10000"/>
                  <a:gd name="connsiteX161" fmla="*/ 6145 w 10000"/>
                  <a:gd name="connsiteY161" fmla="*/ 9948 h 10000"/>
                  <a:gd name="connsiteX162" fmla="*/ 6493 w 10000"/>
                  <a:gd name="connsiteY162" fmla="*/ 9841 h 10000"/>
                  <a:gd name="connsiteX163" fmla="*/ 6841 w 10000"/>
                  <a:gd name="connsiteY163" fmla="*/ 9736 h 10000"/>
                  <a:gd name="connsiteX164" fmla="*/ 7218 w 10000"/>
                  <a:gd name="connsiteY164" fmla="*/ 9577 h 10000"/>
                  <a:gd name="connsiteX165" fmla="*/ 7565 w 10000"/>
                  <a:gd name="connsiteY165" fmla="*/ 9418 h 10000"/>
                  <a:gd name="connsiteX166" fmla="*/ 7884 w 10000"/>
                  <a:gd name="connsiteY166" fmla="*/ 9207 h 10000"/>
                  <a:gd name="connsiteX167" fmla="*/ 8232 w 10000"/>
                  <a:gd name="connsiteY167" fmla="*/ 8995 h 10000"/>
                  <a:gd name="connsiteX168" fmla="*/ 8551 w 10000"/>
                  <a:gd name="connsiteY16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376 w 10000"/>
                  <a:gd name="connsiteY35" fmla="*/ 7143 h 10000"/>
                  <a:gd name="connsiteX36" fmla="*/ 8734 w 10000"/>
                  <a:gd name="connsiteY36" fmla="*/ 5498 h 10000"/>
                  <a:gd name="connsiteX37" fmla="*/ 8734 w 10000"/>
                  <a:gd name="connsiteY37" fmla="*/ 5498 h 10000"/>
                  <a:gd name="connsiteX38" fmla="*/ 8607 w 10000"/>
                  <a:gd name="connsiteY38" fmla="*/ 5271 h 10000"/>
                  <a:gd name="connsiteX39" fmla="*/ 8417 w 10000"/>
                  <a:gd name="connsiteY39" fmla="*/ 5422 h 10000"/>
                  <a:gd name="connsiteX40" fmla="*/ 8291 w 10000"/>
                  <a:gd name="connsiteY40" fmla="*/ 5195 h 10000"/>
                  <a:gd name="connsiteX41" fmla="*/ 8164 w 10000"/>
                  <a:gd name="connsiteY41" fmla="*/ 4968 h 10000"/>
                  <a:gd name="connsiteX42" fmla="*/ 8671 w 10000"/>
                  <a:gd name="connsiteY42" fmla="*/ 4893 h 10000"/>
                  <a:gd name="connsiteX43" fmla="*/ 8227 w 10000"/>
                  <a:gd name="connsiteY43" fmla="*/ 4591 h 10000"/>
                  <a:gd name="connsiteX44" fmla="*/ 7657 w 10000"/>
                  <a:gd name="connsiteY44" fmla="*/ 5044 h 10000"/>
                  <a:gd name="connsiteX45" fmla="*/ 7087 w 10000"/>
                  <a:gd name="connsiteY45" fmla="*/ 5497 h 10000"/>
                  <a:gd name="connsiteX46" fmla="*/ 8037 w 10000"/>
                  <a:gd name="connsiteY46" fmla="*/ 4742 h 10000"/>
                  <a:gd name="connsiteX47" fmla="*/ 7531 w 10000"/>
                  <a:gd name="connsiteY47" fmla="*/ 4817 h 10000"/>
                  <a:gd name="connsiteX48" fmla="*/ 8069 w 10000"/>
                  <a:gd name="connsiteY48" fmla="*/ 4826 h 10000"/>
                  <a:gd name="connsiteX49" fmla="*/ 6950 w 10000"/>
                  <a:gd name="connsiteY49" fmla="*/ 3306 h 10000"/>
                  <a:gd name="connsiteX50" fmla="*/ 6962 w 10000"/>
                  <a:gd name="connsiteY50" fmla="*/ 3305 h 10000"/>
                  <a:gd name="connsiteX51" fmla="*/ 6645 w 10000"/>
                  <a:gd name="connsiteY51" fmla="*/ 3230 h 10000"/>
                  <a:gd name="connsiteX52" fmla="*/ 6519 w 10000"/>
                  <a:gd name="connsiteY52" fmla="*/ 3003 h 10000"/>
                  <a:gd name="connsiteX53" fmla="*/ 5949 w 10000"/>
                  <a:gd name="connsiteY53" fmla="*/ 2473 h 10000"/>
                  <a:gd name="connsiteX54" fmla="*/ 5015 w 10000"/>
                  <a:gd name="connsiteY54" fmla="*/ 3228 h 10000"/>
                  <a:gd name="connsiteX55" fmla="*/ 4898 w 10000"/>
                  <a:gd name="connsiteY55" fmla="*/ 3175 h 10000"/>
                  <a:gd name="connsiteX56" fmla="*/ 4754 w 10000"/>
                  <a:gd name="connsiteY56" fmla="*/ 3122 h 10000"/>
                  <a:gd name="connsiteX57" fmla="*/ 4637 w 10000"/>
                  <a:gd name="connsiteY57" fmla="*/ 3334 h 10000"/>
                  <a:gd name="connsiteX58" fmla="*/ 4464 w 10000"/>
                  <a:gd name="connsiteY58" fmla="*/ 3493 h 10000"/>
                  <a:gd name="connsiteX59" fmla="*/ 4435 w 10000"/>
                  <a:gd name="connsiteY59" fmla="*/ 3651 h 10000"/>
                  <a:gd name="connsiteX60" fmla="*/ 4579 w 10000"/>
                  <a:gd name="connsiteY60" fmla="*/ 3862 h 10000"/>
                  <a:gd name="connsiteX61" fmla="*/ 4637 w 10000"/>
                  <a:gd name="connsiteY61" fmla="*/ 4021 h 10000"/>
                  <a:gd name="connsiteX62" fmla="*/ 4783 w 10000"/>
                  <a:gd name="connsiteY62" fmla="*/ 4021 h 10000"/>
                  <a:gd name="connsiteX63" fmla="*/ 4841 w 10000"/>
                  <a:gd name="connsiteY63" fmla="*/ 4021 h 10000"/>
                  <a:gd name="connsiteX64" fmla="*/ 4927 w 10000"/>
                  <a:gd name="connsiteY64" fmla="*/ 4233 h 10000"/>
                  <a:gd name="connsiteX65" fmla="*/ 5073 w 10000"/>
                  <a:gd name="connsiteY65" fmla="*/ 4603 h 10000"/>
                  <a:gd name="connsiteX66" fmla="*/ 4898 w 10000"/>
                  <a:gd name="connsiteY66" fmla="*/ 4391 h 10000"/>
                  <a:gd name="connsiteX67" fmla="*/ 4812 w 10000"/>
                  <a:gd name="connsiteY67" fmla="*/ 4127 h 10000"/>
                  <a:gd name="connsiteX68" fmla="*/ 4725 w 10000"/>
                  <a:gd name="connsiteY68" fmla="*/ 4339 h 10000"/>
                  <a:gd name="connsiteX69" fmla="*/ 4608 w 10000"/>
                  <a:gd name="connsiteY69" fmla="*/ 4657 h 10000"/>
                  <a:gd name="connsiteX70" fmla="*/ 4608 w 10000"/>
                  <a:gd name="connsiteY70" fmla="*/ 4445 h 10000"/>
                  <a:gd name="connsiteX71" fmla="*/ 4435 w 10000"/>
                  <a:gd name="connsiteY71" fmla="*/ 4339 h 10000"/>
                  <a:gd name="connsiteX72" fmla="*/ 4406 w 10000"/>
                  <a:gd name="connsiteY72" fmla="*/ 3968 h 10000"/>
                  <a:gd name="connsiteX73" fmla="*/ 4261 w 10000"/>
                  <a:gd name="connsiteY73" fmla="*/ 4021 h 10000"/>
                  <a:gd name="connsiteX74" fmla="*/ 4319 w 10000"/>
                  <a:gd name="connsiteY74" fmla="*/ 3598 h 10000"/>
                  <a:gd name="connsiteX75" fmla="*/ 4232 w 10000"/>
                  <a:gd name="connsiteY75" fmla="*/ 3598 h 10000"/>
                  <a:gd name="connsiteX76" fmla="*/ 4319 w 10000"/>
                  <a:gd name="connsiteY76" fmla="*/ 3069 h 10000"/>
                  <a:gd name="connsiteX77" fmla="*/ 4464 w 10000"/>
                  <a:gd name="connsiteY77" fmla="*/ 3069 h 10000"/>
                  <a:gd name="connsiteX78" fmla="*/ 4522 w 10000"/>
                  <a:gd name="connsiteY78" fmla="*/ 3386 h 10000"/>
                  <a:gd name="connsiteX79" fmla="*/ 4551 w 10000"/>
                  <a:gd name="connsiteY79" fmla="*/ 3175 h 10000"/>
                  <a:gd name="connsiteX80" fmla="*/ 4493 w 10000"/>
                  <a:gd name="connsiteY80" fmla="*/ 3016 h 10000"/>
                  <a:gd name="connsiteX81" fmla="*/ 4348 w 10000"/>
                  <a:gd name="connsiteY81" fmla="*/ 2910 h 10000"/>
                  <a:gd name="connsiteX82" fmla="*/ 4377 w 10000"/>
                  <a:gd name="connsiteY82" fmla="*/ 2487 h 10000"/>
                  <a:gd name="connsiteX83" fmla="*/ 4319 w 10000"/>
                  <a:gd name="connsiteY83" fmla="*/ 2275 h 10000"/>
                  <a:gd name="connsiteX84" fmla="*/ 4289 w 10000"/>
                  <a:gd name="connsiteY84" fmla="*/ 1641 h 10000"/>
                  <a:gd name="connsiteX85" fmla="*/ 4348 w 10000"/>
                  <a:gd name="connsiteY85" fmla="*/ 1641 h 10000"/>
                  <a:gd name="connsiteX86" fmla="*/ 4261 w 10000"/>
                  <a:gd name="connsiteY86" fmla="*/ 1534 h 10000"/>
                  <a:gd name="connsiteX87" fmla="*/ 4000 w 10000"/>
                  <a:gd name="connsiteY87" fmla="*/ 1746 h 10000"/>
                  <a:gd name="connsiteX88" fmla="*/ 3942 w 10000"/>
                  <a:gd name="connsiteY88" fmla="*/ 1323 h 10000"/>
                  <a:gd name="connsiteX89" fmla="*/ 4145 w 10000"/>
                  <a:gd name="connsiteY89" fmla="*/ 582 h 10000"/>
                  <a:gd name="connsiteX90" fmla="*/ 3972 w 10000"/>
                  <a:gd name="connsiteY90" fmla="*/ 318 h 10000"/>
                  <a:gd name="connsiteX91" fmla="*/ 3972 w 10000"/>
                  <a:gd name="connsiteY91" fmla="*/ 212 h 10000"/>
                  <a:gd name="connsiteX92" fmla="*/ 3710 w 10000"/>
                  <a:gd name="connsiteY92" fmla="*/ 0 h 10000"/>
                  <a:gd name="connsiteX93" fmla="*/ 3624 w 10000"/>
                  <a:gd name="connsiteY93" fmla="*/ 212 h 10000"/>
                  <a:gd name="connsiteX94" fmla="*/ 3536 w 10000"/>
                  <a:gd name="connsiteY94" fmla="*/ 635 h 10000"/>
                  <a:gd name="connsiteX95" fmla="*/ 3420 w 10000"/>
                  <a:gd name="connsiteY95" fmla="*/ 688 h 10000"/>
                  <a:gd name="connsiteX96" fmla="*/ 3594 w 10000"/>
                  <a:gd name="connsiteY96" fmla="*/ 900 h 10000"/>
                  <a:gd name="connsiteX97" fmla="*/ 3624 w 10000"/>
                  <a:gd name="connsiteY97" fmla="*/ 1164 h 10000"/>
                  <a:gd name="connsiteX98" fmla="*/ 3536 w 10000"/>
                  <a:gd name="connsiteY98" fmla="*/ 1323 h 10000"/>
                  <a:gd name="connsiteX99" fmla="*/ 3624 w 10000"/>
                  <a:gd name="connsiteY99" fmla="*/ 1799 h 10000"/>
                  <a:gd name="connsiteX100" fmla="*/ 3565 w 10000"/>
                  <a:gd name="connsiteY100" fmla="*/ 2223 h 10000"/>
                  <a:gd name="connsiteX101" fmla="*/ 3130 w 10000"/>
                  <a:gd name="connsiteY101" fmla="*/ 2539 h 10000"/>
                  <a:gd name="connsiteX102" fmla="*/ 3101 w 10000"/>
                  <a:gd name="connsiteY102" fmla="*/ 2381 h 10000"/>
                  <a:gd name="connsiteX103" fmla="*/ 3073 w 10000"/>
                  <a:gd name="connsiteY103" fmla="*/ 2593 h 10000"/>
                  <a:gd name="connsiteX104" fmla="*/ 3188 w 10000"/>
                  <a:gd name="connsiteY104" fmla="*/ 2804 h 10000"/>
                  <a:gd name="connsiteX105" fmla="*/ 3478 w 10000"/>
                  <a:gd name="connsiteY105" fmla="*/ 2593 h 10000"/>
                  <a:gd name="connsiteX106" fmla="*/ 3594 w 10000"/>
                  <a:gd name="connsiteY106" fmla="*/ 2752 h 10000"/>
                  <a:gd name="connsiteX107" fmla="*/ 3392 w 10000"/>
                  <a:gd name="connsiteY107" fmla="*/ 2804 h 10000"/>
                  <a:gd name="connsiteX108" fmla="*/ 1349 w 10000"/>
                  <a:gd name="connsiteY108" fmla="*/ 2289 h 10000"/>
                  <a:gd name="connsiteX109" fmla="*/ 2754 w 10000"/>
                  <a:gd name="connsiteY109" fmla="*/ 2857 h 10000"/>
                  <a:gd name="connsiteX110" fmla="*/ 1630 w 10000"/>
                  <a:gd name="connsiteY110" fmla="*/ 1022 h 10000"/>
                  <a:gd name="connsiteX111" fmla="*/ 2656 w 10000"/>
                  <a:gd name="connsiteY111" fmla="*/ 2472 h 10000"/>
                  <a:gd name="connsiteX112" fmla="*/ 2898 w 10000"/>
                  <a:gd name="connsiteY112" fmla="*/ 3545 h 10000"/>
                  <a:gd name="connsiteX113" fmla="*/ 2840 w 10000"/>
                  <a:gd name="connsiteY113" fmla="*/ 3916 h 10000"/>
                  <a:gd name="connsiteX114" fmla="*/ 1349 w 10000"/>
                  <a:gd name="connsiteY114" fmla="*/ 2289 h 10000"/>
                  <a:gd name="connsiteX115" fmla="*/ 1349 w 10000"/>
                  <a:gd name="connsiteY115" fmla="*/ 2289 h 10000"/>
                  <a:gd name="connsiteX116" fmla="*/ 2377 w 10000"/>
                  <a:gd name="connsiteY116" fmla="*/ 3598 h 10000"/>
                  <a:gd name="connsiteX117" fmla="*/ 2377 w 10000"/>
                  <a:gd name="connsiteY117" fmla="*/ 3968 h 10000"/>
                  <a:gd name="connsiteX118" fmla="*/ 2231 w 10000"/>
                  <a:gd name="connsiteY118" fmla="*/ 4445 h 10000"/>
                  <a:gd name="connsiteX119" fmla="*/ 2000 w 10000"/>
                  <a:gd name="connsiteY119" fmla="*/ 4021 h 10000"/>
                  <a:gd name="connsiteX120" fmla="*/ 1884 w 10000"/>
                  <a:gd name="connsiteY120" fmla="*/ 3545 h 10000"/>
                  <a:gd name="connsiteX121" fmla="*/ 1652 w 10000"/>
                  <a:gd name="connsiteY121" fmla="*/ 3545 h 10000"/>
                  <a:gd name="connsiteX122" fmla="*/ 1478 w 10000"/>
                  <a:gd name="connsiteY122" fmla="*/ 3757 h 10000"/>
                  <a:gd name="connsiteX123" fmla="*/ 1247 w 10000"/>
                  <a:gd name="connsiteY123" fmla="*/ 3757 h 10000"/>
                  <a:gd name="connsiteX124" fmla="*/ 1072 w 10000"/>
                  <a:gd name="connsiteY124" fmla="*/ 3968 h 10000"/>
                  <a:gd name="connsiteX125" fmla="*/ 957 w 10000"/>
                  <a:gd name="connsiteY125" fmla="*/ 3757 h 10000"/>
                  <a:gd name="connsiteX126" fmla="*/ 667 w 10000"/>
                  <a:gd name="connsiteY126" fmla="*/ 3704 h 10000"/>
                  <a:gd name="connsiteX127" fmla="*/ 406 w 10000"/>
                  <a:gd name="connsiteY127" fmla="*/ 3704 h 10000"/>
                  <a:gd name="connsiteX128" fmla="*/ 29 w 10000"/>
                  <a:gd name="connsiteY128" fmla="*/ 3439 h 10000"/>
                  <a:gd name="connsiteX129" fmla="*/ 0 w 10000"/>
                  <a:gd name="connsiteY129" fmla="*/ 3916 h 10000"/>
                  <a:gd name="connsiteX130" fmla="*/ 58 w 10000"/>
                  <a:gd name="connsiteY130" fmla="*/ 4603 h 10000"/>
                  <a:gd name="connsiteX131" fmla="*/ 116 w 10000"/>
                  <a:gd name="connsiteY131" fmla="*/ 4973 h 10000"/>
                  <a:gd name="connsiteX132" fmla="*/ 174 w 10000"/>
                  <a:gd name="connsiteY132" fmla="*/ 5239 h 10000"/>
                  <a:gd name="connsiteX133" fmla="*/ 232 w 10000"/>
                  <a:gd name="connsiteY133" fmla="*/ 5609 h 10000"/>
                  <a:gd name="connsiteX134" fmla="*/ 406 w 10000"/>
                  <a:gd name="connsiteY134" fmla="*/ 5926 h 10000"/>
                  <a:gd name="connsiteX135" fmla="*/ 638 w 10000"/>
                  <a:gd name="connsiteY135" fmla="*/ 6455 h 10000"/>
                  <a:gd name="connsiteX136" fmla="*/ 492 w 10000"/>
                  <a:gd name="connsiteY136" fmla="*/ 6350 h 10000"/>
                  <a:gd name="connsiteX137" fmla="*/ 840 w 10000"/>
                  <a:gd name="connsiteY137" fmla="*/ 6825 h 10000"/>
                  <a:gd name="connsiteX138" fmla="*/ 1043 w 10000"/>
                  <a:gd name="connsiteY138" fmla="*/ 6773 h 10000"/>
                  <a:gd name="connsiteX139" fmla="*/ 1015 w 10000"/>
                  <a:gd name="connsiteY139" fmla="*/ 6455 h 10000"/>
                  <a:gd name="connsiteX140" fmla="*/ 1188 w 10000"/>
                  <a:gd name="connsiteY140" fmla="*/ 6508 h 10000"/>
                  <a:gd name="connsiteX141" fmla="*/ 986 w 10000"/>
                  <a:gd name="connsiteY141" fmla="*/ 5873 h 10000"/>
                  <a:gd name="connsiteX142" fmla="*/ 1362 w 10000"/>
                  <a:gd name="connsiteY142" fmla="*/ 5609 h 10000"/>
                  <a:gd name="connsiteX143" fmla="*/ 1566 w 10000"/>
                  <a:gd name="connsiteY143" fmla="*/ 5609 h 10000"/>
                  <a:gd name="connsiteX144" fmla="*/ 1566 w 10000"/>
                  <a:gd name="connsiteY144" fmla="*/ 5873 h 10000"/>
                  <a:gd name="connsiteX145" fmla="*/ 1391 w 10000"/>
                  <a:gd name="connsiteY145" fmla="*/ 6032 h 10000"/>
                  <a:gd name="connsiteX146" fmla="*/ 1276 w 10000"/>
                  <a:gd name="connsiteY146" fmla="*/ 6720 h 10000"/>
                  <a:gd name="connsiteX147" fmla="*/ 1218 w 10000"/>
                  <a:gd name="connsiteY147" fmla="*/ 7037 h 10000"/>
                  <a:gd name="connsiteX148" fmla="*/ 1305 w 10000"/>
                  <a:gd name="connsiteY148" fmla="*/ 7461 h 10000"/>
                  <a:gd name="connsiteX149" fmla="*/ 1478 w 10000"/>
                  <a:gd name="connsiteY149" fmla="*/ 7778 h 10000"/>
                  <a:gd name="connsiteX150" fmla="*/ 2058 w 10000"/>
                  <a:gd name="connsiteY150" fmla="*/ 8413 h 10000"/>
                  <a:gd name="connsiteX151" fmla="*/ 2521 w 10000"/>
                  <a:gd name="connsiteY151" fmla="*/ 8889 h 10000"/>
                  <a:gd name="connsiteX152" fmla="*/ 2869 w 10000"/>
                  <a:gd name="connsiteY152" fmla="*/ 9101 h 10000"/>
                  <a:gd name="connsiteX153" fmla="*/ 3246 w 10000"/>
                  <a:gd name="connsiteY153" fmla="*/ 9312 h 10000"/>
                  <a:gd name="connsiteX154" fmla="*/ 3624 w 10000"/>
                  <a:gd name="connsiteY154" fmla="*/ 9524 h 10000"/>
                  <a:gd name="connsiteX155" fmla="*/ 3972 w 10000"/>
                  <a:gd name="connsiteY155" fmla="*/ 9630 h 10000"/>
                  <a:gd name="connsiteX156" fmla="*/ 4348 w 10000"/>
                  <a:gd name="connsiteY156" fmla="*/ 9789 h 10000"/>
                  <a:gd name="connsiteX157" fmla="*/ 4783 w 10000"/>
                  <a:gd name="connsiteY157" fmla="*/ 9948 h 10000"/>
                  <a:gd name="connsiteX158" fmla="*/ 5246 w 10000"/>
                  <a:gd name="connsiteY158" fmla="*/ 10000 h 10000"/>
                  <a:gd name="connsiteX159" fmla="*/ 5652 w 10000"/>
                  <a:gd name="connsiteY159" fmla="*/ 10000 h 10000"/>
                  <a:gd name="connsiteX160" fmla="*/ 6145 w 10000"/>
                  <a:gd name="connsiteY160" fmla="*/ 9948 h 10000"/>
                  <a:gd name="connsiteX161" fmla="*/ 6493 w 10000"/>
                  <a:gd name="connsiteY161" fmla="*/ 9841 h 10000"/>
                  <a:gd name="connsiteX162" fmla="*/ 6841 w 10000"/>
                  <a:gd name="connsiteY162" fmla="*/ 9736 h 10000"/>
                  <a:gd name="connsiteX163" fmla="*/ 7218 w 10000"/>
                  <a:gd name="connsiteY163" fmla="*/ 9577 h 10000"/>
                  <a:gd name="connsiteX164" fmla="*/ 7565 w 10000"/>
                  <a:gd name="connsiteY164" fmla="*/ 9418 h 10000"/>
                  <a:gd name="connsiteX165" fmla="*/ 7884 w 10000"/>
                  <a:gd name="connsiteY165" fmla="*/ 9207 h 10000"/>
                  <a:gd name="connsiteX166" fmla="*/ 8232 w 10000"/>
                  <a:gd name="connsiteY166" fmla="*/ 8995 h 10000"/>
                  <a:gd name="connsiteX167" fmla="*/ 8551 w 10000"/>
                  <a:gd name="connsiteY16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8734 w 10000"/>
                  <a:gd name="connsiteY35" fmla="*/ 5498 h 10000"/>
                  <a:gd name="connsiteX36" fmla="*/ 8734 w 10000"/>
                  <a:gd name="connsiteY36" fmla="*/ 5498 h 10000"/>
                  <a:gd name="connsiteX37" fmla="*/ 8607 w 10000"/>
                  <a:gd name="connsiteY37" fmla="*/ 5271 h 10000"/>
                  <a:gd name="connsiteX38" fmla="*/ 8417 w 10000"/>
                  <a:gd name="connsiteY38" fmla="*/ 5422 h 10000"/>
                  <a:gd name="connsiteX39" fmla="*/ 8291 w 10000"/>
                  <a:gd name="connsiteY39" fmla="*/ 5195 h 10000"/>
                  <a:gd name="connsiteX40" fmla="*/ 8164 w 10000"/>
                  <a:gd name="connsiteY40" fmla="*/ 4968 h 10000"/>
                  <a:gd name="connsiteX41" fmla="*/ 8671 w 10000"/>
                  <a:gd name="connsiteY41" fmla="*/ 4893 h 10000"/>
                  <a:gd name="connsiteX42" fmla="*/ 8227 w 10000"/>
                  <a:gd name="connsiteY42" fmla="*/ 4591 h 10000"/>
                  <a:gd name="connsiteX43" fmla="*/ 7657 w 10000"/>
                  <a:gd name="connsiteY43" fmla="*/ 5044 h 10000"/>
                  <a:gd name="connsiteX44" fmla="*/ 7087 w 10000"/>
                  <a:gd name="connsiteY44" fmla="*/ 5497 h 10000"/>
                  <a:gd name="connsiteX45" fmla="*/ 8037 w 10000"/>
                  <a:gd name="connsiteY45" fmla="*/ 4742 h 10000"/>
                  <a:gd name="connsiteX46" fmla="*/ 7531 w 10000"/>
                  <a:gd name="connsiteY46" fmla="*/ 4817 h 10000"/>
                  <a:gd name="connsiteX47" fmla="*/ 8069 w 10000"/>
                  <a:gd name="connsiteY47" fmla="*/ 4826 h 10000"/>
                  <a:gd name="connsiteX48" fmla="*/ 6950 w 10000"/>
                  <a:gd name="connsiteY48" fmla="*/ 3306 h 10000"/>
                  <a:gd name="connsiteX49" fmla="*/ 6962 w 10000"/>
                  <a:gd name="connsiteY49" fmla="*/ 3305 h 10000"/>
                  <a:gd name="connsiteX50" fmla="*/ 6645 w 10000"/>
                  <a:gd name="connsiteY50" fmla="*/ 3230 h 10000"/>
                  <a:gd name="connsiteX51" fmla="*/ 6519 w 10000"/>
                  <a:gd name="connsiteY51" fmla="*/ 3003 h 10000"/>
                  <a:gd name="connsiteX52" fmla="*/ 5949 w 10000"/>
                  <a:gd name="connsiteY52" fmla="*/ 2473 h 10000"/>
                  <a:gd name="connsiteX53" fmla="*/ 5015 w 10000"/>
                  <a:gd name="connsiteY53" fmla="*/ 3228 h 10000"/>
                  <a:gd name="connsiteX54" fmla="*/ 4898 w 10000"/>
                  <a:gd name="connsiteY54" fmla="*/ 3175 h 10000"/>
                  <a:gd name="connsiteX55" fmla="*/ 4754 w 10000"/>
                  <a:gd name="connsiteY55" fmla="*/ 3122 h 10000"/>
                  <a:gd name="connsiteX56" fmla="*/ 4637 w 10000"/>
                  <a:gd name="connsiteY56" fmla="*/ 3334 h 10000"/>
                  <a:gd name="connsiteX57" fmla="*/ 4464 w 10000"/>
                  <a:gd name="connsiteY57" fmla="*/ 3493 h 10000"/>
                  <a:gd name="connsiteX58" fmla="*/ 4435 w 10000"/>
                  <a:gd name="connsiteY58" fmla="*/ 3651 h 10000"/>
                  <a:gd name="connsiteX59" fmla="*/ 4579 w 10000"/>
                  <a:gd name="connsiteY59" fmla="*/ 3862 h 10000"/>
                  <a:gd name="connsiteX60" fmla="*/ 4637 w 10000"/>
                  <a:gd name="connsiteY60" fmla="*/ 4021 h 10000"/>
                  <a:gd name="connsiteX61" fmla="*/ 4783 w 10000"/>
                  <a:gd name="connsiteY61" fmla="*/ 4021 h 10000"/>
                  <a:gd name="connsiteX62" fmla="*/ 4841 w 10000"/>
                  <a:gd name="connsiteY62" fmla="*/ 4021 h 10000"/>
                  <a:gd name="connsiteX63" fmla="*/ 4927 w 10000"/>
                  <a:gd name="connsiteY63" fmla="*/ 4233 h 10000"/>
                  <a:gd name="connsiteX64" fmla="*/ 5073 w 10000"/>
                  <a:gd name="connsiteY64" fmla="*/ 4603 h 10000"/>
                  <a:gd name="connsiteX65" fmla="*/ 4898 w 10000"/>
                  <a:gd name="connsiteY65" fmla="*/ 4391 h 10000"/>
                  <a:gd name="connsiteX66" fmla="*/ 4812 w 10000"/>
                  <a:gd name="connsiteY66" fmla="*/ 4127 h 10000"/>
                  <a:gd name="connsiteX67" fmla="*/ 4725 w 10000"/>
                  <a:gd name="connsiteY67" fmla="*/ 4339 h 10000"/>
                  <a:gd name="connsiteX68" fmla="*/ 4608 w 10000"/>
                  <a:gd name="connsiteY68" fmla="*/ 4657 h 10000"/>
                  <a:gd name="connsiteX69" fmla="*/ 4608 w 10000"/>
                  <a:gd name="connsiteY69" fmla="*/ 4445 h 10000"/>
                  <a:gd name="connsiteX70" fmla="*/ 4435 w 10000"/>
                  <a:gd name="connsiteY70" fmla="*/ 4339 h 10000"/>
                  <a:gd name="connsiteX71" fmla="*/ 4406 w 10000"/>
                  <a:gd name="connsiteY71" fmla="*/ 3968 h 10000"/>
                  <a:gd name="connsiteX72" fmla="*/ 4261 w 10000"/>
                  <a:gd name="connsiteY72" fmla="*/ 4021 h 10000"/>
                  <a:gd name="connsiteX73" fmla="*/ 4319 w 10000"/>
                  <a:gd name="connsiteY73" fmla="*/ 3598 h 10000"/>
                  <a:gd name="connsiteX74" fmla="*/ 4232 w 10000"/>
                  <a:gd name="connsiteY74" fmla="*/ 3598 h 10000"/>
                  <a:gd name="connsiteX75" fmla="*/ 4319 w 10000"/>
                  <a:gd name="connsiteY75" fmla="*/ 3069 h 10000"/>
                  <a:gd name="connsiteX76" fmla="*/ 4464 w 10000"/>
                  <a:gd name="connsiteY76" fmla="*/ 3069 h 10000"/>
                  <a:gd name="connsiteX77" fmla="*/ 4522 w 10000"/>
                  <a:gd name="connsiteY77" fmla="*/ 3386 h 10000"/>
                  <a:gd name="connsiteX78" fmla="*/ 4551 w 10000"/>
                  <a:gd name="connsiteY78" fmla="*/ 3175 h 10000"/>
                  <a:gd name="connsiteX79" fmla="*/ 4493 w 10000"/>
                  <a:gd name="connsiteY79" fmla="*/ 3016 h 10000"/>
                  <a:gd name="connsiteX80" fmla="*/ 4348 w 10000"/>
                  <a:gd name="connsiteY80" fmla="*/ 2910 h 10000"/>
                  <a:gd name="connsiteX81" fmla="*/ 4377 w 10000"/>
                  <a:gd name="connsiteY81" fmla="*/ 2487 h 10000"/>
                  <a:gd name="connsiteX82" fmla="*/ 4319 w 10000"/>
                  <a:gd name="connsiteY82" fmla="*/ 2275 h 10000"/>
                  <a:gd name="connsiteX83" fmla="*/ 4289 w 10000"/>
                  <a:gd name="connsiteY83" fmla="*/ 1641 h 10000"/>
                  <a:gd name="connsiteX84" fmla="*/ 4348 w 10000"/>
                  <a:gd name="connsiteY84" fmla="*/ 1641 h 10000"/>
                  <a:gd name="connsiteX85" fmla="*/ 4261 w 10000"/>
                  <a:gd name="connsiteY85" fmla="*/ 1534 h 10000"/>
                  <a:gd name="connsiteX86" fmla="*/ 4000 w 10000"/>
                  <a:gd name="connsiteY86" fmla="*/ 1746 h 10000"/>
                  <a:gd name="connsiteX87" fmla="*/ 3942 w 10000"/>
                  <a:gd name="connsiteY87" fmla="*/ 1323 h 10000"/>
                  <a:gd name="connsiteX88" fmla="*/ 4145 w 10000"/>
                  <a:gd name="connsiteY88" fmla="*/ 582 h 10000"/>
                  <a:gd name="connsiteX89" fmla="*/ 3972 w 10000"/>
                  <a:gd name="connsiteY89" fmla="*/ 318 h 10000"/>
                  <a:gd name="connsiteX90" fmla="*/ 3972 w 10000"/>
                  <a:gd name="connsiteY90" fmla="*/ 212 h 10000"/>
                  <a:gd name="connsiteX91" fmla="*/ 3710 w 10000"/>
                  <a:gd name="connsiteY91" fmla="*/ 0 h 10000"/>
                  <a:gd name="connsiteX92" fmla="*/ 3624 w 10000"/>
                  <a:gd name="connsiteY92" fmla="*/ 212 h 10000"/>
                  <a:gd name="connsiteX93" fmla="*/ 3536 w 10000"/>
                  <a:gd name="connsiteY93" fmla="*/ 635 h 10000"/>
                  <a:gd name="connsiteX94" fmla="*/ 3420 w 10000"/>
                  <a:gd name="connsiteY94" fmla="*/ 688 h 10000"/>
                  <a:gd name="connsiteX95" fmla="*/ 3594 w 10000"/>
                  <a:gd name="connsiteY95" fmla="*/ 900 h 10000"/>
                  <a:gd name="connsiteX96" fmla="*/ 3624 w 10000"/>
                  <a:gd name="connsiteY96" fmla="*/ 1164 h 10000"/>
                  <a:gd name="connsiteX97" fmla="*/ 3536 w 10000"/>
                  <a:gd name="connsiteY97" fmla="*/ 1323 h 10000"/>
                  <a:gd name="connsiteX98" fmla="*/ 3624 w 10000"/>
                  <a:gd name="connsiteY98" fmla="*/ 1799 h 10000"/>
                  <a:gd name="connsiteX99" fmla="*/ 3565 w 10000"/>
                  <a:gd name="connsiteY99" fmla="*/ 2223 h 10000"/>
                  <a:gd name="connsiteX100" fmla="*/ 3130 w 10000"/>
                  <a:gd name="connsiteY100" fmla="*/ 2539 h 10000"/>
                  <a:gd name="connsiteX101" fmla="*/ 3101 w 10000"/>
                  <a:gd name="connsiteY101" fmla="*/ 2381 h 10000"/>
                  <a:gd name="connsiteX102" fmla="*/ 3073 w 10000"/>
                  <a:gd name="connsiteY102" fmla="*/ 2593 h 10000"/>
                  <a:gd name="connsiteX103" fmla="*/ 3188 w 10000"/>
                  <a:gd name="connsiteY103" fmla="*/ 2804 h 10000"/>
                  <a:gd name="connsiteX104" fmla="*/ 3478 w 10000"/>
                  <a:gd name="connsiteY104" fmla="*/ 2593 h 10000"/>
                  <a:gd name="connsiteX105" fmla="*/ 3594 w 10000"/>
                  <a:gd name="connsiteY105" fmla="*/ 2752 h 10000"/>
                  <a:gd name="connsiteX106" fmla="*/ 3392 w 10000"/>
                  <a:gd name="connsiteY106" fmla="*/ 2804 h 10000"/>
                  <a:gd name="connsiteX107" fmla="*/ 1349 w 10000"/>
                  <a:gd name="connsiteY107" fmla="*/ 2289 h 10000"/>
                  <a:gd name="connsiteX108" fmla="*/ 2754 w 10000"/>
                  <a:gd name="connsiteY108" fmla="*/ 2857 h 10000"/>
                  <a:gd name="connsiteX109" fmla="*/ 1630 w 10000"/>
                  <a:gd name="connsiteY109" fmla="*/ 1022 h 10000"/>
                  <a:gd name="connsiteX110" fmla="*/ 2656 w 10000"/>
                  <a:gd name="connsiteY110" fmla="*/ 2472 h 10000"/>
                  <a:gd name="connsiteX111" fmla="*/ 2898 w 10000"/>
                  <a:gd name="connsiteY111" fmla="*/ 3545 h 10000"/>
                  <a:gd name="connsiteX112" fmla="*/ 2840 w 10000"/>
                  <a:gd name="connsiteY112" fmla="*/ 3916 h 10000"/>
                  <a:gd name="connsiteX113" fmla="*/ 1349 w 10000"/>
                  <a:gd name="connsiteY113" fmla="*/ 2289 h 10000"/>
                  <a:gd name="connsiteX114" fmla="*/ 1349 w 10000"/>
                  <a:gd name="connsiteY114" fmla="*/ 2289 h 10000"/>
                  <a:gd name="connsiteX115" fmla="*/ 2377 w 10000"/>
                  <a:gd name="connsiteY115" fmla="*/ 3598 h 10000"/>
                  <a:gd name="connsiteX116" fmla="*/ 2377 w 10000"/>
                  <a:gd name="connsiteY116" fmla="*/ 3968 h 10000"/>
                  <a:gd name="connsiteX117" fmla="*/ 2231 w 10000"/>
                  <a:gd name="connsiteY117" fmla="*/ 4445 h 10000"/>
                  <a:gd name="connsiteX118" fmla="*/ 2000 w 10000"/>
                  <a:gd name="connsiteY118" fmla="*/ 4021 h 10000"/>
                  <a:gd name="connsiteX119" fmla="*/ 1884 w 10000"/>
                  <a:gd name="connsiteY119" fmla="*/ 3545 h 10000"/>
                  <a:gd name="connsiteX120" fmla="*/ 1652 w 10000"/>
                  <a:gd name="connsiteY120" fmla="*/ 3545 h 10000"/>
                  <a:gd name="connsiteX121" fmla="*/ 1478 w 10000"/>
                  <a:gd name="connsiteY121" fmla="*/ 3757 h 10000"/>
                  <a:gd name="connsiteX122" fmla="*/ 1247 w 10000"/>
                  <a:gd name="connsiteY122" fmla="*/ 3757 h 10000"/>
                  <a:gd name="connsiteX123" fmla="*/ 1072 w 10000"/>
                  <a:gd name="connsiteY123" fmla="*/ 3968 h 10000"/>
                  <a:gd name="connsiteX124" fmla="*/ 957 w 10000"/>
                  <a:gd name="connsiteY124" fmla="*/ 3757 h 10000"/>
                  <a:gd name="connsiteX125" fmla="*/ 667 w 10000"/>
                  <a:gd name="connsiteY125" fmla="*/ 3704 h 10000"/>
                  <a:gd name="connsiteX126" fmla="*/ 406 w 10000"/>
                  <a:gd name="connsiteY126" fmla="*/ 3704 h 10000"/>
                  <a:gd name="connsiteX127" fmla="*/ 29 w 10000"/>
                  <a:gd name="connsiteY127" fmla="*/ 3439 h 10000"/>
                  <a:gd name="connsiteX128" fmla="*/ 0 w 10000"/>
                  <a:gd name="connsiteY128" fmla="*/ 3916 h 10000"/>
                  <a:gd name="connsiteX129" fmla="*/ 58 w 10000"/>
                  <a:gd name="connsiteY129" fmla="*/ 4603 h 10000"/>
                  <a:gd name="connsiteX130" fmla="*/ 116 w 10000"/>
                  <a:gd name="connsiteY130" fmla="*/ 4973 h 10000"/>
                  <a:gd name="connsiteX131" fmla="*/ 174 w 10000"/>
                  <a:gd name="connsiteY131" fmla="*/ 5239 h 10000"/>
                  <a:gd name="connsiteX132" fmla="*/ 232 w 10000"/>
                  <a:gd name="connsiteY132" fmla="*/ 5609 h 10000"/>
                  <a:gd name="connsiteX133" fmla="*/ 406 w 10000"/>
                  <a:gd name="connsiteY133" fmla="*/ 5926 h 10000"/>
                  <a:gd name="connsiteX134" fmla="*/ 638 w 10000"/>
                  <a:gd name="connsiteY134" fmla="*/ 6455 h 10000"/>
                  <a:gd name="connsiteX135" fmla="*/ 492 w 10000"/>
                  <a:gd name="connsiteY135" fmla="*/ 6350 h 10000"/>
                  <a:gd name="connsiteX136" fmla="*/ 840 w 10000"/>
                  <a:gd name="connsiteY136" fmla="*/ 6825 h 10000"/>
                  <a:gd name="connsiteX137" fmla="*/ 1043 w 10000"/>
                  <a:gd name="connsiteY137" fmla="*/ 6773 h 10000"/>
                  <a:gd name="connsiteX138" fmla="*/ 1015 w 10000"/>
                  <a:gd name="connsiteY138" fmla="*/ 6455 h 10000"/>
                  <a:gd name="connsiteX139" fmla="*/ 1188 w 10000"/>
                  <a:gd name="connsiteY139" fmla="*/ 6508 h 10000"/>
                  <a:gd name="connsiteX140" fmla="*/ 986 w 10000"/>
                  <a:gd name="connsiteY140" fmla="*/ 5873 h 10000"/>
                  <a:gd name="connsiteX141" fmla="*/ 1362 w 10000"/>
                  <a:gd name="connsiteY141" fmla="*/ 5609 h 10000"/>
                  <a:gd name="connsiteX142" fmla="*/ 1566 w 10000"/>
                  <a:gd name="connsiteY142" fmla="*/ 5609 h 10000"/>
                  <a:gd name="connsiteX143" fmla="*/ 1566 w 10000"/>
                  <a:gd name="connsiteY143" fmla="*/ 5873 h 10000"/>
                  <a:gd name="connsiteX144" fmla="*/ 1391 w 10000"/>
                  <a:gd name="connsiteY144" fmla="*/ 6032 h 10000"/>
                  <a:gd name="connsiteX145" fmla="*/ 1276 w 10000"/>
                  <a:gd name="connsiteY145" fmla="*/ 6720 h 10000"/>
                  <a:gd name="connsiteX146" fmla="*/ 1218 w 10000"/>
                  <a:gd name="connsiteY146" fmla="*/ 7037 h 10000"/>
                  <a:gd name="connsiteX147" fmla="*/ 1305 w 10000"/>
                  <a:gd name="connsiteY147" fmla="*/ 7461 h 10000"/>
                  <a:gd name="connsiteX148" fmla="*/ 1478 w 10000"/>
                  <a:gd name="connsiteY148" fmla="*/ 7778 h 10000"/>
                  <a:gd name="connsiteX149" fmla="*/ 2058 w 10000"/>
                  <a:gd name="connsiteY149" fmla="*/ 8413 h 10000"/>
                  <a:gd name="connsiteX150" fmla="*/ 2521 w 10000"/>
                  <a:gd name="connsiteY150" fmla="*/ 8889 h 10000"/>
                  <a:gd name="connsiteX151" fmla="*/ 2869 w 10000"/>
                  <a:gd name="connsiteY151" fmla="*/ 9101 h 10000"/>
                  <a:gd name="connsiteX152" fmla="*/ 3246 w 10000"/>
                  <a:gd name="connsiteY152" fmla="*/ 9312 h 10000"/>
                  <a:gd name="connsiteX153" fmla="*/ 3624 w 10000"/>
                  <a:gd name="connsiteY153" fmla="*/ 9524 h 10000"/>
                  <a:gd name="connsiteX154" fmla="*/ 3972 w 10000"/>
                  <a:gd name="connsiteY154" fmla="*/ 9630 h 10000"/>
                  <a:gd name="connsiteX155" fmla="*/ 4348 w 10000"/>
                  <a:gd name="connsiteY155" fmla="*/ 9789 h 10000"/>
                  <a:gd name="connsiteX156" fmla="*/ 4783 w 10000"/>
                  <a:gd name="connsiteY156" fmla="*/ 9948 h 10000"/>
                  <a:gd name="connsiteX157" fmla="*/ 5246 w 10000"/>
                  <a:gd name="connsiteY157" fmla="*/ 10000 h 10000"/>
                  <a:gd name="connsiteX158" fmla="*/ 5652 w 10000"/>
                  <a:gd name="connsiteY158" fmla="*/ 10000 h 10000"/>
                  <a:gd name="connsiteX159" fmla="*/ 6145 w 10000"/>
                  <a:gd name="connsiteY159" fmla="*/ 9948 h 10000"/>
                  <a:gd name="connsiteX160" fmla="*/ 6493 w 10000"/>
                  <a:gd name="connsiteY160" fmla="*/ 9841 h 10000"/>
                  <a:gd name="connsiteX161" fmla="*/ 6841 w 10000"/>
                  <a:gd name="connsiteY161" fmla="*/ 9736 h 10000"/>
                  <a:gd name="connsiteX162" fmla="*/ 7218 w 10000"/>
                  <a:gd name="connsiteY162" fmla="*/ 9577 h 10000"/>
                  <a:gd name="connsiteX163" fmla="*/ 7565 w 10000"/>
                  <a:gd name="connsiteY163" fmla="*/ 9418 h 10000"/>
                  <a:gd name="connsiteX164" fmla="*/ 7884 w 10000"/>
                  <a:gd name="connsiteY164" fmla="*/ 9207 h 10000"/>
                  <a:gd name="connsiteX165" fmla="*/ 8232 w 10000"/>
                  <a:gd name="connsiteY165" fmla="*/ 8995 h 10000"/>
                  <a:gd name="connsiteX166" fmla="*/ 8551 w 10000"/>
                  <a:gd name="connsiteY16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8734 w 10000"/>
                  <a:gd name="connsiteY34" fmla="*/ 5498 h 10000"/>
                  <a:gd name="connsiteX35" fmla="*/ 8734 w 10000"/>
                  <a:gd name="connsiteY35" fmla="*/ 5498 h 10000"/>
                  <a:gd name="connsiteX36" fmla="*/ 8607 w 10000"/>
                  <a:gd name="connsiteY36" fmla="*/ 5271 h 10000"/>
                  <a:gd name="connsiteX37" fmla="*/ 8417 w 10000"/>
                  <a:gd name="connsiteY37" fmla="*/ 5422 h 10000"/>
                  <a:gd name="connsiteX38" fmla="*/ 8291 w 10000"/>
                  <a:gd name="connsiteY38" fmla="*/ 5195 h 10000"/>
                  <a:gd name="connsiteX39" fmla="*/ 8164 w 10000"/>
                  <a:gd name="connsiteY39" fmla="*/ 4968 h 10000"/>
                  <a:gd name="connsiteX40" fmla="*/ 8671 w 10000"/>
                  <a:gd name="connsiteY40" fmla="*/ 4893 h 10000"/>
                  <a:gd name="connsiteX41" fmla="*/ 8227 w 10000"/>
                  <a:gd name="connsiteY41" fmla="*/ 4591 h 10000"/>
                  <a:gd name="connsiteX42" fmla="*/ 7657 w 10000"/>
                  <a:gd name="connsiteY42" fmla="*/ 5044 h 10000"/>
                  <a:gd name="connsiteX43" fmla="*/ 7087 w 10000"/>
                  <a:gd name="connsiteY43" fmla="*/ 5497 h 10000"/>
                  <a:gd name="connsiteX44" fmla="*/ 8037 w 10000"/>
                  <a:gd name="connsiteY44" fmla="*/ 4742 h 10000"/>
                  <a:gd name="connsiteX45" fmla="*/ 7531 w 10000"/>
                  <a:gd name="connsiteY45" fmla="*/ 4817 h 10000"/>
                  <a:gd name="connsiteX46" fmla="*/ 8069 w 10000"/>
                  <a:gd name="connsiteY46" fmla="*/ 4826 h 10000"/>
                  <a:gd name="connsiteX47" fmla="*/ 6950 w 10000"/>
                  <a:gd name="connsiteY47" fmla="*/ 3306 h 10000"/>
                  <a:gd name="connsiteX48" fmla="*/ 6962 w 10000"/>
                  <a:gd name="connsiteY48" fmla="*/ 3305 h 10000"/>
                  <a:gd name="connsiteX49" fmla="*/ 6645 w 10000"/>
                  <a:gd name="connsiteY49" fmla="*/ 3230 h 10000"/>
                  <a:gd name="connsiteX50" fmla="*/ 6519 w 10000"/>
                  <a:gd name="connsiteY50" fmla="*/ 3003 h 10000"/>
                  <a:gd name="connsiteX51" fmla="*/ 5949 w 10000"/>
                  <a:gd name="connsiteY51" fmla="*/ 2473 h 10000"/>
                  <a:gd name="connsiteX52" fmla="*/ 5015 w 10000"/>
                  <a:gd name="connsiteY52" fmla="*/ 3228 h 10000"/>
                  <a:gd name="connsiteX53" fmla="*/ 4898 w 10000"/>
                  <a:gd name="connsiteY53" fmla="*/ 3175 h 10000"/>
                  <a:gd name="connsiteX54" fmla="*/ 4754 w 10000"/>
                  <a:gd name="connsiteY54" fmla="*/ 3122 h 10000"/>
                  <a:gd name="connsiteX55" fmla="*/ 4637 w 10000"/>
                  <a:gd name="connsiteY55" fmla="*/ 3334 h 10000"/>
                  <a:gd name="connsiteX56" fmla="*/ 4464 w 10000"/>
                  <a:gd name="connsiteY56" fmla="*/ 3493 h 10000"/>
                  <a:gd name="connsiteX57" fmla="*/ 4435 w 10000"/>
                  <a:gd name="connsiteY57" fmla="*/ 3651 h 10000"/>
                  <a:gd name="connsiteX58" fmla="*/ 4579 w 10000"/>
                  <a:gd name="connsiteY58" fmla="*/ 3862 h 10000"/>
                  <a:gd name="connsiteX59" fmla="*/ 4637 w 10000"/>
                  <a:gd name="connsiteY59" fmla="*/ 4021 h 10000"/>
                  <a:gd name="connsiteX60" fmla="*/ 4783 w 10000"/>
                  <a:gd name="connsiteY60" fmla="*/ 4021 h 10000"/>
                  <a:gd name="connsiteX61" fmla="*/ 4841 w 10000"/>
                  <a:gd name="connsiteY61" fmla="*/ 4021 h 10000"/>
                  <a:gd name="connsiteX62" fmla="*/ 4927 w 10000"/>
                  <a:gd name="connsiteY62" fmla="*/ 4233 h 10000"/>
                  <a:gd name="connsiteX63" fmla="*/ 5073 w 10000"/>
                  <a:gd name="connsiteY63" fmla="*/ 4603 h 10000"/>
                  <a:gd name="connsiteX64" fmla="*/ 4898 w 10000"/>
                  <a:gd name="connsiteY64" fmla="*/ 4391 h 10000"/>
                  <a:gd name="connsiteX65" fmla="*/ 4812 w 10000"/>
                  <a:gd name="connsiteY65" fmla="*/ 4127 h 10000"/>
                  <a:gd name="connsiteX66" fmla="*/ 4725 w 10000"/>
                  <a:gd name="connsiteY66" fmla="*/ 4339 h 10000"/>
                  <a:gd name="connsiteX67" fmla="*/ 4608 w 10000"/>
                  <a:gd name="connsiteY67" fmla="*/ 4657 h 10000"/>
                  <a:gd name="connsiteX68" fmla="*/ 4608 w 10000"/>
                  <a:gd name="connsiteY68" fmla="*/ 4445 h 10000"/>
                  <a:gd name="connsiteX69" fmla="*/ 4435 w 10000"/>
                  <a:gd name="connsiteY69" fmla="*/ 4339 h 10000"/>
                  <a:gd name="connsiteX70" fmla="*/ 4406 w 10000"/>
                  <a:gd name="connsiteY70" fmla="*/ 3968 h 10000"/>
                  <a:gd name="connsiteX71" fmla="*/ 4261 w 10000"/>
                  <a:gd name="connsiteY71" fmla="*/ 4021 h 10000"/>
                  <a:gd name="connsiteX72" fmla="*/ 4319 w 10000"/>
                  <a:gd name="connsiteY72" fmla="*/ 3598 h 10000"/>
                  <a:gd name="connsiteX73" fmla="*/ 4232 w 10000"/>
                  <a:gd name="connsiteY73" fmla="*/ 3598 h 10000"/>
                  <a:gd name="connsiteX74" fmla="*/ 4319 w 10000"/>
                  <a:gd name="connsiteY74" fmla="*/ 3069 h 10000"/>
                  <a:gd name="connsiteX75" fmla="*/ 4464 w 10000"/>
                  <a:gd name="connsiteY75" fmla="*/ 3069 h 10000"/>
                  <a:gd name="connsiteX76" fmla="*/ 4522 w 10000"/>
                  <a:gd name="connsiteY76" fmla="*/ 3386 h 10000"/>
                  <a:gd name="connsiteX77" fmla="*/ 4551 w 10000"/>
                  <a:gd name="connsiteY77" fmla="*/ 3175 h 10000"/>
                  <a:gd name="connsiteX78" fmla="*/ 4493 w 10000"/>
                  <a:gd name="connsiteY78" fmla="*/ 3016 h 10000"/>
                  <a:gd name="connsiteX79" fmla="*/ 4348 w 10000"/>
                  <a:gd name="connsiteY79" fmla="*/ 2910 h 10000"/>
                  <a:gd name="connsiteX80" fmla="*/ 4377 w 10000"/>
                  <a:gd name="connsiteY80" fmla="*/ 2487 h 10000"/>
                  <a:gd name="connsiteX81" fmla="*/ 4319 w 10000"/>
                  <a:gd name="connsiteY81" fmla="*/ 2275 h 10000"/>
                  <a:gd name="connsiteX82" fmla="*/ 4289 w 10000"/>
                  <a:gd name="connsiteY82" fmla="*/ 1641 h 10000"/>
                  <a:gd name="connsiteX83" fmla="*/ 4348 w 10000"/>
                  <a:gd name="connsiteY83" fmla="*/ 1641 h 10000"/>
                  <a:gd name="connsiteX84" fmla="*/ 4261 w 10000"/>
                  <a:gd name="connsiteY84" fmla="*/ 1534 h 10000"/>
                  <a:gd name="connsiteX85" fmla="*/ 4000 w 10000"/>
                  <a:gd name="connsiteY85" fmla="*/ 1746 h 10000"/>
                  <a:gd name="connsiteX86" fmla="*/ 3942 w 10000"/>
                  <a:gd name="connsiteY86" fmla="*/ 1323 h 10000"/>
                  <a:gd name="connsiteX87" fmla="*/ 4145 w 10000"/>
                  <a:gd name="connsiteY87" fmla="*/ 582 h 10000"/>
                  <a:gd name="connsiteX88" fmla="*/ 3972 w 10000"/>
                  <a:gd name="connsiteY88" fmla="*/ 318 h 10000"/>
                  <a:gd name="connsiteX89" fmla="*/ 3972 w 10000"/>
                  <a:gd name="connsiteY89" fmla="*/ 212 h 10000"/>
                  <a:gd name="connsiteX90" fmla="*/ 3710 w 10000"/>
                  <a:gd name="connsiteY90" fmla="*/ 0 h 10000"/>
                  <a:gd name="connsiteX91" fmla="*/ 3624 w 10000"/>
                  <a:gd name="connsiteY91" fmla="*/ 212 h 10000"/>
                  <a:gd name="connsiteX92" fmla="*/ 3536 w 10000"/>
                  <a:gd name="connsiteY92" fmla="*/ 635 h 10000"/>
                  <a:gd name="connsiteX93" fmla="*/ 3420 w 10000"/>
                  <a:gd name="connsiteY93" fmla="*/ 688 h 10000"/>
                  <a:gd name="connsiteX94" fmla="*/ 3594 w 10000"/>
                  <a:gd name="connsiteY94" fmla="*/ 900 h 10000"/>
                  <a:gd name="connsiteX95" fmla="*/ 3624 w 10000"/>
                  <a:gd name="connsiteY95" fmla="*/ 1164 h 10000"/>
                  <a:gd name="connsiteX96" fmla="*/ 3536 w 10000"/>
                  <a:gd name="connsiteY96" fmla="*/ 1323 h 10000"/>
                  <a:gd name="connsiteX97" fmla="*/ 3624 w 10000"/>
                  <a:gd name="connsiteY97" fmla="*/ 1799 h 10000"/>
                  <a:gd name="connsiteX98" fmla="*/ 3565 w 10000"/>
                  <a:gd name="connsiteY98" fmla="*/ 2223 h 10000"/>
                  <a:gd name="connsiteX99" fmla="*/ 3130 w 10000"/>
                  <a:gd name="connsiteY99" fmla="*/ 2539 h 10000"/>
                  <a:gd name="connsiteX100" fmla="*/ 3101 w 10000"/>
                  <a:gd name="connsiteY100" fmla="*/ 2381 h 10000"/>
                  <a:gd name="connsiteX101" fmla="*/ 3073 w 10000"/>
                  <a:gd name="connsiteY101" fmla="*/ 2593 h 10000"/>
                  <a:gd name="connsiteX102" fmla="*/ 3188 w 10000"/>
                  <a:gd name="connsiteY102" fmla="*/ 2804 h 10000"/>
                  <a:gd name="connsiteX103" fmla="*/ 3478 w 10000"/>
                  <a:gd name="connsiteY103" fmla="*/ 2593 h 10000"/>
                  <a:gd name="connsiteX104" fmla="*/ 3594 w 10000"/>
                  <a:gd name="connsiteY104" fmla="*/ 2752 h 10000"/>
                  <a:gd name="connsiteX105" fmla="*/ 3392 w 10000"/>
                  <a:gd name="connsiteY105" fmla="*/ 2804 h 10000"/>
                  <a:gd name="connsiteX106" fmla="*/ 1349 w 10000"/>
                  <a:gd name="connsiteY106" fmla="*/ 2289 h 10000"/>
                  <a:gd name="connsiteX107" fmla="*/ 2754 w 10000"/>
                  <a:gd name="connsiteY107" fmla="*/ 2857 h 10000"/>
                  <a:gd name="connsiteX108" fmla="*/ 1630 w 10000"/>
                  <a:gd name="connsiteY108" fmla="*/ 1022 h 10000"/>
                  <a:gd name="connsiteX109" fmla="*/ 2656 w 10000"/>
                  <a:gd name="connsiteY109" fmla="*/ 2472 h 10000"/>
                  <a:gd name="connsiteX110" fmla="*/ 2898 w 10000"/>
                  <a:gd name="connsiteY110" fmla="*/ 3545 h 10000"/>
                  <a:gd name="connsiteX111" fmla="*/ 2840 w 10000"/>
                  <a:gd name="connsiteY111" fmla="*/ 3916 h 10000"/>
                  <a:gd name="connsiteX112" fmla="*/ 1349 w 10000"/>
                  <a:gd name="connsiteY112" fmla="*/ 2289 h 10000"/>
                  <a:gd name="connsiteX113" fmla="*/ 1349 w 10000"/>
                  <a:gd name="connsiteY113" fmla="*/ 2289 h 10000"/>
                  <a:gd name="connsiteX114" fmla="*/ 2377 w 10000"/>
                  <a:gd name="connsiteY114" fmla="*/ 3598 h 10000"/>
                  <a:gd name="connsiteX115" fmla="*/ 2377 w 10000"/>
                  <a:gd name="connsiteY115" fmla="*/ 3968 h 10000"/>
                  <a:gd name="connsiteX116" fmla="*/ 2231 w 10000"/>
                  <a:gd name="connsiteY116" fmla="*/ 4445 h 10000"/>
                  <a:gd name="connsiteX117" fmla="*/ 2000 w 10000"/>
                  <a:gd name="connsiteY117" fmla="*/ 4021 h 10000"/>
                  <a:gd name="connsiteX118" fmla="*/ 1884 w 10000"/>
                  <a:gd name="connsiteY118" fmla="*/ 3545 h 10000"/>
                  <a:gd name="connsiteX119" fmla="*/ 1652 w 10000"/>
                  <a:gd name="connsiteY119" fmla="*/ 3545 h 10000"/>
                  <a:gd name="connsiteX120" fmla="*/ 1478 w 10000"/>
                  <a:gd name="connsiteY120" fmla="*/ 3757 h 10000"/>
                  <a:gd name="connsiteX121" fmla="*/ 1247 w 10000"/>
                  <a:gd name="connsiteY121" fmla="*/ 3757 h 10000"/>
                  <a:gd name="connsiteX122" fmla="*/ 1072 w 10000"/>
                  <a:gd name="connsiteY122" fmla="*/ 3968 h 10000"/>
                  <a:gd name="connsiteX123" fmla="*/ 957 w 10000"/>
                  <a:gd name="connsiteY123" fmla="*/ 3757 h 10000"/>
                  <a:gd name="connsiteX124" fmla="*/ 667 w 10000"/>
                  <a:gd name="connsiteY124" fmla="*/ 3704 h 10000"/>
                  <a:gd name="connsiteX125" fmla="*/ 406 w 10000"/>
                  <a:gd name="connsiteY125" fmla="*/ 3704 h 10000"/>
                  <a:gd name="connsiteX126" fmla="*/ 29 w 10000"/>
                  <a:gd name="connsiteY126" fmla="*/ 3439 h 10000"/>
                  <a:gd name="connsiteX127" fmla="*/ 0 w 10000"/>
                  <a:gd name="connsiteY127" fmla="*/ 3916 h 10000"/>
                  <a:gd name="connsiteX128" fmla="*/ 58 w 10000"/>
                  <a:gd name="connsiteY128" fmla="*/ 4603 h 10000"/>
                  <a:gd name="connsiteX129" fmla="*/ 116 w 10000"/>
                  <a:gd name="connsiteY129" fmla="*/ 4973 h 10000"/>
                  <a:gd name="connsiteX130" fmla="*/ 174 w 10000"/>
                  <a:gd name="connsiteY130" fmla="*/ 5239 h 10000"/>
                  <a:gd name="connsiteX131" fmla="*/ 232 w 10000"/>
                  <a:gd name="connsiteY131" fmla="*/ 5609 h 10000"/>
                  <a:gd name="connsiteX132" fmla="*/ 406 w 10000"/>
                  <a:gd name="connsiteY132" fmla="*/ 5926 h 10000"/>
                  <a:gd name="connsiteX133" fmla="*/ 638 w 10000"/>
                  <a:gd name="connsiteY133" fmla="*/ 6455 h 10000"/>
                  <a:gd name="connsiteX134" fmla="*/ 492 w 10000"/>
                  <a:gd name="connsiteY134" fmla="*/ 6350 h 10000"/>
                  <a:gd name="connsiteX135" fmla="*/ 840 w 10000"/>
                  <a:gd name="connsiteY135" fmla="*/ 6825 h 10000"/>
                  <a:gd name="connsiteX136" fmla="*/ 1043 w 10000"/>
                  <a:gd name="connsiteY136" fmla="*/ 6773 h 10000"/>
                  <a:gd name="connsiteX137" fmla="*/ 1015 w 10000"/>
                  <a:gd name="connsiteY137" fmla="*/ 6455 h 10000"/>
                  <a:gd name="connsiteX138" fmla="*/ 1188 w 10000"/>
                  <a:gd name="connsiteY138" fmla="*/ 6508 h 10000"/>
                  <a:gd name="connsiteX139" fmla="*/ 986 w 10000"/>
                  <a:gd name="connsiteY139" fmla="*/ 5873 h 10000"/>
                  <a:gd name="connsiteX140" fmla="*/ 1362 w 10000"/>
                  <a:gd name="connsiteY140" fmla="*/ 5609 h 10000"/>
                  <a:gd name="connsiteX141" fmla="*/ 1566 w 10000"/>
                  <a:gd name="connsiteY141" fmla="*/ 5609 h 10000"/>
                  <a:gd name="connsiteX142" fmla="*/ 1566 w 10000"/>
                  <a:gd name="connsiteY142" fmla="*/ 5873 h 10000"/>
                  <a:gd name="connsiteX143" fmla="*/ 1391 w 10000"/>
                  <a:gd name="connsiteY143" fmla="*/ 6032 h 10000"/>
                  <a:gd name="connsiteX144" fmla="*/ 1276 w 10000"/>
                  <a:gd name="connsiteY144" fmla="*/ 6720 h 10000"/>
                  <a:gd name="connsiteX145" fmla="*/ 1218 w 10000"/>
                  <a:gd name="connsiteY145" fmla="*/ 7037 h 10000"/>
                  <a:gd name="connsiteX146" fmla="*/ 1305 w 10000"/>
                  <a:gd name="connsiteY146" fmla="*/ 7461 h 10000"/>
                  <a:gd name="connsiteX147" fmla="*/ 1478 w 10000"/>
                  <a:gd name="connsiteY147" fmla="*/ 7778 h 10000"/>
                  <a:gd name="connsiteX148" fmla="*/ 2058 w 10000"/>
                  <a:gd name="connsiteY148" fmla="*/ 8413 h 10000"/>
                  <a:gd name="connsiteX149" fmla="*/ 2521 w 10000"/>
                  <a:gd name="connsiteY149" fmla="*/ 8889 h 10000"/>
                  <a:gd name="connsiteX150" fmla="*/ 2869 w 10000"/>
                  <a:gd name="connsiteY150" fmla="*/ 9101 h 10000"/>
                  <a:gd name="connsiteX151" fmla="*/ 3246 w 10000"/>
                  <a:gd name="connsiteY151" fmla="*/ 9312 h 10000"/>
                  <a:gd name="connsiteX152" fmla="*/ 3624 w 10000"/>
                  <a:gd name="connsiteY152" fmla="*/ 9524 h 10000"/>
                  <a:gd name="connsiteX153" fmla="*/ 3972 w 10000"/>
                  <a:gd name="connsiteY153" fmla="*/ 9630 h 10000"/>
                  <a:gd name="connsiteX154" fmla="*/ 4348 w 10000"/>
                  <a:gd name="connsiteY154" fmla="*/ 9789 h 10000"/>
                  <a:gd name="connsiteX155" fmla="*/ 4783 w 10000"/>
                  <a:gd name="connsiteY155" fmla="*/ 9948 h 10000"/>
                  <a:gd name="connsiteX156" fmla="*/ 5246 w 10000"/>
                  <a:gd name="connsiteY156" fmla="*/ 10000 h 10000"/>
                  <a:gd name="connsiteX157" fmla="*/ 5652 w 10000"/>
                  <a:gd name="connsiteY157" fmla="*/ 10000 h 10000"/>
                  <a:gd name="connsiteX158" fmla="*/ 6145 w 10000"/>
                  <a:gd name="connsiteY158" fmla="*/ 9948 h 10000"/>
                  <a:gd name="connsiteX159" fmla="*/ 6493 w 10000"/>
                  <a:gd name="connsiteY159" fmla="*/ 9841 h 10000"/>
                  <a:gd name="connsiteX160" fmla="*/ 6841 w 10000"/>
                  <a:gd name="connsiteY160" fmla="*/ 9736 h 10000"/>
                  <a:gd name="connsiteX161" fmla="*/ 7218 w 10000"/>
                  <a:gd name="connsiteY161" fmla="*/ 9577 h 10000"/>
                  <a:gd name="connsiteX162" fmla="*/ 7565 w 10000"/>
                  <a:gd name="connsiteY162" fmla="*/ 9418 h 10000"/>
                  <a:gd name="connsiteX163" fmla="*/ 7884 w 10000"/>
                  <a:gd name="connsiteY163" fmla="*/ 9207 h 10000"/>
                  <a:gd name="connsiteX164" fmla="*/ 8232 w 10000"/>
                  <a:gd name="connsiteY164" fmla="*/ 8995 h 10000"/>
                  <a:gd name="connsiteX165" fmla="*/ 8551 w 10000"/>
                  <a:gd name="connsiteY16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6870 w 10000"/>
                  <a:gd name="connsiteY32" fmla="*/ 6773 h 10000"/>
                  <a:gd name="connsiteX33" fmla="*/ 8734 w 10000"/>
                  <a:gd name="connsiteY33" fmla="*/ 5498 h 10000"/>
                  <a:gd name="connsiteX34" fmla="*/ 8734 w 10000"/>
                  <a:gd name="connsiteY34" fmla="*/ 5498 h 10000"/>
                  <a:gd name="connsiteX35" fmla="*/ 8607 w 10000"/>
                  <a:gd name="connsiteY35" fmla="*/ 5271 h 10000"/>
                  <a:gd name="connsiteX36" fmla="*/ 8417 w 10000"/>
                  <a:gd name="connsiteY36" fmla="*/ 5422 h 10000"/>
                  <a:gd name="connsiteX37" fmla="*/ 8291 w 10000"/>
                  <a:gd name="connsiteY37" fmla="*/ 5195 h 10000"/>
                  <a:gd name="connsiteX38" fmla="*/ 8164 w 10000"/>
                  <a:gd name="connsiteY38" fmla="*/ 4968 h 10000"/>
                  <a:gd name="connsiteX39" fmla="*/ 8671 w 10000"/>
                  <a:gd name="connsiteY39" fmla="*/ 4893 h 10000"/>
                  <a:gd name="connsiteX40" fmla="*/ 8227 w 10000"/>
                  <a:gd name="connsiteY40" fmla="*/ 4591 h 10000"/>
                  <a:gd name="connsiteX41" fmla="*/ 7657 w 10000"/>
                  <a:gd name="connsiteY41" fmla="*/ 5044 h 10000"/>
                  <a:gd name="connsiteX42" fmla="*/ 7087 w 10000"/>
                  <a:gd name="connsiteY42" fmla="*/ 5497 h 10000"/>
                  <a:gd name="connsiteX43" fmla="*/ 8037 w 10000"/>
                  <a:gd name="connsiteY43" fmla="*/ 4742 h 10000"/>
                  <a:gd name="connsiteX44" fmla="*/ 7531 w 10000"/>
                  <a:gd name="connsiteY44" fmla="*/ 4817 h 10000"/>
                  <a:gd name="connsiteX45" fmla="*/ 8069 w 10000"/>
                  <a:gd name="connsiteY45" fmla="*/ 4826 h 10000"/>
                  <a:gd name="connsiteX46" fmla="*/ 6950 w 10000"/>
                  <a:gd name="connsiteY46" fmla="*/ 3306 h 10000"/>
                  <a:gd name="connsiteX47" fmla="*/ 6962 w 10000"/>
                  <a:gd name="connsiteY47" fmla="*/ 3305 h 10000"/>
                  <a:gd name="connsiteX48" fmla="*/ 6645 w 10000"/>
                  <a:gd name="connsiteY48" fmla="*/ 3230 h 10000"/>
                  <a:gd name="connsiteX49" fmla="*/ 6519 w 10000"/>
                  <a:gd name="connsiteY49" fmla="*/ 3003 h 10000"/>
                  <a:gd name="connsiteX50" fmla="*/ 5949 w 10000"/>
                  <a:gd name="connsiteY50" fmla="*/ 2473 h 10000"/>
                  <a:gd name="connsiteX51" fmla="*/ 5015 w 10000"/>
                  <a:gd name="connsiteY51" fmla="*/ 3228 h 10000"/>
                  <a:gd name="connsiteX52" fmla="*/ 4898 w 10000"/>
                  <a:gd name="connsiteY52" fmla="*/ 3175 h 10000"/>
                  <a:gd name="connsiteX53" fmla="*/ 4754 w 10000"/>
                  <a:gd name="connsiteY53" fmla="*/ 3122 h 10000"/>
                  <a:gd name="connsiteX54" fmla="*/ 4637 w 10000"/>
                  <a:gd name="connsiteY54" fmla="*/ 3334 h 10000"/>
                  <a:gd name="connsiteX55" fmla="*/ 4464 w 10000"/>
                  <a:gd name="connsiteY55" fmla="*/ 3493 h 10000"/>
                  <a:gd name="connsiteX56" fmla="*/ 4435 w 10000"/>
                  <a:gd name="connsiteY56" fmla="*/ 3651 h 10000"/>
                  <a:gd name="connsiteX57" fmla="*/ 4579 w 10000"/>
                  <a:gd name="connsiteY57" fmla="*/ 3862 h 10000"/>
                  <a:gd name="connsiteX58" fmla="*/ 4637 w 10000"/>
                  <a:gd name="connsiteY58" fmla="*/ 4021 h 10000"/>
                  <a:gd name="connsiteX59" fmla="*/ 4783 w 10000"/>
                  <a:gd name="connsiteY59" fmla="*/ 4021 h 10000"/>
                  <a:gd name="connsiteX60" fmla="*/ 4841 w 10000"/>
                  <a:gd name="connsiteY60" fmla="*/ 4021 h 10000"/>
                  <a:gd name="connsiteX61" fmla="*/ 4927 w 10000"/>
                  <a:gd name="connsiteY61" fmla="*/ 4233 h 10000"/>
                  <a:gd name="connsiteX62" fmla="*/ 5073 w 10000"/>
                  <a:gd name="connsiteY62" fmla="*/ 4603 h 10000"/>
                  <a:gd name="connsiteX63" fmla="*/ 4898 w 10000"/>
                  <a:gd name="connsiteY63" fmla="*/ 4391 h 10000"/>
                  <a:gd name="connsiteX64" fmla="*/ 4812 w 10000"/>
                  <a:gd name="connsiteY64" fmla="*/ 4127 h 10000"/>
                  <a:gd name="connsiteX65" fmla="*/ 4725 w 10000"/>
                  <a:gd name="connsiteY65" fmla="*/ 4339 h 10000"/>
                  <a:gd name="connsiteX66" fmla="*/ 4608 w 10000"/>
                  <a:gd name="connsiteY66" fmla="*/ 4657 h 10000"/>
                  <a:gd name="connsiteX67" fmla="*/ 4608 w 10000"/>
                  <a:gd name="connsiteY67" fmla="*/ 4445 h 10000"/>
                  <a:gd name="connsiteX68" fmla="*/ 4435 w 10000"/>
                  <a:gd name="connsiteY68" fmla="*/ 4339 h 10000"/>
                  <a:gd name="connsiteX69" fmla="*/ 4406 w 10000"/>
                  <a:gd name="connsiteY69" fmla="*/ 3968 h 10000"/>
                  <a:gd name="connsiteX70" fmla="*/ 4261 w 10000"/>
                  <a:gd name="connsiteY70" fmla="*/ 4021 h 10000"/>
                  <a:gd name="connsiteX71" fmla="*/ 4319 w 10000"/>
                  <a:gd name="connsiteY71" fmla="*/ 3598 h 10000"/>
                  <a:gd name="connsiteX72" fmla="*/ 4232 w 10000"/>
                  <a:gd name="connsiteY72" fmla="*/ 3598 h 10000"/>
                  <a:gd name="connsiteX73" fmla="*/ 4319 w 10000"/>
                  <a:gd name="connsiteY73" fmla="*/ 3069 h 10000"/>
                  <a:gd name="connsiteX74" fmla="*/ 4464 w 10000"/>
                  <a:gd name="connsiteY74" fmla="*/ 3069 h 10000"/>
                  <a:gd name="connsiteX75" fmla="*/ 4522 w 10000"/>
                  <a:gd name="connsiteY75" fmla="*/ 3386 h 10000"/>
                  <a:gd name="connsiteX76" fmla="*/ 4551 w 10000"/>
                  <a:gd name="connsiteY76" fmla="*/ 3175 h 10000"/>
                  <a:gd name="connsiteX77" fmla="*/ 4493 w 10000"/>
                  <a:gd name="connsiteY77" fmla="*/ 3016 h 10000"/>
                  <a:gd name="connsiteX78" fmla="*/ 4348 w 10000"/>
                  <a:gd name="connsiteY78" fmla="*/ 2910 h 10000"/>
                  <a:gd name="connsiteX79" fmla="*/ 4377 w 10000"/>
                  <a:gd name="connsiteY79" fmla="*/ 2487 h 10000"/>
                  <a:gd name="connsiteX80" fmla="*/ 4319 w 10000"/>
                  <a:gd name="connsiteY80" fmla="*/ 2275 h 10000"/>
                  <a:gd name="connsiteX81" fmla="*/ 4289 w 10000"/>
                  <a:gd name="connsiteY81" fmla="*/ 1641 h 10000"/>
                  <a:gd name="connsiteX82" fmla="*/ 4348 w 10000"/>
                  <a:gd name="connsiteY82" fmla="*/ 1641 h 10000"/>
                  <a:gd name="connsiteX83" fmla="*/ 4261 w 10000"/>
                  <a:gd name="connsiteY83" fmla="*/ 1534 h 10000"/>
                  <a:gd name="connsiteX84" fmla="*/ 4000 w 10000"/>
                  <a:gd name="connsiteY84" fmla="*/ 1746 h 10000"/>
                  <a:gd name="connsiteX85" fmla="*/ 3942 w 10000"/>
                  <a:gd name="connsiteY85" fmla="*/ 1323 h 10000"/>
                  <a:gd name="connsiteX86" fmla="*/ 4145 w 10000"/>
                  <a:gd name="connsiteY86" fmla="*/ 582 h 10000"/>
                  <a:gd name="connsiteX87" fmla="*/ 3972 w 10000"/>
                  <a:gd name="connsiteY87" fmla="*/ 318 h 10000"/>
                  <a:gd name="connsiteX88" fmla="*/ 3972 w 10000"/>
                  <a:gd name="connsiteY88" fmla="*/ 212 h 10000"/>
                  <a:gd name="connsiteX89" fmla="*/ 3710 w 10000"/>
                  <a:gd name="connsiteY89" fmla="*/ 0 h 10000"/>
                  <a:gd name="connsiteX90" fmla="*/ 3624 w 10000"/>
                  <a:gd name="connsiteY90" fmla="*/ 212 h 10000"/>
                  <a:gd name="connsiteX91" fmla="*/ 3536 w 10000"/>
                  <a:gd name="connsiteY91" fmla="*/ 635 h 10000"/>
                  <a:gd name="connsiteX92" fmla="*/ 3420 w 10000"/>
                  <a:gd name="connsiteY92" fmla="*/ 688 h 10000"/>
                  <a:gd name="connsiteX93" fmla="*/ 3594 w 10000"/>
                  <a:gd name="connsiteY93" fmla="*/ 900 h 10000"/>
                  <a:gd name="connsiteX94" fmla="*/ 3624 w 10000"/>
                  <a:gd name="connsiteY94" fmla="*/ 1164 h 10000"/>
                  <a:gd name="connsiteX95" fmla="*/ 3536 w 10000"/>
                  <a:gd name="connsiteY95" fmla="*/ 1323 h 10000"/>
                  <a:gd name="connsiteX96" fmla="*/ 3624 w 10000"/>
                  <a:gd name="connsiteY96" fmla="*/ 1799 h 10000"/>
                  <a:gd name="connsiteX97" fmla="*/ 3565 w 10000"/>
                  <a:gd name="connsiteY97" fmla="*/ 2223 h 10000"/>
                  <a:gd name="connsiteX98" fmla="*/ 3130 w 10000"/>
                  <a:gd name="connsiteY98" fmla="*/ 2539 h 10000"/>
                  <a:gd name="connsiteX99" fmla="*/ 3101 w 10000"/>
                  <a:gd name="connsiteY99" fmla="*/ 2381 h 10000"/>
                  <a:gd name="connsiteX100" fmla="*/ 3073 w 10000"/>
                  <a:gd name="connsiteY100" fmla="*/ 2593 h 10000"/>
                  <a:gd name="connsiteX101" fmla="*/ 3188 w 10000"/>
                  <a:gd name="connsiteY101" fmla="*/ 2804 h 10000"/>
                  <a:gd name="connsiteX102" fmla="*/ 3478 w 10000"/>
                  <a:gd name="connsiteY102" fmla="*/ 2593 h 10000"/>
                  <a:gd name="connsiteX103" fmla="*/ 3594 w 10000"/>
                  <a:gd name="connsiteY103" fmla="*/ 2752 h 10000"/>
                  <a:gd name="connsiteX104" fmla="*/ 3392 w 10000"/>
                  <a:gd name="connsiteY104" fmla="*/ 2804 h 10000"/>
                  <a:gd name="connsiteX105" fmla="*/ 1349 w 10000"/>
                  <a:gd name="connsiteY105" fmla="*/ 2289 h 10000"/>
                  <a:gd name="connsiteX106" fmla="*/ 2754 w 10000"/>
                  <a:gd name="connsiteY106" fmla="*/ 2857 h 10000"/>
                  <a:gd name="connsiteX107" fmla="*/ 1630 w 10000"/>
                  <a:gd name="connsiteY107" fmla="*/ 1022 h 10000"/>
                  <a:gd name="connsiteX108" fmla="*/ 2656 w 10000"/>
                  <a:gd name="connsiteY108" fmla="*/ 2472 h 10000"/>
                  <a:gd name="connsiteX109" fmla="*/ 2898 w 10000"/>
                  <a:gd name="connsiteY109" fmla="*/ 3545 h 10000"/>
                  <a:gd name="connsiteX110" fmla="*/ 2840 w 10000"/>
                  <a:gd name="connsiteY110" fmla="*/ 3916 h 10000"/>
                  <a:gd name="connsiteX111" fmla="*/ 1349 w 10000"/>
                  <a:gd name="connsiteY111" fmla="*/ 2289 h 10000"/>
                  <a:gd name="connsiteX112" fmla="*/ 1349 w 10000"/>
                  <a:gd name="connsiteY112" fmla="*/ 2289 h 10000"/>
                  <a:gd name="connsiteX113" fmla="*/ 2377 w 10000"/>
                  <a:gd name="connsiteY113" fmla="*/ 3598 h 10000"/>
                  <a:gd name="connsiteX114" fmla="*/ 2377 w 10000"/>
                  <a:gd name="connsiteY114" fmla="*/ 3968 h 10000"/>
                  <a:gd name="connsiteX115" fmla="*/ 2231 w 10000"/>
                  <a:gd name="connsiteY115" fmla="*/ 4445 h 10000"/>
                  <a:gd name="connsiteX116" fmla="*/ 2000 w 10000"/>
                  <a:gd name="connsiteY116" fmla="*/ 4021 h 10000"/>
                  <a:gd name="connsiteX117" fmla="*/ 1884 w 10000"/>
                  <a:gd name="connsiteY117" fmla="*/ 3545 h 10000"/>
                  <a:gd name="connsiteX118" fmla="*/ 1652 w 10000"/>
                  <a:gd name="connsiteY118" fmla="*/ 3545 h 10000"/>
                  <a:gd name="connsiteX119" fmla="*/ 1478 w 10000"/>
                  <a:gd name="connsiteY119" fmla="*/ 3757 h 10000"/>
                  <a:gd name="connsiteX120" fmla="*/ 1247 w 10000"/>
                  <a:gd name="connsiteY120" fmla="*/ 3757 h 10000"/>
                  <a:gd name="connsiteX121" fmla="*/ 1072 w 10000"/>
                  <a:gd name="connsiteY121" fmla="*/ 3968 h 10000"/>
                  <a:gd name="connsiteX122" fmla="*/ 957 w 10000"/>
                  <a:gd name="connsiteY122" fmla="*/ 3757 h 10000"/>
                  <a:gd name="connsiteX123" fmla="*/ 667 w 10000"/>
                  <a:gd name="connsiteY123" fmla="*/ 3704 h 10000"/>
                  <a:gd name="connsiteX124" fmla="*/ 406 w 10000"/>
                  <a:gd name="connsiteY124" fmla="*/ 3704 h 10000"/>
                  <a:gd name="connsiteX125" fmla="*/ 29 w 10000"/>
                  <a:gd name="connsiteY125" fmla="*/ 3439 h 10000"/>
                  <a:gd name="connsiteX126" fmla="*/ 0 w 10000"/>
                  <a:gd name="connsiteY126" fmla="*/ 3916 h 10000"/>
                  <a:gd name="connsiteX127" fmla="*/ 58 w 10000"/>
                  <a:gd name="connsiteY127" fmla="*/ 4603 h 10000"/>
                  <a:gd name="connsiteX128" fmla="*/ 116 w 10000"/>
                  <a:gd name="connsiteY128" fmla="*/ 4973 h 10000"/>
                  <a:gd name="connsiteX129" fmla="*/ 174 w 10000"/>
                  <a:gd name="connsiteY129" fmla="*/ 5239 h 10000"/>
                  <a:gd name="connsiteX130" fmla="*/ 232 w 10000"/>
                  <a:gd name="connsiteY130" fmla="*/ 5609 h 10000"/>
                  <a:gd name="connsiteX131" fmla="*/ 406 w 10000"/>
                  <a:gd name="connsiteY131" fmla="*/ 5926 h 10000"/>
                  <a:gd name="connsiteX132" fmla="*/ 638 w 10000"/>
                  <a:gd name="connsiteY132" fmla="*/ 6455 h 10000"/>
                  <a:gd name="connsiteX133" fmla="*/ 492 w 10000"/>
                  <a:gd name="connsiteY133" fmla="*/ 6350 h 10000"/>
                  <a:gd name="connsiteX134" fmla="*/ 840 w 10000"/>
                  <a:gd name="connsiteY134" fmla="*/ 6825 h 10000"/>
                  <a:gd name="connsiteX135" fmla="*/ 1043 w 10000"/>
                  <a:gd name="connsiteY135" fmla="*/ 6773 h 10000"/>
                  <a:gd name="connsiteX136" fmla="*/ 1015 w 10000"/>
                  <a:gd name="connsiteY136" fmla="*/ 6455 h 10000"/>
                  <a:gd name="connsiteX137" fmla="*/ 1188 w 10000"/>
                  <a:gd name="connsiteY137" fmla="*/ 6508 h 10000"/>
                  <a:gd name="connsiteX138" fmla="*/ 986 w 10000"/>
                  <a:gd name="connsiteY138" fmla="*/ 5873 h 10000"/>
                  <a:gd name="connsiteX139" fmla="*/ 1362 w 10000"/>
                  <a:gd name="connsiteY139" fmla="*/ 5609 h 10000"/>
                  <a:gd name="connsiteX140" fmla="*/ 1566 w 10000"/>
                  <a:gd name="connsiteY140" fmla="*/ 5609 h 10000"/>
                  <a:gd name="connsiteX141" fmla="*/ 1566 w 10000"/>
                  <a:gd name="connsiteY141" fmla="*/ 5873 h 10000"/>
                  <a:gd name="connsiteX142" fmla="*/ 1391 w 10000"/>
                  <a:gd name="connsiteY142" fmla="*/ 6032 h 10000"/>
                  <a:gd name="connsiteX143" fmla="*/ 1276 w 10000"/>
                  <a:gd name="connsiteY143" fmla="*/ 6720 h 10000"/>
                  <a:gd name="connsiteX144" fmla="*/ 1218 w 10000"/>
                  <a:gd name="connsiteY144" fmla="*/ 7037 h 10000"/>
                  <a:gd name="connsiteX145" fmla="*/ 1305 w 10000"/>
                  <a:gd name="connsiteY145" fmla="*/ 7461 h 10000"/>
                  <a:gd name="connsiteX146" fmla="*/ 1478 w 10000"/>
                  <a:gd name="connsiteY146" fmla="*/ 7778 h 10000"/>
                  <a:gd name="connsiteX147" fmla="*/ 2058 w 10000"/>
                  <a:gd name="connsiteY147" fmla="*/ 8413 h 10000"/>
                  <a:gd name="connsiteX148" fmla="*/ 2521 w 10000"/>
                  <a:gd name="connsiteY148" fmla="*/ 8889 h 10000"/>
                  <a:gd name="connsiteX149" fmla="*/ 2869 w 10000"/>
                  <a:gd name="connsiteY149" fmla="*/ 9101 h 10000"/>
                  <a:gd name="connsiteX150" fmla="*/ 3246 w 10000"/>
                  <a:gd name="connsiteY150" fmla="*/ 9312 h 10000"/>
                  <a:gd name="connsiteX151" fmla="*/ 3624 w 10000"/>
                  <a:gd name="connsiteY151" fmla="*/ 9524 h 10000"/>
                  <a:gd name="connsiteX152" fmla="*/ 3972 w 10000"/>
                  <a:gd name="connsiteY152" fmla="*/ 9630 h 10000"/>
                  <a:gd name="connsiteX153" fmla="*/ 4348 w 10000"/>
                  <a:gd name="connsiteY153" fmla="*/ 9789 h 10000"/>
                  <a:gd name="connsiteX154" fmla="*/ 4783 w 10000"/>
                  <a:gd name="connsiteY154" fmla="*/ 9948 h 10000"/>
                  <a:gd name="connsiteX155" fmla="*/ 5246 w 10000"/>
                  <a:gd name="connsiteY155" fmla="*/ 10000 h 10000"/>
                  <a:gd name="connsiteX156" fmla="*/ 5652 w 10000"/>
                  <a:gd name="connsiteY156" fmla="*/ 10000 h 10000"/>
                  <a:gd name="connsiteX157" fmla="*/ 6145 w 10000"/>
                  <a:gd name="connsiteY157" fmla="*/ 9948 h 10000"/>
                  <a:gd name="connsiteX158" fmla="*/ 6493 w 10000"/>
                  <a:gd name="connsiteY158" fmla="*/ 9841 h 10000"/>
                  <a:gd name="connsiteX159" fmla="*/ 6841 w 10000"/>
                  <a:gd name="connsiteY159" fmla="*/ 9736 h 10000"/>
                  <a:gd name="connsiteX160" fmla="*/ 7218 w 10000"/>
                  <a:gd name="connsiteY160" fmla="*/ 9577 h 10000"/>
                  <a:gd name="connsiteX161" fmla="*/ 7565 w 10000"/>
                  <a:gd name="connsiteY161" fmla="*/ 9418 h 10000"/>
                  <a:gd name="connsiteX162" fmla="*/ 7884 w 10000"/>
                  <a:gd name="connsiteY162" fmla="*/ 9207 h 10000"/>
                  <a:gd name="connsiteX163" fmla="*/ 8232 w 10000"/>
                  <a:gd name="connsiteY163" fmla="*/ 8995 h 10000"/>
                  <a:gd name="connsiteX164" fmla="*/ 8551 w 10000"/>
                  <a:gd name="connsiteY16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8734 w 10000"/>
                  <a:gd name="connsiteY32" fmla="*/ 5498 h 10000"/>
                  <a:gd name="connsiteX33" fmla="*/ 8734 w 10000"/>
                  <a:gd name="connsiteY33" fmla="*/ 5498 h 10000"/>
                  <a:gd name="connsiteX34" fmla="*/ 8607 w 10000"/>
                  <a:gd name="connsiteY34" fmla="*/ 5271 h 10000"/>
                  <a:gd name="connsiteX35" fmla="*/ 8417 w 10000"/>
                  <a:gd name="connsiteY35" fmla="*/ 5422 h 10000"/>
                  <a:gd name="connsiteX36" fmla="*/ 8291 w 10000"/>
                  <a:gd name="connsiteY36" fmla="*/ 5195 h 10000"/>
                  <a:gd name="connsiteX37" fmla="*/ 8164 w 10000"/>
                  <a:gd name="connsiteY37" fmla="*/ 4968 h 10000"/>
                  <a:gd name="connsiteX38" fmla="*/ 8671 w 10000"/>
                  <a:gd name="connsiteY38" fmla="*/ 4893 h 10000"/>
                  <a:gd name="connsiteX39" fmla="*/ 8227 w 10000"/>
                  <a:gd name="connsiteY39" fmla="*/ 4591 h 10000"/>
                  <a:gd name="connsiteX40" fmla="*/ 7657 w 10000"/>
                  <a:gd name="connsiteY40" fmla="*/ 5044 h 10000"/>
                  <a:gd name="connsiteX41" fmla="*/ 7087 w 10000"/>
                  <a:gd name="connsiteY41" fmla="*/ 5497 h 10000"/>
                  <a:gd name="connsiteX42" fmla="*/ 8037 w 10000"/>
                  <a:gd name="connsiteY42" fmla="*/ 4742 h 10000"/>
                  <a:gd name="connsiteX43" fmla="*/ 7531 w 10000"/>
                  <a:gd name="connsiteY43" fmla="*/ 4817 h 10000"/>
                  <a:gd name="connsiteX44" fmla="*/ 8069 w 10000"/>
                  <a:gd name="connsiteY44" fmla="*/ 4826 h 10000"/>
                  <a:gd name="connsiteX45" fmla="*/ 6950 w 10000"/>
                  <a:gd name="connsiteY45" fmla="*/ 3306 h 10000"/>
                  <a:gd name="connsiteX46" fmla="*/ 6962 w 10000"/>
                  <a:gd name="connsiteY46" fmla="*/ 3305 h 10000"/>
                  <a:gd name="connsiteX47" fmla="*/ 6645 w 10000"/>
                  <a:gd name="connsiteY47" fmla="*/ 3230 h 10000"/>
                  <a:gd name="connsiteX48" fmla="*/ 6519 w 10000"/>
                  <a:gd name="connsiteY48" fmla="*/ 3003 h 10000"/>
                  <a:gd name="connsiteX49" fmla="*/ 5949 w 10000"/>
                  <a:gd name="connsiteY49" fmla="*/ 2473 h 10000"/>
                  <a:gd name="connsiteX50" fmla="*/ 5015 w 10000"/>
                  <a:gd name="connsiteY50" fmla="*/ 3228 h 10000"/>
                  <a:gd name="connsiteX51" fmla="*/ 4898 w 10000"/>
                  <a:gd name="connsiteY51" fmla="*/ 3175 h 10000"/>
                  <a:gd name="connsiteX52" fmla="*/ 4754 w 10000"/>
                  <a:gd name="connsiteY52" fmla="*/ 3122 h 10000"/>
                  <a:gd name="connsiteX53" fmla="*/ 4637 w 10000"/>
                  <a:gd name="connsiteY53" fmla="*/ 3334 h 10000"/>
                  <a:gd name="connsiteX54" fmla="*/ 4464 w 10000"/>
                  <a:gd name="connsiteY54" fmla="*/ 3493 h 10000"/>
                  <a:gd name="connsiteX55" fmla="*/ 4435 w 10000"/>
                  <a:gd name="connsiteY55" fmla="*/ 3651 h 10000"/>
                  <a:gd name="connsiteX56" fmla="*/ 4579 w 10000"/>
                  <a:gd name="connsiteY56" fmla="*/ 3862 h 10000"/>
                  <a:gd name="connsiteX57" fmla="*/ 4637 w 10000"/>
                  <a:gd name="connsiteY57" fmla="*/ 4021 h 10000"/>
                  <a:gd name="connsiteX58" fmla="*/ 4783 w 10000"/>
                  <a:gd name="connsiteY58" fmla="*/ 4021 h 10000"/>
                  <a:gd name="connsiteX59" fmla="*/ 4841 w 10000"/>
                  <a:gd name="connsiteY59" fmla="*/ 4021 h 10000"/>
                  <a:gd name="connsiteX60" fmla="*/ 4927 w 10000"/>
                  <a:gd name="connsiteY60" fmla="*/ 4233 h 10000"/>
                  <a:gd name="connsiteX61" fmla="*/ 5073 w 10000"/>
                  <a:gd name="connsiteY61" fmla="*/ 4603 h 10000"/>
                  <a:gd name="connsiteX62" fmla="*/ 4898 w 10000"/>
                  <a:gd name="connsiteY62" fmla="*/ 4391 h 10000"/>
                  <a:gd name="connsiteX63" fmla="*/ 4812 w 10000"/>
                  <a:gd name="connsiteY63" fmla="*/ 4127 h 10000"/>
                  <a:gd name="connsiteX64" fmla="*/ 4725 w 10000"/>
                  <a:gd name="connsiteY64" fmla="*/ 4339 h 10000"/>
                  <a:gd name="connsiteX65" fmla="*/ 4608 w 10000"/>
                  <a:gd name="connsiteY65" fmla="*/ 4657 h 10000"/>
                  <a:gd name="connsiteX66" fmla="*/ 4608 w 10000"/>
                  <a:gd name="connsiteY66" fmla="*/ 4445 h 10000"/>
                  <a:gd name="connsiteX67" fmla="*/ 4435 w 10000"/>
                  <a:gd name="connsiteY67" fmla="*/ 4339 h 10000"/>
                  <a:gd name="connsiteX68" fmla="*/ 4406 w 10000"/>
                  <a:gd name="connsiteY68" fmla="*/ 3968 h 10000"/>
                  <a:gd name="connsiteX69" fmla="*/ 4261 w 10000"/>
                  <a:gd name="connsiteY69" fmla="*/ 4021 h 10000"/>
                  <a:gd name="connsiteX70" fmla="*/ 4319 w 10000"/>
                  <a:gd name="connsiteY70" fmla="*/ 3598 h 10000"/>
                  <a:gd name="connsiteX71" fmla="*/ 4232 w 10000"/>
                  <a:gd name="connsiteY71" fmla="*/ 3598 h 10000"/>
                  <a:gd name="connsiteX72" fmla="*/ 4319 w 10000"/>
                  <a:gd name="connsiteY72" fmla="*/ 3069 h 10000"/>
                  <a:gd name="connsiteX73" fmla="*/ 4464 w 10000"/>
                  <a:gd name="connsiteY73" fmla="*/ 3069 h 10000"/>
                  <a:gd name="connsiteX74" fmla="*/ 4522 w 10000"/>
                  <a:gd name="connsiteY74" fmla="*/ 3386 h 10000"/>
                  <a:gd name="connsiteX75" fmla="*/ 4551 w 10000"/>
                  <a:gd name="connsiteY75" fmla="*/ 3175 h 10000"/>
                  <a:gd name="connsiteX76" fmla="*/ 4493 w 10000"/>
                  <a:gd name="connsiteY76" fmla="*/ 3016 h 10000"/>
                  <a:gd name="connsiteX77" fmla="*/ 4348 w 10000"/>
                  <a:gd name="connsiteY77" fmla="*/ 2910 h 10000"/>
                  <a:gd name="connsiteX78" fmla="*/ 4377 w 10000"/>
                  <a:gd name="connsiteY78" fmla="*/ 2487 h 10000"/>
                  <a:gd name="connsiteX79" fmla="*/ 4319 w 10000"/>
                  <a:gd name="connsiteY79" fmla="*/ 2275 h 10000"/>
                  <a:gd name="connsiteX80" fmla="*/ 4289 w 10000"/>
                  <a:gd name="connsiteY80" fmla="*/ 1641 h 10000"/>
                  <a:gd name="connsiteX81" fmla="*/ 4348 w 10000"/>
                  <a:gd name="connsiteY81" fmla="*/ 1641 h 10000"/>
                  <a:gd name="connsiteX82" fmla="*/ 4261 w 10000"/>
                  <a:gd name="connsiteY82" fmla="*/ 1534 h 10000"/>
                  <a:gd name="connsiteX83" fmla="*/ 4000 w 10000"/>
                  <a:gd name="connsiteY83" fmla="*/ 1746 h 10000"/>
                  <a:gd name="connsiteX84" fmla="*/ 3942 w 10000"/>
                  <a:gd name="connsiteY84" fmla="*/ 1323 h 10000"/>
                  <a:gd name="connsiteX85" fmla="*/ 4145 w 10000"/>
                  <a:gd name="connsiteY85" fmla="*/ 582 h 10000"/>
                  <a:gd name="connsiteX86" fmla="*/ 3972 w 10000"/>
                  <a:gd name="connsiteY86" fmla="*/ 318 h 10000"/>
                  <a:gd name="connsiteX87" fmla="*/ 3972 w 10000"/>
                  <a:gd name="connsiteY87" fmla="*/ 212 h 10000"/>
                  <a:gd name="connsiteX88" fmla="*/ 3710 w 10000"/>
                  <a:gd name="connsiteY88" fmla="*/ 0 h 10000"/>
                  <a:gd name="connsiteX89" fmla="*/ 3624 w 10000"/>
                  <a:gd name="connsiteY89" fmla="*/ 212 h 10000"/>
                  <a:gd name="connsiteX90" fmla="*/ 3536 w 10000"/>
                  <a:gd name="connsiteY90" fmla="*/ 635 h 10000"/>
                  <a:gd name="connsiteX91" fmla="*/ 3420 w 10000"/>
                  <a:gd name="connsiteY91" fmla="*/ 688 h 10000"/>
                  <a:gd name="connsiteX92" fmla="*/ 3594 w 10000"/>
                  <a:gd name="connsiteY92" fmla="*/ 900 h 10000"/>
                  <a:gd name="connsiteX93" fmla="*/ 3624 w 10000"/>
                  <a:gd name="connsiteY93" fmla="*/ 1164 h 10000"/>
                  <a:gd name="connsiteX94" fmla="*/ 3536 w 10000"/>
                  <a:gd name="connsiteY94" fmla="*/ 1323 h 10000"/>
                  <a:gd name="connsiteX95" fmla="*/ 3624 w 10000"/>
                  <a:gd name="connsiteY95" fmla="*/ 1799 h 10000"/>
                  <a:gd name="connsiteX96" fmla="*/ 3565 w 10000"/>
                  <a:gd name="connsiteY96" fmla="*/ 2223 h 10000"/>
                  <a:gd name="connsiteX97" fmla="*/ 3130 w 10000"/>
                  <a:gd name="connsiteY97" fmla="*/ 2539 h 10000"/>
                  <a:gd name="connsiteX98" fmla="*/ 3101 w 10000"/>
                  <a:gd name="connsiteY98" fmla="*/ 2381 h 10000"/>
                  <a:gd name="connsiteX99" fmla="*/ 3073 w 10000"/>
                  <a:gd name="connsiteY99" fmla="*/ 2593 h 10000"/>
                  <a:gd name="connsiteX100" fmla="*/ 3188 w 10000"/>
                  <a:gd name="connsiteY100" fmla="*/ 2804 h 10000"/>
                  <a:gd name="connsiteX101" fmla="*/ 3478 w 10000"/>
                  <a:gd name="connsiteY101" fmla="*/ 2593 h 10000"/>
                  <a:gd name="connsiteX102" fmla="*/ 3594 w 10000"/>
                  <a:gd name="connsiteY102" fmla="*/ 2752 h 10000"/>
                  <a:gd name="connsiteX103" fmla="*/ 3392 w 10000"/>
                  <a:gd name="connsiteY103" fmla="*/ 2804 h 10000"/>
                  <a:gd name="connsiteX104" fmla="*/ 1349 w 10000"/>
                  <a:gd name="connsiteY104" fmla="*/ 2289 h 10000"/>
                  <a:gd name="connsiteX105" fmla="*/ 2754 w 10000"/>
                  <a:gd name="connsiteY105" fmla="*/ 2857 h 10000"/>
                  <a:gd name="connsiteX106" fmla="*/ 1630 w 10000"/>
                  <a:gd name="connsiteY106" fmla="*/ 1022 h 10000"/>
                  <a:gd name="connsiteX107" fmla="*/ 2656 w 10000"/>
                  <a:gd name="connsiteY107" fmla="*/ 2472 h 10000"/>
                  <a:gd name="connsiteX108" fmla="*/ 2898 w 10000"/>
                  <a:gd name="connsiteY108" fmla="*/ 3545 h 10000"/>
                  <a:gd name="connsiteX109" fmla="*/ 2840 w 10000"/>
                  <a:gd name="connsiteY109" fmla="*/ 3916 h 10000"/>
                  <a:gd name="connsiteX110" fmla="*/ 1349 w 10000"/>
                  <a:gd name="connsiteY110" fmla="*/ 2289 h 10000"/>
                  <a:gd name="connsiteX111" fmla="*/ 1349 w 10000"/>
                  <a:gd name="connsiteY111" fmla="*/ 2289 h 10000"/>
                  <a:gd name="connsiteX112" fmla="*/ 2377 w 10000"/>
                  <a:gd name="connsiteY112" fmla="*/ 3598 h 10000"/>
                  <a:gd name="connsiteX113" fmla="*/ 2377 w 10000"/>
                  <a:gd name="connsiteY113" fmla="*/ 3968 h 10000"/>
                  <a:gd name="connsiteX114" fmla="*/ 2231 w 10000"/>
                  <a:gd name="connsiteY114" fmla="*/ 4445 h 10000"/>
                  <a:gd name="connsiteX115" fmla="*/ 2000 w 10000"/>
                  <a:gd name="connsiteY115" fmla="*/ 4021 h 10000"/>
                  <a:gd name="connsiteX116" fmla="*/ 1884 w 10000"/>
                  <a:gd name="connsiteY116" fmla="*/ 3545 h 10000"/>
                  <a:gd name="connsiteX117" fmla="*/ 1652 w 10000"/>
                  <a:gd name="connsiteY117" fmla="*/ 3545 h 10000"/>
                  <a:gd name="connsiteX118" fmla="*/ 1478 w 10000"/>
                  <a:gd name="connsiteY118" fmla="*/ 3757 h 10000"/>
                  <a:gd name="connsiteX119" fmla="*/ 1247 w 10000"/>
                  <a:gd name="connsiteY119" fmla="*/ 3757 h 10000"/>
                  <a:gd name="connsiteX120" fmla="*/ 1072 w 10000"/>
                  <a:gd name="connsiteY120" fmla="*/ 3968 h 10000"/>
                  <a:gd name="connsiteX121" fmla="*/ 957 w 10000"/>
                  <a:gd name="connsiteY121" fmla="*/ 3757 h 10000"/>
                  <a:gd name="connsiteX122" fmla="*/ 667 w 10000"/>
                  <a:gd name="connsiteY122" fmla="*/ 3704 h 10000"/>
                  <a:gd name="connsiteX123" fmla="*/ 406 w 10000"/>
                  <a:gd name="connsiteY123" fmla="*/ 3704 h 10000"/>
                  <a:gd name="connsiteX124" fmla="*/ 29 w 10000"/>
                  <a:gd name="connsiteY124" fmla="*/ 3439 h 10000"/>
                  <a:gd name="connsiteX125" fmla="*/ 0 w 10000"/>
                  <a:gd name="connsiteY125" fmla="*/ 3916 h 10000"/>
                  <a:gd name="connsiteX126" fmla="*/ 58 w 10000"/>
                  <a:gd name="connsiteY126" fmla="*/ 4603 h 10000"/>
                  <a:gd name="connsiteX127" fmla="*/ 116 w 10000"/>
                  <a:gd name="connsiteY127" fmla="*/ 4973 h 10000"/>
                  <a:gd name="connsiteX128" fmla="*/ 174 w 10000"/>
                  <a:gd name="connsiteY128" fmla="*/ 5239 h 10000"/>
                  <a:gd name="connsiteX129" fmla="*/ 232 w 10000"/>
                  <a:gd name="connsiteY129" fmla="*/ 5609 h 10000"/>
                  <a:gd name="connsiteX130" fmla="*/ 406 w 10000"/>
                  <a:gd name="connsiteY130" fmla="*/ 5926 h 10000"/>
                  <a:gd name="connsiteX131" fmla="*/ 638 w 10000"/>
                  <a:gd name="connsiteY131" fmla="*/ 6455 h 10000"/>
                  <a:gd name="connsiteX132" fmla="*/ 492 w 10000"/>
                  <a:gd name="connsiteY132" fmla="*/ 6350 h 10000"/>
                  <a:gd name="connsiteX133" fmla="*/ 840 w 10000"/>
                  <a:gd name="connsiteY133" fmla="*/ 6825 h 10000"/>
                  <a:gd name="connsiteX134" fmla="*/ 1043 w 10000"/>
                  <a:gd name="connsiteY134" fmla="*/ 6773 h 10000"/>
                  <a:gd name="connsiteX135" fmla="*/ 1015 w 10000"/>
                  <a:gd name="connsiteY135" fmla="*/ 6455 h 10000"/>
                  <a:gd name="connsiteX136" fmla="*/ 1188 w 10000"/>
                  <a:gd name="connsiteY136" fmla="*/ 6508 h 10000"/>
                  <a:gd name="connsiteX137" fmla="*/ 986 w 10000"/>
                  <a:gd name="connsiteY137" fmla="*/ 5873 h 10000"/>
                  <a:gd name="connsiteX138" fmla="*/ 1362 w 10000"/>
                  <a:gd name="connsiteY138" fmla="*/ 5609 h 10000"/>
                  <a:gd name="connsiteX139" fmla="*/ 1566 w 10000"/>
                  <a:gd name="connsiteY139" fmla="*/ 5609 h 10000"/>
                  <a:gd name="connsiteX140" fmla="*/ 1566 w 10000"/>
                  <a:gd name="connsiteY140" fmla="*/ 5873 h 10000"/>
                  <a:gd name="connsiteX141" fmla="*/ 1391 w 10000"/>
                  <a:gd name="connsiteY141" fmla="*/ 6032 h 10000"/>
                  <a:gd name="connsiteX142" fmla="*/ 1276 w 10000"/>
                  <a:gd name="connsiteY142" fmla="*/ 6720 h 10000"/>
                  <a:gd name="connsiteX143" fmla="*/ 1218 w 10000"/>
                  <a:gd name="connsiteY143" fmla="*/ 7037 h 10000"/>
                  <a:gd name="connsiteX144" fmla="*/ 1305 w 10000"/>
                  <a:gd name="connsiteY144" fmla="*/ 7461 h 10000"/>
                  <a:gd name="connsiteX145" fmla="*/ 1478 w 10000"/>
                  <a:gd name="connsiteY145" fmla="*/ 7778 h 10000"/>
                  <a:gd name="connsiteX146" fmla="*/ 2058 w 10000"/>
                  <a:gd name="connsiteY146" fmla="*/ 8413 h 10000"/>
                  <a:gd name="connsiteX147" fmla="*/ 2521 w 10000"/>
                  <a:gd name="connsiteY147" fmla="*/ 8889 h 10000"/>
                  <a:gd name="connsiteX148" fmla="*/ 2869 w 10000"/>
                  <a:gd name="connsiteY148" fmla="*/ 9101 h 10000"/>
                  <a:gd name="connsiteX149" fmla="*/ 3246 w 10000"/>
                  <a:gd name="connsiteY149" fmla="*/ 9312 h 10000"/>
                  <a:gd name="connsiteX150" fmla="*/ 3624 w 10000"/>
                  <a:gd name="connsiteY150" fmla="*/ 9524 h 10000"/>
                  <a:gd name="connsiteX151" fmla="*/ 3972 w 10000"/>
                  <a:gd name="connsiteY151" fmla="*/ 9630 h 10000"/>
                  <a:gd name="connsiteX152" fmla="*/ 4348 w 10000"/>
                  <a:gd name="connsiteY152" fmla="*/ 9789 h 10000"/>
                  <a:gd name="connsiteX153" fmla="*/ 4783 w 10000"/>
                  <a:gd name="connsiteY153" fmla="*/ 9948 h 10000"/>
                  <a:gd name="connsiteX154" fmla="*/ 5246 w 10000"/>
                  <a:gd name="connsiteY154" fmla="*/ 10000 h 10000"/>
                  <a:gd name="connsiteX155" fmla="*/ 5652 w 10000"/>
                  <a:gd name="connsiteY155" fmla="*/ 10000 h 10000"/>
                  <a:gd name="connsiteX156" fmla="*/ 6145 w 10000"/>
                  <a:gd name="connsiteY156" fmla="*/ 9948 h 10000"/>
                  <a:gd name="connsiteX157" fmla="*/ 6493 w 10000"/>
                  <a:gd name="connsiteY157" fmla="*/ 9841 h 10000"/>
                  <a:gd name="connsiteX158" fmla="*/ 6841 w 10000"/>
                  <a:gd name="connsiteY158" fmla="*/ 9736 h 10000"/>
                  <a:gd name="connsiteX159" fmla="*/ 7218 w 10000"/>
                  <a:gd name="connsiteY159" fmla="*/ 9577 h 10000"/>
                  <a:gd name="connsiteX160" fmla="*/ 7565 w 10000"/>
                  <a:gd name="connsiteY160" fmla="*/ 9418 h 10000"/>
                  <a:gd name="connsiteX161" fmla="*/ 7884 w 10000"/>
                  <a:gd name="connsiteY161" fmla="*/ 9207 h 10000"/>
                  <a:gd name="connsiteX162" fmla="*/ 8232 w 10000"/>
                  <a:gd name="connsiteY162" fmla="*/ 8995 h 10000"/>
                  <a:gd name="connsiteX163" fmla="*/ 8551 w 10000"/>
                  <a:gd name="connsiteY16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8734 w 10000"/>
                  <a:gd name="connsiteY31" fmla="*/ 5498 h 10000"/>
                  <a:gd name="connsiteX32" fmla="*/ 8734 w 10000"/>
                  <a:gd name="connsiteY32" fmla="*/ 5498 h 10000"/>
                  <a:gd name="connsiteX33" fmla="*/ 8607 w 10000"/>
                  <a:gd name="connsiteY33" fmla="*/ 5271 h 10000"/>
                  <a:gd name="connsiteX34" fmla="*/ 8417 w 10000"/>
                  <a:gd name="connsiteY34" fmla="*/ 5422 h 10000"/>
                  <a:gd name="connsiteX35" fmla="*/ 8291 w 10000"/>
                  <a:gd name="connsiteY35" fmla="*/ 5195 h 10000"/>
                  <a:gd name="connsiteX36" fmla="*/ 8164 w 10000"/>
                  <a:gd name="connsiteY36" fmla="*/ 4968 h 10000"/>
                  <a:gd name="connsiteX37" fmla="*/ 8671 w 10000"/>
                  <a:gd name="connsiteY37" fmla="*/ 4893 h 10000"/>
                  <a:gd name="connsiteX38" fmla="*/ 8227 w 10000"/>
                  <a:gd name="connsiteY38" fmla="*/ 4591 h 10000"/>
                  <a:gd name="connsiteX39" fmla="*/ 7657 w 10000"/>
                  <a:gd name="connsiteY39" fmla="*/ 5044 h 10000"/>
                  <a:gd name="connsiteX40" fmla="*/ 7087 w 10000"/>
                  <a:gd name="connsiteY40" fmla="*/ 5497 h 10000"/>
                  <a:gd name="connsiteX41" fmla="*/ 8037 w 10000"/>
                  <a:gd name="connsiteY41" fmla="*/ 4742 h 10000"/>
                  <a:gd name="connsiteX42" fmla="*/ 7531 w 10000"/>
                  <a:gd name="connsiteY42" fmla="*/ 4817 h 10000"/>
                  <a:gd name="connsiteX43" fmla="*/ 8069 w 10000"/>
                  <a:gd name="connsiteY43" fmla="*/ 4826 h 10000"/>
                  <a:gd name="connsiteX44" fmla="*/ 6950 w 10000"/>
                  <a:gd name="connsiteY44" fmla="*/ 3306 h 10000"/>
                  <a:gd name="connsiteX45" fmla="*/ 6962 w 10000"/>
                  <a:gd name="connsiteY45" fmla="*/ 3305 h 10000"/>
                  <a:gd name="connsiteX46" fmla="*/ 6645 w 10000"/>
                  <a:gd name="connsiteY46" fmla="*/ 3230 h 10000"/>
                  <a:gd name="connsiteX47" fmla="*/ 6519 w 10000"/>
                  <a:gd name="connsiteY47" fmla="*/ 3003 h 10000"/>
                  <a:gd name="connsiteX48" fmla="*/ 5949 w 10000"/>
                  <a:gd name="connsiteY48" fmla="*/ 2473 h 10000"/>
                  <a:gd name="connsiteX49" fmla="*/ 5015 w 10000"/>
                  <a:gd name="connsiteY49" fmla="*/ 3228 h 10000"/>
                  <a:gd name="connsiteX50" fmla="*/ 4898 w 10000"/>
                  <a:gd name="connsiteY50" fmla="*/ 3175 h 10000"/>
                  <a:gd name="connsiteX51" fmla="*/ 4754 w 10000"/>
                  <a:gd name="connsiteY51" fmla="*/ 3122 h 10000"/>
                  <a:gd name="connsiteX52" fmla="*/ 4637 w 10000"/>
                  <a:gd name="connsiteY52" fmla="*/ 3334 h 10000"/>
                  <a:gd name="connsiteX53" fmla="*/ 4464 w 10000"/>
                  <a:gd name="connsiteY53" fmla="*/ 3493 h 10000"/>
                  <a:gd name="connsiteX54" fmla="*/ 4435 w 10000"/>
                  <a:gd name="connsiteY54" fmla="*/ 3651 h 10000"/>
                  <a:gd name="connsiteX55" fmla="*/ 4579 w 10000"/>
                  <a:gd name="connsiteY55" fmla="*/ 3862 h 10000"/>
                  <a:gd name="connsiteX56" fmla="*/ 4637 w 10000"/>
                  <a:gd name="connsiteY56" fmla="*/ 4021 h 10000"/>
                  <a:gd name="connsiteX57" fmla="*/ 4783 w 10000"/>
                  <a:gd name="connsiteY57" fmla="*/ 4021 h 10000"/>
                  <a:gd name="connsiteX58" fmla="*/ 4841 w 10000"/>
                  <a:gd name="connsiteY58" fmla="*/ 4021 h 10000"/>
                  <a:gd name="connsiteX59" fmla="*/ 4927 w 10000"/>
                  <a:gd name="connsiteY59" fmla="*/ 4233 h 10000"/>
                  <a:gd name="connsiteX60" fmla="*/ 5073 w 10000"/>
                  <a:gd name="connsiteY60" fmla="*/ 4603 h 10000"/>
                  <a:gd name="connsiteX61" fmla="*/ 4898 w 10000"/>
                  <a:gd name="connsiteY61" fmla="*/ 4391 h 10000"/>
                  <a:gd name="connsiteX62" fmla="*/ 4812 w 10000"/>
                  <a:gd name="connsiteY62" fmla="*/ 4127 h 10000"/>
                  <a:gd name="connsiteX63" fmla="*/ 4725 w 10000"/>
                  <a:gd name="connsiteY63" fmla="*/ 4339 h 10000"/>
                  <a:gd name="connsiteX64" fmla="*/ 4608 w 10000"/>
                  <a:gd name="connsiteY64" fmla="*/ 4657 h 10000"/>
                  <a:gd name="connsiteX65" fmla="*/ 4608 w 10000"/>
                  <a:gd name="connsiteY65" fmla="*/ 4445 h 10000"/>
                  <a:gd name="connsiteX66" fmla="*/ 4435 w 10000"/>
                  <a:gd name="connsiteY66" fmla="*/ 4339 h 10000"/>
                  <a:gd name="connsiteX67" fmla="*/ 4406 w 10000"/>
                  <a:gd name="connsiteY67" fmla="*/ 3968 h 10000"/>
                  <a:gd name="connsiteX68" fmla="*/ 4261 w 10000"/>
                  <a:gd name="connsiteY68" fmla="*/ 4021 h 10000"/>
                  <a:gd name="connsiteX69" fmla="*/ 4319 w 10000"/>
                  <a:gd name="connsiteY69" fmla="*/ 3598 h 10000"/>
                  <a:gd name="connsiteX70" fmla="*/ 4232 w 10000"/>
                  <a:gd name="connsiteY70" fmla="*/ 3598 h 10000"/>
                  <a:gd name="connsiteX71" fmla="*/ 4319 w 10000"/>
                  <a:gd name="connsiteY71" fmla="*/ 3069 h 10000"/>
                  <a:gd name="connsiteX72" fmla="*/ 4464 w 10000"/>
                  <a:gd name="connsiteY72" fmla="*/ 3069 h 10000"/>
                  <a:gd name="connsiteX73" fmla="*/ 4522 w 10000"/>
                  <a:gd name="connsiteY73" fmla="*/ 3386 h 10000"/>
                  <a:gd name="connsiteX74" fmla="*/ 4551 w 10000"/>
                  <a:gd name="connsiteY74" fmla="*/ 3175 h 10000"/>
                  <a:gd name="connsiteX75" fmla="*/ 4493 w 10000"/>
                  <a:gd name="connsiteY75" fmla="*/ 3016 h 10000"/>
                  <a:gd name="connsiteX76" fmla="*/ 4348 w 10000"/>
                  <a:gd name="connsiteY76" fmla="*/ 2910 h 10000"/>
                  <a:gd name="connsiteX77" fmla="*/ 4377 w 10000"/>
                  <a:gd name="connsiteY77" fmla="*/ 2487 h 10000"/>
                  <a:gd name="connsiteX78" fmla="*/ 4319 w 10000"/>
                  <a:gd name="connsiteY78" fmla="*/ 2275 h 10000"/>
                  <a:gd name="connsiteX79" fmla="*/ 4289 w 10000"/>
                  <a:gd name="connsiteY79" fmla="*/ 1641 h 10000"/>
                  <a:gd name="connsiteX80" fmla="*/ 4348 w 10000"/>
                  <a:gd name="connsiteY80" fmla="*/ 1641 h 10000"/>
                  <a:gd name="connsiteX81" fmla="*/ 4261 w 10000"/>
                  <a:gd name="connsiteY81" fmla="*/ 1534 h 10000"/>
                  <a:gd name="connsiteX82" fmla="*/ 4000 w 10000"/>
                  <a:gd name="connsiteY82" fmla="*/ 1746 h 10000"/>
                  <a:gd name="connsiteX83" fmla="*/ 3942 w 10000"/>
                  <a:gd name="connsiteY83" fmla="*/ 1323 h 10000"/>
                  <a:gd name="connsiteX84" fmla="*/ 4145 w 10000"/>
                  <a:gd name="connsiteY84" fmla="*/ 582 h 10000"/>
                  <a:gd name="connsiteX85" fmla="*/ 3972 w 10000"/>
                  <a:gd name="connsiteY85" fmla="*/ 318 h 10000"/>
                  <a:gd name="connsiteX86" fmla="*/ 3972 w 10000"/>
                  <a:gd name="connsiteY86" fmla="*/ 212 h 10000"/>
                  <a:gd name="connsiteX87" fmla="*/ 3710 w 10000"/>
                  <a:gd name="connsiteY87" fmla="*/ 0 h 10000"/>
                  <a:gd name="connsiteX88" fmla="*/ 3624 w 10000"/>
                  <a:gd name="connsiteY88" fmla="*/ 212 h 10000"/>
                  <a:gd name="connsiteX89" fmla="*/ 3536 w 10000"/>
                  <a:gd name="connsiteY89" fmla="*/ 635 h 10000"/>
                  <a:gd name="connsiteX90" fmla="*/ 3420 w 10000"/>
                  <a:gd name="connsiteY90" fmla="*/ 688 h 10000"/>
                  <a:gd name="connsiteX91" fmla="*/ 3594 w 10000"/>
                  <a:gd name="connsiteY91" fmla="*/ 900 h 10000"/>
                  <a:gd name="connsiteX92" fmla="*/ 3624 w 10000"/>
                  <a:gd name="connsiteY92" fmla="*/ 1164 h 10000"/>
                  <a:gd name="connsiteX93" fmla="*/ 3536 w 10000"/>
                  <a:gd name="connsiteY93" fmla="*/ 1323 h 10000"/>
                  <a:gd name="connsiteX94" fmla="*/ 3624 w 10000"/>
                  <a:gd name="connsiteY94" fmla="*/ 1799 h 10000"/>
                  <a:gd name="connsiteX95" fmla="*/ 3565 w 10000"/>
                  <a:gd name="connsiteY95" fmla="*/ 2223 h 10000"/>
                  <a:gd name="connsiteX96" fmla="*/ 3130 w 10000"/>
                  <a:gd name="connsiteY96" fmla="*/ 2539 h 10000"/>
                  <a:gd name="connsiteX97" fmla="*/ 3101 w 10000"/>
                  <a:gd name="connsiteY97" fmla="*/ 2381 h 10000"/>
                  <a:gd name="connsiteX98" fmla="*/ 3073 w 10000"/>
                  <a:gd name="connsiteY98" fmla="*/ 2593 h 10000"/>
                  <a:gd name="connsiteX99" fmla="*/ 3188 w 10000"/>
                  <a:gd name="connsiteY99" fmla="*/ 2804 h 10000"/>
                  <a:gd name="connsiteX100" fmla="*/ 3478 w 10000"/>
                  <a:gd name="connsiteY100" fmla="*/ 2593 h 10000"/>
                  <a:gd name="connsiteX101" fmla="*/ 3594 w 10000"/>
                  <a:gd name="connsiteY101" fmla="*/ 2752 h 10000"/>
                  <a:gd name="connsiteX102" fmla="*/ 3392 w 10000"/>
                  <a:gd name="connsiteY102" fmla="*/ 2804 h 10000"/>
                  <a:gd name="connsiteX103" fmla="*/ 1349 w 10000"/>
                  <a:gd name="connsiteY103" fmla="*/ 2289 h 10000"/>
                  <a:gd name="connsiteX104" fmla="*/ 2754 w 10000"/>
                  <a:gd name="connsiteY104" fmla="*/ 2857 h 10000"/>
                  <a:gd name="connsiteX105" fmla="*/ 1630 w 10000"/>
                  <a:gd name="connsiteY105" fmla="*/ 1022 h 10000"/>
                  <a:gd name="connsiteX106" fmla="*/ 2656 w 10000"/>
                  <a:gd name="connsiteY106" fmla="*/ 2472 h 10000"/>
                  <a:gd name="connsiteX107" fmla="*/ 2898 w 10000"/>
                  <a:gd name="connsiteY107" fmla="*/ 3545 h 10000"/>
                  <a:gd name="connsiteX108" fmla="*/ 2840 w 10000"/>
                  <a:gd name="connsiteY108" fmla="*/ 3916 h 10000"/>
                  <a:gd name="connsiteX109" fmla="*/ 1349 w 10000"/>
                  <a:gd name="connsiteY109" fmla="*/ 2289 h 10000"/>
                  <a:gd name="connsiteX110" fmla="*/ 1349 w 10000"/>
                  <a:gd name="connsiteY110" fmla="*/ 2289 h 10000"/>
                  <a:gd name="connsiteX111" fmla="*/ 2377 w 10000"/>
                  <a:gd name="connsiteY111" fmla="*/ 3598 h 10000"/>
                  <a:gd name="connsiteX112" fmla="*/ 2377 w 10000"/>
                  <a:gd name="connsiteY112" fmla="*/ 3968 h 10000"/>
                  <a:gd name="connsiteX113" fmla="*/ 2231 w 10000"/>
                  <a:gd name="connsiteY113" fmla="*/ 4445 h 10000"/>
                  <a:gd name="connsiteX114" fmla="*/ 2000 w 10000"/>
                  <a:gd name="connsiteY114" fmla="*/ 4021 h 10000"/>
                  <a:gd name="connsiteX115" fmla="*/ 1884 w 10000"/>
                  <a:gd name="connsiteY115" fmla="*/ 3545 h 10000"/>
                  <a:gd name="connsiteX116" fmla="*/ 1652 w 10000"/>
                  <a:gd name="connsiteY116" fmla="*/ 3545 h 10000"/>
                  <a:gd name="connsiteX117" fmla="*/ 1478 w 10000"/>
                  <a:gd name="connsiteY117" fmla="*/ 3757 h 10000"/>
                  <a:gd name="connsiteX118" fmla="*/ 1247 w 10000"/>
                  <a:gd name="connsiteY118" fmla="*/ 3757 h 10000"/>
                  <a:gd name="connsiteX119" fmla="*/ 1072 w 10000"/>
                  <a:gd name="connsiteY119" fmla="*/ 3968 h 10000"/>
                  <a:gd name="connsiteX120" fmla="*/ 957 w 10000"/>
                  <a:gd name="connsiteY120" fmla="*/ 3757 h 10000"/>
                  <a:gd name="connsiteX121" fmla="*/ 667 w 10000"/>
                  <a:gd name="connsiteY121" fmla="*/ 3704 h 10000"/>
                  <a:gd name="connsiteX122" fmla="*/ 406 w 10000"/>
                  <a:gd name="connsiteY122" fmla="*/ 3704 h 10000"/>
                  <a:gd name="connsiteX123" fmla="*/ 29 w 10000"/>
                  <a:gd name="connsiteY123" fmla="*/ 3439 h 10000"/>
                  <a:gd name="connsiteX124" fmla="*/ 0 w 10000"/>
                  <a:gd name="connsiteY124" fmla="*/ 3916 h 10000"/>
                  <a:gd name="connsiteX125" fmla="*/ 58 w 10000"/>
                  <a:gd name="connsiteY125" fmla="*/ 4603 h 10000"/>
                  <a:gd name="connsiteX126" fmla="*/ 116 w 10000"/>
                  <a:gd name="connsiteY126" fmla="*/ 4973 h 10000"/>
                  <a:gd name="connsiteX127" fmla="*/ 174 w 10000"/>
                  <a:gd name="connsiteY127" fmla="*/ 5239 h 10000"/>
                  <a:gd name="connsiteX128" fmla="*/ 232 w 10000"/>
                  <a:gd name="connsiteY128" fmla="*/ 5609 h 10000"/>
                  <a:gd name="connsiteX129" fmla="*/ 406 w 10000"/>
                  <a:gd name="connsiteY129" fmla="*/ 5926 h 10000"/>
                  <a:gd name="connsiteX130" fmla="*/ 638 w 10000"/>
                  <a:gd name="connsiteY130" fmla="*/ 6455 h 10000"/>
                  <a:gd name="connsiteX131" fmla="*/ 492 w 10000"/>
                  <a:gd name="connsiteY131" fmla="*/ 6350 h 10000"/>
                  <a:gd name="connsiteX132" fmla="*/ 840 w 10000"/>
                  <a:gd name="connsiteY132" fmla="*/ 6825 h 10000"/>
                  <a:gd name="connsiteX133" fmla="*/ 1043 w 10000"/>
                  <a:gd name="connsiteY133" fmla="*/ 6773 h 10000"/>
                  <a:gd name="connsiteX134" fmla="*/ 1015 w 10000"/>
                  <a:gd name="connsiteY134" fmla="*/ 6455 h 10000"/>
                  <a:gd name="connsiteX135" fmla="*/ 1188 w 10000"/>
                  <a:gd name="connsiteY135" fmla="*/ 6508 h 10000"/>
                  <a:gd name="connsiteX136" fmla="*/ 986 w 10000"/>
                  <a:gd name="connsiteY136" fmla="*/ 5873 h 10000"/>
                  <a:gd name="connsiteX137" fmla="*/ 1362 w 10000"/>
                  <a:gd name="connsiteY137" fmla="*/ 5609 h 10000"/>
                  <a:gd name="connsiteX138" fmla="*/ 1566 w 10000"/>
                  <a:gd name="connsiteY138" fmla="*/ 5609 h 10000"/>
                  <a:gd name="connsiteX139" fmla="*/ 1566 w 10000"/>
                  <a:gd name="connsiteY139" fmla="*/ 5873 h 10000"/>
                  <a:gd name="connsiteX140" fmla="*/ 1391 w 10000"/>
                  <a:gd name="connsiteY140" fmla="*/ 6032 h 10000"/>
                  <a:gd name="connsiteX141" fmla="*/ 1276 w 10000"/>
                  <a:gd name="connsiteY141" fmla="*/ 6720 h 10000"/>
                  <a:gd name="connsiteX142" fmla="*/ 1218 w 10000"/>
                  <a:gd name="connsiteY142" fmla="*/ 7037 h 10000"/>
                  <a:gd name="connsiteX143" fmla="*/ 1305 w 10000"/>
                  <a:gd name="connsiteY143" fmla="*/ 7461 h 10000"/>
                  <a:gd name="connsiteX144" fmla="*/ 1478 w 10000"/>
                  <a:gd name="connsiteY144" fmla="*/ 7778 h 10000"/>
                  <a:gd name="connsiteX145" fmla="*/ 2058 w 10000"/>
                  <a:gd name="connsiteY145" fmla="*/ 8413 h 10000"/>
                  <a:gd name="connsiteX146" fmla="*/ 2521 w 10000"/>
                  <a:gd name="connsiteY146" fmla="*/ 8889 h 10000"/>
                  <a:gd name="connsiteX147" fmla="*/ 2869 w 10000"/>
                  <a:gd name="connsiteY147" fmla="*/ 9101 h 10000"/>
                  <a:gd name="connsiteX148" fmla="*/ 3246 w 10000"/>
                  <a:gd name="connsiteY148" fmla="*/ 9312 h 10000"/>
                  <a:gd name="connsiteX149" fmla="*/ 3624 w 10000"/>
                  <a:gd name="connsiteY149" fmla="*/ 9524 h 10000"/>
                  <a:gd name="connsiteX150" fmla="*/ 3972 w 10000"/>
                  <a:gd name="connsiteY150" fmla="*/ 9630 h 10000"/>
                  <a:gd name="connsiteX151" fmla="*/ 4348 w 10000"/>
                  <a:gd name="connsiteY151" fmla="*/ 9789 h 10000"/>
                  <a:gd name="connsiteX152" fmla="*/ 4783 w 10000"/>
                  <a:gd name="connsiteY152" fmla="*/ 9948 h 10000"/>
                  <a:gd name="connsiteX153" fmla="*/ 5246 w 10000"/>
                  <a:gd name="connsiteY153" fmla="*/ 10000 h 10000"/>
                  <a:gd name="connsiteX154" fmla="*/ 5652 w 10000"/>
                  <a:gd name="connsiteY154" fmla="*/ 10000 h 10000"/>
                  <a:gd name="connsiteX155" fmla="*/ 6145 w 10000"/>
                  <a:gd name="connsiteY155" fmla="*/ 9948 h 10000"/>
                  <a:gd name="connsiteX156" fmla="*/ 6493 w 10000"/>
                  <a:gd name="connsiteY156" fmla="*/ 9841 h 10000"/>
                  <a:gd name="connsiteX157" fmla="*/ 6841 w 10000"/>
                  <a:gd name="connsiteY157" fmla="*/ 9736 h 10000"/>
                  <a:gd name="connsiteX158" fmla="*/ 7218 w 10000"/>
                  <a:gd name="connsiteY158" fmla="*/ 9577 h 10000"/>
                  <a:gd name="connsiteX159" fmla="*/ 7565 w 10000"/>
                  <a:gd name="connsiteY159" fmla="*/ 9418 h 10000"/>
                  <a:gd name="connsiteX160" fmla="*/ 7884 w 10000"/>
                  <a:gd name="connsiteY160" fmla="*/ 9207 h 10000"/>
                  <a:gd name="connsiteX161" fmla="*/ 8232 w 10000"/>
                  <a:gd name="connsiteY161" fmla="*/ 8995 h 10000"/>
                  <a:gd name="connsiteX162" fmla="*/ 8551 w 10000"/>
                  <a:gd name="connsiteY16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8734 w 10000"/>
                  <a:gd name="connsiteY30" fmla="*/ 5498 h 10000"/>
                  <a:gd name="connsiteX31" fmla="*/ 8734 w 10000"/>
                  <a:gd name="connsiteY31" fmla="*/ 5498 h 10000"/>
                  <a:gd name="connsiteX32" fmla="*/ 8607 w 10000"/>
                  <a:gd name="connsiteY32" fmla="*/ 5271 h 10000"/>
                  <a:gd name="connsiteX33" fmla="*/ 8417 w 10000"/>
                  <a:gd name="connsiteY33" fmla="*/ 5422 h 10000"/>
                  <a:gd name="connsiteX34" fmla="*/ 8291 w 10000"/>
                  <a:gd name="connsiteY34" fmla="*/ 5195 h 10000"/>
                  <a:gd name="connsiteX35" fmla="*/ 8164 w 10000"/>
                  <a:gd name="connsiteY35" fmla="*/ 4968 h 10000"/>
                  <a:gd name="connsiteX36" fmla="*/ 8671 w 10000"/>
                  <a:gd name="connsiteY36" fmla="*/ 4893 h 10000"/>
                  <a:gd name="connsiteX37" fmla="*/ 8227 w 10000"/>
                  <a:gd name="connsiteY37" fmla="*/ 4591 h 10000"/>
                  <a:gd name="connsiteX38" fmla="*/ 7657 w 10000"/>
                  <a:gd name="connsiteY38" fmla="*/ 5044 h 10000"/>
                  <a:gd name="connsiteX39" fmla="*/ 7087 w 10000"/>
                  <a:gd name="connsiteY39" fmla="*/ 5497 h 10000"/>
                  <a:gd name="connsiteX40" fmla="*/ 8037 w 10000"/>
                  <a:gd name="connsiteY40" fmla="*/ 4742 h 10000"/>
                  <a:gd name="connsiteX41" fmla="*/ 7531 w 10000"/>
                  <a:gd name="connsiteY41" fmla="*/ 4817 h 10000"/>
                  <a:gd name="connsiteX42" fmla="*/ 8069 w 10000"/>
                  <a:gd name="connsiteY42" fmla="*/ 4826 h 10000"/>
                  <a:gd name="connsiteX43" fmla="*/ 6950 w 10000"/>
                  <a:gd name="connsiteY43" fmla="*/ 3306 h 10000"/>
                  <a:gd name="connsiteX44" fmla="*/ 6962 w 10000"/>
                  <a:gd name="connsiteY44" fmla="*/ 3305 h 10000"/>
                  <a:gd name="connsiteX45" fmla="*/ 6645 w 10000"/>
                  <a:gd name="connsiteY45" fmla="*/ 3230 h 10000"/>
                  <a:gd name="connsiteX46" fmla="*/ 6519 w 10000"/>
                  <a:gd name="connsiteY46" fmla="*/ 3003 h 10000"/>
                  <a:gd name="connsiteX47" fmla="*/ 5949 w 10000"/>
                  <a:gd name="connsiteY47" fmla="*/ 2473 h 10000"/>
                  <a:gd name="connsiteX48" fmla="*/ 5015 w 10000"/>
                  <a:gd name="connsiteY48" fmla="*/ 3228 h 10000"/>
                  <a:gd name="connsiteX49" fmla="*/ 4898 w 10000"/>
                  <a:gd name="connsiteY49" fmla="*/ 3175 h 10000"/>
                  <a:gd name="connsiteX50" fmla="*/ 4754 w 10000"/>
                  <a:gd name="connsiteY50" fmla="*/ 3122 h 10000"/>
                  <a:gd name="connsiteX51" fmla="*/ 4637 w 10000"/>
                  <a:gd name="connsiteY51" fmla="*/ 3334 h 10000"/>
                  <a:gd name="connsiteX52" fmla="*/ 4464 w 10000"/>
                  <a:gd name="connsiteY52" fmla="*/ 3493 h 10000"/>
                  <a:gd name="connsiteX53" fmla="*/ 4435 w 10000"/>
                  <a:gd name="connsiteY53" fmla="*/ 3651 h 10000"/>
                  <a:gd name="connsiteX54" fmla="*/ 4579 w 10000"/>
                  <a:gd name="connsiteY54" fmla="*/ 3862 h 10000"/>
                  <a:gd name="connsiteX55" fmla="*/ 4637 w 10000"/>
                  <a:gd name="connsiteY55" fmla="*/ 4021 h 10000"/>
                  <a:gd name="connsiteX56" fmla="*/ 4783 w 10000"/>
                  <a:gd name="connsiteY56" fmla="*/ 4021 h 10000"/>
                  <a:gd name="connsiteX57" fmla="*/ 4841 w 10000"/>
                  <a:gd name="connsiteY57" fmla="*/ 4021 h 10000"/>
                  <a:gd name="connsiteX58" fmla="*/ 4927 w 10000"/>
                  <a:gd name="connsiteY58" fmla="*/ 4233 h 10000"/>
                  <a:gd name="connsiteX59" fmla="*/ 5073 w 10000"/>
                  <a:gd name="connsiteY59" fmla="*/ 4603 h 10000"/>
                  <a:gd name="connsiteX60" fmla="*/ 4898 w 10000"/>
                  <a:gd name="connsiteY60" fmla="*/ 4391 h 10000"/>
                  <a:gd name="connsiteX61" fmla="*/ 4812 w 10000"/>
                  <a:gd name="connsiteY61" fmla="*/ 4127 h 10000"/>
                  <a:gd name="connsiteX62" fmla="*/ 4725 w 10000"/>
                  <a:gd name="connsiteY62" fmla="*/ 4339 h 10000"/>
                  <a:gd name="connsiteX63" fmla="*/ 4608 w 10000"/>
                  <a:gd name="connsiteY63" fmla="*/ 4657 h 10000"/>
                  <a:gd name="connsiteX64" fmla="*/ 4608 w 10000"/>
                  <a:gd name="connsiteY64" fmla="*/ 4445 h 10000"/>
                  <a:gd name="connsiteX65" fmla="*/ 4435 w 10000"/>
                  <a:gd name="connsiteY65" fmla="*/ 4339 h 10000"/>
                  <a:gd name="connsiteX66" fmla="*/ 4406 w 10000"/>
                  <a:gd name="connsiteY66" fmla="*/ 3968 h 10000"/>
                  <a:gd name="connsiteX67" fmla="*/ 4261 w 10000"/>
                  <a:gd name="connsiteY67" fmla="*/ 4021 h 10000"/>
                  <a:gd name="connsiteX68" fmla="*/ 4319 w 10000"/>
                  <a:gd name="connsiteY68" fmla="*/ 3598 h 10000"/>
                  <a:gd name="connsiteX69" fmla="*/ 4232 w 10000"/>
                  <a:gd name="connsiteY69" fmla="*/ 3598 h 10000"/>
                  <a:gd name="connsiteX70" fmla="*/ 4319 w 10000"/>
                  <a:gd name="connsiteY70" fmla="*/ 3069 h 10000"/>
                  <a:gd name="connsiteX71" fmla="*/ 4464 w 10000"/>
                  <a:gd name="connsiteY71" fmla="*/ 3069 h 10000"/>
                  <a:gd name="connsiteX72" fmla="*/ 4522 w 10000"/>
                  <a:gd name="connsiteY72" fmla="*/ 3386 h 10000"/>
                  <a:gd name="connsiteX73" fmla="*/ 4551 w 10000"/>
                  <a:gd name="connsiteY73" fmla="*/ 3175 h 10000"/>
                  <a:gd name="connsiteX74" fmla="*/ 4493 w 10000"/>
                  <a:gd name="connsiteY74" fmla="*/ 3016 h 10000"/>
                  <a:gd name="connsiteX75" fmla="*/ 4348 w 10000"/>
                  <a:gd name="connsiteY75" fmla="*/ 2910 h 10000"/>
                  <a:gd name="connsiteX76" fmla="*/ 4377 w 10000"/>
                  <a:gd name="connsiteY76" fmla="*/ 2487 h 10000"/>
                  <a:gd name="connsiteX77" fmla="*/ 4319 w 10000"/>
                  <a:gd name="connsiteY77" fmla="*/ 2275 h 10000"/>
                  <a:gd name="connsiteX78" fmla="*/ 4289 w 10000"/>
                  <a:gd name="connsiteY78" fmla="*/ 1641 h 10000"/>
                  <a:gd name="connsiteX79" fmla="*/ 4348 w 10000"/>
                  <a:gd name="connsiteY79" fmla="*/ 1641 h 10000"/>
                  <a:gd name="connsiteX80" fmla="*/ 4261 w 10000"/>
                  <a:gd name="connsiteY80" fmla="*/ 1534 h 10000"/>
                  <a:gd name="connsiteX81" fmla="*/ 4000 w 10000"/>
                  <a:gd name="connsiteY81" fmla="*/ 1746 h 10000"/>
                  <a:gd name="connsiteX82" fmla="*/ 3942 w 10000"/>
                  <a:gd name="connsiteY82" fmla="*/ 1323 h 10000"/>
                  <a:gd name="connsiteX83" fmla="*/ 4145 w 10000"/>
                  <a:gd name="connsiteY83" fmla="*/ 582 h 10000"/>
                  <a:gd name="connsiteX84" fmla="*/ 3972 w 10000"/>
                  <a:gd name="connsiteY84" fmla="*/ 318 h 10000"/>
                  <a:gd name="connsiteX85" fmla="*/ 3972 w 10000"/>
                  <a:gd name="connsiteY85" fmla="*/ 212 h 10000"/>
                  <a:gd name="connsiteX86" fmla="*/ 3710 w 10000"/>
                  <a:gd name="connsiteY86" fmla="*/ 0 h 10000"/>
                  <a:gd name="connsiteX87" fmla="*/ 3624 w 10000"/>
                  <a:gd name="connsiteY87" fmla="*/ 212 h 10000"/>
                  <a:gd name="connsiteX88" fmla="*/ 3536 w 10000"/>
                  <a:gd name="connsiteY88" fmla="*/ 635 h 10000"/>
                  <a:gd name="connsiteX89" fmla="*/ 3420 w 10000"/>
                  <a:gd name="connsiteY89" fmla="*/ 688 h 10000"/>
                  <a:gd name="connsiteX90" fmla="*/ 3594 w 10000"/>
                  <a:gd name="connsiteY90" fmla="*/ 900 h 10000"/>
                  <a:gd name="connsiteX91" fmla="*/ 3624 w 10000"/>
                  <a:gd name="connsiteY91" fmla="*/ 1164 h 10000"/>
                  <a:gd name="connsiteX92" fmla="*/ 3536 w 10000"/>
                  <a:gd name="connsiteY92" fmla="*/ 1323 h 10000"/>
                  <a:gd name="connsiteX93" fmla="*/ 3624 w 10000"/>
                  <a:gd name="connsiteY93" fmla="*/ 1799 h 10000"/>
                  <a:gd name="connsiteX94" fmla="*/ 3565 w 10000"/>
                  <a:gd name="connsiteY94" fmla="*/ 2223 h 10000"/>
                  <a:gd name="connsiteX95" fmla="*/ 3130 w 10000"/>
                  <a:gd name="connsiteY95" fmla="*/ 2539 h 10000"/>
                  <a:gd name="connsiteX96" fmla="*/ 3101 w 10000"/>
                  <a:gd name="connsiteY96" fmla="*/ 2381 h 10000"/>
                  <a:gd name="connsiteX97" fmla="*/ 3073 w 10000"/>
                  <a:gd name="connsiteY97" fmla="*/ 2593 h 10000"/>
                  <a:gd name="connsiteX98" fmla="*/ 3188 w 10000"/>
                  <a:gd name="connsiteY98" fmla="*/ 2804 h 10000"/>
                  <a:gd name="connsiteX99" fmla="*/ 3478 w 10000"/>
                  <a:gd name="connsiteY99" fmla="*/ 2593 h 10000"/>
                  <a:gd name="connsiteX100" fmla="*/ 3594 w 10000"/>
                  <a:gd name="connsiteY100" fmla="*/ 2752 h 10000"/>
                  <a:gd name="connsiteX101" fmla="*/ 3392 w 10000"/>
                  <a:gd name="connsiteY101" fmla="*/ 2804 h 10000"/>
                  <a:gd name="connsiteX102" fmla="*/ 1349 w 10000"/>
                  <a:gd name="connsiteY102" fmla="*/ 2289 h 10000"/>
                  <a:gd name="connsiteX103" fmla="*/ 2754 w 10000"/>
                  <a:gd name="connsiteY103" fmla="*/ 2857 h 10000"/>
                  <a:gd name="connsiteX104" fmla="*/ 1630 w 10000"/>
                  <a:gd name="connsiteY104" fmla="*/ 1022 h 10000"/>
                  <a:gd name="connsiteX105" fmla="*/ 2656 w 10000"/>
                  <a:gd name="connsiteY105" fmla="*/ 2472 h 10000"/>
                  <a:gd name="connsiteX106" fmla="*/ 2898 w 10000"/>
                  <a:gd name="connsiteY106" fmla="*/ 3545 h 10000"/>
                  <a:gd name="connsiteX107" fmla="*/ 2840 w 10000"/>
                  <a:gd name="connsiteY107" fmla="*/ 3916 h 10000"/>
                  <a:gd name="connsiteX108" fmla="*/ 1349 w 10000"/>
                  <a:gd name="connsiteY108" fmla="*/ 2289 h 10000"/>
                  <a:gd name="connsiteX109" fmla="*/ 1349 w 10000"/>
                  <a:gd name="connsiteY109" fmla="*/ 2289 h 10000"/>
                  <a:gd name="connsiteX110" fmla="*/ 2377 w 10000"/>
                  <a:gd name="connsiteY110" fmla="*/ 3598 h 10000"/>
                  <a:gd name="connsiteX111" fmla="*/ 2377 w 10000"/>
                  <a:gd name="connsiteY111" fmla="*/ 3968 h 10000"/>
                  <a:gd name="connsiteX112" fmla="*/ 2231 w 10000"/>
                  <a:gd name="connsiteY112" fmla="*/ 4445 h 10000"/>
                  <a:gd name="connsiteX113" fmla="*/ 2000 w 10000"/>
                  <a:gd name="connsiteY113" fmla="*/ 4021 h 10000"/>
                  <a:gd name="connsiteX114" fmla="*/ 1884 w 10000"/>
                  <a:gd name="connsiteY114" fmla="*/ 3545 h 10000"/>
                  <a:gd name="connsiteX115" fmla="*/ 1652 w 10000"/>
                  <a:gd name="connsiteY115" fmla="*/ 3545 h 10000"/>
                  <a:gd name="connsiteX116" fmla="*/ 1478 w 10000"/>
                  <a:gd name="connsiteY116" fmla="*/ 3757 h 10000"/>
                  <a:gd name="connsiteX117" fmla="*/ 1247 w 10000"/>
                  <a:gd name="connsiteY117" fmla="*/ 3757 h 10000"/>
                  <a:gd name="connsiteX118" fmla="*/ 1072 w 10000"/>
                  <a:gd name="connsiteY118" fmla="*/ 3968 h 10000"/>
                  <a:gd name="connsiteX119" fmla="*/ 957 w 10000"/>
                  <a:gd name="connsiteY119" fmla="*/ 3757 h 10000"/>
                  <a:gd name="connsiteX120" fmla="*/ 667 w 10000"/>
                  <a:gd name="connsiteY120" fmla="*/ 3704 h 10000"/>
                  <a:gd name="connsiteX121" fmla="*/ 406 w 10000"/>
                  <a:gd name="connsiteY121" fmla="*/ 3704 h 10000"/>
                  <a:gd name="connsiteX122" fmla="*/ 29 w 10000"/>
                  <a:gd name="connsiteY122" fmla="*/ 3439 h 10000"/>
                  <a:gd name="connsiteX123" fmla="*/ 0 w 10000"/>
                  <a:gd name="connsiteY123" fmla="*/ 3916 h 10000"/>
                  <a:gd name="connsiteX124" fmla="*/ 58 w 10000"/>
                  <a:gd name="connsiteY124" fmla="*/ 4603 h 10000"/>
                  <a:gd name="connsiteX125" fmla="*/ 116 w 10000"/>
                  <a:gd name="connsiteY125" fmla="*/ 4973 h 10000"/>
                  <a:gd name="connsiteX126" fmla="*/ 174 w 10000"/>
                  <a:gd name="connsiteY126" fmla="*/ 5239 h 10000"/>
                  <a:gd name="connsiteX127" fmla="*/ 232 w 10000"/>
                  <a:gd name="connsiteY127" fmla="*/ 5609 h 10000"/>
                  <a:gd name="connsiteX128" fmla="*/ 406 w 10000"/>
                  <a:gd name="connsiteY128" fmla="*/ 5926 h 10000"/>
                  <a:gd name="connsiteX129" fmla="*/ 638 w 10000"/>
                  <a:gd name="connsiteY129" fmla="*/ 6455 h 10000"/>
                  <a:gd name="connsiteX130" fmla="*/ 492 w 10000"/>
                  <a:gd name="connsiteY130" fmla="*/ 6350 h 10000"/>
                  <a:gd name="connsiteX131" fmla="*/ 840 w 10000"/>
                  <a:gd name="connsiteY131" fmla="*/ 6825 h 10000"/>
                  <a:gd name="connsiteX132" fmla="*/ 1043 w 10000"/>
                  <a:gd name="connsiteY132" fmla="*/ 6773 h 10000"/>
                  <a:gd name="connsiteX133" fmla="*/ 1015 w 10000"/>
                  <a:gd name="connsiteY133" fmla="*/ 6455 h 10000"/>
                  <a:gd name="connsiteX134" fmla="*/ 1188 w 10000"/>
                  <a:gd name="connsiteY134" fmla="*/ 6508 h 10000"/>
                  <a:gd name="connsiteX135" fmla="*/ 986 w 10000"/>
                  <a:gd name="connsiteY135" fmla="*/ 5873 h 10000"/>
                  <a:gd name="connsiteX136" fmla="*/ 1362 w 10000"/>
                  <a:gd name="connsiteY136" fmla="*/ 5609 h 10000"/>
                  <a:gd name="connsiteX137" fmla="*/ 1566 w 10000"/>
                  <a:gd name="connsiteY137" fmla="*/ 5609 h 10000"/>
                  <a:gd name="connsiteX138" fmla="*/ 1566 w 10000"/>
                  <a:gd name="connsiteY138" fmla="*/ 5873 h 10000"/>
                  <a:gd name="connsiteX139" fmla="*/ 1391 w 10000"/>
                  <a:gd name="connsiteY139" fmla="*/ 6032 h 10000"/>
                  <a:gd name="connsiteX140" fmla="*/ 1276 w 10000"/>
                  <a:gd name="connsiteY140" fmla="*/ 6720 h 10000"/>
                  <a:gd name="connsiteX141" fmla="*/ 1218 w 10000"/>
                  <a:gd name="connsiteY141" fmla="*/ 7037 h 10000"/>
                  <a:gd name="connsiteX142" fmla="*/ 1305 w 10000"/>
                  <a:gd name="connsiteY142" fmla="*/ 7461 h 10000"/>
                  <a:gd name="connsiteX143" fmla="*/ 1478 w 10000"/>
                  <a:gd name="connsiteY143" fmla="*/ 7778 h 10000"/>
                  <a:gd name="connsiteX144" fmla="*/ 2058 w 10000"/>
                  <a:gd name="connsiteY144" fmla="*/ 8413 h 10000"/>
                  <a:gd name="connsiteX145" fmla="*/ 2521 w 10000"/>
                  <a:gd name="connsiteY145" fmla="*/ 8889 h 10000"/>
                  <a:gd name="connsiteX146" fmla="*/ 2869 w 10000"/>
                  <a:gd name="connsiteY146" fmla="*/ 9101 h 10000"/>
                  <a:gd name="connsiteX147" fmla="*/ 3246 w 10000"/>
                  <a:gd name="connsiteY147" fmla="*/ 9312 h 10000"/>
                  <a:gd name="connsiteX148" fmla="*/ 3624 w 10000"/>
                  <a:gd name="connsiteY148" fmla="*/ 9524 h 10000"/>
                  <a:gd name="connsiteX149" fmla="*/ 3972 w 10000"/>
                  <a:gd name="connsiteY149" fmla="*/ 9630 h 10000"/>
                  <a:gd name="connsiteX150" fmla="*/ 4348 w 10000"/>
                  <a:gd name="connsiteY150" fmla="*/ 9789 h 10000"/>
                  <a:gd name="connsiteX151" fmla="*/ 4783 w 10000"/>
                  <a:gd name="connsiteY151" fmla="*/ 9948 h 10000"/>
                  <a:gd name="connsiteX152" fmla="*/ 5246 w 10000"/>
                  <a:gd name="connsiteY152" fmla="*/ 10000 h 10000"/>
                  <a:gd name="connsiteX153" fmla="*/ 5652 w 10000"/>
                  <a:gd name="connsiteY153" fmla="*/ 10000 h 10000"/>
                  <a:gd name="connsiteX154" fmla="*/ 6145 w 10000"/>
                  <a:gd name="connsiteY154" fmla="*/ 9948 h 10000"/>
                  <a:gd name="connsiteX155" fmla="*/ 6493 w 10000"/>
                  <a:gd name="connsiteY155" fmla="*/ 9841 h 10000"/>
                  <a:gd name="connsiteX156" fmla="*/ 6841 w 10000"/>
                  <a:gd name="connsiteY156" fmla="*/ 9736 h 10000"/>
                  <a:gd name="connsiteX157" fmla="*/ 7218 w 10000"/>
                  <a:gd name="connsiteY157" fmla="*/ 9577 h 10000"/>
                  <a:gd name="connsiteX158" fmla="*/ 7565 w 10000"/>
                  <a:gd name="connsiteY158" fmla="*/ 9418 h 10000"/>
                  <a:gd name="connsiteX159" fmla="*/ 7884 w 10000"/>
                  <a:gd name="connsiteY159" fmla="*/ 9207 h 10000"/>
                  <a:gd name="connsiteX160" fmla="*/ 8232 w 10000"/>
                  <a:gd name="connsiteY160" fmla="*/ 8995 h 10000"/>
                  <a:gd name="connsiteX161" fmla="*/ 8551 w 10000"/>
                  <a:gd name="connsiteY16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8734 w 10000"/>
                  <a:gd name="connsiteY29" fmla="*/ 5498 h 10000"/>
                  <a:gd name="connsiteX30" fmla="*/ 8734 w 10000"/>
                  <a:gd name="connsiteY30" fmla="*/ 5498 h 10000"/>
                  <a:gd name="connsiteX31" fmla="*/ 8607 w 10000"/>
                  <a:gd name="connsiteY31" fmla="*/ 5271 h 10000"/>
                  <a:gd name="connsiteX32" fmla="*/ 8417 w 10000"/>
                  <a:gd name="connsiteY32" fmla="*/ 5422 h 10000"/>
                  <a:gd name="connsiteX33" fmla="*/ 8291 w 10000"/>
                  <a:gd name="connsiteY33" fmla="*/ 5195 h 10000"/>
                  <a:gd name="connsiteX34" fmla="*/ 8164 w 10000"/>
                  <a:gd name="connsiteY34" fmla="*/ 4968 h 10000"/>
                  <a:gd name="connsiteX35" fmla="*/ 8671 w 10000"/>
                  <a:gd name="connsiteY35" fmla="*/ 4893 h 10000"/>
                  <a:gd name="connsiteX36" fmla="*/ 8227 w 10000"/>
                  <a:gd name="connsiteY36" fmla="*/ 4591 h 10000"/>
                  <a:gd name="connsiteX37" fmla="*/ 7657 w 10000"/>
                  <a:gd name="connsiteY37" fmla="*/ 5044 h 10000"/>
                  <a:gd name="connsiteX38" fmla="*/ 7087 w 10000"/>
                  <a:gd name="connsiteY38" fmla="*/ 5497 h 10000"/>
                  <a:gd name="connsiteX39" fmla="*/ 8037 w 10000"/>
                  <a:gd name="connsiteY39" fmla="*/ 4742 h 10000"/>
                  <a:gd name="connsiteX40" fmla="*/ 7531 w 10000"/>
                  <a:gd name="connsiteY40" fmla="*/ 4817 h 10000"/>
                  <a:gd name="connsiteX41" fmla="*/ 8069 w 10000"/>
                  <a:gd name="connsiteY41" fmla="*/ 4826 h 10000"/>
                  <a:gd name="connsiteX42" fmla="*/ 6950 w 10000"/>
                  <a:gd name="connsiteY42" fmla="*/ 3306 h 10000"/>
                  <a:gd name="connsiteX43" fmla="*/ 6962 w 10000"/>
                  <a:gd name="connsiteY43" fmla="*/ 3305 h 10000"/>
                  <a:gd name="connsiteX44" fmla="*/ 6645 w 10000"/>
                  <a:gd name="connsiteY44" fmla="*/ 3230 h 10000"/>
                  <a:gd name="connsiteX45" fmla="*/ 6519 w 10000"/>
                  <a:gd name="connsiteY45" fmla="*/ 3003 h 10000"/>
                  <a:gd name="connsiteX46" fmla="*/ 5949 w 10000"/>
                  <a:gd name="connsiteY46" fmla="*/ 2473 h 10000"/>
                  <a:gd name="connsiteX47" fmla="*/ 5015 w 10000"/>
                  <a:gd name="connsiteY47" fmla="*/ 3228 h 10000"/>
                  <a:gd name="connsiteX48" fmla="*/ 4898 w 10000"/>
                  <a:gd name="connsiteY48" fmla="*/ 3175 h 10000"/>
                  <a:gd name="connsiteX49" fmla="*/ 4754 w 10000"/>
                  <a:gd name="connsiteY49" fmla="*/ 3122 h 10000"/>
                  <a:gd name="connsiteX50" fmla="*/ 4637 w 10000"/>
                  <a:gd name="connsiteY50" fmla="*/ 3334 h 10000"/>
                  <a:gd name="connsiteX51" fmla="*/ 4464 w 10000"/>
                  <a:gd name="connsiteY51" fmla="*/ 3493 h 10000"/>
                  <a:gd name="connsiteX52" fmla="*/ 4435 w 10000"/>
                  <a:gd name="connsiteY52" fmla="*/ 3651 h 10000"/>
                  <a:gd name="connsiteX53" fmla="*/ 4579 w 10000"/>
                  <a:gd name="connsiteY53" fmla="*/ 3862 h 10000"/>
                  <a:gd name="connsiteX54" fmla="*/ 4637 w 10000"/>
                  <a:gd name="connsiteY54" fmla="*/ 4021 h 10000"/>
                  <a:gd name="connsiteX55" fmla="*/ 4783 w 10000"/>
                  <a:gd name="connsiteY55" fmla="*/ 4021 h 10000"/>
                  <a:gd name="connsiteX56" fmla="*/ 4841 w 10000"/>
                  <a:gd name="connsiteY56" fmla="*/ 4021 h 10000"/>
                  <a:gd name="connsiteX57" fmla="*/ 4927 w 10000"/>
                  <a:gd name="connsiteY57" fmla="*/ 4233 h 10000"/>
                  <a:gd name="connsiteX58" fmla="*/ 5073 w 10000"/>
                  <a:gd name="connsiteY58" fmla="*/ 4603 h 10000"/>
                  <a:gd name="connsiteX59" fmla="*/ 4898 w 10000"/>
                  <a:gd name="connsiteY59" fmla="*/ 4391 h 10000"/>
                  <a:gd name="connsiteX60" fmla="*/ 4812 w 10000"/>
                  <a:gd name="connsiteY60" fmla="*/ 4127 h 10000"/>
                  <a:gd name="connsiteX61" fmla="*/ 4725 w 10000"/>
                  <a:gd name="connsiteY61" fmla="*/ 4339 h 10000"/>
                  <a:gd name="connsiteX62" fmla="*/ 4608 w 10000"/>
                  <a:gd name="connsiteY62" fmla="*/ 4657 h 10000"/>
                  <a:gd name="connsiteX63" fmla="*/ 4608 w 10000"/>
                  <a:gd name="connsiteY63" fmla="*/ 4445 h 10000"/>
                  <a:gd name="connsiteX64" fmla="*/ 4435 w 10000"/>
                  <a:gd name="connsiteY64" fmla="*/ 4339 h 10000"/>
                  <a:gd name="connsiteX65" fmla="*/ 4406 w 10000"/>
                  <a:gd name="connsiteY65" fmla="*/ 3968 h 10000"/>
                  <a:gd name="connsiteX66" fmla="*/ 4261 w 10000"/>
                  <a:gd name="connsiteY66" fmla="*/ 4021 h 10000"/>
                  <a:gd name="connsiteX67" fmla="*/ 4319 w 10000"/>
                  <a:gd name="connsiteY67" fmla="*/ 3598 h 10000"/>
                  <a:gd name="connsiteX68" fmla="*/ 4232 w 10000"/>
                  <a:gd name="connsiteY68" fmla="*/ 3598 h 10000"/>
                  <a:gd name="connsiteX69" fmla="*/ 4319 w 10000"/>
                  <a:gd name="connsiteY69" fmla="*/ 3069 h 10000"/>
                  <a:gd name="connsiteX70" fmla="*/ 4464 w 10000"/>
                  <a:gd name="connsiteY70" fmla="*/ 3069 h 10000"/>
                  <a:gd name="connsiteX71" fmla="*/ 4522 w 10000"/>
                  <a:gd name="connsiteY71" fmla="*/ 3386 h 10000"/>
                  <a:gd name="connsiteX72" fmla="*/ 4551 w 10000"/>
                  <a:gd name="connsiteY72" fmla="*/ 3175 h 10000"/>
                  <a:gd name="connsiteX73" fmla="*/ 4493 w 10000"/>
                  <a:gd name="connsiteY73" fmla="*/ 3016 h 10000"/>
                  <a:gd name="connsiteX74" fmla="*/ 4348 w 10000"/>
                  <a:gd name="connsiteY74" fmla="*/ 2910 h 10000"/>
                  <a:gd name="connsiteX75" fmla="*/ 4377 w 10000"/>
                  <a:gd name="connsiteY75" fmla="*/ 2487 h 10000"/>
                  <a:gd name="connsiteX76" fmla="*/ 4319 w 10000"/>
                  <a:gd name="connsiteY76" fmla="*/ 2275 h 10000"/>
                  <a:gd name="connsiteX77" fmla="*/ 4289 w 10000"/>
                  <a:gd name="connsiteY77" fmla="*/ 1641 h 10000"/>
                  <a:gd name="connsiteX78" fmla="*/ 4348 w 10000"/>
                  <a:gd name="connsiteY78" fmla="*/ 1641 h 10000"/>
                  <a:gd name="connsiteX79" fmla="*/ 4261 w 10000"/>
                  <a:gd name="connsiteY79" fmla="*/ 1534 h 10000"/>
                  <a:gd name="connsiteX80" fmla="*/ 4000 w 10000"/>
                  <a:gd name="connsiteY80" fmla="*/ 1746 h 10000"/>
                  <a:gd name="connsiteX81" fmla="*/ 3942 w 10000"/>
                  <a:gd name="connsiteY81" fmla="*/ 1323 h 10000"/>
                  <a:gd name="connsiteX82" fmla="*/ 4145 w 10000"/>
                  <a:gd name="connsiteY82" fmla="*/ 582 h 10000"/>
                  <a:gd name="connsiteX83" fmla="*/ 3972 w 10000"/>
                  <a:gd name="connsiteY83" fmla="*/ 318 h 10000"/>
                  <a:gd name="connsiteX84" fmla="*/ 3972 w 10000"/>
                  <a:gd name="connsiteY84" fmla="*/ 212 h 10000"/>
                  <a:gd name="connsiteX85" fmla="*/ 3710 w 10000"/>
                  <a:gd name="connsiteY85" fmla="*/ 0 h 10000"/>
                  <a:gd name="connsiteX86" fmla="*/ 3624 w 10000"/>
                  <a:gd name="connsiteY86" fmla="*/ 212 h 10000"/>
                  <a:gd name="connsiteX87" fmla="*/ 3536 w 10000"/>
                  <a:gd name="connsiteY87" fmla="*/ 635 h 10000"/>
                  <a:gd name="connsiteX88" fmla="*/ 3420 w 10000"/>
                  <a:gd name="connsiteY88" fmla="*/ 688 h 10000"/>
                  <a:gd name="connsiteX89" fmla="*/ 3594 w 10000"/>
                  <a:gd name="connsiteY89" fmla="*/ 900 h 10000"/>
                  <a:gd name="connsiteX90" fmla="*/ 3624 w 10000"/>
                  <a:gd name="connsiteY90" fmla="*/ 1164 h 10000"/>
                  <a:gd name="connsiteX91" fmla="*/ 3536 w 10000"/>
                  <a:gd name="connsiteY91" fmla="*/ 1323 h 10000"/>
                  <a:gd name="connsiteX92" fmla="*/ 3624 w 10000"/>
                  <a:gd name="connsiteY92" fmla="*/ 1799 h 10000"/>
                  <a:gd name="connsiteX93" fmla="*/ 3565 w 10000"/>
                  <a:gd name="connsiteY93" fmla="*/ 2223 h 10000"/>
                  <a:gd name="connsiteX94" fmla="*/ 3130 w 10000"/>
                  <a:gd name="connsiteY94" fmla="*/ 2539 h 10000"/>
                  <a:gd name="connsiteX95" fmla="*/ 3101 w 10000"/>
                  <a:gd name="connsiteY95" fmla="*/ 2381 h 10000"/>
                  <a:gd name="connsiteX96" fmla="*/ 3073 w 10000"/>
                  <a:gd name="connsiteY96" fmla="*/ 2593 h 10000"/>
                  <a:gd name="connsiteX97" fmla="*/ 3188 w 10000"/>
                  <a:gd name="connsiteY97" fmla="*/ 2804 h 10000"/>
                  <a:gd name="connsiteX98" fmla="*/ 3478 w 10000"/>
                  <a:gd name="connsiteY98" fmla="*/ 2593 h 10000"/>
                  <a:gd name="connsiteX99" fmla="*/ 3594 w 10000"/>
                  <a:gd name="connsiteY99" fmla="*/ 2752 h 10000"/>
                  <a:gd name="connsiteX100" fmla="*/ 3392 w 10000"/>
                  <a:gd name="connsiteY100" fmla="*/ 2804 h 10000"/>
                  <a:gd name="connsiteX101" fmla="*/ 1349 w 10000"/>
                  <a:gd name="connsiteY101" fmla="*/ 2289 h 10000"/>
                  <a:gd name="connsiteX102" fmla="*/ 2754 w 10000"/>
                  <a:gd name="connsiteY102" fmla="*/ 2857 h 10000"/>
                  <a:gd name="connsiteX103" fmla="*/ 1630 w 10000"/>
                  <a:gd name="connsiteY103" fmla="*/ 1022 h 10000"/>
                  <a:gd name="connsiteX104" fmla="*/ 2656 w 10000"/>
                  <a:gd name="connsiteY104" fmla="*/ 2472 h 10000"/>
                  <a:gd name="connsiteX105" fmla="*/ 2898 w 10000"/>
                  <a:gd name="connsiteY105" fmla="*/ 3545 h 10000"/>
                  <a:gd name="connsiteX106" fmla="*/ 2840 w 10000"/>
                  <a:gd name="connsiteY106" fmla="*/ 3916 h 10000"/>
                  <a:gd name="connsiteX107" fmla="*/ 1349 w 10000"/>
                  <a:gd name="connsiteY107" fmla="*/ 2289 h 10000"/>
                  <a:gd name="connsiteX108" fmla="*/ 1349 w 10000"/>
                  <a:gd name="connsiteY108" fmla="*/ 2289 h 10000"/>
                  <a:gd name="connsiteX109" fmla="*/ 2377 w 10000"/>
                  <a:gd name="connsiteY109" fmla="*/ 3598 h 10000"/>
                  <a:gd name="connsiteX110" fmla="*/ 2377 w 10000"/>
                  <a:gd name="connsiteY110" fmla="*/ 3968 h 10000"/>
                  <a:gd name="connsiteX111" fmla="*/ 2231 w 10000"/>
                  <a:gd name="connsiteY111" fmla="*/ 4445 h 10000"/>
                  <a:gd name="connsiteX112" fmla="*/ 2000 w 10000"/>
                  <a:gd name="connsiteY112" fmla="*/ 4021 h 10000"/>
                  <a:gd name="connsiteX113" fmla="*/ 1884 w 10000"/>
                  <a:gd name="connsiteY113" fmla="*/ 3545 h 10000"/>
                  <a:gd name="connsiteX114" fmla="*/ 1652 w 10000"/>
                  <a:gd name="connsiteY114" fmla="*/ 3545 h 10000"/>
                  <a:gd name="connsiteX115" fmla="*/ 1478 w 10000"/>
                  <a:gd name="connsiteY115" fmla="*/ 3757 h 10000"/>
                  <a:gd name="connsiteX116" fmla="*/ 1247 w 10000"/>
                  <a:gd name="connsiteY116" fmla="*/ 3757 h 10000"/>
                  <a:gd name="connsiteX117" fmla="*/ 1072 w 10000"/>
                  <a:gd name="connsiteY117" fmla="*/ 3968 h 10000"/>
                  <a:gd name="connsiteX118" fmla="*/ 957 w 10000"/>
                  <a:gd name="connsiteY118" fmla="*/ 3757 h 10000"/>
                  <a:gd name="connsiteX119" fmla="*/ 667 w 10000"/>
                  <a:gd name="connsiteY119" fmla="*/ 3704 h 10000"/>
                  <a:gd name="connsiteX120" fmla="*/ 406 w 10000"/>
                  <a:gd name="connsiteY120" fmla="*/ 3704 h 10000"/>
                  <a:gd name="connsiteX121" fmla="*/ 29 w 10000"/>
                  <a:gd name="connsiteY121" fmla="*/ 3439 h 10000"/>
                  <a:gd name="connsiteX122" fmla="*/ 0 w 10000"/>
                  <a:gd name="connsiteY122" fmla="*/ 3916 h 10000"/>
                  <a:gd name="connsiteX123" fmla="*/ 58 w 10000"/>
                  <a:gd name="connsiteY123" fmla="*/ 4603 h 10000"/>
                  <a:gd name="connsiteX124" fmla="*/ 116 w 10000"/>
                  <a:gd name="connsiteY124" fmla="*/ 4973 h 10000"/>
                  <a:gd name="connsiteX125" fmla="*/ 174 w 10000"/>
                  <a:gd name="connsiteY125" fmla="*/ 5239 h 10000"/>
                  <a:gd name="connsiteX126" fmla="*/ 232 w 10000"/>
                  <a:gd name="connsiteY126" fmla="*/ 5609 h 10000"/>
                  <a:gd name="connsiteX127" fmla="*/ 406 w 10000"/>
                  <a:gd name="connsiteY127" fmla="*/ 5926 h 10000"/>
                  <a:gd name="connsiteX128" fmla="*/ 638 w 10000"/>
                  <a:gd name="connsiteY128" fmla="*/ 6455 h 10000"/>
                  <a:gd name="connsiteX129" fmla="*/ 492 w 10000"/>
                  <a:gd name="connsiteY129" fmla="*/ 6350 h 10000"/>
                  <a:gd name="connsiteX130" fmla="*/ 840 w 10000"/>
                  <a:gd name="connsiteY130" fmla="*/ 6825 h 10000"/>
                  <a:gd name="connsiteX131" fmla="*/ 1043 w 10000"/>
                  <a:gd name="connsiteY131" fmla="*/ 6773 h 10000"/>
                  <a:gd name="connsiteX132" fmla="*/ 1015 w 10000"/>
                  <a:gd name="connsiteY132" fmla="*/ 6455 h 10000"/>
                  <a:gd name="connsiteX133" fmla="*/ 1188 w 10000"/>
                  <a:gd name="connsiteY133" fmla="*/ 6508 h 10000"/>
                  <a:gd name="connsiteX134" fmla="*/ 986 w 10000"/>
                  <a:gd name="connsiteY134" fmla="*/ 5873 h 10000"/>
                  <a:gd name="connsiteX135" fmla="*/ 1362 w 10000"/>
                  <a:gd name="connsiteY135" fmla="*/ 5609 h 10000"/>
                  <a:gd name="connsiteX136" fmla="*/ 1566 w 10000"/>
                  <a:gd name="connsiteY136" fmla="*/ 5609 h 10000"/>
                  <a:gd name="connsiteX137" fmla="*/ 1566 w 10000"/>
                  <a:gd name="connsiteY137" fmla="*/ 5873 h 10000"/>
                  <a:gd name="connsiteX138" fmla="*/ 1391 w 10000"/>
                  <a:gd name="connsiteY138" fmla="*/ 6032 h 10000"/>
                  <a:gd name="connsiteX139" fmla="*/ 1276 w 10000"/>
                  <a:gd name="connsiteY139" fmla="*/ 6720 h 10000"/>
                  <a:gd name="connsiteX140" fmla="*/ 1218 w 10000"/>
                  <a:gd name="connsiteY140" fmla="*/ 7037 h 10000"/>
                  <a:gd name="connsiteX141" fmla="*/ 1305 w 10000"/>
                  <a:gd name="connsiteY141" fmla="*/ 7461 h 10000"/>
                  <a:gd name="connsiteX142" fmla="*/ 1478 w 10000"/>
                  <a:gd name="connsiteY142" fmla="*/ 7778 h 10000"/>
                  <a:gd name="connsiteX143" fmla="*/ 2058 w 10000"/>
                  <a:gd name="connsiteY143" fmla="*/ 8413 h 10000"/>
                  <a:gd name="connsiteX144" fmla="*/ 2521 w 10000"/>
                  <a:gd name="connsiteY144" fmla="*/ 8889 h 10000"/>
                  <a:gd name="connsiteX145" fmla="*/ 2869 w 10000"/>
                  <a:gd name="connsiteY145" fmla="*/ 9101 h 10000"/>
                  <a:gd name="connsiteX146" fmla="*/ 3246 w 10000"/>
                  <a:gd name="connsiteY146" fmla="*/ 9312 h 10000"/>
                  <a:gd name="connsiteX147" fmla="*/ 3624 w 10000"/>
                  <a:gd name="connsiteY147" fmla="*/ 9524 h 10000"/>
                  <a:gd name="connsiteX148" fmla="*/ 3972 w 10000"/>
                  <a:gd name="connsiteY148" fmla="*/ 9630 h 10000"/>
                  <a:gd name="connsiteX149" fmla="*/ 4348 w 10000"/>
                  <a:gd name="connsiteY149" fmla="*/ 9789 h 10000"/>
                  <a:gd name="connsiteX150" fmla="*/ 4783 w 10000"/>
                  <a:gd name="connsiteY150" fmla="*/ 9948 h 10000"/>
                  <a:gd name="connsiteX151" fmla="*/ 5246 w 10000"/>
                  <a:gd name="connsiteY151" fmla="*/ 10000 h 10000"/>
                  <a:gd name="connsiteX152" fmla="*/ 5652 w 10000"/>
                  <a:gd name="connsiteY152" fmla="*/ 10000 h 10000"/>
                  <a:gd name="connsiteX153" fmla="*/ 6145 w 10000"/>
                  <a:gd name="connsiteY153" fmla="*/ 9948 h 10000"/>
                  <a:gd name="connsiteX154" fmla="*/ 6493 w 10000"/>
                  <a:gd name="connsiteY154" fmla="*/ 9841 h 10000"/>
                  <a:gd name="connsiteX155" fmla="*/ 6841 w 10000"/>
                  <a:gd name="connsiteY155" fmla="*/ 9736 h 10000"/>
                  <a:gd name="connsiteX156" fmla="*/ 7218 w 10000"/>
                  <a:gd name="connsiteY156" fmla="*/ 9577 h 10000"/>
                  <a:gd name="connsiteX157" fmla="*/ 7565 w 10000"/>
                  <a:gd name="connsiteY157" fmla="*/ 9418 h 10000"/>
                  <a:gd name="connsiteX158" fmla="*/ 7884 w 10000"/>
                  <a:gd name="connsiteY158" fmla="*/ 9207 h 10000"/>
                  <a:gd name="connsiteX159" fmla="*/ 8232 w 10000"/>
                  <a:gd name="connsiteY159" fmla="*/ 8995 h 10000"/>
                  <a:gd name="connsiteX160" fmla="*/ 8551 w 10000"/>
                  <a:gd name="connsiteY16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681 w 10000"/>
                  <a:gd name="connsiteY27" fmla="*/ 6984 h 10000"/>
                  <a:gd name="connsiteX28" fmla="*/ 8734 w 10000"/>
                  <a:gd name="connsiteY28" fmla="*/ 5498 h 10000"/>
                  <a:gd name="connsiteX29" fmla="*/ 8734 w 10000"/>
                  <a:gd name="connsiteY29" fmla="*/ 5498 h 10000"/>
                  <a:gd name="connsiteX30" fmla="*/ 8607 w 10000"/>
                  <a:gd name="connsiteY30" fmla="*/ 5271 h 10000"/>
                  <a:gd name="connsiteX31" fmla="*/ 8417 w 10000"/>
                  <a:gd name="connsiteY31" fmla="*/ 5422 h 10000"/>
                  <a:gd name="connsiteX32" fmla="*/ 8291 w 10000"/>
                  <a:gd name="connsiteY32" fmla="*/ 5195 h 10000"/>
                  <a:gd name="connsiteX33" fmla="*/ 8164 w 10000"/>
                  <a:gd name="connsiteY33" fmla="*/ 4968 h 10000"/>
                  <a:gd name="connsiteX34" fmla="*/ 8671 w 10000"/>
                  <a:gd name="connsiteY34" fmla="*/ 4893 h 10000"/>
                  <a:gd name="connsiteX35" fmla="*/ 8227 w 10000"/>
                  <a:gd name="connsiteY35" fmla="*/ 4591 h 10000"/>
                  <a:gd name="connsiteX36" fmla="*/ 7657 w 10000"/>
                  <a:gd name="connsiteY36" fmla="*/ 5044 h 10000"/>
                  <a:gd name="connsiteX37" fmla="*/ 7087 w 10000"/>
                  <a:gd name="connsiteY37" fmla="*/ 5497 h 10000"/>
                  <a:gd name="connsiteX38" fmla="*/ 8037 w 10000"/>
                  <a:gd name="connsiteY38" fmla="*/ 4742 h 10000"/>
                  <a:gd name="connsiteX39" fmla="*/ 7531 w 10000"/>
                  <a:gd name="connsiteY39" fmla="*/ 4817 h 10000"/>
                  <a:gd name="connsiteX40" fmla="*/ 8069 w 10000"/>
                  <a:gd name="connsiteY40" fmla="*/ 4826 h 10000"/>
                  <a:gd name="connsiteX41" fmla="*/ 6950 w 10000"/>
                  <a:gd name="connsiteY41" fmla="*/ 3306 h 10000"/>
                  <a:gd name="connsiteX42" fmla="*/ 6962 w 10000"/>
                  <a:gd name="connsiteY42" fmla="*/ 3305 h 10000"/>
                  <a:gd name="connsiteX43" fmla="*/ 6645 w 10000"/>
                  <a:gd name="connsiteY43" fmla="*/ 3230 h 10000"/>
                  <a:gd name="connsiteX44" fmla="*/ 6519 w 10000"/>
                  <a:gd name="connsiteY44" fmla="*/ 3003 h 10000"/>
                  <a:gd name="connsiteX45" fmla="*/ 5949 w 10000"/>
                  <a:gd name="connsiteY45" fmla="*/ 2473 h 10000"/>
                  <a:gd name="connsiteX46" fmla="*/ 5015 w 10000"/>
                  <a:gd name="connsiteY46" fmla="*/ 3228 h 10000"/>
                  <a:gd name="connsiteX47" fmla="*/ 4898 w 10000"/>
                  <a:gd name="connsiteY47" fmla="*/ 3175 h 10000"/>
                  <a:gd name="connsiteX48" fmla="*/ 4754 w 10000"/>
                  <a:gd name="connsiteY48" fmla="*/ 3122 h 10000"/>
                  <a:gd name="connsiteX49" fmla="*/ 4637 w 10000"/>
                  <a:gd name="connsiteY49" fmla="*/ 3334 h 10000"/>
                  <a:gd name="connsiteX50" fmla="*/ 4464 w 10000"/>
                  <a:gd name="connsiteY50" fmla="*/ 3493 h 10000"/>
                  <a:gd name="connsiteX51" fmla="*/ 4435 w 10000"/>
                  <a:gd name="connsiteY51" fmla="*/ 3651 h 10000"/>
                  <a:gd name="connsiteX52" fmla="*/ 4579 w 10000"/>
                  <a:gd name="connsiteY52" fmla="*/ 3862 h 10000"/>
                  <a:gd name="connsiteX53" fmla="*/ 4637 w 10000"/>
                  <a:gd name="connsiteY53" fmla="*/ 4021 h 10000"/>
                  <a:gd name="connsiteX54" fmla="*/ 4783 w 10000"/>
                  <a:gd name="connsiteY54" fmla="*/ 4021 h 10000"/>
                  <a:gd name="connsiteX55" fmla="*/ 4841 w 10000"/>
                  <a:gd name="connsiteY55" fmla="*/ 4021 h 10000"/>
                  <a:gd name="connsiteX56" fmla="*/ 4927 w 10000"/>
                  <a:gd name="connsiteY56" fmla="*/ 4233 h 10000"/>
                  <a:gd name="connsiteX57" fmla="*/ 5073 w 10000"/>
                  <a:gd name="connsiteY57" fmla="*/ 4603 h 10000"/>
                  <a:gd name="connsiteX58" fmla="*/ 4898 w 10000"/>
                  <a:gd name="connsiteY58" fmla="*/ 4391 h 10000"/>
                  <a:gd name="connsiteX59" fmla="*/ 4812 w 10000"/>
                  <a:gd name="connsiteY59" fmla="*/ 4127 h 10000"/>
                  <a:gd name="connsiteX60" fmla="*/ 4725 w 10000"/>
                  <a:gd name="connsiteY60" fmla="*/ 4339 h 10000"/>
                  <a:gd name="connsiteX61" fmla="*/ 4608 w 10000"/>
                  <a:gd name="connsiteY61" fmla="*/ 4657 h 10000"/>
                  <a:gd name="connsiteX62" fmla="*/ 4608 w 10000"/>
                  <a:gd name="connsiteY62" fmla="*/ 4445 h 10000"/>
                  <a:gd name="connsiteX63" fmla="*/ 4435 w 10000"/>
                  <a:gd name="connsiteY63" fmla="*/ 4339 h 10000"/>
                  <a:gd name="connsiteX64" fmla="*/ 4406 w 10000"/>
                  <a:gd name="connsiteY64" fmla="*/ 3968 h 10000"/>
                  <a:gd name="connsiteX65" fmla="*/ 4261 w 10000"/>
                  <a:gd name="connsiteY65" fmla="*/ 4021 h 10000"/>
                  <a:gd name="connsiteX66" fmla="*/ 4319 w 10000"/>
                  <a:gd name="connsiteY66" fmla="*/ 3598 h 10000"/>
                  <a:gd name="connsiteX67" fmla="*/ 4232 w 10000"/>
                  <a:gd name="connsiteY67" fmla="*/ 3598 h 10000"/>
                  <a:gd name="connsiteX68" fmla="*/ 4319 w 10000"/>
                  <a:gd name="connsiteY68" fmla="*/ 3069 h 10000"/>
                  <a:gd name="connsiteX69" fmla="*/ 4464 w 10000"/>
                  <a:gd name="connsiteY69" fmla="*/ 3069 h 10000"/>
                  <a:gd name="connsiteX70" fmla="*/ 4522 w 10000"/>
                  <a:gd name="connsiteY70" fmla="*/ 3386 h 10000"/>
                  <a:gd name="connsiteX71" fmla="*/ 4551 w 10000"/>
                  <a:gd name="connsiteY71" fmla="*/ 3175 h 10000"/>
                  <a:gd name="connsiteX72" fmla="*/ 4493 w 10000"/>
                  <a:gd name="connsiteY72" fmla="*/ 3016 h 10000"/>
                  <a:gd name="connsiteX73" fmla="*/ 4348 w 10000"/>
                  <a:gd name="connsiteY73" fmla="*/ 2910 h 10000"/>
                  <a:gd name="connsiteX74" fmla="*/ 4377 w 10000"/>
                  <a:gd name="connsiteY74" fmla="*/ 2487 h 10000"/>
                  <a:gd name="connsiteX75" fmla="*/ 4319 w 10000"/>
                  <a:gd name="connsiteY75" fmla="*/ 2275 h 10000"/>
                  <a:gd name="connsiteX76" fmla="*/ 4289 w 10000"/>
                  <a:gd name="connsiteY76" fmla="*/ 1641 h 10000"/>
                  <a:gd name="connsiteX77" fmla="*/ 4348 w 10000"/>
                  <a:gd name="connsiteY77" fmla="*/ 1641 h 10000"/>
                  <a:gd name="connsiteX78" fmla="*/ 4261 w 10000"/>
                  <a:gd name="connsiteY78" fmla="*/ 1534 h 10000"/>
                  <a:gd name="connsiteX79" fmla="*/ 4000 w 10000"/>
                  <a:gd name="connsiteY79" fmla="*/ 1746 h 10000"/>
                  <a:gd name="connsiteX80" fmla="*/ 3942 w 10000"/>
                  <a:gd name="connsiteY80" fmla="*/ 1323 h 10000"/>
                  <a:gd name="connsiteX81" fmla="*/ 4145 w 10000"/>
                  <a:gd name="connsiteY81" fmla="*/ 582 h 10000"/>
                  <a:gd name="connsiteX82" fmla="*/ 3972 w 10000"/>
                  <a:gd name="connsiteY82" fmla="*/ 318 h 10000"/>
                  <a:gd name="connsiteX83" fmla="*/ 3972 w 10000"/>
                  <a:gd name="connsiteY83" fmla="*/ 212 h 10000"/>
                  <a:gd name="connsiteX84" fmla="*/ 3710 w 10000"/>
                  <a:gd name="connsiteY84" fmla="*/ 0 h 10000"/>
                  <a:gd name="connsiteX85" fmla="*/ 3624 w 10000"/>
                  <a:gd name="connsiteY85" fmla="*/ 212 h 10000"/>
                  <a:gd name="connsiteX86" fmla="*/ 3536 w 10000"/>
                  <a:gd name="connsiteY86" fmla="*/ 635 h 10000"/>
                  <a:gd name="connsiteX87" fmla="*/ 3420 w 10000"/>
                  <a:gd name="connsiteY87" fmla="*/ 688 h 10000"/>
                  <a:gd name="connsiteX88" fmla="*/ 3594 w 10000"/>
                  <a:gd name="connsiteY88" fmla="*/ 900 h 10000"/>
                  <a:gd name="connsiteX89" fmla="*/ 3624 w 10000"/>
                  <a:gd name="connsiteY89" fmla="*/ 1164 h 10000"/>
                  <a:gd name="connsiteX90" fmla="*/ 3536 w 10000"/>
                  <a:gd name="connsiteY90" fmla="*/ 1323 h 10000"/>
                  <a:gd name="connsiteX91" fmla="*/ 3624 w 10000"/>
                  <a:gd name="connsiteY91" fmla="*/ 1799 h 10000"/>
                  <a:gd name="connsiteX92" fmla="*/ 3565 w 10000"/>
                  <a:gd name="connsiteY92" fmla="*/ 2223 h 10000"/>
                  <a:gd name="connsiteX93" fmla="*/ 3130 w 10000"/>
                  <a:gd name="connsiteY93" fmla="*/ 2539 h 10000"/>
                  <a:gd name="connsiteX94" fmla="*/ 3101 w 10000"/>
                  <a:gd name="connsiteY94" fmla="*/ 2381 h 10000"/>
                  <a:gd name="connsiteX95" fmla="*/ 3073 w 10000"/>
                  <a:gd name="connsiteY95" fmla="*/ 2593 h 10000"/>
                  <a:gd name="connsiteX96" fmla="*/ 3188 w 10000"/>
                  <a:gd name="connsiteY96" fmla="*/ 2804 h 10000"/>
                  <a:gd name="connsiteX97" fmla="*/ 3478 w 10000"/>
                  <a:gd name="connsiteY97" fmla="*/ 2593 h 10000"/>
                  <a:gd name="connsiteX98" fmla="*/ 3594 w 10000"/>
                  <a:gd name="connsiteY98" fmla="*/ 2752 h 10000"/>
                  <a:gd name="connsiteX99" fmla="*/ 3392 w 10000"/>
                  <a:gd name="connsiteY99" fmla="*/ 2804 h 10000"/>
                  <a:gd name="connsiteX100" fmla="*/ 1349 w 10000"/>
                  <a:gd name="connsiteY100" fmla="*/ 2289 h 10000"/>
                  <a:gd name="connsiteX101" fmla="*/ 2754 w 10000"/>
                  <a:gd name="connsiteY101" fmla="*/ 2857 h 10000"/>
                  <a:gd name="connsiteX102" fmla="*/ 1630 w 10000"/>
                  <a:gd name="connsiteY102" fmla="*/ 1022 h 10000"/>
                  <a:gd name="connsiteX103" fmla="*/ 2656 w 10000"/>
                  <a:gd name="connsiteY103" fmla="*/ 2472 h 10000"/>
                  <a:gd name="connsiteX104" fmla="*/ 2898 w 10000"/>
                  <a:gd name="connsiteY104" fmla="*/ 3545 h 10000"/>
                  <a:gd name="connsiteX105" fmla="*/ 2840 w 10000"/>
                  <a:gd name="connsiteY105" fmla="*/ 3916 h 10000"/>
                  <a:gd name="connsiteX106" fmla="*/ 1349 w 10000"/>
                  <a:gd name="connsiteY106" fmla="*/ 2289 h 10000"/>
                  <a:gd name="connsiteX107" fmla="*/ 1349 w 10000"/>
                  <a:gd name="connsiteY107" fmla="*/ 2289 h 10000"/>
                  <a:gd name="connsiteX108" fmla="*/ 2377 w 10000"/>
                  <a:gd name="connsiteY108" fmla="*/ 3598 h 10000"/>
                  <a:gd name="connsiteX109" fmla="*/ 2377 w 10000"/>
                  <a:gd name="connsiteY109" fmla="*/ 3968 h 10000"/>
                  <a:gd name="connsiteX110" fmla="*/ 2231 w 10000"/>
                  <a:gd name="connsiteY110" fmla="*/ 4445 h 10000"/>
                  <a:gd name="connsiteX111" fmla="*/ 2000 w 10000"/>
                  <a:gd name="connsiteY111" fmla="*/ 4021 h 10000"/>
                  <a:gd name="connsiteX112" fmla="*/ 1884 w 10000"/>
                  <a:gd name="connsiteY112" fmla="*/ 3545 h 10000"/>
                  <a:gd name="connsiteX113" fmla="*/ 1652 w 10000"/>
                  <a:gd name="connsiteY113" fmla="*/ 3545 h 10000"/>
                  <a:gd name="connsiteX114" fmla="*/ 1478 w 10000"/>
                  <a:gd name="connsiteY114" fmla="*/ 3757 h 10000"/>
                  <a:gd name="connsiteX115" fmla="*/ 1247 w 10000"/>
                  <a:gd name="connsiteY115" fmla="*/ 3757 h 10000"/>
                  <a:gd name="connsiteX116" fmla="*/ 1072 w 10000"/>
                  <a:gd name="connsiteY116" fmla="*/ 3968 h 10000"/>
                  <a:gd name="connsiteX117" fmla="*/ 957 w 10000"/>
                  <a:gd name="connsiteY117" fmla="*/ 3757 h 10000"/>
                  <a:gd name="connsiteX118" fmla="*/ 667 w 10000"/>
                  <a:gd name="connsiteY118" fmla="*/ 3704 h 10000"/>
                  <a:gd name="connsiteX119" fmla="*/ 406 w 10000"/>
                  <a:gd name="connsiteY119" fmla="*/ 3704 h 10000"/>
                  <a:gd name="connsiteX120" fmla="*/ 29 w 10000"/>
                  <a:gd name="connsiteY120" fmla="*/ 3439 h 10000"/>
                  <a:gd name="connsiteX121" fmla="*/ 0 w 10000"/>
                  <a:gd name="connsiteY121" fmla="*/ 3916 h 10000"/>
                  <a:gd name="connsiteX122" fmla="*/ 58 w 10000"/>
                  <a:gd name="connsiteY122" fmla="*/ 4603 h 10000"/>
                  <a:gd name="connsiteX123" fmla="*/ 116 w 10000"/>
                  <a:gd name="connsiteY123" fmla="*/ 4973 h 10000"/>
                  <a:gd name="connsiteX124" fmla="*/ 174 w 10000"/>
                  <a:gd name="connsiteY124" fmla="*/ 5239 h 10000"/>
                  <a:gd name="connsiteX125" fmla="*/ 232 w 10000"/>
                  <a:gd name="connsiteY125" fmla="*/ 5609 h 10000"/>
                  <a:gd name="connsiteX126" fmla="*/ 406 w 10000"/>
                  <a:gd name="connsiteY126" fmla="*/ 5926 h 10000"/>
                  <a:gd name="connsiteX127" fmla="*/ 638 w 10000"/>
                  <a:gd name="connsiteY127" fmla="*/ 6455 h 10000"/>
                  <a:gd name="connsiteX128" fmla="*/ 492 w 10000"/>
                  <a:gd name="connsiteY128" fmla="*/ 6350 h 10000"/>
                  <a:gd name="connsiteX129" fmla="*/ 840 w 10000"/>
                  <a:gd name="connsiteY129" fmla="*/ 6825 h 10000"/>
                  <a:gd name="connsiteX130" fmla="*/ 1043 w 10000"/>
                  <a:gd name="connsiteY130" fmla="*/ 6773 h 10000"/>
                  <a:gd name="connsiteX131" fmla="*/ 1015 w 10000"/>
                  <a:gd name="connsiteY131" fmla="*/ 6455 h 10000"/>
                  <a:gd name="connsiteX132" fmla="*/ 1188 w 10000"/>
                  <a:gd name="connsiteY132" fmla="*/ 6508 h 10000"/>
                  <a:gd name="connsiteX133" fmla="*/ 986 w 10000"/>
                  <a:gd name="connsiteY133" fmla="*/ 5873 h 10000"/>
                  <a:gd name="connsiteX134" fmla="*/ 1362 w 10000"/>
                  <a:gd name="connsiteY134" fmla="*/ 5609 h 10000"/>
                  <a:gd name="connsiteX135" fmla="*/ 1566 w 10000"/>
                  <a:gd name="connsiteY135" fmla="*/ 5609 h 10000"/>
                  <a:gd name="connsiteX136" fmla="*/ 1566 w 10000"/>
                  <a:gd name="connsiteY136" fmla="*/ 5873 h 10000"/>
                  <a:gd name="connsiteX137" fmla="*/ 1391 w 10000"/>
                  <a:gd name="connsiteY137" fmla="*/ 6032 h 10000"/>
                  <a:gd name="connsiteX138" fmla="*/ 1276 w 10000"/>
                  <a:gd name="connsiteY138" fmla="*/ 6720 h 10000"/>
                  <a:gd name="connsiteX139" fmla="*/ 1218 w 10000"/>
                  <a:gd name="connsiteY139" fmla="*/ 7037 h 10000"/>
                  <a:gd name="connsiteX140" fmla="*/ 1305 w 10000"/>
                  <a:gd name="connsiteY140" fmla="*/ 7461 h 10000"/>
                  <a:gd name="connsiteX141" fmla="*/ 1478 w 10000"/>
                  <a:gd name="connsiteY141" fmla="*/ 7778 h 10000"/>
                  <a:gd name="connsiteX142" fmla="*/ 2058 w 10000"/>
                  <a:gd name="connsiteY142" fmla="*/ 8413 h 10000"/>
                  <a:gd name="connsiteX143" fmla="*/ 2521 w 10000"/>
                  <a:gd name="connsiteY143" fmla="*/ 8889 h 10000"/>
                  <a:gd name="connsiteX144" fmla="*/ 2869 w 10000"/>
                  <a:gd name="connsiteY144" fmla="*/ 9101 h 10000"/>
                  <a:gd name="connsiteX145" fmla="*/ 3246 w 10000"/>
                  <a:gd name="connsiteY145" fmla="*/ 9312 h 10000"/>
                  <a:gd name="connsiteX146" fmla="*/ 3624 w 10000"/>
                  <a:gd name="connsiteY146" fmla="*/ 9524 h 10000"/>
                  <a:gd name="connsiteX147" fmla="*/ 3972 w 10000"/>
                  <a:gd name="connsiteY147" fmla="*/ 9630 h 10000"/>
                  <a:gd name="connsiteX148" fmla="*/ 4348 w 10000"/>
                  <a:gd name="connsiteY148" fmla="*/ 9789 h 10000"/>
                  <a:gd name="connsiteX149" fmla="*/ 4783 w 10000"/>
                  <a:gd name="connsiteY149" fmla="*/ 9948 h 10000"/>
                  <a:gd name="connsiteX150" fmla="*/ 5246 w 10000"/>
                  <a:gd name="connsiteY150" fmla="*/ 10000 h 10000"/>
                  <a:gd name="connsiteX151" fmla="*/ 5652 w 10000"/>
                  <a:gd name="connsiteY151" fmla="*/ 10000 h 10000"/>
                  <a:gd name="connsiteX152" fmla="*/ 6145 w 10000"/>
                  <a:gd name="connsiteY152" fmla="*/ 9948 h 10000"/>
                  <a:gd name="connsiteX153" fmla="*/ 6493 w 10000"/>
                  <a:gd name="connsiteY153" fmla="*/ 9841 h 10000"/>
                  <a:gd name="connsiteX154" fmla="*/ 6841 w 10000"/>
                  <a:gd name="connsiteY154" fmla="*/ 9736 h 10000"/>
                  <a:gd name="connsiteX155" fmla="*/ 7218 w 10000"/>
                  <a:gd name="connsiteY155" fmla="*/ 9577 h 10000"/>
                  <a:gd name="connsiteX156" fmla="*/ 7565 w 10000"/>
                  <a:gd name="connsiteY156" fmla="*/ 9418 h 10000"/>
                  <a:gd name="connsiteX157" fmla="*/ 7884 w 10000"/>
                  <a:gd name="connsiteY157" fmla="*/ 9207 h 10000"/>
                  <a:gd name="connsiteX158" fmla="*/ 8232 w 10000"/>
                  <a:gd name="connsiteY158" fmla="*/ 8995 h 10000"/>
                  <a:gd name="connsiteX159" fmla="*/ 8551 w 10000"/>
                  <a:gd name="connsiteY15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8734 w 10000"/>
                  <a:gd name="connsiteY27" fmla="*/ 5498 h 10000"/>
                  <a:gd name="connsiteX28" fmla="*/ 8734 w 10000"/>
                  <a:gd name="connsiteY28" fmla="*/ 5498 h 10000"/>
                  <a:gd name="connsiteX29" fmla="*/ 8607 w 10000"/>
                  <a:gd name="connsiteY29" fmla="*/ 5271 h 10000"/>
                  <a:gd name="connsiteX30" fmla="*/ 8417 w 10000"/>
                  <a:gd name="connsiteY30" fmla="*/ 5422 h 10000"/>
                  <a:gd name="connsiteX31" fmla="*/ 8291 w 10000"/>
                  <a:gd name="connsiteY31" fmla="*/ 5195 h 10000"/>
                  <a:gd name="connsiteX32" fmla="*/ 8164 w 10000"/>
                  <a:gd name="connsiteY32" fmla="*/ 4968 h 10000"/>
                  <a:gd name="connsiteX33" fmla="*/ 8671 w 10000"/>
                  <a:gd name="connsiteY33" fmla="*/ 4893 h 10000"/>
                  <a:gd name="connsiteX34" fmla="*/ 8227 w 10000"/>
                  <a:gd name="connsiteY34" fmla="*/ 4591 h 10000"/>
                  <a:gd name="connsiteX35" fmla="*/ 7657 w 10000"/>
                  <a:gd name="connsiteY35" fmla="*/ 5044 h 10000"/>
                  <a:gd name="connsiteX36" fmla="*/ 7087 w 10000"/>
                  <a:gd name="connsiteY36" fmla="*/ 5497 h 10000"/>
                  <a:gd name="connsiteX37" fmla="*/ 8037 w 10000"/>
                  <a:gd name="connsiteY37" fmla="*/ 4742 h 10000"/>
                  <a:gd name="connsiteX38" fmla="*/ 7531 w 10000"/>
                  <a:gd name="connsiteY38" fmla="*/ 4817 h 10000"/>
                  <a:gd name="connsiteX39" fmla="*/ 8069 w 10000"/>
                  <a:gd name="connsiteY39" fmla="*/ 4826 h 10000"/>
                  <a:gd name="connsiteX40" fmla="*/ 6950 w 10000"/>
                  <a:gd name="connsiteY40" fmla="*/ 3306 h 10000"/>
                  <a:gd name="connsiteX41" fmla="*/ 6962 w 10000"/>
                  <a:gd name="connsiteY41" fmla="*/ 3305 h 10000"/>
                  <a:gd name="connsiteX42" fmla="*/ 6645 w 10000"/>
                  <a:gd name="connsiteY42" fmla="*/ 3230 h 10000"/>
                  <a:gd name="connsiteX43" fmla="*/ 6519 w 10000"/>
                  <a:gd name="connsiteY43" fmla="*/ 3003 h 10000"/>
                  <a:gd name="connsiteX44" fmla="*/ 5949 w 10000"/>
                  <a:gd name="connsiteY44" fmla="*/ 2473 h 10000"/>
                  <a:gd name="connsiteX45" fmla="*/ 5015 w 10000"/>
                  <a:gd name="connsiteY45" fmla="*/ 3228 h 10000"/>
                  <a:gd name="connsiteX46" fmla="*/ 4898 w 10000"/>
                  <a:gd name="connsiteY46" fmla="*/ 3175 h 10000"/>
                  <a:gd name="connsiteX47" fmla="*/ 4754 w 10000"/>
                  <a:gd name="connsiteY47" fmla="*/ 3122 h 10000"/>
                  <a:gd name="connsiteX48" fmla="*/ 4637 w 10000"/>
                  <a:gd name="connsiteY48" fmla="*/ 3334 h 10000"/>
                  <a:gd name="connsiteX49" fmla="*/ 4464 w 10000"/>
                  <a:gd name="connsiteY49" fmla="*/ 3493 h 10000"/>
                  <a:gd name="connsiteX50" fmla="*/ 4435 w 10000"/>
                  <a:gd name="connsiteY50" fmla="*/ 3651 h 10000"/>
                  <a:gd name="connsiteX51" fmla="*/ 4579 w 10000"/>
                  <a:gd name="connsiteY51" fmla="*/ 3862 h 10000"/>
                  <a:gd name="connsiteX52" fmla="*/ 4637 w 10000"/>
                  <a:gd name="connsiteY52" fmla="*/ 4021 h 10000"/>
                  <a:gd name="connsiteX53" fmla="*/ 4783 w 10000"/>
                  <a:gd name="connsiteY53" fmla="*/ 4021 h 10000"/>
                  <a:gd name="connsiteX54" fmla="*/ 4841 w 10000"/>
                  <a:gd name="connsiteY54" fmla="*/ 4021 h 10000"/>
                  <a:gd name="connsiteX55" fmla="*/ 4927 w 10000"/>
                  <a:gd name="connsiteY55" fmla="*/ 4233 h 10000"/>
                  <a:gd name="connsiteX56" fmla="*/ 5073 w 10000"/>
                  <a:gd name="connsiteY56" fmla="*/ 4603 h 10000"/>
                  <a:gd name="connsiteX57" fmla="*/ 4898 w 10000"/>
                  <a:gd name="connsiteY57" fmla="*/ 4391 h 10000"/>
                  <a:gd name="connsiteX58" fmla="*/ 4812 w 10000"/>
                  <a:gd name="connsiteY58" fmla="*/ 4127 h 10000"/>
                  <a:gd name="connsiteX59" fmla="*/ 4725 w 10000"/>
                  <a:gd name="connsiteY59" fmla="*/ 4339 h 10000"/>
                  <a:gd name="connsiteX60" fmla="*/ 4608 w 10000"/>
                  <a:gd name="connsiteY60" fmla="*/ 4657 h 10000"/>
                  <a:gd name="connsiteX61" fmla="*/ 4608 w 10000"/>
                  <a:gd name="connsiteY61" fmla="*/ 4445 h 10000"/>
                  <a:gd name="connsiteX62" fmla="*/ 4435 w 10000"/>
                  <a:gd name="connsiteY62" fmla="*/ 4339 h 10000"/>
                  <a:gd name="connsiteX63" fmla="*/ 4406 w 10000"/>
                  <a:gd name="connsiteY63" fmla="*/ 3968 h 10000"/>
                  <a:gd name="connsiteX64" fmla="*/ 4261 w 10000"/>
                  <a:gd name="connsiteY64" fmla="*/ 4021 h 10000"/>
                  <a:gd name="connsiteX65" fmla="*/ 4319 w 10000"/>
                  <a:gd name="connsiteY65" fmla="*/ 3598 h 10000"/>
                  <a:gd name="connsiteX66" fmla="*/ 4232 w 10000"/>
                  <a:gd name="connsiteY66" fmla="*/ 3598 h 10000"/>
                  <a:gd name="connsiteX67" fmla="*/ 4319 w 10000"/>
                  <a:gd name="connsiteY67" fmla="*/ 3069 h 10000"/>
                  <a:gd name="connsiteX68" fmla="*/ 4464 w 10000"/>
                  <a:gd name="connsiteY68" fmla="*/ 3069 h 10000"/>
                  <a:gd name="connsiteX69" fmla="*/ 4522 w 10000"/>
                  <a:gd name="connsiteY69" fmla="*/ 3386 h 10000"/>
                  <a:gd name="connsiteX70" fmla="*/ 4551 w 10000"/>
                  <a:gd name="connsiteY70" fmla="*/ 3175 h 10000"/>
                  <a:gd name="connsiteX71" fmla="*/ 4493 w 10000"/>
                  <a:gd name="connsiteY71" fmla="*/ 3016 h 10000"/>
                  <a:gd name="connsiteX72" fmla="*/ 4348 w 10000"/>
                  <a:gd name="connsiteY72" fmla="*/ 2910 h 10000"/>
                  <a:gd name="connsiteX73" fmla="*/ 4377 w 10000"/>
                  <a:gd name="connsiteY73" fmla="*/ 2487 h 10000"/>
                  <a:gd name="connsiteX74" fmla="*/ 4319 w 10000"/>
                  <a:gd name="connsiteY74" fmla="*/ 2275 h 10000"/>
                  <a:gd name="connsiteX75" fmla="*/ 4289 w 10000"/>
                  <a:gd name="connsiteY75" fmla="*/ 1641 h 10000"/>
                  <a:gd name="connsiteX76" fmla="*/ 4348 w 10000"/>
                  <a:gd name="connsiteY76" fmla="*/ 1641 h 10000"/>
                  <a:gd name="connsiteX77" fmla="*/ 4261 w 10000"/>
                  <a:gd name="connsiteY77" fmla="*/ 1534 h 10000"/>
                  <a:gd name="connsiteX78" fmla="*/ 4000 w 10000"/>
                  <a:gd name="connsiteY78" fmla="*/ 1746 h 10000"/>
                  <a:gd name="connsiteX79" fmla="*/ 3942 w 10000"/>
                  <a:gd name="connsiteY79" fmla="*/ 1323 h 10000"/>
                  <a:gd name="connsiteX80" fmla="*/ 4145 w 10000"/>
                  <a:gd name="connsiteY80" fmla="*/ 582 h 10000"/>
                  <a:gd name="connsiteX81" fmla="*/ 3972 w 10000"/>
                  <a:gd name="connsiteY81" fmla="*/ 318 h 10000"/>
                  <a:gd name="connsiteX82" fmla="*/ 3972 w 10000"/>
                  <a:gd name="connsiteY82" fmla="*/ 212 h 10000"/>
                  <a:gd name="connsiteX83" fmla="*/ 3710 w 10000"/>
                  <a:gd name="connsiteY83" fmla="*/ 0 h 10000"/>
                  <a:gd name="connsiteX84" fmla="*/ 3624 w 10000"/>
                  <a:gd name="connsiteY84" fmla="*/ 212 h 10000"/>
                  <a:gd name="connsiteX85" fmla="*/ 3536 w 10000"/>
                  <a:gd name="connsiteY85" fmla="*/ 635 h 10000"/>
                  <a:gd name="connsiteX86" fmla="*/ 3420 w 10000"/>
                  <a:gd name="connsiteY86" fmla="*/ 688 h 10000"/>
                  <a:gd name="connsiteX87" fmla="*/ 3594 w 10000"/>
                  <a:gd name="connsiteY87" fmla="*/ 900 h 10000"/>
                  <a:gd name="connsiteX88" fmla="*/ 3624 w 10000"/>
                  <a:gd name="connsiteY88" fmla="*/ 1164 h 10000"/>
                  <a:gd name="connsiteX89" fmla="*/ 3536 w 10000"/>
                  <a:gd name="connsiteY89" fmla="*/ 1323 h 10000"/>
                  <a:gd name="connsiteX90" fmla="*/ 3624 w 10000"/>
                  <a:gd name="connsiteY90" fmla="*/ 1799 h 10000"/>
                  <a:gd name="connsiteX91" fmla="*/ 3565 w 10000"/>
                  <a:gd name="connsiteY91" fmla="*/ 2223 h 10000"/>
                  <a:gd name="connsiteX92" fmla="*/ 3130 w 10000"/>
                  <a:gd name="connsiteY92" fmla="*/ 2539 h 10000"/>
                  <a:gd name="connsiteX93" fmla="*/ 3101 w 10000"/>
                  <a:gd name="connsiteY93" fmla="*/ 2381 h 10000"/>
                  <a:gd name="connsiteX94" fmla="*/ 3073 w 10000"/>
                  <a:gd name="connsiteY94" fmla="*/ 2593 h 10000"/>
                  <a:gd name="connsiteX95" fmla="*/ 3188 w 10000"/>
                  <a:gd name="connsiteY95" fmla="*/ 2804 h 10000"/>
                  <a:gd name="connsiteX96" fmla="*/ 3478 w 10000"/>
                  <a:gd name="connsiteY96" fmla="*/ 2593 h 10000"/>
                  <a:gd name="connsiteX97" fmla="*/ 3594 w 10000"/>
                  <a:gd name="connsiteY97" fmla="*/ 2752 h 10000"/>
                  <a:gd name="connsiteX98" fmla="*/ 3392 w 10000"/>
                  <a:gd name="connsiteY98" fmla="*/ 2804 h 10000"/>
                  <a:gd name="connsiteX99" fmla="*/ 1349 w 10000"/>
                  <a:gd name="connsiteY99" fmla="*/ 2289 h 10000"/>
                  <a:gd name="connsiteX100" fmla="*/ 2754 w 10000"/>
                  <a:gd name="connsiteY100" fmla="*/ 2857 h 10000"/>
                  <a:gd name="connsiteX101" fmla="*/ 1630 w 10000"/>
                  <a:gd name="connsiteY101" fmla="*/ 1022 h 10000"/>
                  <a:gd name="connsiteX102" fmla="*/ 2656 w 10000"/>
                  <a:gd name="connsiteY102" fmla="*/ 2472 h 10000"/>
                  <a:gd name="connsiteX103" fmla="*/ 2898 w 10000"/>
                  <a:gd name="connsiteY103" fmla="*/ 3545 h 10000"/>
                  <a:gd name="connsiteX104" fmla="*/ 2840 w 10000"/>
                  <a:gd name="connsiteY104" fmla="*/ 3916 h 10000"/>
                  <a:gd name="connsiteX105" fmla="*/ 1349 w 10000"/>
                  <a:gd name="connsiteY105" fmla="*/ 2289 h 10000"/>
                  <a:gd name="connsiteX106" fmla="*/ 1349 w 10000"/>
                  <a:gd name="connsiteY106" fmla="*/ 2289 h 10000"/>
                  <a:gd name="connsiteX107" fmla="*/ 2377 w 10000"/>
                  <a:gd name="connsiteY107" fmla="*/ 3598 h 10000"/>
                  <a:gd name="connsiteX108" fmla="*/ 2377 w 10000"/>
                  <a:gd name="connsiteY108" fmla="*/ 3968 h 10000"/>
                  <a:gd name="connsiteX109" fmla="*/ 2231 w 10000"/>
                  <a:gd name="connsiteY109" fmla="*/ 4445 h 10000"/>
                  <a:gd name="connsiteX110" fmla="*/ 2000 w 10000"/>
                  <a:gd name="connsiteY110" fmla="*/ 4021 h 10000"/>
                  <a:gd name="connsiteX111" fmla="*/ 1884 w 10000"/>
                  <a:gd name="connsiteY111" fmla="*/ 3545 h 10000"/>
                  <a:gd name="connsiteX112" fmla="*/ 1652 w 10000"/>
                  <a:gd name="connsiteY112" fmla="*/ 3545 h 10000"/>
                  <a:gd name="connsiteX113" fmla="*/ 1478 w 10000"/>
                  <a:gd name="connsiteY113" fmla="*/ 3757 h 10000"/>
                  <a:gd name="connsiteX114" fmla="*/ 1247 w 10000"/>
                  <a:gd name="connsiteY114" fmla="*/ 3757 h 10000"/>
                  <a:gd name="connsiteX115" fmla="*/ 1072 w 10000"/>
                  <a:gd name="connsiteY115" fmla="*/ 3968 h 10000"/>
                  <a:gd name="connsiteX116" fmla="*/ 957 w 10000"/>
                  <a:gd name="connsiteY116" fmla="*/ 3757 h 10000"/>
                  <a:gd name="connsiteX117" fmla="*/ 667 w 10000"/>
                  <a:gd name="connsiteY117" fmla="*/ 3704 h 10000"/>
                  <a:gd name="connsiteX118" fmla="*/ 406 w 10000"/>
                  <a:gd name="connsiteY118" fmla="*/ 3704 h 10000"/>
                  <a:gd name="connsiteX119" fmla="*/ 29 w 10000"/>
                  <a:gd name="connsiteY119" fmla="*/ 3439 h 10000"/>
                  <a:gd name="connsiteX120" fmla="*/ 0 w 10000"/>
                  <a:gd name="connsiteY120" fmla="*/ 3916 h 10000"/>
                  <a:gd name="connsiteX121" fmla="*/ 58 w 10000"/>
                  <a:gd name="connsiteY121" fmla="*/ 4603 h 10000"/>
                  <a:gd name="connsiteX122" fmla="*/ 116 w 10000"/>
                  <a:gd name="connsiteY122" fmla="*/ 4973 h 10000"/>
                  <a:gd name="connsiteX123" fmla="*/ 174 w 10000"/>
                  <a:gd name="connsiteY123" fmla="*/ 5239 h 10000"/>
                  <a:gd name="connsiteX124" fmla="*/ 232 w 10000"/>
                  <a:gd name="connsiteY124" fmla="*/ 5609 h 10000"/>
                  <a:gd name="connsiteX125" fmla="*/ 406 w 10000"/>
                  <a:gd name="connsiteY125" fmla="*/ 5926 h 10000"/>
                  <a:gd name="connsiteX126" fmla="*/ 638 w 10000"/>
                  <a:gd name="connsiteY126" fmla="*/ 6455 h 10000"/>
                  <a:gd name="connsiteX127" fmla="*/ 492 w 10000"/>
                  <a:gd name="connsiteY127" fmla="*/ 6350 h 10000"/>
                  <a:gd name="connsiteX128" fmla="*/ 840 w 10000"/>
                  <a:gd name="connsiteY128" fmla="*/ 6825 h 10000"/>
                  <a:gd name="connsiteX129" fmla="*/ 1043 w 10000"/>
                  <a:gd name="connsiteY129" fmla="*/ 6773 h 10000"/>
                  <a:gd name="connsiteX130" fmla="*/ 1015 w 10000"/>
                  <a:gd name="connsiteY130" fmla="*/ 6455 h 10000"/>
                  <a:gd name="connsiteX131" fmla="*/ 1188 w 10000"/>
                  <a:gd name="connsiteY131" fmla="*/ 6508 h 10000"/>
                  <a:gd name="connsiteX132" fmla="*/ 986 w 10000"/>
                  <a:gd name="connsiteY132" fmla="*/ 5873 h 10000"/>
                  <a:gd name="connsiteX133" fmla="*/ 1362 w 10000"/>
                  <a:gd name="connsiteY133" fmla="*/ 5609 h 10000"/>
                  <a:gd name="connsiteX134" fmla="*/ 1566 w 10000"/>
                  <a:gd name="connsiteY134" fmla="*/ 5609 h 10000"/>
                  <a:gd name="connsiteX135" fmla="*/ 1566 w 10000"/>
                  <a:gd name="connsiteY135" fmla="*/ 5873 h 10000"/>
                  <a:gd name="connsiteX136" fmla="*/ 1391 w 10000"/>
                  <a:gd name="connsiteY136" fmla="*/ 6032 h 10000"/>
                  <a:gd name="connsiteX137" fmla="*/ 1276 w 10000"/>
                  <a:gd name="connsiteY137" fmla="*/ 6720 h 10000"/>
                  <a:gd name="connsiteX138" fmla="*/ 1218 w 10000"/>
                  <a:gd name="connsiteY138" fmla="*/ 7037 h 10000"/>
                  <a:gd name="connsiteX139" fmla="*/ 1305 w 10000"/>
                  <a:gd name="connsiteY139" fmla="*/ 7461 h 10000"/>
                  <a:gd name="connsiteX140" fmla="*/ 1478 w 10000"/>
                  <a:gd name="connsiteY140" fmla="*/ 7778 h 10000"/>
                  <a:gd name="connsiteX141" fmla="*/ 2058 w 10000"/>
                  <a:gd name="connsiteY141" fmla="*/ 8413 h 10000"/>
                  <a:gd name="connsiteX142" fmla="*/ 2521 w 10000"/>
                  <a:gd name="connsiteY142" fmla="*/ 8889 h 10000"/>
                  <a:gd name="connsiteX143" fmla="*/ 2869 w 10000"/>
                  <a:gd name="connsiteY143" fmla="*/ 9101 h 10000"/>
                  <a:gd name="connsiteX144" fmla="*/ 3246 w 10000"/>
                  <a:gd name="connsiteY144" fmla="*/ 9312 h 10000"/>
                  <a:gd name="connsiteX145" fmla="*/ 3624 w 10000"/>
                  <a:gd name="connsiteY145" fmla="*/ 9524 h 10000"/>
                  <a:gd name="connsiteX146" fmla="*/ 3972 w 10000"/>
                  <a:gd name="connsiteY146" fmla="*/ 9630 h 10000"/>
                  <a:gd name="connsiteX147" fmla="*/ 4348 w 10000"/>
                  <a:gd name="connsiteY147" fmla="*/ 9789 h 10000"/>
                  <a:gd name="connsiteX148" fmla="*/ 4783 w 10000"/>
                  <a:gd name="connsiteY148" fmla="*/ 9948 h 10000"/>
                  <a:gd name="connsiteX149" fmla="*/ 5246 w 10000"/>
                  <a:gd name="connsiteY149" fmla="*/ 10000 h 10000"/>
                  <a:gd name="connsiteX150" fmla="*/ 5652 w 10000"/>
                  <a:gd name="connsiteY150" fmla="*/ 10000 h 10000"/>
                  <a:gd name="connsiteX151" fmla="*/ 6145 w 10000"/>
                  <a:gd name="connsiteY151" fmla="*/ 9948 h 10000"/>
                  <a:gd name="connsiteX152" fmla="*/ 6493 w 10000"/>
                  <a:gd name="connsiteY152" fmla="*/ 9841 h 10000"/>
                  <a:gd name="connsiteX153" fmla="*/ 6841 w 10000"/>
                  <a:gd name="connsiteY153" fmla="*/ 9736 h 10000"/>
                  <a:gd name="connsiteX154" fmla="*/ 7218 w 10000"/>
                  <a:gd name="connsiteY154" fmla="*/ 9577 h 10000"/>
                  <a:gd name="connsiteX155" fmla="*/ 7565 w 10000"/>
                  <a:gd name="connsiteY155" fmla="*/ 9418 h 10000"/>
                  <a:gd name="connsiteX156" fmla="*/ 7884 w 10000"/>
                  <a:gd name="connsiteY156" fmla="*/ 9207 h 10000"/>
                  <a:gd name="connsiteX157" fmla="*/ 8232 w 10000"/>
                  <a:gd name="connsiteY157" fmla="*/ 8995 h 10000"/>
                  <a:gd name="connsiteX158" fmla="*/ 8551 w 10000"/>
                  <a:gd name="connsiteY15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734 w 10000"/>
                  <a:gd name="connsiteY26" fmla="*/ 5498 h 10000"/>
                  <a:gd name="connsiteX27" fmla="*/ 8734 w 10000"/>
                  <a:gd name="connsiteY27" fmla="*/ 5498 h 10000"/>
                  <a:gd name="connsiteX28" fmla="*/ 8607 w 10000"/>
                  <a:gd name="connsiteY28" fmla="*/ 5271 h 10000"/>
                  <a:gd name="connsiteX29" fmla="*/ 8417 w 10000"/>
                  <a:gd name="connsiteY29" fmla="*/ 5422 h 10000"/>
                  <a:gd name="connsiteX30" fmla="*/ 8291 w 10000"/>
                  <a:gd name="connsiteY30" fmla="*/ 5195 h 10000"/>
                  <a:gd name="connsiteX31" fmla="*/ 8164 w 10000"/>
                  <a:gd name="connsiteY31" fmla="*/ 4968 h 10000"/>
                  <a:gd name="connsiteX32" fmla="*/ 8671 w 10000"/>
                  <a:gd name="connsiteY32" fmla="*/ 4893 h 10000"/>
                  <a:gd name="connsiteX33" fmla="*/ 8227 w 10000"/>
                  <a:gd name="connsiteY33" fmla="*/ 4591 h 10000"/>
                  <a:gd name="connsiteX34" fmla="*/ 7657 w 10000"/>
                  <a:gd name="connsiteY34" fmla="*/ 5044 h 10000"/>
                  <a:gd name="connsiteX35" fmla="*/ 7087 w 10000"/>
                  <a:gd name="connsiteY35" fmla="*/ 5497 h 10000"/>
                  <a:gd name="connsiteX36" fmla="*/ 8037 w 10000"/>
                  <a:gd name="connsiteY36" fmla="*/ 4742 h 10000"/>
                  <a:gd name="connsiteX37" fmla="*/ 7531 w 10000"/>
                  <a:gd name="connsiteY37" fmla="*/ 4817 h 10000"/>
                  <a:gd name="connsiteX38" fmla="*/ 8069 w 10000"/>
                  <a:gd name="connsiteY38" fmla="*/ 4826 h 10000"/>
                  <a:gd name="connsiteX39" fmla="*/ 6950 w 10000"/>
                  <a:gd name="connsiteY39" fmla="*/ 3306 h 10000"/>
                  <a:gd name="connsiteX40" fmla="*/ 6962 w 10000"/>
                  <a:gd name="connsiteY40" fmla="*/ 3305 h 10000"/>
                  <a:gd name="connsiteX41" fmla="*/ 6645 w 10000"/>
                  <a:gd name="connsiteY41" fmla="*/ 3230 h 10000"/>
                  <a:gd name="connsiteX42" fmla="*/ 6519 w 10000"/>
                  <a:gd name="connsiteY42" fmla="*/ 3003 h 10000"/>
                  <a:gd name="connsiteX43" fmla="*/ 5949 w 10000"/>
                  <a:gd name="connsiteY43" fmla="*/ 2473 h 10000"/>
                  <a:gd name="connsiteX44" fmla="*/ 5015 w 10000"/>
                  <a:gd name="connsiteY44" fmla="*/ 3228 h 10000"/>
                  <a:gd name="connsiteX45" fmla="*/ 4898 w 10000"/>
                  <a:gd name="connsiteY45" fmla="*/ 3175 h 10000"/>
                  <a:gd name="connsiteX46" fmla="*/ 4754 w 10000"/>
                  <a:gd name="connsiteY46" fmla="*/ 3122 h 10000"/>
                  <a:gd name="connsiteX47" fmla="*/ 4637 w 10000"/>
                  <a:gd name="connsiteY47" fmla="*/ 3334 h 10000"/>
                  <a:gd name="connsiteX48" fmla="*/ 4464 w 10000"/>
                  <a:gd name="connsiteY48" fmla="*/ 3493 h 10000"/>
                  <a:gd name="connsiteX49" fmla="*/ 4435 w 10000"/>
                  <a:gd name="connsiteY49" fmla="*/ 3651 h 10000"/>
                  <a:gd name="connsiteX50" fmla="*/ 4579 w 10000"/>
                  <a:gd name="connsiteY50" fmla="*/ 3862 h 10000"/>
                  <a:gd name="connsiteX51" fmla="*/ 4637 w 10000"/>
                  <a:gd name="connsiteY51" fmla="*/ 4021 h 10000"/>
                  <a:gd name="connsiteX52" fmla="*/ 4783 w 10000"/>
                  <a:gd name="connsiteY52" fmla="*/ 4021 h 10000"/>
                  <a:gd name="connsiteX53" fmla="*/ 4841 w 10000"/>
                  <a:gd name="connsiteY53" fmla="*/ 4021 h 10000"/>
                  <a:gd name="connsiteX54" fmla="*/ 4927 w 10000"/>
                  <a:gd name="connsiteY54" fmla="*/ 4233 h 10000"/>
                  <a:gd name="connsiteX55" fmla="*/ 5073 w 10000"/>
                  <a:gd name="connsiteY55" fmla="*/ 4603 h 10000"/>
                  <a:gd name="connsiteX56" fmla="*/ 4898 w 10000"/>
                  <a:gd name="connsiteY56" fmla="*/ 4391 h 10000"/>
                  <a:gd name="connsiteX57" fmla="*/ 4812 w 10000"/>
                  <a:gd name="connsiteY57" fmla="*/ 4127 h 10000"/>
                  <a:gd name="connsiteX58" fmla="*/ 4725 w 10000"/>
                  <a:gd name="connsiteY58" fmla="*/ 4339 h 10000"/>
                  <a:gd name="connsiteX59" fmla="*/ 4608 w 10000"/>
                  <a:gd name="connsiteY59" fmla="*/ 4657 h 10000"/>
                  <a:gd name="connsiteX60" fmla="*/ 4608 w 10000"/>
                  <a:gd name="connsiteY60" fmla="*/ 4445 h 10000"/>
                  <a:gd name="connsiteX61" fmla="*/ 4435 w 10000"/>
                  <a:gd name="connsiteY61" fmla="*/ 4339 h 10000"/>
                  <a:gd name="connsiteX62" fmla="*/ 4406 w 10000"/>
                  <a:gd name="connsiteY62" fmla="*/ 3968 h 10000"/>
                  <a:gd name="connsiteX63" fmla="*/ 4261 w 10000"/>
                  <a:gd name="connsiteY63" fmla="*/ 4021 h 10000"/>
                  <a:gd name="connsiteX64" fmla="*/ 4319 w 10000"/>
                  <a:gd name="connsiteY64" fmla="*/ 3598 h 10000"/>
                  <a:gd name="connsiteX65" fmla="*/ 4232 w 10000"/>
                  <a:gd name="connsiteY65" fmla="*/ 3598 h 10000"/>
                  <a:gd name="connsiteX66" fmla="*/ 4319 w 10000"/>
                  <a:gd name="connsiteY66" fmla="*/ 3069 h 10000"/>
                  <a:gd name="connsiteX67" fmla="*/ 4464 w 10000"/>
                  <a:gd name="connsiteY67" fmla="*/ 3069 h 10000"/>
                  <a:gd name="connsiteX68" fmla="*/ 4522 w 10000"/>
                  <a:gd name="connsiteY68" fmla="*/ 3386 h 10000"/>
                  <a:gd name="connsiteX69" fmla="*/ 4551 w 10000"/>
                  <a:gd name="connsiteY69" fmla="*/ 3175 h 10000"/>
                  <a:gd name="connsiteX70" fmla="*/ 4493 w 10000"/>
                  <a:gd name="connsiteY70" fmla="*/ 3016 h 10000"/>
                  <a:gd name="connsiteX71" fmla="*/ 4348 w 10000"/>
                  <a:gd name="connsiteY71" fmla="*/ 2910 h 10000"/>
                  <a:gd name="connsiteX72" fmla="*/ 4377 w 10000"/>
                  <a:gd name="connsiteY72" fmla="*/ 2487 h 10000"/>
                  <a:gd name="connsiteX73" fmla="*/ 4319 w 10000"/>
                  <a:gd name="connsiteY73" fmla="*/ 2275 h 10000"/>
                  <a:gd name="connsiteX74" fmla="*/ 4289 w 10000"/>
                  <a:gd name="connsiteY74" fmla="*/ 1641 h 10000"/>
                  <a:gd name="connsiteX75" fmla="*/ 4348 w 10000"/>
                  <a:gd name="connsiteY75" fmla="*/ 1641 h 10000"/>
                  <a:gd name="connsiteX76" fmla="*/ 4261 w 10000"/>
                  <a:gd name="connsiteY76" fmla="*/ 1534 h 10000"/>
                  <a:gd name="connsiteX77" fmla="*/ 4000 w 10000"/>
                  <a:gd name="connsiteY77" fmla="*/ 1746 h 10000"/>
                  <a:gd name="connsiteX78" fmla="*/ 3942 w 10000"/>
                  <a:gd name="connsiteY78" fmla="*/ 1323 h 10000"/>
                  <a:gd name="connsiteX79" fmla="*/ 4145 w 10000"/>
                  <a:gd name="connsiteY79" fmla="*/ 582 h 10000"/>
                  <a:gd name="connsiteX80" fmla="*/ 3972 w 10000"/>
                  <a:gd name="connsiteY80" fmla="*/ 318 h 10000"/>
                  <a:gd name="connsiteX81" fmla="*/ 3972 w 10000"/>
                  <a:gd name="connsiteY81" fmla="*/ 212 h 10000"/>
                  <a:gd name="connsiteX82" fmla="*/ 3710 w 10000"/>
                  <a:gd name="connsiteY82" fmla="*/ 0 h 10000"/>
                  <a:gd name="connsiteX83" fmla="*/ 3624 w 10000"/>
                  <a:gd name="connsiteY83" fmla="*/ 212 h 10000"/>
                  <a:gd name="connsiteX84" fmla="*/ 3536 w 10000"/>
                  <a:gd name="connsiteY84" fmla="*/ 635 h 10000"/>
                  <a:gd name="connsiteX85" fmla="*/ 3420 w 10000"/>
                  <a:gd name="connsiteY85" fmla="*/ 688 h 10000"/>
                  <a:gd name="connsiteX86" fmla="*/ 3594 w 10000"/>
                  <a:gd name="connsiteY86" fmla="*/ 900 h 10000"/>
                  <a:gd name="connsiteX87" fmla="*/ 3624 w 10000"/>
                  <a:gd name="connsiteY87" fmla="*/ 1164 h 10000"/>
                  <a:gd name="connsiteX88" fmla="*/ 3536 w 10000"/>
                  <a:gd name="connsiteY88" fmla="*/ 1323 h 10000"/>
                  <a:gd name="connsiteX89" fmla="*/ 3624 w 10000"/>
                  <a:gd name="connsiteY89" fmla="*/ 1799 h 10000"/>
                  <a:gd name="connsiteX90" fmla="*/ 3565 w 10000"/>
                  <a:gd name="connsiteY90" fmla="*/ 2223 h 10000"/>
                  <a:gd name="connsiteX91" fmla="*/ 3130 w 10000"/>
                  <a:gd name="connsiteY91" fmla="*/ 2539 h 10000"/>
                  <a:gd name="connsiteX92" fmla="*/ 3101 w 10000"/>
                  <a:gd name="connsiteY92" fmla="*/ 2381 h 10000"/>
                  <a:gd name="connsiteX93" fmla="*/ 3073 w 10000"/>
                  <a:gd name="connsiteY93" fmla="*/ 2593 h 10000"/>
                  <a:gd name="connsiteX94" fmla="*/ 3188 w 10000"/>
                  <a:gd name="connsiteY94" fmla="*/ 2804 h 10000"/>
                  <a:gd name="connsiteX95" fmla="*/ 3478 w 10000"/>
                  <a:gd name="connsiteY95" fmla="*/ 2593 h 10000"/>
                  <a:gd name="connsiteX96" fmla="*/ 3594 w 10000"/>
                  <a:gd name="connsiteY96" fmla="*/ 2752 h 10000"/>
                  <a:gd name="connsiteX97" fmla="*/ 3392 w 10000"/>
                  <a:gd name="connsiteY97" fmla="*/ 2804 h 10000"/>
                  <a:gd name="connsiteX98" fmla="*/ 1349 w 10000"/>
                  <a:gd name="connsiteY98" fmla="*/ 2289 h 10000"/>
                  <a:gd name="connsiteX99" fmla="*/ 2754 w 10000"/>
                  <a:gd name="connsiteY99" fmla="*/ 2857 h 10000"/>
                  <a:gd name="connsiteX100" fmla="*/ 1630 w 10000"/>
                  <a:gd name="connsiteY100" fmla="*/ 1022 h 10000"/>
                  <a:gd name="connsiteX101" fmla="*/ 2656 w 10000"/>
                  <a:gd name="connsiteY101" fmla="*/ 2472 h 10000"/>
                  <a:gd name="connsiteX102" fmla="*/ 2898 w 10000"/>
                  <a:gd name="connsiteY102" fmla="*/ 3545 h 10000"/>
                  <a:gd name="connsiteX103" fmla="*/ 2840 w 10000"/>
                  <a:gd name="connsiteY103" fmla="*/ 3916 h 10000"/>
                  <a:gd name="connsiteX104" fmla="*/ 1349 w 10000"/>
                  <a:gd name="connsiteY104" fmla="*/ 2289 h 10000"/>
                  <a:gd name="connsiteX105" fmla="*/ 1349 w 10000"/>
                  <a:gd name="connsiteY105" fmla="*/ 2289 h 10000"/>
                  <a:gd name="connsiteX106" fmla="*/ 2377 w 10000"/>
                  <a:gd name="connsiteY106" fmla="*/ 3598 h 10000"/>
                  <a:gd name="connsiteX107" fmla="*/ 2377 w 10000"/>
                  <a:gd name="connsiteY107" fmla="*/ 3968 h 10000"/>
                  <a:gd name="connsiteX108" fmla="*/ 2231 w 10000"/>
                  <a:gd name="connsiteY108" fmla="*/ 4445 h 10000"/>
                  <a:gd name="connsiteX109" fmla="*/ 2000 w 10000"/>
                  <a:gd name="connsiteY109" fmla="*/ 4021 h 10000"/>
                  <a:gd name="connsiteX110" fmla="*/ 1884 w 10000"/>
                  <a:gd name="connsiteY110" fmla="*/ 3545 h 10000"/>
                  <a:gd name="connsiteX111" fmla="*/ 1652 w 10000"/>
                  <a:gd name="connsiteY111" fmla="*/ 3545 h 10000"/>
                  <a:gd name="connsiteX112" fmla="*/ 1478 w 10000"/>
                  <a:gd name="connsiteY112" fmla="*/ 3757 h 10000"/>
                  <a:gd name="connsiteX113" fmla="*/ 1247 w 10000"/>
                  <a:gd name="connsiteY113" fmla="*/ 3757 h 10000"/>
                  <a:gd name="connsiteX114" fmla="*/ 1072 w 10000"/>
                  <a:gd name="connsiteY114" fmla="*/ 3968 h 10000"/>
                  <a:gd name="connsiteX115" fmla="*/ 957 w 10000"/>
                  <a:gd name="connsiteY115" fmla="*/ 3757 h 10000"/>
                  <a:gd name="connsiteX116" fmla="*/ 667 w 10000"/>
                  <a:gd name="connsiteY116" fmla="*/ 3704 h 10000"/>
                  <a:gd name="connsiteX117" fmla="*/ 406 w 10000"/>
                  <a:gd name="connsiteY117" fmla="*/ 3704 h 10000"/>
                  <a:gd name="connsiteX118" fmla="*/ 29 w 10000"/>
                  <a:gd name="connsiteY118" fmla="*/ 3439 h 10000"/>
                  <a:gd name="connsiteX119" fmla="*/ 0 w 10000"/>
                  <a:gd name="connsiteY119" fmla="*/ 3916 h 10000"/>
                  <a:gd name="connsiteX120" fmla="*/ 58 w 10000"/>
                  <a:gd name="connsiteY120" fmla="*/ 4603 h 10000"/>
                  <a:gd name="connsiteX121" fmla="*/ 116 w 10000"/>
                  <a:gd name="connsiteY121" fmla="*/ 4973 h 10000"/>
                  <a:gd name="connsiteX122" fmla="*/ 174 w 10000"/>
                  <a:gd name="connsiteY122" fmla="*/ 5239 h 10000"/>
                  <a:gd name="connsiteX123" fmla="*/ 232 w 10000"/>
                  <a:gd name="connsiteY123" fmla="*/ 5609 h 10000"/>
                  <a:gd name="connsiteX124" fmla="*/ 406 w 10000"/>
                  <a:gd name="connsiteY124" fmla="*/ 5926 h 10000"/>
                  <a:gd name="connsiteX125" fmla="*/ 638 w 10000"/>
                  <a:gd name="connsiteY125" fmla="*/ 6455 h 10000"/>
                  <a:gd name="connsiteX126" fmla="*/ 492 w 10000"/>
                  <a:gd name="connsiteY126" fmla="*/ 6350 h 10000"/>
                  <a:gd name="connsiteX127" fmla="*/ 840 w 10000"/>
                  <a:gd name="connsiteY127" fmla="*/ 6825 h 10000"/>
                  <a:gd name="connsiteX128" fmla="*/ 1043 w 10000"/>
                  <a:gd name="connsiteY128" fmla="*/ 6773 h 10000"/>
                  <a:gd name="connsiteX129" fmla="*/ 1015 w 10000"/>
                  <a:gd name="connsiteY129" fmla="*/ 6455 h 10000"/>
                  <a:gd name="connsiteX130" fmla="*/ 1188 w 10000"/>
                  <a:gd name="connsiteY130" fmla="*/ 6508 h 10000"/>
                  <a:gd name="connsiteX131" fmla="*/ 986 w 10000"/>
                  <a:gd name="connsiteY131" fmla="*/ 5873 h 10000"/>
                  <a:gd name="connsiteX132" fmla="*/ 1362 w 10000"/>
                  <a:gd name="connsiteY132" fmla="*/ 5609 h 10000"/>
                  <a:gd name="connsiteX133" fmla="*/ 1566 w 10000"/>
                  <a:gd name="connsiteY133" fmla="*/ 5609 h 10000"/>
                  <a:gd name="connsiteX134" fmla="*/ 1566 w 10000"/>
                  <a:gd name="connsiteY134" fmla="*/ 5873 h 10000"/>
                  <a:gd name="connsiteX135" fmla="*/ 1391 w 10000"/>
                  <a:gd name="connsiteY135" fmla="*/ 6032 h 10000"/>
                  <a:gd name="connsiteX136" fmla="*/ 1276 w 10000"/>
                  <a:gd name="connsiteY136" fmla="*/ 6720 h 10000"/>
                  <a:gd name="connsiteX137" fmla="*/ 1218 w 10000"/>
                  <a:gd name="connsiteY137" fmla="*/ 7037 h 10000"/>
                  <a:gd name="connsiteX138" fmla="*/ 1305 w 10000"/>
                  <a:gd name="connsiteY138" fmla="*/ 7461 h 10000"/>
                  <a:gd name="connsiteX139" fmla="*/ 1478 w 10000"/>
                  <a:gd name="connsiteY139" fmla="*/ 7778 h 10000"/>
                  <a:gd name="connsiteX140" fmla="*/ 2058 w 10000"/>
                  <a:gd name="connsiteY140" fmla="*/ 8413 h 10000"/>
                  <a:gd name="connsiteX141" fmla="*/ 2521 w 10000"/>
                  <a:gd name="connsiteY141" fmla="*/ 8889 h 10000"/>
                  <a:gd name="connsiteX142" fmla="*/ 2869 w 10000"/>
                  <a:gd name="connsiteY142" fmla="*/ 9101 h 10000"/>
                  <a:gd name="connsiteX143" fmla="*/ 3246 w 10000"/>
                  <a:gd name="connsiteY143" fmla="*/ 9312 h 10000"/>
                  <a:gd name="connsiteX144" fmla="*/ 3624 w 10000"/>
                  <a:gd name="connsiteY144" fmla="*/ 9524 h 10000"/>
                  <a:gd name="connsiteX145" fmla="*/ 3972 w 10000"/>
                  <a:gd name="connsiteY145" fmla="*/ 9630 h 10000"/>
                  <a:gd name="connsiteX146" fmla="*/ 4348 w 10000"/>
                  <a:gd name="connsiteY146" fmla="*/ 9789 h 10000"/>
                  <a:gd name="connsiteX147" fmla="*/ 4783 w 10000"/>
                  <a:gd name="connsiteY147" fmla="*/ 9948 h 10000"/>
                  <a:gd name="connsiteX148" fmla="*/ 5246 w 10000"/>
                  <a:gd name="connsiteY148" fmla="*/ 10000 h 10000"/>
                  <a:gd name="connsiteX149" fmla="*/ 5652 w 10000"/>
                  <a:gd name="connsiteY149" fmla="*/ 10000 h 10000"/>
                  <a:gd name="connsiteX150" fmla="*/ 6145 w 10000"/>
                  <a:gd name="connsiteY150" fmla="*/ 9948 h 10000"/>
                  <a:gd name="connsiteX151" fmla="*/ 6493 w 10000"/>
                  <a:gd name="connsiteY151" fmla="*/ 9841 h 10000"/>
                  <a:gd name="connsiteX152" fmla="*/ 6841 w 10000"/>
                  <a:gd name="connsiteY152" fmla="*/ 9736 h 10000"/>
                  <a:gd name="connsiteX153" fmla="*/ 7218 w 10000"/>
                  <a:gd name="connsiteY153" fmla="*/ 9577 h 10000"/>
                  <a:gd name="connsiteX154" fmla="*/ 7565 w 10000"/>
                  <a:gd name="connsiteY154" fmla="*/ 9418 h 10000"/>
                  <a:gd name="connsiteX155" fmla="*/ 7884 w 10000"/>
                  <a:gd name="connsiteY155" fmla="*/ 9207 h 10000"/>
                  <a:gd name="connsiteX156" fmla="*/ 8232 w 10000"/>
                  <a:gd name="connsiteY156" fmla="*/ 8995 h 10000"/>
                  <a:gd name="connsiteX157" fmla="*/ 8551 w 10000"/>
                  <a:gd name="connsiteY15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734 w 10000"/>
                  <a:gd name="connsiteY25" fmla="*/ 5498 h 10000"/>
                  <a:gd name="connsiteX26" fmla="*/ 8734 w 10000"/>
                  <a:gd name="connsiteY26" fmla="*/ 5498 h 10000"/>
                  <a:gd name="connsiteX27" fmla="*/ 8607 w 10000"/>
                  <a:gd name="connsiteY27" fmla="*/ 5271 h 10000"/>
                  <a:gd name="connsiteX28" fmla="*/ 8417 w 10000"/>
                  <a:gd name="connsiteY28" fmla="*/ 5422 h 10000"/>
                  <a:gd name="connsiteX29" fmla="*/ 8291 w 10000"/>
                  <a:gd name="connsiteY29" fmla="*/ 5195 h 10000"/>
                  <a:gd name="connsiteX30" fmla="*/ 8164 w 10000"/>
                  <a:gd name="connsiteY30" fmla="*/ 4968 h 10000"/>
                  <a:gd name="connsiteX31" fmla="*/ 8671 w 10000"/>
                  <a:gd name="connsiteY31" fmla="*/ 4893 h 10000"/>
                  <a:gd name="connsiteX32" fmla="*/ 8227 w 10000"/>
                  <a:gd name="connsiteY32" fmla="*/ 4591 h 10000"/>
                  <a:gd name="connsiteX33" fmla="*/ 7657 w 10000"/>
                  <a:gd name="connsiteY33" fmla="*/ 5044 h 10000"/>
                  <a:gd name="connsiteX34" fmla="*/ 7087 w 10000"/>
                  <a:gd name="connsiteY34" fmla="*/ 5497 h 10000"/>
                  <a:gd name="connsiteX35" fmla="*/ 8037 w 10000"/>
                  <a:gd name="connsiteY35" fmla="*/ 4742 h 10000"/>
                  <a:gd name="connsiteX36" fmla="*/ 7531 w 10000"/>
                  <a:gd name="connsiteY36" fmla="*/ 4817 h 10000"/>
                  <a:gd name="connsiteX37" fmla="*/ 8069 w 10000"/>
                  <a:gd name="connsiteY37" fmla="*/ 4826 h 10000"/>
                  <a:gd name="connsiteX38" fmla="*/ 6950 w 10000"/>
                  <a:gd name="connsiteY38" fmla="*/ 3306 h 10000"/>
                  <a:gd name="connsiteX39" fmla="*/ 6962 w 10000"/>
                  <a:gd name="connsiteY39" fmla="*/ 3305 h 10000"/>
                  <a:gd name="connsiteX40" fmla="*/ 6645 w 10000"/>
                  <a:gd name="connsiteY40" fmla="*/ 3230 h 10000"/>
                  <a:gd name="connsiteX41" fmla="*/ 6519 w 10000"/>
                  <a:gd name="connsiteY41" fmla="*/ 3003 h 10000"/>
                  <a:gd name="connsiteX42" fmla="*/ 5949 w 10000"/>
                  <a:gd name="connsiteY42" fmla="*/ 2473 h 10000"/>
                  <a:gd name="connsiteX43" fmla="*/ 5015 w 10000"/>
                  <a:gd name="connsiteY43" fmla="*/ 3228 h 10000"/>
                  <a:gd name="connsiteX44" fmla="*/ 4898 w 10000"/>
                  <a:gd name="connsiteY44" fmla="*/ 3175 h 10000"/>
                  <a:gd name="connsiteX45" fmla="*/ 4754 w 10000"/>
                  <a:gd name="connsiteY45" fmla="*/ 3122 h 10000"/>
                  <a:gd name="connsiteX46" fmla="*/ 4637 w 10000"/>
                  <a:gd name="connsiteY46" fmla="*/ 3334 h 10000"/>
                  <a:gd name="connsiteX47" fmla="*/ 4464 w 10000"/>
                  <a:gd name="connsiteY47" fmla="*/ 3493 h 10000"/>
                  <a:gd name="connsiteX48" fmla="*/ 4435 w 10000"/>
                  <a:gd name="connsiteY48" fmla="*/ 3651 h 10000"/>
                  <a:gd name="connsiteX49" fmla="*/ 4579 w 10000"/>
                  <a:gd name="connsiteY49" fmla="*/ 3862 h 10000"/>
                  <a:gd name="connsiteX50" fmla="*/ 4637 w 10000"/>
                  <a:gd name="connsiteY50" fmla="*/ 4021 h 10000"/>
                  <a:gd name="connsiteX51" fmla="*/ 4783 w 10000"/>
                  <a:gd name="connsiteY51" fmla="*/ 4021 h 10000"/>
                  <a:gd name="connsiteX52" fmla="*/ 4841 w 10000"/>
                  <a:gd name="connsiteY52" fmla="*/ 4021 h 10000"/>
                  <a:gd name="connsiteX53" fmla="*/ 4927 w 10000"/>
                  <a:gd name="connsiteY53" fmla="*/ 4233 h 10000"/>
                  <a:gd name="connsiteX54" fmla="*/ 5073 w 10000"/>
                  <a:gd name="connsiteY54" fmla="*/ 4603 h 10000"/>
                  <a:gd name="connsiteX55" fmla="*/ 4898 w 10000"/>
                  <a:gd name="connsiteY55" fmla="*/ 4391 h 10000"/>
                  <a:gd name="connsiteX56" fmla="*/ 4812 w 10000"/>
                  <a:gd name="connsiteY56" fmla="*/ 4127 h 10000"/>
                  <a:gd name="connsiteX57" fmla="*/ 4725 w 10000"/>
                  <a:gd name="connsiteY57" fmla="*/ 4339 h 10000"/>
                  <a:gd name="connsiteX58" fmla="*/ 4608 w 10000"/>
                  <a:gd name="connsiteY58" fmla="*/ 4657 h 10000"/>
                  <a:gd name="connsiteX59" fmla="*/ 4608 w 10000"/>
                  <a:gd name="connsiteY59" fmla="*/ 4445 h 10000"/>
                  <a:gd name="connsiteX60" fmla="*/ 4435 w 10000"/>
                  <a:gd name="connsiteY60" fmla="*/ 4339 h 10000"/>
                  <a:gd name="connsiteX61" fmla="*/ 4406 w 10000"/>
                  <a:gd name="connsiteY61" fmla="*/ 3968 h 10000"/>
                  <a:gd name="connsiteX62" fmla="*/ 4261 w 10000"/>
                  <a:gd name="connsiteY62" fmla="*/ 4021 h 10000"/>
                  <a:gd name="connsiteX63" fmla="*/ 4319 w 10000"/>
                  <a:gd name="connsiteY63" fmla="*/ 3598 h 10000"/>
                  <a:gd name="connsiteX64" fmla="*/ 4232 w 10000"/>
                  <a:gd name="connsiteY64" fmla="*/ 3598 h 10000"/>
                  <a:gd name="connsiteX65" fmla="*/ 4319 w 10000"/>
                  <a:gd name="connsiteY65" fmla="*/ 3069 h 10000"/>
                  <a:gd name="connsiteX66" fmla="*/ 4464 w 10000"/>
                  <a:gd name="connsiteY66" fmla="*/ 3069 h 10000"/>
                  <a:gd name="connsiteX67" fmla="*/ 4522 w 10000"/>
                  <a:gd name="connsiteY67" fmla="*/ 3386 h 10000"/>
                  <a:gd name="connsiteX68" fmla="*/ 4551 w 10000"/>
                  <a:gd name="connsiteY68" fmla="*/ 3175 h 10000"/>
                  <a:gd name="connsiteX69" fmla="*/ 4493 w 10000"/>
                  <a:gd name="connsiteY69" fmla="*/ 3016 h 10000"/>
                  <a:gd name="connsiteX70" fmla="*/ 4348 w 10000"/>
                  <a:gd name="connsiteY70" fmla="*/ 2910 h 10000"/>
                  <a:gd name="connsiteX71" fmla="*/ 4377 w 10000"/>
                  <a:gd name="connsiteY71" fmla="*/ 2487 h 10000"/>
                  <a:gd name="connsiteX72" fmla="*/ 4319 w 10000"/>
                  <a:gd name="connsiteY72" fmla="*/ 2275 h 10000"/>
                  <a:gd name="connsiteX73" fmla="*/ 4289 w 10000"/>
                  <a:gd name="connsiteY73" fmla="*/ 1641 h 10000"/>
                  <a:gd name="connsiteX74" fmla="*/ 4348 w 10000"/>
                  <a:gd name="connsiteY74" fmla="*/ 1641 h 10000"/>
                  <a:gd name="connsiteX75" fmla="*/ 4261 w 10000"/>
                  <a:gd name="connsiteY75" fmla="*/ 1534 h 10000"/>
                  <a:gd name="connsiteX76" fmla="*/ 4000 w 10000"/>
                  <a:gd name="connsiteY76" fmla="*/ 1746 h 10000"/>
                  <a:gd name="connsiteX77" fmla="*/ 3942 w 10000"/>
                  <a:gd name="connsiteY77" fmla="*/ 1323 h 10000"/>
                  <a:gd name="connsiteX78" fmla="*/ 4145 w 10000"/>
                  <a:gd name="connsiteY78" fmla="*/ 582 h 10000"/>
                  <a:gd name="connsiteX79" fmla="*/ 3972 w 10000"/>
                  <a:gd name="connsiteY79" fmla="*/ 318 h 10000"/>
                  <a:gd name="connsiteX80" fmla="*/ 3972 w 10000"/>
                  <a:gd name="connsiteY80" fmla="*/ 212 h 10000"/>
                  <a:gd name="connsiteX81" fmla="*/ 3710 w 10000"/>
                  <a:gd name="connsiteY81" fmla="*/ 0 h 10000"/>
                  <a:gd name="connsiteX82" fmla="*/ 3624 w 10000"/>
                  <a:gd name="connsiteY82" fmla="*/ 212 h 10000"/>
                  <a:gd name="connsiteX83" fmla="*/ 3536 w 10000"/>
                  <a:gd name="connsiteY83" fmla="*/ 635 h 10000"/>
                  <a:gd name="connsiteX84" fmla="*/ 3420 w 10000"/>
                  <a:gd name="connsiteY84" fmla="*/ 688 h 10000"/>
                  <a:gd name="connsiteX85" fmla="*/ 3594 w 10000"/>
                  <a:gd name="connsiteY85" fmla="*/ 900 h 10000"/>
                  <a:gd name="connsiteX86" fmla="*/ 3624 w 10000"/>
                  <a:gd name="connsiteY86" fmla="*/ 1164 h 10000"/>
                  <a:gd name="connsiteX87" fmla="*/ 3536 w 10000"/>
                  <a:gd name="connsiteY87" fmla="*/ 1323 h 10000"/>
                  <a:gd name="connsiteX88" fmla="*/ 3624 w 10000"/>
                  <a:gd name="connsiteY88" fmla="*/ 1799 h 10000"/>
                  <a:gd name="connsiteX89" fmla="*/ 3565 w 10000"/>
                  <a:gd name="connsiteY89" fmla="*/ 2223 h 10000"/>
                  <a:gd name="connsiteX90" fmla="*/ 3130 w 10000"/>
                  <a:gd name="connsiteY90" fmla="*/ 2539 h 10000"/>
                  <a:gd name="connsiteX91" fmla="*/ 3101 w 10000"/>
                  <a:gd name="connsiteY91" fmla="*/ 2381 h 10000"/>
                  <a:gd name="connsiteX92" fmla="*/ 3073 w 10000"/>
                  <a:gd name="connsiteY92" fmla="*/ 2593 h 10000"/>
                  <a:gd name="connsiteX93" fmla="*/ 3188 w 10000"/>
                  <a:gd name="connsiteY93" fmla="*/ 2804 h 10000"/>
                  <a:gd name="connsiteX94" fmla="*/ 3478 w 10000"/>
                  <a:gd name="connsiteY94" fmla="*/ 2593 h 10000"/>
                  <a:gd name="connsiteX95" fmla="*/ 3594 w 10000"/>
                  <a:gd name="connsiteY95" fmla="*/ 2752 h 10000"/>
                  <a:gd name="connsiteX96" fmla="*/ 3392 w 10000"/>
                  <a:gd name="connsiteY96" fmla="*/ 2804 h 10000"/>
                  <a:gd name="connsiteX97" fmla="*/ 1349 w 10000"/>
                  <a:gd name="connsiteY97" fmla="*/ 2289 h 10000"/>
                  <a:gd name="connsiteX98" fmla="*/ 2754 w 10000"/>
                  <a:gd name="connsiteY98" fmla="*/ 2857 h 10000"/>
                  <a:gd name="connsiteX99" fmla="*/ 1630 w 10000"/>
                  <a:gd name="connsiteY99" fmla="*/ 1022 h 10000"/>
                  <a:gd name="connsiteX100" fmla="*/ 2656 w 10000"/>
                  <a:gd name="connsiteY100" fmla="*/ 2472 h 10000"/>
                  <a:gd name="connsiteX101" fmla="*/ 2898 w 10000"/>
                  <a:gd name="connsiteY101" fmla="*/ 3545 h 10000"/>
                  <a:gd name="connsiteX102" fmla="*/ 2840 w 10000"/>
                  <a:gd name="connsiteY102" fmla="*/ 3916 h 10000"/>
                  <a:gd name="connsiteX103" fmla="*/ 1349 w 10000"/>
                  <a:gd name="connsiteY103" fmla="*/ 2289 h 10000"/>
                  <a:gd name="connsiteX104" fmla="*/ 1349 w 10000"/>
                  <a:gd name="connsiteY104" fmla="*/ 2289 h 10000"/>
                  <a:gd name="connsiteX105" fmla="*/ 2377 w 10000"/>
                  <a:gd name="connsiteY105" fmla="*/ 3598 h 10000"/>
                  <a:gd name="connsiteX106" fmla="*/ 2377 w 10000"/>
                  <a:gd name="connsiteY106" fmla="*/ 3968 h 10000"/>
                  <a:gd name="connsiteX107" fmla="*/ 2231 w 10000"/>
                  <a:gd name="connsiteY107" fmla="*/ 4445 h 10000"/>
                  <a:gd name="connsiteX108" fmla="*/ 2000 w 10000"/>
                  <a:gd name="connsiteY108" fmla="*/ 4021 h 10000"/>
                  <a:gd name="connsiteX109" fmla="*/ 1884 w 10000"/>
                  <a:gd name="connsiteY109" fmla="*/ 3545 h 10000"/>
                  <a:gd name="connsiteX110" fmla="*/ 1652 w 10000"/>
                  <a:gd name="connsiteY110" fmla="*/ 3545 h 10000"/>
                  <a:gd name="connsiteX111" fmla="*/ 1478 w 10000"/>
                  <a:gd name="connsiteY111" fmla="*/ 3757 h 10000"/>
                  <a:gd name="connsiteX112" fmla="*/ 1247 w 10000"/>
                  <a:gd name="connsiteY112" fmla="*/ 3757 h 10000"/>
                  <a:gd name="connsiteX113" fmla="*/ 1072 w 10000"/>
                  <a:gd name="connsiteY113" fmla="*/ 3968 h 10000"/>
                  <a:gd name="connsiteX114" fmla="*/ 957 w 10000"/>
                  <a:gd name="connsiteY114" fmla="*/ 3757 h 10000"/>
                  <a:gd name="connsiteX115" fmla="*/ 667 w 10000"/>
                  <a:gd name="connsiteY115" fmla="*/ 3704 h 10000"/>
                  <a:gd name="connsiteX116" fmla="*/ 406 w 10000"/>
                  <a:gd name="connsiteY116" fmla="*/ 3704 h 10000"/>
                  <a:gd name="connsiteX117" fmla="*/ 29 w 10000"/>
                  <a:gd name="connsiteY117" fmla="*/ 3439 h 10000"/>
                  <a:gd name="connsiteX118" fmla="*/ 0 w 10000"/>
                  <a:gd name="connsiteY118" fmla="*/ 3916 h 10000"/>
                  <a:gd name="connsiteX119" fmla="*/ 58 w 10000"/>
                  <a:gd name="connsiteY119" fmla="*/ 4603 h 10000"/>
                  <a:gd name="connsiteX120" fmla="*/ 116 w 10000"/>
                  <a:gd name="connsiteY120" fmla="*/ 4973 h 10000"/>
                  <a:gd name="connsiteX121" fmla="*/ 174 w 10000"/>
                  <a:gd name="connsiteY121" fmla="*/ 5239 h 10000"/>
                  <a:gd name="connsiteX122" fmla="*/ 232 w 10000"/>
                  <a:gd name="connsiteY122" fmla="*/ 5609 h 10000"/>
                  <a:gd name="connsiteX123" fmla="*/ 406 w 10000"/>
                  <a:gd name="connsiteY123" fmla="*/ 5926 h 10000"/>
                  <a:gd name="connsiteX124" fmla="*/ 638 w 10000"/>
                  <a:gd name="connsiteY124" fmla="*/ 6455 h 10000"/>
                  <a:gd name="connsiteX125" fmla="*/ 492 w 10000"/>
                  <a:gd name="connsiteY125" fmla="*/ 6350 h 10000"/>
                  <a:gd name="connsiteX126" fmla="*/ 840 w 10000"/>
                  <a:gd name="connsiteY126" fmla="*/ 6825 h 10000"/>
                  <a:gd name="connsiteX127" fmla="*/ 1043 w 10000"/>
                  <a:gd name="connsiteY127" fmla="*/ 6773 h 10000"/>
                  <a:gd name="connsiteX128" fmla="*/ 1015 w 10000"/>
                  <a:gd name="connsiteY128" fmla="*/ 6455 h 10000"/>
                  <a:gd name="connsiteX129" fmla="*/ 1188 w 10000"/>
                  <a:gd name="connsiteY129" fmla="*/ 6508 h 10000"/>
                  <a:gd name="connsiteX130" fmla="*/ 986 w 10000"/>
                  <a:gd name="connsiteY130" fmla="*/ 5873 h 10000"/>
                  <a:gd name="connsiteX131" fmla="*/ 1362 w 10000"/>
                  <a:gd name="connsiteY131" fmla="*/ 5609 h 10000"/>
                  <a:gd name="connsiteX132" fmla="*/ 1566 w 10000"/>
                  <a:gd name="connsiteY132" fmla="*/ 5609 h 10000"/>
                  <a:gd name="connsiteX133" fmla="*/ 1566 w 10000"/>
                  <a:gd name="connsiteY133" fmla="*/ 5873 h 10000"/>
                  <a:gd name="connsiteX134" fmla="*/ 1391 w 10000"/>
                  <a:gd name="connsiteY134" fmla="*/ 6032 h 10000"/>
                  <a:gd name="connsiteX135" fmla="*/ 1276 w 10000"/>
                  <a:gd name="connsiteY135" fmla="*/ 6720 h 10000"/>
                  <a:gd name="connsiteX136" fmla="*/ 1218 w 10000"/>
                  <a:gd name="connsiteY136" fmla="*/ 7037 h 10000"/>
                  <a:gd name="connsiteX137" fmla="*/ 1305 w 10000"/>
                  <a:gd name="connsiteY137" fmla="*/ 7461 h 10000"/>
                  <a:gd name="connsiteX138" fmla="*/ 1478 w 10000"/>
                  <a:gd name="connsiteY138" fmla="*/ 7778 h 10000"/>
                  <a:gd name="connsiteX139" fmla="*/ 2058 w 10000"/>
                  <a:gd name="connsiteY139" fmla="*/ 8413 h 10000"/>
                  <a:gd name="connsiteX140" fmla="*/ 2521 w 10000"/>
                  <a:gd name="connsiteY140" fmla="*/ 8889 h 10000"/>
                  <a:gd name="connsiteX141" fmla="*/ 2869 w 10000"/>
                  <a:gd name="connsiteY141" fmla="*/ 9101 h 10000"/>
                  <a:gd name="connsiteX142" fmla="*/ 3246 w 10000"/>
                  <a:gd name="connsiteY142" fmla="*/ 9312 h 10000"/>
                  <a:gd name="connsiteX143" fmla="*/ 3624 w 10000"/>
                  <a:gd name="connsiteY143" fmla="*/ 9524 h 10000"/>
                  <a:gd name="connsiteX144" fmla="*/ 3972 w 10000"/>
                  <a:gd name="connsiteY144" fmla="*/ 9630 h 10000"/>
                  <a:gd name="connsiteX145" fmla="*/ 4348 w 10000"/>
                  <a:gd name="connsiteY145" fmla="*/ 9789 h 10000"/>
                  <a:gd name="connsiteX146" fmla="*/ 4783 w 10000"/>
                  <a:gd name="connsiteY146" fmla="*/ 9948 h 10000"/>
                  <a:gd name="connsiteX147" fmla="*/ 5246 w 10000"/>
                  <a:gd name="connsiteY147" fmla="*/ 10000 h 10000"/>
                  <a:gd name="connsiteX148" fmla="*/ 5652 w 10000"/>
                  <a:gd name="connsiteY148" fmla="*/ 10000 h 10000"/>
                  <a:gd name="connsiteX149" fmla="*/ 6145 w 10000"/>
                  <a:gd name="connsiteY149" fmla="*/ 9948 h 10000"/>
                  <a:gd name="connsiteX150" fmla="*/ 6493 w 10000"/>
                  <a:gd name="connsiteY150" fmla="*/ 9841 h 10000"/>
                  <a:gd name="connsiteX151" fmla="*/ 6841 w 10000"/>
                  <a:gd name="connsiteY151" fmla="*/ 9736 h 10000"/>
                  <a:gd name="connsiteX152" fmla="*/ 7218 w 10000"/>
                  <a:gd name="connsiteY152" fmla="*/ 9577 h 10000"/>
                  <a:gd name="connsiteX153" fmla="*/ 7565 w 10000"/>
                  <a:gd name="connsiteY153" fmla="*/ 9418 h 10000"/>
                  <a:gd name="connsiteX154" fmla="*/ 7884 w 10000"/>
                  <a:gd name="connsiteY154" fmla="*/ 9207 h 10000"/>
                  <a:gd name="connsiteX155" fmla="*/ 8232 w 10000"/>
                  <a:gd name="connsiteY155" fmla="*/ 8995 h 10000"/>
                  <a:gd name="connsiteX156" fmla="*/ 8551 w 10000"/>
                  <a:gd name="connsiteY15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734 w 10000"/>
                  <a:gd name="connsiteY24" fmla="*/ 5498 h 10000"/>
                  <a:gd name="connsiteX25" fmla="*/ 8734 w 10000"/>
                  <a:gd name="connsiteY25" fmla="*/ 5498 h 10000"/>
                  <a:gd name="connsiteX26" fmla="*/ 8607 w 10000"/>
                  <a:gd name="connsiteY26" fmla="*/ 5271 h 10000"/>
                  <a:gd name="connsiteX27" fmla="*/ 8417 w 10000"/>
                  <a:gd name="connsiteY27" fmla="*/ 5422 h 10000"/>
                  <a:gd name="connsiteX28" fmla="*/ 8291 w 10000"/>
                  <a:gd name="connsiteY28" fmla="*/ 5195 h 10000"/>
                  <a:gd name="connsiteX29" fmla="*/ 8164 w 10000"/>
                  <a:gd name="connsiteY29" fmla="*/ 4968 h 10000"/>
                  <a:gd name="connsiteX30" fmla="*/ 8671 w 10000"/>
                  <a:gd name="connsiteY30" fmla="*/ 4893 h 10000"/>
                  <a:gd name="connsiteX31" fmla="*/ 8227 w 10000"/>
                  <a:gd name="connsiteY31" fmla="*/ 4591 h 10000"/>
                  <a:gd name="connsiteX32" fmla="*/ 7657 w 10000"/>
                  <a:gd name="connsiteY32" fmla="*/ 5044 h 10000"/>
                  <a:gd name="connsiteX33" fmla="*/ 7087 w 10000"/>
                  <a:gd name="connsiteY33" fmla="*/ 5497 h 10000"/>
                  <a:gd name="connsiteX34" fmla="*/ 8037 w 10000"/>
                  <a:gd name="connsiteY34" fmla="*/ 4742 h 10000"/>
                  <a:gd name="connsiteX35" fmla="*/ 7531 w 10000"/>
                  <a:gd name="connsiteY35" fmla="*/ 4817 h 10000"/>
                  <a:gd name="connsiteX36" fmla="*/ 8069 w 10000"/>
                  <a:gd name="connsiteY36" fmla="*/ 4826 h 10000"/>
                  <a:gd name="connsiteX37" fmla="*/ 6950 w 10000"/>
                  <a:gd name="connsiteY37" fmla="*/ 3306 h 10000"/>
                  <a:gd name="connsiteX38" fmla="*/ 6962 w 10000"/>
                  <a:gd name="connsiteY38" fmla="*/ 3305 h 10000"/>
                  <a:gd name="connsiteX39" fmla="*/ 6645 w 10000"/>
                  <a:gd name="connsiteY39" fmla="*/ 3230 h 10000"/>
                  <a:gd name="connsiteX40" fmla="*/ 6519 w 10000"/>
                  <a:gd name="connsiteY40" fmla="*/ 3003 h 10000"/>
                  <a:gd name="connsiteX41" fmla="*/ 5949 w 10000"/>
                  <a:gd name="connsiteY41" fmla="*/ 2473 h 10000"/>
                  <a:gd name="connsiteX42" fmla="*/ 5015 w 10000"/>
                  <a:gd name="connsiteY42" fmla="*/ 3228 h 10000"/>
                  <a:gd name="connsiteX43" fmla="*/ 4898 w 10000"/>
                  <a:gd name="connsiteY43" fmla="*/ 3175 h 10000"/>
                  <a:gd name="connsiteX44" fmla="*/ 4754 w 10000"/>
                  <a:gd name="connsiteY44" fmla="*/ 3122 h 10000"/>
                  <a:gd name="connsiteX45" fmla="*/ 4637 w 10000"/>
                  <a:gd name="connsiteY45" fmla="*/ 3334 h 10000"/>
                  <a:gd name="connsiteX46" fmla="*/ 4464 w 10000"/>
                  <a:gd name="connsiteY46" fmla="*/ 3493 h 10000"/>
                  <a:gd name="connsiteX47" fmla="*/ 4435 w 10000"/>
                  <a:gd name="connsiteY47" fmla="*/ 3651 h 10000"/>
                  <a:gd name="connsiteX48" fmla="*/ 4579 w 10000"/>
                  <a:gd name="connsiteY48" fmla="*/ 3862 h 10000"/>
                  <a:gd name="connsiteX49" fmla="*/ 4637 w 10000"/>
                  <a:gd name="connsiteY49" fmla="*/ 4021 h 10000"/>
                  <a:gd name="connsiteX50" fmla="*/ 4783 w 10000"/>
                  <a:gd name="connsiteY50" fmla="*/ 4021 h 10000"/>
                  <a:gd name="connsiteX51" fmla="*/ 4841 w 10000"/>
                  <a:gd name="connsiteY51" fmla="*/ 4021 h 10000"/>
                  <a:gd name="connsiteX52" fmla="*/ 4927 w 10000"/>
                  <a:gd name="connsiteY52" fmla="*/ 4233 h 10000"/>
                  <a:gd name="connsiteX53" fmla="*/ 5073 w 10000"/>
                  <a:gd name="connsiteY53" fmla="*/ 4603 h 10000"/>
                  <a:gd name="connsiteX54" fmla="*/ 4898 w 10000"/>
                  <a:gd name="connsiteY54" fmla="*/ 4391 h 10000"/>
                  <a:gd name="connsiteX55" fmla="*/ 4812 w 10000"/>
                  <a:gd name="connsiteY55" fmla="*/ 4127 h 10000"/>
                  <a:gd name="connsiteX56" fmla="*/ 4725 w 10000"/>
                  <a:gd name="connsiteY56" fmla="*/ 4339 h 10000"/>
                  <a:gd name="connsiteX57" fmla="*/ 4608 w 10000"/>
                  <a:gd name="connsiteY57" fmla="*/ 4657 h 10000"/>
                  <a:gd name="connsiteX58" fmla="*/ 4608 w 10000"/>
                  <a:gd name="connsiteY58" fmla="*/ 4445 h 10000"/>
                  <a:gd name="connsiteX59" fmla="*/ 4435 w 10000"/>
                  <a:gd name="connsiteY59" fmla="*/ 4339 h 10000"/>
                  <a:gd name="connsiteX60" fmla="*/ 4406 w 10000"/>
                  <a:gd name="connsiteY60" fmla="*/ 3968 h 10000"/>
                  <a:gd name="connsiteX61" fmla="*/ 4261 w 10000"/>
                  <a:gd name="connsiteY61" fmla="*/ 4021 h 10000"/>
                  <a:gd name="connsiteX62" fmla="*/ 4319 w 10000"/>
                  <a:gd name="connsiteY62" fmla="*/ 3598 h 10000"/>
                  <a:gd name="connsiteX63" fmla="*/ 4232 w 10000"/>
                  <a:gd name="connsiteY63" fmla="*/ 3598 h 10000"/>
                  <a:gd name="connsiteX64" fmla="*/ 4319 w 10000"/>
                  <a:gd name="connsiteY64" fmla="*/ 3069 h 10000"/>
                  <a:gd name="connsiteX65" fmla="*/ 4464 w 10000"/>
                  <a:gd name="connsiteY65" fmla="*/ 3069 h 10000"/>
                  <a:gd name="connsiteX66" fmla="*/ 4522 w 10000"/>
                  <a:gd name="connsiteY66" fmla="*/ 3386 h 10000"/>
                  <a:gd name="connsiteX67" fmla="*/ 4551 w 10000"/>
                  <a:gd name="connsiteY67" fmla="*/ 3175 h 10000"/>
                  <a:gd name="connsiteX68" fmla="*/ 4493 w 10000"/>
                  <a:gd name="connsiteY68" fmla="*/ 3016 h 10000"/>
                  <a:gd name="connsiteX69" fmla="*/ 4348 w 10000"/>
                  <a:gd name="connsiteY69" fmla="*/ 2910 h 10000"/>
                  <a:gd name="connsiteX70" fmla="*/ 4377 w 10000"/>
                  <a:gd name="connsiteY70" fmla="*/ 2487 h 10000"/>
                  <a:gd name="connsiteX71" fmla="*/ 4319 w 10000"/>
                  <a:gd name="connsiteY71" fmla="*/ 2275 h 10000"/>
                  <a:gd name="connsiteX72" fmla="*/ 4289 w 10000"/>
                  <a:gd name="connsiteY72" fmla="*/ 1641 h 10000"/>
                  <a:gd name="connsiteX73" fmla="*/ 4348 w 10000"/>
                  <a:gd name="connsiteY73" fmla="*/ 1641 h 10000"/>
                  <a:gd name="connsiteX74" fmla="*/ 4261 w 10000"/>
                  <a:gd name="connsiteY74" fmla="*/ 1534 h 10000"/>
                  <a:gd name="connsiteX75" fmla="*/ 4000 w 10000"/>
                  <a:gd name="connsiteY75" fmla="*/ 1746 h 10000"/>
                  <a:gd name="connsiteX76" fmla="*/ 3942 w 10000"/>
                  <a:gd name="connsiteY76" fmla="*/ 1323 h 10000"/>
                  <a:gd name="connsiteX77" fmla="*/ 4145 w 10000"/>
                  <a:gd name="connsiteY77" fmla="*/ 582 h 10000"/>
                  <a:gd name="connsiteX78" fmla="*/ 3972 w 10000"/>
                  <a:gd name="connsiteY78" fmla="*/ 318 h 10000"/>
                  <a:gd name="connsiteX79" fmla="*/ 3972 w 10000"/>
                  <a:gd name="connsiteY79" fmla="*/ 212 h 10000"/>
                  <a:gd name="connsiteX80" fmla="*/ 3710 w 10000"/>
                  <a:gd name="connsiteY80" fmla="*/ 0 h 10000"/>
                  <a:gd name="connsiteX81" fmla="*/ 3624 w 10000"/>
                  <a:gd name="connsiteY81" fmla="*/ 212 h 10000"/>
                  <a:gd name="connsiteX82" fmla="*/ 3536 w 10000"/>
                  <a:gd name="connsiteY82" fmla="*/ 635 h 10000"/>
                  <a:gd name="connsiteX83" fmla="*/ 3420 w 10000"/>
                  <a:gd name="connsiteY83" fmla="*/ 688 h 10000"/>
                  <a:gd name="connsiteX84" fmla="*/ 3594 w 10000"/>
                  <a:gd name="connsiteY84" fmla="*/ 900 h 10000"/>
                  <a:gd name="connsiteX85" fmla="*/ 3624 w 10000"/>
                  <a:gd name="connsiteY85" fmla="*/ 1164 h 10000"/>
                  <a:gd name="connsiteX86" fmla="*/ 3536 w 10000"/>
                  <a:gd name="connsiteY86" fmla="*/ 1323 h 10000"/>
                  <a:gd name="connsiteX87" fmla="*/ 3624 w 10000"/>
                  <a:gd name="connsiteY87" fmla="*/ 1799 h 10000"/>
                  <a:gd name="connsiteX88" fmla="*/ 3565 w 10000"/>
                  <a:gd name="connsiteY88" fmla="*/ 2223 h 10000"/>
                  <a:gd name="connsiteX89" fmla="*/ 3130 w 10000"/>
                  <a:gd name="connsiteY89" fmla="*/ 2539 h 10000"/>
                  <a:gd name="connsiteX90" fmla="*/ 3101 w 10000"/>
                  <a:gd name="connsiteY90" fmla="*/ 2381 h 10000"/>
                  <a:gd name="connsiteX91" fmla="*/ 3073 w 10000"/>
                  <a:gd name="connsiteY91" fmla="*/ 2593 h 10000"/>
                  <a:gd name="connsiteX92" fmla="*/ 3188 w 10000"/>
                  <a:gd name="connsiteY92" fmla="*/ 2804 h 10000"/>
                  <a:gd name="connsiteX93" fmla="*/ 3478 w 10000"/>
                  <a:gd name="connsiteY93" fmla="*/ 2593 h 10000"/>
                  <a:gd name="connsiteX94" fmla="*/ 3594 w 10000"/>
                  <a:gd name="connsiteY94" fmla="*/ 2752 h 10000"/>
                  <a:gd name="connsiteX95" fmla="*/ 3392 w 10000"/>
                  <a:gd name="connsiteY95" fmla="*/ 2804 h 10000"/>
                  <a:gd name="connsiteX96" fmla="*/ 1349 w 10000"/>
                  <a:gd name="connsiteY96" fmla="*/ 2289 h 10000"/>
                  <a:gd name="connsiteX97" fmla="*/ 2754 w 10000"/>
                  <a:gd name="connsiteY97" fmla="*/ 2857 h 10000"/>
                  <a:gd name="connsiteX98" fmla="*/ 1630 w 10000"/>
                  <a:gd name="connsiteY98" fmla="*/ 1022 h 10000"/>
                  <a:gd name="connsiteX99" fmla="*/ 2656 w 10000"/>
                  <a:gd name="connsiteY99" fmla="*/ 2472 h 10000"/>
                  <a:gd name="connsiteX100" fmla="*/ 2898 w 10000"/>
                  <a:gd name="connsiteY100" fmla="*/ 3545 h 10000"/>
                  <a:gd name="connsiteX101" fmla="*/ 2840 w 10000"/>
                  <a:gd name="connsiteY101" fmla="*/ 3916 h 10000"/>
                  <a:gd name="connsiteX102" fmla="*/ 1349 w 10000"/>
                  <a:gd name="connsiteY102" fmla="*/ 2289 h 10000"/>
                  <a:gd name="connsiteX103" fmla="*/ 1349 w 10000"/>
                  <a:gd name="connsiteY103" fmla="*/ 2289 h 10000"/>
                  <a:gd name="connsiteX104" fmla="*/ 2377 w 10000"/>
                  <a:gd name="connsiteY104" fmla="*/ 3598 h 10000"/>
                  <a:gd name="connsiteX105" fmla="*/ 2377 w 10000"/>
                  <a:gd name="connsiteY105" fmla="*/ 3968 h 10000"/>
                  <a:gd name="connsiteX106" fmla="*/ 2231 w 10000"/>
                  <a:gd name="connsiteY106" fmla="*/ 4445 h 10000"/>
                  <a:gd name="connsiteX107" fmla="*/ 2000 w 10000"/>
                  <a:gd name="connsiteY107" fmla="*/ 4021 h 10000"/>
                  <a:gd name="connsiteX108" fmla="*/ 1884 w 10000"/>
                  <a:gd name="connsiteY108" fmla="*/ 3545 h 10000"/>
                  <a:gd name="connsiteX109" fmla="*/ 1652 w 10000"/>
                  <a:gd name="connsiteY109" fmla="*/ 3545 h 10000"/>
                  <a:gd name="connsiteX110" fmla="*/ 1478 w 10000"/>
                  <a:gd name="connsiteY110" fmla="*/ 3757 h 10000"/>
                  <a:gd name="connsiteX111" fmla="*/ 1247 w 10000"/>
                  <a:gd name="connsiteY111" fmla="*/ 3757 h 10000"/>
                  <a:gd name="connsiteX112" fmla="*/ 1072 w 10000"/>
                  <a:gd name="connsiteY112" fmla="*/ 3968 h 10000"/>
                  <a:gd name="connsiteX113" fmla="*/ 957 w 10000"/>
                  <a:gd name="connsiteY113" fmla="*/ 3757 h 10000"/>
                  <a:gd name="connsiteX114" fmla="*/ 667 w 10000"/>
                  <a:gd name="connsiteY114" fmla="*/ 3704 h 10000"/>
                  <a:gd name="connsiteX115" fmla="*/ 406 w 10000"/>
                  <a:gd name="connsiteY115" fmla="*/ 3704 h 10000"/>
                  <a:gd name="connsiteX116" fmla="*/ 29 w 10000"/>
                  <a:gd name="connsiteY116" fmla="*/ 3439 h 10000"/>
                  <a:gd name="connsiteX117" fmla="*/ 0 w 10000"/>
                  <a:gd name="connsiteY117" fmla="*/ 3916 h 10000"/>
                  <a:gd name="connsiteX118" fmla="*/ 58 w 10000"/>
                  <a:gd name="connsiteY118" fmla="*/ 4603 h 10000"/>
                  <a:gd name="connsiteX119" fmla="*/ 116 w 10000"/>
                  <a:gd name="connsiteY119" fmla="*/ 4973 h 10000"/>
                  <a:gd name="connsiteX120" fmla="*/ 174 w 10000"/>
                  <a:gd name="connsiteY120" fmla="*/ 5239 h 10000"/>
                  <a:gd name="connsiteX121" fmla="*/ 232 w 10000"/>
                  <a:gd name="connsiteY121" fmla="*/ 5609 h 10000"/>
                  <a:gd name="connsiteX122" fmla="*/ 406 w 10000"/>
                  <a:gd name="connsiteY122" fmla="*/ 5926 h 10000"/>
                  <a:gd name="connsiteX123" fmla="*/ 638 w 10000"/>
                  <a:gd name="connsiteY123" fmla="*/ 6455 h 10000"/>
                  <a:gd name="connsiteX124" fmla="*/ 492 w 10000"/>
                  <a:gd name="connsiteY124" fmla="*/ 6350 h 10000"/>
                  <a:gd name="connsiteX125" fmla="*/ 840 w 10000"/>
                  <a:gd name="connsiteY125" fmla="*/ 6825 h 10000"/>
                  <a:gd name="connsiteX126" fmla="*/ 1043 w 10000"/>
                  <a:gd name="connsiteY126" fmla="*/ 6773 h 10000"/>
                  <a:gd name="connsiteX127" fmla="*/ 1015 w 10000"/>
                  <a:gd name="connsiteY127" fmla="*/ 6455 h 10000"/>
                  <a:gd name="connsiteX128" fmla="*/ 1188 w 10000"/>
                  <a:gd name="connsiteY128" fmla="*/ 6508 h 10000"/>
                  <a:gd name="connsiteX129" fmla="*/ 986 w 10000"/>
                  <a:gd name="connsiteY129" fmla="*/ 5873 h 10000"/>
                  <a:gd name="connsiteX130" fmla="*/ 1362 w 10000"/>
                  <a:gd name="connsiteY130" fmla="*/ 5609 h 10000"/>
                  <a:gd name="connsiteX131" fmla="*/ 1566 w 10000"/>
                  <a:gd name="connsiteY131" fmla="*/ 5609 h 10000"/>
                  <a:gd name="connsiteX132" fmla="*/ 1566 w 10000"/>
                  <a:gd name="connsiteY132" fmla="*/ 5873 h 10000"/>
                  <a:gd name="connsiteX133" fmla="*/ 1391 w 10000"/>
                  <a:gd name="connsiteY133" fmla="*/ 6032 h 10000"/>
                  <a:gd name="connsiteX134" fmla="*/ 1276 w 10000"/>
                  <a:gd name="connsiteY134" fmla="*/ 6720 h 10000"/>
                  <a:gd name="connsiteX135" fmla="*/ 1218 w 10000"/>
                  <a:gd name="connsiteY135" fmla="*/ 7037 h 10000"/>
                  <a:gd name="connsiteX136" fmla="*/ 1305 w 10000"/>
                  <a:gd name="connsiteY136" fmla="*/ 7461 h 10000"/>
                  <a:gd name="connsiteX137" fmla="*/ 1478 w 10000"/>
                  <a:gd name="connsiteY137" fmla="*/ 7778 h 10000"/>
                  <a:gd name="connsiteX138" fmla="*/ 2058 w 10000"/>
                  <a:gd name="connsiteY138" fmla="*/ 8413 h 10000"/>
                  <a:gd name="connsiteX139" fmla="*/ 2521 w 10000"/>
                  <a:gd name="connsiteY139" fmla="*/ 8889 h 10000"/>
                  <a:gd name="connsiteX140" fmla="*/ 2869 w 10000"/>
                  <a:gd name="connsiteY140" fmla="*/ 9101 h 10000"/>
                  <a:gd name="connsiteX141" fmla="*/ 3246 w 10000"/>
                  <a:gd name="connsiteY141" fmla="*/ 9312 h 10000"/>
                  <a:gd name="connsiteX142" fmla="*/ 3624 w 10000"/>
                  <a:gd name="connsiteY142" fmla="*/ 9524 h 10000"/>
                  <a:gd name="connsiteX143" fmla="*/ 3972 w 10000"/>
                  <a:gd name="connsiteY143" fmla="*/ 9630 h 10000"/>
                  <a:gd name="connsiteX144" fmla="*/ 4348 w 10000"/>
                  <a:gd name="connsiteY144" fmla="*/ 9789 h 10000"/>
                  <a:gd name="connsiteX145" fmla="*/ 4783 w 10000"/>
                  <a:gd name="connsiteY145" fmla="*/ 9948 h 10000"/>
                  <a:gd name="connsiteX146" fmla="*/ 5246 w 10000"/>
                  <a:gd name="connsiteY146" fmla="*/ 10000 h 10000"/>
                  <a:gd name="connsiteX147" fmla="*/ 5652 w 10000"/>
                  <a:gd name="connsiteY147" fmla="*/ 10000 h 10000"/>
                  <a:gd name="connsiteX148" fmla="*/ 6145 w 10000"/>
                  <a:gd name="connsiteY148" fmla="*/ 9948 h 10000"/>
                  <a:gd name="connsiteX149" fmla="*/ 6493 w 10000"/>
                  <a:gd name="connsiteY149" fmla="*/ 9841 h 10000"/>
                  <a:gd name="connsiteX150" fmla="*/ 6841 w 10000"/>
                  <a:gd name="connsiteY150" fmla="*/ 9736 h 10000"/>
                  <a:gd name="connsiteX151" fmla="*/ 7218 w 10000"/>
                  <a:gd name="connsiteY151" fmla="*/ 9577 h 10000"/>
                  <a:gd name="connsiteX152" fmla="*/ 7565 w 10000"/>
                  <a:gd name="connsiteY152" fmla="*/ 9418 h 10000"/>
                  <a:gd name="connsiteX153" fmla="*/ 7884 w 10000"/>
                  <a:gd name="connsiteY153" fmla="*/ 9207 h 10000"/>
                  <a:gd name="connsiteX154" fmla="*/ 8232 w 10000"/>
                  <a:gd name="connsiteY154" fmla="*/ 8995 h 10000"/>
                  <a:gd name="connsiteX155" fmla="*/ 8551 w 10000"/>
                  <a:gd name="connsiteY15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7087 w 10000"/>
                  <a:gd name="connsiteY32" fmla="*/ 5497 h 10000"/>
                  <a:gd name="connsiteX33" fmla="*/ 8037 w 10000"/>
                  <a:gd name="connsiteY33" fmla="*/ 4742 h 10000"/>
                  <a:gd name="connsiteX34" fmla="*/ 7531 w 10000"/>
                  <a:gd name="connsiteY34" fmla="*/ 4817 h 10000"/>
                  <a:gd name="connsiteX35" fmla="*/ 8069 w 10000"/>
                  <a:gd name="connsiteY35" fmla="*/ 4826 h 10000"/>
                  <a:gd name="connsiteX36" fmla="*/ 6950 w 10000"/>
                  <a:gd name="connsiteY36" fmla="*/ 3306 h 10000"/>
                  <a:gd name="connsiteX37" fmla="*/ 6962 w 10000"/>
                  <a:gd name="connsiteY37" fmla="*/ 3305 h 10000"/>
                  <a:gd name="connsiteX38" fmla="*/ 6645 w 10000"/>
                  <a:gd name="connsiteY38" fmla="*/ 3230 h 10000"/>
                  <a:gd name="connsiteX39" fmla="*/ 6519 w 10000"/>
                  <a:gd name="connsiteY39" fmla="*/ 3003 h 10000"/>
                  <a:gd name="connsiteX40" fmla="*/ 5949 w 10000"/>
                  <a:gd name="connsiteY40" fmla="*/ 2473 h 10000"/>
                  <a:gd name="connsiteX41" fmla="*/ 5015 w 10000"/>
                  <a:gd name="connsiteY41" fmla="*/ 3228 h 10000"/>
                  <a:gd name="connsiteX42" fmla="*/ 4898 w 10000"/>
                  <a:gd name="connsiteY42" fmla="*/ 3175 h 10000"/>
                  <a:gd name="connsiteX43" fmla="*/ 4754 w 10000"/>
                  <a:gd name="connsiteY43" fmla="*/ 3122 h 10000"/>
                  <a:gd name="connsiteX44" fmla="*/ 4637 w 10000"/>
                  <a:gd name="connsiteY44" fmla="*/ 3334 h 10000"/>
                  <a:gd name="connsiteX45" fmla="*/ 4464 w 10000"/>
                  <a:gd name="connsiteY45" fmla="*/ 3493 h 10000"/>
                  <a:gd name="connsiteX46" fmla="*/ 4435 w 10000"/>
                  <a:gd name="connsiteY46" fmla="*/ 3651 h 10000"/>
                  <a:gd name="connsiteX47" fmla="*/ 4579 w 10000"/>
                  <a:gd name="connsiteY47" fmla="*/ 3862 h 10000"/>
                  <a:gd name="connsiteX48" fmla="*/ 4637 w 10000"/>
                  <a:gd name="connsiteY48" fmla="*/ 4021 h 10000"/>
                  <a:gd name="connsiteX49" fmla="*/ 4783 w 10000"/>
                  <a:gd name="connsiteY49" fmla="*/ 4021 h 10000"/>
                  <a:gd name="connsiteX50" fmla="*/ 4841 w 10000"/>
                  <a:gd name="connsiteY50" fmla="*/ 4021 h 10000"/>
                  <a:gd name="connsiteX51" fmla="*/ 4927 w 10000"/>
                  <a:gd name="connsiteY51" fmla="*/ 4233 h 10000"/>
                  <a:gd name="connsiteX52" fmla="*/ 5073 w 10000"/>
                  <a:gd name="connsiteY52" fmla="*/ 4603 h 10000"/>
                  <a:gd name="connsiteX53" fmla="*/ 4898 w 10000"/>
                  <a:gd name="connsiteY53" fmla="*/ 4391 h 10000"/>
                  <a:gd name="connsiteX54" fmla="*/ 4812 w 10000"/>
                  <a:gd name="connsiteY54" fmla="*/ 4127 h 10000"/>
                  <a:gd name="connsiteX55" fmla="*/ 4725 w 10000"/>
                  <a:gd name="connsiteY55" fmla="*/ 4339 h 10000"/>
                  <a:gd name="connsiteX56" fmla="*/ 4608 w 10000"/>
                  <a:gd name="connsiteY56" fmla="*/ 4657 h 10000"/>
                  <a:gd name="connsiteX57" fmla="*/ 4608 w 10000"/>
                  <a:gd name="connsiteY57" fmla="*/ 4445 h 10000"/>
                  <a:gd name="connsiteX58" fmla="*/ 4435 w 10000"/>
                  <a:gd name="connsiteY58" fmla="*/ 4339 h 10000"/>
                  <a:gd name="connsiteX59" fmla="*/ 4406 w 10000"/>
                  <a:gd name="connsiteY59" fmla="*/ 3968 h 10000"/>
                  <a:gd name="connsiteX60" fmla="*/ 4261 w 10000"/>
                  <a:gd name="connsiteY60" fmla="*/ 4021 h 10000"/>
                  <a:gd name="connsiteX61" fmla="*/ 4319 w 10000"/>
                  <a:gd name="connsiteY61" fmla="*/ 3598 h 10000"/>
                  <a:gd name="connsiteX62" fmla="*/ 4232 w 10000"/>
                  <a:gd name="connsiteY62" fmla="*/ 3598 h 10000"/>
                  <a:gd name="connsiteX63" fmla="*/ 4319 w 10000"/>
                  <a:gd name="connsiteY63" fmla="*/ 3069 h 10000"/>
                  <a:gd name="connsiteX64" fmla="*/ 4464 w 10000"/>
                  <a:gd name="connsiteY64" fmla="*/ 3069 h 10000"/>
                  <a:gd name="connsiteX65" fmla="*/ 4522 w 10000"/>
                  <a:gd name="connsiteY65" fmla="*/ 3386 h 10000"/>
                  <a:gd name="connsiteX66" fmla="*/ 4551 w 10000"/>
                  <a:gd name="connsiteY66" fmla="*/ 3175 h 10000"/>
                  <a:gd name="connsiteX67" fmla="*/ 4493 w 10000"/>
                  <a:gd name="connsiteY67" fmla="*/ 3016 h 10000"/>
                  <a:gd name="connsiteX68" fmla="*/ 4348 w 10000"/>
                  <a:gd name="connsiteY68" fmla="*/ 2910 h 10000"/>
                  <a:gd name="connsiteX69" fmla="*/ 4377 w 10000"/>
                  <a:gd name="connsiteY69" fmla="*/ 2487 h 10000"/>
                  <a:gd name="connsiteX70" fmla="*/ 4319 w 10000"/>
                  <a:gd name="connsiteY70" fmla="*/ 2275 h 10000"/>
                  <a:gd name="connsiteX71" fmla="*/ 4289 w 10000"/>
                  <a:gd name="connsiteY71" fmla="*/ 1641 h 10000"/>
                  <a:gd name="connsiteX72" fmla="*/ 4348 w 10000"/>
                  <a:gd name="connsiteY72" fmla="*/ 1641 h 10000"/>
                  <a:gd name="connsiteX73" fmla="*/ 4261 w 10000"/>
                  <a:gd name="connsiteY73" fmla="*/ 1534 h 10000"/>
                  <a:gd name="connsiteX74" fmla="*/ 4000 w 10000"/>
                  <a:gd name="connsiteY74" fmla="*/ 1746 h 10000"/>
                  <a:gd name="connsiteX75" fmla="*/ 3942 w 10000"/>
                  <a:gd name="connsiteY75" fmla="*/ 1323 h 10000"/>
                  <a:gd name="connsiteX76" fmla="*/ 4145 w 10000"/>
                  <a:gd name="connsiteY76" fmla="*/ 582 h 10000"/>
                  <a:gd name="connsiteX77" fmla="*/ 3972 w 10000"/>
                  <a:gd name="connsiteY77" fmla="*/ 318 h 10000"/>
                  <a:gd name="connsiteX78" fmla="*/ 3972 w 10000"/>
                  <a:gd name="connsiteY78" fmla="*/ 212 h 10000"/>
                  <a:gd name="connsiteX79" fmla="*/ 3710 w 10000"/>
                  <a:gd name="connsiteY79" fmla="*/ 0 h 10000"/>
                  <a:gd name="connsiteX80" fmla="*/ 3624 w 10000"/>
                  <a:gd name="connsiteY80" fmla="*/ 212 h 10000"/>
                  <a:gd name="connsiteX81" fmla="*/ 3536 w 10000"/>
                  <a:gd name="connsiteY81" fmla="*/ 635 h 10000"/>
                  <a:gd name="connsiteX82" fmla="*/ 3420 w 10000"/>
                  <a:gd name="connsiteY82" fmla="*/ 688 h 10000"/>
                  <a:gd name="connsiteX83" fmla="*/ 3594 w 10000"/>
                  <a:gd name="connsiteY83" fmla="*/ 900 h 10000"/>
                  <a:gd name="connsiteX84" fmla="*/ 3624 w 10000"/>
                  <a:gd name="connsiteY84" fmla="*/ 1164 h 10000"/>
                  <a:gd name="connsiteX85" fmla="*/ 3536 w 10000"/>
                  <a:gd name="connsiteY85" fmla="*/ 1323 h 10000"/>
                  <a:gd name="connsiteX86" fmla="*/ 3624 w 10000"/>
                  <a:gd name="connsiteY86" fmla="*/ 1799 h 10000"/>
                  <a:gd name="connsiteX87" fmla="*/ 3565 w 10000"/>
                  <a:gd name="connsiteY87" fmla="*/ 2223 h 10000"/>
                  <a:gd name="connsiteX88" fmla="*/ 3130 w 10000"/>
                  <a:gd name="connsiteY88" fmla="*/ 2539 h 10000"/>
                  <a:gd name="connsiteX89" fmla="*/ 3101 w 10000"/>
                  <a:gd name="connsiteY89" fmla="*/ 2381 h 10000"/>
                  <a:gd name="connsiteX90" fmla="*/ 3073 w 10000"/>
                  <a:gd name="connsiteY90" fmla="*/ 2593 h 10000"/>
                  <a:gd name="connsiteX91" fmla="*/ 3188 w 10000"/>
                  <a:gd name="connsiteY91" fmla="*/ 2804 h 10000"/>
                  <a:gd name="connsiteX92" fmla="*/ 3478 w 10000"/>
                  <a:gd name="connsiteY92" fmla="*/ 2593 h 10000"/>
                  <a:gd name="connsiteX93" fmla="*/ 3594 w 10000"/>
                  <a:gd name="connsiteY93" fmla="*/ 2752 h 10000"/>
                  <a:gd name="connsiteX94" fmla="*/ 3392 w 10000"/>
                  <a:gd name="connsiteY94" fmla="*/ 2804 h 10000"/>
                  <a:gd name="connsiteX95" fmla="*/ 1349 w 10000"/>
                  <a:gd name="connsiteY95" fmla="*/ 2289 h 10000"/>
                  <a:gd name="connsiteX96" fmla="*/ 2754 w 10000"/>
                  <a:gd name="connsiteY96" fmla="*/ 2857 h 10000"/>
                  <a:gd name="connsiteX97" fmla="*/ 1630 w 10000"/>
                  <a:gd name="connsiteY97" fmla="*/ 1022 h 10000"/>
                  <a:gd name="connsiteX98" fmla="*/ 2656 w 10000"/>
                  <a:gd name="connsiteY98" fmla="*/ 2472 h 10000"/>
                  <a:gd name="connsiteX99" fmla="*/ 2898 w 10000"/>
                  <a:gd name="connsiteY99" fmla="*/ 3545 h 10000"/>
                  <a:gd name="connsiteX100" fmla="*/ 2840 w 10000"/>
                  <a:gd name="connsiteY100" fmla="*/ 3916 h 10000"/>
                  <a:gd name="connsiteX101" fmla="*/ 1349 w 10000"/>
                  <a:gd name="connsiteY101" fmla="*/ 2289 h 10000"/>
                  <a:gd name="connsiteX102" fmla="*/ 1349 w 10000"/>
                  <a:gd name="connsiteY102" fmla="*/ 2289 h 10000"/>
                  <a:gd name="connsiteX103" fmla="*/ 2377 w 10000"/>
                  <a:gd name="connsiteY103" fmla="*/ 3598 h 10000"/>
                  <a:gd name="connsiteX104" fmla="*/ 2377 w 10000"/>
                  <a:gd name="connsiteY104" fmla="*/ 3968 h 10000"/>
                  <a:gd name="connsiteX105" fmla="*/ 2231 w 10000"/>
                  <a:gd name="connsiteY105" fmla="*/ 4445 h 10000"/>
                  <a:gd name="connsiteX106" fmla="*/ 2000 w 10000"/>
                  <a:gd name="connsiteY106" fmla="*/ 4021 h 10000"/>
                  <a:gd name="connsiteX107" fmla="*/ 1884 w 10000"/>
                  <a:gd name="connsiteY107" fmla="*/ 3545 h 10000"/>
                  <a:gd name="connsiteX108" fmla="*/ 1652 w 10000"/>
                  <a:gd name="connsiteY108" fmla="*/ 3545 h 10000"/>
                  <a:gd name="connsiteX109" fmla="*/ 1478 w 10000"/>
                  <a:gd name="connsiteY109" fmla="*/ 3757 h 10000"/>
                  <a:gd name="connsiteX110" fmla="*/ 1247 w 10000"/>
                  <a:gd name="connsiteY110" fmla="*/ 3757 h 10000"/>
                  <a:gd name="connsiteX111" fmla="*/ 1072 w 10000"/>
                  <a:gd name="connsiteY111" fmla="*/ 3968 h 10000"/>
                  <a:gd name="connsiteX112" fmla="*/ 957 w 10000"/>
                  <a:gd name="connsiteY112" fmla="*/ 3757 h 10000"/>
                  <a:gd name="connsiteX113" fmla="*/ 667 w 10000"/>
                  <a:gd name="connsiteY113" fmla="*/ 3704 h 10000"/>
                  <a:gd name="connsiteX114" fmla="*/ 406 w 10000"/>
                  <a:gd name="connsiteY114" fmla="*/ 3704 h 10000"/>
                  <a:gd name="connsiteX115" fmla="*/ 29 w 10000"/>
                  <a:gd name="connsiteY115" fmla="*/ 3439 h 10000"/>
                  <a:gd name="connsiteX116" fmla="*/ 0 w 10000"/>
                  <a:gd name="connsiteY116" fmla="*/ 3916 h 10000"/>
                  <a:gd name="connsiteX117" fmla="*/ 58 w 10000"/>
                  <a:gd name="connsiteY117" fmla="*/ 4603 h 10000"/>
                  <a:gd name="connsiteX118" fmla="*/ 116 w 10000"/>
                  <a:gd name="connsiteY118" fmla="*/ 4973 h 10000"/>
                  <a:gd name="connsiteX119" fmla="*/ 174 w 10000"/>
                  <a:gd name="connsiteY119" fmla="*/ 5239 h 10000"/>
                  <a:gd name="connsiteX120" fmla="*/ 232 w 10000"/>
                  <a:gd name="connsiteY120" fmla="*/ 5609 h 10000"/>
                  <a:gd name="connsiteX121" fmla="*/ 406 w 10000"/>
                  <a:gd name="connsiteY121" fmla="*/ 5926 h 10000"/>
                  <a:gd name="connsiteX122" fmla="*/ 638 w 10000"/>
                  <a:gd name="connsiteY122" fmla="*/ 6455 h 10000"/>
                  <a:gd name="connsiteX123" fmla="*/ 492 w 10000"/>
                  <a:gd name="connsiteY123" fmla="*/ 6350 h 10000"/>
                  <a:gd name="connsiteX124" fmla="*/ 840 w 10000"/>
                  <a:gd name="connsiteY124" fmla="*/ 6825 h 10000"/>
                  <a:gd name="connsiteX125" fmla="*/ 1043 w 10000"/>
                  <a:gd name="connsiteY125" fmla="*/ 6773 h 10000"/>
                  <a:gd name="connsiteX126" fmla="*/ 1015 w 10000"/>
                  <a:gd name="connsiteY126" fmla="*/ 6455 h 10000"/>
                  <a:gd name="connsiteX127" fmla="*/ 1188 w 10000"/>
                  <a:gd name="connsiteY127" fmla="*/ 6508 h 10000"/>
                  <a:gd name="connsiteX128" fmla="*/ 986 w 10000"/>
                  <a:gd name="connsiteY128" fmla="*/ 5873 h 10000"/>
                  <a:gd name="connsiteX129" fmla="*/ 1362 w 10000"/>
                  <a:gd name="connsiteY129" fmla="*/ 5609 h 10000"/>
                  <a:gd name="connsiteX130" fmla="*/ 1566 w 10000"/>
                  <a:gd name="connsiteY130" fmla="*/ 5609 h 10000"/>
                  <a:gd name="connsiteX131" fmla="*/ 1566 w 10000"/>
                  <a:gd name="connsiteY131" fmla="*/ 5873 h 10000"/>
                  <a:gd name="connsiteX132" fmla="*/ 1391 w 10000"/>
                  <a:gd name="connsiteY132" fmla="*/ 6032 h 10000"/>
                  <a:gd name="connsiteX133" fmla="*/ 1276 w 10000"/>
                  <a:gd name="connsiteY133" fmla="*/ 6720 h 10000"/>
                  <a:gd name="connsiteX134" fmla="*/ 1218 w 10000"/>
                  <a:gd name="connsiteY134" fmla="*/ 7037 h 10000"/>
                  <a:gd name="connsiteX135" fmla="*/ 1305 w 10000"/>
                  <a:gd name="connsiteY135" fmla="*/ 7461 h 10000"/>
                  <a:gd name="connsiteX136" fmla="*/ 1478 w 10000"/>
                  <a:gd name="connsiteY136" fmla="*/ 7778 h 10000"/>
                  <a:gd name="connsiteX137" fmla="*/ 2058 w 10000"/>
                  <a:gd name="connsiteY137" fmla="*/ 8413 h 10000"/>
                  <a:gd name="connsiteX138" fmla="*/ 2521 w 10000"/>
                  <a:gd name="connsiteY138" fmla="*/ 8889 h 10000"/>
                  <a:gd name="connsiteX139" fmla="*/ 2869 w 10000"/>
                  <a:gd name="connsiteY139" fmla="*/ 9101 h 10000"/>
                  <a:gd name="connsiteX140" fmla="*/ 3246 w 10000"/>
                  <a:gd name="connsiteY140" fmla="*/ 9312 h 10000"/>
                  <a:gd name="connsiteX141" fmla="*/ 3624 w 10000"/>
                  <a:gd name="connsiteY141" fmla="*/ 9524 h 10000"/>
                  <a:gd name="connsiteX142" fmla="*/ 3972 w 10000"/>
                  <a:gd name="connsiteY142" fmla="*/ 9630 h 10000"/>
                  <a:gd name="connsiteX143" fmla="*/ 4348 w 10000"/>
                  <a:gd name="connsiteY143" fmla="*/ 9789 h 10000"/>
                  <a:gd name="connsiteX144" fmla="*/ 4783 w 10000"/>
                  <a:gd name="connsiteY144" fmla="*/ 9948 h 10000"/>
                  <a:gd name="connsiteX145" fmla="*/ 5246 w 10000"/>
                  <a:gd name="connsiteY145" fmla="*/ 10000 h 10000"/>
                  <a:gd name="connsiteX146" fmla="*/ 5652 w 10000"/>
                  <a:gd name="connsiteY146" fmla="*/ 10000 h 10000"/>
                  <a:gd name="connsiteX147" fmla="*/ 6145 w 10000"/>
                  <a:gd name="connsiteY147" fmla="*/ 9948 h 10000"/>
                  <a:gd name="connsiteX148" fmla="*/ 6493 w 10000"/>
                  <a:gd name="connsiteY148" fmla="*/ 9841 h 10000"/>
                  <a:gd name="connsiteX149" fmla="*/ 6841 w 10000"/>
                  <a:gd name="connsiteY149" fmla="*/ 9736 h 10000"/>
                  <a:gd name="connsiteX150" fmla="*/ 7218 w 10000"/>
                  <a:gd name="connsiteY150" fmla="*/ 9577 h 10000"/>
                  <a:gd name="connsiteX151" fmla="*/ 7565 w 10000"/>
                  <a:gd name="connsiteY151" fmla="*/ 9418 h 10000"/>
                  <a:gd name="connsiteX152" fmla="*/ 7884 w 10000"/>
                  <a:gd name="connsiteY152" fmla="*/ 9207 h 10000"/>
                  <a:gd name="connsiteX153" fmla="*/ 8232 w 10000"/>
                  <a:gd name="connsiteY153" fmla="*/ 8995 h 10000"/>
                  <a:gd name="connsiteX154" fmla="*/ 8551 w 10000"/>
                  <a:gd name="connsiteY15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8037 w 10000"/>
                  <a:gd name="connsiteY32" fmla="*/ 4742 h 10000"/>
                  <a:gd name="connsiteX33" fmla="*/ 7531 w 10000"/>
                  <a:gd name="connsiteY33" fmla="*/ 4817 h 10000"/>
                  <a:gd name="connsiteX34" fmla="*/ 8069 w 10000"/>
                  <a:gd name="connsiteY34" fmla="*/ 4826 h 10000"/>
                  <a:gd name="connsiteX35" fmla="*/ 6950 w 10000"/>
                  <a:gd name="connsiteY35" fmla="*/ 3306 h 10000"/>
                  <a:gd name="connsiteX36" fmla="*/ 6962 w 10000"/>
                  <a:gd name="connsiteY36" fmla="*/ 3305 h 10000"/>
                  <a:gd name="connsiteX37" fmla="*/ 6645 w 10000"/>
                  <a:gd name="connsiteY37" fmla="*/ 3230 h 10000"/>
                  <a:gd name="connsiteX38" fmla="*/ 6519 w 10000"/>
                  <a:gd name="connsiteY38" fmla="*/ 3003 h 10000"/>
                  <a:gd name="connsiteX39" fmla="*/ 5949 w 10000"/>
                  <a:gd name="connsiteY39" fmla="*/ 2473 h 10000"/>
                  <a:gd name="connsiteX40" fmla="*/ 5015 w 10000"/>
                  <a:gd name="connsiteY40" fmla="*/ 3228 h 10000"/>
                  <a:gd name="connsiteX41" fmla="*/ 4898 w 10000"/>
                  <a:gd name="connsiteY41" fmla="*/ 3175 h 10000"/>
                  <a:gd name="connsiteX42" fmla="*/ 4754 w 10000"/>
                  <a:gd name="connsiteY42" fmla="*/ 3122 h 10000"/>
                  <a:gd name="connsiteX43" fmla="*/ 4637 w 10000"/>
                  <a:gd name="connsiteY43" fmla="*/ 3334 h 10000"/>
                  <a:gd name="connsiteX44" fmla="*/ 4464 w 10000"/>
                  <a:gd name="connsiteY44" fmla="*/ 3493 h 10000"/>
                  <a:gd name="connsiteX45" fmla="*/ 4435 w 10000"/>
                  <a:gd name="connsiteY45" fmla="*/ 3651 h 10000"/>
                  <a:gd name="connsiteX46" fmla="*/ 4579 w 10000"/>
                  <a:gd name="connsiteY46" fmla="*/ 3862 h 10000"/>
                  <a:gd name="connsiteX47" fmla="*/ 4637 w 10000"/>
                  <a:gd name="connsiteY47" fmla="*/ 4021 h 10000"/>
                  <a:gd name="connsiteX48" fmla="*/ 4783 w 10000"/>
                  <a:gd name="connsiteY48" fmla="*/ 4021 h 10000"/>
                  <a:gd name="connsiteX49" fmla="*/ 4841 w 10000"/>
                  <a:gd name="connsiteY49" fmla="*/ 4021 h 10000"/>
                  <a:gd name="connsiteX50" fmla="*/ 4927 w 10000"/>
                  <a:gd name="connsiteY50" fmla="*/ 4233 h 10000"/>
                  <a:gd name="connsiteX51" fmla="*/ 5073 w 10000"/>
                  <a:gd name="connsiteY51" fmla="*/ 4603 h 10000"/>
                  <a:gd name="connsiteX52" fmla="*/ 4898 w 10000"/>
                  <a:gd name="connsiteY52" fmla="*/ 4391 h 10000"/>
                  <a:gd name="connsiteX53" fmla="*/ 4812 w 10000"/>
                  <a:gd name="connsiteY53" fmla="*/ 4127 h 10000"/>
                  <a:gd name="connsiteX54" fmla="*/ 4725 w 10000"/>
                  <a:gd name="connsiteY54" fmla="*/ 4339 h 10000"/>
                  <a:gd name="connsiteX55" fmla="*/ 4608 w 10000"/>
                  <a:gd name="connsiteY55" fmla="*/ 4657 h 10000"/>
                  <a:gd name="connsiteX56" fmla="*/ 4608 w 10000"/>
                  <a:gd name="connsiteY56" fmla="*/ 4445 h 10000"/>
                  <a:gd name="connsiteX57" fmla="*/ 4435 w 10000"/>
                  <a:gd name="connsiteY57" fmla="*/ 4339 h 10000"/>
                  <a:gd name="connsiteX58" fmla="*/ 4406 w 10000"/>
                  <a:gd name="connsiteY58" fmla="*/ 3968 h 10000"/>
                  <a:gd name="connsiteX59" fmla="*/ 4261 w 10000"/>
                  <a:gd name="connsiteY59" fmla="*/ 4021 h 10000"/>
                  <a:gd name="connsiteX60" fmla="*/ 4319 w 10000"/>
                  <a:gd name="connsiteY60" fmla="*/ 3598 h 10000"/>
                  <a:gd name="connsiteX61" fmla="*/ 4232 w 10000"/>
                  <a:gd name="connsiteY61" fmla="*/ 3598 h 10000"/>
                  <a:gd name="connsiteX62" fmla="*/ 4319 w 10000"/>
                  <a:gd name="connsiteY62" fmla="*/ 3069 h 10000"/>
                  <a:gd name="connsiteX63" fmla="*/ 4464 w 10000"/>
                  <a:gd name="connsiteY63" fmla="*/ 3069 h 10000"/>
                  <a:gd name="connsiteX64" fmla="*/ 4522 w 10000"/>
                  <a:gd name="connsiteY64" fmla="*/ 3386 h 10000"/>
                  <a:gd name="connsiteX65" fmla="*/ 4551 w 10000"/>
                  <a:gd name="connsiteY65" fmla="*/ 3175 h 10000"/>
                  <a:gd name="connsiteX66" fmla="*/ 4493 w 10000"/>
                  <a:gd name="connsiteY66" fmla="*/ 3016 h 10000"/>
                  <a:gd name="connsiteX67" fmla="*/ 4348 w 10000"/>
                  <a:gd name="connsiteY67" fmla="*/ 2910 h 10000"/>
                  <a:gd name="connsiteX68" fmla="*/ 4377 w 10000"/>
                  <a:gd name="connsiteY68" fmla="*/ 2487 h 10000"/>
                  <a:gd name="connsiteX69" fmla="*/ 4319 w 10000"/>
                  <a:gd name="connsiteY69" fmla="*/ 2275 h 10000"/>
                  <a:gd name="connsiteX70" fmla="*/ 4289 w 10000"/>
                  <a:gd name="connsiteY70" fmla="*/ 1641 h 10000"/>
                  <a:gd name="connsiteX71" fmla="*/ 4348 w 10000"/>
                  <a:gd name="connsiteY71" fmla="*/ 1641 h 10000"/>
                  <a:gd name="connsiteX72" fmla="*/ 4261 w 10000"/>
                  <a:gd name="connsiteY72" fmla="*/ 1534 h 10000"/>
                  <a:gd name="connsiteX73" fmla="*/ 4000 w 10000"/>
                  <a:gd name="connsiteY73" fmla="*/ 1746 h 10000"/>
                  <a:gd name="connsiteX74" fmla="*/ 3942 w 10000"/>
                  <a:gd name="connsiteY74" fmla="*/ 1323 h 10000"/>
                  <a:gd name="connsiteX75" fmla="*/ 4145 w 10000"/>
                  <a:gd name="connsiteY75" fmla="*/ 582 h 10000"/>
                  <a:gd name="connsiteX76" fmla="*/ 3972 w 10000"/>
                  <a:gd name="connsiteY76" fmla="*/ 318 h 10000"/>
                  <a:gd name="connsiteX77" fmla="*/ 3972 w 10000"/>
                  <a:gd name="connsiteY77" fmla="*/ 212 h 10000"/>
                  <a:gd name="connsiteX78" fmla="*/ 3710 w 10000"/>
                  <a:gd name="connsiteY78" fmla="*/ 0 h 10000"/>
                  <a:gd name="connsiteX79" fmla="*/ 3624 w 10000"/>
                  <a:gd name="connsiteY79" fmla="*/ 212 h 10000"/>
                  <a:gd name="connsiteX80" fmla="*/ 3536 w 10000"/>
                  <a:gd name="connsiteY80" fmla="*/ 635 h 10000"/>
                  <a:gd name="connsiteX81" fmla="*/ 3420 w 10000"/>
                  <a:gd name="connsiteY81" fmla="*/ 688 h 10000"/>
                  <a:gd name="connsiteX82" fmla="*/ 3594 w 10000"/>
                  <a:gd name="connsiteY82" fmla="*/ 900 h 10000"/>
                  <a:gd name="connsiteX83" fmla="*/ 3624 w 10000"/>
                  <a:gd name="connsiteY83" fmla="*/ 1164 h 10000"/>
                  <a:gd name="connsiteX84" fmla="*/ 3536 w 10000"/>
                  <a:gd name="connsiteY84" fmla="*/ 1323 h 10000"/>
                  <a:gd name="connsiteX85" fmla="*/ 3624 w 10000"/>
                  <a:gd name="connsiteY85" fmla="*/ 1799 h 10000"/>
                  <a:gd name="connsiteX86" fmla="*/ 3565 w 10000"/>
                  <a:gd name="connsiteY86" fmla="*/ 2223 h 10000"/>
                  <a:gd name="connsiteX87" fmla="*/ 3130 w 10000"/>
                  <a:gd name="connsiteY87" fmla="*/ 2539 h 10000"/>
                  <a:gd name="connsiteX88" fmla="*/ 3101 w 10000"/>
                  <a:gd name="connsiteY88" fmla="*/ 2381 h 10000"/>
                  <a:gd name="connsiteX89" fmla="*/ 3073 w 10000"/>
                  <a:gd name="connsiteY89" fmla="*/ 2593 h 10000"/>
                  <a:gd name="connsiteX90" fmla="*/ 3188 w 10000"/>
                  <a:gd name="connsiteY90" fmla="*/ 2804 h 10000"/>
                  <a:gd name="connsiteX91" fmla="*/ 3478 w 10000"/>
                  <a:gd name="connsiteY91" fmla="*/ 2593 h 10000"/>
                  <a:gd name="connsiteX92" fmla="*/ 3594 w 10000"/>
                  <a:gd name="connsiteY92" fmla="*/ 2752 h 10000"/>
                  <a:gd name="connsiteX93" fmla="*/ 3392 w 10000"/>
                  <a:gd name="connsiteY93" fmla="*/ 2804 h 10000"/>
                  <a:gd name="connsiteX94" fmla="*/ 1349 w 10000"/>
                  <a:gd name="connsiteY94" fmla="*/ 2289 h 10000"/>
                  <a:gd name="connsiteX95" fmla="*/ 2754 w 10000"/>
                  <a:gd name="connsiteY95" fmla="*/ 2857 h 10000"/>
                  <a:gd name="connsiteX96" fmla="*/ 1630 w 10000"/>
                  <a:gd name="connsiteY96" fmla="*/ 1022 h 10000"/>
                  <a:gd name="connsiteX97" fmla="*/ 2656 w 10000"/>
                  <a:gd name="connsiteY97" fmla="*/ 2472 h 10000"/>
                  <a:gd name="connsiteX98" fmla="*/ 2898 w 10000"/>
                  <a:gd name="connsiteY98" fmla="*/ 3545 h 10000"/>
                  <a:gd name="connsiteX99" fmla="*/ 2840 w 10000"/>
                  <a:gd name="connsiteY99" fmla="*/ 3916 h 10000"/>
                  <a:gd name="connsiteX100" fmla="*/ 1349 w 10000"/>
                  <a:gd name="connsiteY100" fmla="*/ 2289 h 10000"/>
                  <a:gd name="connsiteX101" fmla="*/ 1349 w 10000"/>
                  <a:gd name="connsiteY101" fmla="*/ 2289 h 10000"/>
                  <a:gd name="connsiteX102" fmla="*/ 2377 w 10000"/>
                  <a:gd name="connsiteY102" fmla="*/ 3598 h 10000"/>
                  <a:gd name="connsiteX103" fmla="*/ 2377 w 10000"/>
                  <a:gd name="connsiteY103" fmla="*/ 3968 h 10000"/>
                  <a:gd name="connsiteX104" fmla="*/ 2231 w 10000"/>
                  <a:gd name="connsiteY104" fmla="*/ 4445 h 10000"/>
                  <a:gd name="connsiteX105" fmla="*/ 2000 w 10000"/>
                  <a:gd name="connsiteY105" fmla="*/ 4021 h 10000"/>
                  <a:gd name="connsiteX106" fmla="*/ 1884 w 10000"/>
                  <a:gd name="connsiteY106" fmla="*/ 3545 h 10000"/>
                  <a:gd name="connsiteX107" fmla="*/ 1652 w 10000"/>
                  <a:gd name="connsiteY107" fmla="*/ 3545 h 10000"/>
                  <a:gd name="connsiteX108" fmla="*/ 1478 w 10000"/>
                  <a:gd name="connsiteY108" fmla="*/ 3757 h 10000"/>
                  <a:gd name="connsiteX109" fmla="*/ 1247 w 10000"/>
                  <a:gd name="connsiteY109" fmla="*/ 3757 h 10000"/>
                  <a:gd name="connsiteX110" fmla="*/ 1072 w 10000"/>
                  <a:gd name="connsiteY110" fmla="*/ 3968 h 10000"/>
                  <a:gd name="connsiteX111" fmla="*/ 957 w 10000"/>
                  <a:gd name="connsiteY111" fmla="*/ 3757 h 10000"/>
                  <a:gd name="connsiteX112" fmla="*/ 667 w 10000"/>
                  <a:gd name="connsiteY112" fmla="*/ 3704 h 10000"/>
                  <a:gd name="connsiteX113" fmla="*/ 406 w 10000"/>
                  <a:gd name="connsiteY113" fmla="*/ 3704 h 10000"/>
                  <a:gd name="connsiteX114" fmla="*/ 29 w 10000"/>
                  <a:gd name="connsiteY114" fmla="*/ 3439 h 10000"/>
                  <a:gd name="connsiteX115" fmla="*/ 0 w 10000"/>
                  <a:gd name="connsiteY115" fmla="*/ 3916 h 10000"/>
                  <a:gd name="connsiteX116" fmla="*/ 58 w 10000"/>
                  <a:gd name="connsiteY116" fmla="*/ 4603 h 10000"/>
                  <a:gd name="connsiteX117" fmla="*/ 116 w 10000"/>
                  <a:gd name="connsiteY117" fmla="*/ 4973 h 10000"/>
                  <a:gd name="connsiteX118" fmla="*/ 174 w 10000"/>
                  <a:gd name="connsiteY118" fmla="*/ 5239 h 10000"/>
                  <a:gd name="connsiteX119" fmla="*/ 232 w 10000"/>
                  <a:gd name="connsiteY119" fmla="*/ 5609 h 10000"/>
                  <a:gd name="connsiteX120" fmla="*/ 406 w 10000"/>
                  <a:gd name="connsiteY120" fmla="*/ 5926 h 10000"/>
                  <a:gd name="connsiteX121" fmla="*/ 638 w 10000"/>
                  <a:gd name="connsiteY121" fmla="*/ 6455 h 10000"/>
                  <a:gd name="connsiteX122" fmla="*/ 492 w 10000"/>
                  <a:gd name="connsiteY122" fmla="*/ 6350 h 10000"/>
                  <a:gd name="connsiteX123" fmla="*/ 840 w 10000"/>
                  <a:gd name="connsiteY123" fmla="*/ 6825 h 10000"/>
                  <a:gd name="connsiteX124" fmla="*/ 1043 w 10000"/>
                  <a:gd name="connsiteY124" fmla="*/ 6773 h 10000"/>
                  <a:gd name="connsiteX125" fmla="*/ 1015 w 10000"/>
                  <a:gd name="connsiteY125" fmla="*/ 6455 h 10000"/>
                  <a:gd name="connsiteX126" fmla="*/ 1188 w 10000"/>
                  <a:gd name="connsiteY126" fmla="*/ 6508 h 10000"/>
                  <a:gd name="connsiteX127" fmla="*/ 986 w 10000"/>
                  <a:gd name="connsiteY127" fmla="*/ 5873 h 10000"/>
                  <a:gd name="connsiteX128" fmla="*/ 1362 w 10000"/>
                  <a:gd name="connsiteY128" fmla="*/ 5609 h 10000"/>
                  <a:gd name="connsiteX129" fmla="*/ 1566 w 10000"/>
                  <a:gd name="connsiteY129" fmla="*/ 5609 h 10000"/>
                  <a:gd name="connsiteX130" fmla="*/ 1566 w 10000"/>
                  <a:gd name="connsiteY130" fmla="*/ 5873 h 10000"/>
                  <a:gd name="connsiteX131" fmla="*/ 1391 w 10000"/>
                  <a:gd name="connsiteY131" fmla="*/ 6032 h 10000"/>
                  <a:gd name="connsiteX132" fmla="*/ 1276 w 10000"/>
                  <a:gd name="connsiteY132" fmla="*/ 6720 h 10000"/>
                  <a:gd name="connsiteX133" fmla="*/ 1218 w 10000"/>
                  <a:gd name="connsiteY133" fmla="*/ 7037 h 10000"/>
                  <a:gd name="connsiteX134" fmla="*/ 1305 w 10000"/>
                  <a:gd name="connsiteY134" fmla="*/ 7461 h 10000"/>
                  <a:gd name="connsiteX135" fmla="*/ 1478 w 10000"/>
                  <a:gd name="connsiteY135" fmla="*/ 7778 h 10000"/>
                  <a:gd name="connsiteX136" fmla="*/ 2058 w 10000"/>
                  <a:gd name="connsiteY136" fmla="*/ 8413 h 10000"/>
                  <a:gd name="connsiteX137" fmla="*/ 2521 w 10000"/>
                  <a:gd name="connsiteY137" fmla="*/ 8889 h 10000"/>
                  <a:gd name="connsiteX138" fmla="*/ 2869 w 10000"/>
                  <a:gd name="connsiteY138" fmla="*/ 9101 h 10000"/>
                  <a:gd name="connsiteX139" fmla="*/ 3246 w 10000"/>
                  <a:gd name="connsiteY139" fmla="*/ 9312 h 10000"/>
                  <a:gd name="connsiteX140" fmla="*/ 3624 w 10000"/>
                  <a:gd name="connsiteY140" fmla="*/ 9524 h 10000"/>
                  <a:gd name="connsiteX141" fmla="*/ 3972 w 10000"/>
                  <a:gd name="connsiteY141" fmla="*/ 9630 h 10000"/>
                  <a:gd name="connsiteX142" fmla="*/ 4348 w 10000"/>
                  <a:gd name="connsiteY142" fmla="*/ 9789 h 10000"/>
                  <a:gd name="connsiteX143" fmla="*/ 4783 w 10000"/>
                  <a:gd name="connsiteY143" fmla="*/ 9948 h 10000"/>
                  <a:gd name="connsiteX144" fmla="*/ 5246 w 10000"/>
                  <a:gd name="connsiteY144" fmla="*/ 10000 h 10000"/>
                  <a:gd name="connsiteX145" fmla="*/ 5652 w 10000"/>
                  <a:gd name="connsiteY145" fmla="*/ 10000 h 10000"/>
                  <a:gd name="connsiteX146" fmla="*/ 6145 w 10000"/>
                  <a:gd name="connsiteY146" fmla="*/ 9948 h 10000"/>
                  <a:gd name="connsiteX147" fmla="*/ 6493 w 10000"/>
                  <a:gd name="connsiteY147" fmla="*/ 9841 h 10000"/>
                  <a:gd name="connsiteX148" fmla="*/ 6841 w 10000"/>
                  <a:gd name="connsiteY148" fmla="*/ 9736 h 10000"/>
                  <a:gd name="connsiteX149" fmla="*/ 7218 w 10000"/>
                  <a:gd name="connsiteY149" fmla="*/ 9577 h 10000"/>
                  <a:gd name="connsiteX150" fmla="*/ 7565 w 10000"/>
                  <a:gd name="connsiteY150" fmla="*/ 9418 h 10000"/>
                  <a:gd name="connsiteX151" fmla="*/ 7884 w 10000"/>
                  <a:gd name="connsiteY151" fmla="*/ 9207 h 10000"/>
                  <a:gd name="connsiteX152" fmla="*/ 8232 w 10000"/>
                  <a:gd name="connsiteY152" fmla="*/ 8995 h 10000"/>
                  <a:gd name="connsiteX153" fmla="*/ 8551 w 10000"/>
                  <a:gd name="connsiteY15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7531 w 10000"/>
                  <a:gd name="connsiteY32" fmla="*/ 4817 h 10000"/>
                  <a:gd name="connsiteX33" fmla="*/ 8069 w 10000"/>
                  <a:gd name="connsiteY33" fmla="*/ 4826 h 10000"/>
                  <a:gd name="connsiteX34" fmla="*/ 6950 w 10000"/>
                  <a:gd name="connsiteY34" fmla="*/ 3306 h 10000"/>
                  <a:gd name="connsiteX35" fmla="*/ 6962 w 10000"/>
                  <a:gd name="connsiteY35" fmla="*/ 3305 h 10000"/>
                  <a:gd name="connsiteX36" fmla="*/ 6645 w 10000"/>
                  <a:gd name="connsiteY36" fmla="*/ 3230 h 10000"/>
                  <a:gd name="connsiteX37" fmla="*/ 6519 w 10000"/>
                  <a:gd name="connsiteY37" fmla="*/ 3003 h 10000"/>
                  <a:gd name="connsiteX38" fmla="*/ 5949 w 10000"/>
                  <a:gd name="connsiteY38" fmla="*/ 2473 h 10000"/>
                  <a:gd name="connsiteX39" fmla="*/ 5015 w 10000"/>
                  <a:gd name="connsiteY39" fmla="*/ 3228 h 10000"/>
                  <a:gd name="connsiteX40" fmla="*/ 4898 w 10000"/>
                  <a:gd name="connsiteY40" fmla="*/ 3175 h 10000"/>
                  <a:gd name="connsiteX41" fmla="*/ 4754 w 10000"/>
                  <a:gd name="connsiteY41" fmla="*/ 3122 h 10000"/>
                  <a:gd name="connsiteX42" fmla="*/ 4637 w 10000"/>
                  <a:gd name="connsiteY42" fmla="*/ 3334 h 10000"/>
                  <a:gd name="connsiteX43" fmla="*/ 4464 w 10000"/>
                  <a:gd name="connsiteY43" fmla="*/ 3493 h 10000"/>
                  <a:gd name="connsiteX44" fmla="*/ 4435 w 10000"/>
                  <a:gd name="connsiteY44" fmla="*/ 3651 h 10000"/>
                  <a:gd name="connsiteX45" fmla="*/ 4579 w 10000"/>
                  <a:gd name="connsiteY45" fmla="*/ 3862 h 10000"/>
                  <a:gd name="connsiteX46" fmla="*/ 4637 w 10000"/>
                  <a:gd name="connsiteY46" fmla="*/ 4021 h 10000"/>
                  <a:gd name="connsiteX47" fmla="*/ 4783 w 10000"/>
                  <a:gd name="connsiteY47" fmla="*/ 4021 h 10000"/>
                  <a:gd name="connsiteX48" fmla="*/ 4841 w 10000"/>
                  <a:gd name="connsiteY48" fmla="*/ 4021 h 10000"/>
                  <a:gd name="connsiteX49" fmla="*/ 4927 w 10000"/>
                  <a:gd name="connsiteY49" fmla="*/ 4233 h 10000"/>
                  <a:gd name="connsiteX50" fmla="*/ 5073 w 10000"/>
                  <a:gd name="connsiteY50" fmla="*/ 4603 h 10000"/>
                  <a:gd name="connsiteX51" fmla="*/ 4898 w 10000"/>
                  <a:gd name="connsiteY51" fmla="*/ 4391 h 10000"/>
                  <a:gd name="connsiteX52" fmla="*/ 4812 w 10000"/>
                  <a:gd name="connsiteY52" fmla="*/ 4127 h 10000"/>
                  <a:gd name="connsiteX53" fmla="*/ 4725 w 10000"/>
                  <a:gd name="connsiteY53" fmla="*/ 4339 h 10000"/>
                  <a:gd name="connsiteX54" fmla="*/ 4608 w 10000"/>
                  <a:gd name="connsiteY54" fmla="*/ 4657 h 10000"/>
                  <a:gd name="connsiteX55" fmla="*/ 4608 w 10000"/>
                  <a:gd name="connsiteY55" fmla="*/ 4445 h 10000"/>
                  <a:gd name="connsiteX56" fmla="*/ 4435 w 10000"/>
                  <a:gd name="connsiteY56" fmla="*/ 4339 h 10000"/>
                  <a:gd name="connsiteX57" fmla="*/ 4406 w 10000"/>
                  <a:gd name="connsiteY57" fmla="*/ 3968 h 10000"/>
                  <a:gd name="connsiteX58" fmla="*/ 4261 w 10000"/>
                  <a:gd name="connsiteY58" fmla="*/ 4021 h 10000"/>
                  <a:gd name="connsiteX59" fmla="*/ 4319 w 10000"/>
                  <a:gd name="connsiteY59" fmla="*/ 3598 h 10000"/>
                  <a:gd name="connsiteX60" fmla="*/ 4232 w 10000"/>
                  <a:gd name="connsiteY60" fmla="*/ 3598 h 10000"/>
                  <a:gd name="connsiteX61" fmla="*/ 4319 w 10000"/>
                  <a:gd name="connsiteY61" fmla="*/ 3069 h 10000"/>
                  <a:gd name="connsiteX62" fmla="*/ 4464 w 10000"/>
                  <a:gd name="connsiteY62" fmla="*/ 3069 h 10000"/>
                  <a:gd name="connsiteX63" fmla="*/ 4522 w 10000"/>
                  <a:gd name="connsiteY63" fmla="*/ 3386 h 10000"/>
                  <a:gd name="connsiteX64" fmla="*/ 4551 w 10000"/>
                  <a:gd name="connsiteY64" fmla="*/ 3175 h 10000"/>
                  <a:gd name="connsiteX65" fmla="*/ 4493 w 10000"/>
                  <a:gd name="connsiteY65" fmla="*/ 3016 h 10000"/>
                  <a:gd name="connsiteX66" fmla="*/ 4348 w 10000"/>
                  <a:gd name="connsiteY66" fmla="*/ 2910 h 10000"/>
                  <a:gd name="connsiteX67" fmla="*/ 4377 w 10000"/>
                  <a:gd name="connsiteY67" fmla="*/ 2487 h 10000"/>
                  <a:gd name="connsiteX68" fmla="*/ 4319 w 10000"/>
                  <a:gd name="connsiteY68" fmla="*/ 2275 h 10000"/>
                  <a:gd name="connsiteX69" fmla="*/ 4289 w 10000"/>
                  <a:gd name="connsiteY69" fmla="*/ 1641 h 10000"/>
                  <a:gd name="connsiteX70" fmla="*/ 4348 w 10000"/>
                  <a:gd name="connsiteY70" fmla="*/ 1641 h 10000"/>
                  <a:gd name="connsiteX71" fmla="*/ 4261 w 10000"/>
                  <a:gd name="connsiteY71" fmla="*/ 1534 h 10000"/>
                  <a:gd name="connsiteX72" fmla="*/ 4000 w 10000"/>
                  <a:gd name="connsiteY72" fmla="*/ 1746 h 10000"/>
                  <a:gd name="connsiteX73" fmla="*/ 3942 w 10000"/>
                  <a:gd name="connsiteY73" fmla="*/ 1323 h 10000"/>
                  <a:gd name="connsiteX74" fmla="*/ 4145 w 10000"/>
                  <a:gd name="connsiteY74" fmla="*/ 582 h 10000"/>
                  <a:gd name="connsiteX75" fmla="*/ 3972 w 10000"/>
                  <a:gd name="connsiteY75" fmla="*/ 318 h 10000"/>
                  <a:gd name="connsiteX76" fmla="*/ 3972 w 10000"/>
                  <a:gd name="connsiteY76" fmla="*/ 212 h 10000"/>
                  <a:gd name="connsiteX77" fmla="*/ 3710 w 10000"/>
                  <a:gd name="connsiteY77" fmla="*/ 0 h 10000"/>
                  <a:gd name="connsiteX78" fmla="*/ 3624 w 10000"/>
                  <a:gd name="connsiteY78" fmla="*/ 212 h 10000"/>
                  <a:gd name="connsiteX79" fmla="*/ 3536 w 10000"/>
                  <a:gd name="connsiteY79" fmla="*/ 635 h 10000"/>
                  <a:gd name="connsiteX80" fmla="*/ 3420 w 10000"/>
                  <a:gd name="connsiteY80" fmla="*/ 688 h 10000"/>
                  <a:gd name="connsiteX81" fmla="*/ 3594 w 10000"/>
                  <a:gd name="connsiteY81" fmla="*/ 900 h 10000"/>
                  <a:gd name="connsiteX82" fmla="*/ 3624 w 10000"/>
                  <a:gd name="connsiteY82" fmla="*/ 1164 h 10000"/>
                  <a:gd name="connsiteX83" fmla="*/ 3536 w 10000"/>
                  <a:gd name="connsiteY83" fmla="*/ 1323 h 10000"/>
                  <a:gd name="connsiteX84" fmla="*/ 3624 w 10000"/>
                  <a:gd name="connsiteY84" fmla="*/ 1799 h 10000"/>
                  <a:gd name="connsiteX85" fmla="*/ 3565 w 10000"/>
                  <a:gd name="connsiteY85" fmla="*/ 2223 h 10000"/>
                  <a:gd name="connsiteX86" fmla="*/ 3130 w 10000"/>
                  <a:gd name="connsiteY86" fmla="*/ 2539 h 10000"/>
                  <a:gd name="connsiteX87" fmla="*/ 3101 w 10000"/>
                  <a:gd name="connsiteY87" fmla="*/ 2381 h 10000"/>
                  <a:gd name="connsiteX88" fmla="*/ 3073 w 10000"/>
                  <a:gd name="connsiteY88" fmla="*/ 2593 h 10000"/>
                  <a:gd name="connsiteX89" fmla="*/ 3188 w 10000"/>
                  <a:gd name="connsiteY89" fmla="*/ 2804 h 10000"/>
                  <a:gd name="connsiteX90" fmla="*/ 3478 w 10000"/>
                  <a:gd name="connsiteY90" fmla="*/ 2593 h 10000"/>
                  <a:gd name="connsiteX91" fmla="*/ 3594 w 10000"/>
                  <a:gd name="connsiteY91" fmla="*/ 2752 h 10000"/>
                  <a:gd name="connsiteX92" fmla="*/ 3392 w 10000"/>
                  <a:gd name="connsiteY92" fmla="*/ 2804 h 10000"/>
                  <a:gd name="connsiteX93" fmla="*/ 1349 w 10000"/>
                  <a:gd name="connsiteY93" fmla="*/ 2289 h 10000"/>
                  <a:gd name="connsiteX94" fmla="*/ 2754 w 10000"/>
                  <a:gd name="connsiteY94" fmla="*/ 2857 h 10000"/>
                  <a:gd name="connsiteX95" fmla="*/ 1630 w 10000"/>
                  <a:gd name="connsiteY95" fmla="*/ 1022 h 10000"/>
                  <a:gd name="connsiteX96" fmla="*/ 2656 w 10000"/>
                  <a:gd name="connsiteY96" fmla="*/ 2472 h 10000"/>
                  <a:gd name="connsiteX97" fmla="*/ 2898 w 10000"/>
                  <a:gd name="connsiteY97" fmla="*/ 3545 h 10000"/>
                  <a:gd name="connsiteX98" fmla="*/ 2840 w 10000"/>
                  <a:gd name="connsiteY98" fmla="*/ 3916 h 10000"/>
                  <a:gd name="connsiteX99" fmla="*/ 1349 w 10000"/>
                  <a:gd name="connsiteY99" fmla="*/ 2289 h 10000"/>
                  <a:gd name="connsiteX100" fmla="*/ 1349 w 10000"/>
                  <a:gd name="connsiteY100" fmla="*/ 2289 h 10000"/>
                  <a:gd name="connsiteX101" fmla="*/ 2377 w 10000"/>
                  <a:gd name="connsiteY101" fmla="*/ 3598 h 10000"/>
                  <a:gd name="connsiteX102" fmla="*/ 2377 w 10000"/>
                  <a:gd name="connsiteY102" fmla="*/ 3968 h 10000"/>
                  <a:gd name="connsiteX103" fmla="*/ 2231 w 10000"/>
                  <a:gd name="connsiteY103" fmla="*/ 4445 h 10000"/>
                  <a:gd name="connsiteX104" fmla="*/ 2000 w 10000"/>
                  <a:gd name="connsiteY104" fmla="*/ 4021 h 10000"/>
                  <a:gd name="connsiteX105" fmla="*/ 1884 w 10000"/>
                  <a:gd name="connsiteY105" fmla="*/ 3545 h 10000"/>
                  <a:gd name="connsiteX106" fmla="*/ 1652 w 10000"/>
                  <a:gd name="connsiteY106" fmla="*/ 3545 h 10000"/>
                  <a:gd name="connsiteX107" fmla="*/ 1478 w 10000"/>
                  <a:gd name="connsiteY107" fmla="*/ 3757 h 10000"/>
                  <a:gd name="connsiteX108" fmla="*/ 1247 w 10000"/>
                  <a:gd name="connsiteY108" fmla="*/ 3757 h 10000"/>
                  <a:gd name="connsiteX109" fmla="*/ 1072 w 10000"/>
                  <a:gd name="connsiteY109" fmla="*/ 3968 h 10000"/>
                  <a:gd name="connsiteX110" fmla="*/ 957 w 10000"/>
                  <a:gd name="connsiteY110" fmla="*/ 3757 h 10000"/>
                  <a:gd name="connsiteX111" fmla="*/ 667 w 10000"/>
                  <a:gd name="connsiteY111" fmla="*/ 3704 h 10000"/>
                  <a:gd name="connsiteX112" fmla="*/ 406 w 10000"/>
                  <a:gd name="connsiteY112" fmla="*/ 3704 h 10000"/>
                  <a:gd name="connsiteX113" fmla="*/ 29 w 10000"/>
                  <a:gd name="connsiteY113" fmla="*/ 3439 h 10000"/>
                  <a:gd name="connsiteX114" fmla="*/ 0 w 10000"/>
                  <a:gd name="connsiteY114" fmla="*/ 3916 h 10000"/>
                  <a:gd name="connsiteX115" fmla="*/ 58 w 10000"/>
                  <a:gd name="connsiteY115" fmla="*/ 4603 h 10000"/>
                  <a:gd name="connsiteX116" fmla="*/ 116 w 10000"/>
                  <a:gd name="connsiteY116" fmla="*/ 4973 h 10000"/>
                  <a:gd name="connsiteX117" fmla="*/ 174 w 10000"/>
                  <a:gd name="connsiteY117" fmla="*/ 5239 h 10000"/>
                  <a:gd name="connsiteX118" fmla="*/ 232 w 10000"/>
                  <a:gd name="connsiteY118" fmla="*/ 5609 h 10000"/>
                  <a:gd name="connsiteX119" fmla="*/ 406 w 10000"/>
                  <a:gd name="connsiteY119" fmla="*/ 5926 h 10000"/>
                  <a:gd name="connsiteX120" fmla="*/ 638 w 10000"/>
                  <a:gd name="connsiteY120" fmla="*/ 6455 h 10000"/>
                  <a:gd name="connsiteX121" fmla="*/ 492 w 10000"/>
                  <a:gd name="connsiteY121" fmla="*/ 6350 h 10000"/>
                  <a:gd name="connsiteX122" fmla="*/ 840 w 10000"/>
                  <a:gd name="connsiteY122" fmla="*/ 6825 h 10000"/>
                  <a:gd name="connsiteX123" fmla="*/ 1043 w 10000"/>
                  <a:gd name="connsiteY123" fmla="*/ 6773 h 10000"/>
                  <a:gd name="connsiteX124" fmla="*/ 1015 w 10000"/>
                  <a:gd name="connsiteY124" fmla="*/ 6455 h 10000"/>
                  <a:gd name="connsiteX125" fmla="*/ 1188 w 10000"/>
                  <a:gd name="connsiteY125" fmla="*/ 6508 h 10000"/>
                  <a:gd name="connsiteX126" fmla="*/ 986 w 10000"/>
                  <a:gd name="connsiteY126" fmla="*/ 5873 h 10000"/>
                  <a:gd name="connsiteX127" fmla="*/ 1362 w 10000"/>
                  <a:gd name="connsiteY127" fmla="*/ 5609 h 10000"/>
                  <a:gd name="connsiteX128" fmla="*/ 1566 w 10000"/>
                  <a:gd name="connsiteY128" fmla="*/ 5609 h 10000"/>
                  <a:gd name="connsiteX129" fmla="*/ 1566 w 10000"/>
                  <a:gd name="connsiteY129" fmla="*/ 5873 h 10000"/>
                  <a:gd name="connsiteX130" fmla="*/ 1391 w 10000"/>
                  <a:gd name="connsiteY130" fmla="*/ 6032 h 10000"/>
                  <a:gd name="connsiteX131" fmla="*/ 1276 w 10000"/>
                  <a:gd name="connsiteY131" fmla="*/ 6720 h 10000"/>
                  <a:gd name="connsiteX132" fmla="*/ 1218 w 10000"/>
                  <a:gd name="connsiteY132" fmla="*/ 7037 h 10000"/>
                  <a:gd name="connsiteX133" fmla="*/ 1305 w 10000"/>
                  <a:gd name="connsiteY133" fmla="*/ 7461 h 10000"/>
                  <a:gd name="connsiteX134" fmla="*/ 1478 w 10000"/>
                  <a:gd name="connsiteY134" fmla="*/ 7778 h 10000"/>
                  <a:gd name="connsiteX135" fmla="*/ 2058 w 10000"/>
                  <a:gd name="connsiteY135" fmla="*/ 8413 h 10000"/>
                  <a:gd name="connsiteX136" fmla="*/ 2521 w 10000"/>
                  <a:gd name="connsiteY136" fmla="*/ 8889 h 10000"/>
                  <a:gd name="connsiteX137" fmla="*/ 2869 w 10000"/>
                  <a:gd name="connsiteY137" fmla="*/ 9101 h 10000"/>
                  <a:gd name="connsiteX138" fmla="*/ 3246 w 10000"/>
                  <a:gd name="connsiteY138" fmla="*/ 9312 h 10000"/>
                  <a:gd name="connsiteX139" fmla="*/ 3624 w 10000"/>
                  <a:gd name="connsiteY139" fmla="*/ 9524 h 10000"/>
                  <a:gd name="connsiteX140" fmla="*/ 3972 w 10000"/>
                  <a:gd name="connsiteY140" fmla="*/ 9630 h 10000"/>
                  <a:gd name="connsiteX141" fmla="*/ 4348 w 10000"/>
                  <a:gd name="connsiteY141" fmla="*/ 9789 h 10000"/>
                  <a:gd name="connsiteX142" fmla="*/ 4783 w 10000"/>
                  <a:gd name="connsiteY142" fmla="*/ 9948 h 10000"/>
                  <a:gd name="connsiteX143" fmla="*/ 5246 w 10000"/>
                  <a:gd name="connsiteY143" fmla="*/ 10000 h 10000"/>
                  <a:gd name="connsiteX144" fmla="*/ 5652 w 10000"/>
                  <a:gd name="connsiteY144" fmla="*/ 10000 h 10000"/>
                  <a:gd name="connsiteX145" fmla="*/ 6145 w 10000"/>
                  <a:gd name="connsiteY145" fmla="*/ 9948 h 10000"/>
                  <a:gd name="connsiteX146" fmla="*/ 6493 w 10000"/>
                  <a:gd name="connsiteY146" fmla="*/ 9841 h 10000"/>
                  <a:gd name="connsiteX147" fmla="*/ 6841 w 10000"/>
                  <a:gd name="connsiteY147" fmla="*/ 9736 h 10000"/>
                  <a:gd name="connsiteX148" fmla="*/ 7218 w 10000"/>
                  <a:gd name="connsiteY148" fmla="*/ 9577 h 10000"/>
                  <a:gd name="connsiteX149" fmla="*/ 7565 w 10000"/>
                  <a:gd name="connsiteY149" fmla="*/ 9418 h 10000"/>
                  <a:gd name="connsiteX150" fmla="*/ 7884 w 10000"/>
                  <a:gd name="connsiteY150" fmla="*/ 9207 h 10000"/>
                  <a:gd name="connsiteX151" fmla="*/ 8232 w 10000"/>
                  <a:gd name="connsiteY151" fmla="*/ 8995 h 10000"/>
                  <a:gd name="connsiteX152" fmla="*/ 8551 w 10000"/>
                  <a:gd name="connsiteY15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1630 w 10000"/>
                  <a:gd name="connsiteY94" fmla="*/ 1022 h 10000"/>
                  <a:gd name="connsiteX95" fmla="*/ 2656 w 10000"/>
                  <a:gd name="connsiteY95" fmla="*/ 2472 h 10000"/>
                  <a:gd name="connsiteX96" fmla="*/ 2898 w 10000"/>
                  <a:gd name="connsiteY96" fmla="*/ 3545 h 10000"/>
                  <a:gd name="connsiteX97" fmla="*/ 2840 w 10000"/>
                  <a:gd name="connsiteY97" fmla="*/ 3916 h 10000"/>
                  <a:gd name="connsiteX98" fmla="*/ 1349 w 10000"/>
                  <a:gd name="connsiteY98" fmla="*/ 2289 h 10000"/>
                  <a:gd name="connsiteX99" fmla="*/ 1349 w 10000"/>
                  <a:gd name="connsiteY99" fmla="*/ 2289 h 10000"/>
                  <a:gd name="connsiteX100" fmla="*/ 2377 w 10000"/>
                  <a:gd name="connsiteY100" fmla="*/ 3598 h 10000"/>
                  <a:gd name="connsiteX101" fmla="*/ 2377 w 10000"/>
                  <a:gd name="connsiteY101" fmla="*/ 3968 h 10000"/>
                  <a:gd name="connsiteX102" fmla="*/ 2231 w 10000"/>
                  <a:gd name="connsiteY102" fmla="*/ 4445 h 10000"/>
                  <a:gd name="connsiteX103" fmla="*/ 2000 w 10000"/>
                  <a:gd name="connsiteY103" fmla="*/ 4021 h 10000"/>
                  <a:gd name="connsiteX104" fmla="*/ 1884 w 10000"/>
                  <a:gd name="connsiteY104" fmla="*/ 3545 h 10000"/>
                  <a:gd name="connsiteX105" fmla="*/ 1652 w 10000"/>
                  <a:gd name="connsiteY105" fmla="*/ 3545 h 10000"/>
                  <a:gd name="connsiteX106" fmla="*/ 1478 w 10000"/>
                  <a:gd name="connsiteY106" fmla="*/ 3757 h 10000"/>
                  <a:gd name="connsiteX107" fmla="*/ 1247 w 10000"/>
                  <a:gd name="connsiteY107" fmla="*/ 3757 h 10000"/>
                  <a:gd name="connsiteX108" fmla="*/ 1072 w 10000"/>
                  <a:gd name="connsiteY108" fmla="*/ 3968 h 10000"/>
                  <a:gd name="connsiteX109" fmla="*/ 957 w 10000"/>
                  <a:gd name="connsiteY109" fmla="*/ 3757 h 10000"/>
                  <a:gd name="connsiteX110" fmla="*/ 667 w 10000"/>
                  <a:gd name="connsiteY110" fmla="*/ 3704 h 10000"/>
                  <a:gd name="connsiteX111" fmla="*/ 406 w 10000"/>
                  <a:gd name="connsiteY111" fmla="*/ 3704 h 10000"/>
                  <a:gd name="connsiteX112" fmla="*/ 29 w 10000"/>
                  <a:gd name="connsiteY112" fmla="*/ 3439 h 10000"/>
                  <a:gd name="connsiteX113" fmla="*/ 0 w 10000"/>
                  <a:gd name="connsiteY113" fmla="*/ 3916 h 10000"/>
                  <a:gd name="connsiteX114" fmla="*/ 58 w 10000"/>
                  <a:gd name="connsiteY114" fmla="*/ 4603 h 10000"/>
                  <a:gd name="connsiteX115" fmla="*/ 116 w 10000"/>
                  <a:gd name="connsiteY115" fmla="*/ 4973 h 10000"/>
                  <a:gd name="connsiteX116" fmla="*/ 174 w 10000"/>
                  <a:gd name="connsiteY116" fmla="*/ 5239 h 10000"/>
                  <a:gd name="connsiteX117" fmla="*/ 232 w 10000"/>
                  <a:gd name="connsiteY117" fmla="*/ 5609 h 10000"/>
                  <a:gd name="connsiteX118" fmla="*/ 406 w 10000"/>
                  <a:gd name="connsiteY118" fmla="*/ 5926 h 10000"/>
                  <a:gd name="connsiteX119" fmla="*/ 638 w 10000"/>
                  <a:gd name="connsiteY119" fmla="*/ 6455 h 10000"/>
                  <a:gd name="connsiteX120" fmla="*/ 492 w 10000"/>
                  <a:gd name="connsiteY120" fmla="*/ 6350 h 10000"/>
                  <a:gd name="connsiteX121" fmla="*/ 840 w 10000"/>
                  <a:gd name="connsiteY121" fmla="*/ 6825 h 10000"/>
                  <a:gd name="connsiteX122" fmla="*/ 1043 w 10000"/>
                  <a:gd name="connsiteY122" fmla="*/ 6773 h 10000"/>
                  <a:gd name="connsiteX123" fmla="*/ 1015 w 10000"/>
                  <a:gd name="connsiteY123" fmla="*/ 6455 h 10000"/>
                  <a:gd name="connsiteX124" fmla="*/ 1188 w 10000"/>
                  <a:gd name="connsiteY124" fmla="*/ 6508 h 10000"/>
                  <a:gd name="connsiteX125" fmla="*/ 986 w 10000"/>
                  <a:gd name="connsiteY125" fmla="*/ 5873 h 10000"/>
                  <a:gd name="connsiteX126" fmla="*/ 1362 w 10000"/>
                  <a:gd name="connsiteY126" fmla="*/ 5609 h 10000"/>
                  <a:gd name="connsiteX127" fmla="*/ 1566 w 10000"/>
                  <a:gd name="connsiteY127" fmla="*/ 5609 h 10000"/>
                  <a:gd name="connsiteX128" fmla="*/ 1566 w 10000"/>
                  <a:gd name="connsiteY128" fmla="*/ 5873 h 10000"/>
                  <a:gd name="connsiteX129" fmla="*/ 1391 w 10000"/>
                  <a:gd name="connsiteY129" fmla="*/ 6032 h 10000"/>
                  <a:gd name="connsiteX130" fmla="*/ 1276 w 10000"/>
                  <a:gd name="connsiteY130" fmla="*/ 6720 h 10000"/>
                  <a:gd name="connsiteX131" fmla="*/ 1218 w 10000"/>
                  <a:gd name="connsiteY131" fmla="*/ 7037 h 10000"/>
                  <a:gd name="connsiteX132" fmla="*/ 1305 w 10000"/>
                  <a:gd name="connsiteY132" fmla="*/ 7461 h 10000"/>
                  <a:gd name="connsiteX133" fmla="*/ 1478 w 10000"/>
                  <a:gd name="connsiteY133" fmla="*/ 7778 h 10000"/>
                  <a:gd name="connsiteX134" fmla="*/ 2058 w 10000"/>
                  <a:gd name="connsiteY134" fmla="*/ 8413 h 10000"/>
                  <a:gd name="connsiteX135" fmla="*/ 2521 w 10000"/>
                  <a:gd name="connsiteY135" fmla="*/ 8889 h 10000"/>
                  <a:gd name="connsiteX136" fmla="*/ 2869 w 10000"/>
                  <a:gd name="connsiteY136" fmla="*/ 9101 h 10000"/>
                  <a:gd name="connsiteX137" fmla="*/ 3246 w 10000"/>
                  <a:gd name="connsiteY137" fmla="*/ 9312 h 10000"/>
                  <a:gd name="connsiteX138" fmla="*/ 3624 w 10000"/>
                  <a:gd name="connsiteY138" fmla="*/ 9524 h 10000"/>
                  <a:gd name="connsiteX139" fmla="*/ 3972 w 10000"/>
                  <a:gd name="connsiteY139" fmla="*/ 9630 h 10000"/>
                  <a:gd name="connsiteX140" fmla="*/ 4348 w 10000"/>
                  <a:gd name="connsiteY140" fmla="*/ 9789 h 10000"/>
                  <a:gd name="connsiteX141" fmla="*/ 4783 w 10000"/>
                  <a:gd name="connsiteY141" fmla="*/ 9948 h 10000"/>
                  <a:gd name="connsiteX142" fmla="*/ 5246 w 10000"/>
                  <a:gd name="connsiteY142" fmla="*/ 10000 h 10000"/>
                  <a:gd name="connsiteX143" fmla="*/ 5652 w 10000"/>
                  <a:gd name="connsiteY143" fmla="*/ 10000 h 10000"/>
                  <a:gd name="connsiteX144" fmla="*/ 6145 w 10000"/>
                  <a:gd name="connsiteY144" fmla="*/ 9948 h 10000"/>
                  <a:gd name="connsiteX145" fmla="*/ 6493 w 10000"/>
                  <a:gd name="connsiteY145" fmla="*/ 9841 h 10000"/>
                  <a:gd name="connsiteX146" fmla="*/ 6841 w 10000"/>
                  <a:gd name="connsiteY146" fmla="*/ 9736 h 10000"/>
                  <a:gd name="connsiteX147" fmla="*/ 7218 w 10000"/>
                  <a:gd name="connsiteY147" fmla="*/ 9577 h 10000"/>
                  <a:gd name="connsiteX148" fmla="*/ 7565 w 10000"/>
                  <a:gd name="connsiteY148" fmla="*/ 9418 h 10000"/>
                  <a:gd name="connsiteX149" fmla="*/ 7884 w 10000"/>
                  <a:gd name="connsiteY149" fmla="*/ 9207 h 10000"/>
                  <a:gd name="connsiteX150" fmla="*/ 8232 w 10000"/>
                  <a:gd name="connsiteY150" fmla="*/ 8995 h 10000"/>
                  <a:gd name="connsiteX151" fmla="*/ 8551 w 10000"/>
                  <a:gd name="connsiteY15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1349 w 10000"/>
                  <a:gd name="connsiteY98" fmla="*/ 2289 h 10000"/>
                  <a:gd name="connsiteX99" fmla="*/ 2377 w 10000"/>
                  <a:gd name="connsiteY99" fmla="*/ 3598 h 10000"/>
                  <a:gd name="connsiteX100" fmla="*/ 2377 w 10000"/>
                  <a:gd name="connsiteY100" fmla="*/ 3968 h 10000"/>
                  <a:gd name="connsiteX101" fmla="*/ 2231 w 10000"/>
                  <a:gd name="connsiteY101" fmla="*/ 4445 h 10000"/>
                  <a:gd name="connsiteX102" fmla="*/ 2000 w 10000"/>
                  <a:gd name="connsiteY102" fmla="*/ 4021 h 10000"/>
                  <a:gd name="connsiteX103" fmla="*/ 1884 w 10000"/>
                  <a:gd name="connsiteY103" fmla="*/ 3545 h 10000"/>
                  <a:gd name="connsiteX104" fmla="*/ 1652 w 10000"/>
                  <a:gd name="connsiteY104" fmla="*/ 3545 h 10000"/>
                  <a:gd name="connsiteX105" fmla="*/ 1478 w 10000"/>
                  <a:gd name="connsiteY105" fmla="*/ 3757 h 10000"/>
                  <a:gd name="connsiteX106" fmla="*/ 1247 w 10000"/>
                  <a:gd name="connsiteY106" fmla="*/ 3757 h 10000"/>
                  <a:gd name="connsiteX107" fmla="*/ 1072 w 10000"/>
                  <a:gd name="connsiteY107" fmla="*/ 3968 h 10000"/>
                  <a:gd name="connsiteX108" fmla="*/ 957 w 10000"/>
                  <a:gd name="connsiteY108" fmla="*/ 3757 h 10000"/>
                  <a:gd name="connsiteX109" fmla="*/ 667 w 10000"/>
                  <a:gd name="connsiteY109" fmla="*/ 3704 h 10000"/>
                  <a:gd name="connsiteX110" fmla="*/ 406 w 10000"/>
                  <a:gd name="connsiteY110" fmla="*/ 3704 h 10000"/>
                  <a:gd name="connsiteX111" fmla="*/ 29 w 10000"/>
                  <a:gd name="connsiteY111" fmla="*/ 3439 h 10000"/>
                  <a:gd name="connsiteX112" fmla="*/ 0 w 10000"/>
                  <a:gd name="connsiteY112" fmla="*/ 3916 h 10000"/>
                  <a:gd name="connsiteX113" fmla="*/ 58 w 10000"/>
                  <a:gd name="connsiteY113" fmla="*/ 4603 h 10000"/>
                  <a:gd name="connsiteX114" fmla="*/ 116 w 10000"/>
                  <a:gd name="connsiteY114" fmla="*/ 4973 h 10000"/>
                  <a:gd name="connsiteX115" fmla="*/ 174 w 10000"/>
                  <a:gd name="connsiteY115" fmla="*/ 5239 h 10000"/>
                  <a:gd name="connsiteX116" fmla="*/ 232 w 10000"/>
                  <a:gd name="connsiteY116" fmla="*/ 5609 h 10000"/>
                  <a:gd name="connsiteX117" fmla="*/ 406 w 10000"/>
                  <a:gd name="connsiteY117" fmla="*/ 5926 h 10000"/>
                  <a:gd name="connsiteX118" fmla="*/ 638 w 10000"/>
                  <a:gd name="connsiteY118" fmla="*/ 6455 h 10000"/>
                  <a:gd name="connsiteX119" fmla="*/ 492 w 10000"/>
                  <a:gd name="connsiteY119" fmla="*/ 6350 h 10000"/>
                  <a:gd name="connsiteX120" fmla="*/ 840 w 10000"/>
                  <a:gd name="connsiteY120" fmla="*/ 6825 h 10000"/>
                  <a:gd name="connsiteX121" fmla="*/ 1043 w 10000"/>
                  <a:gd name="connsiteY121" fmla="*/ 6773 h 10000"/>
                  <a:gd name="connsiteX122" fmla="*/ 1015 w 10000"/>
                  <a:gd name="connsiteY122" fmla="*/ 6455 h 10000"/>
                  <a:gd name="connsiteX123" fmla="*/ 1188 w 10000"/>
                  <a:gd name="connsiteY123" fmla="*/ 6508 h 10000"/>
                  <a:gd name="connsiteX124" fmla="*/ 986 w 10000"/>
                  <a:gd name="connsiteY124" fmla="*/ 5873 h 10000"/>
                  <a:gd name="connsiteX125" fmla="*/ 1362 w 10000"/>
                  <a:gd name="connsiteY125" fmla="*/ 5609 h 10000"/>
                  <a:gd name="connsiteX126" fmla="*/ 1566 w 10000"/>
                  <a:gd name="connsiteY126" fmla="*/ 5609 h 10000"/>
                  <a:gd name="connsiteX127" fmla="*/ 1566 w 10000"/>
                  <a:gd name="connsiteY127" fmla="*/ 5873 h 10000"/>
                  <a:gd name="connsiteX128" fmla="*/ 1391 w 10000"/>
                  <a:gd name="connsiteY128" fmla="*/ 6032 h 10000"/>
                  <a:gd name="connsiteX129" fmla="*/ 1276 w 10000"/>
                  <a:gd name="connsiteY129" fmla="*/ 6720 h 10000"/>
                  <a:gd name="connsiteX130" fmla="*/ 1218 w 10000"/>
                  <a:gd name="connsiteY130" fmla="*/ 7037 h 10000"/>
                  <a:gd name="connsiteX131" fmla="*/ 1305 w 10000"/>
                  <a:gd name="connsiteY131" fmla="*/ 7461 h 10000"/>
                  <a:gd name="connsiteX132" fmla="*/ 1478 w 10000"/>
                  <a:gd name="connsiteY132" fmla="*/ 7778 h 10000"/>
                  <a:gd name="connsiteX133" fmla="*/ 2058 w 10000"/>
                  <a:gd name="connsiteY133" fmla="*/ 8413 h 10000"/>
                  <a:gd name="connsiteX134" fmla="*/ 2521 w 10000"/>
                  <a:gd name="connsiteY134" fmla="*/ 8889 h 10000"/>
                  <a:gd name="connsiteX135" fmla="*/ 2869 w 10000"/>
                  <a:gd name="connsiteY135" fmla="*/ 9101 h 10000"/>
                  <a:gd name="connsiteX136" fmla="*/ 3246 w 10000"/>
                  <a:gd name="connsiteY136" fmla="*/ 9312 h 10000"/>
                  <a:gd name="connsiteX137" fmla="*/ 3624 w 10000"/>
                  <a:gd name="connsiteY137" fmla="*/ 9524 h 10000"/>
                  <a:gd name="connsiteX138" fmla="*/ 3972 w 10000"/>
                  <a:gd name="connsiteY138" fmla="*/ 9630 h 10000"/>
                  <a:gd name="connsiteX139" fmla="*/ 4348 w 10000"/>
                  <a:gd name="connsiteY139" fmla="*/ 9789 h 10000"/>
                  <a:gd name="connsiteX140" fmla="*/ 4783 w 10000"/>
                  <a:gd name="connsiteY140" fmla="*/ 9948 h 10000"/>
                  <a:gd name="connsiteX141" fmla="*/ 5246 w 10000"/>
                  <a:gd name="connsiteY141" fmla="*/ 10000 h 10000"/>
                  <a:gd name="connsiteX142" fmla="*/ 5652 w 10000"/>
                  <a:gd name="connsiteY142" fmla="*/ 10000 h 10000"/>
                  <a:gd name="connsiteX143" fmla="*/ 6145 w 10000"/>
                  <a:gd name="connsiteY143" fmla="*/ 9948 h 10000"/>
                  <a:gd name="connsiteX144" fmla="*/ 6493 w 10000"/>
                  <a:gd name="connsiteY144" fmla="*/ 9841 h 10000"/>
                  <a:gd name="connsiteX145" fmla="*/ 6841 w 10000"/>
                  <a:gd name="connsiteY145" fmla="*/ 9736 h 10000"/>
                  <a:gd name="connsiteX146" fmla="*/ 7218 w 10000"/>
                  <a:gd name="connsiteY146" fmla="*/ 9577 h 10000"/>
                  <a:gd name="connsiteX147" fmla="*/ 7565 w 10000"/>
                  <a:gd name="connsiteY147" fmla="*/ 9418 h 10000"/>
                  <a:gd name="connsiteX148" fmla="*/ 7884 w 10000"/>
                  <a:gd name="connsiteY148" fmla="*/ 9207 h 10000"/>
                  <a:gd name="connsiteX149" fmla="*/ 8232 w 10000"/>
                  <a:gd name="connsiteY149" fmla="*/ 8995 h 10000"/>
                  <a:gd name="connsiteX150" fmla="*/ 8551 w 10000"/>
                  <a:gd name="connsiteY15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2377 w 10000"/>
                  <a:gd name="connsiteY98" fmla="*/ 3598 h 10000"/>
                  <a:gd name="connsiteX99" fmla="*/ 2377 w 10000"/>
                  <a:gd name="connsiteY99" fmla="*/ 3968 h 10000"/>
                  <a:gd name="connsiteX100" fmla="*/ 2231 w 10000"/>
                  <a:gd name="connsiteY100" fmla="*/ 4445 h 10000"/>
                  <a:gd name="connsiteX101" fmla="*/ 2000 w 10000"/>
                  <a:gd name="connsiteY101" fmla="*/ 4021 h 10000"/>
                  <a:gd name="connsiteX102" fmla="*/ 1884 w 10000"/>
                  <a:gd name="connsiteY102" fmla="*/ 3545 h 10000"/>
                  <a:gd name="connsiteX103" fmla="*/ 1652 w 10000"/>
                  <a:gd name="connsiteY103" fmla="*/ 3545 h 10000"/>
                  <a:gd name="connsiteX104" fmla="*/ 1478 w 10000"/>
                  <a:gd name="connsiteY104" fmla="*/ 3757 h 10000"/>
                  <a:gd name="connsiteX105" fmla="*/ 1247 w 10000"/>
                  <a:gd name="connsiteY105" fmla="*/ 3757 h 10000"/>
                  <a:gd name="connsiteX106" fmla="*/ 1072 w 10000"/>
                  <a:gd name="connsiteY106" fmla="*/ 3968 h 10000"/>
                  <a:gd name="connsiteX107" fmla="*/ 957 w 10000"/>
                  <a:gd name="connsiteY107" fmla="*/ 3757 h 10000"/>
                  <a:gd name="connsiteX108" fmla="*/ 667 w 10000"/>
                  <a:gd name="connsiteY108" fmla="*/ 3704 h 10000"/>
                  <a:gd name="connsiteX109" fmla="*/ 406 w 10000"/>
                  <a:gd name="connsiteY109" fmla="*/ 3704 h 10000"/>
                  <a:gd name="connsiteX110" fmla="*/ 29 w 10000"/>
                  <a:gd name="connsiteY110" fmla="*/ 3439 h 10000"/>
                  <a:gd name="connsiteX111" fmla="*/ 0 w 10000"/>
                  <a:gd name="connsiteY111" fmla="*/ 3916 h 10000"/>
                  <a:gd name="connsiteX112" fmla="*/ 58 w 10000"/>
                  <a:gd name="connsiteY112" fmla="*/ 4603 h 10000"/>
                  <a:gd name="connsiteX113" fmla="*/ 116 w 10000"/>
                  <a:gd name="connsiteY113" fmla="*/ 4973 h 10000"/>
                  <a:gd name="connsiteX114" fmla="*/ 174 w 10000"/>
                  <a:gd name="connsiteY114" fmla="*/ 5239 h 10000"/>
                  <a:gd name="connsiteX115" fmla="*/ 232 w 10000"/>
                  <a:gd name="connsiteY115" fmla="*/ 5609 h 10000"/>
                  <a:gd name="connsiteX116" fmla="*/ 406 w 10000"/>
                  <a:gd name="connsiteY116" fmla="*/ 5926 h 10000"/>
                  <a:gd name="connsiteX117" fmla="*/ 638 w 10000"/>
                  <a:gd name="connsiteY117" fmla="*/ 6455 h 10000"/>
                  <a:gd name="connsiteX118" fmla="*/ 492 w 10000"/>
                  <a:gd name="connsiteY118" fmla="*/ 6350 h 10000"/>
                  <a:gd name="connsiteX119" fmla="*/ 840 w 10000"/>
                  <a:gd name="connsiteY119" fmla="*/ 6825 h 10000"/>
                  <a:gd name="connsiteX120" fmla="*/ 1043 w 10000"/>
                  <a:gd name="connsiteY120" fmla="*/ 6773 h 10000"/>
                  <a:gd name="connsiteX121" fmla="*/ 1015 w 10000"/>
                  <a:gd name="connsiteY121" fmla="*/ 6455 h 10000"/>
                  <a:gd name="connsiteX122" fmla="*/ 1188 w 10000"/>
                  <a:gd name="connsiteY122" fmla="*/ 6508 h 10000"/>
                  <a:gd name="connsiteX123" fmla="*/ 986 w 10000"/>
                  <a:gd name="connsiteY123" fmla="*/ 5873 h 10000"/>
                  <a:gd name="connsiteX124" fmla="*/ 1362 w 10000"/>
                  <a:gd name="connsiteY124" fmla="*/ 5609 h 10000"/>
                  <a:gd name="connsiteX125" fmla="*/ 1566 w 10000"/>
                  <a:gd name="connsiteY125" fmla="*/ 5609 h 10000"/>
                  <a:gd name="connsiteX126" fmla="*/ 1566 w 10000"/>
                  <a:gd name="connsiteY126" fmla="*/ 5873 h 10000"/>
                  <a:gd name="connsiteX127" fmla="*/ 1391 w 10000"/>
                  <a:gd name="connsiteY127" fmla="*/ 6032 h 10000"/>
                  <a:gd name="connsiteX128" fmla="*/ 1276 w 10000"/>
                  <a:gd name="connsiteY128" fmla="*/ 6720 h 10000"/>
                  <a:gd name="connsiteX129" fmla="*/ 1218 w 10000"/>
                  <a:gd name="connsiteY129" fmla="*/ 7037 h 10000"/>
                  <a:gd name="connsiteX130" fmla="*/ 1305 w 10000"/>
                  <a:gd name="connsiteY130" fmla="*/ 7461 h 10000"/>
                  <a:gd name="connsiteX131" fmla="*/ 1478 w 10000"/>
                  <a:gd name="connsiteY131" fmla="*/ 7778 h 10000"/>
                  <a:gd name="connsiteX132" fmla="*/ 2058 w 10000"/>
                  <a:gd name="connsiteY132" fmla="*/ 8413 h 10000"/>
                  <a:gd name="connsiteX133" fmla="*/ 2521 w 10000"/>
                  <a:gd name="connsiteY133" fmla="*/ 8889 h 10000"/>
                  <a:gd name="connsiteX134" fmla="*/ 2869 w 10000"/>
                  <a:gd name="connsiteY134" fmla="*/ 9101 h 10000"/>
                  <a:gd name="connsiteX135" fmla="*/ 3246 w 10000"/>
                  <a:gd name="connsiteY135" fmla="*/ 9312 h 10000"/>
                  <a:gd name="connsiteX136" fmla="*/ 3624 w 10000"/>
                  <a:gd name="connsiteY136" fmla="*/ 9524 h 10000"/>
                  <a:gd name="connsiteX137" fmla="*/ 3972 w 10000"/>
                  <a:gd name="connsiteY137" fmla="*/ 9630 h 10000"/>
                  <a:gd name="connsiteX138" fmla="*/ 4348 w 10000"/>
                  <a:gd name="connsiteY138" fmla="*/ 9789 h 10000"/>
                  <a:gd name="connsiteX139" fmla="*/ 4783 w 10000"/>
                  <a:gd name="connsiteY139" fmla="*/ 9948 h 10000"/>
                  <a:gd name="connsiteX140" fmla="*/ 5246 w 10000"/>
                  <a:gd name="connsiteY140" fmla="*/ 10000 h 10000"/>
                  <a:gd name="connsiteX141" fmla="*/ 5652 w 10000"/>
                  <a:gd name="connsiteY141" fmla="*/ 10000 h 10000"/>
                  <a:gd name="connsiteX142" fmla="*/ 6145 w 10000"/>
                  <a:gd name="connsiteY142" fmla="*/ 9948 h 10000"/>
                  <a:gd name="connsiteX143" fmla="*/ 6493 w 10000"/>
                  <a:gd name="connsiteY143" fmla="*/ 9841 h 10000"/>
                  <a:gd name="connsiteX144" fmla="*/ 6841 w 10000"/>
                  <a:gd name="connsiteY144" fmla="*/ 9736 h 10000"/>
                  <a:gd name="connsiteX145" fmla="*/ 7218 w 10000"/>
                  <a:gd name="connsiteY145" fmla="*/ 9577 h 10000"/>
                  <a:gd name="connsiteX146" fmla="*/ 7565 w 10000"/>
                  <a:gd name="connsiteY146" fmla="*/ 9418 h 10000"/>
                  <a:gd name="connsiteX147" fmla="*/ 7884 w 10000"/>
                  <a:gd name="connsiteY147" fmla="*/ 9207 h 10000"/>
                  <a:gd name="connsiteX148" fmla="*/ 8232 w 10000"/>
                  <a:gd name="connsiteY148" fmla="*/ 8995 h 10000"/>
                  <a:gd name="connsiteX149" fmla="*/ 8551 w 10000"/>
                  <a:gd name="connsiteY14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2377 w 10000"/>
                  <a:gd name="connsiteY97" fmla="*/ 3598 h 10000"/>
                  <a:gd name="connsiteX98" fmla="*/ 2377 w 10000"/>
                  <a:gd name="connsiteY98" fmla="*/ 3968 h 10000"/>
                  <a:gd name="connsiteX99" fmla="*/ 2231 w 10000"/>
                  <a:gd name="connsiteY99" fmla="*/ 4445 h 10000"/>
                  <a:gd name="connsiteX100" fmla="*/ 2000 w 10000"/>
                  <a:gd name="connsiteY100" fmla="*/ 4021 h 10000"/>
                  <a:gd name="connsiteX101" fmla="*/ 1884 w 10000"/>
                  <a:gd name="connsiteY101" fmla="*/ 3545 h 10000"/>
                  <a:gd name="connsiteX102" fmla="*/ 1652 w 10000"/>
                  <a:gd name="connsiteY102" fmla="*/ 3545 h 10000"/>
                  <a:gd name="connsiteX103" fmla="*/ 1478 w 10000"/>
                  <a:gd name="connsiteY103" fmla="*/ 3757 h 10000"/>
                  <a:gd name="connsiteX104" fmla="*/ 1247 w 10000"/>
                  <a:gd name="connsiteY104" fmla="*/ 3757 h 10000"/>
                  <a:gd name="connsiteX105" fmla="*/ 1072 w 10000"/>
                  <a:gd name="connsiteY105" fmla="*/ 3968 h 10000"/>
                  <a:gd name="connsiteX106" fmla="*/ 957 w 10000"/>
                  <a:gd name="connsiteY106" fmla="*/ 3757 h 10000"/>
                  <a:gd name="connsiteX107" fmla="*/ 667 w 10000"/>
                  <a:gd name="connsiteY107" fmla="*/ 3704 h 10000"/>
                  <a:gd name="connsiteX108" fmla="*/ 406 w 10000"/>
                  <a:gd name="connsiteY108" fmla="*/ 3704 h 10000"/>
                  <a:gd name="connsiteX109" fmla="*/ 29 w 10000"/>
                  <a:gd name="connsiteY109" fmla="*/ 3439 h 10000"/>
                  <a:gd name="connsiteX110" fmla="*/ 0 w 10000"/>
                  <a:gd name="connsiteY110" fmla="*/ 3916 h 10000"/>
                  <a:gd name="connsiteX111" fmla="*/ 58 w 10000"/>
                  <a:gd name="connsiteY111" fmla="*/ 4603 h 10000"/>
                  <a:gd name="connsiteX112" fmla="*/ 116 w 10000"/>
                  <a:gd name="connsiteY112" fmla="*/ 4973 h 10000"/>
                  <a:gd name="connsiteX113" fmla="*/ 174 w 10000"/>
                  <a:gd name="connsiteY113" fmla="*/ 5239 h 10000"/>
                  <a:gd name="connsiteX114" fmla="*/ 232 w 10000"/>
                  <a:gd name="connsiteY114" fmla="*/ 5609 h 10000"/>
                  <a:gd name="connsiteX115" fmla="*/ 406 w 10000"/>
                  <a:gd name="connsiteY115" fmla="*/ 5926 h 10000"/>
                  <a:gd name="connsiteX116" fmla="*/ 638 w 10000"/>
                  <a:gd name="connsiteY116" fmla="*/ 6455 h 10000"/>
                  <a:gd name="connsiteX117" fmla="*/ 492 w 10000"/>
                  <a:gd name="connsiteY117" fmla="*/ 6350 h 10000"/>
                  <a:gd name="connsiteX118" fmla="*/ 840 w 10000"/>
                  <a:gd name="connsiteY118" fmla="*/ 6825 h 10000"/>
                  <a:gd name="connsiteX119" fmla="*/ 1043 w 10000"/>
                  <a:gd name="connsiteY119" fmla="*/ 6773 h 10000"/>
                  <a:gd name="connsiteX120" fmla="*/ 1015 w 10000"/>
                  <a:gd name="connsiteY120" fmla="*/ 6455 h 10000"/>
                  <a:gd name="connsiteX121" fmla="*/ 1188 w 10000"/>
                  <a:gd name="connsiteY121" fmla="*/ 6508 h 10000"/>
                  <a:gd name="connsiteX122" fmla="*/ 986 w 10000"/>
                  <a:gd name="connsiteY122" fmla="*/ 5873 h 10000"/>
                  <a:gd name="connsiteX123" fmla="*/ 1362 w 10000"/>
                  <a:gd name="connsiteY123" fmla="*/ 5609 h 10000"/>
                  <a:gd name="connsiteX124" fmla="*/ 1566 w 10000"/>
                  <a:gd name="connsiteY124" fmla="*/ 5609 h 10000"/>
                  <a:gd name="connsiteX125" fmla="*/ 1566 w 10000"/>
                  <a:gd name="connsiteY125" fmla="*/ 5873 h 10000"/>
                  <a:gd name="connsiteX126" fmla="*/ 1391 w 10000"/>
                  <a:gd name="connsiteY126" fmla="*/ 6032 h 10000"/>
                  <a:gd name="connsiteX127" fmla="*/ 1276 w 10000"/>
                  <a:gd name="connsiteY127" fmla="*/ 6720 h 10000"/>
                  <a:gd name="connsiteX128" fmla="*/ 1218 w 10000"/>
                  <a:gd name="connsiteY128" fmla="*/ 7037 h 10000"/>
                  <a:gd name="connsiteX129" fmla="*/ 1305 w 10000"/>
                  <a:gd name="connsiteY129" fmla="*/ 7461 h 10000"/>
                  <a:gd name="connsiteX130" fmla="*/ 1478 w 10000"/>
                  <a:gd name="connsiteY130" fmla="*/ 7778 h 10000"/>
                  <a:gd name="connsiteX131" fmla="*/ 2058 w 10000"/>
                  <a:gd name="connsiteY131" fmla="*/ 8413 h 10000"/>
                  <a:gd name="connsiteX132" fmla="*/ 2521 w 10000"/>
                  <a:gd name="connsiteY132" fmla="*/ 8889 h 10000"/>
                  <a:gd name="connsiteX133" fmla="*/ 2869 w 10000"/>
                  <a:gd name="connsiteY133" fmla="*/ 9101 h 10000"/>
                  <a:gd name="connsiteX134" fmla="*/ 3246 w 10000"/>
                  <a:gd name="connsiteY134" fmla="*/ 9312 h 10000"/>
                  <a:gd name="connsiteX135" fmla="*/ 3624 w 10000"/>
                  <a:gd name="connsiteY135" fmla="*/ 9524 h 10000"/>
                  <a:gd name="connsiteX136" fmla="*/ 3972 w 10000"/>
                  <a:gd name="connsiteY136" fmla="*/ 9630 h 10000"/>
                  <a:gd name="connsiteX137" fmla="*/ 4348 w 10000"/>
                  <a:gd name="connsiteY137" fmla="*/ 9789 h 10000"/>
                  <a:gd name="connsiteX138" fmla="*/ 4783 w 10000"/>
                  <a:gd name="connsiteY138" fmla="*/ 9948 h 10000"/>
                  <a:gd name="connsiteX139" fmla="*/ 5246 w 10000"/>
                  <a:gd name="connsiteY139" fmla="*/ 10000 h 10000"/>
                  <a:gd name="connsiteX140" fmla="*/ 5652 w 10000"/>
                  <a:gd name="connsiteY140" fmla="*/ 10000 h 10000"/>
                  <a:gd name="connsiteX141" fmla="*/ 6145 w 10000"/>
                  <a:gd name="connsiteY141" fmla="*/ 9948 h 10000"/>
                  <a:gd name="connsiteX142" fmla="*/ 6493 w 10000"/>
                  <a:gd name="connsiteY142" fmla="*/ 9841 h 10000"/>
                  <a:gd name="connsiteX143" fmla="*/ 6841 w 10000"/>
                  <a:gd name="connsiteY143" fmla="*/ 9736 h 10000"/>
                  <a:gd name="connsiteX144" fmla="*/ 7218 w 10000"/>
                  <a:gd name="connsiteY144" fmla="*/ 9577 h 10000"/>
                  <a:gd name="connsiteX145" fmla="*/ 7565 w 10000"/>
                  <a:gd name="connsiteY145" fmla="*/ 9418 h 10000"/>
                  <a:gd name="connsiteX146" fmla="*/ 7884 w 10000"/>
                  <a:gd name="connsiteY146" fmla="*/ 9207 h 10000"/>
                  <a:gd name="connsiteX147" fmla="*/ 8232 w 10000"/>
                  <a:gd name="connsiteY147" fmla="*/ 8995 h 10000"/>
                  <a:gd name="connsiteX148" fmla="*/ 8551 w 10000"/>
                  <a:gd name="connsiteY14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2754 w 10000"/>
                  <a:gd name="connsiteY92" fmla="*/ 2857 h 10000"/>
                  <a:gd name="connsiteX93" fmla="*/ 2656 w 10000"/>
                  <a:gd name="connsiteY93" fmla="*/ 2472 h 10000"/>
                  <a:gd name="connsiteX94" fmla="*/ 2898 w 10000"/>
                  <a:gd name="connsiteY94" fmla="*/ 3545 h 10000"/>
                  <a:gd name="connsiteX95" fmla="*/ 2840 w 10000"/>
                  <a:gd name="connsiteY95" fmla="*/ 3916 h 10000"/>
                  <a:gd name="connsiteX96" fmla="*/ 2377 w 10000"/>
                  <a:gd name="connsiteY96" fmla="*/ 3598 h 10000"/>
                  <a:gd name="connsiteX97" fmla="*/ 2377 w 10000"/>
                  <a:gd name="connsiteY97" fmla="*/ 3968 h 10000"/>
                  <a:gd name="connsiteX98" fmla="*/ 2231 w 10000"/>
                  <a:gd name="connsiteY98" fmla="*/ 4445 h 10000"/>
                  <a:gd name="connsiteX99" fmla="*/ 2000 w 10000"/>
                  <a:gd name="connsiteY99" fmla="*/ 4021 h 10000"/>
                  <a:gd name="connsiteX100" fmla="*/ 1884 w 10000"/>
                  <a:gd name="connsiteY100" fmla="*/ 3545 h 10000"/>
                  <a:gd name="connsiteX101" fmla="*/ 1652 w 10000"/>
                  <a:gd name="connsiteY101" fmla="*/ 3545 h 10000"/>
                  <a:gd name="connsiteX102" fmla="*/ 1478 w 10000"/>
                  <a:gd name="connsiteY102" fmla="*/ 3757 h 10000"/>
                  <a:gd name="connsiteX103" fmla="*/ 1247 w 10000"/>
                  <a:gd name="connsiteY103" fmla="*/ 3757 h 10000"/>
                  <a:gd name="connsiteX104" fmla="*/ 1072 w 10000"/>
                  <a:gd name="connsiteY104" fmla="*/ 3968 h 10000"/>
                  <a:gd name="connsiteX105" fmla="*/ 957 w 10000"/>
                  <a:gd name="connsiteY105" fmla="*/ 3757 h 10000"/>
                  <a:gd name="connsiteX106" fmla="*/ 667 w 10000"/>
                  <a:gd name="connsiteY106" fmla="*/ 3704 h 10000"/>
                  <a:gd name="connsiteX107" fmla="*/ 406 w 10000"/>
                  <a:gd name="connsiteY107" fmla="*/ 3704 h 10000"/>
                  <a:gd name="connsiteX108" fmla="*/ 29 w 10000"/>
                  <a:gd name="connsiteY108" fmla="*/ 3439 h 10000"/>
                  <a:gd name="connsiteX109" fmla="*/ 0 w 10000"/>
                  <a:gd name="connsiteY109" fmla="*/ 3916 h 10000"/>
                  <a:gd name="connsiteX110" fmla="*/ 58 w 10000"/>
                  <a:gd name="connsiteY110" fmla="*/ 4603 h 10000"/>
                  <a:gd name="connsiteX111" fmla="*/ 116 w 10000"/>
                  <a:gd name="connsiteY111" fmla="*/ 4973 h 10000"/>
                  <a:gd name="connsiteX112" fmla="*/ 174 w 10000"/>
                  <a:gd name="connsiteY112" fmla="*/ 5239 h 10000"/>
                  <a:gd name="connsiteX113" fmla="*/ 232 w 10000"/>
                  <a:gd name="connsiteY113" fmla="*/ 5609 h 10000"/>
                  <a:gd name="connsiteX114" fmla="*/ 406 w 10000"/>
                  <a:gd name="connsiteY114" fmla="*/ 5926 h 10000"/>
                  <a:gd name="connsiteX115" fmla="*/ 638 w 10000"/>
                  <a:gd name="connsiteY115" fmla="*/ 6455 h 10000"/>
                  <a:gd name="connsiteX116" fmla="*/ 492 w 10000"/>
                  <a:gd name="connsiteY116" fmla="*/ 6350 h 10000"/>
                  <a:gd name="connsiteX117" fmla="*/ 840 w 10000"/>
                  <a:gd name="connsiteY117" fmla="*/ 6825 h 10000"/>
                  <a:gd name="connsiteX118" fmla="*/ 1043 w 10000"/>
                  <a:gd name="connsiteY118" fmla="*/ 6773 h 10000"/>
                  <a:gd name="connsiteX119" fmla="*/ 1015 w 10000"/>
                  <a:gd name="connsiteY119" fmla="*/ 6455 h 10000"/>
                  <a:gd name="connsiteX120" fmla="*/ 1188 w 10000"/>
                  <a:gd name="connsiteY120" fmla="*/ 6508 h 10000"/>
                  <a:gd name="connsiteX121" fmla="*/ 986 w 10000"/>
                  <a:gd name="connsiteY121" fmla="*/ 5873 h 10000"/>
                  <a:gd name="connsiteX122" fmla="*/ 1362 w 10000"/>
                  <a:gd name="connsiteY122" fmla="*/ 5609 h 10000"/>
                  <a:gd name="connsiteX123" fmla="*/ 1566 w 10000"/>
                  <a:gd name="connsiteY123" fmla="*/ 5609 h 10000"/>
                  <a:gd name="connsiteX124" fmla="*/ 1566 w 10000"/>
                  <a:gd name="connsiteY124" fmla="*/ 5873 h 10000"/>
                  <a:gd name="connsiteX125" fmla="*/ 1391 w 10000"/>
                  <a:gd name="connsiteY125" fmla="*/ 6032 h 10000"/>
                  <a:gd name="connsiteX126" fmla="*/ 1276 w 10000"/>
                  <a:gd name="connsiteY126" fmla="*/ 6720 h 10000"/>
                  <a:gd name="connsiteX127" fmla="*/ 1218 w 10000"/>
                  <a:gd name="connsiteY127" fmla="*/ 7037 h 10000"/>
                  <a:gd name="connsiteX128" fmla="*/ 1305 w 10000"/>
                  <a:gd name="connsiteY128" fmla="*/ 7461 h 10000"/>
                  <a:gd name="connsiteX129" fmla="*/ 1478 w 10000"/>
                  <a:gd name="connsiteY129" fmla="*/ 7778 h 10000"/>
                  <a:gd name="connsiteX130" fmla="*/ 2058 w 10000"/>
                  <a:gd name="connsiteY130" fmla="*/ 8413 h 10000"/>
                  <a:gd name="connsiteX131" fmla="*/ 2521 w 10000"/>
                  <a:gd name="connsiteY131" fmla="*/ 8889 h 10000"/>
                  <a:gd name="connsiteX132" fmla="*/ 2869 w 10000"/>
                  <a:gd name="connsiteY132" fmla="*/ 9101 h 10000"/>
                  <a:gd name="connsiteX133" fmla="*/ 3246 w 10000"/>
                  <a:gd name="connsiteY133" fmla="*/ 9312 h 10000"/>
                  <a:gd name="connsiteX134" fmla="*/ 3624 w 10000"/>
                  <a:gd name="connsiteY134" fmla="*/ 9524 h 10000"/>
                  <a:gd name="connsiteX135" fmla="*/ 3972 w 10000"/>
                  <a:gd name="connsiteY135" fmla="*/ 9630 h 10000"/>
                  <a:gd name="connsiteX136" fmla="*/ 4348 w 10000"/>
                  <a:gd name="connsiteY136" fmla="*/ 9789 h 10000"/>
                  <a:gd name="connsiteX137" fmla="*/ 4783 w 10000"/>
                  <a:gd name="connsiteY137" fmla="*/ 9948 h 10000"/>
                  <a:gd name="connsiteX138" fmla="*/ 5246 w 10000"/>
                  <a:gd name="connsiteY138" fmla="*/ 10000 h 10000"/>
                  <a:gd name="connsiteX139" fmla="*/ 5652 w 10000"/>
                  <a:gd name="connsiteY139" fmla="*/ 10000 h 10000"/>
                  <a:gd name="connsiteX140" fmla="*/ 6145 w 10000"/>
                  <a:gd name="connsiteY140" fmla="*/ 9948 h 10000"/>
                  <a:gd name="connsiteX141" fmla="*/ 6493 w 10000"/>
                  <a:gd name="connsiteY141" fmla="*/ 9841 h 10000"/>
                  <a:gd name="connsiteX142" fmla="*/ 6841 w 10000"/>
                  <a:gd name="connsiteY142" fmla="*/ 9736 h 10000"/>
                  <a:gd name="connsiteX143" fmla="*/ 7218 w 10000"/>
                  <a:gd name="connsiteY143" fmla="*/ 9577 h 10000"/>
                  <a:gd name="connsiteX144" fmla="*/ 7565 w 10000"/>
                  <a:gd name="connsiteY144" fmla="*/ 9418 h 10000"/>
                  <a:gd name="connsiteX145" fmla="*/ 7884 w 10000"/>
                  <a:gd name="connsiteY145" fmla="*/ 9207 h 10000"/>
                  <a:gd name="connsiteX146" fmla="*/ 8232 w 10000"/>
                  <a:gd name="connsiteY146" fmla="*/ 8995 h 10000"/>
                  <a:gd name="connsiteX147" fmla="*/ 8551 w 10000"/>
                  <a:gd name="connsiteY147" fmla="*/ 8678 h 10000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754 w 10000"/>
                  <a:gd name="connsiteY92" fmla="*/ 2878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231 w 10000"/>
                  <a:gd name="connsiteY97" fmla="*/ 4466 h 10021"/>
                  <a:gd name="connsiteX98" fmla="*/ 2000 w 10000"/>
                  <a:gd name="connsiteY98" fmla="*/ 4042 h 10021"/>
                  <a:gd name="connsiteX99" fmla="*/ 1884 w 10000"/>
                  <a:gd name="connsiteY99" fmla="*/ 3566 h 10021"/>
                  <a:gd name="connsiteX100" fmla="*/ 1652 w 10000"/>
                  <a:gd name="connsiteY100" fmla="*/ 3566 h 10021"/>
                  <a:gd name="connsiteX101" fmla="*/ 1478 w 10000"/>
                  <a:gd name="connsiteY101" fmla="*/ 3778 h 10021"/>
                  <a:gd name="connsiteX102" fmla="*/ 1247 w 10000"/>
                  <a:gd name="connsiteY102" fmla="*/ 3778 h 10021"/>
                  <a:gd name="connsiteX103" fmla="*/ 1072 w 10000"/>
                  <a:gd name="connsiteY103" fmla="*/ 3989 h 10021"/>
                  <a:gd name="connsiteX104" fmla="*/ 957 w 10000"/>
                  <a:gd name="connsiteY104" fmla="*/ 3778 h 10021"/>
                  <a:gd name="connsiteX105" fmla="*/ 667 w 10000"/>
                  <a:gd name="connsiteY105" fmla="*/ 3725 h 10021"/>
                  <a:gd name="connsiteX106" fmla="*/ 406 w 10000"/>
                  <a:gd name="connsiteY106" fmla="*/ 3725 h 10021"/>
                  <a:gd name="connsiteX107" fmla="*/ 29 w 10000"/>
                  <a:gd name="connsiteY107" fmla="*/ 3460 h 10021"/>
                  <a:gd name="connsiteX108" fmla="*/ 0 w 10000"/>
                  <a:gd name="connsiteY108" fmla="*/ 3937 h 10021"/>
                  <a:gd name="connsiteX109" fmla="*/ 58 w 10000"/>
                  <a:gd name="connsiteY109" fmla="*/ 4624 h 10021"/>
                  <a:gd name="connsiteX110" fmla="*/ 116 w 10000"/>
                  <a:gd name="connsiteY110" fmla="*/ 4994 h 10021"/>
                  <a:gd name="connsiteX111" fmla="*/ 174 w 10000"/>
                  <a:gd name="connsiteY111" fmla="*/ 5260 h 10021"/>
                  <a:gd name="connsiteX112" fmla="*/ 232 w 10000"/>
                  <a:gd name="connsiteY112" fmla="*/ 5630 h 10021"/>
                  <a:gd name="connsiteX113" fmla="*/ 406 w 10000"/>
                  <a:gd name="connsiteY113" fmla="*/ 5947 h 10021"/>
                  <a:gd name="connsiteX114" fmla="*/ 638 w 10000"/>
                  <a:gd name="connsiteY114" fmla="*/ 6476 h 10021"/>
                  <a:gd name="connsiteX115" fmla="*/ 492 w 10000"/>
                  <a:gd name="connsiteY115" fmla="*/ 6371 h 10021"/>
                  <a:gd name="connsiteX116" fmla="*/ 840 w 10000"/>
                  <a:gd name="connsiteY116" fmla="*/ 6846 h 10021"/>
                  <a:gd name="connsiteX117" fmla="*/ 1043 w 10000"/>
                  <a:gd name="connsiteY117" fmla="*/ 6794 h 10021"/>
                  <a:gd name="connsiteX118" fmla="*/ 1015 w 10000"/>
                  <a:gd name="connsiteY118" fmla="*/ 6476 h 10021"/>
                  <a:gd name="connsiteX119" fmla="*/ 1188 w 10000"/>
                  <a:gd name="connsiteY119" fmla="*/ 6529 h 10021"/>
                  <a:gd name="connsiteX120" fmla="*/ 986 w 10000"/>
                  <a:gd name="connsiteY120" fmla="*/ 5894 h 10021"/>
                  <a:gd name="connsiteX121" fmla="*/ 1362 w 10000"/>
                  <a:gd name="connsiteY121" fmla="*/ 5630 h 10021"/>
                  <a:gd name="connsiteX122" fmla="*/ 1566 w 10000"/>
                  <a:gd name="connsiteY122" fmla="*/ 5630 h 10021"/>
                  <a:gd name="connsiteX123" fmla="*/ 1566 w 10000"/>
                  <a:gd name="connsiteY123" fmla="*/ 5894 h 10021"/>
                  <a:gd name="connsiteX124" fmla="*/ 1391 w 10000"/>
                  <a:gd name="connsiteY124" fmla="*/ 6053 h 10021"/>
                  <a:gd name="connsiteX125" fmla="*/ 1276 w 10000"/>
                  <a:gd name="connsiteY125" fmla="*/ 6741 h 10021"/>
                  <a:gd name="connsiteX126" fmla="*/ 1218 w 10000"/>
                  <a:gd name="connsiteY126" fmla="*/ 7058 h 10021"/>
                  <a:gd name="connsiteX127" fmla="*/ 1305 w 10000"/>
                  <a:gd name="connsiteY127" fmla="*/ 7482 h 10021"/>
                  <a:gd name="connsiteX128" fmla="*/ 1478 w 10000"/>
                  <a:gd name="connsiteY128" fmla="*/ 7799 h 10021"/>
                  <a:gd name="connsiteX129" fmla="*/ 2058 w 10000"/>
                  <a:gd name="connsiteY129" fmla="*/ 8434 h 10021"/>
                  <a:gd name="connsiteX130" fmla="*/ 2521 w 10000"/>
                  <a:gd name="connsiteY130" fmla="*/ 8910 h 10021"/>
                  <a:gd name="connsiteX131" fmla="*/ 2869 w 10000"/>
                  <a:gd name="connsiteY131" fmla="*/ 9122 h 10021"/>
                  <a:gd name="connsiteX132" fmla="*/ 3246 w 10000"/>
                  <a:gd name="connsiteY132" fmla="*/ 9333 h 10021"/>
                  <a:gd name="connsiteX133" fmla="*/ 3624 w 10000"/>
                  <a:gd name="connsiteY133" fmla="*/ 9545 h 10021"/>
                  <a:gd name="connsiteX134" fmla="*/ 3972 w 10000"/>
                  <a:gd name="connsiteY134" fmla="*/ 9651 h 10021"/>
                  <a:gd name="connsiteX135" fmla="*/ 4348 w 10000"/>
                  <a:gd name="connsiteY135" fmla="*/ 9810 h 10021"/>
                  <a:gd name="connsiteX136" fmla="*/ 4783 w 10000"/>
                  <a:gd name="connsiteY136" fmla="*/ 9969 h 10021"/>
                  <a:gd name="connsiteX137" fmla="*/ 5246 w 10000"/>
                  <a:gd name="connsiteY137" fmla="*/ 10021 h 10021"/>
                  <a:gd name="connsiteX138" fmla="*/ 5652 w 10000"/>
                  <a:gd name="connsiteY138" fmla="*/ 10021 h 10021"/>
                  <a:gd name="connsiteX139" fmla="*/ 6145 w 10000"/>
                  <a:gd name="connsiteY139" fmla="*/ 9969 h 10021"/>
                  <a:gd name="connsiteX140" fmla="*/ 6493 w 10000"/>
                  <a:gd name="connsiteY140" fmla="*/ 9862 h 10021"/>
                  <a:gd name="connsiteX141" fmla="*/ 6841 w 10000"/>
                  <a:gd name="connsiteY141" fmla="*/ 9757 h 10021"/>
                  <a:gd name="connsiteX142" fmla="*/ 7218 w 10000"/>
                  <a:gd name="connsiteY142" fmla="*/ 9598 h 10021"/>
                  <a:gd name="connsiteX143" fmla="*/ 7565 w 10000"/>
                  <a:gd name="connsiteY143" fmla="*/ 9439 h 10021"/>
                  <a:gd name="connsiteX144" fmla="*/ 7884 w 10000"/>
                  <a:gd name="connsiteY144" fmla="*/ 9228 h 10021"/>
                  <a:gd name="connsiteX145" fmla="*/ 8232 w 10000"/>
                  <a:gd name="connsiteY145" fmla="*/ 9016 h 10021"/>
                  <a:gd name="connsiteX146" fmla="*/ 8551 w 10000"/>
                  <a:gd name="connsiteY146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000 w 10000"/>
                  <a:gd name="connsiteY97" fmla="*/ 4042 h 10021"/>
                  <a:gd name="connsiteX98" fmla="*/ 1884 w 10000"/>
                  <a:gd name="connsiteY98" fmla="*/ 3566 h 10021"/>
                  <a:gd name="connsiteX99" fmla="*/ 1652 w 10000"/>
                  <a:gd name="connsiteY99" fmla="*/ 3566 h 10021"/>
                  <a:gd name="connsiteX100" fmla="*/ 1478 w 10000"/>
                  <a:gd name="connsiteY100" fmla="*/ 3778 h 10021"/>
                  <a:gd name="connsiteX101" fmla="*/ 1247 w 10000"/>
                  <a:gd name="connsiteY101" fmla="*/ 3778 h 10021"/>
                  <a:gd name="connsiteX102" fmla="*/ 1072 w 10000"/>
                  <a:gd name="connsiteY102" fmla="*/ 3989 h 10021"/>
                  <a:gd name="connsiteX103" fmla="*/ 957 w 10000"/>
                  <a:gd name="connsiteY103" fmla="*/ 3778 h 10021"/>
                  <a:gd name="connsiteX104" fmla="*/ 667 w 10000"/>
                  <a:gd name="connsiteY104" fmla="*/ 3725 h 10021"/>
                  <a:gd name="connsiteX105" fmla="*/ 406 w 10000"/>
                  <a:gd name="connsiteY105" fmla="*/ 3725 h 10021"/>
                  <a:gd name="connsiteX106" fmla="*/ 29 w 10000"/>
                  <a:gd name="connsiteY106" fmla="*/ 3460 h 10021"/>
                  <a:gd name="connsiteX107" fmla="*/ 0 w 10000"/>
                  <a:gd name="connsiteY107" fmla="*/ 3937 h 10021"/>
                  <a:gd name="connsiteX108" fmla="*/ 58 w 10000"/>
                  <a:gd name="connsiteY108" fmla="*/ 4624 h 10021"/>
                  <a:gd name="connsiteX109" fmla="*/ 116 w 10000"/>
                  <a:gd name="connsiteY109" fmla="*/ 4994 h 10021"/>
                  <a:gd name="connsiteX110" fmla="*/ 174 w 10000"/>
                  <a:gd name="connsiteY110" fmla="*/ 5260 h 10021"/>
                  <a:gd name="connsiteX111" fmla="*/ 232 w 10000"/>
                  <a:gd name="connsiteY111" fmla="*/ 5630 h 10021"/>
                  <a:gd name="connsiteX112" fmla="*/ 406 w 10000"/>
                  <a:gd name="connsiteY112" fmla="*/ 5947 h 10021"/>
                  <a:gd name="connsiteX113" fmla="*/ 638 w 10000"/>
                  <a:gd name="connsiteY113" fmla="*/ 6476 h 10021"/>
                  <a:gd name="connsiteX114" fmla="*/ 492 w 10000"/>
                  <a:gd name="connsiteY114" fmla="*/ 6371 h 10021"/>
                  <a:gd name="connsiteX115" fmla="*/ 840 w 10000"/>
                  <a:gd name="connsiteY115" fmla="*/ 6846 h 10021"/>
                  <a:gd name="connsiteX116" fmla="*/ 1043 w 10000"/>
                  <a:gd name="connsiteY116" fmla="*/ 6794 h 10021"/>
                  <a:gd name="connsiteX117" fmla="*/ 1015 w 10000"/>
                  <a:gd name="connsiteY117" fmla="*/ 6476 h 10021"/>
                  <a:gd name="connsiteX118" fmla="*/ 1188 w 10000"/>
                  <a:gd name="connsiteY118" fmla="*/ 6529 h 10021"/>
                  <a:gd name="connsiteX119" fmla="*/ 986 w 10000"/>
                  <a:gd name="connsiteY119" fmla="*/ 5894 h 10021"/>
                  <a:gd name="connsiteX120" fmla="*/ 1362 w 10000"/>
                  <a:gd name="connsiteY120" fmla="*/ 5630 h 10021"/>
                  <a:gd name="connsiteX121" fmla="*/ 1566 w 10000"/>
                  <a:gd name="connsiteY121" fmla="*/ 5630 h 10021"/>
                  <a:gd name="connsiteX122" fmla="*/ 1566 w 10000"/>
                  <a:gd name="connsiteY122" fmla="*/ 5894 h 10021"/>
                  <a:gd name="connsiteX123" fmla="*/ 1391 w 10000"/>
                  <a:gd name="connsiteY123" fmla="*/ 6053 h 10021"/>
                  <a:gd name="connsiteX124" fmla="*/ 1276 w 10000"/>
                  <a:gd name="connsiteY124" fmla="*/ 6741 h 10021"/>
                  <a:gd name="connsiteX125" fmla="*/ 1218 w 10000"/>
                  <a:gd name="connsiteY125" fmla="*/ 7058 h 10021"/>
                  <a:gd name="connsiteX126" fmla="*/ 1305 w 10000"/>
                  <a:gd name="connsiteY126" fmla="*/ 7482 h 10021"/>
                  <a:gd name="connsiteX127" fmla="*/ 1478 w 10000"/>
                  <a:gd name="connsiteY127" fmla="*/ 7799 h 10021"/>
                  <a:gd name="connsiteX128" fmla="*/ 2058 w 10000"/>
                  <a:gd name="connsiteY128" fmla="*/ 8434 h 10021"/>
                  <a:gd name="connsiteX129" fmla="*/ 2521 w 10000"/>
                  <a:gd name="connsiteY129" fmla="*/ 8910 h 10021"/>
                  <a:gd name="connsiteX130" fmla="*/ 2869 w 10000"/>
                  <a:gd name="connsiteY130" fmla="*/ 9122 h 10021"/>
                  <a:gd name="connsiteX131" fmla="*/ 3246 w 10000"/>
                  <a:gd name="connsiteY131" fmla="*/ 9333 h 10021"/>
                  <a:gd name="connsiteX132" fmla="*/ 3624 w 10000"/>
                  <a:gd name="connsiteY132" fmla="*/ 9545 h 10021"/>
                  <a:gd name="connsiteX133" fmla="*/ 3972 w 10000"/>
                  <a:gd name="connsiteY133" fmla="*/ 9651 h 10021"/>
                  <a:gd name="connsiteX134" fmla="*/ 4348 w 10000"/>
                  <a:gd name="connsiteY134" fmla="*/ 9810 h 10021"/>
                  <a:gd name="connsiteX135" fmla="*/ 4783 w 10000"/>
                  <a:gd name="connsiteY135" fmla="*/ 9969 h 10021"/>
                  <a:gd name="connsiteX136" fmla="*/ 5246 w 10000"/>
                  <a:gd name="connsiteY136" fmla="*/ 10021 h 10021"/>
                  <a:gd name="connsiteX137" fmla="*/ 5652 w 10000"/>
                  <a:gd name="connsiteY137" fmla="*/ 10021 h 10021"/>
                  <a:gd name="connsiteX138" fmla="*/ 6145 w 10000"/>
                  <a:gd name="connsiteY138" fmla="*/ 9969 h 10021"/>
                  <a:gd name="connsiteX139" fmla="*/ 6493 w 10000"/>
                  <a:gd name="connsiteY139" fmla="*/ 9862 h 10021"/>
                  <a:gd name="connsiteX140" fmla="*/ 6841 w 10000"/>
                  <a:gd name="connsiteY140" fmla="*/ 9757 h 10021"/>
                  <a:gd name="connsiteX141" fmla="*/ 7218 w 10000"/>
                  <a:gd name="connsiteY141" fmla="*/ 9598 h 10021"/>
                  <a:gd name="connsiteX142" fmla="*/ 7565 w 10000"/>
                  <a:gd name="connsiteY142" fmla="*/ 9439 h 10021"/>
                  <a:gd name="connsiteX143" fmla="*/ 7884 w 10000"/>
                  <a:gd name="connsiteY143" fmla="*/ 9228 h 10021"/>
                  <a:gd name="connsiteX144" fmla="*/ 8232 w 10000"/>
                  <a:gd name="connsiteY144" fmla="*/ 9016 h 10021"/>
                  <a:gd name="connsiteX145" fmla="*/ 8551 w 10000"/>
                  <a:gd name="connsiteY145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406 w 10000"/>
                  <a:gd name="connsiteY104" fmla="*/ 3725 h 10021"/>
                  <a:gd name="connsiteX105" fmla="*/ 29 w 10000"/>
                  <a:gd name="connsiteY105" fmla="*/ 3460 h 10021"/>
                  <a:gd name="connsiteX106" fmla="*/ 0 w 10000"/>
                  <a:gd name="connsiteY106" fmla="*/ 3937 h 10021"/>
                  <a:gd name="connsiteX107" fmla="*/ 58 w 10000"/>
                  <a:gd name="connsiteY107" fmla="*/ 4624 h 10021"/>
                  <a:gd name="connsiteX108" fmla="*/ 116 w 10000"/>
                  <a:gd name="connsiteY108" fmla="*/ 4994 h 10021"/>
                  <a:gd name="connsiteX109" fmla="*/ 174 w 10000"/>
                  <a:gd name="connsiteY109" fmla="*/ 5260 h 10021"/>
                  <a:gd name="connsiteX110" fmla="*/ 232 w 10000"/>
                  <a:gd name="connsiteY110" fmla="*/ 5630 h 10021"/>
                  <a:gd name="connsiteX111" fmla="*/ 406 w 10000"/>
                  <a:gd name="connsiteY111" fmla="*/ 5947 h 10021"/>
                  <a:gd name="connsiteX112" fmla="*/ 638 w 10000"/>
                  <a:gd name="connsiteY112" fmla="*/ 6476 h 10021"/>
                  <a:gd name="connsiteX113" fmla="*/ 492 w 10000"/>
                  <a:gd name="connsiteY113" fmla="*/ 6371 h 10021"/>
                  <a:gd name="connsiteX114" fmla="*/ 840 w 10000"/>
                  <a:gd name="connsiteY114" fmla="*/ 6846 h 10021"/>
                  <a:gd name="connsiteX115" fmla="*/ 1043 w 10000"/>
                  <a:gd name="connsiteY115" fmla="*/ 6794 h 10021"/>
                  <a:gd name="connsiteX116" fmla="*/ 1015 w 10000"/>
                  <a:gd name="connsiteY116" fmla="*/ 6476 h 10021"/>
                  <a:gd name="connsiteX117" fmla="*/ 1188 w 10000"/>
                  <a:gd name="connsiteY117" fmla="*/ 6529 h 10021"/>
                  <a:gd name="connsiteX118" fmla="*/ 986 w 10000"/>
                  <a:gd name="connsiteY118" fmla="*/ 5894 h 10021"/>
                  <a:gd name="connsiteX119" fmla="*/ 1362 w 10000"/>
                  <a:gd name="connsiteY119" fmla="*/ 5630 h 10021"/>
                  <a:gd name="connsiteX120" fmla="*/ 1566 w 10000"/>
                  <a:gd name="connsiteY120" fmla="*/ 5630 h 10021"/>
                  <a:gd name="connsiteX121" fmla="*/ 1566 w 10000"/>
                  <a:gd name="connsiteY121" fmla="*/ 5894 h 10021"/>
                  <a:gd name="connsiteX122" fmla="*/ 1391 w 10000"/>
                  <a:gd name="connsiteY122" fmla="*/ 6053 h 10021"/>
                  <a:gd name="connsiteX123" fmla="*/ 1276 w 10000"/>
                  <a:gd name="connsiteY123" fmla="*/ 6741 h 10021"/>
                  <a:gd name="connsiteX124" fmla="*/ 1218 w 10000"/>
                  <a:gd name="connsiteY124" fmla="*/ 7058 h 10021"/>
                  <a:gd name="connsiteX125" fmla="*/ 1305 w 10000"/>
                  <a:gd name="connsiteY125" fmla="*/ 7482 h 10021"/>
                  <a:gd name="connsiteX126" fmla="*/ 1478 w 10000"/>
                  <a:gd name="connsiteY126" fmla="*/ 7799 h 10021"/>
                  <a:gd name="connsiteX127" fmla="*/ 2058 w 10000"/>
                  <a:gd name="connsiteY127" fmla="*/ 8434 h 10021"/>
                  <a:gd name="connsiteX128" fmla="*/ 2521 w 10000"/>
                  <a:gd name="connsiteY128" fmla="*/ 8910 h 10021"/>
                  <a:gd name="connsiteX129" fmla="*/ 2869 w 10000"/>
                  <a:gd name="connsiteY129" fmla="*/ 9122 h 10021"/>
                  <a:gd name="connsiteX130" fmla="*/ 3246 w 10000"/>
                  <a:gd name="connsiteY130" fmla="*/ 9333 h 10021"/>
                  <a:gd name="connsiteX131" fmla="*/ 3624 w 10000"/>
                  <a:gd name="connsiteY131" fmla="*/ 9545 h 10021"/>
                  <a:gd name="connsiteX132" fmla="*/ 3972 w 10000"/>
                  <a:gd name="connsiteY132" fmla="*/ 9651 h 10021"/>
                  <a:gd name="connsiteX133" fmla="*/ 4348 w 10000"/>
                  <a:gd name="connsiteY133" fmla="*/ 9810 h 10021"/>
                  <a:gd name="connsiteX134" fmla="*/ 4783 w 10000"/>
                  <a:gd name="connsiteY134" fmla="*/ 9969 h 10021"/>
                  <a:gd name="connsiteX135" fmla="*/ 5246 w 10000"/>
                  <a:gd name="connsiteY135" fmla="*/ 10021 h 10021"/>
                  <a:gd name="connsiteX136" fmla="*/ 5652 w 10000"/>
                  <a:gd name="connsiteY136" fmla="*/ 10021 h 10021"/>
                  <a:gd name="connsiteX137" fmla="*/ 6145 w 10000"/>
                  <a:gd name="connsiteY137" fmla="*/ 9969 h 10021"/>
                  <a:gd name="connsiteX138" fmla="*/ 6493 w 10000"/>
                  <a:gd name="connsiteY138" fmla="*/ 9862 h 10021"/>
                  <a:gd name="connsiteX139" fmla="*/ 6841 w 10000"/>
                  <a:gd name="connsiteY139" fmla="*/ 9757 h 10021"/>
                  <a:gd name="connsiteX140" fmla="*/ 7218 w 10000"/>
                  <a:gd name="connsiteY140" fmla="*/ 9598 h 10021"/>
                  <a:gd name="connsiteX141" fmla="*/ 7565 w 10000"/>
                  <a:gd name="connsiteY141" fmla="*/ 9439 h 10021"/>
                  <a:gd name="connsiteX142" fmla="*/ 7884 w 10000"/>
                  <a:gd name="connsiteY142" fmla="*/ 9228 h 10021"/>
                  <a:gd name="connsiteX143" fmla="*/ 8232 w 10000"/>
                  <a:gd name="connsiteY143" fmla="*/ 9016 h 10021"/>
                  <a:gd name="connsiteX144" fmla="*/ 8551 w 10000"/>
                  <a:gd name="connsiteY144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29 w 10000"/>
                  <a:gd name="connsiteY104" fmla="*/ 3460 h 10021"/>
                  <a:gd name="connsiteX105" fmla="*/ 0 w 10000"/>
                  <a:gd name="connsiteY105" fmla="*/ 3937 h 10021"/>
                  <a:gd name="connsiteX106" fmla="*/ 58 w 10000"/>
                  <a:gd name="connsiteY106" fmla="*/ 4624 h 10021"/>
                  <a:gd name="connsiteX107" fmla="*/ 116 w 10000"/>
                  <a:gd name="connsiteY107" fmla="*/ 4994 h 10021"/>
                  <a:gd name="connsiteX108" fmla="*/ 174 w 10000"/>
                  <a:gd name="connsiteY108" fmla="*/ 5260 h 10021"/>
                  <a:gd name="connsiteX109" fmla="*/ 232 w 10000"/>
                  <a:gd name="connsiteY109" fmla="*/ 5630 h 10021"/>
                  <a:gd name="connsiteX110" fmla="*/ 406 w 10000"/>
                  <a:gd name="connsiteY110" fmla="*/ 5947 h 10021"/>
                  <a:gd name="connsiteX111" fmla="*/ 638 w 10000"/>
                  <a:gd name="connsiteY111" fmla="*/ 6476 h 10021"/>
                  <a:gd name="connsiteX112" fmla="*/ 492 w 10000"/>
                  <a:gd name="connsiteY112" fmla="*/ 6371 h 10021"/>
                  <a:gd name="connsiteX113" fmla="*/ 840 w 10000"/>
                  <a:gd name="connsiteY113" fmla="*/ 6846 h 10021"/>
                  <a:gd name="connsiteX114" fmla="*/ 1043 w 10000"/>
                  <a:gd name="connsiteY114" fmla="*/ 6794 h 10021"/>
                  <a:gd name="connsiteX115" fmla="*/ 1015 w 10000"/>
                  <a:gd name="connsiteY115" fmla="*/ 6476 h 10021"/>
                  <a:gd name="connsiteX116" fmla="*/ 1188 w 10000"/>
                  <a:gd name="connsiteY116" fmla="*/ 6529 h 10021"/>
                  <a:gd name="connsiteX117" fmla="*/ 986 w 10000"/>
                  <a:gd name="connsiteY117" fmla="*/ 5894 h 10021"/>
                  <a:gd name="connsiteX118" fmla="*/ 1362 w 10000"/>
                  <a:gd name="connsiteY118" fmla="*/ 5630 h 10021"/>
                  <a:gd name="connsiteX119" fmla="*/ 1566 w 10000"/>
                  <a:gd name="connsiteY119" fmla="*/ 5630 h 10021"/>
                  <a:gd name="connsiteX120" fmla="*/ 1566 w 10000"/>
                  <a:gd name="connsiteY120" fmla="*/ 5894 h 10021"/>
                  <a:gd name="connsiteX121" fmla="*/ 1391 w 10000"/>
                  <a:gd name="connsiteY121" fmla="*/ 6053 h 10021"/>
                  <a:gd name="connsiteX122" fmla="*/ 1276 w 10000"/>
                  <a:gd name="connsiteY122" fmla="*/ 6741 h 10021"/>
                  <a:gd name="connsiteX123" fmla="*/ 1218 w 10000"/>
                  <a:gd name="connsiteY123" fmla="*/ 7058 h 10021"/>
                  <a:gd name="connsiteX124" fmla="*/ 1305 w 10000"/>
                  <a:gd name="connsiteY124" fmla="*/ 7482 h 10021"/>
                  <a:gd name="connsiteX125" fmla="*/ 1478 w 10000"/>
                  <a:gd name="connsiteY125" fmla="*/ 7799 h 10021"/>
                  <a:gd name="connsiteX126" fmla="*/ 2058 w 10000"/>
                  <a:gd name="connsiteY126" fmla="*/ 8434 h 10021"/>
                  <a:gd name="connsiteX127" fmla="*/ 2521 w 10000"/>
                  <a:gd name="connsiteY127" fmla="*/ 8910 h 10021"/>
                  <a:gd name="connsiteX128" fmla="*/ 2869 w 10000"/>
                  <a:gd name="connsiteY128" fmla="*/ 9122 h 10021"/>
                  <a:gd name="connsiteX129" fmla="*/ 3246 w 10000"/>
                  <a:gd name="connsiteY129" fmla="*/ 9333 h 10021"/>
                  <a:gd name="connsiteX130" fmla="*/ 3624 w 10000"/>
                  <a:gd name="connsiteY130" fmla="*/ 9545 h 10021"/>
                  <a:gd name="connsiteX131" fmla="*/ 3972 w 10000"/>
                  <a:gd name="connsiteY131" fmla="*/ 9651 h 10021"/>
                  <a:gd name="connsiteX132" fmla="*/ 4348 w 10000"/>
                  <a:gd name="connsiteY132" fmla="*/ 9810 h 10021"/>
                  <a:gd name="connsiteX133" fmla="*/ 4783 w 10000"/>
                  <a:gd name="connsiteY133" fmla="*/ 9969 h 10021"/>
                  <a:gd name="connsiteX134" fmla="*/ 5246 w 10000"/>
                  <a:gd name="connsiteY134" fmla="*/ 10021 h 10021"/>
                  <a:gd name="connsiteX135" fmla="*/ 5652 w 10000"/>
                  <a:gd name="connsiteY135" fmla="*/ 10021 h 10021"/>
                  <a:gd name="connsiteX136" fmla="*/ 6145 w 10000"/>
                  <a:gd name="connsiteY136" fmla="*/ 9969 h 10021"/>
                  <a:gd name="connsiteX137" fmla="*/ 6493 w 10000"/>
                  <a:gd name="connsiteY137" fmla="*/ 9862 h 10021"/>
                  <a:gd name="connsiteX138" fmla="*/ 6841 w 10000"/>
                  <a:gd name="connsiteY138" fmla="*/ 9757 h 10021"/>
                  <a:gd name="connsiteX139" fmla="*/ 7218 w 10000"/>
                  <a:gd name="connsiteY139" fmla="*/ 9598 h 10021"/>
                  <a:gd name="connsiteX140" fmla="*/ 7565 w 10000"/>
                  <a:gd name="connsiteY140" fmla="*/ 9439 h 10021"/>
                  <a:gd name="connsiteX141" fmla="*/ 7884 w 10000"/>
                  <a:gd name="connsiteY141" fmla="*/ 9228 h 10021"/>
                  <a:gd name="connsiteX142" fmla="*/ 8232 w 10000"/>
                  <a:gd name="connsiteY142" fmla="*/ 9016 h 10021"/>
                  <a:gd name="connsiteX143" fmla="*/ 8551 w 10000"/>
                  <a:gd name="connsiteY143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0 w 10000"/>
                  <a:gd name="connsiteY104" fmla="*/ 3937 h 10021"/>
                  <a:gd name="connsiteX105" fmla="*/ 58 w 10000"/>
                  <a:gd name="connsiteY105" fmla="*/ 4624 h 10021"/>
                  <a:gd name="connsiteX106" fmla="*/ 116 w 10000"/>
                  <a:gd name="connsiteY106" fmla="*/ 4994 h 10021"/>
                  <a:gd name="connsiteX107" fmla="*/ 174 w 10000"/>
                  <a:gd name="connsiteY107" fmla="*/ 5260 h 10021"/>
                  <a:gd name="connsiteX108" fmla="*/ 232 w 10000"/>
                  <a:gd name="connsiteY108" fmla="*/ 5630 h 10021"/>
                  <a:gd name="connsiteX109" fmla="*/ 406 w 10000"/>
                  <a:gd name="connsiteY109" fmla="*/ 5947 h 10021"/>
                  <a:gd name="connsiteX110" fmla="*/ 638 w 10000"/>
                  <a:gd name="connsiteY110" fmla="*/ 6476 h 10021"/>
                  <a:gd name="connsiteX111" fmla="*/ 492 w 10000"/>
                  <a:gd name="connsiteY111" fmla="*/ 6371 h 10021"/>
                  <a:gd name="connsiteX112" fmla="*/ 840 w 10000"/>
                  <a:gd name="connsiteY112" fmla="*/ 6846 h 10021"/>
                  <a:gd name="connsiteX113" fmla="*/ 1043 w 10000"/>
                  <a:gd name="connsiteY113" fmla="*/ 6794 h 10021"/>
                  <a:gd name="connsiteX114" fmla="*/ 1015 w 10000"/>
                  <a:gd name="connsiteY114" fmla="*/ 6476 h 10021"/>
                  <a:gd name="connsiteX115" fmla="*/ 1188 w 10000"/>
                  <a:gd name="connsiteY115" fmla="*/ 6529 h 10021"/>
                  <a:gd name="connsiteX116" fmla="*/ 986 w 10000"/>
                  <a:gd name="connsiteY116" fmla="*/ 5894 h 10021"/>
                  <a:gd name="connsiteX117" fmla="*/ 1362 w 10000"/>
                  <a:gd name="connsiteY117" fmla="*/ 5630 h 10021"/>
                  <a:gd name="connsiteX118" fmla="*/ 1566 w 10000"/>
                  <a:gd name="connsiteY118" fmla="*/ 5630 h 10021"/>
                  <a:gd name="connsiteX119" fmla="*/ 1566 w 10000"/>
                  <a:gd name="connsiteY119" fmla="*/ 5894 h 10021"/>
                  <a:gd name="connsiteX120" fmla="*/ 1391 w 10000"/>
                  <a:gd name="connsiteY120" fmla="*/ 6053 h 10021"/>
                  <a:gd name="connsiteX121" fmla="*/ 1276 w 10000"/>
                  <a:gd name="connsiteY121" fmla="*/ 6741 h 10021"/>
                  <a:gd name="connsiteX122" fmla="*/ 1218 w 10000"/>
                  <a:gd name="connsiteY122" fmla="*/ 7058 h 10021"/>
                  <a:gd name="connsiteX123" fmla="*/ 1305 w 10000"/>
                  <a:gd name="connsiteY123" fmla="*/ 7482 h 10021"/>
                  <a:gd name="connsiteX124" fmla="*/ 1478 w 10000"/>
                  <a:gd name="connsiteY124" fmla="*/ 7799 h 10021"/>
                  <a:gd name="connsiteX125" fmla="*/ 2058 w 10000"/>
                  <a:gd name="connsiteY125" fmla="*/ 8434 h 10021"/>
                  <a:gd name="connsiteX126" fmla="*/ 2521 w 10000"/>
                  <a:gd name="connsiteY126" fmla="*/ 8910 h 10021"/>
                  <a:gd name="connsiteX127" fmla="*/ 2869 w 10000"/>
                  <a:gd name="connsiteY127" fmla="*/ 9122 h 10021"/>
                  <a:gd name="connsiteX128" fmla="*/ 3246 w 10000"/>
                  <a:gd name="connsiteY128" fmla="*/ 9333 h 10021"/>
                  <a:gd name="connsiteX129" fmla="*/ 3624 w 10000"/>
                  <a:gd name="connsiteY129" fmla="*/ 9545 h 10021"/>
                  <a:gd name="connsiteX130" fmla="*/ 3972 w 10000"/>
                  <a:gd name="connsiteY130" fmla="*/ 9651 h 10021"/>
                  <a:gd name="connsiteX131" fmla="*/ 4348 w 10000"/>
                  <a:gd name="connsiteY131" fmla="*/ 9810 h 10021"/>
                  <a:gd name="connsiteX132" fmla="*/ 4783 w 10000"/>
                  <a:gd name="connsiteY132" fmla="*/ 9969 h 10021"/>
                  <a:gd name="connsiteX133" fmla="*/ 5246 w 10000"/>
                  <a:gd name="connsiteY133" fmla="*/ 10021 h 10021"/>
                  <a:gd name="connsiteX134" fmla="*/ 5652 w 10000"/>
                  <a:gd name="connsiteY134" fmla="*/ 10021 h 10021"/>
                  <a:gd name="connsiteX135" fmla="*/ 6145 w 10000"/>
                  <a:gd name="connsiteY135" fmla="*/ 9969 h 10021"/>
                  <a:gd name="connsiteX136" fmla="*/ 6493 w 10000"/>
                  <a:gd name="connsiteY136" fmla="*/ 9862 h 10021"/>
                  <a:gd name="connsiteX137" fmla="*/ 6841 w 10000"/>
                  <a:gd name="connsiteY137" fmla="*/ 9757 h 10021"/>
                  <a:gd name="connsiteX138" fmla="*/ 7218 w 10000"/>
                  <a:gd name="connsiteY138" fmla="*/ 9598 h 10021"/>
                  <a:gd name="connsiteX139" fmla="*/ 7565 w 10000"/>
                  <a:gd name="connsiteY139" fmla="*/ 9439 h 10021"/>
                  <a:gd name="connsiteX140" fmla="*/ 7884 w 10000"/>
                  <a:gd name="connsiteY140" fmla="*/ 9228 h 10021"/>
                  <a:gd name="connsiteX141" fmla="*/ 8232 w 10000"/>
                  <a:gd name="connsiteY141" fmla="*/ 9016 h 10021"/>
                  <a:gd name="connsiteX142" fmla="*/ 8551 w 10000"/>
                  <a:gd name="connsiteY142" fmla="*/ 8699 h 10021"/>
                  <a:gd name="connsiteX0" fmla="*/ 8493 w 9942"/>
                  <a:gd name="connsiteY0" fmla="*/ 8699 h 10021"/>
                  <a:gd name="connsiteX1" fmla="*/ 8841 w 9942"/>
                  <a:gd name="connsiteY1" fmla="*/ 8381 h 10021"/>
                  <a:gd name="connsiteX2" fmla="*/ 9014 w 9942"/>
                  <a:gd name="connsiteY2" fmla="*/ 7958 h 10021"/>
                  <a:gd name="connsiteX3" fmla="*/ 9362 w 9942"/>
                  <a:gd name="connsiteY3" fmla="*/ 7640 h 10021"/>
                  <a:gd name="connsiteX4" fmla="*/ 9246 w 9942"/>
                  <a:gd name="connsiteY4" fmla="*/ 7164 h 10021"/>
                  <a:gd name="connsiteX5" fmla="*/ 9450 w 9942"/>
                  <a:gd name="connsiteY5" fmla="*/ 6899 h 10021"/>
                  <a:gd name="connsiteX6" fmla="*/ 9594 w 9942"/>
                  <a:gd name="connsiteY6" fmla="*/ 6635 h 10021"/>
                  <a:gd name="connsiteX7" fmla="*/ 9652 w 9942"/>
                  <a:gd name="connsiteY7" fmla="*/ 7058 h 10021"/>
                  <a:gd name="connsiteX8" fmla="*/ 9594 w 9942"/>
                  <a:gd name="connsiteY8" fmla="*/ 7535 h 10021"/>
                  <a:gd name="connsiteX9" fmla="*/ 9913 w 9942"/>
                  <a:gd name="connsiteY9" fmla="*/ 7058 h 10021"/>
                  <a:gd name="connsiteX10" fmla="*/ 9942 w 9942"/>
                  <a:gd name="connsiteY10" fmla="*/ 6688 h 10021"/>
                  <a:gd name="connsiteX11" fmla="*/ 9826 w 9942"/>
                  <a:gd name="connsiteY11" fmla="*/ 6741 h 10021"/>
                  <a:gd name="connsiteX12" fmla="*/ 9739 w 9942"/>
                  <a:gd name="connsiteY12" fmla="*/ 6371 h 10021"/>
                  <a:gd name="connsiteX13" fmla="*/ 9855 w 9942"/>
                  <a:gd name="connsiteY13" fmla="*/ 5947 h 10021"/>
                  <a:gd name="connsiteX14" fmla="*/ 9798 w 9942"/>
                  <a:gd name="connsiteY14" fmla="*/ 5471 h 10021"/>
                  <a:gd name="connsiteX15" fmla="*/ 9508 w 9942"/>
                  <a:gd name="connsiteY15" fmla="*/ 5312 h 10021"/>
                  <a:gd name="connsiteX16" fmla="*/ 9884 w 9942"/>
                  <a:gd name="connsiteY16" fmla="*/ 4519 h 10021"/>
                  <a:gd name="connsiteX17" fmla="*/ 9479 w 9942"/>
                  <a:gd name="connsiteY17" fmla="*/ 4783 h 10021"/>
                  <a:gd name="connsiteX18" fmla="*/ 9391 w 9942"/>
                  <a:gd name="connsiteY18" fmla="*/ 5206 h 10021"/>
                  <a:gd name="connsiteX19" fmla="*/ 9043 w 9942"/>
                  <a:gd name="connsiteY19" fmla="*/ 5260 h 10021"/>
                  <a:gd name="connsiteX20" fmla="*/ 9014 w 9942"/>
                  <a:gd name="connsiteY20" fmla="*/ 5841 h 10021"/>
                  <a:gd name="connsiteX21" fmla="*/ 9043 w 9942"/>
                  <a:gd name="connsiteY21" fmla="*/ 5947 h 10021"/>
                  <a:gd name="connsiteX22" fmla="*/ 8870 w 9942"/>
                  <a:gd name="connsiteY22" fmla="*/ 6159 h 10021"/>
                  <a:gd name="connsiteX23" fmla="*/ 8676 w 9942"/>
                  <a:gd name="connsiteY23" fmla="*/ 5519 h 10021"/>
                  <a:gd name="connsiteX24" fmla="*/ 8676 w 9942"/>
                  <a:gd name="connsiteY24" fmla="*/ 5519 h 10021"/>
                  <a:gd name="connsiteX25" fmla="*/ 8549 w 9942"/>
                  <a:gd name="connsiteY25" fmla="*/ 5292 h 10021"/>
                  <a:gd name="connsiteX26" fmla="*/ 8359 w 9942"/>
                  <a:gd name="connsiteY26" fmla="*/ 5443 h 10021"/>
                  <a:gd name="connsiteX27" fmla="*/ 8233 w 9942"/>
                  <a:gd name="connsiteY27" fmla="*/ 5216 h 10021"/>
                  <a:gd name="connsiteX28" fmla="*/ 8106 w 9942"/>
                  <a:gd name="connsiteY28" fmla="*/ 4989 h 10021"/>
                  <a:gd name="connsiteX29" fmla="*/ 8613 w 9942"/>
                  <a:gd name="connsiteY29" fmla="*/ 4914 h 10021"/>
                  <a:gd name="connsiteX30" fmla="*/ 8169 w 9942"/>
                  <a:gd name="connsiteY30" fmla="*/ 4612 h 10021"/>
                  <a:gd name="connsiteX31" fmla="*/ 7979 w 9942"/>
                  <a:gd name="connsiteY31" fmla="*/ 4763 h 10021"/>
                  <a:gd name="connsiteX32" fmla="*/ 8011 w 9942"/>
                  <a:gd name="connsiteY32" fmla="*/ 4847 h 10021"/>
                  <a:gd name="connsiteX33" fmla="*/ 6892 w 9942"/>
                  <a:gd name="connsiteY33" fmla="*/ 3327 h 10021"/>
                  <a:gd name="connsiteX34" fmla="*/ 6904 w 9942"/>
                  <a:gd name="connsiteY34" fmla="*/ 3326 h 10021"/>
                  <a:gd name="connsiteX35" fmla="*/ 6587 w 9942"/>
                  <a:gd name="connsiteY35" fmla="*/ 3251 h 10021"/>
                  <a:gd name="connsiteX36" fmla="*/ 6461 w 9942"/>
                  <a:gd name="connsiteY36" fmla="*/ 3024 h 10021"/>
                  <a:gd name="connsiteX37" fmla="*/ 5891 w 9942"/>
                  <a:gd name="connsiteY37" fmla="*/ 2494 h 10021"/>
                  <a:gd name="connsiteX38" fmla="*/ 4957 w 9942"/>
                  <a:gd name="connsiteY38" fmla="*/ 3249 h 10021"/>
                  <a:gd name="connsiteX39" fmla="*/ 4840 w 9942"/>
                  <a:gd name="connsiteY39" fmla="*/ 3196 h 10021"/>
                  <a:gd name="connsiteX40" fmla="*/ 4696 w 9942"/>
                  <a:gd name="connsiteY40" fmla="*/ 3143 h 10021"/>
                  <a:gd name="connsiteX41" fmla="*/ 4579 w 9942"/>
                  <a:gd name="connsiteY41" fmla="*/ 3355 h 10021"/>
                  <a:gd name="connsiteX42" fmla="*/ 4406 w 9942"/>
                  <a:gd name="connsiteY42" fmla="*/ 3514 h 10021"/>
                  <a:gd name="connsiteX43" fmla="*/ 4377 w 9942"/>
                  <a:gd name="connsiteY43" fmla="*/ 3672 h 10021"/>
                  <a:gd name="connsiteX44" fmla="*/ 4521 w 9942"/>
                  <a:gd name="connsiteY44" fmla="*/ 3883 h 10021"/>
                  <a:gd name="connsiteX45" fmla="*/ 4579 w 9942"/>
                  <a:gd name="connsiteY45" fmla="*/ 4042 h 10021"/>
                  <a:gd name="connsiteX46" fmla="*/ 4725 w 9942"/>
                  <a:gd name="connsiteY46" fmla="*/ 4042 h 10021"/>
                  <a:gd name="connsiteX47" fmla="*/ 4783 w 9942"/>
                  <a:gd name="connsiteY47" fmla="*/ 4042 h 10021"/>
                  <a:gd name="connsiteX48" fmla="*/ 4869 w 9942"/>
                  <a:gd name="connsiteY48" fmla="*/ 4254 h 10021"/>
                  <a:gd name="connsiteX49" fmla="*/ 5015 w 9942"/>
                  <a:gd name="connsiteY49" fmla="*/ 4624 h 10021"/>
                  <a:gd name="connsiteX50" fmla="*/ 4840 w 9942"/>
                  <a:gd name="connsiteY50" fmla="*/ 4412 h 10021"/>
                  <a:gd name="connsiteX51" fmla="*/ 4754 w 9942"/>
                  <a:gd name="connsiteY51" fmla="*/ 4148 h 10021"/>
                  <a:gd name="connsiteX52" fmla="*/ 4667 w 9942"/>
                  <a:gd name="connsiteY52" fmla="*/ 4360 h 10021"/>
                  <a:gd name="connsiteX53" fmla="*/ 4550 w 9942"/>
                  <a:gd name="connsiteY53" fmla="*/ 4678 h 10021"/>
                  <a:gd name="connsiteX54" fmla="*/ 4550 w 9942"/>
                  <a:gd name="connsiteY54" fmla="*/ 4466 h 10021"/>
                  <a:gd name="connsiteX55" fmla="*/ 4377 w 9942"/>
                  <a:gd name="connsiteY55" fmla="*/ 4360 h 10021"/>
                  <a:gd name="connsiteX56" fmla="*/ 4348 w 9942"/>
                  <a:gd name="connsiteY56" fmla="*/ 3989 h 10021"/>
                  <a:gd name="connsiteX57" fmla="*/ 4203 w 9942"/>
                  <a:gd name="connsiteY57" fmla="*/ 4042 h 10021"/>
                  <a:gd name="connsiteX58" fmla="*/ 4261 w 9942"/>
                  <a:gd name="connsiteY58" fmla="*/ 3619 h 10021"/>
                  <a:gd name="connsiteX59" fmla="*/ 4174 w 9942"/>
                  <a:gd name="connsiteY59" fmla="*/ 3619 h 10021"/>
                  <a:gd name="connsiteX60" fmla="*/ 4261 w 9942"/>
                  <a:gd name="connsiteY60" fmla="*/ 3090 h 10021"/>
                  <a:gd name="connsiteX61" fmla="*/ 4406 w 9942"/>
                  <a:gd name="connsiteY61" fmla="*/ 3090 h 10021"/>
                  <a:gd name="connsiteX62" fmla="*/ 4464 w 9942"/>
                  <a:gd name="connsiteY62" fmla="*/ 3407 h 10021"/>
                  <a:gd name="connsiteX63" fmla="*/ 4493 w 9942"/>
                  <a:gd name="connsiteY63" fmla="*/ 3196 h 10021"/>
                  <a:gd name="connsiteX64" fmla="*/ 4435 w 9942"/>
                  <a:gd name="connsiteY64" fmla="*/ 3037 h 10021"/>
                  <a:gd name="connsiteX65" fmla="*/ 4290 w 9942"/>
                  <a:gd name="connsiteY65" fmla="*/ 2931 h 10021"/>
                  <a:gd name="connsiteX66" fmla="*/ 4319 w 9942"/>
                  <a:gd name="connsiteY66" fmla="*/ 2508 h 10021"/>
                  <a:gd name="connsiteX67" fmla="*/ 4261 w 9942"/>
                  <a:gd name="connsiteY67" fmla="*/ 2296 h 10021"/>
                  <a:gd name="connsiteX68" fmla="*/ 4231 w 9942"/>
                  <a:gd name="connsiteY68" fmla="*/ 1662 h 10021"/>
                  <a:gd name="connsiteX69" fmla="*/ 4290 w 9942"/>
                  <a:gd name="connsiteY69" fmla="*/ 1662 h 10021"/>
                  <a:gd name="connsiteX70" fmla="*/ 4203 w 9942"/>
                  <a:gd name="connsiteY70" fmla="*/ 1555 h 10021"/>
                  <a:gd name="connsiteX71" fmla="*/ 3942 w 9942"/>
                  <a:gd name="connsiteY71" fmla="*/ 1767 h 10021"/>
                  <a:gd name="connsiteX72" fmla="*/ 3884 w 9942"/>
                  <a:gd name="connsiteY72" fmla="*/ 1344 h 10021"/>
                  <a:gd name="connsiteX73" fmla="*/ 4087 w 9942"/>
                  <a:gd name="connsiteY73" fmla="*/ 603 h 10021"/>
                  <a:gd name="connsiteX74" fmla="*/ 3914 w 9942"/>
                  <a:gd name="connsiteY74" fmla="*/ 339 h 10021"/>
                  <a:gd name="connsiteX75" fmla="*/ 4499 w 9942"/>
                  <a:gd name="connsiteY75" fmla="*/ 0 h 10021"/>
                  <a:gd name="connsiteX76" fmla="*/ 3652 w 9942"/>
                  <a:gd name="connsiteY76" fmla="*/ 21 h 10021"/>
                  <a:gd name="connsiteX77" fmla="*/ 3566 w 9942"/>
                  <a:gd name="connsiteY77" fmla="*/ 233 h 10021"/>
                  <a:gd name="connsiteX78" fmla="*/ 3478 w 9942"/>
                  <a:gd name="connsiteY78" fmla="*/ 656 h 10021"/>
                  <a:gd name="connsiteX79" fmla="*/ 3362 w 9942"/>
                  <a:gd name="connsiteY79" fmla="*/ 709 h 10021"/>
                  <a:gd name="connsiteX80" fmla="*/ 3536 w 9942"/>
                  <a:gd name="connsiteY80" fmla="*/ 921 h 10021"/>
                  <a:gd name="connsiteX81" fmla="*/ 3566 w 9942"/>
                  <a:gd name="connsiteY81" fmla="*/ 1185 h 10021"/>
                  <a:gd name="connsiteX82" fmla="*/ 3478 w 9942"/>
                  <a:gd name="connsiteY82" fmla="*/ 1344 h 10021"/>
                  <a:gd name="connsiteX83" fmla="*/ 3566 w 9942"/>
                  <a:gd name="connsiteY83" fmla="*/ 1820 h 10021"/>
                  <a:gd name="connsiteX84" fmla="*/ 3507 w 9942"/>
                  <a:gd name="connsiteY84" fmla="*/ 2244 h 10021"/>
                  <a:gd name="connsiteX85" fmla="*/ 3072 w 9942"/>
                  <a:gd name="connsiteY85" fmla="*/ 2560 h 10021"/>
                  <a:gd name="connsiteX86" fmla="*/ 3043 w 9942"/>
                  <a:gd name="connsiteY86" fmla="*/ 2402 h 10021"/>
                  <a:gd name="connsiteX87" fmla="*/ 3015 w 9942"/>
                  <a:gd name="connsiteY87" fmla="*/ 2614 h 10021"/>
                  <a:gd name="connsiteX88" fmla="*/ 3130 w 9942"/>
                  <a:gd name="connsiteY88" fmla="*/ 2825 h 10021"/>
                  <a:gd name="connsiteX89" fmla="*/ 3420 w 9942"/>
                  <a:gd name="connsiteY89" fmla="*/ 2614 h 10021"/>
                  <a:gd name="connsiteX90" fmla="*/ 3536 w 9942"/>
                  <a:gd name="connsiteY90" fmla="*/ 2773 h 10021"/>
                  <a:gd name="connsiteX91" fmla="*/ 3334 w 9942"/>
                  <a:gd name="connsiteY91" fmla="*/ 2825 h 10021"/>
                  <a:gd name="connsiteX92" fmla="*/ 2408 w 9942"/>
                  <a:gd name="connsiteY92" fmla="*/ 2644 h 10021"/>
                  <a:gd name="connsiteX93" fmla="*/ 2598 w 9942"/>
                  <a:gd name="connsiteY93" fmla="*/ 2493 h 10021"/>
                  <a:gd name="connsiteX94" fmla="*/ 2028 w 9942"/>
                  <a:gd name="connsiteY94" fmla="*/ 2946 h 10021"/>
                  <a:gd name="connsiteX95" fmla="*/ 1965 w 9942"/>
                  <a:gd name="connsiteY95" fmla="*/ 3324 h 10021"/>
                  <a:gd name="connsiteX96" fmla="*/ 1965 w 9942"/>
                  <a:gd name="connsiteY96" fmla="*/ 3324 h 10021"/>
                  <a:gd name="connsiteX97" fmla="*/ 1826 w 9942"/>
                  <a:gd name="connsiteY97" fmla="*/ 3566 h 10021"/>
                  <a:gd name="connsiteX98" fmla="*/ 1594 w 9942"/>
                  <a:gd name="connsiteY98" fmla="*/ 3566 h 10021"/>
                  <a:gd name="connsiteX99" fmla="*/ 1420 w 9942"/>
                  <a:gd name="connsiteY99" fmla="*/ 3778 h 10021"/>
                  <a:gd name="connsiteX100" fmla="*/ 1189 w 9942"/>
                  <a:gd name="connsiteY100" fmla="*/ 3778 h 10021"/>
                  <a:gd name="connsiteX101" fmla="*/ 1014 w 9942"/>
                  <a:gd name="connsiteY101" fmla="*/ 3989 h 10021"/>
                  <a:gd name="connsiteX102" fmla="*/ 899 w 9942"/>
                  <a:gd name="connsiteY102" fmla="*/ 3778 h 10021"/>
                  <a:gd name="connsiteX103" fmla="*/ 609 w 9942"/>
                  <a:gd name="connsiteY103" fmla="*/ 3725 h 10021"/>
                  <a:gd name="connsiteX104" fmla="*/ 0 w 9942"/>
                  <a:gd name="connsiteY104" fmla="*/ 4624 h 10021"/>
                  <a:gd name="connsiteX105" fmla="*/ 58 w 9942"/>
                  <a:gd name="connsiteY105" fmla="*/ 4994 h 10021"/>
                  <a:gd name="connsiteX106" fmla="*/ 116 w 9942"/>
                  <a:gd name="connsiteY106" fmla="*/ 5260 h 10021"/>
                  <a:gd name="connsiteX107" fmla="*/ 174 w 9942"/>
                  <a:gd name="connsiteY107" fmla="*/ 5630 h 10021"/>
                  <a:gd name="connsiteX108" fmla="*/ 348 w 9942"/>
                  <a:gd name="connsiteY108" fmla="*/ 5947 h 10021"/>
                  <a:gd name="connsiteX109" fmla="*/ 580 w 9942"/>
                  <a:gd name="connsiteY109" fmla="*/ 6476 h 10021"/>
                  <a:gd name="connsiteX110" fmla="*/ 434 w 9942"/>
                  <a:gd name="connsiteY110" fmla="*/ 6371 h 10021"/>
                  <a:gd name="connsiteX111" fmla="*/ 782 w 9942"/>
                  <a:gd name="connsiteY111" fmla="*/ 6846 h 10021"/>
                  <a:gd name="connsiteX112" fmla="*/ 985 w 9942"/>
                  <a:gd name="connsiteY112" fmla="*/ 6794 h 10021"/>
                  <a:gd name="connsiteX113" fmla="*/ 957 w 9942"/>
                  <a:gd name="connsiteY113" fmla="*/ 6476 h 10021"/>
                  <a:gd name="connsiteX114" fmla="*/ 1130 w 9942"/>
                  <a:gd name="connsiteY114" fmla="*/ 6529 h 10021"/>
                  <a:gd name="connsiteX115" fmla="*/ 928 w 9942"/>
                  <a:gd name="connsiteY115" fmla="*/ 5894 h 10021"/>
                  <a:gd name="connsiteX116" fmla="*/ 1304 w 9942"/>
                  <a:gd name="connsiteY116" fmla="*/ 5630 h 10021"/>
                  <a:gd name="connsiteX117" fmla="*/ 1508 w 9942"/>
                  <a:gd name="connsiteY117" fmla="*/ 5630 h 10021"/>
                  <a:gd name="connsiteX118" fmla="*/ 1508 w 9942"/>
                  <a:gd name="connsiteY118" fmla="*/ 5894 h 10021"/>
                  <a:gd name="connsiteX119" fmla="*/ 1333 w 9942"/>
                  <a:gd name="connsiteY119" fmla="*/ 6053 h 10021"/>
                  <a:gd name="connsiteX120" fmla="*/ 1218 w 9942"/>
                  <a:gd name="connsiteY120" fmla="*/ 6741 h 10021"/>
                  <a:gd name="connsiteX121" fmla="*/ 1160 w 9942"/>
                  <a:gd name="connsiteY121" fmla="*/ 7058 h 10021"/>
                  <a:gd name="connsiteX122" fmla="*/ 1247 w 9942"/>
                  <a:gd name="connsiteY122" fmla="*/ 7482 h 10021"/>
                  <a:gd name="connsiteX123" fmla="*/ 1420 w 9942"/>
                  <a:gd name="connsiteY123" fmla="*/ 7799 h 10021"/>
                  <a:gd name="connsiteX124" fmla="*/ 2000 w 9942"/>
                  <a:gd name="connsiteY124" fmla="*/ 8434 h 10021"/>
                  <a:gd name="connsiteX125" fmla="*/ 2463 w 9942"/>
                  <a:gd name="connsiteY125" fmla="*/ 8910 h 10021"/>
                  <a:gd name="connsiteX126" fmla="*/ 2811 w 9942"/>
                  <a:gd name="connsiteY126" fmla="*/ 9122 h 10021"/>
                  <a:gd name="connsiteX127" fmla="*/ 3188 w 9942"/>
                  <a:gd name="connsiteY127" fmla="*/ 9333 h 10021"/>
                  <a:gd name="connsiteX128" fmla="*/ 3566 w 9942"/>
                  <a:gd name="connsiteY128" fmla="*/ 9545 h 10021"/>
                  <a:gd name="connsiteX129" fmla="*/ 3914 w 9942"/>
                  <a:gd name="connsiteY129" fmla="*/ 9651 h 10021"/>
                  <a:gd name="connsiteX130" fmla="*/ 4290 w 9942"/>
                  <a:gd name="connsiteY130" fmla="*/ 9810 h 10021"/>
                  <a:gd name="connsiteX131" fmla="*/ 4725 w 9942"/>
                  <a:gd name="connsiteY131" fmla="*/ 9969 h 10021"/>
                  <a:gd name="connsiteX132" fmla="*/ 5188 w 9942"/>
                  <a:gd name="connsiteY132" fmla="*/ 10021 h 10021"/>
                  <a:gd name="connsiteX133" fmla="*/ 5594 w 9942"/>
                  <a:gd name="connsiteY133" fmla="*/ 10021 h 10021"/>
                  <a:gd name="connsiteX134" fmla="*/ 6087 w 9942"/>
                  <a:gd name="connsiteY134" fmla="*/ 9969 h 10021"/>
                  <a:gd name="connsiteX135" fmla="*/ 6435 w 9942"/>
                  <a:gd name="connsiteY135" fmla="*/ 9862 h 10021"/>
                  <a:gd name="connsiteX136" fmla="*/ 6783 w 9942"/>
                  <a:gd name="connsiteY136" fmla="*/ 9757 h 10021"/>
                  <a:gd name="connsiteX137" fmla="*/ 7160 w 9942"/>
                  <a:gd name="connsiteY137" fmla="*/ 9598 h 10021"/>
                  <a:gd name="connsiteX138" fmla="*/ 7507 w 9942"/>
                  <a:gd name="connsiteY138" fmla="*/ 9439 h 10021"/>
                  <a:gd name="connsiteX139" fmla="*/ 7826 w 9942"/>
                  <a:gd name="connsiteY139" fmla="*/ 9228 h 10021"/>
                  <a:gd name="connsiteX140" fmla="*/ 8174 w 9942"/>
                  <a:gd name="connsiteY140" fmla="*/ 9016 h 10021"/>
                  <a:gd name="connsiteX141" fmla="*/ 8493 w 9942"/>
                  <a:gd name="connsiteY141" fmla="*/ 8699 h 10021"/>
                  <a:gd name="connsiteX0" fmla="*/ 8485 w 9942"/>
                  <a:gd name="connsiteY0" fmla="*/ 8681 h 10000"/>
                  <a:gd name="connsiteX1" fmla="*/ 8835 w 9942"/>
                  <a:gd name="connsiteY1" fmla="*/ 8363 h 10000"/>
                  <a:gd name="connsiteX2" fmla="*/ 9009 w 9942"/>
                  <a:gd name="connsiteY2" fmla="*/ 7941 h 10000"/>
                  <a:gd name="connsiteX3" fmla="*/ 9359 w 9942"/>
                  <a:gd name="connsiteY3" fmla="*/ 7624 h 10000"/>
                  <a:gd name="connsiteX4" fmla="*/ 9242 w 9942"/>
                  <a:gd name="connsiteY4" fmla="*/ 7149 h 10000"/>
                  <a:gd name="connsiteX5" fmla="*/ 9447 w 9942"/>
                  <a:gd name="connsiteY5" fmla="*/ 6885 h 10000"/>
                  <a:gd name="connsiteX6" fmla="*/ 9592 w 9942"/>
                  <a:gd name="connsiteY6" fmla="*/ 6621 h 10000"/>
                  <a:gd name="connsiteX7" fmla="*/ 9650 w 9942"/>
                  <a:gd name="connsiteY7" fmla="*/ 7043 h 10000"/>
                  <a:gd name="connsiteX8" fmla="*/ 9592 w 9942"/>
                  <a:gd name="connsiteY8" fmla="*/ 7519 h 10000"/>
                  <a:gd name="connsiteX9" fmla="*/ 9913 w 9942"/>
                  <a:gd name="connsiteY9" fmla="*/ 7043 h 10000"/>
                  <a:gd name="connsiteX10" fmla="*/ 9942 w 9942"/>
                  <a:gd name="connsiteY10" fmla="*/ 6674 h 10000"/>
                  <a:gd name="connsiteX11" fmla="*/ 9825 w 9942"/>
                  <a:gd name="connsiteY11" fmla="*/ 6727 h 10000"/>
                  <a:gd name="connsiteX12" fmla="*/ 9738 w 9942"/>
                  <a:gd name="connsiteY12" fmla="*/ 6358 h 10000"/>
                  <a:gd name="connsiteX13" fmla="*/ 9854 w 9942"/>
                  <a:gd name="connsiteY13" fmla="*/ 5935 h 10000"/>
                  <a:gd name="connsiteX14" fmla="*/ 9797 w 9942"/>
                  <a:gd name="connsiteY14" fmla="*/ 5460 h 10000"/>
                  <a:gd name="connsiteX15" fmla="*/ 9505 w 9942"/>
                  <a:gd name="connsiteY15" fmla="*/ 5301 h 10000"/>
                  <a:gd name="connsiteX16" fmla="*/ 9884 w 9942"/>
                  <a:gd name="connsiteY16" fmla="*/ 4510 h 10000"/>
                  <a:gd name="connsiteX17" fmla="*/ 9476 w 9942"/>
                  <a:gd name="connsiteY17" fmla="*/ 4773 h 10000"/>
                  <a:gd name="connsiteX18" fmla="*/ 9388 w 9942"/>
                  <a:gd name="connsiteY18" fmla="*/ 5195 h 10000"/>
                  <a:gd name="connsiteX19" fmla="*/ 9038 w 9942"/>
                  <a:gd name="connsiteY19" fmla="*/ 5249 h 10000"/>
                  <a:gd name="connsiteX20" fmla="*/ 9009 w 9942"/>
                  <a:gd name="connsiteY20" fmla="*/ 5829 h 10000"/>
                  <a:gd name="connsiteX21" fmla="*/ 9038 w 9942"/>
                  <a:gd name="connsiteY21" fmla="*/ 5935 h 10000"/>
                  <a:gd name="connsiteX22" fmla="*/ 8864 w 9942"/>
                  <a:gd name="connsiteY22" fmla="*/ 6146 h 10000"/>
                  <a:gd name="connsiteX23" fmla="*/ 8669 w 9942"/>
                  <a:gd name="connsiteY23" fmla="*/ 5507 h 10000"/>
                  <a:gd name="connsiteX24" fmla="*/ 8669 w 9942"/>
                  <a:gd name="connsiteY24" fmla="*/ 5507 h 10000"/>
                  <a:gd name="connsiteX25" fmla="*/ 8541 w 9942"/>
                  <a:gd name="connsiteY25" fmla="*/ 5281 h 10000"/>
                  <a:gd name="connsiteX26" fmla="*/ 8350 w 9942"/>
                  <a:gd name="connsiteY26" fmla="*/ 5432 h 10000"/>
                  <a:gd name="connsiteX27" fmla="*/ 8223 w 9942"/>
                  <a:gd name="connsiteY27" fmla="*/ 5205 h 10000"/>
                  <a:gd name="connsiteX28" fmla="*/ 8095 w 9942"/>
                  <a:gd name="connsiteY28" fmla="*/ 4979 h 10000"/>
                  <a:gd name="connsiteX29" fmla="*/ 8605 w 9942"/>
                  <a:gd name="connsiteY29" fmla="*/ 4904 h 10000"/>
                  <a:gd name="connsiteX30" fmla="*/ 8159 w 9942"/>
                  <a:gd name="connsiteY30" fmla="*/ 4602 h 10000"/>
                  <a:gd name="connsiteX31" fmla="*/ 7968 w 9942"/>
                  <a:gd name="connsiteY31" fmla="*/ 4753 h 10000"/>
                  <a:gd name="connsiteX32" fmla="*/ 8000 w 9942"/>
                  <a:gd name="connsiteY32" fmla="*/ 4837 h 10000"/>
                  <a:gd name="connsiteX33" fmla="*/ 6874 w 9942"/>
                  <a:gd name="connsiteY33" fmla="*/ 3320 h 10000"/>
                  <a:gd name="connsiteX34" fmla="*/ 6886 w 9942"/>
                  <a:gd name="connsiteY34" fmla="*/ 3319 h 10000"/>
                  <a:gd name="connsiteX35" fmla="*/ 6567 w 9942"/>
                  <a:gd name="connsiteY35" fmla="*/ 3244 h 10000"/>
                  <a:gd name="connsiteX36" fmla="*/ 6441 w 9942"/>
                  <a:gd name="connsiteY36" fmla="*/ 3018 h 10000"/>
                  <a:gd name="connsiteX37" fmla="*/ 5867 w 9942"/>
                  <a:gd name="connsiteY37" fmla="*/ 2489 h 10000"/>
                  <a:gd name="connsiteX38" fmla="*/ 4928 w 9942"/>
                  <a:gd name="connsiteY38" fmla="*/ 3242 h 10000"/>
                  <a:gd name="connsiteX39" fmla="*/ 4810 w 9942"/>
                  <a:gd name="connsiteY39" fmla="*/ 3189 h 10000"/>
                  <a:gd name="connsiteX40" fmla="*/ 4665 w 9942"/>
                  <a:gd name="connsiteY40" fmla="*/ 3136 h 10000"/>
                  <a:gd name="connsiteX41" fmla="*/ 4548 w 9942"/>
                  <a:gd name="connsiteY41" fmla="*/ 3348 h 10000"/>
                  <a:gd name="connsiteX42" fmla="*/ 4374 w 9942"/>
                  <a:gd name="connsiteY42" fmla="*/ 3507 h 10000"/>
                  <a:gd name="connsiteX43" fmla="*/ 4345 w 9942"/>
                  <a:gd name="connsiteY43" fmla="*/ 3664 h 10000"/>
                  <a:gd name="connsiteX44" fmla="*/ 4489 w 9942"/>
                  <a:gd name="connsiteY44" fmla="*/ 3875 h 10000"/>
                  <a:gd name="connsiteX45" fmla="*/ 4548 w 9942"/>
                  <a:gd name="connsiteY45" fmla="*/ 4034 h 10000"/>
                  <a:gd name="connsiteX46" fmla="*/ 4695 w 9942"/>
                  <a:gd name="connsiteY46" fmla="*/ 4034 h 10000"/>
                  <a:gd name="connsiteX47" fmla="*/ 4753 w 9942"/>
                  <a:gd name="connsiteY47" fmla="*/ 4034 h 10000"/>
                  <a:gd name="connsiteX48" fmla="*/ 4839 w 9942"/>
                  <a:gd name="connsiteY48" fmla="*/ 4245 h 10000"/>
                  <a:gd name="connsiteX49" fmla="*/ 4986 w 9942"/>
                  <a:gd name="connsiteY49" fmla="*/ 4614 h 10000"/>
                  <a:gd name="connsiteX50" fmla="*/ 4810 w 9942"/>
                  <a:gd name="connsiteY50" fmla="*/ 4403 h 10000"/>
                  <a:gd name="connsiteX51" fmla="*/ 4724 w 9942"/>
                  <a:gd name="connsiteY51" fmla="*/ 4139 h 10000"/>
                  <a:gd name="connsiteX52" fmla="*/ 4636 w 9942"/>
                  <a:gd name="connsiteY52" fmla="*/ 4351 h 10000"/>
                  <a:gd name="connsiteX53" fmla="*/ 4519 w 9942"/>
                  <a:gd name="connsiteY53" fmla="*/ 4668 h 10000"/>
                  <a:gd name="connsiteX54" fmla="*/ 4519 w 9942"/>
                  <a:gd name="connsiteY54" fmla="*/ 4457 h 10000"/>
                  <a:gd name="connsiteX55" fmla="*/ 4345 w 9942"/>
                  <a:gd name="connsiteY55" fmla="*/ 4351 h 10000"/>
                  <a:gd name="connsiteX56" fmla="*/ 4315 w 9942"/>
                  <a:gd name="connsiteY56" fmla="*/ 3981 h 10000"/>
                  <a:gd name="connsiteX57" fmla="*/ 4170 w 9942"/>
                  <a:gd name="connsiteY57" fmla="*/ 4034 h 10000"/>
                  <a:gd name="connsiteX58" fmla="*/ 4228 w 9942"/>
                  <a:gd name="connsiteY58" fmla="*/ 3611 h 10000"/>
                  <a:gd name="connsiteX59" fmla="*/ 4140 w 9942"/>
                  <a:gd name="connsiteY59" fmla="*/ 3611 h 10000"/>
                  <a:gd name="connsiteX60" fmla="*/ 4228 w 9942"/>
                  <a:gd name="connsiteY60" fmla="*/ 3084 h 10000"/>
                  <a:gd name="connsiteX61" fmla="*/ 4374 w 9942"/>
                  <a:gd name="connsiteY61" fmla="*/ 3084 h 10000"/>
                  <a:gd name="connsiteX62" fmla="*/ 4432 w 9942"/>
                  <a:gd name="connsiteY62" fmla="*/ 3400 h 10000"/>
                  <a:gd name="connsiteX63" fmla="*/ 4461 w 9942"/>
                  <a:gd name="connsiteY63" fmla="*/ 3189 h 10000"/>
                  <a:gd name="connsiteX64" fmla="*/ 4403 w 9942"/>
                  <a:gd name="connsiteY64" fmla="*/ 3031 h 10000"/>
                  <a:gd name="connsiteX65" fmla="*/ 4257 w 9942"/>
                  <a:gd name="connsiteY65" fmla="*/ 2925 h 10000"/>
                  <a:gd name="connsiteX66" fmla="*/ 4286 w 9942"/>
                  <a:gd name="connsiteY66" fmla="*/ 2503 h 10000"/>
                  <a:gd name="connsiteX67" fmla="*/ 4228 w 9942"/>
                  <a:gd name="connsiteY67" fmla="*/ 2291 h 10000"/>
                  <a:gd name="connsiteX68" fmla="*/ 4198 w 9942"/>
                  <a:gd name="connsiteY68" fmla="*/ 1659 h 10000"/>
                  <a:gd name="connsiteX69" fmla="*/ 4257 w 9942"/>
                  <a:gd name="connsiteY69" fmla="*/ 1659 h 10000"/>
                  <a:gd name="connsiteX70" fmla="*/ 4170 w 9942"/>
                  <a:gd name="connsiteY70" fmla="*/ 1552 h 10000"/>
                  <a:gd name="connsiteX71" fmla="*/ 3907 w 9942"/>
                  <a:gd name="connsiteY71" fmla="*/ 1763 h 10000"/>
                  <a:gd name="connsiteX72" fmla="*/ 3849 w 9942"/>
                  <a:gd name="connsiteY72" fmla="*/ 1341 h 10000"/>
                  <a:gd name="connsiteX73" fmla="*/ 4053 w 9942"/>
                  <a:gd name="connsiteY73" fmla="*/ 602 h 10000"/>
                  <a:gd name="connsiteX74" fmla="*/ 3879 w 9942"/>
                  <a:gd name="connsiteY74" fmla="*/ 338 h 10000"/>
                  <a:gd name="connsiteX75" fmla="*/ 4467 w 9942"/>
                  <a:gd name="connsiteY75" fmla="*/ 0 h 10000"/>
                  <a:gd name="connsiteX76" fmla="*/ 3615 w 9942"/>
                  <a:gd name="connsiteY76" fmla="*/ 21 h 10000"/>
                  <a:gd name="connsiteX77" fmla="*/ 3529 w 9942"/>
                  <a:gd name="connsiteY77" fmla="*/ 233 h 10000"/>
                  <a:gd name="connsiteX78" fmla="*/ 3440 w 9942"/>
                  <a:gd name="connsiteY78" fmla="*/ 655 h 10000"/>
                  <a:gd name="connsiteX79" fmla="*/ 3324 w 9942"/>
                  <a:gd name="connsiteY79" fmla="*/ 708 h 10000"/>
                  <a:gd name="connsiteX80" fmla="*/ 3499 w 9942"/>
                  <a:gd name="connsiteY80" fmla="*/ 919 h 10000"/>
                  <a:gd name="connsiteX81" fmla="*/ 3529 w 9942"/>
                  <a:gd name="connsiteY81" fmla="*/ 1183 h 10000"/>
                  <a:gd name="connsiteX82" fmla="*/ 3440 w 9942"/>
                  <a:gd name="connsiteY82" fmla="*/ 1341 h 10000"/>
                  <a:gd name="connsiteX83" fmla="*/ 3529 w 9942"/>
                  <a:gd name="connsiteY83" fmla="*/ 1816 h 10000"/>
                  <a:gd name="connsiteX84" fmla="*/ 3469 w 9942"/>
                  <a:gd name="connsiteY84" fmla="*/ 2239 h 10000"/>
                  <a:gd name="connsiteX85" fmla="*/ 3032 w 9942"/>
                  <a:gd name="connsiteY85" fmla="*/ 2555 h 10000"/>
                  <a:gd name="connsiteX86" fmla="*/ 3003 w 9942"/>
                  <a:gd name="connsiteY86" fmla="*/ 2397 h 10000"/>
                  <a:gd name="connsiteX87" fmla="*/ 2975 w 9942"/>
                  <a:gd name="connsiteY87" fmla="*/ 2609 h 10000"/>
                  <a:gd name="connsiteX88" fmla="*/ 3090 w 9942"/>
                  <a:gd name="connsiteY88" fmla="*/ 2819 h 10000"/>
                  <a:gd name="connsiteX89" fmla="*/ 3382 w 9942"/>
                  <a:gd name="connsiteY89" fmla="*/ 2609 h 10000"/>
                  <a:gd name="connsiteX90" fmla="*/ 3499 w 9942"/>
                  <a:gd name="connsiteY90" fmla="*/ 2767 h 10000"/>
                  <a:gd name="connsiteX91" fmla="*/ 3295 w 9942"/>
                  <a:gd name="connsiteY91" fmla="*/ 2819 h 10000"/>
                  <a:gd name="connsiteX92" fmla="*/ 2364 w 9942"/>
                  <a:gd name="connsiteY92" fmla="*/ 2638 h 10000"/>
                  <a:gd name="connsiteX93" fmla="*/ 2555 w 9942"/>
                  <a:gd name="connsiteY93" fmla="*/ 2488 h 10000"/>
                  <a:gd name="connsiteX94" fmla="*/ 1982 w 9942"/>
                  <a:gd name="connsiteY94" fmla="*/ 2940 h 10000"/>
                  <a:gd name="connsiteX95" fmla="*/ 1918 w 9942"/>
                  <a:gd name="connsiteY95" fmla="*/ 3317 h 10000"/>
                  <a:gd name="connsiteX96" fmla="*/ 1918 w 9942"/>
                  <a:gd name="connsiteY96" fmla="*/ 3317 h 10000"/>
                  <a:gd name="connsiteX97" fmla="*/ 1779 w 9942"/>
                  <a:gd name="connsiteY97" fmla="*/ 3559 h 10000"/>
                  <a:gd name="connsiteX98" fmla="*/ 1545 w 9942"/>
                  <a:gd name="connsiteY98" fmla="*/ 3559 h 10000"/>
                  <a:gd name="connsiteX99" fmla="*/ 1370 w 9942"/>
                  <a:gd name="connsiteY99" fmla="*/ 3770 h 10000"/>
                  <a:gd name="connsiteX100" fmla="*/ 1138 w 9942"/>
                  <a:gd name="connsiteY100" fmla="*/ 3770 h 10000"/>
                  <a:gd name="connsiteX101" fmla="*/ 962 w 9942"/>
                  <a:gd name="connsiteY101" fmla="*/ 3981 h 10000"/>
                  <a:gd name="connsiteX102" fmla="*/ 846 w 9942"/>
                  <a:gd name="connsiteY102" fmla="*/ 3770 h 10000"/>
                  <a:gd name="connsiteX103" fmla="*/ 555 w 9942"/>
                  <a:gd name="connsiteY103" fmla="*/ 3717 h 10000"/>
                  <a:gd name="connsiteX104" fmla="*/ 0 w 9942"/>
                  <a:gd name="connsiteY104" fmla="*/ 4984 h 10000"/>
                  <a:gd name="connsiteX105" fmla="*/ 59 w 9942"/>
                  <a:gd name="connsiteY105" fmla="*/ 5249 h 10000"/>
                  <a:gd name="connsiteX106" fmla="*/ 117 w 9942"/>
                  <a:gd name="connsiteY106" fmla="*/ 5618 h 10000"/>
                  <a:gd name="connsiteX107" fmla="*/ 292 w 9942"/>
                  <a:gd name="connsiteY107" fmla="*/ 5935 h 10000"/>
                  <a:gd name="connsiteX108" fmla="*/ 525 w 9942"/>
                  <a:gd name="connsiteY108" fmla="*/ 6462 h 10000"/>
                  <a:gd name="connsiteX109" fmla="*/ 379 w 9942"/>
                  <a:gd name="connsiteY109" fmla="*/ 6358 h 10000"/>
                  <a:gd name="connsiteX110" fmla="*/ 729 w 9942"/>
                  <a:gd name="connsiteY110" fmla="*/ 6832 h 10000"/>
                  <a:gd name="connsiteX111" fmla="*/ 933 w 9942"/>
                  <a:gd name="connsiteY111" fmla="*/ 6780 h 10000"/>
                  <a:gd name="connsiteX112" fmla="*/ 905 w 9942"/>
                  <a:gd name="connsiteY112" fmla="*/ 6462 h 10000"/>
                  <a:gd name="connsiteX113" fmla="*/ 1079 w 9942"/>
                  <a:gd name="connsiteY113" fmla="*/ 6515 h 10000"/>
                  <a:gd name="connsiteX114" fmla="*/ 875 w 9942"/>
                  <a:gd name="connsiteY114" fmla="*/ 5882 h 10000"/>
                  <a:gd name="connsiteX115" fmla="*/ 1254 w 9942"/>
                  <a:gd name="connsiteY115" fmla="*/ 5618 h 10000"/>
                  <a:gd name="connsiteX116" fmla="*/ 1459 w 9942"/>
                  <a:gd name="connsiteY116" fmla="*/ 5618 h 10000"/>
                  <a:gd name="connsiteX117" fmla="*/ 1459 w 9942"/>
                  <a:gd name="connsiteY117" fmla="*/ 5882 h 10000"/>
                  <a:gd name="connsiteX118" fmla="*/ 1283 w 9942"/>
                  <a:gd name="connsiteY118" fmla="*/ 6040 h 10000"/>
                  <a:gd name="connsiteX119" fmla="*/ 1167 w 9942"/>
                  <a:gd name="connsiteY119" fmla="*/ 6727 h 10000"/>
                  <a:gd name="connsiteX120" fmla="*/ 1109 w 9942"/>
                  <a:gd name="connsiteY120" fmla="*/ 7043 h 10000"/>
                  <a:gd name="connsiteX121" fmla="*/ 1196 w 9942"/>
                  <a:gd name="connsiteY121" fmla="*/ 7466 h 10000"/>
                  <a:gd name="connsiteX122" fmla="*/ 1370 w 9942"/>
                  <a:gd name="connsiteY122" fmla="*/ 7783 h 10000"/>
                  <a:gd name="connsiteX123" fmla="*/ 1954 w 9942"/>
                  <a:gd name="connsiteY123" fmla="*/ 8416 h 10000"/>
                  <a:gd name="connsiteX124" fmla="*/ 2419 w 9942"/>
                  <a:gd name="connsiteY124" fmla="*/ 8891 h 10000"/>
                  <a:gd name="connsiteX125" fmla="*/ 2769 w 9942"/>
                  <a:gd name="connsiteY125" fmla="*/ 9103 h 10000"/>
                  <a:gd name="connsiteX126" fmla="*/ 3149 w 9942"/>
                  <a:gd name="connsiteY126" fmla="*/ 9313 h 10000"/>
                  <a:gd name="connsiteX127" fmla="*/ 3529 w 9942"/>
                  <a:gd name="connsiteY127" fmla="*/ 9525 h 10000"/>
                  <a:gd name="connsiteX128" fmla="*/ 3879 w 9942"/>
                  <a:gd name="connsiteY128" fmla="*/ 9631 h 10000"/>
                  <a:gd name="connsiteX129" fmla="*/ 4257 w 9942"/>
                  <a:gd name="connsiteY129" fmla="*/ 9789 h 10000"/>
                  <a:gd name="connsiteX130" fmla="*/ 4695 w 9942"/>
                  <a:gd name="connsiteY130" fmla="*/ 9948 h 10000"/>
                  <a:gd name="connsiteX131" fmla="*/ 5160 w 9942"/>
                  <a:gd name="connsiteY131" fmla="*/ 10000 h 10000"/>
                  <a:gd name="connsiteX132" fmla="*/ 5569 w 9942"/>
                  <a:gd name="connsiteY132" fmla="*/ 10000 h 10000"/>
                  <a:gd name="connsiteX133" fmla="*/ 6065 w 9942"/>
                  <a:gd name="connsiteY133" fmla="*/ 9948 h 10000"/>
                  <a:gd name="connsiteX134" fmla="*/ 6415 w 9942"/>
                  <a:gd name="connsiteY134" fmla="*/ 9841 h 10000"/>
                  <a:gd name="connsiteX135" fmla="*/ 6765 w 9942"/>
                  <a:gd name="connsiteY135" fmla="*/ 9737 h 10000"/>
                  <a:gd name="connsiteX136" fmla="*/ 7144 w 9942"/>
                  <a:gd name="connsiteY136" fmla="*/ 9578 h 10000"/>
                  <a:gd name="connsiteX137" fmla="*/ 7493 w 9942"/>
                  <a:gd name="connsiteY137" fmla="*/ 9419 h 10000"/>
                  <a:gd name="connsiteX138" fmla="*/ 7814 w 9942"/>
                  <a:gd name="connsiteY138" fmla="*/ 9209 h 10000"/>
                  <a:gd name="connsiteX139" fmla="*/ 8164 w 9942"/>
                  <a:gd name="connsiteY139" fmla="*/ 8997 h 10000"/>
                  <a:gd name="connsiteX140" fmla="*/ 8485 w 9942"/>
                  <a:gd name="connsiteY14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194 w 10000"/>
                  <a:gd name="connsiteY56" fmla="*/ 4034 h 10000"/>
                  <a:gd name="connsiteX57" fmla="*/ 4253 w 10000"/>
                  <a:gd name="connsiteY57" fmla="*/ 3611 h 10000"/>
                  <a:gd name="connsiteX58" fmla="*/ 4164 w 10000"/>
                  <a:gd name="connsiteY58" fmla="*/ 3611 h 10000"/>
                  <a:gd name="connsiteX59" fmla="*/ 4253 w 10000"/>
                  <a:gd name="connsiteY59" fmla="*/ 3084 h 10000"/>
                  <a:gd name="connsiteX60" fmla="*/ 4400 w 10000"/>
                  <a:gd name="connsiteY60" fmla="*/ 3084 h 10000"/>
                  <a:gd name="connsiteX61" fmla="*/ 4458 w 10000"/>
                  <a:gd name="connsiteY61" fmla="*/ 3400 h 10000"/>
                  <a:gd name="connsiteX62" fmla="*/ 4487 w 10000"/>
                  <a:gd name="connsiteY62" fmla="*/ 3189 h 10000"/>
                  <a:gd name="connsiteX63" fmla="*/ 4429 w 10000"/>
                  <a:gd name="connsiteY63" fmla="*/ 3031 h 10000"/>
                  <a:gd name="connsiteX64" fmla="*/ 4282 w 10000"/>
                  <a:gd name="connsiteY64" fmla="*/ 2925 h 10000"/>
                  <a:gd name="connsiteX65" fmla="*/ 4311 w 10000"/>
                  <a:gd name="connsiteY65" fmla="*/ 2503 h 10000"/>
                  <a:gd name="connsiteX66" fmla="*/ 4253 w 10000"/>
                  <a:gd name="connsiteY66" fmla="*/ 2291 h 10000"/>
                  <a:gd name="connsiteX67" fmla="*/ 4222 w 10000"/>
                  <a:gd name="connsiteY67" fmla="*/ 1659 h 10000"/>
                  <a:gd name="connsiteX68" fmla="*/ 4282 w 10000"/>
                  <a:gd name="connsiteY68" fmla="*/ 1659 h 10000"/>
                  <a:gd name="connsiteX69" fmla="*/ 4194 w 10000"/>
                  <a:gd name="connsiteY69" fmla="*/ 1552 h 10000"/>
                  <a:gd name="connsiteX70" fmla="*/ 3930 w 10000"/>
                  <a:gd name="connsiteY70" fmla="*/ 1763 h 10000"/>
                  <a:gd name="connsiteX71" fmla="*/ 3871 w 10000"/>
                  <a:gd name="connsiteY71" fmla="*/ 1341 h 10000"/>
                  <a:gd name="connsiteX72" fmla="*/ 4077 w 10000"/>
                  <a:gd name="connsiteY72" fmla="*/ 602 h 10000"/>
                  <a:gd name="connsiteX73" fmla="*/ 3902 w 10000"/>
                  <a:gd name="connsiteY73" fmla="*/ 338 h 10000"/>
                  <a:gd name="connsiteX74" fmla="*/ 4493 w 10000"/>
                  <a:gd name="connsiteY74" fmla="*/ 0 h 10000"/>
                  <a:gd name="connsiteX75" fmla="*/ 3636 w 10000"/>
                  <a:gd name="connsiteY75" fmla="*/ 21 h 10000"/>
                  <a:gd name="connsiteX76" fmla="*/ 3550 w 10000"/>
                  <a:gd name="connsiteY76" fmla="*/ 233 h 10000"/>
                  <a:gd name="connsiteX77" fmla="*/ 3460 w 10000"/>
                  <a:gd name="connsiteY77" fmla="*/ 655 h 10000"/>
                  <a:gd name="connsiteX78" fmla="*/ 3343 w 10000"/>
                  <a:gd name="connsiteY78" fmla="*/ 708 h 10000"/>
                  <a:gd name="connsiteX79" fmla="*/ 3519 w 10000"/>
                  <a:gd name="connsiteY79" fmla="*/ 919 h 10000"/>
                  <a:gd name="connsiteX80" fmla="*/ 3550 w 10000"/>
                  <a:gd name="connsiteY80" fmla="*/ 1183 h 10000"/>
                  <a:gd name="connsiteX81" fmla="*/ 3460 w 10000"/>
                  <a:gd name="connsiteY81" fmla="*/ 1341 h 10000"/>
                  <a:gd name="connsiteX82" fmla="*/ 3550 w 10000"/>
                  <a:gd name="connsiteY82" fmla="*/ 1816 h 10000"/>
                  <a:gd name="connsiteX83" fmla="*/ 3489 w 10000"/>
                  <a:gd name="connsiteY83" fmla="*/ 2239 h 10000"/>
                  <a:gd name="connsiteX84" fmla="*/ 3050 w 10000"/>
                  <a:gd name="connsiteY84" fmla="*/ 2555 h 10000"/>
                  <a:gd name="connsiteX85" fmla="*/ 3021 w 10000"/>
                  <a:gd name="connsiteY85" fmla="*/ 2397 h 10000"/>
                  <a:gd name="connsiteX86" fmla="*/ 2992 w 10000"/>
                  <a:gd name="connsiteY86" fmla="*/ 2609 h 10000"/>
                  <a:gd name="connsiteX87" fmla="*/ 3108 w 10000"/>
                  <a:gd name="connsiteY87" fmla="*/ 2819 h 10000"/>
                  <a:gd name="connsiteX88" fmla="*/ 3402 w 10000"/>
                  <a:gd name="connsiteY88" fmla="*/ 2609 h 10000"/>
                  <a:gd name="connsiteX89" fmla="*/ 3519 w 10000"/>
                  <a:gd name="connsiteY89" fmla="*/ 2767 h 10000"/>
                  <a:gd name="connsiteX90" fmla="*/ 3314 w 10000"/>
                  <a:gd name="connsiteY90" fmla="*/ 2819 h 10000"/>
                  <a:gd name="connsiteX91" fmla="*/ 2378 w 10000"/>
                  <a:gd name="connsiteY91" fmla="*/ 2638 h 10000"/>
                  <a:gd name="connsiteX92" fmla="*/ 2570 w 10000"/>
                  <a:gd name="connsiteY92" fmla="*/ 2488 h 10000"/>
                  <a:gd name="connsiteX93" fmla="*/ 1994 w 10000"/>
                  <a:gd name="connsiteY93" fmla="*/ 2940 h 10000"/>
                  <a:gd name="connsiteX94" fmla="*/ 1929 w 10000"/>
                  <a:gd name="connsiteY94" fmla="*/ 3317 h 10000"/>
                  <a:gd name="connsiteX95" fmla="*/ 1929 w 10000"/>
                  <a:gd name="connsiteY95" fmla="*/ 3317 h 10000"/>
                  <a:gd name="connsiteX96" fmla="*/ 1789 w 10000"/>
                  <a:gd name="connsiteY96" fmla="*/ 3559 h 10000"/>
                  <a:gd name="connsiteX97" fmla="*/ 1554 w 10000"/>
                  <a:gd name="connsiteY97" fmla="*/ 3559 h 10000"/>
                  <a:gd name="connsiteX98" fmla="*/ 1378 w 10000"/>
                  <a:gd name="connsiteY98" fmla="*/ 3770 h 10000"/>
                  <a:gd name="connsiteX99" fmla="*/ 1145 w 10000"/>
                  <a:gd name="connsiteY99" fmla="*/ 3770 h 10000"/>
                  <a:gd name="connsiteX100" fmla="*/ 968 w 10000"/>
                  <a:gd name="connsiteY100" fmla="*/ 3981 h 10000"/>
                  <a:gd name="connsiteX101" fmla="*/ 851 w 10000"/>
                  <a:gd name="connsiteY101" fmla="*/ 3770 h 10000"/>
                  <a:gd name="connsiteX102" fmla="*/ 558 w 10000"/>
                  <a:gd name="connsiteY102" fmla="*/ 3717 h 10000"/>
                  <a:gd name="connsiteX103" fmla="*/ 0 w 10000"/>
                  <a:gd name="connsiteY103" fmla="*/ 4984 h 10000"/>
                  <a:gd name="connsiteX104" fmla="*/ 59 w 10000"/>
                  <a:gd name="connsiteY104" fmla="*/ 5249 h 10000"/>
                  <a:gd name="connsiteX105" fmla="*/ 118 w 10000"/>
                  <a:gd name="connsiteY105" fmla="*/ 5618 h 10000"/>
                  <a:gd name="connsiteX106" fmla="*/ 294 w 10000"/>
                  <a:gd name="connsiteY106" fmla="*/ 5935 h 10000"/>
                  <a:gd name="connsiteX107" fmla="*/ 528 w 10000"/>
                  <a:gd name="connsiteY107" fmla="*/ 6462 h 10000"/>
                  <a:gd name="connsiteX108" fmla="*/ 381 w 10000"/>
                  <a:gd name="connsiteY108" fmla="*/ 6358 h 10000"/>
                  <a:gd name="connsiteX109" fmla="*/ 733 w 10000"/>
                  <a:gd name="connsiteY109" fmla="*/ 6832 h 10000"/>
                  <a:gd name="connsiteX110" fmla="*/ 938 w 10000"/>
                  <a:gd name="connsiteY110" fmla="*/ 6780 h 10000"/>
                  <a:gd name="connsiteX111" fmla="*/ 910 w 10000"/>
                  <a:gd name="connsiteY111" fmla="*/ 6462 h 10000"/>
                  <a:gd name="connsiteX112" fmla="*/ 1085 w 10000"/>
                  <a:gd name="connsiteY112" fmla="*/ 6515 h 10000"/>
                  <a:gd name="connsiteX113" fmla="*/ 880 w 10000"/>
                  <a:gd name="connsiteY113" fmla="*/ 5882 h 10000"/>
                  <a:gd name="connsiteX114" fmla="*/ 1261 w 10000"/>
                  <a:gd name="connsiteY114" fmla="*/ 5618 h 10000"/>
                  <a:gd name="connsiteX115" fmla="*/ 1468 w 10000"/>
                  <a:gd name="connsiteY115" fmla="*/ 5618 h 10000"/>
                  <a:gd name="connsiteX116" fmla="*/ 1468 w 10000"/>
                  <a:gd name="connsiteY116" fmla="*/ 5882 h 10000"/>
                  <a:gd name="connsiteX117" fmla="*/ 1290 w 10000"/>
                  <a:gd name="connsiteY117" fmla="*/ 6040 h 10000"/>
                  <a:gd name="connsiteX118" fmla="*/ 1174 w 10000"/>
                  <a:gd name="connsiteY118" fmla="*/ 6727 h 10000"/>
                  <a:gd name="connsiteX119" fmla="*/ 1115 w 10000"/>
                  <a:gd name="connsiteY119" fmla="*/ 7043 h 10000"/>
                  <a:gd name="connsiteX120" fmla="*/ 1203 w 10000"/>
                  <a:gd name="connsiteY120" fmla="*/ 7466 h 10000"/>
                  <a:gd name="connsiteX121" fmla="*/ 1378 w 10000"/>
                  <a:gd name="connsiteY121" fmla="*/ 7783 h 10000"/>
                  <a:gd name="connsiteX122" fmla="*/ 1965 w 10000"/>
                  <a:gd name="connsiteY122" fmla="*/ 8416 h 10000"/>
                  <a:gd name="connsiteX123" fmla="*/ 2433 w 10000"/>
                  <a:gd name="connsiteY123" fmla="*/ 8891 h 10000"/>
                  <a:gd name="connsiteX124" fmla="*/ 2785 w 10000"/>
                  <a:gd name="connsiteY124" fmla="*/ 9103 h 10000"/>
                  <a:gd name="connsiteX125" fmla="*/ 3167 w 10000"/>
                  <a:gd name="connsiteY125" fmla="*/ 9313 h 10000"/>
                  <a:gd name="connsiteX126" fmla="*/ 3550 w 10000"/>
                  <a:gd name="connsiteY126" fmla="*/ 9525 h 10000"/>
                  <a:gd name="connsiteX127" fmla="*/ 3902 w 10000"/>
                  <a:gd name="connsiteY127" fmla="*/ 9631 h 10000"/>
                  <a:gd name="connsiteX128" fmla="*/ 4282 w 10000"/>
                  <a:gd name="connsiteY128" fmla="*/ 9789 h 10000"/>
                  <a:gd name="connsiteX129" fmla="*/ 4722 w 10000"/>
                  <a:gd name="connsiteY129" fmla="*/ 9948 h 10000"/>
                  <a:gd name="connsiteX130" fmla="*/ 5190 w 10000"/>
                  <a:gd name="connsiteY130" fmla="*/ 10000 h 10000"/>
                  <a:gd name="connsiteX131" fmla="*/ 5601 w 10000"/>
                  <a:gd name="connsiteY131" fmla="*/ 10000 h 10000"/>
                  <a:gd name="connsiteX132" fmla="*/ 6100 w 10000"/>
                  <a:gd name="connsiteY132" fmla="*/ 9948 h 10000"/>
                  <a:gd name="connsiteX133" fmla="*/ 6452 w 10000"/>
                  <a:gd name="connsiteY133" fmla="*/ 9841 h 10000"/>
                  <a:gd name="connsiteX134" fmla="*/ 6804 w 10000"/>
                  <a:gd name="connsiteY134" fmla="*/ 9737 h 10000"/>
                  <a:gd name="connsiteX135" fmla="*/ 7186 w 10000"/>
                  <a:gd name="connsiteY135" fmla="*/ 9578 h 10000"/>
                  <a:gd name="connsiteX136" fmla="*/ 7537 w 10000"/>
                  <a:gd name="connsiteY136" fmla="*/ 9419 h 10000"/>
                  <a:gd name="connsiteX137" fmla="*/ 7860 w 10000"/>
                  <a:gd name="connsiteY137" fmla="*/ 9209 h 10000"/>
                  <a:gd name="connsiteX138" fmla="*/ 8212 w 10000"/>
                  <a:gd name="connsiteY138" fmla="*/ 8997 h 10000"/>
                  <a:gd name="connsiteX139" fmla="*/ 8535 w 10000"/>
                  <a:gd name="connsiteY13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253 w 10000"/>
                  <a:gd name="connsiteY56" fmla="*/ 3611 h 10000"/>
                  <a:gd name="connsiteX57" fmla="*/ 4164 w 10000"/>
                  <a:gd name="connsiteY57" fmla="*/ 3611 h 10000"/>
                  <a:gd name="connsiteX58" fmla="*/ 4253 w 10000"/>
                  <a:gd name="connsiteY58" fmla="*/ 3084 h 10000"/>
                  <a:gd name="connsiteX59" fmla="*/ 4400 w 10000"/>
                  <a:gd name="connsiteY59" fmla="*/ 3084 h 10000"/>
                  <a:gd name="connsiteX60" fmla="*/ 4458 w 10000"/>
                  <a:gd name="connsiteY60" fmla="*/ 3400 h 10000"/>
                  <a:gd name="connsiteX61" fmla="*/ 4487 w 10000"/>
                  <a:gd name="connsiteY61" fmla="*/ 3189 h 10000"/>
                  <a:gd name="connsiteX62" fmla="*/ 4429 w 10000"/>
                  <a:gd name="connsiteY62" fmla="*/ 3031 h 10000"/>
                  <a:gd name="connsiteX63" fmla="*/ 4282 w 10000"/>
                  <a:gd name="connsiteY63" fmla="*/ 2925 h 10000"/>
                  <a:gd name="connsiteX64" fmla="*/ 4311 w 10000"/>
                  <a:gd name="connsiteY64" fmla="*/ 2503 h 10000"/>
                  <a:gd name="connsiteX65" fmla="*/ 4253 w 10000"/>
                  <a:gd name="connsiteY65" fmla="*/ 2291 h 10000"/>
                  <a:gd name="connsiteX66" fmla="*/ 4222 w 10000"/>
                  <a:gd name="connsiteY66" fmla="*/ 1659 h 10000"/>
                  <a:gd name="connsiteX67" fmla="*/ 4282 w 10000"/>
                  <a:gd name="connsiteY67" fmla="*/ 1659 h 10000"/>
                  <a:gd name="connsiteX68" fmla="*/ 4194 w 10000"/>
                  <a:gd name="connsiteY68" fmla="*/ 1552 h 10000"/>
                  <a:gd name="connsiteX69" fmla="*/ 3930 w 10000"/>
                  <a:gd name="connsiteY69" fmla="*/ 1763 h 10000"/>
                  <a:gd name="connsiteX70" fmla="*/ 3871 w 10000"/>
                  <a:gd name="connsiteY70" fmla="*/ 1341 h 10000"/>
                  <a:gd name="connsiteX71" fmla="*/ 4077 w 10000"/>
                  <a:gd name="connsiteY71" fmla="*/ 602 h 10000"/>
                  <a:gd name="connsiteX72" fmla="*/ 3902 w 10000"/>
                  <a:gd name="connsiteY72" fmla="*/ 338 h 10000"/>
                  <a:gd name="connsiteX73" fmla="*/ 4493 w 10000"/>
                  <a:gd name="connsiteY73" fmla="*/ 0 h 10000"/>
                  <a:gd name="connsiteX74" fmla="*/ 3636 w 10000"/>
                  <a:gd name="connsiteY74" fmla="*/ 21 h 10000"/>
                  <a:gd name="connsiteX75" fmla="*/ 3550 w 10000"/>
                  <a:gd name="connsiteY75" fmla="*/ 233 h 10000"/>
                  <a:gd name="connsiteX76" fmla="*/ 3460 w 10000"/>
                  <a:gd name="connsiteY76" fmla="*/ 655 h 10000"/>
                  <a:gd name="connsiteX77" fmla="*/ 3343 w 10000"/>
                  <a:gd name="connsiteY77" fmla="*/ 708 h 10000"/>
                  <a:gd name="connsiteX78" fmla="*/ 3519 w 10000"/>
                  <a:gd name="connsiteY78" fmla="*/ 919 h 10000"/>
                  <a:gd name="connsiteX79" fmla="*/ 3550 w 10000"/>
                  <a:gd name="connsiteY79" fmla="*/ 1183 h 10000"/>
                  <a:gd name="connsiteX80" fmla="*/ 3460 w 10000"/>
                  <a:gd name="connsiteY80" fmla="*/ 1341 h 10000"/>
                  <a:gd name="connsiteX81" fmla="*/ 3550 w 10000"/>
                  <a:gd name="connsiteY81" fmla="*/ 1816 h 10000"/>
                  <a:gd name="connsiteX82" fmla="*/ 3489 w 10000"/>
                  <a:gd name="connsiteY82" fmla="*/ 2239 h 10000"/>
                  <a:gd name="connsiteX83" fmla="*/ 3050 w 10000"/>
                  <a:gd name="connsiteY83" fmla="*/ 2555 h 10000"/>
                  <a:gd name="connsiteX84" fmla="*/ 3021 w 10000"/>
                  <a:gd name="connsiteY84" fmla="*/ 2397 h 10000"/>
                  <a:gd name="connsiteX85" fmla="*/ 2992 w 10000"/>
                  <a:gd name="connsiteY85" fmla="*/ 2609 h 10000"/>
                  <a:gd name="connsiteX86" fmla="*/ 3108 w 10000"/>
                  <a:gd name="connsiteY86" fmla="*/ 2819 h 10000"/>
                  <a:gd name="connsiteX87" fmla="*/ 3402 w 10000"/>
                  <a:gd name="connsiteY87" fmla="*/ 2609 h 10000"/>
                  <a:gd name="connsiteX88" fmla="*/ 3519 w 10000"/>
                  <a:gd name="connsiteY88" fmla="*/ 2767 h 10000"/>
                  <a:gd name="connsiteX89" fmla="*/ 3314 w 10000"/>
                  <a:gd name="connsiteY89" fmla="*/ 2819 h 10000"/>
                  <a:gd name="connsiteX90" fmla="*/ 2378 w 10000"/>
                  <a:gd name="connsiteY90" fmla="*/ 2638 h 10000"/>
                  <a:gd name="connsiteX91" fmla="*/ 2570 w 10000"/>
                  <a:gd name="connsiteY91" fmla="*/ 2488 h 10000"/>
                  <a:gd name="connsiteX92" fmla="*/ 1994 w 10000"/>
                  <a:gd name="connsiteY92" fmla="*/ 2940 h 10000"/>
                  <a:gd name="connsiteX93" fmla="*/ 1929 w 10000"/>
                  <a:gd name="connsiteY93" fmla="*/ 3317 h 10000"/>
                  <a:gd name="connsiteX94" fmla="*/ 1929 w 10000"/>
                  <a:gd name="connsiteY94" fmla="*/ 3317 h 10000"/>
                  <a:gd name="connsiteX95" fmla="*/ 1789 w 10000"/>
                  <a:gd name="connsiteY95" fmla="*/ 3559 h 10000"/>
                  <a:gd name="connsiteX96" fmla="*/ 1554 w 10000"/>
                  <a:gd name="connsiteY96" fmla="*/ 3559 h 10000"/>
                  <a:gd name="connsiteX97" fmla="*/ 1378 w 10000"/>
                  <a:gd name="connsiteY97" fmla="*/ 3770 h 10000"/>
                  <a:gd name="connsiteX98" fmla="*/ 1145 w 10000"/>
                  <a:gd name="connsiteY98" fmla="*/ 3770 h 10000"/>
                  <a:gd name="connsiteX99" fmla="*/ 968 w 10000"/>
                  <a:gd name="connsiteY99" fmla="*/ 3981 h 10000"/>
                  <a:gd name="connsiteX100" fmla="*/ 851 w 10000"/>
                  <a:gd name="connsiteY100" fmla="*/ 3770 h 10000"/>
                  <a:gd name="connsiteX101" fmla="*/ 558 w 10000"/>
                  <a:gd name="connsiteY101" fmla="*/ 3717 h 10000"/>
                  <a:gd name="connsiteX102" fmla="*/ 0 w 10000"/>
                  <a:gd name="connsiteY102" fmla="*/ 4984 h 10000"/>
                  <a:gd name="connsiteX103" fmla="*/ 59 w 10000"/>
                  <a:gd name="connsiteY103" fmla="*/ 5249 h 10000"/>
                  <a:gd name="connsiteX104" fmla="*/ 118 w 10000"/>
                  <a:gd name="connsiteY104" fmla="*/ 5618 h 10000"/>
                  <a:gd name="connsiteX105" fmla="*/ 294 w 10000"/>
                  <a:gd name="connsiteY105" fmla="*/ 5935 h 10000"/>
                  <a:gd name="connsiteX106" fmla="*/ 528 w 10000"/>
                  <a:gd name="connsiteY106" fmla="*/ 6462 h 10000"/>
                  <a:gd name="connsiteX107" fmla="*/ 381 w 10000"/>
                  <a:gd name="connsiteY107" fmla="*/ 6358 h 10000"/>
                  <a:gd name="connsiteX108" fmla="*/ 733 w 10000"/>
                  <a:gd name="connsiteY108" fmla="*/ 6832 h 10000"/>
                  <a:gd name="connsiteX109" fmla="*/ 938 w 10000"/>
                  <a:gd name="connsiteY109" fmla="*/ 6780 h 10000"/>
                  <a:gd name="connsiteX110" fmla="*/ 910 w 10000"/>
                  <a:gd name="connsiteY110" fmla="*/ 6462 h 10000"/>
                  <a:gd name="connsiteX111" fmla="*/ 1085 w 10000"/>
                  <a:gd name="connsiteY111" fmla="*/ 6515 h 10000"/>
                  <a:gd name="connsiteX112" fmla="*/ 880 w 10000"/>
                  <a:gd name="connsiteY112" fmla="*/ 5882 h 10000"/>
                  <a:gd name="connsiteX113" fmla="*/ 1261 w 10000"/>
                  <a:gd name="connsiteY113" fmla="*/ 5618 h 10000"/>
                  <a:gd name="connsiteX114" fmla="*/ 1468 w 10000"/>
                  <a:gd name="connsiteY114" fmla="*/ 5618 h 10000"/>
                  <a:gd name="connsiteX115" fmla="*/ 1468 w 10000"/>
                  <a:gd name="connsiteY115" fmla="*/ 5882 h 10000"/>
                  <a:gd name="connsiteX116" fmla="*/ 1290 w 10000"/>
                  <a:gd name="connsiteY116" fmla="*/ 6040 h 10000"/>
                  <a:gd name="connsiteX117" fmla="*/ 1174 w 10000"/>
                  <a:gd name="connsiteY117" fmla="*/ 6727 h 10000"/>
                  <a:gd name="connsiteX118" fmla="*/ 1115 w 10000"/>
                  <a:gd name="connsiteY118" fmla="*/ 7043 h 10000"/>
                  <a:gd name="connsiteX119" fmla="*/ 1203 w 10000"/>
                  <a:gd name="connsiteY119" fmla="*/ 7466 h 10000"/>
                  <a:gd name="connsiteX120" fmla="*/ 1378 w 10000"/>
                  <a:gd name="connsiteY120" fmla="*/ 7783 h 10000"/>
                  <a:gd name="connsiteX121" fmla="*/ 1965 w 10000"/>
                  <a:gd name="connsiteY121" fmla="*/ 8416 h 10000"/>
                  <a:gd name="connsiteX122" fmla="*/ 2433 w 10000"/>
                  <a:gd name="connsiteY122" fmla="*/ 8891 h 10000"/>
                  <a:gd name="connsiteX123" fmla="*/ 2785 w 10000"/>
                  <a:gd name="connsiteY123" fmla="*/ 9103 h 10000"/>
                  <a:gd name="connsiteX124" fmla="*/ 3167 w 10000"/>
                  <a:gd name="connsiteY124" fmla="*/ 9313 h 10000"/>
                  <a:gd name="connsiteX125" fmla="*/ 3550 w 10000"/>
                  <a:gd name="connsiteY125" fmla="*/ 9525 h 10000"/>
                  <a:gd name="connsiteX126" fmla="*/ 3902 w 10000"/>
                  <a:gd name="connsiteY126" fmla="*/ 9631 h 10000"/>
                  <a:gd name="connsiteX127" fmla="*/ 4282 w 10000"/>
                  <a:gd name="connsiteY127" fmla="*/ 9789 h 10000"/>
                  <a:gd name="connsiteX128" fmla="*/ 4722 w 10000"/>
                  <a:gd name="connsiteY128" fmla="*/ 9948 h 10000"/>
                  <a:gd name="connsiteX129" fmla="*/ 5190 w 10000"/>
                  <a:gd name="connsiteY129" fmla="*/ 10000 h 10000"/>
                  <a:gd name="connsiteX130" fmla="*/ 5601 w 10000"/>
                  <a:gd name="connsiteY130" fmla="*/ 10000 h 10000"/>
                  <a:gd name="connsiteX131" fmla="*/ 6100 w 10000"/>
                  <a:gd name="connsiteY131" fmla="*/ 9948 h 10000"/>
                  <a:gd name="connsiteX132" fmla="*/ 6452 w 10000"/>
                  <a:gd name="connsiteY132" fmla="*/ 9841 h 10000"/>
                  <a:gd name="connsiteX133" fmla="*/ 6804 w 10000"/>
                  <a:gd name="connsiteY133" fmla="*/ 9737 h 10000"/>
                  <a:gd name="connsiteX134" fmla="*/ 7186 w 10000"/>
                  <a:gd name="connsiteY134" fmla="*/ 9578 h 10000"/>
                  <a:gd name="connsiteX135" fmla="*/ 7537 w 10000"/>
                  <a:gd name="connsiteY135" fmla="*/ 9419 h 10000"/>
                  <a:gd name="connsiteX136" fmla="*/ 7860 w 10000"/>
                  <a:gd name="connsiteY136" fmla="*/ 9209 h 10000"/>
                  <a:gd name="connsiteX137" fmla="*/ 8212 w 10000"/>
                  <a:gd name="connsiteY137" fmla="*/ 8997 h 10000"/>
                  <a:gd name="connsiteX138" fmla="*/ 8535 w 10000"/>
                  <a:gd name="connsiteY13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40 w 10000"/>
                  <a:gd name="connsiteY54" fmla="*/ 3981 h 10000"/>
                  <a:gd name="connsiteX55" fmla="*/ 4253 w 10000"/>
                  <a:gd name="connsiteY55" fmla="*/ 3611 h 10000"/>
                  <a:gd name="connsiteX56" fmla="*/ 4164 w 10000"/>
                  <a:gd name="connsiteY56" fmla="*/ 3611 h 10000"/>
                  <a:gd name="connsiteX57" fmla="*/ 4253 w 10000"/>
                  <a:gd name="connsiteY57" fmla="*/ 3084 h 10000"/>
                  <a:gd name="connsiteX58" fmla="*/ 4400 w 10000"/>
                  <a:gd name="connsiteY58" fmla="*/ 3084 h 10000"/>
                  <a:gd name="connsiteX59" fmla="*/ 4458 w 10000"/>
                  <a:gd name="connsiteY59" fmla="*/ 3400 h 10000"/>
                  <a:gd name="connsiteX60" fmla="*/ 4487 w 10000"/>
                  <a:gd name="connsiteY60" fmla="*/ 3189 h 10000"/>
                  <a:gd name="connsiteX61" fmla="*/ 4429 w 10000"/>
                  <a:gd name="connsiteY61" fmla="*/ 3031 h 10000"/>
                  <a:gd name="connsiteX62" fmla="*/ 4282 w 10000"/>
                  <a:gd name="connsiteY62" fmla="*/ 2925 h 10000"/>
                  <a:gd name="connsiteX63" fmla="*/ 4311 w 10000"/>
                  <a:gd name="connsiteY63" fmla="*/ 2503 h 10000"/>
                  <a:gd name="connsiteX64" fmla="*/ 4253 w 10000"/>
                  <a:gd name="connsiteY64" fmla="*/ 2291 h 10000"/>
                  <a:gd name="connsiteX65" fmla="*/ 4222 w 10000"/>
                  <a:gd name="connsiteY65" fmla="*/ 1659 h 10000"/>
                  <a:gd name="connsiteX66" fmla="*/ 4282 w 10000"/>
                  <a:gd name="connsiteY66" fmla="*/ 1659 h 10000"/>
                  <a:gd name="connsiteX67" fmla="*/ 4194 w 10000"/>
                  <a:gd name="connsiteY67" fmla="*/ 1552 h 10000"/>
                  <a:gd name="connsiteX68" fmla="*/ 3930 w 10000"/>
                  <a:gd name="connsiteY68" fmla="*/ 1763 h 10000"/>
                  <a:gd name="connsiteX69" fmla="*/ 3871 w 10000"/>
                  <a:gd name="connsiteY69" fmla="*/ 1341 h 10000"/>
                  <a:gd name="connsiteX70" fmla="*/ 4077 w 10000"/>
                  <a:gd name="connsiteY70" fmla="*/ 602 h 10000"/>
                  <a:gd name="connsiteX71" fmla="*/ 3902 w 10000"/>
                  <a:gd name="connsiteY71" fmla="*/ 338 h 10000"/>
                  <a:gd name="connsiteX72" fmla="*/ 4493 w 10000"/>
                  <a:gd name="connsiteY72" fmla="*/ 0 h 10000"/>
                  <a:gd name="connsiteX73" fmla="*/ 3636 w 10000"/>
                  <a:gd name="connsiteY73" fmla="*/ 21 h 10000"/>
                  <a:gd name="connsiteX74" fmla="*/ 3550 w 10000"/>
                  <a:gd name="connsiteY74" fmla="*/ 233 h 10000"/>
                  <a:gd name="connsiteX75" fmla="*/ 3460 w 10000"/>
                  <a:gd name="connsiteY75" fmla="*/ 655 h 10000"/>
                  <a:gd name="connsiteX76" fmla="*/ 3343 w 10000"/>
                  <a:gd name="connsiteY76" fmla="*/ 708 h 10000"/>
                  <a:gd name="connsiteX77" fmla="*/ 3519 w 10000"/>
                  <a:gd name="connsiteY77" fmla="*/ 919 h 10000"/>
                  <a:gd name="connsiteX78" fmla="*/ 3550 w 10000"/>
                  <a:gd name="connsiteY78" fmla="*/ 1183 h 10000"/>
                  <a:gd name="connsiteX79" fmla="*/ 3460 w 10000"/>
                  <a:gd name="connsiteY79" fmla="*/ 1341 h 10000"/>
                  <a:gd name="connsiteX80" fmla="*/ 3550 w 10000"/>
                  <a:gd name="connsiteY80" fmla="*/ 1816 h 10000"/>
                  <a:gd name="connsiteX81" fmla="*/ 3489 w 10000"/>
                  <a:gd name="connsiteY81" fmla="*/ 2239 h 10000"/>
                  <a:gd name="connsiteX82" fmla="*/ 3050 w 10000"/>
                  <a:gd name="connsiteY82" fmla="*/ 2555 h 10000"/>
                  <a:gd name="connsiteX83" fmla="*/ 3021 w 10000"/>
                  <a:gd name="connsiteY83" fmla="*/ 2397 h 10000"/>
                  <a:gd name="connsiteX84" fmla="*/ 2992 w 10000"/>
                  <a:gd name="connsiteY84" fmla="*/ 2609 h 10000"/>
                  <a:gd name="connsiteX85" fmla="*/ 3108 w 10000"/>
                  <a:gd name="connsiteY85" fmla="*/ 2819 h 10000"/>
                  <a:gd name="connsiteX86" fmla="*/ 3402 w 10000"/>
                  <a:gd name="connsiteY86" fmla="*/ 2609 h 10000"/>
                  <a:gd name="connsiteX87" fmla="*/ 3519 w 10000"/>
                  <a:gd name="connsiteY87" fmla="*/ 2767 h 10000"/>
                  <a:gd name="connsiteX88" fmla="*/ 3314 w 10000"/>
                  <a:gd name="connsiteY88" fmla="*/ 2819 h 10000"/>
                  <a:gd name="connsiteX89" fmla="*/ 2378 w 10000"/>
                  <a:gd name="connsiteY89" fmla="*/ 2638 h 10000"/>
                  <a:gd name="connsiteX90" fmla="*/ 2570 w 10000"/>
                  <a:gd name="connsiteY90" fmla="*/ 2488 h 10000"/>
                  <a:gd name="connsiteX91" fmla="*/ 1994 w 10000"/>
                  <a:gd name="connsiteY91" fmla="*/ 2940 h 10000"/>
                  <a:gd name="connsiteX92" fmla="*/ 1929 w 10000"/>
                  <a:gd name="connsiteY92" fmla="*/ 3317 h 10000"/>
                  <a:gd name="connsiteX93" fmla="*/ 1929 w 10000"/>
                  <a:gd name="connsiteY93" fmla="*/ 3317 h 10000"/>
                  <a:gd name="connsiteX94" fmla="*/ 1789 w 10000"/>
                  <a:gd name="connsiteY94" fmla="*/ 3559 h 10000"/>
                  <a:gd name="connsiteX95" fmla="*/ 1554 w 10000"/>
                  <a:gd name="connsiteY95" fmla="*/ 3559 h 10000"/>
                  <a:gd name="connsiteX96" fmla="*/ 1378 w 10000"/>
                  <a:gd name="connsiteY96" fmla="*/ 3770 h 10000"/>
                  <a:gd name="connsiteX97" fmla="*/ 1145 w 10000"/>
                  <a:gd name="connsiteY97" fmla="*/ 3770 h 10000"/>
                  <a:gd name="connsiteX98" fmla="*/ 968 w 10000"/>
                  <a:gd name="connsiteY98" fmla="*/ 3981 h 10000"/>
                  <a:gd name="connsiteX99" fmla="*/ 851 w 10000"/>
                  <a:gd name="connsiteY99" fmla="*/ 3770 h 10000"/>
                  <a:gd name="connsiteX100" fmla="*/ 558 w 10000"/>
                  <a:gd name="connsiteY100" fmla="*/ 3717 h 10000"/>
                  <a:gd name="connsiteX101" fmla="*/ 0 w 10000"/>
                  <a:gd name="connsiteY101" fmla="*/ 4984 h 10000"/>
                  <a:gd name="connsiteX102" fmla="*/ 59 w 10000"/>
                  <a:gd name="connsiteY102" fmla="*/ 5249 h 10000"/>
                  <a:gd name="connsiteX103" fmla="*/ 118 w 10000"/>
                  <a:gd name="connsiteY103" fmla="*/ 5618 h 10000"/>
                  <a:gd name="connsiteX104" fmla="*/ 294 w 10000"/>
                  <a:gd name="connsiteY104" fmla="*/ 5935 h 10000"/>
                  <a:gd name="connsiteX105" fmla="*/ 528 w 10000"/>
                  <a:gd name="connsiteY105" fmla="*/ 6462 h 10000"/>
                  <a:gd name="connsiteX106" fmla="*/ 381 w 10000"/>
                  <a:gd name="connsiteY106" fmla="*/ 6358 h 10000"/>
                  <a:gd name="connsiteX107" fmla="*/ 733 w 10000"/>
                  <a:gd name="connsiteY107" fmla="*/ 6832 h 10000"/>
                  <a:gd name="connsiteX108" fmla="*/ 938 w 10000"/>
                  <a:gd name="connsiteY108" fmla="*/ 6780 h 10000"/>
                  <a:gd name="connsiteX109" fmla="*/ 910 w 10000"/>
                  <a:gd name="connsiteY109" fmla="*/ 6462 h 10000"/>
                  <a:gd name="connsiteX110" fmla="*/ 1085 w 10000"/>
                  <a:gd name="connsiteY110" fmla="*/ 6515 h 10000"/>
                  <a:gd name="connsiteX111" fmla="*/ 880 w 10000"/>
                  <a:gd name="connsiteY111" fmla="*/ 5882 h 10000"/>
                  <a:gd name="connsiteX112" fmla="*/ 1261 w 10000"/>
                  <a:gd name="connsiteY112" fmla="*/ 5618 h 10000"/>
                  <a:gd name="connsiteX113" fmla="*/ 1468 w 10000"/>
                  <a:gd name="connsiteY113" fmla="*/ 5618 h 10000"/>
                  <a:gd name="connsiteX114" fmla="*/ 1468 w 10000"/>
                  <a:gd name="connsiteY114" fmla="*/ 5882 h 10000"/>
                  <a:gd name="connsiteX115" fmla="*/ 1290 w 10000"/>
                  <a:gd name="connsiteY115" fmla="*/ 6040 h 10000"/>
                  <a:gd name="connsiteX116" fmla="*/ 1174 w 10000"/>
                  <a:gd name="connsiteY116" fmla="*/ 6727 h 10000"/>
                  <a:gd name="connsiteX117" fmla="*/ 1115 w 10000"/>
                  <a:gd name="connsiteY117" fmla="*/ 7043 h 10000"/>
                  <a:gd name="connsiteX118" fmla="*/ 1203 w 10000"/>
                  <a:gd name="connsiteY118" fmla="*/ 7466 h 10000"/>
                  <a:gd name="connsiteX119" fmla="*/ 1378 w 10000"/>
                  <a:gd name="connsiteY119" fmla="*/ 7783 h 10000"/>
                  <a:gd name="connsiteX120" fmla="*/ 1965 w 10000"/>
                  <a:gd name="connsiteY120" fmla="*/ 8416 h 10000"/>
                  <a:gd name="connsiteX121" fmla="*/ 2433 w 10000"/>
                  <a:gd name="connsiteY121" fmla="*/ 8891 h 10000"/>
                  <a:gd name="connsiteX122" fmla="*/ 2785 w 10000"/>
                  <a:gd name="connsiteY122" fmla="*/ 9103 h 10000"/>
                  <a:gd name="connsiteX123" fmla="*/ 3167 w 10000"/>
                  <a:gd name="connsiteY123" fmla="*/ 9313 h 10000"/>
                  <a:gd name="connsiteX124" fmla="*/ 3550 w 10000"/>
                  <a:gd name="connsiteY124" fmla="*/ 9525 h 10000"/>
                  <a:gd name="connsiteX125" fmla="*/ 3902 w 10000"/>
                  <a:gd name="connsiteY125" fmla="*/ 9631 h 10000"/>
                  <a:gd name="connsiteX126" fmla="*/ 4282 w 10000"/>
                  <a:gd name="connsiteY126" fmla="*/ 9789 h 10000"/>
                  <a:gd name="connsiteX127" fmla="*/ 4722 w 10000"/>
                  <a:gd name="connsiteY127" fmla="*/ 9948 h 10000"/>
                  <a:gd name="connsiteX128" fmla="*/ 5190 w 10000"/>
                  <a:gd name="connsiteY128" fmla="*/ 10000 h 10000"/>
                  <a:gd name="connsiteX129" fmla="*/ 5601 w 10000"/>
                  <a:gd name="connsiteY129" fmla="*/ 10000 h 10000"/>
                  <a:gd name="connsiteX130" fmla="*/ 6100 w 10000"/>
                  <a:gd name="connsiteY130" fmla="*/ 9948 h 10000"/>
                  <a:gd name="connsiteX131" fmla="*/ 6452 w 10000"/>
                  <a:gd name="connsiteY131" fmla="*/ 9841 h 10000"/>
                  <a:gd name="connsiteX132" fmla="*/ 6804 w 10000"/>
                  <a:gd name="connsiteY132" fmla="*/ 9737 h 10000"/>
                  <a:gd name="connsiteX133" fmla="*/ 7186 w 10000"/>
                  <a:gd name="connsiteY133" fmla="*/ 9578 h 10000"/>
                  <a:gd name="connsiteX134" fmla="*/ 7537 w 10000"/>
                  <a:gd name="connsiteY134" fmla="*/ 9419 h 10000"/>
                  <a:gd name="connsiteX135" fmla="*/ 7860 w 10000"/>
                  <a:gd name="connsiteY135" fmla="*/ 9209 h 10000"/>
                  <a:gd name="connsiteX136" fmla="*/ 8212 w 10000"/>
                  <a:gd name="connsiteY136" fmla="*/ 8997 h 10000"/>
                  <a:gd name="connsiteX137" fmla="*/ 8535 w 10000"/>
                  <a:gd name="connsiteY13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340 w 10000"/>
                  <a:gd name="connsiteY53" fmla="*/ 3981 h 10000"/>
                  <a:gd name="connsiteX54" fmla="*/ 4253 w 10000"/>
                  <a:gd name="connsiteY54" fmla="*/ 3611 h 10000"/>
                  <a:gd name="connsiteX55" fmla="*/ 4164 w 10000"/>
                  <a:gd name="connsiteY55" fmla="*/ 3611 h 10000"/>
                  <a:gd name="connsiteX56" fmla="*/ 4253 w 10000"/>
                  <a:gd name="connsiteY56" fmla="*/ 3084 h 10000"/>
                  <a:gd name="connsiteX57" fmla="*/ 4400 w 10000"/>
                  <a:gd name="connsiteY57" fmla="*/ 3084 h 10000"/>
                  <a:gd name="connsiteX58" fmla="*/ 4458 w 10000"/>
                  <a:gd name="connsiteY58" fmla="*/ 3400 h 10000"/>
                  <a:gd name="connsiteX59" fmla="*/ 4487 w 10000"/>
                  <a:gd name="connsiteY59" fmla="*/ 3189 h 10000"/>
                  <a:gd name="connsiteX60" fmla="*/ 4429 w 10000"/>
                  <a:gd name="connsiteY60" fmla="*/ 3031 h 10000"/>
                  <a:gd name="connsiteX61" fmla="*/ 4282 w 10000"/>
                  <a:gd name="connsiteY61" fmla="*/ 2925 h 10000"/>
                  <a:gd name="connsiteX62" fmla="*/ 4311 w 10000"/>
                  <a:gd name="connsiteY62" fmla="*/ 2503 h 10000"/>
                  <a:gd name="connsiteX63" fmla="*/ 4253 w 10000"/>
                  <a:gd name="connsiteY63" fmla="*/ 2291 h 10000"/>
                  <a:gd name="connsiteX64" fmla="*/ 4222 w 10000"/>
                  <a:gd name="connsiteY64" fmla="*/ 1659 h 10000"/>
                  <a:gd name="connsiteX65" fmla="*/ 4282 w 10000"/>
                  <a:gd name="connsiteY65" fmla="*/ 1659 h 10000"/>
                  <a:gd name="connsiteX66" fmla="*/ 4194 w 10000"/>
                  <a:gd name="connsiteY66" fmla="*/ 1552 h 10000"/>
                  <a:gd name="connsiteX67" fmla="*/ 3930 w 10000"/>
                  <a:gd name="connsiteY67" fmla="*/ 1763 h 10000"/>
                  <a:gd name="connsiteX68" fmla="*/ 3871 w 10000"/>
                  <a:gd name="connsiteY68" fmla="*/ 1341 h 10000"/>
                  <a:gd name="connsiteX69" fmla="*/ 4077 w 10000"/>
                  <a:gd name="connsiteY69" fmla="*/ 602 h 10000"/>
                  <a:gd name="connsiteX70" fmla="*/ 3902 w 10000"/>
                  <a:gd name="connsiteY70" fmla="*/ 338 h 10000"/>
                  <a:gd name="connsiteX71" fmla="*/ 4493 w 10000"/>
                  <a:gd name="connsiteY71" fmla="*/ 0 h 10000"/>
                  <a:gd name="connsiteX72" fmla="*/ 3636 w 10000"/>
                  <a:gd name="connsiteY72" fmla="*/ 21 h 10000"/>
                  <a:gd name="connsiteX73" fmla="*/ 3550 w 10000"/>
                  <a:gd name="connsiteY73" fmla="*/ 233 h 10000"/>
                  <a:gd name="connsiteX74" fmla="*/ 3460 w 10000"/>
                  <a:gd name="connsiteY74" fmla="*/ 655 h 10000"/>
                  <a:gd name="connsiteX75" fmla="*/ 3343 w 10000"/>
                  <a:gd name="connsiteY75" fmla="*/ 708 h 10000"/>
                  <a:gd name="connsiteX76" fmla="*/ 3519 w 10000"/>
                  <a:gd name="connsiteY76" fmla="*/ 919 h 10000"/>
                  <a:gd name="connsiteX77" fmla="*/ 3550 w 10000"/>
                  <a:gd name="connsiteY77" fmla="*/ 1183 h 10000"/>
                  <a:gd name="connsiteX78" fmla="*/ 3460 w 10000"/>
                  <a:gd name="connsiteY78" fmla="*/ 1341 h 10000"/>
                  <a:gd name="connsiteX79" fmla="*/ 3550 w 10000"/>
                  <a:gd name="connsiteY79" fmla="*/ 1816 h 10000"/>
                  <a:gd name="connsiteX80" fmla="*/ 3489 w 10000"/>
                  <a:gd name="connsiteY80" fmla="*/ 2239 h 10000"/>
                  <a:gd name="connsiteX81" fmla="*/ 3050 w 10000"/>
                  <a:gd name="connsiteY81" fmla="*/ 2555 h 10000"/>
                  <a:gd name="connsiteX82" fmla="*/ 3021 w 10000"/>
                  <a:gd name="connsiteY82" fmla="*/ 2397 h 10000"/>
                  <a:gd name="connsiteX83" fmla="*/ 2992 w 10000"/>
                  <a:gd name="connsiteY83" fmla="*/ 2609 h 10000"/>
                  <a:gd name="connsiteX84" fmla="*/ 3108 w 10000"/>
                  <a:gd name="connsiteY84" fmla="*/ 2819 h 10000"/>
                  <a:gd name="connsiteX85" fmla="*/ 3402 w 10000"/>
                  <a:gd name="connsiteY85" fmla="*/ 2609 h 10000"/>
                  <a:gd name="connsiteX86" fmla="*/ 3519 w 10000"/>
                  <a:gd name="connsiteY86" fmla="*/ 2767 h 10000"/>
                  <a:gd name="connsiteX87" fmla="*/ 3314 w 10000"/>
                  <a:gd name="connsiteY87" fmla="*/ 2819 h 10000"/>
                  <a:gd name="connsiteX88" fmla="*/ 2378 w 10000"/>
                  <a:gd name="connsiteY88" fmla="*/ 2638 h 10000"/>
                  <a:gd name="connsiteX89" fmla="*/ 2570 w 10000"/>
                  <a:gd name="connsiteY89" fmla="*/ 2488 h 10000"/>
                  <a:gd name="connsiteX90" fmla="*/ 1994 w 10000"/>
                  <a:gd name="connsiteY90" fmla="*/ 2940 h 10000"/>
                  <a:gd name="connsiteX91" fmla="*/ 1929 w 10000"/>
                  <a:gd name="connsiteY91" fmla="*/ 3317 h 10000"/>
                  <a:gd name="connsiteX92" fmla="*/ 1929 w 10000"/>
                  <a:gd name="connsiteY92" fmla="*/ 3317 h 10000"/>
                  <a:gd name="connsiteX93" fmla="*/ 1789 w 10000"/>
                  <a:gd name="connsiteY93" fmla="*/ 3559 h 10000"/>
                  <a:gd name="connsiteX94" fmla="*/ 1554 w 10000"/>
                  <a:gd name="connsiteY94" fmla="*/ 3559 h 10000"/>
                  <a:gd name="connsiteX95" fmla="*/ 1378 w 10000"/>
                  <a:gd name="connsiteY95" fmla="*/ 3770 h 10000"/>
                  <a:gd name="connsiteX96" fmla="*/ 1145 w 10000"/>
                  <a:gd name="connsiteY96" fmla="*/ 3770 h 10000"/>
                  <a:gd name="connsiteX97" fmla="*/ 968 w 10000"/>
                  <a:gd name="connsiteY97" fmla="*/ 3981 h 10000"/>
                  <a:gd name="connsiteX98" fmla="*/ 851 w 10000"/>
                  <a:gd name="connsiteY98" fmla="*/ 3770 h 10000"/>
                  <a:gd name="connsiteX99" fmla="*/ 558 w 10000"/>
                  <a:gd name="connsiteY99" fmla="*/ 3717 h 10000"/>
                  <a:gd name="connsiteX100" fmla="*/ 0 w 10000"/>
                  <a:gd name="connsiteY100" fmla="*/ 4984 h 10000"/>
                  <a:gd name="connsiteX101" fmla="*/ 59 w 10000"/>
                  <a:gd name="connsiteY101" fmla="*/ 5249 h 10000"/>
                  <a:gd name="connsiteX102" fmla="*/ 118 w 10000"/>
                  <a:gd name="connsiteY102" fmla="*/ 5618 h 10000"/>
                  <a:gd name="connsiteX103" fmla="*/ 294 w 10000"/>
                  <a:gd name="connsiteY103" fmla="*/ 5935 h 10000"/>
                  <a:gd name="connsiteX104" fmla="*/ 528 w 10000"/>
                  <a:gd name="connsiteY104" fmla="*/ 6462 h 10000"/>
                  <a:gd name="connsiteX105" fmla="*/ 381 w 10000"/>
                  <a:gd name="connsiteY105" fmla="*/ 6358 h 10000"/>
                  <a:gd name="connsiteX106" fmla="*/ 733 w 10000"/>
                  <a:gd name="connsiteY106" fmla="*/ 6832 h 10000"/>
                  <a:gd name="connsiteX107" fmla="*/ 938 w 10000"/>
                  <a:gd name="connsiteY107" fmla="*/ 6780 h 10000"/>
                  <a:gd name="connsiteX108" fmla="*/ 910 w 10000"/>
                  <a:gd name="connsiteY108" fmla="*/ 6462 h 10000"/>
                  <a:gd name="connsiteX109" fmla="*/ 1085 w 10000"/>
                  <a:gd name="connsiteY109" fmla="*/ 6515 h 10000"/>
                  <a:gd name="connsiteX110" fmla="*/ 880 w 10000"/>
                  <a:gd name="connsiteY110" fmla="*/ 5882 h 10000"/>
                  <a:gd name="connsiteX111" fmla="*/ 1261 w 10000"/>
                  <a:gd name="connsiteY111" fmla="*/ 5618 h 10000"/>
                  <a:gd name="connsiteX112" fmla="*/ 1468 w 10000"/>
                  <a:gd name="connsiteY112" fmla="*/ 5618 h 10000"/>
                  <a:gd name="connsiteX113" fmla="*/ 1468 w 10000"/>
                  <a:gd name="connsiteY113" fmla="*/ 5882 h 10000"/>
                  <a:gd name="connsiteX114" fmla="*/ 1290 w 10000"/>
                  <a:gd name="connsiteY114" fmla="*/ 6040 h 10000"/>
                  <a:gd name="connsiteX115" fmla="*/ 1174 w 10000"/>
                  <a:gd name="connsiteY115" fmla="*/ 6727 h 10000"/>
                  <a:gd name="connsiteX116" fmla="*/ 1115 w 10000"/>
                  <a:gd name="connsiteY116" fmla="*/ 7043 h 10000"/>
                  <a:gd name="connsiteX117" fmla="*/ 1203 w 10000"/>
                  <a:gd name="connsiteY117" fmla="*/ 7466 h 10000"/>
                  <a:gd name="connsiteX118" fmla="*/ 1378 w 10000"/>
                  <a:gd name="connsiteY118" fmla="*/ 7783 h 10000"/>
                  <a:gd name="connsiteX119" fmla="*/ 1965 w 10000"/>
                  <a:gd name="connsiteY119" fmla="*/ 8416 h 10000"/>
                  <a:gd name="connsiteX120" fmla="*/ 2433 w 10000"/>
                  <a:gd name="connsiteY120" fmla="*/ 8891 h 10000"/>
                  <a:gd name="connsiteX121" fmla="*/ 2785 w 10000"/>
                  <a:gd name="connsiteY121" fmla="*/ 9103 h 10000"/>
                  <a:gd name="connsiteX122" fmla="*/ 3167 w 10000"/>
                  <a:gd name="connsiteY122" fmla="*/ 9313 h 10000"/>
                  <a:gd name="connsiteX123" fmla="*/ 3550 w 10000"/>
                  <a:gd name="connsiteY123" fmla="*/ 9525 h 10000"/>
                  <a:gd name="connsiteX124" fmla="*/ 3902 w 10000"/>
                  <a:gd name="connsiteY124" fmla="*/ 9631 h 10000"/>
                  <a:gd name="connsiteX125" fmla="*/ 4282 w 10000"/>
                  <a:gd name="connsiteY125" fmla="*/ 9789 h 10000"/>
                  <a:gd name="connsiteX126" fmla="*/ 4722 w 10000"/>
                  <a:gd name="connsiteY126" fmla="*/ 9948 h 10000"/>
                  <a:gd name="connsiteX127" fmla="*/ 5190 w 10000"/>
                  <a:gd name="connsiteY127" fmla="*/ 10000 h 10000"/>
                  <a:gd name="connsiteX128" fmla="*/ 5601 w 10000"/>
                  <a:gd name="connsiteY128" fmla="*/ 10000 h 10000"/>
                  <a:gd name="connsiteX129" fmla="*/ 6100 w 10000"/>
                  <a:gd name="connsiteY129" fmla="*/ 9948 h 10000"/>
                  <a:gd name="connsiteX130" fmla="*/ 6452 w 10000"/>
                  <a:gd name="connsiteY130" fmla="*/ 9841 h 10000"/>
                  <a:gd name="connsiteX131" fmla="*/ 6804 w 10000"/>
                  <a:gd name="connsiteY131" fmla="*/ 9737 h 10000"/>
                  <a:gd name="connsiteX132" fmla="*/ 7186 w 10000"/>
                  <a:gd name="connsiteY132" fmla="*/ 9578 h 10000"/>
                  <a:gd name="connsiteX133" fmla="*/ 7537 w 10000"/>
                  <a:gd name="connsiteY133" fmla="*/ 9419 h 10000"/>
                  <a:gd name="connsiteX134" fmla="*/ 7860 w 10000"/>
                  <a:gd name="connsiteY134" fmla="*/ 9209 h 10000"/>
                  <a:gd name="connsiteX135" fmla="*/ 8212 w 10000"/>
                  <a:gd name="connsiteY135" fmla="*/ 8997 h 10000"/>
                  <a:gd name="connsiteX136" fmla="*/ 8535 w 10000"/>
                  <a:gd name="connsiteY13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545 w 10000"/>
                  <a:gd name="connsiteY51" fmla="*/ 4668 h 10000"/>
                  <a:gd name="connsiteX52" fmla="*/ 4340 w 10000"/>
                  <a:gd name="connsiteY52" fmla="*/ 3981 h 10000"/>
                  <a:gd name="connsiteX53" fmla="*/ 4253 w 10000"/>
                  <a:gd name="connsiteY53" fmla="*/ 3611 h 10000"/>
                  <a:gd name="connsiteX54" fmla="*/ 4164 w 10000"/>
                  <a:gd name="connsiteY54" fmla="*/ 3611 h 10000"/>
                  <a:gd name="connsiteX55" fmla="*/ 4253 w 10000"/>
                  <a:gd name="connsiteY55" fmla="*/ 3084 h 10000"/>
                  <a:gd name="connsiteX56" fmla="*/ 4400 w 10000"/>
                  <a:gd name="connsiteY56" fmla="*/ 3084 h 10000"/>
                  <a:gd name="connsiteX57" fmla="*/ 4458 w 10000"/>
                  <a:gd name="connsiteY57" fmla="*/ 3400 h 10000"/>
                  <a:gd name="connsiteX58" fmla="*/ 4487 w 10000"/>
                  <a:gd name="connsiteY58" fmla="*/ 3189 h 10000"/>
                  <a:gd name="connsiteX59" fmla="*/ 4429 w 10000"/>
                  <a:gd name="connsiteY59" fmla="*/ 3031 h 10000"/>
                  <a:gd name="connsiteX60" fmla="*/ 4282 w 10000"/>
                  <a:gd name="connsiteY60" fmla="*/ 2925 h 10000"/>
                  <a:gd name="connsiteX61" fmla="*/ 4311 w 10000"/>
                  <a:gd name="connsiteY61" fmla="*/ 2503 h 10000"/>
                  <a:gd name="connsiteX62" fmla="*/ 4253 w 10000"/>
                  <a:gd name="connsiteY62" fmla="*/ 2291 h 10000"/>
                  <a:gd name="connsiteX63" fmla="*/ 4222 w 10000"/>
                  <a:gd name="connsiteY63" fmla="*/ 1659 h 10000"/>
                  <a:gd name="connsiteX64" fmla="*/ 4282 w 10000"/>
                  <a:gd name="connsiteY64" fmla="*/ 1659 h 10000"/>
                  <a:gd name="connsiteX65" fmla="*/ 4194 w 10000"/>
                  <a:gd name="connsiteY65" fmla="*/ 1552 h 10000"/>
                  <a:gd name="connsiteX66" fmla="*/ 3930 w 10000"/>
                  <a:gd name="connsiteY66" fmla="*/ 1763 h 10000"/>
                  <a:gd name="connsiteX67" fmla="*/ 3871 w 10000"/>
                  <a:gd name="connsiteY67" fmla="*/ 1341 h 10000"/>
                  <a:gd name="connsiteX68" fmla="*/ 4077 w 10000"/>
                  <a:gd name="connsiteY68" fmla="*/ 602 h 10000"/>
                  <a:gd name="connsiteX69" fmla="*/ 3902 w 10000"/>
                  <a:gd name="connsiteY69" fmla="*/ 338 h 10000"/>
                  <a:gd name="connsiteX70" fmla="*/ 4493 w 10000"/>
                  <a:gd name="connsiteY70" fmla="*/ 0 h 10000"/>
                  <a:gd name="connsiteX71" fmla="*/ 3636 w 10000"/>
                  <a:gd name="connsiteY71" fmla="*/ 21 h 10000"/>
                  <a:gd name="connsiteX72" fmla="*/ 3550 w 10000"/>
                  <a:gd name="connsiteY72" fmla="*/ 233 h 10000"/>
                  <a:gd name="connsiteX73" fmla="*/ 3460 w 10000"/>
                  <a:gd name="connsiteY73" fmla="*/ 655 h 10000"/>
                  <a:gd name="connsiteX74" fmla="*/ 3343 w 10000"/>
                  <a:gd name="connsiteY74" fmla="*/ 708 h 10000"/>
                  <a:gd name="connsiteX75" fmla="*/ 3519 w 10000"/>
                  <a:gd name="connsiteY75" fmla="*/ 919 h 10000"/>
                  <a:gd name="connsiteX76" fmla="*/ 3550 w 10000"/>
                  <a:gd name="connsiteY76" fmla="*/ 1183 h 10000"/>
                  <a:gd name="connsiteX77" fmla="*/ 3460 w 10000"/>
                  <a:gd name="connsiteY77" fmla="*/ 1341 h 10000"/>
                  <a:gd name="connsiteX78" fmla="*/ 3550 w 10000"/>
                  <a:gd name="connsiteY78" fmla="*/ 1816 h 10000"/>
                  <a:gd name="connsiteX79" fmla="*/ 3489 w 10000"/>
                  <a:gd name="connsiteY79" fmla="*/ 2239 h 10000"/>
                  <a:gd name="connsiteX80" fmla="*/ 3050 w 10000"/>
                  <a:gd name="connsiteY80" fmla="*/ 2555 h 10000"/>
                  <a:gd name="connsiteX81" fmla="*/ 3021 w 10000"/>
                  <a:gd name="connsiteY81" fmla="*/ 2397 h 10000"/>
                  <a:gd name="connsiteX82" fmla="*/ 2992 w 10000"/>
                  <a:gd name="connsiteY82" fmla="*/ 2609 h 10000"/>
                  <a:gd name="connsiteX83" fmla="*/ 3108 w 10000"/>
                  <a:gd name="connsiteY83" fmla="*/ 2819 h 10000"/>
                  <a:gd name="connsiteX84" fmla="*/ 3402 w 10000"/>
                  <a:gd name="connsiteY84" fmla="*/ 2609 h 10000"/>
                  <a:gd name="connsiteX85" fmla="*/ 3519 w 10000"/>
                  <a:gd name="connsiteY85" fmla="*/ 2767 h 10000"/>
                  <a:gd name="connsiteX86" fmla="*/ 3314 w 10000"/>
                  <a:gd name="connsiteY86" fmla="*/ 2819 h 10000"/>
                  <a:gd name="connsiteX87" fmla="*/ 2378 w 10000"/>
                  <a:gd name="connsiteY87" fmla="*/ 2638 h 10000"/>
                  <a:gd name="connsiteX88" fmla="*/ 2570 w 10000"/>
                  <a:gd name="connsiteY88" fmla="*/ 2488 h 10000"/>
                  <a:gd name="connsiteX89" fmla="*/ 1994 w 10000"/>
                  <a:gd name="connsiteY89" fmla="*/ 2940 h 10000"/>
                  <a:gd name="connsiteX90" fmla="*/ 1929 w 10000"/>
                  <a:gd name="connsiteY90" fmla="*/ 3317 h 10000"/>
                  <a:gd name="connsiteX91" fmla="*/ 1929 w 10000"/>
                  <a:gd name="connsiteY91" fmla="*/ 3317 h 10000"/>
                  <a:gd name="connsiteX92" fmla="*/ 1789 w 10000"/>
                  <a:gd name="connsiteY92" fmla="*/ 3559 h 10000"/>
                  <a:gd name="connsiteX93" fmla="*/ 1554 w 10000"/>
                  <a:gd name="connsiteY93" fmla="*/ 3559 h 10000"/>
                  <a:gd name="connsiteX94" fmla="*/ 1378 w 10000"/>
                  <a:gd name="connsiteY94" fmla="*/ 3770 h 10000"/>
                  <a:gd name="connsiteX95" fmla="*/ 1145 w 10000"/>
                  <a:gd name="connsiteY95" fmla="*/ 3770 h 10000"/>
                  <a:gd name="connsiteX96" fmla="*/ 968 w 10000"/>
                  <a:gd name="connsiteY96" fmla="*/ 3981 h 10000"/>
                  <a:gd name="connsiteX97" fmla="*/ 851 w 10000"/>
                  <a:gd name="connsiteY97" fmla="*/ 3770 h 10000"/>
                  <a:gd name="connsiteX98" fmla="*/ 558 w 10000"/>
                  <a:gd name="connsiteY98" fmla="*/ 3717 h 10000"/>
                  <a:gd name="connsiteX99" fmla="*/ 0 w 10000"/>
                  <a:gd name="connsiteY99" fmla="*/ 4984 h 10000"/>
                  <a:gd name="connsiteX100" fmla="*/ 59 w 10000"/>
                  <a:gd name="connsiteY100" fmla="*/ 5249 h 10000"/>
                  <a:gd name="connsiteX101" fmla="*/ 118 w 10000"/>
                  <a:gd name="connsiteY101" fmla="*/ 5618 h 10000"/>
                  <a:gd name="connsiteX102" fmla="*/ 294 w 10000"/>
                  <a:gd name="connsiteY102" fmla="*/ 5935 h 10000"/>
                  <a:gd name="connsiteX103" fmla="*/ 528 w 10000"/>
                  <a:gd name="connsiteY103" fmla="*/ 6462 h 10000"/>
                  <a:gd name="connsiteX104" fmla="*/ 381 w 10000"/>
                  <a:gd name="connsiteY104" fmla="*/ 6358 h 10000"/>
                  <a:gd name="connsiteX105" fmla="*/ 733 w 10000"/>
                  <a:gd name="connsiteY105" fmla="*/ 6832 h 10000"/>
                  <a:gd name="connsiteX106" fmla="*/ 938 w 10000"/>
                  <a:gd name="connsiteY106" fmla="*/ 6780 h 10000"/>
                  <a:gd name="connsiteX107" fmla="*/ 910 w 10000"/>
                  <a:gd name="connsiteY107" fmla="*/ 6462 h 10000"/>
                  <a:gd name="connsiteX108" fmla="*/ 1085 w 10000"/>
                  <a:gd name="connsiteY108" fmla="*/ 6515 h 10000"/>
                  <a:gd name="connsiteX109" fmla="*/ 880 w 10000"/>
                  <a:gd name="connsiteY109" fmla="*/ 5882 h 10000"/>
                  <a:gd name="connsiteX110" fmla="*/ 1261 w 10000"/>
                  <a:gd name="connsiteY110" fmla="*/ 5618 h 10000"/>
                  <a:gd name="connsiteX111" fmla="*/ 1468 w 10000"/>
                  <a:gd name="connsiteY111" fmla="*/ 5618 h 10000"/>
                  <a:gd name="connsiteX112" fmla="*/ 1468 w 10000"/>
                  <a:gd name="connsiteY112" fmla="*/ 5882 h 10000"/>
                  <a:gd name="connsiteX113" fmla="*/ 1290 w 10000"/>
                  <a:gd name="connsiteY113" fmla="*/ 6040 h 10000"/>
                  <a:gd name="connsiteX114" fmla="*/ 1174 w 10000"/>
                  <a:gd name="connsiteY114" fmla="*/ 6727 h 10000"/>
                  <a:gd name="connsiteX115" fmla="*/ 1115 w 10000"/>
                  <a:gd name="connsiteY115" fmla="*/ 7043 h 10000"/>
                  <a:gd name="connsiteX116" fmla="*/ 1203 w 10000"/>
                  <a:gd name="connsiteY116" fmla="*/ 7466 h 10000"/>
                  <a:gd name="connsiteX117" fmla="*/ 1378 w 10000"/>
                  <a:gd name="connsiteY117" fmla="*/ 7783 h 10000"/>
                  <a:gd name="connsiteX118" fmla="*/ 1965 w 10000"/>
                  <a:gd name="connsiteY118" fmla="*/ 8416 h 10000"/>
                  <a:gd name="connsiteX119" fmla="*/ 2433 w 10000"/>
                  <a:gd name="connsiteY119" fmla="*/ 8891 h 10000"/>
                  <a:gd name="connsiteX120" fmla="*/ 2785 w 10000"/>
                  <a:gd name="connsiteY120" fmla="*/ 9103 h 10000"/>
                  <a:gd name="connsiteX121" fmla="*/ 3167 w 10000"/>
                  <a:gd name="connsiteY121" fmla="*/ 9313 h 10000"/>
                  <a:gd name="connsiteX122" fmla="*/ 3550 w 10000"/>
                  <a:gd name="connsiteY122" fmla="*/ 9525 h 10000"/>
                  <a:gd name="connsiteX123" fmla="*/ 3902 w 10000"/>
                  <a:gd name="connsiteY123" fmla="*/ 9631 h 10000"/>
                  <a:gd name="connsiteX124" fmla="*/ 4282 w 10000"/>
                  <a:gd name="connsiteY124" fmla="*/ 9789 h 10000"/>
                  <a:gd name="connsiteX125" fmla="*/ 4722 w 10000"/>
                  <a:gd name="connsiteY125" fmla="*/ 9948 h 10000"/>
                  <a:gd name="connsiteX126" fmla="*/ 5190 w 10000"/>
                  <a:gd name="connsiteY126" fmla="*/ 10000 h 10000"/>
                  <a:gd name="connsiteX127" fmla="*/ 5601 w 10000"/>
                  <a:gd name="connsiteY127" fmla="*/ 10000 h 10000"/>
                  <a:gd name="connsiteX128" fmla="*/ 6100 w 10000"/>
                  <a:gd name="connsiteY128" fmla="*/ 9948 h 10000"/>
                  <a:gd name="connsiteX129" fmla="*/ 6452 w 10000"/>
                  <a:gd name="connsiteY129" fmla="*/ 9841 h 10000"/>
                  <a:gd name="connsiteX130" fmla="*/ 6804 w 10000"/>
                  <a:gd name="connsiteY130" fmla="*/ 9737 h 10000"/>
                  <a:gd name="connsiteX131" fmla="*/ 7186 w 10000"/>
                  <a:gd name="connsiteY131" fmla="*/ 9578 h 10000"/>
                  <a:gd name="connsiteX132" fmla="*/ 7537 w 10000"/>
                  <a:gd name="connsiteY132" fmla="*/ 9419 h 10000"/>
                  <a:gd name="connsiteX133" fmla="*/ 7860 w 10000"/>
                  <a:gd name="connsiteY133" fmla="*/ 9209 h 10000"/>
                  <a:gd name="connsiteX134" fmla="*/ 8212 w 10000"/>
                  <a:gd name="connsiteY134" fmla="*/ 8997 h 10000"/>
                  <a:gd name="connsiteX135" fmla="*/ 8535 w 10000"/>
                  <a:gd name="connsiteY13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340 w 10000"/>
                  <a:gd name="connsiteY51" fmla="*/ 3981 h 10000"/>
                  <a:gd name="connsiteX52" fmla="*/ 4253 w 10000"/>
                  <a:gd name="connsiteY52" fmla="*/ 3611 h 10000"/>
                  <a:gd name="connsiteX53" fmla="*/ 4164 w 10000"/>
                  <a:gd name="connsiteY53" fmla="*/ 3611 h 10000"/>
                  <a:gd name="connsiteX54" fmla="*/ 4253 w 10000"/>
                  <a:gd name="connsiteY54" fmla="*/ 3084 h 10000"/>
                  <a:gd name="connsiteX55" fmla="*/ 4400 w 10000"/>
                  <a:gd name="connsiteY55" fmla="*/ 3084 h 10000"/>
                  <a:gd name="connsiteX56" fmla="*/ 4458 w 10000"/>
                  <a:gd name="connsiteY56" fmla="*/ 3400 h 10000"/>
                  <a:gd name="connsiteX57" fmla="*/ 4487 w 10000"/>
                  <a:gd name="connsiteY57" fmla="*/ 3189 h 10000"/>
                  <a:gd name="connsiteX58" fmla="*/ 4429 w 10000"/>
                  <a:gd name="connsiteY58" fmla="*/ 3031 h 10000"/>
                  <a:gd name="connsiteX59" fmla="*/ 4282 w 10000"/>
                  <a:gd name="connsiteY59" fmla="*/ 2925 h 10000"/>
                  <a:gd name="connsiteX60" fmla="*/ 4311 w 10000"/>
                  <a:gd name="connsiteY60" fmla="*/ 2503 h 10000"/>
                  <a:gd name="connsiteX61" fmla="*/ 4253 w 10000"/>
                  <a:gd name="connsiteY61" fmla="*/ 2291 h 10000"/>
                  <a:gd name="connsiteX62" fmla="*/ 4222 w 10000"/>
                  <a:gd name="connsiteY62" fmla="*/ 1659 h 10000"/>
                  <a:gd name="connsiteX63" fmla="*/ 4282 w 10000"/>
                  <a:gd name="connsiteY63" fmla="*/ 1659 h 10000"/>
                  <a:gd name="connsiteX64" fmla="*/ 4194 w 10000"/>
                  <a:gd name="connsiteY64" fmla="*/ 1552 h 10000"/>
                  <a:gd name="connsiteX65" fmla="*/ 3930 w 10000"/>
                  <a:gd name="connsiteY65" fmla="*/ 1763 h 10000"/>
                  <a:gd name="connsiteX66" fmla="*/ 3871 w 10000"/>
                  <a:gd name="connsiteY66" fmla="*/ 1341 h 10000"/>
                  <a:gd name="connsiteX67" fmla="*/ 4077 w 10000"/>
                  <a:gd name="connsiteY67" fmla="*/ 602 h 10000"/>
                  <a:gd name="connsiteX68" fmla="*/ 3902 w 10000"/>
                  <a:gd name="connsiteY68" fmla="*/ 338 h 10000"/>
                  <a:gd name="connsiteX69" fmla="*/ 4493 w 10000"/>
                  <a:gd name="connsiteY69" fmla="*/ 0 h 10000"/>
                  <a:gd name="connsiteX70" fmla="*/ 3636 w 10000"/>
                  <a:gd name="connsiteY70" fmla="*/ 21 h 10000"/>
                  <a:gd name="connsiteX71" fmla="*/ 3550 w 10000"/>
                  <a:gd name="connsiteY71" fmla="*/ 233 h 10000"/>
                  <a:gd name="connsiteX72" fmla="*/ 3460 w 10000"/>
                  <a:gd name="connsiteY72" fmla="*/ 655 h 10000"/>
                  <a:gd name="connsiteX73" fmla="*/ 3343 w 10000"/>
                  <a:gd name="connsiteY73" fmla="*/ 708 h 10000"/>
                  <a:gd name="connsiteX74" fmla="*/ 3519 w 10000"/>
                  <a:gd name="connsiteY74" fmla="*/ 919 h 10000"/>
                  <a:gd name="connsiteX75" fmla="*/ 3550 w 10000"/>
                  <a:gd name="connsiteY75" fmla="*/ 1183 h 10000"/>
                  <a:gd name="connsiteX76" fmla="*/ 3460 w 10000"/>
                  <a:gd name="connsiteY76" fmla="*/ 1341 h 10000"/>
                  <a:gd name="connsiteX77" fmla="*/ 3550 w 10000"/>
                  <a:gd name="connsiteY77" fmla="*/ 1816 h 10000"/>
                  <a:gd name="connsiteX78" fmla="*/ 3489 w 10000"/>
                  <a:gd name="connsiteY78" fmla="*/ 2239 h 10000"/>
                  <a:gd name="connsiteX79" fmla="*/ 3050 w 10000"/>
                  <a:gd name="connsiteY79" fmla="*/ 2555 h 10000"/>
                  <a:gd name="connsiteX80" fmla="*/ 3021 w 10000"/>
                  <a:gd name="connsiteY80" fmla="*/ 2397 h 10000"/>
                  <a:gd name="connsiteX81" fmla="*/ 2992 w 10000"/>
                  <a:gd name="connsiteY81" fmla="*/ 2609 h 10000"/>
                  <a:gd name="connsiteX82" fmla="*/ 3108 w 10000"/>
                  <a:gd name="connsiteY82" fmla="*/ 2819 h 10000"/>
                  <a:gd name="connsiteX83" fmla="*/ 3402 w 10000"/>
                  <a:gd name="connsiteY83" fmla="*/ 2609 h 10000"/>
                  <a:gd name="connsiteX84" fmla="*/ 3519 w 10000"/>
                  <a:gd name="connsiteY84" fmla="*/ 2767 h 10000"/>
                  <a:gd name="connsiteX85" fmla="*/ 3314 w 10000"/>
                  <a:gd name="connsiteY85" fmla="*/ 2819 h 10000"/>
                  <a:gd name="connsiteX86" fmla="*/ 2378 w 10000"/>
                  <a:gd name="connsiteY86" fmla="*/ 2638 h 10000"/>
                  <a:gd name="connsiteX87" fmla="*/ 2570 w 10000"/>
                  <a:gd name="connsiteY87" fmla="*/ 2488 h 10000"/>
                  <a:gd name="connsiteX88" fmla="*/ 1994 w 10000"/>
                  <a:gd name="connsiteY88" fmla="*/ 2940 h 10000"/>
                  <a:gd name="connsiteX89" fmla="*/ 1929 w 10000"/>
                  <a:gd name="connsiteY89" fmla="*/ 3317 h 10000"/>
                  <a:gd name="connsiteX90" fmla="*/ 1929 w 10000"/>
                  <a:gd name="connsiteY90" fmla="*/ 3317 h 10000"/>
                  <a:gd name="connsiteX91" fmla="*/ 1789 w 10000"/>
                  <a:gd name="connsiteY91" fmla="*/ 3559 h 10000"/>
                  <a:gd name="connsiteX92" fmla="*/ 1554 w 10000"/>
                  <a:gd name="connsiteY92" fmla="*/ 3559 h 10000"/>
                  <a:gd name="connsiteX93" fmla="*/ 1378 w 10000"/>
                  <a:gd name="connsiteY93" fmla="*/ 3770 h 10000"/>
                  <a:gd name="connsiteX94" fmla="*/ 1145 w 10000"/>
                  <a:gd name="connsiteY94" fmla="*/ 3770 h 10000"/>
                  <a:gd name="connsiteX95" fmla="*/ 968 w 10000"/>
                  <a:gd name="connsiteY95" fmla="*/ 3981 h 10000"/>
                  <a:gd name="connsiteX96" fmla="*/ 851 w 10000"/>
                  <a:gd name="connsiteY96" fmla="*/ 3770 h 10000"/>
                  <a:gd name="connsiteX97" fmla="*/ 558 w 10000"/>
                  <a:gd name="connsiteY97" fmla="*/ 3717 h 10000"/>
                  <a:gd name="connsiteX98" fmla="*/ 0 w 10000"/>
                  <a:gd name="connsiteY98" fmla="*/ 4984 h 10000"/>
                  <a:gd name="connsiteX99" fmla="*/ 59 w 10000"/>
                  <a:gd name="connsiteY99" fmla="*/ 5249 h 10000"/>
                  <a:gd name="connsiteX100" fmla="*/ 118 w 10000"/>
                  <a:gd name="connsiteY100" fmla="*/ 5618 h 10000"/>
                  <a:gd name="connsiteX101" fmla="*/ 294 w 10000"/>
                  <a:gd name="connsiteY101" fmla="*/ 5935 h 10000"/>
                  <a:gd name="connsiteX102" fmla="*/ 528 w 10000"/>
                  <a:gd name="connsiteY102" fmla="*/ 6462 h 10000"/>
                  <a:gd name="connsiteX103" fmla="*/ 381 w 10000"/>
                  <a:gd name="connsiteY103" fmla="*/ 6358 h 10000"/>
                  <a:gd name="connsiteX104" fmla="*/ 733 w 10000"/>
                  <a:gd name="connsiteY104" fmla="*/ 6832 h 10000"/>
                  <a:gd name="connsiteX105" fmla="*/ 938 w 10000"/>
                  <a:gd name="connsiteY105" fmla="*/ 6780 h 10000"/>
                  <a:gd name="connsiteX106" fmla="*/ 910 w 10000"/>
                  <a:gd name="connsiteY106" fmla="*/ 6462 h 10000"/>
                  <a:gd name="connsiteX107" fmla="*/ 1085 w 10000"/>
                  <a:gd name="connsiteY107" fmla="*/ 6515 h 10000"/>
                  <a:gd name="connsiteX108" fmla="*/ 880 w 10000"/>
                  <a:gd name="connsiteY108" fmla="*/ 5882 h 10000"/>
                  <a:gd name="connsiteX109" fmla="*/ 1261 w 10000"/>
                  <a:gd name="connsiteY109" fmla="*/ 5618 h 10000"/>
                  <a:gd name="connsiteX110" fmla="*/ 1468 w 10000"/>
                  <a:gd name="connsiteY110" fmla="*/ 5618 h 10000"/>
                  <a:gd name="connsiteX111" fmla="*/ 1468 w 10000"/>
                  <a:gd name="connsiteY111" fmla="*/ 5882 h 10000"/>
                  <a:gd name="connsiteX112" fmla="*/ 1290 w 10000"/>
                  <a:gd name="connsiteY112" fmla="*/ 6040 h 10000"/>
                  <a:gd name="connsiteX113" fmla="*/ 1174 w 10000"/>
                  <a:gd name="connsiteY113" fmla="*/ 6727 h 10000"/>
                  <a:gd name="connsiteX114" fmla="*/ 1115 w 10000"/>
                  <a:gd name="connsiteY114" fmla="*/ 7043 h 10000"/>
                  <a:gd name="connsiteX115" fmla="*/ 1203 w 10000"/>
                  <a:gd name="connsiteY115" fmla="*/ 7466 h 10000"/>
                  <a:gd name="connsiteX116" fmla="*/ 1378 w 10000"/>
                  <a:gd name="connsiteY116" fmla="*/ 7783 h 10000"/>
                  <a:gd name="connsiteX117" fmla="*/ 1965 w 10000"/>
                  <a:gd name="connsiteY117" fmla="*/ 8416 h 10000"/>
                  <a:gd name="connsiteX118" fmla="*/ 2433 w 10000"/>
                  <a:gd name="connsiteY118" fmla="*/ 8891 h 10000"/>
                  <a:gd name="connsiteX119" fmla="*/ 2785 w 10000"/>
                  <a:gd name="connsiteY119" fmla="*/ 9103 h 10000"/>
                  <a:gd name="connsiteX120" fmla="*/ 3167 w 10000"/>
                  <a:gd name="connsiteY120" fmla="*/ 9313 h 10000"/>
                  <a:gd name="connsiteX121" fmla="*/ 3550 w 10000"/>
                  <a:gd name="connsiteY121" fmla="*/ 9525 h 10000"/>
                  <a:gd name="connsiteX122" fmla="*/ 3902 w 10000"/>
                  <a:gd name="connsiteY122" fmla="*/ 9631 h 10000"/>
                  <a:gd name="connsiteX123" fmla="*/ 4282 w 10000"/>
                  <a:gd name="connsiteY123" fmla="*/ 9789 h 10000"/>
                  <a:gd name="connsiteX124" fmla="*/ 4722 w 10000"/>
                  <a:gd name="connsiteY124" fmla="*/ 9948 h 10000"/>
                  <a:gd name="connsiteX125" fmla="*/ 5190 w 10000"/>
                  <a:gd name="connsiteY125" fmla="*/ 10000 h 10000"/>
                  <a:gd name="connsiteX126" fmla="*/ 5601 w 10000"/>
                  <a:gd name="connsiteY126" fmla="*/ 10000 h 10000"/>
                  <a:gd name="connsiteX127" fmla="*/ 6100 w 10000"/>
                  <a:gd name="connsiteY127" fmla="*/ 9948 h 10000"/>
                  <a:gd name="connsiteX128" fmla="*/ 6452 w 10000"/>
                  <a:gd name="connsiteY128" fmla="*/ 9841 h 10000"/>
                  <a:gd name="connsiteX129" fmla="*/ 6804 w 10000"/>
                  <a:gd name="connsiteY129" fmla="*/ 9737 h 10000"/>
                  <a:gd name="connsiteX130" fmla="*/ 7186 w 10000"/>
                  <a:gd name="connsiteY130" fmla="*/ 9578 h 10000"/>
                  <a:gd name="connsiteX131" fmla="*/ 7537 w 10000"/>
                  <a:gd name="connsiteY131" fmla="*/ 9419 h 10000"/>
                  <a:gd name="connsiteX132" fmla="*/ 7860 w 10000"/>
                  <a:gd name="connsiteY132" fmla="*/ 9209 h 10000"/>
                  <a:gd name="connsiteX133" fmla="*/ 8212 w 10000"/>
                  <a:gd name="connsiteY133" fmla="*/ 8997 h 10000"/>
                  <a:gd name="connsiteX134" fmla="*/ 8535 w 10000"/>
                  <a:gd name="connsiteY13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838 w 10000"/>
                  <a:gd name="connsiteY48" fmla="*/ 4403 h 10000"/>
                  <a:gd name="connsiteX49" fmla="*/ 4752 w 10000"/>
                  <a:gd name="connsiteY49" fmla="*/ 4139 h 10000"/>
                  <a:gd name="connsiteX50" fmla="*/ 4340 w 10000"/>
                  <a:gd name="connsiteY50" fmla="*/ 3981 h 10000"/>
                  <a:gd name="connsiteX51" fmla="*/ 4253 w 10000"/>
                  <a:gd name="connsiteY51" fmla="*/ 3611 h 10000"/>
                  <a:gd name="connsiteX52" fmla="*/ 4164 w 10000"/>
                  <a:gd name="connsiteY52" fmla="*/ 3611 h 10000"/>
                  <a:gd name="connsiteX53" fmla="*/ 4253 w 10000"/>
                  <a:gd name="connsiteY53" fmla="*/ 3084 h 10000"/>
                  <a:gd name="connsiteX54" fmla="*/ 4400 w 10000"/>
                  <a:gd name="connsiteY54" fmla="*/ 3084 h 10000"/>
                  <a:gd name="connsiteX55" fmla="*/ 4458 w 10000"/>
                  <a:gd name="connsiteY55" fmla="*/ 3400 h 10000"/>
                  <a:gd name="connsiteX56" fmla="*/ 4487 w 10000"/>
                  <a:gd name="connsiteY56" fmla="*/ 3189 h 10000"/>
                  <a:gd name="connsiteX57" fmla="*/ 4429 w 10000"/>
                  <a:gd name="connsiteY57" fmla="*/ 3031 h 10000"/>
                  <a:gd name="connsiteX58" fmla="*/ 4282 w 10000"/>
                  <a:gd name="connsiteY58" fmla="*/ 2925 h 10000"/>
                  <a:gd name="connsiteX59" fmla="*/ 4311 w 10000"/>
                  <a:gd name="connsiteY59" fmla="*/ 2503 h 10000"/>
                  <a:gd name="connsiteX60" fmla="*/ 4253 w 10000"/>
                  <a:gd name="connsiteY60" fmla="*/ 2291 h 10000"/>
                  <a:gd name="connsiteX61" fmla="*/ 4222 w 10000"/>
                  <a:gd name="connsiteY61" fmla="*/ 1659 h 10000"/>
                  <a:gd name="connsiteX62" fmla="*/ 4282 w 10000"/>
                  <a:gd name="connsiteY62" fmla="*/ 1659 h 10000"/>
                  <a:gd name="connsiteX63" fmla="*/ 4194 w 10000"/>
                  <a:gd name="connsiteY63" fmla="*/ 1552 h 10000"/>
                  <a:gd name="connsiteX64" fmla="*/ 3930 w 10000"/>
                  <a:gd name="connsiteY64" fmla="*/ 1763 h 10000"/>
                  <a:gd name="connsiteX65" fmla="*/ 3871 w 10000"/>
                  <a:gd name="connsiteY65" fmla="*/ 1341 h 10000"/>
                  <a:gd name="connsiteX66" fmla="*/ 4077 w 10000"/>
                  <a:gd name="connsiteY66" fmla="*/ 602 h 10000"/>
                  <a:gd name="connsiteX67" fmla="*/ 3902 w 10000"/>
                  <a:gd name="connsiteY67" fmla="*/ 338 h 10000"/>
                  <a:gd name="connsiteX68" fmla="*/ 4493 w 10000"/>
                  <a:gd name="connsiteY68" fmla="*/ 0 h 10000"/>
                  <a:gd name="connsiteX69" fmla="*/ 3636 w 10000"/>
                  <a:gd name="connsiteY69" fmla="*/ 21 h 10000"/>
                  <a:gd name="connsiteX70" fmla="*/ 3550 w 10000"/>
                  <a:gd name="connsiteY70" fmla="*/ 233 h 10000"/>
                  <a:gd name="connsiteX71" fmla="*/ 3460 w 10000"/>
                  <a:gd name="connsiteY71" fmla="*/ 655 h 10000"/>
                  <a:gd name="connsiteX72" fmla="*/ 3343 w 10000"/>
                  <a:gd name="connsiteY72" fmla="*/ 708 h 10000"/>
                  <a:gd name="connsiteX73" fmla="*/ 3519 w 10000"/>
                  <a:gd name="connsiteY73" fmla="*/ 919 h 10000"/>
                  <a:gd name="connsiteX74" fmla="*/ 3550 w 10000"/>
                  <a:gd name="connsiteY74" fmla="*/ 1183 h 10000"/>
                  <a:gd name="connsiteX75" fmla="*/ 3460 w 10000"/>
                  <a:gd name="connsiteY75" fmla="*/ 1341 h 10000"/>
                  <a:gd name="connsiteX76" fmla="*/ 3550 w 10000"/>
                  <a:gd name="connsiteY76" fmla="*/ 1816 h 10000"/>
                  <a:gd name="connsiteX77" fmla="*/ 3489 w 10000"/>
                  <a:gd name="connsiteY77" fmla="*/ 2239 h 10000"/>
                  <a:gd name="connsiteX78" fmla="*/ 3050 w 10000"/>
                  <a:gd name="connsiteY78" fmla="*/ 2555 h 10000"/>
                  <a:gd name="connsiteX79" fmla="*/ 3021 w 10000"/>
                  <a:gd name="connsiteY79" fmla="*/ 2397 h 10000"/>
                  <a:gd name="connsiteX80" fmla="*/ 2992 w 10000"/>
                  <a:gd name="connsiteY80" fmla="*/ 2609 h 10000"/>
                  <a:gd name="connsiteX81" fmla="*/ 3108 w 10000"/>
                  <a:gd name="connsiteY81" fmla="*/ 2819 h 10000"/>
                  <a:gd name="connsiteX82" fmla="*/ 3402 w 10000"/>
                  <a:gd name="connsiteY82" fmla="*/ 2609 h 10000"/>
                  <a:gd name="connsiteX83" fmla="*/ 3519 w 10000"/>
                  <a:gd name="connsiteY83" fmla="*/ 2767 h 10000"/>
                  <a:gd name="connsiteX84" fmla="*/ 3314 w 10000"/>
                  <a:gd name="connsiteY84" fmla="*/ 2819 h 10000"/>
                  <a:gd name="connsiteX85" fmla="*/ 2378 w 10000"/>
                  <a:gd name="connsiteY85" fmla="*/ 2638 h 10000"/>
                  <a:gd name="connsiteX86" fmla="*/ 2570 w 10000"/>
                  <a:gd name="connsiteY86" fmla="*/ 2488 h 10000"/>
                  <a:gd name="connsiteX87" fmla="*/ 1994 w 10000"/>
                  <a:gd name="connsiteY87" fmla="*/ 2940 h 10000"/>
                  <a:gd name="connsiteX88" fmla="*/ 1929 w 10000"/>
                  <a:gd name="connsiteY88" fmla="*/ 3317 h 10000"/>
                  <a:gd name="connsiteX89" fmla="*/ 1929 w 10000"/>
                  <a:gd name="connsiteY89" fmla="*/ 3317 h 10000"/>
                  <a:gd name="connsiteX90" fmla="*/ 1789 w 10000"/>
                  <a:gd name="connsiteY90" fmla="*/ 3559 h 10000"/>
                  <a:gd name="connsiteX91" fmla="*/ 1554 w 10000"/>
                  <a:gd name="connsiteY91" fmla="*/ 3559 h 10000"/>
                  <a:gd name="connsiteX92" fmla="*/ 1378 w 10000"/>
                  <a:gd name="connsiteY92" fmla="*/ 3770 h 10000"/>
                  <a:gd name="connsiteX93" fmla="*/ 1145 w 10000"/>
                  <a:gd name="connsiteY93" fmla="*/ 3770 h 10000"/>
                  <a:gd name="connsiteX94" fmla="*/ 968 w 10000"/>
                  <a:gd name="connsiteY94" fmla="*/ 3981 h 10000"/>
                  <a:gd name="connsiteX95" fmla="*/ 851 w 10000"/>
                  <a:gd name="connsiteY95" fmla="*/ 3770 h 10000"/>
                  <a:gd name="connsiteX96" fmla="*/ 558 w 10000"/>
                  <a:gd name="connsiteY96" fmla="*/ 3717 h 10000"/>
                  <a:gd name="connsiteX97" fmla="*/ 0 w 10000"/>
                  <a:gd name="connsiteY97" fmla="*/ 4984 h 10000"/>
                  <a:gd name="connsiteX98" fmla="*/ 59 w 10000"/>
                  <a:gd name="connsiteY98" fmla="*/ 5249 h 10000"/>
                  <a:gd name="connsiteX99" fmla="*/ 118 w 10000"/>
                  <a:gd name="connsiteY99" fmla="*/ 5618 h 10000"/>
                  <a:gd name="connsiteX100" fmla="*/ 294 w 10000"/>
                  <a:gd name="connsiteY100" fmla="*/ 5935 h 10000"/>
                  <a:gd name="connsiteX101" fmla="*/ 528 w 10000"/>
                  <a:gd name="connsiteY101" fmla="*/ 6462 h 10000"/>
                  <a:gd name="connsiteX102" fmla="*/ 381 w 10000"/>
                  <a:gd name="connsiteY102" fmla="*/ 6358 h 10000"/>
                  <a:gd name="connsiteX103" fmla="*/ 733 w 10000"/>
                  <a:gd name="connsiteY103" fmla="*/ 6832 h 10000"/>
                  <a:gd name="connsiteX104" fmla="*/ 938 w 10000"/>
                  <a:gd name="connsiteY104" fmla="*/ 6780 h 10000"/>
                  <a:gd name="connsiteX105" fmla="*/ 910 w 10000"/>
                  <a:gd name="connsiteY105" fmla="*/ 6462 h 10000"/>
                  <a:gd name="connsiteX106" fmla="*/ 1085 w 10000"/>
                  <a:gd name="connsiteY106" fmla="*/ 6515 h 10000"/>
                  <a:gd name="connsiteX107" fmla="*/ 880 w 10000"/>
                  <a:gd name="connsiteY107" fmla="*/ 5882 h 10000"/>
                  <a:gd name="connsiteX108" fmla="*/ 1261 w 10000"/>
                  <a:gd name="connsiteY108" fmla="*/ 5618 h 10000"/>
                  <a:gd name="connsiteX109" fmla="*/ 1468 w 10000"/>
                  <a:gd name="connsiteY109" fmla="*/ 5618 h 10000"/>
                  <a:gd name="connsiteX110" fmla="*/ 1468 w 10000"/>
                  <a:gd name="connsiteY110" fmla="*/ 5882 h 10000"/>
                  <a:gd name="connsiteX111" fmla="*/ 1290 w 10000"/>
                  <a:gd name="connsiteY111" fmla="*/ 6040 h 10000"/>
                  <a:gd name="connsiteX112" fmla="*/ 1174 w 10000"/>
                  <a:gd name="connsiteY112" fmla="*/ 6727 h 10000"/>
                  <a:gd name="connsiteX113" fmla="*/ 1115 w 10000"/>
                  <a:gd name="connsiteY113" fmla="*/ 7043 h 10000"/>
                  <a:gd name="connsiteX114" fmla="*/ 1203 w 10000"/>
                  <a:gd name="connsiteY114" fmla="*/ 7466 h 10000"/>
                  <a:gd name="connsiteX115" fmla="*/ 1378 w 10000"/>
                  <a:gd name="connsiteY115" fmla="*/ 7783 h 10000"/>
                  <a:gd name="connsiteX116" fmla="*/ 1965 w 10000"/>
                  <a:gd name="connsiteY116" fmla="*/ 8416 h 10000"/>
                  <a:gd name="connsiteX117" fmla="*/ 2433 w 10000"/>
                  <a:gd name="connsiteY117" fmla="*/ 8891 h 10000"/>
                  <a:gd name="connsiteX118" fmla="*/ 2785 w 10000"/>
                  <a:gd name="connsiteY118" fmla="*/ 9103 h 10000"/>
                  <a:gd name="connsiteX119" fmla="*/ 3167 w 10000"/>
                  <a:gd name="connsiteY119" fmla="*/ 9313 h 10000"/>
                  <a:gd name="connsiteX120" fmla="*/ 3550 w 10000"/>
                  <a:gd name="connsiteY120" fmla="*/ 9525 h 10000"/>
                  <a:gd name="connsiteX121" fmla="*/ 3902 w 10000"/>
                  <a:gd name="connsiteY121" fmla="*/ 9631 h 10000"/>
                  <a:gd name="connsiteX122" fmla="*/ 4282 w 10000"/>
                  <a:gd name="connsiteY122" fmla="*/ 9789 h 10000"/>
                  <a:gd name="connsiteX123" fmla="*/ 4722 w 10000"/>
                  <a:gd name="connsiteY123" fmla="*/ 9948 h 10000"/>
                  <a:gd name="connsiteX124" fmla="*/ 5190 w 10000"/>
                  <a:gd name="connsiteY124" fmla="*/ 10000 h 10000"/>
                  <a:gd name="connsiteX125" fmla="*/ 5601 w 10000"/>
                  <a:gd name="connsiteY125" fmla="*/ 10000 h 10000"/>
                  <a:gd name="connsiteX126" fmla="*/ 6100 w 10000"/>
                  <a:gd name="connsiteY126" fmla="*/ 9948 h 10000"/>
                  <a:gd name="connsiteX127" fmla="*/ 6452 w 10000"/>
                  <a:gd name="connsiteY127" fmla="*/ 9841 h 10000"/>
                  <a:gd name="connsiteX128" fmla="*/ 6804 w 10000"/>
                  <a:gd name="connsiteY128" fmla="*/ 9737 h 10000"/>
                  <a:gd name="connsiteX129" fmla="*/ 7186 w 10000"/>
                  <a:gd name="connsiteY129" fmla="*/ 9578 h 10000"/>
                  <a:gd name="connsiteX130" fmla="*/ 7537 w 10000"/>
                  <a:gd name="connsiteY130" fmla="*/ 9419 h 10000"/>
                  <a:gd name="connsiteX131" fmla="*/ 7860 w 10000"/>
                  <a:gd name="connsiteY131" fmla="*/ 9209 h 10000"/>
                  <a:gd name="connsiteX132" fmla="*/ 8212 w 10000"/>
                  <a:gd name="connsiteY132" fmla="*/ 8997 h 10000"/>
                  <a:gd name="connsiteX133" fmla="*/ 8535 w 10000"/>
                  <a:gd name="connsiteY13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752 w 10000"/>
                  <a:gd name="connsiteY48" fmla="*/ 4139 h 10000"/>
                  <a:gd name="connsiteX49" fmla="*/ 4340 w 10000"/>
                  <a:gd name="connsiteY49" fmla="*/ 3981 h 10000"/>
                  <a:gd name="connsiteX50" fmla="*/ 4253 w 10000"/>
                  <a:gd name="connsiteY50" fmla="*/ 3611 h 10000"/>
                  <a:gd name="connsiteX51" fmla="*/ 4164 w 10000"/>
                  <a:gd name="connsiteY51" fmla="*/ 3611 h 10000"/>
                  <a:gd name="connsiteX52" fmla="*/ 4253 w 10000"/>
                  <a:gd name="connsiteY52" fmla="*/ 3084 h 10000"/>
                  <a:gd name="connsiteX53" fmla="*/ 4400 w 10000"/>
                  <a:gd name="connsiteY53" fmla="*/ 3084 h 10000"/>
                  <a:gd name="connsiteX54" fmla="*/ 4458 w 10000"/>
                  <a:gd name="connsiteY54" fmla="*/ 3400 h 10000"/>
                  <a:gd name="connsiteX55" fmla="*/ 4487 w 10000"/>
                  <a:gd name="connsiteY55" fmla="*/ 3189 h 10000"/>
                  <a:gd name="connsiteX56" fmla="*/ 4429 w 10000"/>
                  <a:gd name="connsiteY56" fmla="*/ 3031 h 10000"/>
                  <a:gd name="connsiteX57" fmla="*/ 4282 w 10000"/>
                  <a:gd name="connsiteY57" fmla="*/ 2925 h 10000"/>
                  <a:gd name="connsiteX58" fmla="*/ 4311 w 10000"/>
                  <a:gd name="connsiteY58" fmla="*/ 2503 h 10000"/>
                  <a:gd name="connsiteX59" fmla="*/ 4253 w 10000"/>
                  <a:gd name="connsiteY59" fmla="*/ 2291 h 10000"/>
                  <a:gd name="connsiteX60" fmla="*/ 4222 w 10000"/>
                  <a:gd name="connsiteY60" fmla="*/ 1659 h 10000"/>
                  <a:gd name="connsiteX61" fmla="*/ 4282 w 10000"/>
                  <a:gd name="connsiteY61" fmla="*/ 1659 h 10000"/>
                  <a:gd name="connsiteX62" fmla="*/ 4194 w 10000"/>
                  <a:gd name="connsiteY62" fmla="*/ 1552 h 10000"/>
                  <a:gd name="connsiteX63" fmla="*/ 3930 w 10000"/>
                  <a:gd name="connsiteY63" fmla="*/ 1763 h 10000"/>
                  <a:gd name="connsiteX64" fmla="*/ 3871 w 10000"/>
                  <a:gd name="connsiteY64" fmla="*/ 1341 h 10000"/>
                  <a:gd name="connsiteX65" fmla="*/ 4077 w 10000"/>
                  <a:gd name="connsiteY65" fmla="*/ 602 h 10000"/>
                  <a:gd name="connsiteX66" fmla="*/ 3902 w 10000"/>
                  <a:gd name="connsiteY66" fmla="*/ 338 h 10000"/>
                  <a:gd name="connsiteX67" fmla="*/ 4493 w 10000"/>
                  <a:gd name="connsiteY67" fmla="*/ 0 h 10000"/>
                  <a:gd name="connsiteX68" fmla="*/ 3636 w 10000"/>
                  <a:gd name="connsiteY68" fmla="*/ 21 h 10000"/>
                  <a:gd name="connsiteX69" fmla="*/ 3550 w 10000"/>
                  <a:gd name="connsiteY69" fmla="*/ 233 h 10000"/>
                  <a:gd name="connsiteX70" fmla="*/ 3460 w 10000"/>
                  <a:gd name="connsiteY70" fmla="*/ 655 h 10000"/>
                  <a:gd name="connsiteX71" fmla="*/ 3343 w 10000"/>
                  <a:gd name="connsiteY71" fmla="*/ 708 h 10000"/>
                  <a:gd name="connsiteX72" fmla="*/ 3519 w 10000"/>
                  <a:gd name="connsiteY72" fmla="*/ 919 h 10000"/>
                  <a:gd name="connsiteX73" fmla="*/ 3550 w 10000"/>
                  <a:gd name="connsiteY73" fmla="*/ 1183 h 10000"/>
                  <a:gd name="connsiteX74" fmla="*/ 3460 w 10000"/>
                  <a:gd name="connsiteY74" fmla="*/ 1341 h 10000"/>
                  <a:gd name="connsiteX75" fmla="*/ 3550 w 10000"/>
                  <a:gd name="connsiteY75" fmla="*/ 1816 h 10000"/>
                  <a:gd name="connsiteX76" fmla="*/ 3489 w 10000"/>
                  <a:gd name="connsiteY76" fmla="*/ 2239 h 10000"/>
                  <a:gd name="connsiteX77" fmla="*/ 3050 w 10000"/>
                  <a:gd name="connsiteY77" fmla="*/ 2555 h 10000"/>
                  <a:gd name="connsiteX78" fmla="*/ 3021 w 10000"/>
                  <a:gd name="connsiteY78" fmla="*/ 2397 h 10000"/>
                  <a:gd name="connsiteX79" fmla="*/ 2992 w 10000"/>
                  <a:gd name="connsiteY79" fmla="*/ 2609 h 10000"/>
                  <a:gd name="connsiteX80" fmla="*/ 3108 w 10000"/>
                  <a:gd name="connsiteY80" fmla="*/ 2819 h 10000"/>
                  <a:gd name="connsiteX81" fmla="*/ 3402 w 10000"/>
                  <a:gd name="connsiteY81" fmla="*/ 2609 h 10000"/>
                  <a:gd name="connsiteX82" fmla="*/ 3519 w 10000"/>
                  <a:gd name="connsiteY82" fmla="*/ 2767 h 10000"/>
                  <a:gd name="connsiteX83" fmla="*/ 3314 w 10000"/>
                  <a:gd name="connsiteY83" fmla="*/ 2819 h 10000"/>
                  <a:gd name="connsiteX84" fmla="*/ 2378 w 10000"/>
                  <a:gd name="connsiteY84" fmla="*/ 2638 h 10000"/>
                  <a:gd name="connsiteX85" fmla="*/ 2570 w 10000"/>
                  <a:gd name="connsiteY85" fmla="*/ 2488 h 10000"/>
                  <a:gd name="connsiteX86" fmla="*/ 1994 w 10000"/>
                  <a:gd name="connsiteY86" fmla="*/ 2940 h 10000"/>
                  <a:gd name="connsiteX87" fmla="*/ 1929 w 10000"/>
                  <a:gd name="connsiteY87" fmla="*/ 3317 h 10000"/>
                  <a:gd name="connsiteX88" fmla="*/ 1929 w 10000"/>
                  <a:gd name="connsiteY88" fmla="*/ 3317 h 10000"/>
                  <a:gd name="connsiteX89" fmla="*/ 1789 w 10000"/>
                  <a:gd name="connsiteY89" fmla="*/ 3559 h 10000"/>
                  <a:gd name="connsiteX90" fmla="*/ 1554 w 10000"/>
                  <a:gd name="connsiteY90" fmla="*/ 3559 h 10000"/>
                  <a:gd name="connsiteX91" fmla="*/ 1378 w 10000"/>
                  <a:gd name="connsiteY91" fmla="*/ 3770 h 10000"/>
                  <a:gd name="connsiteX92" fmla="*/ 1145 w 10000"/>
                  <a:gd name="connsiteY92" fmla="*/ 3770 h 10000"/>
                  <a:gd name="connsiteX93" fmla="*/ 968 w 10000"/>
                  <a:gd name="connsiteY93" fmla="*/ 3981 h 10000"/>
                  <a:gd name="connsiteX94" fmla="*/ 851 w 10000"/>
                  <a:gd name="connsiteY94" fmla="*/ 3770 h 10000"/>
                  <a:gd name="connsiteX95" fmla="*/ 558 w 10000"/>
                  <a:gd name="connsiteY95" fmla="*/ 3717 h 10000"/>
                  <a:gd name="connsiteX96" fmla="*/ 0 w 10000"/>
                  <a:gd name="connsiteY96" fmla="*/ 4984 h 10000"/>
                  <a:gd name="connsiteX97" fmla="*/ 59 w 10000"/>
                  <a:gd name="connsiteY97" fmla="*/ 5249 h 10000"/>
                  <a:gd name="connsiteX98" fmla="*/ 118 w 10000"/>
                  <a:gd name="connsiteY98" fmla="*/ 5618 h 10000"/>
                  <a:gd name="connsiteX99" fmla="*/ 294 w 10000"/>
                  <a:gd name="connsiteY99" fmla="*/ 5935 h 10000"/>
                  <a:gd name="connsiteX100" fmla="*/ 528 w 10000"/>
                  <a:gd name="connsiteY100" fmla="*/ 6462 h 10000"/>
                  <a:gd name="connsiteX101" fmla="*/ 381 w 10000"/>
                  <a:gd name="connsiteY101" fmla="*/ 6358 h 10000"/>
                  <a:gd name="connsiteX102" fmla="*/ 733 w 10000"/>
                  <a:gd name="connsiteY102" fmla="*/ 6832 h 10000"/>
                  <a:gd name="connsiteX103" fmla="*/ 938 w 10000"/>
                  <a:gd name="connsiteY103" fmla="*/ 6780 h 10000"/>
                  <a:gd name="connsiteX104" fmla="*/ 910 w 10000"/>
                  <a:gd name="connsiteY104" fmla="*/ 6462 h 10000"/>
                  <a:gd name="connsiteX105" fmla="*/ 1085 w 10000"/>
                  <a:gd name="connsiteY105" fmla="*/ 6515 h 10000"/>
                  <a:gd name="connsiteX106" fmla="*/ 880 w 10000"/>
                  <a:gd name="connsiteY106" fmla="*/ 5882 h 10000"/>
                  <a:gd name="connsiteX107" fmla="*/ 1261 w 10000"/>
                  <a:gd name="connsiteY107" fmla="*/ 5618 h 10000"/>
                  <a:gd name="connsiteX108" fmla="*/ 1468 w 10000"/>
                  <a:gd name="connsiteY108" fmla="*/ 5618 h 10000"/>
                  <a:gd name="connsiteX109" fmla="*/ 1468 w 10000"/>
                  <a:gd name="connsiteY109" fmla="*/ 5882 h 10000"/>
                  <a:gd name="connsiteX110" fmla="*/ 1290 w 10000"/>
                  <a:gd name="connsiteY110" fmla="*/ 6040 h 10000"/>
                  <a:gd name="connsiteX111" fmla="*/ 1174 w 10000"/>
                  <a:gd name="connsiteY111" fmla="*/ 6727 h 10000"/>
                  <a:gd name="connsiteX112" fmla="*/ 1115 w 10000"/>
                  <a:gd name="connsiteY112" fmla="*/ 7043 h 10000"/>
                  <a:gd name="connsiteX113" fmla="*/ 1203 w 10000"/>
                  <a:gd name="connsiteY113" fmla="*/ 7466 h 10000"/>
                  <a:gd name="connsiteX114" fmla="*/ 1378 w 10000"/>
                  <a:gd name="connsiteY114" fmla="*/ 7783 h 10000"/>
                  <a:gd name="connsiteX115" fmla="*/ 1965 w 10000"/>
                  <a:gd name="connsiteY115" fmla="*/ 8416 h 10000"/>
                  <a:gd name="connsiteX116" fmla="*/ 2433 w 10000"/>
                  <a:gd name="connsiteY116" fmla="*/ 8891 h 10000"/>
                  <a:gd name="connsiteX117" fmla="*/ 2785 w 10000"/>
                  <a:gd name="connsiteY117" fmla="*/ 9103 h 10000"/>
                  <a:gd name="connsiteX118" fmla="*/ 3167 w 10000"/>
                  <a:gd name="connsiteY118" fmla="*/ 9313 h 10000"/>
                  <a:gd name="connsiteX119" fmla="*/ 3550 w 10000"/>
                  <a:gd name="connsiteY119" fmla="*/ 9525 h 10000"/>
                  <a:gd name="connsiteX120" fmla="*/ 3902 w 10000"/>
                  <a:gd name="connsiteY120" fmla="*/ 9631 h 10000"/>
                  <a:gd name="connsiteX121" fmla="*/ 4282 w 10000"/>
                  <a:gd name="connsiteY121" fmla="*/ 9789 h 10000"/>
                  <a:gd name="connsiteX122" fmla="*/ 4722 w 10000"/>
                  <a:gd name="connsiteY122" fmla="*/ 9948 h 10000"/>
                  <a:gd name="connsiteX123" fmla="*/ 5190 w 10000"/>
                  <a:gd name="connsiteY123" fmla="*/ 10000 h 10000"/>
                  <a:gd name="connsiteX124" fmla="*/ 5601 w 10000"/>
                  <a:gd name="connsiteY124" fmla="*/ 10000 h 10000"/>
                  <a:gd name="connsiteX125" fmla="*/ 6100 w 10000"/>
                  <a:gd name="connsiteY125" fmla="*/ 9948 h 10000"/>
                  <a:gd name="connsiteX126" fmla="*/ 6452 w 10000"/>
                  <a:gd name="connsiteY126" fmla="*/ 9841 h 10000"/>
                  <a:gd name="connsiteX127" fmla="*/ 6804 w 10000"/>
                  <a:gd name="connsiteY127" fmla="*/ 9737 h 10000"/>
                  <a:gd name="connsiteX128" fmla="*/ 7186 w 10000"/>
                  <a:gd name="connsiteY128" fmla="*/ 9578 h 10000"/>
                  <a:gd name="connsiteX129" fmla="*/ 7537 w 10000"/>
                  <a:gd name="connsiteY129" fmla="*/ 9419 h 10000"/>
                  <a:gd name="connsiteX130" fmla="*/ 7860 w 10000"/>
                  <a:gd name="connsiteY130" fmla="*/ 9209 h 10000"/>
                  <a:gd name="connsiteX131" fmla="*/ 8212 w 10000"/>
                  <a:gd name="connsiteY131" fmla="*/ 8997 h 10000"/>
                  <a:gd name="connsiteX132" fmla="*/ 8535 w 10000"/>
                  <a:gd name="connsiteY13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752 w 10000"/>
                  <a:gd name="connsiteY47" fmla="*/ 4139 h 10000"/>
                  <a:gd name="connsiteX48" fmla="*/ 4340 w 10000"/>
                  <a:gd name="connsiteY48" fmla="*/ 3981 h 10000"/>
                  <a:gd name="connsiteX49" fmla="*/ 4253 w 10000"/>
                  <a:gd name="connsiteY49" fmla="*/ 3611 h 10000"/>
                  <a:gd name="connsiteX50" fmla="*/ 4164 w 10000"/>
                  <a:gd name="connsiteY50" fmla="*/ 3611 h 10000"/>
                  <a:gd name="connsiteX51" fmla="*/ 4253 w 10000"/>
                  <a:gd name="connsiteY51" fmla="*/ 3084 h 10000"/>
                  <a:gd name="connsiteX52" fmla="*/ 4400 w 10000"/>
                  <a:gd name="connsiteY52" fmla="*/ 3084 h 10000"/>
                  <a:gd name="connsiteX53" fmla="*/ 4458 w 10000"/>
                  <a:gd name="connsiteY53" fmla="*/ 3400 h 10000"/>
                  <a:gd name="connsiteX54" fmla="*/ 4487 w 10000"/>
                  <a:gd name="connsiteY54" fmla="*/ 3189 h 10000"/>
                  <a:gd name="connsiteX55" fmla="*/ 4429 w 10000"/>
                  <a:gd name="connsiteY55" fmla="*/ 3031 h 10000"/>
                  <a:gd name="connsiteX56" fmla="*/ 4282 w 10000"/>
                  <a:gd name="connsiteY56" fmla="*/ 2925 h 10000"/>
                  <a:gd name="connsiteX57" fmla="*/ 4311 w 10000"/>
                  <a:gd name="connsiteY57" fmla="*/ 2503 h 10000"/>
                  <a:gd name="connsiteX58" fmla="*/ 4253 w 10000"/>
                  <a:gd name="connsiteY58" fmla="*/ 2291 h 10000"/>
                  <a:gd name="connsiteX59" fmla="*/ 4222 w 10000"/>
                  <a:gd name="connsiteY59" fmla="*/ 1659 h 10000"/>
                  <a:gd name="connsiteX60" fmla="*/ 4282 w 10000"/>
                  <a:gd name="connsiteY60" fmla="*/ 1659 h 10000"/>
                  <a:gd name="connsiteX61" fmla="*/ 4194 w 10000"/>
                  <a:gd name="connsiteY61" fmla="*/ 1552 h 10000"/>
                  <a:gd name="connsiteX62" fmla="*/ 3930 w 10000"/>
                  <a:gd name="connsiteY62" fmla="*/ 1763 h 10000"/>
                  <a:gd name="connsiteX63" fmla="*/ 3871 w 10000"/>
                  <a:gd name="connsiteY63" fmla="*/ 1341 h 10000"/>
                  <a:gd name="connsiteX64" fmla="*/ 4077 w 10000"/>
                  <a:gd name="connsiteY64" fmla="*/ 602 h 10000"/>
                  <a:gd name="connsiteX65" fmla="*/ 3902 w 10000"/>
                  <a:gd name="connsiteY65" fmla="*/ 338 h 10000"/>
                  <a:gd name="connsiteX66" fmla="*/ 4493 w 10000"/>
                  <a:gd name="connsiteY66" fmla="*/ 0 h 10000"/>
                  <a:gd name="connsiteX67" fmla="*/ 3636 w 10000"/>
                  <a:gd name="connsiteY67" fmla="*/ 21 h 10000"/>
                  <a:gd name="connsiteX68" fmla="*/ 3550 w 10000"/>
                  <a:gd name="connsiteY68" fmla="*/ 233 h 10000"/>
                  <a:gd name="connsiteX69" fmla="*/ 3460 w 10000"/>
                  <a:gd name="connsiteY69" fmla="*/ 655 h 10000"/>
                  <a:gd name="connsiteX70" fmla="*/ 3343 w 10000"/>
                  <a:gd name="connsiteY70" fmla="*/ 708 h 10000"/>
                  <a:gd name="connsiteX71" fmla="*/ 3519 w 10000"/>
                  <a:gd name="connsiteY71" fmla="*/ 919 h 10000"/>
                  <a:gd name="connsiteX72" fmla="*/ 3550 w 10000"/>
                  <a:gd name="connsiteY72" fmla="*/ 1183 h 10000"/>
                  <a:gd name="connsiteX73" fmla="*/ 3460 w 10000"/>
                  <a:gd name="connsiteY73" fmla="*/ 1341 h 10000"/>
                  <a:gd name="connsiteX74" fmla="*/ 3550 w 10000"/>
                  <a:gd name="connsiteY74" fmla="*/ 1816 h 10000"/>
                  <a:gd name="connsiteX75" fmla="*/ 3489 w 10000"/>
                  <a:gd name="connsiteY75" fmla="*/ 2239 h 10000"/>
                  <a:gd name="connsiteX76" fmla="*/ 3050 w 10000"/>
                  <a:gd name="connsiteY76" fmla="*/ 2555 h 10000"/>
                  <a:gd name="connsiteX77" fmla="*/ 3021 w 10000"/>
                  <a:gd name="connsiteY77" fmla="*/ 2397 h 10000"/>
                  <a:gd name="connsiteX78" fmla="*/ 2992 w 10000"/>
                  <a:gd name="connsiteY78" fmla="*/ 2609 h 10000"/>
                  <a:gd name="connsiteX79" fmla="*/ 3108 w 10000"/>
                  <a:gd name="connsiteY79" fmla="*/ 2819 h 10000"/>
                  <a:gd name="connsiteX80" fmla="*/ 3402 w 10000"/>
                  <a:gd name="connsiteY80" fmla="*/ 2609 h 10000"/>
                  <a:gd name="connsiteX81" fmla="*/ 3519 w 10000"/>
                  <a:gd name="connsiteY81" fmla="*/ 2767 h 10000"/>
                  <a:gd name="connsiteX82" fmla="*/ 3314 w 10000"/>
                  <a:gd name="connsiteY82" fmla="*/ 2819 h 10000"/>
                  <a:gd name="connsiteX83" fmla="*/ 2378 w 10000"/>
                  <a:gd name="connsiteY83" fmla="*/ 2638 h 10000"/>
                  <a:gd name="connsiteX84" fmla="*/ 2570 w 10000"/>
                  <a:gd name="connsiteY84" fmla="*/ 2488 h 10000"/>
                  <a:gd name="connsiteX85" fmla="*/ 1994 w 10000"/>
                  <a:gd name="connsiteY85" fmla="*/ 2940 h 10000"/>
                  <a:gd name="connsiteX86" fmla="*/ 1929 w 10000"/>
                  <a:gd name="connsiteY86" fmla="*/ 3317 h 10000"/>
                  <a:gd name="connsiteX87" fmla="*/ 1929 w 10000"/>
                  <a:gd name="connsiteY87" fmla="*/ 3317 h 10000"/>
                  <a:gd name="connsiteX88" fmla="*/ 1789 w 10000"/>
                  <a:gd name="connsiteY88" fmla="*/ 3559 h 10000"/>
                  <a:gd name="connsiteX89" fmla="*/ 1554 w 10000"/>
                  <a:gd name="connsiteY89" fmla="*/ 3559 h 10000"/>
                  <a:gd name="connsiteX90" fmla="*/ 1378 w 10000"/>
                  <a:gd name="connsiteY90" fmla="*/ 3770 h 10000"/>
                  <a:gd name="connsiteX91" fmla="*/ 1145 w 10000"/>
                  <a:gd name="connsiteY91" fmla="*/ 3770 h 10000"/>
                  <a:gd name="connsiteX92" fmla="*/ 968 w 10000"/>
                  <a:gd name="connsiteY92" fmla="*/ 3981 h 10000"/>
                  <a:gd name="connsiteX93" fmla="*/ 851 w 10000"/>
                  <a:gd name="connsiteY93" fmla="*/ 3770 h 10000"/>
                  <a:gd name="connsiteX94" fmla="*/ 558 w 10000"/>
                  <a:gd name="connsiteY94" fmla="*/ 3717 h 10000"/>
                  <a:gd name="connsiteX95" fmla="*/ 0 w 10000"/>
                  <a:gd name="connsiteY95" fmla="*/ 4984 h 10000"/>
                  <a:gd name="connsiteX96" fmla="*/ 59 w 10000"/>
                  <a:gd name="connsiteY96" fmla="*/ 5249 h 10000"/>
                  <a:gd name="connsiteX97" fmla="*/ 118 w 10000"/>
                  <a:gd name="connsiteY97" fmla="*/ 5618 h 10000"/>
                  <a:gd name="connsiteX98" fmla="*/ 294 w 10000"/>
                  <a:gd name="connsiteY98" fmla="*/ 5935 h 10000"/>
                  <a:gd name="connsiteX99" fmla="*/ 528 w 10000"/>
                  <a:gd name="connsiteY99" fmla="*/ 6462 h 10000"/>
                  <a:gd name="connsiteX100" fmla="*/ 381 w 10000"/>
                  <a:gd name="connsiteY100" fmla="*/ 6358 h 10000"/>
                  <a:gd name="connsiteX101" fmla="*/ 733 w 10000"/>
                  <a:gd name="connsiteY101" fmla="*/ 6832 h 10000"/>
                  <a:gd name="connsiteX102" fmla="*/ 938 w 10000"/>
                  <a:gd name="connsiteY102" fmla="*/ 6780 h 10000"/>
                  <a:gd name="connsiteX103" fmla="*/ 910 w 10000"/>
                  <a:gd name="connsiteY103" fmla="*/ 6462 h 10000"/>
                  <a:gd name="connsiteX104" fmla="*/ 1085 w 10000"/>
                  <a:gd name="connsiteY104" fmla="*/ 6515 h 10000"/>
                  <a:gd name="connsiteX105" fmla="*/ 880 w 10000"/>
                  <a:gd name="connsiteY105" fmla="*/ 5882 h 10000"/>
                  <a:gd name="connsiteX106" fmla="*/ 1261 w 10000"/>
                  <a:gd name="connsiteY106" fmla="*/ 5618 h 10000"/>
                  <a:gd name="connsiteX107" fmla="*/ 1468 w 10000"/>
                  <a:gd name="connsiteY107" fmla="*/ 5618 h 10000"/>
                  <a:gd name="connsiteX108" fmla="*/ 1468 w 10000"/>
                  <a:gd name="connsiteY108" fmla="*/ 5882 h 10000"/>
                  <a:gd name="connsiteX109" fmla="*/ 1290 w 10000"/>
                  <a:gd name="connsiteY109" fmla="*/ 6040 h 10000"/>
                  <a:gd name="connsiteX110" fmla="*/ 1174 w 10000"/>
                  <a:gd name="connsiteY110" fmla="*/ 6727 h 10000"/>
                  <a:gd name="connsiteX111" fmla="*/ 1115 w 10000"/>
                  <a:gd name="connsiteY111" fmla="*/ 7043 h 10000"/>
                  <a:gd name="connsiteX112" fmla="*/ 1203 w 10000"/>
                  <a:gd name="connsiteY112" fmla="*/ 7466 h 10000"/>
                  <a:gd name="connsiteX113" fmla="*/ 1378 w 10000"/>
                  <a:gd name="connsiteY113" fmla="*/ 7783 h 10000"/>
                  <a:gd name="connsiteX114" fmla="*/ 1965 w 10000"/>
                  <a:gd name="connsiteY114" fmla="*/ 8416 h 10000"/>
                  <a:gd name="connsiteX115" fmla="*/ 2433 w 10000"/>
                  <a:gd name="connsiteY115" fmla="*/ 8891 h 10000"/>
                  <a:gd name="connsiteX116" fmla="*/ 2785 w 10000"/>
                  <a:gd name="connsiteY116" fmla="*/ 9103 h 10000"/>
                  <a:gd name="connsiteX117" fmla="*/ 3167 w 10000"/>
                  <a:gd name="connsiteY117" fmla="*/ 9313 h 10000"/>
                  <a:gd name="connsiteX118" fmla="*/ 3550 w 10000"/>
                  <a:gd name="connsiteY118" fmla="*/ 9525 h 10000"/>
                  <a:gd name="connsiteX119" fmla="*/ 3902 w 10000"/>
                  <a:gd name="connsiteY119" fmla="*/ 9631 h 10000"/>
                  <a:gd name="connsiteX120" fmla="*/ 4282 w 10000"/>
                  <a:gd name="connsiteY120" fmla="*/ 9789 h 10000"/>
                  <a:gd name="connsiteX121" fmla="*/ 4722 w 10000"/>
                  <a:gd name="connsiteY121" fmla="*/ 9948 h 10000"/>
                  <a:gd name="connsiteX122" fmla="*/ 5190 w 10000"/>
                  <a:gd name="connsiteY122" fmla="*/ 10000 h 10000"/>
                  <a:gd name="connsiteX123" fmla="*/ 5601 w 10000"/>
                  <a:gd name="connsiteY123" fmla="*/ 10000 h 10000"/>
                  <a:gd name="connsiteX124" fmla="*/ 6100 w 10000"/>
                  <a:gd name="connsiteY124" fmla="*/ 9948 h 10000"/>
                  <a:gd name="connsiteX125" fmla="*/ 6452 w 10000"/>
                  <a:gd name="connsiteY125" fmla="*/ 9841 h 10000"/>
                  <a:gd name="connsiteX126" fmla="*/ 6804 w 10000"/>
                  <a:gd name="connsiteY126" fmla="*/ 9737 h 10000"/>
                  <a:gd name="connsiteX127" fmla="*/ 7186 w 10000"/>
                  <a:gd name="connsiteY127" fmla="*/ 9578 h 10000"/>
                  <a:gd name="connsiteX128" fmla="*/ 7537 w 10000"/>
                  <a:gd name="connsiteY128" fmla="*/ 9419 h 10000"/>
                  <a:gd name="connsiteX129" fmla="*/ 7860 w 10000"/>
                  <a:gd name="connsiteY129" fmla="*/ 9209 h 10000"/>
                  <a:gd name="connsiteX130" fmla="*/ 8212 w 10000"/>
                  <a:gd name="connsiteY130" fmla="*/ 8997 h 10000"/>
                  <a:gd name="connsiteX131" fmla="*/ 8535 w 10000"/>
                  <a:gd name="connsiteY13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340 w 10000"/>
                  <a:gd name="connsiteY47" fmla="*/ 3981 h 10000"/>
                  <a:gd name="connsiteX48" fmla="*/ 4253 w 10000"/>
                  <a:gd name="connsiteY48" fmla="*/ 3611 h 10000"/>
                  <a:gd name="connsiteX49" fmla="*/ 4164 w 10000"/>
                  <a:gd name="connsiteY49" fmla="*/ 3611 h 10000"/>
                  <a:gd name="connsiteX50" fmla="*/ 4253 w 10000"/>
                  <a:gd name="connsiteY50" fmla="*/ 3084 h 10000"/>
                  <a:gd name="connsiteX51" fmla="*/ 4400 w 10000"/>
                  <a:gd name="connsiteY51" fmla="*/ 3084 h 10000"/>
                  <a:gd name="connsiteX52" fmla="*/ 4458 w 10000"/>
                  <a:gd name="connsiteY52" fmla="*/ 3400 h 10000"/>
                  <a:gd name="connsiteX53" fmla="*/ 4487 w 10000"/>
                  <a:gd name="connsiteY53" fmla="*/ 3189 h 10000"/>
                  <a:gd name="connsiteX54" fmla="*/ 4429 w 10000"/>
                  <a:gd name="connsiteY54" fmla="*/ 3031 h 10000"/>
                  <a:gd name="connsiteX55" fmla="*/ 4282 w 10000"/>
                  <a:gd name="connsiteY55" fmla="*/ 2925 h 10000"/>
                  <a:gd name="connsiteX56" fmla="*/ 4311 w 10000"/>
                  <a:gd name="connsiteY56" fmla="*/ 2503 h 10000"/>
                  <a:gd name="connsiteX57" fmla="*/ 4253 w 10000"/>
                  <a:gd name="connsiteY57" fmla="*/ 2291 h 10000"/>
                  <a:gd name="connsiteX58" fmla="*/ 4222 w 10000"/>
                  <a:gd name="connsiteY58" fmla="*/ 1659 h 10000"/>
                  <a:gd name="connsiteX59" fmla="*/ 4282 w 10000"/>
                  <a:gd name="connsiteY59" fmla="*/ 1659 h 10000"/>
                  <a:gd name="connsiteX60" fmla="*/ 4194 w 10000"/>
                  <a:gd name="connsiteY60" fmla="*/ 1552 h 10000"/>
                  <a:gd name="connsiteX61" fmla="*/ 3930 w 10000"/>
                  <a:gd name="connsiteY61" fmla="*/ 1763 h 10000"/>
                  <a:gd name="connsiteX62" fmla="*/ 3871 w 10000"/>
                  <a:gd name="connsiteY62" fmla="*/ 1341 h 10000"/>
                  <a:gd name="connsiteX63" fmla="*/ 4077 w 10000"/>
                  <a:gd name="connsiteY63" fmla="*/ 602 h 10000"/>
                  <a:gd name="connsiteX64" fmla="*/ 3902 w 10000"/>
                  <a:gd name="connsiteY64" fmla="*/ 338 h 10000"/>
                  <a:gd name="connsiteX65" fmla="*/ 4493 w 10000"/>
                  <a:gd name="connsiteY65" fmla="*/ 0 h 10000"/>
                  <a:gd name="connsiteX66" fmla="*/ 3636 w 10000"/>
                  <a:gd name="connsiteY66" fmla="*/ 21 h 10000"/>
                  <a:gd name="connsiteX67" fmla="*/ 3550 w 10000"/>
                  <a:gd name="connsiteY67" fmla="*/ 233 h 10000"/>
                  <a:gd name="connsiteX68" fmla="*/ 3460 w 10000"/>
                  <a:gd name="connsiteY68" fmla="*/ 655 h 10000"/>
                  <a:gd name="connsiteX69" fmla="*/ 3343 w 10000"/>
                  <a:gd name="connsiteY69" fmla="*/ 708 h 10000"/>
                  <a:gd name="connsiteX70" fmla="*/ 3519 w 10000"/>
                  <a:gd name="connsiteY70" fmla="*/ 919 h 10000"/>
                  <a:gd name="connsiteX71" fmla="*/ 3550 w 10000"/>
                  <a:gd name="connsiteY71" fmla="*/ 1183 h 10000"/>
                  <a:gd name="connsiteX72" fmla="*/ 3460 w 10000"/>
                  <a:gd name="connsiteY72" fmla="*/ 1341 h 10000"/>
                  <a:gd name="connsiteX73" fmla="*/ 3550 w 10000"/>
                  <a:gd name="connsiteY73" fmla="*/ 1816 h 10000"/>
                  <a:gd name="connsiteX74" fmla="*/ 3489 w 10000"/>
                  <a:gd name="connsiteY74" fmla="*/ 2239 h 10000"/>
                  <a:gd name="connsiteX75" fmla="*/ 3050 w 10000"/>
                  <a:gd name="connsiteY75" fmla="*/ 2555 h 10000"/>
                  <a:gd name="connsiteX76" fmla="*/ 3021 w 10000"/>
                  <a:gd name="connsiteY76" fmla="*/ 2397 h 10000"/>
                  <a:gd name="connsiteX77" fmla="*/ 2992 w 10000"/>
                  <a:gd name="connsiteY77" fmla="*/ 2609 h 10000"/>
                  <a:gd name="connsiteX78" fmla="*/ 3108 w 10000"/>
                  <a:gd name="connsiteY78" fmla="*/ 2819 h 10000"/>
                  <a:gd name="connsiteX79" fmla="*/ 3402 w 10000"/>
                  <a:gd name="connsiteY79" fmla="*/ 2609 h 10000"/>
                  <a:gd name="connsiteX80" fmla="*/ 3519 w 10000"/>
                  <a:gd name="connsiteY80" fmla="*/ 2767 h 10000"/>
                  <a:gd name="connsiteX81" fmla="*/ 3314 w 10000"/>
                  <a:gd name="connsiteY81" fmla="*/ 2819 h 10000"/>
                  <a:gd name="connsiteX82" fmla="*/ 2378 w 10000"/>
                  <a:gd name="connsiteY82" fmla="*/ 2638 h 10000"/>
                  <a:gd name="connsiteX83" fmla="*/ 2570 w 10000"/>
                  <a:gd name="connsiteY83" fmla="*/ 2488 h 10000"/>
                  <a:gd name="connsiteX84" fmla="*/ 1994 w 10000"/>
                  <a:gd name="connsiteY84" fmla="*/ 2940 h 10000"/>
                  <a:gd name="connsiteX85" fmla="*/ 1929 w 10000"/>
                  <a:gd name="connsiteY85" fmla="*/ 3317 h 10000"/>
                  <a:gd name="connsiteX86" fmla="*/ 1929 w 10000"/>
                  <a:gd name="connsiteY86" fmla="*/ 3317 h 10000"/>
                  <a:gd name="connsiteX87" fmla="*/ 1789 w 10000"/>
                  <a:gd name="connsiteY87" fmla="*/ 3559 h 10000"/>
                  <a:gd name="connsiteX88" fmla="*/ 1554 w 10000"/>
                  <a:gd name="connsiteY88" fmla="*/ 3559 h 10000"/>
                  <a:gd name="connsiteX89" fmla="*/ 1378 w 10000"/>
                  <a:gd name="connsiteY89" fmla="*/ 3770 h 10000"/>
                  <a:gd name="connsiteX90" fmla="*/ 1145 w 10000"/>
                  <a:gd name="connsiteY90" fmla="*/ 3770 h 10000"/>
                  <a:gd name="connsiteX91" fmla="*/ 968 w 10000"/>
                  <a:gd name="connsiteY91" fmla="*/ 3981 h 10000"/>
                  <a:gd name="connsiteX92" fmla="*/ 851 w 10000"/>
                  <a:gd name="connsiteY92" fmla="*/ 3770 h 10000"/>
                  <a:gd name="connsiteX93" fmla="*/ 558 w 10000"/>
                  <a:gd name="connsiteY93" fmla="*/ 3717 h 10000"/>
                  <a:gd name="connsiteX94" fmla="*/ 0 w 10000"/>
                  <a:gd name="connsiteY94" fmla="*/ 4984 h 10000"/>
                  <a:gd name="connsiteX95" fmla="*/ 59 w 10000"/>
                  <a:gd name="connsiteY95" fmla="*/ 5249 h 10000"/>
                  <a:gd name="connsiteX96" fmla="*/ 118 w 10000"/>
                  <a:gd name="connsiteY96" fmla="*/ 5618 h 10000"/>
                  <a:gd name="connsiteX97" fmla="*/ 294 w 10000"/>
                  <a:gd name="connsiteY97" fmla="*/ 5935 h 10000"/>
                  <a:gd name="connsiteX98" fmla="*/ 528 w 10000"/>
                  <a:gd name="connsiteY98" fmla="*/ 6462 h 10000"/>
                  <a:gd name="connsiteX99" fmla="*/ 381 w 10000"/>
                  <a:gd name="connsiteY99" fmla="*/ 6358 h 10000"/>
                  <a:gd name="connsiteX100" fmla="*/ 733 w 10000"/>
                  <a:gd name="connsiteY100" fmla="*/ 6832 h 10000"/>
                  <a:gd name="connsiteX101" fmla="*/ 938 w 10000"/>
                  <a:gd name="connsiteY101" fmla="*/ 6780 h 10000"/>
                  <a:gd name="connsiteX102" fmla="*/ 910 w 10000"/>
                  <a:gd name="connsiteY102" fmla="*/ 6462 h 10000"/>
                  <a:gd name="connsiteX103" fmla="*/ 1085 w 10000"/>
                  <a:gd name="connsiteY103" fmla="*/ 6515 h 10000"/>
                  <a:gd name="connsiteX104" fmla="*/ 880 w 10000"/>
                  <a:gd name="connsiteY104" fmla="*/ 5882 h 10000"/>
                  <a:gd name="connsiteX105" fmla="*/ 1261 w 10000"/>
                  <a:gd name="connsiteY105" fmla="*/ 5618 h 10000"/>
                  <a:gd name="connsiteX106" fmla="*/ 1468 w 10000"/>
                  <a:gd name="connsiteY106" fmla="*/ 5618 h 10000"/>
                  <a:gd name="connsiteX107" fmla="*/ 1468 w 10000"/>
                  <a:gd name="connsiteY107" fmla="*/ 5882 h 10000"/>
                  <a:gd name="connsiteX108" fmla="*/ 1290 w 10000"/>
                  <a:gd name="connsiteY108" fmla="*/ 6040 h 10000"/>
                  <a:gd name="connsiteX109" fmla="*/ 1174 w 10000"/>
                  <a:gd name="connsiteY109" fmla="*/ 6727 h 10000"/>
                  <a:gd name="connsiteX110" fmla="*/ 1115 w 10000"/>
                  <a:gd name="connsiteY110" fmla="*/ 7043 h 10000"/>
                  <a:gd name="connsiteX111" fmla="*/ 1203 w 10000"/>
                  <a:gd name="connsiteY111" fmla="*/ 7466 h 10000"/>
                  <a:gd name="connsiteX112" fmla="*/ 1378 w 10000"/>
                  <a:gd name="connsiteY112" fmla="*/ 7783 h 10000"/>
                  <a:gd name="connsiteX113" fmla="*/ 1965 w 10000"/>
                  <a:gd name="connsiteY113" fmla="*/ 8416 h 10000"/>
                  <a:gd name="connsiteX114" fmla="*/ 2433 w 10000"/>
                  <a:gd name="connsiteY114" fmla="*/ 8891 h 10000"/>
                  <a:gd name="connsiteX115" fmla="*/ 2785 w 10000"/>
                  <a:gd name="connsiteY115" fmla="*/ 9103 h 10000"/>
                  <a:gd name="connsiteX116" fmla="*/ 3167 w 10000"/>
                  <a:gd name="connsiteY116" fmla="*/ 9313 h 10000"/>
                  <a:gd name="connsiteX117" fmla="*/ 3550 w 10000"/>
                  <a:gd name="connsiteY117" fmla="*/ 9525 h 10000"/>
                  <a:gd name="connsiteX118" fmla="*/ 3902 w 10000"/>
                  <a:gd name="connsiteY118" fmla="*/ 9631 h 10000"/>
                  <a:gd name="connsiteX119" fmla="*/ 4282 w 10000"/>
                  <a:gd name="connsiteY119" fmla="*/ 9789 h 10000"/>
                  <a:gd name="connsiteX120" fmla="*/ 4722 w 10000"/>
                  <a:gd name="connsiteY120" fmla="*/ 9948 h 10000"/>
                  <a:gd name="connsiteX121" fmla="*/ 5190 w 10000"/>
                  <a:gd name="connsiteY121" fmla="*/ 10000 h 10000"/>
                  <a:gd name="connsiteX122" fmla="*/ 5601 w 10000"/>
                  <a:gd name="connsiteY122" fmla="*/ 10000 h 10000"/>
                  <a:gd name="connsiteX123" fmla="*/ 6100 w 10000"/>
                  <a:gd name="connsiteY123" fmla="*/ 9948 h 10000"/>
                  <a:gd name="connsiteX124" fmla="*/ 6452 w 10000"/>
                  <a:gd name="connsiteY124" fmla="*/ 9841 h 10000"/>
                  <a:gd name="connsiteX125" fmla="*/ 6804 w 10000"/>
                  <a:gd name="connsiteY125" fmla="*/ 9737 h 10000"/>
                  <a:gd name="connsiteX126" fmla="*/ 7186 w 10000"/>
                  <a:gd name="connsiteY126" fmla="*/ 9578 h 10000"/>
                  <a:gd name="connsiteX127" fmla="*/ 7537 w 10000"/>
                  <a:gd name="connsiteY127" fmla="*/ 9419 h 10000"/>
                  <a:gd name="connsiteX128" fmla="*/ 7860 w 10000"/>
                  <a:gd name="connsiteY128" fmla="*/ 9209 h 10000"/>
                  <a:gd name="connsiteX129" fmla="*/ 8212 w 10000"/>
                  <a:gd name="connsiteY129" fmla="*/ 8997 h 10000"/>
                  <a:gd name="connsiteX130" fmla="*/ 8535 w 10000"/>
                  <a:gd name="connsiteY13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81 w 10000"/>
                  <a:gd name="connsiteY45" fmla="*/ 4034 h 10000"/>
                  <a:gd name="connsiteX46" fmla="*/ 4340 w 10000"/>
                  <a:gd name="connsiteY46" fmla="*/ 3981 h 10000"/>
                  <a:gd name="connsiteX47" fmla="*/ 4253 w 10000"/>
                  <a:gd name="connsiteY47" fmla="*/ 3611 h 10000"/>
                  <a:gd name="connsiteX48" fmla="*/ 4164 w 10000"/>
                  <a:gd name="connsiteY48" fmla="*/ 3611 h 10000"/>
                  <a:gd name="connsiteX49" fmla="*/ 4253 w 10000"/>
                  <a:gd name="connsiteY49" fmla="*/ 3084 h 10000"/>
                  <a:gd name="connsiteX50" fmla="*/ 4400 w 10000"/>
                  <a:gd name="connsiteY50" fmla="*/ 3084 h 10000"/>
                  <a:gd name="connsiteX51" fmla="*/ 4458 w 10000"/>
                  <a:gd name="connsiteY51" fmla="*/ 3400 h 10000"/>
                  <a:gd name="connsiteX52" fmla="*/ 4487 w 10000"/>
                  <a:gd name="connsiteY52" fmla="*/ 3189 h 10000"/>
                  <a:gd name="connsiteX53" fmla="*/ 4429 w 10000"/>
                  <a:gd name="connsiteY53" fmla="*/ 3031 h 10000"/>
                  <a:gd name="connsiteX54" fmla="*/ 4282 w 10000"/>
                  <a:gd name="connsiteY54" fmla="*/ 2925 h 10000"/>
                  <a:gd name="connsiteX55" fmla="*/ 4311 w 10000"/>
                  <a:gd name="connsiteY55" fmla="*/ 2503 h 10000"/>
                  <a:gd name="connsiteX56" fmla="*/ 4253 w 10000"/>
                  <a:gd name="connsiteY56" fmla="*/ 2291 h 10000"/>
                  <a:gd name="connsiteX57" fmla="*/ 4222 w 10000"/>
                  <a:gd name="connsiteY57" fmla="*/ 1659 h 10000"/>
                  <a:gd name="connsiteX58" fmla="*/ 4282 w 10000"/>
                  <a:gd name="connsiteY58" fmla="*/ 1659 h 10000"/>
                  <a:gd name="connsiteX59" fmla="*/ 4194 w 10000"/>
                  <a:gd name="connsiteY59" fmla="*/ 1552 h 10000"/>
                  <a:gd name="connsiteX60" fmla="*/ 3930 w 10000"/>
                  <a:gd name="connsiteY60" fmla="*/ 1763 h 10000"/>
                  <a:gd name="connsiteX61" fmla="*/ 3871 w 10000"/>
                  <a:gd name="connsiteY61" fmla="*/ 1341 h 10000"/>
                  <a:gd name="connsiteX62" fmla="*/ 4077 w 10000"/>
                  <a:gd name="connsiteY62" fmla="*/ 602 h 10000"/>
                  <a:gd name="connsiteX63" fmla="*/ 3902 w 10000"/>
                  <a:gd name="connsiteY63" fmla="*/ 338 h 10000"/>
                  <a:gd name="connsiteX64" fmla="*/ 4493 w 10000"/>
                  <a:gd name="connsiteY64" fmla="*/ 0 h 10000"/>
                  <a:gd name="connsiteX65" fmla="*/ 3636 w 10000"/>
                  <a:gd name="connsiteY65" fmla="*/ 21 h 10000"/>
                  <a:gd name="connsiteX66" fmla="*/ 3550 w 10000"/>
                  <a:gd name="connsiteY66" fmla="*/ 233 h 10000"/>
                  <a:gd name="connsiteX67" fmla="*/ 3460 w 10000"/>
                  <a:gd name="connsiteY67" fmla="*/ 655 h 10000"/>
                  <a:gd name="connsiteX68" fmla="*/ 3343 w 10000"/>
                  <a:gd name="connsiteY68" fmla="*/ 708 h 10000"/>
                  <a:gd name="connsiteX69" fmla="*/ 3519 w 10000"/>
                  <a:gd name="connsiteY69" fmla="*/ 919 h 10000"/>
                  <a:gd name="connsiteX70" fmla="*/ 3550 w 10000"/>
                  <a:gd name="connsiteY70" fmla="*/ 1183 h 10000"/>
                  <a:gd name="connsiteX71" fmla="*/ 3460 w 10000"/>
                  <a:gd name="connsiteY71" fmla="*/ 1341 h 10000"/>
                  <a:gd name="connsiteX72" fmla="*/ 3550 w 10000"/>
                  <a:gd name="connsiteY72" fmla="*/ 1816 h 10000"/>
                  <a:gd name="connsiteX73" fmla="*/ 3489 w 10000"/>
                  <a:gd name="connsiteY73" fmla="*/ 2239 h 10000"/>
                  <a:gd name="connsiteX74" fmla="*/ 3050 w 10000"/>
                  <a:gd name="connsiteY74" fmla="*/ 2555 h 10000"/>
                  <a:gd name="connsiteX75" fmla="*/ 3021 w 10000"/>
                  <a:gd name="connsiteY75" fmla="*/ 2397 h 10000"/>
                  <a:gd name="connsiteX76" fmla="*/ 2992 w 10000"/>
                  <a:gd name="connsiteY76" fmla="*/ 2609 h 10000"/>
                  <a:gd name="connsiteX77" fmla="*/ 3108 w 10000"/>
                  <a:gd name="connsiteY77" fmla="*/ 2819 h 10000"/>
                  <a:gd name="connsiteX78" fmla="*/ 3402 w 10000"/>
                  <a:gd name="connsiteY78" fmla="*/ 2609 h 10000"/>
                  <a:gd name="connsiteX79" fmla="*/ 3519 w 10000"/>
                  <a:gd name="connsiteY79" fmla="*/ 2767 h 10000"/>
                  <a:gd name="connsiteX80" fmla="*/ 3314 w 10000"/>
                  <a:gd name="connsiteY80" fmla="*/ 2819 h 10000"/>
                  <a:gd name="connsiteX81" fmla="*/ 2378 w 10000"/>
                  <a:gd name="connsiteY81" fmla="*/ 2638 h 10000"/>
                  <a:gd name="connsiteX82" fmla="*/ 2570 w 10000"/>
                  <a:gd name="connsiteY82" fmla="*/ 2488 h 10000"/>
                  <a:gd name="connsiteX83" fmla="*/ 1994 w 10000"/>
                  <a:gd name="connsiteY83" fmla="*/ 2940 h 10000"/>
                  <a:gd name="connsiteX84" fmla="*/ 1929 w 10000"/>
                  <a:gd name="connsiteY84" fmla="*/ 3317 h 10000"/>
                  <a:gd name="connsiteX85" fmla="*/ 1929 w 10000"/>
                  <a:gd name="connsiteY85" fmla="*/ 3317 h 10000"/>
                  <a:gd name="connsiteX86" fmla="*/ 1789 w 10000"/>
                  <a:gd name="connsiteY86" fmla="*/ 3559 h 10000"/>
                  <a:gd name="connsiteX87" fmla="*/ 1554 w 10000"/>
                  <a:gd name="connsiteY87" fmla="*/ 3559 h 10000"/>
                  <a:gd name="connsiteX88" fmla="*/ 1378 w 10000"/>
                  <a:gd name="connsiteY88" fmla="*/ 3770 h 10000"/>
                  <a:gd name="connsiteX89" fmla="*/ 1145 w 10000"/>
                  <a:gd name="connsiteY89" fmla="*/ 3770 h 10000"/>
                  <a:gd name="connsiteX90" fmla="*/ 968 w 10000"/>
                  <a:gd name="connsiteY90" fmla="*/ 3981 h 10000"/>
                  <a:gd name="connsiteX91" fmla="*/ 851 w 10000"/>
                  <a:gd name="connsiteY91" fmla="*/ 3770 h 10000"/>
                  <a:gd name="connsiteX92" fmla="*/ 558 w 10000"/>
                  <a:gd name="connsiteY92" fmla="*/ 3717 h 10000"/>
                  <a:gd name="connsiteX93" fmla="*/ 0 w 10000"/>
                  <a:gd name="connsiteY93" fmla="*/ 4984 h 10000"/>
                  <a:gd name="connsiteX94" fmla="*/ 59 w 10000"/>
                  <a:gd name="connsiteY94" fmla="*/ 5249 h 10000"/>
                  <a:gd name="connsiteX95" fmla="*/ 118 w 10000"/>
                  <a:gd name="connsiteY95" fmla="*/ 5618 h 10000"/>
                  <a:gd name="connsiteX96" fmla="*/ 294 w 10000"/>
                  <a:gd name="connsiteY96" fmla="*/ 5935 h 10000"/>
                  <a:gd name="connsiteX97" fmla="*/ 528 w 10000"/>
                  <a:gd name="connsiteY97" fmla="*/ 6462 h 10000"/>
                  <a:gd name="connsiteX98" fmla="*/ 381 w 10000"/>
                  <a:gd name="connsiteY98" fmla="*/ 6358 h 10000"/>
                  <a:gd name="connsiteX99" fmla="*/ 733 w 10000"/>
                  <a:gd name="connsiteY99" fmla="*/ 6832 h 10000"/>
                  <a:gd name="connsiteX100" fmla="*/ 938 w 10000"/>
                  <a:gd name="connsiteY100" fmla="*/ 6780 h 10000"/>
                  <a:gd name="connsiteX101" fmla="*/ 910 w 10000"/>
                  <a:gd name="connsiteY101" fmla="*/ 6462 h 10000"/>
                  <a:gd name="connsiteX102" fmla="*/ 1085 w 10000"/>
                  <a:gd name="connsiteY102" fmla="*/ 6515 h 10000"/>
                  <a:gd name="connsiteX103" fmla="*/ 880 w 10000"/>
                  <a:gd name="connsiteY103" fmla="*/ 5882 h 10000"/>
                  <a:gd name="connsiteX104" fmla="*/ 1261 w 10000"/>
                  <a:gd name="connsiteY104" fmla="*/ 5618 h 10000"/>
                  <a:gd name="connsiteX105" fmla="*/ 1468 w 10000"/>
                  <a:gd name="connsiteY105" fmla="*/ 5618 h 10000"/>
                  <a:gd name="connsiteX106" fmla="*/ 1468 w 10000"/>
                  <a:gd name="connsiteY106" fmla="*/ 5882 h 10000"/>
                  <a:gd name="connsiteX107" fmla="*/ 1290 w 10000"/>
                  <a:gd name="connsiteY107" fmla="*/ 6040 h 10000"/>
                  <a:gd name="connsiteX108" fmla="*/ 1174 w 10000"/>
                  <a:gd name="connsiteY108" fmla="*/ 6727 h 10000"/>
                  <a:gd name="connsiteX109" fmla="*/ 1115 w 10000"/>
                  <a:gd name="connsiteY109" fmla="*/ 7043 h 10000"/>
                  <a:gd name="connsiteX110" fmla="*/ 1203 w 10000"/>
                  <a:gd name="connsiteY110" fmla="*/ 7466 h 10000"/>
                  <a:gd name="connsiteX111" fmla="*/ 1378 w 10000"/>
                  <a:gd name="connsiteY111" fmla="*/ 7783 h 10000"/>
                  <a:gd name="connsiteX112" fmla="*/ 1965 w 10000"/>
                  <a:gd name="connsiteY112" fmla="*/ 8416 h 10000"/>
                  <a:gd name="connsiteX113" fmla="*/ 2433 w 10000"/>
                  <a:gd name="connsiteY113" fmla="*/ 8891 h 10000"/>
                  <a:gd name="connsiteX114" fmla="*/ 2785 w 10000"/>
                  <a:gd name="connsiteY114" fmla="*/ 9103 h 10000"/>
                  <a:gd name="connsiteX115" fmla="*/ 3167 w 10000"/>
                  <a:gd name="connsiteY115" fmla="*/ 9313 h 10000"/>
                  <a:gd name="connsiteX116" fmla="*/ 3550 w 10000"/>
                  <a:gd name="connsiteY116" fmla="*/ 9525 h 10000"/>
                  <a:gd name="connsiteX117" fmla="*/ 3902 w 10000"/>
                  <a:gd name="connsiteY117" fmla="*/ 9631 h 10000"/>
                  <a:gd name="connsiteX118" fmla="*/ 4282 w 10000"/>
                  <a:gd name="connsiteY118" fmla="*/ 9789 h 10000"/>
                  <a:gd name="connsiteX119" fmla="*/ 4722 w 10000"/>
                  <a:gd name="connsiteY119" fmla="*/ 9948 h 10000"/>
                  <a:gd name="connsiteX120" fmla="*/ 5190 w 10000"/>
                  <a:gd name="connsiteY120" fmla="*/ 10000 h 10000"/>
                  <a:gd name="connsiteX121" fmla="*/ 5601 w 10000"/>
                  <a:gd name="connsiteY121" fmla="*/ 10000 h 10000"/>
                  <a:gd name="connsiteX122" fmla="*/ 6100 w 10000"/>
                  <a:gd name="connsiteY122" fmla="*/ 9948 h 10000"/>
                  <a:gd name="connsiteX123" fmla="*/ 6452 w 10000"/>
                  <a:gd name="connsiteY123" fmla="*/ 9841 h 10000"/>
                  <a:gd name="connsiteX124" fmla="*/ 6804 w 10000"/>
                  <a:gd name="connsiteY124" fmla="*/ 9737 h 10000"/>
                  <a:gd name="connsiteX125" fmla="*/ 7186 w 10000"/>
                  <a:gd name="connsiteY125" fmla="*/ 9578 h 10000"/>
                  <a:gd name="connsiteX126" fmla="*/ 7537 w 10000"/>
                  <a:gd name="connsiteY126" fmla="*/ 9419 h 10000"/>
                  <a:gd name="connsiteX127" fmla="*/ 7860 w 10000"/>
                  <a:gd name="connsiteY127" fmla="*/ 9209 h 10000"/>
                  <a:gd name="connsiteX128" fmla="*/ 8212 w 10000"/>
                  <a:gd name="connsiteY128" fmla="*/ 8997 h 10000"/>
                  <a:gd name="connsiteX129" fmla="*/ 8535 w 10000"/>
                  <a:gd name="connsiteY12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340 w 10000"/>
                  <a:gd name="connsiteY45" fmla="*/ 3981 h 10000"/>
                  <a:gd name="connsiteX46" fmla="*/ 4253 w 10000"/>
                  <a:gd name="connsiteY46" fmla="*/ 3611 h 10000"/>
                  <a:gd name="connsiteX47" fmla="*/ 4164 w 10000"/>
                  <a:gd name="connsiteY47" fmla="*/ 3611 h 10000"/>
                  <a:gd name="connsiteX48" fmla="*/ 4253 w 10000"/>
                  <a:gd name="connsiteY48" fmla="*/ 3084 h 10000"/>
                  <a:gd name="connsiteX49" fmla="*/ 4400 w 10000"/>
                  <a:gd name="connsiteY49" fmla="*/ 3084 h 10000"/>
                  <a:gd name="connsiteX50" fmla="*/ 4458 w 10000"/>
                  <a:gd name="connsiteY50" fmla="*/ 3400 h 10000"/>
                  <a:gd name="connsiteX51" fmla="*/ 4487 w 10000"/>
                  <a:gd name="connsiteY51" fmla="*/ 3189 h 10000"/>
                  <a:gd name="connsiteX52" fmla="*/ 4429 w 10000"/>
                  <a:gd name="connsiteY52" fmla="*/ 3031 h 10000"/>
                  <a:gd name="connsiteX53" fmla="*/ 4282 w 10000"/>
                  <a:gd name="connsiteY53" fmla="*/ 2925 h 10000"/>
                  <a:gd name="connsiteX54" fmla="*/ 4311 w 10000"/>
                  <a:gd name="connsiteY54" fmla="*/ 2503 h 10000"/>
                  <a:gd name="connsiteX55" fmla="*/ 4253 w 10000"/>
                  <a:gd name="connsiteY55" fmla="*/ 2291 h 10000"/>
                  <a:gd name="connsiteX56" fmla="*/ 4222 w 10000"/>
                  <a:gd name="connsiteY56" fmla="*/ 1659 h 10000"/>
                  <a:gd name="connsiteX57" fmla="*/ 4282 w 10000"/>
                  <a:gd name="connsiteY57" fmla="*/ 1659 h 10000"/>
                  <a:gd name="connsiteX58" fmla="*/ 4194 w 10000"/>
                  <a:gd name="connsiteY58" fmla="*/ 1552 h 10000"/>
                  <a:gd name="connsiteX59" fmla="*/ 3930 w 10000"/>
                  <a:gd name="connsiteY59" fmla="*/ 1763 h 10000"/>
                  <a:gd name="connsiteX60" fmla="*/ 3871 w 10000"/>
                  <a:gd name="connsiteY60" fmla="*/ 1341 h 10000"/>
                  <a:gd name="connsiteX61" fmla="*/ 4077 w 10000"/>
                  <a:gd name="connsiteY61" fmla="*/ 602 h 10000"/>
                  <a:gd name="connsiteX62" fmla="*/ 3902 w 10000"/>
                  <a:gd name="connsiteY62" fmla="*/ 338 h 10000"/>
                  <a:gd name="connsiteX63" fmla="*/ 4493 w 10000"/>
                  <a:gd name="connsiteY63" fmla="*/ 0 h 10000"/>
                  <a:gd name="connsiteX64" fmla="*/ 3636 w 10000"/>
                  <a:gd name="connsiteY64" fmla="*/ 21 h 10000"/>
                  <a:gd name="connsiteX65" fmla="*/ 3550 w 10000"/>
                  <a:gd name="connsiteY65" fmla="*/ 233 h 10000"/>
                  <a:gd name="connsiteX66" fmla="*/ 3460 w 10000"/>
                  <a:gd name="connsiteY66" fmla="*/ 655 h 10000"/>
                  <a:gd name="connsiteX67" fmla="*/ 3343 w 10000"/>
                  <a:gd name="connsiteY67" fmla="*/ 708 h 10000"/>
                  <a:gd name="connsiteX68" fmla="*/ 3519 w 10000"/>
                  <a:gd name="connsiteY68" fmla="*/ 919 h 10000"/>
                  <a:gd name="connsiteX69" fmla="*/ 3550 w 10000"/>
                  <a:gd name="connsiteY69" fmla="*/ 1183 h 10000"/>
                  <a:gd name="connsiteX70" fmla="*/ 3460 w 10000"/>
                  <a:gd name="connsiteY70" fmla="*/ 1341 h 10000"/>
                  <a:gd name="connsiteX71" fmla="*/ 3550 w 10000"/>
                  <a:gd name="connsiteY71" fmla="*/ 1816 h 10000"/>
                  <a:gd name="connsiteX72" fmla="*/ 3489 w 10000"/>
                  <a:gd name="connsiteY72" fmla="*/ 2239 h 10000"/>
                  <a:gd name="connsiteX73" fmla="*/ 3050 w 10000"/>
                  <a:gd name="connsiteY73" fmla="*/ 2555 h 10000"/>
                  <a:gd name="connsiteX74" fmla="*/ 3021 w 10000"/>
                  <a:gd name="connsiteY74" fmla="*/ 2397 h 10000"/>
                  <a:gd name="connsiteX75" fmla="*/ 2992 w 10000"/>
                  <a:gd name="connsiteY75" fmla="*/ 2609 h 10000"/>
                  <a:gd name="connsiteX76" fmla="*/ 3108 w 10000"/>
                  <a:gd name="connsiteY76" fmla="*/ 2819 h 10000"/>
                  <a:gd name="connsiteX77" fmla="*/ 3402 w 10000"/>
                  <a:gd name="connsiteY77" fmla="*/ 2609 h 10000"/>
                  <a:gd name="connsiteX78" fmla="*/ 3519 w 10000"/>
                  <a:gd name="connsiteY78" fmla="*/ 2767 h 10000"/>
                  <a:gd name="connsiteX79" fmla="*/ 3314 w 10000"/>
                  <a:gd name="connsiteY79" fmla="*/ 2819 h 10000"/>
                  <a:gd name="connsiteX80" fmla="*/ 2378 w 10000"/>
                  <a:gd name="connsiteY80" fmla="*/ 2638 h 10000"/>
                  <a:gd name="connsiteX81" fmla="*/ 2570 w 10000"/>
                  <a:gd name="connsiteY81" fmla="*/ 2488 h 10000"/>
                  <a:gd name="connsiteX82" fmla="*/ 1994 w 10000"/>
                  <a:gd name="connsiteY82" fmla="*/ 2940 h 10000"/>
                  <a:gd name="connsiteX83" fmla="*/ 1929 w 10000"/>
                  <a:gd name="connsiteY83" fmla="*/ 3317 h 10000"/>
                  <a:gd name="connsiteX84" fmla="*/ 1929 w 10000"/>
                  <a:gd name="connsiteY84" fmla="*/ 3317 h 10000"/>
                  <a:gd name="connsiteX85" fmla="*/ 1789 w 10000"/>
                  <a:gd name="connsiteY85" fmla="*/ 3559 h 10000"/>
                  <a:gd name="connsiteX86" fmla="*/ 1554 w 10000"/>
                  <a:gd name="connsiteY86" fmla="*/ 3559 h 10000"/>
                  <a:gd name="connsiteX87" fmla="*/ 1378 w 10000"/>
                  <a:gd name="connsiteY87" fmla="*/ 3770 h 10000"/>
                  <a:gd name="connsiteX88" fmla="*/ 1145 w 10000"/>
                  <a:gd name="connsiteY88" fmla="*/ 3770 h 10000"/>
                  <a:gd name="connsiteX89" fmla="*/ 968 w 10000"/>
                  <a:gd name="connsiteY89" fmla="*/ 3981 h 10000"/>
                  <a:gd name="connsiteX90" fmla="*/ 851 w 10000"/>
                  <a:gd name="connsiteY90" fmla="*/ 3770 h 10000"/>
                  <a:gd name="connsiteX91" fmla="*/ 558 w 10000"/>
                  <a:gd name="connsiteY91" fmla="*/ 3717 h 10000"/>
                  <a:gd name="connsiteX92" fmla="*/ 0 w 10000"/>
                  <a:gd name="connsiteY92" fmla="*/ 4984 h 10000"/>
                  <a:gd name="connsiteX93" fmla="*/ 59 w 10000"/>
                  <a:gd name="connsiteY93" fmla="*/ 5249 h 10000"/>
                  <a:gd name="connsiteX94" fmla="*/ 118 w 10000"/>
                  <a:gd name="connsiteY94" fmla="*/ 5618 h 10000"/>
                  <a:gd name="connsiteX95" fmla="*/ 294 w 10000"/>
                  <a:gd name="connsiteY95" fmla="*/ 5935 h 10000"/>
                  <a:gd name="connsiteX96" fmla="*/ 528 w 10000"/>
                  <a:gd name="connsiteY96" fmla="*/ 6462 h 10000"/>
                  <a:gd name="connsiteX97" fmla="*/ 381 w 10000"/>
                  <a:gd name="connsiteY97" fmla="*/ 6358 h 10000"/>
                  <a:gd name="connsiteX98" fmla="*/ 733 w 10000"/>
                  <a:gd name="connsiteY98" fmla="*/ 6832 h 10000"/>
                  <a:gd name="connsiteX99" fmla="*/ 938 w 10000"/>
                  <a:gd name="connsiteY99" fmla="*/ 6780 h 10000"/>
                  <a:gd name="connsiteX100" fmla="*/ 910 w 10000"/>
                  <a:gd name="connsiteY100" fmla="*/ 6462 h 10000"/>
                  <a:gd name="connsiteX101" fmla="*/ 1085 w 10000"/>
                  <a:gd name="connsiteY101" fmla="*/ 6515 h 10000"/>
                  <a:gd name="connsiteX102" fmla="*/ 880 w 10000"/>
                  <a:gd name="connsiteY102" fmla="*/ 5882 h 10000"/>
                  <a:gd name="connsiteX103" fmla="*/ 1261 w 10000"/>
                  <a:gd name="connsiteY103" fmla="*/ 5618 h 10000"/>
                  <a:gd name="connsiteX104" fmla="*/ 1468 w 10000"/>
                  <a:gd name="connsiteY104" fmla="*/ 5618 h 10000"/>
                  <a:gd name="connsiteX105" fmla="*/ 1468 w 10000"/>
                  <a:gd name="connsiteY105" fmla="*/ 5882 h 10000"/>
                  <a:gd name="connsiteX106" fmla="*/ 1290 w 10000"/>
                  <a:gd name="connsiteY106" fmla="*/ 6040 h 10000"/>
                  <a:gd name="connsiteX107" fmla="*/ 1174 w 10000"/>
                  <a:gd name="connsiteY107" fmla="*/ 6727 h 10000"/>
                  <a:gd name="connsiteX108" fmla="*/ 1115 w 10000"/>
                  <a:gd name="connsiteY108" fmla="*/ 7043 h 10000"/>
                  <a:gd name="connsiteX109" fmla="*/ 1203 w 10000"/>
                  <a:gd name="connsiteY109" fmla="*/ 7466 h 10000"/>
                  <a:gd name="connsiteX110" fmla="*/ 1378 w 10000"/>
                  <a:gd name="connsiteY110" fmla="*/ 7783 h 10000"/>
                  <a:gd name="connsiteX111" fmla="*/ 1965 w 10000"/>
                  <a:gd name="connsiteY111" fmla="*/ 8416 h 10000"/>
                  <a:gd name="connsiteX112" fmla="*/ 2433 w 10000"/>
                  <a:gd name="connsiteY112" fmla="*/ 8891 h 10000"/>
                  <a:gd name="connsiteX113" fmla="*/ 2785 w 10000"/>
                  <a:gd name="connsiteY113" fmla="*/ 9103 h 10000"/>
                  <a:gd name="connsiteX114" fmla="*/ 3167 w 10000"/>
                  <a:gd name="connsiteY114" fmla="*/ 9313 h 10000"/>
                  <a:gd name="connsiteX115" fmla="*/ 3550 w 10000"/>
                  <a:gd name="connsiteY115" fmla="*/ 9525 h 10000"/>
                  <a:gd name="connsiteX116" fmla="*/ 3902 w 10000"/>
                  <a:gd name="connsiteY116" fmla="*/ 9631 h 10000"/>
                  <a:gd name="connsiteX117" fmla="*/ 4282 w 10000"/>
                  <a:gd name="connsiteY117" fmla="*/ 9789 h 10000"/>
                  <a:gd name="connsiteX118" fmla="*/ 4722 w 10000"/>
                  <a:gd name="connsiteY118" fmla="*/ 9948 h 10000"/>
                  <a:gd name="connsiteX119" fmla="*/ 5190 w 10000"/>
                  <a:gd name="connsiteY119" fmla="*/ 10000 h 10000"/>
                  <a:gd name="connsiteX120" fmla="*/ 5601 w 10000"/>
                  <a:gd name="connsiteY120" fmla="*/ 10000 h 10000"/>
                  <a:gd name="connsiteX121" fmla="*/ 6100 w 10000"/>
                  <a:gd name="connsiteY121" fmla="*/ 9948 h 10000"/>
                  <a:gd name="connsiteX122" fmla="*/ 6452 w 10000"/>
                  <a:gd name="connsiteY122" fmla="*/ 9841 h 10000"/>
                  <a:gd name="connsiteX123" fmla="*/ 6804 w 10000"/>
                  <a:gd name="connsiteY123" fmla="*/ 9737 h 10000"/>
                  <a:gd name="connsiteX124" fmla="*/ 7186 w 10000"/>
                  <a:gd name="connsiteY124" fmla="*/ 9578 h 10000"/>
                  <a:gd name="connsiteX125" fmla="*/ 7537 w 10000"/>
                  <a:gd name="connsiteY125" fmla="*/ 9419 h 10000"/>
                  <a:gd name="connsiteX126" fmla="*/ 7860 w 10000"/>
                  <a:gd name="connsiteY126" fmla="*/ 9209 h 10000"/>
                  <a:gd name="connsiteX127" fmla="*/ 8212 w 10000"/>
                  <a:gd name="connsiteY127" fmla="*/ 8997 h 10000"/>
                  <a:gd name="connsiteX128" fmla="*/ 8535 w 10000"/>
                  <a:gd name="connsiteY12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340 w 10000"/>
                  <a:gd name="connsiteY44" fmla="*/ 3981 h 10000"/>
                  <a:gd name="connsiteX45" fmla="*/ 4253 w 10000"/>
                  <a:gd name="connsiteY45" fmla="*/ 3611 h 10000"/>
                  <a:gd name="connsiteX46" fmla="*/ 4164 w 10000"/>
                  <a:gd name="connsiteY46" fmla="*/ 3611 h 10000"/>
                  <a:gd name="connsiteX47" fmla="*/ 4253 w 10000"/>
                  <a:gd name="connsiteY47" fmla="*/ 3084 h 10000"/>
                  <a:gd name="connsiteX48" fmla="*/ 4400 w 10000"/>
                  <a:gd name="connsiteY48" fmla="*/ 3084 h 10000"/>
                  <a:gd name="connsiteX49" fmla="*/ 4458 w 10000"/>
                  <a:gd name="connsiteY49" fmla="*/ 3400 h 10000"/>
                  <a:gd name="connsiteX50" fmla="*/ 4487 w 10000"/>
                  <a:gd name="connsiteY50" fmla="*/ 3189 h 10000"/>
                  <a:gd name="connsiteX51" fmla="*/ 4429 w 10000"/>
                  <a:gd name="connsiteY51" fmla="*/ 3031 h 10000"/>
                  <a:gd name="connsiteX52" fmla="*/ 4282 w 10000"/>
                  <a:gd name="connsiteY52" fmla="*/ 2925 h 10000"/>
                  <a:gd name="connsiteX53" fmla="*/ 4311 w 10000"/>
                  <a:gd name="connsiteY53" fmla="*/ 2503 h 10000"/>
                  <a:gd name="connsiteX54" fmla="*/ 4253 w 10000"/>
                  <a:gd name="connsiteY54" fmla="*/ 2291 h 10000"/>
                  <a:gd name="connsiteX55" fmla="*/ 4222 w 10000"/>
                  <a:gd name="connsiteY55" fmla="*/ 1659 h 10000"/>
                  <a:gd name="connsiteX56" fmla="*/ 4282 w 10000"/>
                  <a:gd name="connsiteY56" fmla="*/ 1659 h 10000"/>
                  <a:gd name="connsiteX57" fmla="*/ 4194 w 10000"/>
                  <a:gd name="connsiteY57" fmla="*/ 1552 h 10000"/>
                  <a:gd name="connsiteX58" fmla="*/ 3930 w 10000"/>
                  <a:gd name="connsiteY58" fmla="*/ 1763 h 10000"/>
                  <a:gd name="connsiteX59" fmla="*/ 3871 w 10000"/>
                  <a:gd name="connsiteY59" fmla="*/ 1341 h 10000"/>
                  <a:gd name="connsiteX60" fmla="*/ 4077 w 10000"/>
                  <a:gd name="connsiteY60" fmla="*/ 602 h 10000"/>
                  <a:gd name="connsiteX61" fmla="*/ 3902 w 10000"/>
                  <a:gd name="connsiteY61" fmla="*/ 338 h 10000"/>
                  <a:gd name="connsiteX62" fmla="*/ 4493 w 10000"/>
                  <a:gd name="connsiteY62" fmla="*/ 0 h 10000"/>
                  <a:gd name="connsiteX63" fmla="*/ 3636 w 10000"/>
                  <a:gd name="connsiteY63" fmla="*/ 21 h 10000"/>
                  <a:gd name="connsiteX64" fmla="*/ 3550 w 10000"/>
                  <a:gd name="connsiteY64" fmla="*/ 233 h 10000"/>
                  <a:gd name="connsiteX65" fmla="*/ 3460 w 10000"/>
                  <a:gd name="connsiteY65" fmla="*/ 655 h 10000"/>
                  <a:gd name="connsiteX66" fmla="*/ 3343 w 10000"/>
                  <a:gd name="connsiteY66" fmla="*/ 708 h 10000"/>
                  <a:gd name="connsiteX67" fmla="*/ 3519 w 10000"/>
                  <a:gd name="connsiteY67" fmla="*/ 919 h 10000"/>
                  <a:gd name="connsiteX68" fmla="*/ 3550 w 10000"/>
                  <a:gd name="connsiteY68" fmla="*/ 1183 h 10000"/>
                  <a:gd name="connsiteX69" fmla="*/ 3460 w 10000"/>
                  <a:gd name="connsiteY69" fmla="*/ 1341 h 10000"/>
                  <a:gd name="connsiteX70" fmla="*/ 3550 w 10000"/>
                  <a:gd name="connsiteY70" fmla="*/ 1816 h 10000"/>
                  <a:gd name="connsiteX71" fmla="*/ 3489 w 10000"/>
                  <a:gd name="connsiteY71" fmla="*/ 2239 h 10000"/>
                  <a:gd name="connsiteX72" fmla="*/ 3050 w 10000"/>
                  <a:gd name="connsiteY72" fmla="*/ 2555 h 10000"/>
                  <a:gd name="connsiteX73" fmla="*/ 3021 w 10000"/>
                  <a:gd name="connsiteY73" fmla="*/ 2397 h 10000"/>
                  <a:gd name="connsiteX74" fmla="*/ 2992 w 10000"/>
                  <a:gd name="connsiteY74" fmla="*/ 2609 h 10000"/>
                  <a:gd name="connsiteX75" fmla="*/ 3108 w 10000"/>
                  <a:gd name="connsiteY75" fmla="*/ 2819 h 10000"/>
                  <a:gd name="connsiteX76" fmla="*/ 3402 w 10000"/>
                  <a:gd name="connsiteY76" fmla="*/ 2609 h 10000"/>
                  <a:gd name="connsiteX77" fmla="*/ 3519 w 10000"/>
                  <a:gd name="connsiteY77" fmla="*/ 2767 h 10000"/>
                  <a:gd name="connsiteX78" fmla="*/ 3314 w 10000"/>
                  <a:gd name="connsiteY78" fmla="*/ 2819 h 10000"/>
                  <a:gd name="connsiteX79" fmla="*/ 2378 w 10000"/>
                  <a:gd name="connsiteY79" fmla="*/ 2638 h 10000"/>
                  <a:gd name="connsiteX80" fmla="*/ 2570 w 10000"/>
                  <a:gd name="connsiteY80" fmla="*/ 2488 h 10000"/>
                  <a:gd name="connsiteX81" fmla="*/ 1994 w 10000"/>
                  <a:gd name="connsiteY81" fmla="*/ 2940 h 10000"/>
                  <a:gd name="connsiteX82" fmla="*/ 1929 w 10000"/>
                  <a:gd name="connsiteY82" fmla="*/ 3317 h 10000"/>
                  <a:gd name="connsiteX83" fmla="*/ 1929 w 10000"/>
                  <a:gd name="connsiteY83" fmla="*/ 3317 h 10000"/>
                  <a:gd name="connsiteX84" fmla="*/ 1789 w 10000"/>
                  <a:gd name="connsiteY84" fmla="*/ 3559 h 10000"/>
                  <a:gd name="connsiteX85" fmla="*/ 1554 w 10000"/>
                  <a:gd name="connsiteY85" fmla="*/ 3559 h 10000"/>
                  <a:gd name="connsiteX86" fmla="*/ 1378 w 10000"/>
                  <a:gd name="connsiteY86" fmla="*/ 3770 h 10000"/>
                  <a:gd name="connsiteX87" fmla="*/ 1145 w 10000"/>
                  <a:gd name="connsiteY87" fmla="*/ 3770 h 10000"/>
                  <a:gd name="connsiteX88" fmla="*/ 968 w 10000"/>
                  <a:gd name="connsiteY88" fmla="*/ 3981 h 10000"/>
                  <a:gd name="connsiteX89" fmla="*/ 851 w 10000"/>
                  <a:gd name="connsiteY89" fmla="*/ 3770 h 10000"/>
                  <a:gd name="connsiteX90" fmla="*/ 558 w 10000"/>
                  <a:gd name="connsiteY90" fmla="*/ 3717 h 10000"/>
                  <a:gd name="connsiteX91" fmla="*/ 0 w 10000"/>
                  <a:gd name="connsiteY91" fmla="*/ 4984 h 10000"/>
                  <a:gd name="connsiteX92" fmla="*/ 59 w 10000"/>
                  <a:gd name="connsiteY92" fmla="*/ 5249 h 10000"/>
                  <a:gd name="connsiteX93" fmla="*/ 118 w 10000"/>
                  <a:gd name="connsiteY93" fmla="*/ 5618 h 10000"/>
                  <a:gd name="connsiteX94" fmla="*/ 294 w 10000"/>
                  <a:gd name="connsiteY94" fmla="*/ 5935 h 10000"/>
                  <a:gd name="connsiteX95" fmla="*/ 528 w 10000"/>
                  <a:gd name="connsiteY95" fmla="*/ 6462 h 10000"/>
                  <a:gd name="connsiteX96" fmla="*/ 381 w 10000"/>
                  <a:gd name="connsiteY96" fmla="*/ 6358 h 10000"/>
                  <a:gd name="connsiteX97" fmla="*/ 733 w 10000"/>
                  <a:gd name="connsiteY97" fmla="*/ 6832 h 10000"/>
                  <a:gd name="connsiteX98" fmla="*/ 938 w 10000"/>
                  <a:gd name="connsiteY98" fmla="*/ 6780 h 10000"/>
                  <a:gd name="connsiteX99" fmla="*/ 910 w 10000"/>
                  <a:gd name="connsiteY99" fmla="*/ 6462 h 10000"/>
                  <a:gd name="connsiteX100" fmla="*/ 1085 w 10000"/>
                  <a:gd name="connsiteY100" fmla="*/ 6515 h 10000"/>
                  <a:gd name="connsiteX101" fmla="*/ 880 w 10000"/>
                  <a:gd name="connsiteY101" fmla="*/ 5882 h 10000"/>
                  <a:gd name="connsiteX102" fmla="*/ 1261 w 10000"/>
                  <a:gd name="connsiteY102" fmla="*/ 5618 h 10000"/>
                  <a:gd name="connsiteX103" fmla="*/ 1468 w 10000"/>
                  <a:gd name="connsiteY103" fmla="*/ 5618 h 10000"/>
                  <a:gd name="connsiteX104" fmla="*/ 1468 w 10000"/>
                  <a:gd name="connsiteY104" fmla="*/ 5882 h 10000"/>
                  <a:gd name="connsiteX105" fmla="*/ 1290 w 10000"/>
                  <a:gd name="connsiteY105" fmla="*/ 6040 h 10000"/>
                  <a:gd name="connsiteX106" fmla="*/ 1174 w 10000"/>
                  <a:gd name="connsiteY106" fmla="*/ 6727 h 10000"/>
                  <a:gd name="connsiteX107" fmla="*/ 1115 w 10000"/>
                  <a:gd name="connsiteY107" fmla="*/ 7043 h 10000"/>
                  <a:gd name="connsiteX108" fmla="*/ 1203 w 10000"/>
                  <a:gd name="connsiteY108" fmla="*/ 7466 h 10000"/>
                  <a:gd name="connsiteX109" fmla="*/ 1378 w 10000"/>
                  <a:gd name="connsiteY109" fmla="*/ 7783 h 10000"/>
                  <a:gd name="connsiteX110" fmla="*/ 1965 w 10000"/>
                  <a:gd name="connsiteY110" fmla="*/ 8416 h 10000"/>
                  <a:gd name="connsiteX111" fmla="*/ 2433 w 10000"/>
                  <a:gd name="connsiteY111" fmla="*/ 8891 h 10000"/>
                  <a:gd name="connsiteX112" fmla="*/ 2785 w 10000"/>
                  <a:gd name="connsiteY112" fmla="*/ 9103 h 10000"/>
                  <a:gd name="connsiteX113" fmla="*/ 3167 w 10000"/>
                  <a:gd name="connsiteY113" fmla="*/ 9313 h 10000"/>
                  <a:gd name="connsiteX114" fmla="*/ 3550 w 10000"/>
                  <a:gd name="connsiteY114" fmla="*/ 9525 h 10000"/>
                  <a:gd name="connsiteX115" fmla="*/ 3902 w 10000"/>
                  <a:gd name="connsiteY115" fmla="*/ 9631 h 10000"/>
                  <a:gd name="connsiteX116" fmla="*/ 4282 w 10000"/>
                  <a:gd name="connsiteY116" fmla="*/ 9789 h 10000"/>
                  <a:gd name="connsiteX117" fmla="*/ 4722 w 10000"/>
                  <a:gd name="connsiteY117" fmla="*/ 9948 h 10000"/>
                  <a:gd name="connsiteX118" fmla="*/ 5190 w 10000"/>
                  <a:gd name="connsiteY118" fmla="*/ 10000 h 10000"/>
                  <a:gd name="connsiteX119" fmla="*/ 5601 w 10000"/>
                  <a:gd name="connsiteY119" fmla="*/ 10000 h 10000"/>
                  <a:gd name="connsiteX120" fmla="*/ 6100 w 10000"/>
                  <a:gd name="connsiteY120" fmla="*/ 9948 h 10000"/>
                  <a:gd name="connsiteX121" fmla="*/ 6452 w 10000"/>
                  <a:gd name="connsiteY121" fmla="*/ 9841 h 10000"/>
                  <a:gd name="connsiteX122" fmla="*/ 6804 w 10000"/>
                  <a:gd name="connsiteY122" fmla="*/ 9737 h 10000"/>
                  <a:gd name="connsiteX123" fmla="*/ 7186 w 10000"/>
                  <a:gd name="connsiteY123" fmla="*/ 9578 h 10000"/>
                  <a:gd name="connsiteX124" fmla="*/ 7537 w 10000"/>
                  <a:gd name="connsiteY124" fmla="*/ 9419 h 10000"/>
                  <a:gd name="connsiteX125" fmla="*/ 7860 w 10000"/>
                  <a:gd name="connsiteY125" fmla="*/ 9209 h 10000"/>
                  <a:gd name="connsiteX126" fmla="*/ 8212 w 10000"/>
                  <a:gd name="connsiteY126" fmla="*/ 8997 h 10000"/>
                  <a:gd name="connsiteX127" fmla="*/ 8535 w 10000"/>
                  <a:gd name="connsiteY12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164 w 10000"/>
                  <a:gd name="connsiteY45" fmla="*/ 3611 h 10000"/>
                  <a:gd name="connsiteX46" fmla="*/ 4253 w 10000"/>
                  <a:gd name="connsiteY46" fmla="*/ 3084 h 10000"/>
                  <a:gd name="connsiteX47" fmla="*/ 4400 w 10000"/>
                  <a:gd name="connsiteY47" fmla="*/ 3084 h 10000"/>
                  <a:gd name="connsiteX48" fmla="*/ 4458 w 10000"/>
                  <a:gd name="connsiteY48" fmla="*/ 3400 h 10000"/>
                  <a:gd name="connsiteX49" fmla="*/ 4487 w 10000"/>
                  <a:gd name="connsiteY49" fmla="*/ 3189 h 10000"/>
                  <a:gd name="connsiteX50" fmla="*/ 4429 w 10000"/>
                  <a:gd name="connsiteY50" fmla="*/ 3031 h 10000"/>
                  <a:gd name="connsiteX51" fmla="*/ 4282 w 10000"/>
                  <a:gd name="connsiteY51" fmla="*/ 2925 h 10000"/>
                  <a:gd name="connsiteX52" fmla="*/ 4311 w 10000"/>
                  <a:gd name="connsiteY52" fmla="*/ 2503 h 10000"/>
                  <a:gd name="connsiteX53" fmla="*/ 4253 w 10000"/>
                  <a:gd name="connsiteY53" fmla="*/ 2291 h 10000"/>
                  <a:gd name="connsiteX54" fmla="*/ 4222 w 10000"/>
                  <a:gd name="connsiteY54" fmla="*/ 1659 h 10000"/>
                  <a:gd name="connsiteX55" fmla="*/ 4282 w 10000"/>
                  <a:gd name="connsiteY55" fmla="*/ 1659 h 10000"/>
                  <a:gd name="connsiteX56" fmla="*/ 4194 w 10000"/>
                  <a:gd name="connsiteY56" fmla="*/ 1552 h 10000"/>
                  <a:gd name="connsiteX57" fmla="*/ 3930 w 10000"/>
                  <a:gd name="connsiteY57" fmla="*/ 1763 h 10000"/>
                  <a:gd name="connsiteX58" fmla="*/ 3871 w 10000"/>
                  <a:gd name="connsiteY58" fmla="*/ 1341 h 10000"/>
                  <a:gd name="connsiteX59" fmla="*/ 4077 w 10000"/>
                  <a:gd name="connsiteY59" fmla="*/ 602 h 10000"/>
                  <a:gd name="connsiteX60" fmla="*/ 3902 w 10000"/>
                  <a:gd name="connsiteY60" fmla="*/ 338 h 10000"/>
                  <a:gd name="connsiteX61" fmla="*/ 4493 w 10000"/>
                  <a:gd name="connsiteY61" fmla="*/ 0 h 10000"/>
                  <a:gd name="connsiteX62" fmla="*/ 3636 w 10000"/>
                  <a:gd name="connsiteY62" fmla="*/ 21 h 10000"/>
                  <a:gd name="connsiteX63" fmla="*/ 3550 w 10000"/>
                  <a:gd name="connsiteY63" fmla="*/ 233 h 10000"/>
                  <a:gd name="connsiteX64" fmla="*/ 3460 w 10000"/>
                  <a:gd name="connsiteY64" fmla="*/ 655 h 10000"/>
                  <a:gd name="connsiteX65" fmla="*/ 3343 w 10000"/>
                  <a:gd name="connsiteY65" fmla="*/ 708 h 10000"/>
                  <a:gd name="connsiteX66" fmla="*/ 3519 w 10000"/>
                  <a:gd name="connsiteY66" fmla="*/ 919 h 10000"/>
                  <a:gd name="connsiteX67" fmla="*/ 3550 w 10000"/>
                  <a:gd name="connsiteY67" fmla="*/ 1183 h 10000"/>
                  <a:gd name="connsiteX68" fmla="*/ 3460 w 10000"/>
                  <a:gd name="connsiteY68" fmla="*/ 1341 h 10000"/>
                  <a:gd name="connsiteX69" fmla="*/ 3550 w 10000"/>
                  <a:gd name="connsiteY69" fmla="*/ 1816 h 10000"/>
                  <a:gd name="connsiteX70" fmla="*/ 3489 w 10000"/>
                  <a:gd name="connsiteY70" fmla="*/ 2239 h 10000"/>
                  <a:gd name="connsiteX71" fmla="*/ 3050 w 10000"/>
                  <a:gd name="connsiteY71" fmla="*/ 2555 h 10000"/>
                  <a:gd name="connsiteX72" fmla="*/ 3021 w 10000"/>
                  <a:gd name="connsiteY72" fmla="*/ 2397 h 10000"/>
                  <a:gd name="connsiteX73" fmla="*/ 2992 w 10000"/>
                  <a:gd name="connsiteY73" fmla="*/ 2609 h 10000"/>
                  <a:gd name="connsiteX74" fmla="*/ 3108 w 10000"/>
                  <a:gd name="connsiteY74" fmla="*/ 2819 h 10000"/>
                  <a:gd name="connsiteX75" fmla="*/ 3402 w 10000"/>
                  <a:gd name="connsiteY75" fmla="*/ 2609 h 10000"/>
                  <a:gd name="connsiteX76" fmla="*/ 3519 w 10000"/>
                  <a:gd name="connsiteY76" fmla="*/ 2767 h 10000"/>
                  <a:gd name="connsiteX77" fmla="*/ 3314 w 10000"/>
                  <a:gd name="connsiteY77" fmla="*/ 2819 h 10000"/>
                  <a:gd name="connsiteX78" fmla="*/ 2378 w 10000"/>
                  <a:gd name="connsiteY78" fmla="*/ 2638 h 10000"/>
                  <a:gd name="connsiteX79" fmla="*/ 2570 w 10000"/>
                  <a:gd name="connsiteY79" fmla="*/ 2488 h 10000"/>
                  <a:gd name="connsiteX80" fmla="*/ 1994 w 10000"/>
                  <a:gd name="connsiteY80" fmla="*/ 2940 h 10000"/>
                  <a:gd name="connsiteX81" fmla="*/ 1929 w 10000"/>
                  <a:gd name="connsiteY81" fmla="*/ 3317 h 10000"/>
                  <a:gd name="connsiteX82" fmla="*/ 1929 w 10000"/>
                  <a:gd name="connsiteY82" fmla="*/ 3317 h 10000"/>
                  <a:gd name="connsiteX83" fmla="*/ 1789 w 10000"/>
                  <a:gd name="connsiteY83" fmla="*/ 3559 h 10000"/>
                  <a:gd name="connsiteX84" fmla="*/ 1554 w 10000"/>
                  <a:gd name="connsiteY84" fmla="*/ 3559 h 10000"/>
                  <a:gd name="connsiteX85" fmla="*/ 1378 w 10000"/>
                  <a:gd name="connsiteY85" fmla="*/ 3770 h 10000"/>
                  <a:gd name="connsiteX86" fmla="*/ 1145 w 10000"/>
                  <a:gd name="connsiteY86" fmla="*/ 3770 h 10000"/>
                  <a:gd name="connsiteX87" fmla="*/ 968 w 10000"/>
                  <a:gd name="connsiteY87" fmla="*/ 3981 h 10000"/>
                  <a:gd name="connsiteX88" fmla="*/ 851 w 10000"/>
                  <a:gd name="connsiteY88" fmla="*/ 3770 h 10000"/>
                  <a:gd name="connsiteX89" fmla="*/ 558 w 10000"/>
                  <a:gd name="connsiteY89" fmla="*/ 3717 h 10000"/>
                  <a:gd name="connsiteX90" fmla="*/ 0 w 10000"/>
                  <a:gd name="connsiteY90" fmla="*/ 4984 h 10000"/>
                  <a:gd name="connsiteX91" fmla="*/ 59 w 10000"/>
                  <a:gd name="connsiteY91" fmla="*/ 5249 h 10000"/>
                  <a:gd name="connsiteX92" fmla="*/ 118 w 10000"/>
                  <a:gd name="connsiteY92" fmla="*/ 5618 h 10000"/>
                  <a:gd name="connsiteX93" fmla="*/ 294 w 10000"/>
                  <a:gd name="connsiteY93" fmla="*/ 5935 h 10000"/>
                  <a:gd name="connsiteX94" fmla="*/ 528 w 10000"/>
                  <a:gd name="connsiteY94" fmla="*/ 6462 h 10000"/>
                  <a:gd name="connsiteX95" fmla="*/ 381 w 10000"/>
                  <a:gd name="connsiteY95" fmla="*/ 6358 h 10000"/>
                  <a:gd name="connsiteX96" fmla="*/ 733 w 10000"/>
                  <a:gd name="connsiteY96" fmla="*/ 6832 h 10000"/>
                  <a:gd name="connsiteX97" fmla="*/ 938 w 10000"/>
                  <a:gd name="connsiteY97" fmla="*/ 6780 h 10000"/>
                  <a:gd name="connsiteX98" fmla="*/ 910 w 10000"/>
                  <a:gd name="connsiteY98" fmla="*/ 6462 h 10000"/>
                  <a:gd name="connsiteX99" fmla="*/ 1085 w 10000"/>
                  <a:gd name="connsiteY99" fmla="*/ 6515 h 10000"/>
                  <a:gd name="connsiteX100" fmla="*/ 880 w 10000"/>
                  <a:gd name="connsiteY100" fmla="*/ 5882 h 10000"/>
                  <a:gd name="connsiteX101" fmla="*/ 1261 w 10000"/>
                  <a:gd name="connsiteY101" fmla="*/ 5618 h 10000"/>
                  <a:gd name="connsiteX102" fmla="*/ 1468 w 10000"/>
                  <a:gd name="connsiteY102" fmla="*/ 5618 h 10000"/>
                  <a:gd name="connsiteX103" fmla="*/ 1468 w 10000"/>
                  <a:gd name="connsiteY103" fmla="*/ 5882 h 10000"/>
                  <a:gd name="connsiteX104" fmla="*/ 1290 w 10000"/>
                  <a:gd name="connsiteY104" fmla="*/ 6040 h 10000"/>
                  <a:gd name="connsiteX105" fmla="*/ 1174 w 10000"/>
                  <a:gd name="connsiteY105" fmla="*/ 6727 h 10000"/>
                  <a:gd name="connsiteX106" fmla="*/ 1115 w 10000"/>
                  <a:gd name="connsiteY106" fmla="*/ 7043 h 10000"/>
                  <a:gd name="connsiteX107" fmla="*/ 1203 w 10000"/>
                  <a:gd name="connsiteY107" fmla="*/ 7466 h 10000"/>
                  <a:gd name="connsiteX108" fmla="*/ 1378 w 10000"/>
                  <a:gd name="connsiteY108" fmla="*/ 7783 h 10000"/>
                  <a:gd name="connsiteX109" fmla="*/ 1965 w 10000"/>
                  <a:gd name="connsiteY109" fmla="*/ 8416 h 10000"/>
                  <a:gd name="connsiteX110" fmla="*/ 2433 w 10000"/>
                  <a:gd name="connsiteY110" fmla="*/ 8891 h 10000"/>
                  <a:gd name="connsiteX111" fmla="*/ 2785 w 10000"/>
                  <a:gd name="connsiteY111" fmla="*/ 9103 h 10000"/>
                  <a:gd name="connsiteX112" fmla="*/ 3167 w 10000"/>
                  <a:gd name="connsiteY112" fmla="*/ 9313 h 10000"/>
                  <a:gd name="connsiteX113" fmla="*/ 3550 w 10000"/>
                  <a:gd name="connsiteY113" fmla="*/ 9525 h 10000"/>
                  <a:gd name="connsiteX114" fmla="*/ 3902 w 10000"/>
                  <a:gd name="connsiteY114" fmla="*/ 9631 h 10000"/>
                  <a:gd name="connsiteX115" fmla="*/ 4282 w 10000"/>
                  <a:gd name="connsiteY115" fmla="*/ 9789 h 10000"/>
                  <a:gd name="connsiteX116" fmla="*/ 4722 w 10000"/>
                  <a:gd name="connsiteY116" fmla="*/ 9948 h 10000"/>
                  <a:gd name="connsiteX117" fmla="*/ 5190 w 10000"/>
                  <a:gd name="connsiteY117" fmla="*/ 10000 h 10000"/>
                  <a:gd name="connsiteX118" fmla="*/ 5601 w 10000"/>
                  <a:gd name="connsiteY118" fmla="*/ 10000 h 10000"/>
                  <a:gd name="connsiteX119" fmla="*/ 6100 w 10000"/>
                  <a:gd name="connsiteY119" fmla="*/ 9948 h 10000"/>
                  <a:gd name="connsiteX120" fmla="*/ 6452 w 10000"/>
                  <a:gd name="connsiteY120" fmla="*/ 9841 h 10000"/>
                  <a:gd name="connsiteX121" fmla="*/ 6804 w 10000"/>
                  <a:gd name="connsiteY121" fmla="*/ 9737 h 10000"/>
                  <a:gd name="connsiteX122" fmla="*/ 7186 w 10000"/>
                  <a:gd name="connsiteY122" fmla="*/ 9578 h 10000"/>
                  <a:gd name="connsiteX123" fmla="*/ 7537 w 10000"/>
                  <a:gd name="connsiteY123" fmla="*/ 9419 h 10000"/>
                  <a:gd name="connsiteX124" fmla="*/ 7860 w 10000"/>
                  <a:gd name="connsiteY124" fmla="*/ 9209 h 10000"/>
                  <a:gd name="connsiteX125" fmla="*/ 8212 w 10000"/>
                  <a:gd name="connsiteY125" fmla="*/ 8997 h 10000"/>
                  <a:gd name="connsiteX126" fmla="*/ 8535 w 10000"/>
                  <a:gd name="connsiteY12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253 w 10000"/>
                  <a:gd name="connsiteY45" fmla="*/ 3084 h 10000"/>
                  <a:gd name="connsiteX46" fmla="*/ 4400 w 10000"/>
                  <a:gd name="connsiteY46" fmla="*/ 3084 h 10000"/>
                  <a:gd name="connsiteX47" fmla="*/ 4458 w 10000"/>
                  <a:gd name="connsiteY47" fmla="*/ 3400 h 10000"/>
                  <a:gd name="connsiteX48" fmla="*/ 4487 w 10000"/>
                  <a:gd name="connsiteY48" fmla="*/ 3189 h 10000"/>
                  <a:gd name="connsiteX49" fmla="*/ 4429 w 10000"/>
                  <a:gd name="connsiteY49" fmla="*/ 3031 h 10000"/>
                  <a:gd name="connsiteX50" fmla="*/ 4282 w 10000"/>
                  <a:gd name="connsiteY50" fmla="*/ 2925 h 10000"/>
                  <a:gd name="connsiteX51" fmla="*/ 4311 w 10000"/>
                  <a:gd name="connsiteY51" fmla="*/ 2503 h 10000"/>
                  <a:gd name="connsiteX52" fmla="*/ 4253 w 10000"/>
                  <a:gd name="connsiteY52" fmla="*/ 2291 h 10000"/>
                  <a:gd name="connsiteX53" fmla="*/ 4222 w 10000"/>
                  <a:gd name="connsiteY53" fmla="*/ 1659 h 10000"/>
                  <a:gd name="connsiteX54" fmla="*/ 4282 w 10000"/>
                  <a:gd name="connsiteY54" fmla="*/ 1659 h 10000"/>
                  <a:gd name="connsiteX55" fmla="*/ 4194 w 10000"/>
                  <a:gd name="connsiteY55" fmla="*/ 1552 h 10000"/>
                  <a:gd name="connsiteX56" fmla="*/ 3930 w 10000"/>
                  <a:gd name="connsiteY56" fmla="*/ 1763 h 10000"/>
                  <a:gd name="connsiteX57" fmla="*/ 3871 w 10000"/>
                  <a:gd name="connsiteY57" fmla="*/ 1341 h 10000"/>
                  <a:gd name="connsiteX58" fmla="*/ 4077 w 10000"/>
                  <a:gd name="connsiteY58" fmla="*/ 602 h 10000"/>
                  <a:gd name="connsiteX59" fmla="*/ 3902 w 10000"/>
                  <a:gd name="connsiteY59" fmla="*/ 338 h 10000"/>
                  <a:gd name="connsiteX60" fmla="*/ 4493 w 10000"/>
                  <a:gd name="connsiteY60" fmla="*/ 0 h 10000"/>
                  <a:gd name="connsiteX61" fmla="*/ 3636 w 10000"/>
                  <a:gd name="connsiteY61" fmla="*/ 21 h 10000"/>
                  <a:gd name="connsiteX62" fmla="*/ 3550 w 10000"/>
                  <a:gd name="connsiteY62" fmla="*/ 233 h 10000"/>
                  <a:gd name="connsiteX63" fmla="*/ 3460 w 10000"/>
                  <a:gd name="connsiteY63" fmla="*/ 655 h 10000"/>
                  <a:gd name="connsiteX64" fmla="*/ 3343 w 10000"/>
                  <a:gd name="connsiteY64" fmla="*/ 708 h 10000"/>
                  <a:gd name="connsiteX65" fmla="*/ 3519 w 10000"/>
                  <a:gd name="connsiteY65" fmla="*/ 919 h 10000"/>
                  <a:gd name="connsiteX66" fmla="*/ 3550 w 10000"/>
                  <a:gd name="connsiteY66" fmla="*/ 1183 h 10000"/>
                  <a:gd name="connsiteX67" fmla="*/ 3460 w 10000"/>
                  <a:gd name="connsiteY67" fmla="*/ 1341 h 10000"/>
                  <a:gd name="connsiteX68" fmla="*/ 3550 w 10000"/>
                  <a:gd name="connsiteY68" fmla="*/ 1816 h 10000"/>
                  <a:gd name="connsiteX69" fmla="*/ 3489 w 10000"/>
                  <a:gd name="connsiteY69" fmla="*/ 2239 h 10000"/>
                  <a:gd name="connsiteX70" fmla="*/ 3050 w 10000"/>
                  <a:gd name="connsiteY70" fmla="*/ 2555 h 10000"/>
                  <a:gd name="connsiteX71" fmla="*/ 3021 w 10000"/>
                  <a:gd name="connsiteY71" fmla="*/ 2397 h 10000"/>
                  <a:gd name="connsiteX72" fmla="*/ 2992 w 10000"/>
                  <a:gd name="connsiteY72" fmla="*/ 2609 h 10000"/>
                  <a:gd name="connsiteX73" fmla="*/ 3108 w 10000"/>
                  <a:gd name="connsiteY73" fmla="*/ 2819 h 10000"/>
                  <a:gd name="connsiteX74" fmla="*/ 3402 w 10000"/>
                  <a:gd name="connsiteY74" fmla="*/ 2609 h 10000"/>
                  <a:gd name="connsiteX75" fmla="*/ 3519 w 10000"/>
                  <a:gd name="connsiteY75" fmla="*/ 2767 h 10000"/>
                  <a:gd name="connsiteX76" fmla="*/ 3314 w 10000"/>
                  <a:gd name="connsiteY76" fmla="*/ 2819 h 10000"/>
                  <a:gd name="connsiteX77" fmla="*/ 2378 w 10000"/>
                  <a:gd name="connsiteY77" fmla="*/ 2638 h 10000"/>
                  <a:gd name="connsiteX78" fmla="*/ 2570 w 10000"/>
                  <a:gd name="connsiteY78" fmla="*/ 2488 h 10000"/>
                  <a:gd name="connsiteX79" fmla="*/ 1994 w 10000"/>
                  <a:gd name="connsiteY79" fmla="*/ 2940 h 10000"/>
                  <a:gd name="connsiteX80" fmla="*/ 1929 w 10000"/>
                  <a:gd name="connsiteY80" fmla="*/ 3317 h 10000"/>
                  <a:gd name="connsiteX81" fmla="*/ 1929 w 10000"/>
                  <a:gd name="connsiteY81" fmla="*/ 3317 h 10000"/>
                  <a:gd name="connsiteX82" fmla="*/ 1789 w 10000"/>
                  <a:gd name="connsiteY82" fmla="*/ 3559 h 10000"/>
                  <a:gd name="connsiteX83" fmla="*/ 1554 w 10000"/>
                  <a:gd name="connsiteY83" fmla="*/ 3559 h 10000"/>
                  <a:gd name="connsiteX84" fmla="*/ 1378 w 10000"/>
                  <a:gd name="connsiteY84" fmla="*/ 3770 h 10000"/>
                  <a:gd name="connsiteX85" fmla="*/ 1145 w 10000"/>
                  <a:gd name="connsiteY85" fmla="*/ 3770 h 10000"/>
                  <a:gd name="connsiteX86" fmla="*/ 968 w 10000"/>
                  <a:gd name="connsiteY86" fmla="*/ 3981 h 10000"/>
                  <a:gd name="connsiteX87" fmla="*/ 851 w 10000"/>
                  <a:gd name="connsiteY87" fmla="*/ 3770 h 10000"/>
                  <a:gd name="connsiteX88" fmla="*/ 558 w 10000"/>
                  <a:gd name="connsiteY88" fmla="*/ 3717 h 10000"/>
                  <a:gd name="connsiteX89" fmla="*/ 0 w 10000"/>
                  <a:gd name="connsiteY89" fmla="*/ 4984 h 10000"/>
                  <a:gd name="connsiteX90" fmla="*/ 59 w 10000"/>
                  <a:gd name="connsiteY90" fmla="*/ 5249 h 10000"/>
                  <a:gd name="connsiteX91" fmla="*/ 118 w 10000"/>
                  <a:gd name="connsiteY91" fmla="*/ 5618 h 10000"/>
                  <a:gd name="connsiteX92" fmla="*/ 294 w 10000"/>
                  <a:gd name="connsiteY92" fmla="*/ 5935 h 10000"/>
                  <a:gd name="connsiteX93" fmla="*/ 528 w 10000"/>
                  <a:gd name="connsiteY93" fmla="*/ 6462 h 10000"/>
                  <a:gd name="connsiteX94" fmla="*/ 381 w 10000"/>
                  <a:gd name="connsiteY94" fmla="*/ 6358 h 10000"/>
                  <a:gd name="connsiteX95" fmla="*/ 733 w 10000"/>
                  <a:gd name="connsiteY95" fmla="*/ 6832 h 10000"/>
                  <a:gd name="connsiteX96" fmla="*/ 938 w 10000"/>
                  <a:gd name="connsiteY96" fmla="*/ 6780 h 10000"/>
                  <a:gd name="connsiteX97" fmla="*/ 910 w 10000"/>
                  <a:gd name="connsiteY97" fmla="*/ 6462 h 10000"/>
                  <a:gd name="connsiteX98" fmla="*/ 1085 w 10000"/>
                  <a:gd name="connsiteY98" fmla="*/ 6515 h 10000"/>
                  <a:gd name="connsiteX99" fmla="*/ 880 w 10000"/>
                  <a:gd name="connsiteY99" fmla="*/ 5882 h 10000"/>
                  <a:gd name="connsiteX100" fmla="*/ 1261 w 10000"/>
                  <a:gd name="connsiteY100" fmla="*/ 5618 h 10000"/>
                  <a:gd name="connsiteX101" fmla="*/ 1468 w 10000"/>
                  <a:gd name="connsiteY101" fmla="*/ 5618 h 10000"/>
                  <a:gd name="connsiteX102" fmla="*/ 1468 w 10000"/>
                  <a:gd name="connsiteY102" fmla="*/ 5882 h 10000"/>
                  <a:gd name="connsiteX103" fmla="*/ 1290 w 10000"/>
                  <a:gd name="connsiteY103" fmla="*/ 6040 h 10000"/>
                  <a:gd name="connsiteX104" fmla="*/ 1174 w 10000"/>
                  <a:gd name="connsiteY104" fmla="*/ 6727 h 10000"/>
                  <a:gd name="connsiteX105" fmla="*/ 1115 w 10000"/>
                  <a:gd name="connsiteY105" fmla="*/ 7043 h 10000"/>
                  <a:gd name="connsiteX106" fmla="*/ 1203 w 10000"/>
                  <a:gd name="connsiteY106" fmla="*/ 7466 h 10000"/>
                  <a:gd name="connsiteX107" fmla="*/ 1378 w 10000"/>
                  <a:gd name="connsiteY107" fmla="*/ 7783 h 10000"/>
                  <a:gd name="connsiteX108" fmla="*/ 1965 w 10000"/>
                  <a:gd name="connsiteY108" fmla="*/ 8416 h 10000"/>
                  <a:gd name="connsiteX109" fmla="*/ 2433 w 10000"/>
                  <a:gd name="connsiteY109" fmla="*/ 8891 h 10000"/>
                  <a:gd name="connsiteX110" fmla="*/ 2785 w 10000"/>
                  <a:gd name="connsiteY110" fmla="*/ 9103 h 10000"/>
                  <a:gd name="connsiteX111" fmla="*/ 3167 w 10000"/>
                  <a:gd name="connsiteY111" fmla="*/ 9313 h 10000"/>
                  <a:gd name="connsiteX112" fmla="*/ 3550 w 10000"/>
                  <a:gd name="connsiteY112" fmla="*/ 9525 h 10000"/>
                  <a:gd name="connsiteX113" fmla="*/ 3902 w 10000"/>
                  <a:gd name="connsiteY113" fmla="*/ 9631 h 10000"/>
                  <a:gd name="connsiteX114" fmla="*/ 4282 w 10000"/>
                  <a:gd name="connsiteY114" fmla="*/ 9789 h 10000"/>
                  <a:gd name="connsiteX115" fmla="*/ 4722 w 10000"/>
                  <a:gd name="connsiteY115" fmla="*/ 9948 h 10000"/>
                  <a:gd name="connsiteX116" fmla="*/ 5190 w 10000"/>
                  <a:gd name="connsiteY116" fmla="*/ 10000 h 10000"/>
                  <a:gd name="connsiteX117" fmla="*/ 5601 w 10000"/>
                  <a:gd name="connsiteY117" fmla="*/ 10000 h 10000"/>
                  <a:gd name="connsiteX118" fmla="*/ 6100 w 10000"/>
                  <a:gd name="connsiteY118" fmla="*/ 9948 h 10000"/>
                  <a:gd name="connsiteX119" fmla="*/ 6452 w 10000"/>
                  <a:gd name="connsiteY119" fmla="*/ 9841 h 10000"/>
                  <a:gd name="connsiteX120" fmla="*/ 6804 w 10000"/>
                  <a:gd name="connsiteY120" fmla="*/ 9737 h 10000"/>
                  <a:gd name="connsiteX121" fmla="*/ 7186 w 10000"/>
                  <a:gd name="connsiteY121" fmla="*/ 9578 h 10000"/>
                  <a:gd name="connsiteX122" fmla="*/ 7537 w 10000"/>
                  <a:gd name="connsiteY122" fmla="*/ 9419 h 10000"/>
                  <a:gd name="connsiteX123" fmla="*/ 7860 w 10000"/>
                  <a:gd name="connsiteY123" fmla="*/ 9209 h 10000"/>
                  <a:gd name="connsiteX124" fmla="*/ 8212 w 10000"/>
                  <a:gd name="connsiteY124" fmla="*/ 8997 h 10000"/>
                  <a:gd name="connsiteX125" fmla="*/ 8535 w 10000"/>
                  <a:gd name="connsiteY12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58 w 10000"/>
                  <a:gd name="connsiteY46" fmla="*/ 3400 h 10000"/>
                  <a:gd name="connsiteX47" fmla="*/ 4487 w 10000"/>
                  <a:gd name="connsiteY47" fmla="*/ 3189 h 10000"/>
                  <a:gd name="connsiteX48" fmla="*/ 4429 w 10000"/>
                  <a:gd name="connsiteY48" fmla="*/ 3031 h 10000"/>
                  <a:gd name="connsiteX49" fmla="*/ 4282 w 10000"/>
                  <a:gd name="connsiteY49" fmla="*/ 2925 h 10000"/>
                  <a:gd name="connsiteX50" fmla="*/ 4311 w 10000"/>
                  <a:gd name="connsiteY50" fmla="*/ 2503 h 10000"/>
                  <a:gd name="connsiteX51" fmla="*/ 4253 w 10000"/>
                  <a:gd name="connsiteY51" fmla="*/ 2291 h 10000"/>
                  <a:gd name="connsiteX52" fmla="*/ 4222 w 10000"/>
                  <a:gd name="connsiteY52" fmla="*/ 1659 h 10000"/>
                  <a:gd name="connsiteX53" fmla="*/ 4282 w 10000"/>
                  <a:gd name="connsiteY53" fmla="*/ 1659 h 10000"/>
                  <a:gd name="connsiteX54" fmla="*/ 4194 w 10000"/>
                  <a:gd name="connsiteY54" fmla="*/ 1552 h 10000"/>
                  <a:gd name="connsiteX55" fmla="*/ 3930 w 10000"/>
                  <a:gd name="connsiteY55" fmla="*/ 1763 h 10000"/>
                  <a:gd name="connsiteX56" fmla="*/ 3871 w 10000"/>
                  <a:gd name="connsiteY56" fmla="*/ 1341 h 10000"/>
                  <a:gd name="connsiteX57" fmla="*/ 4077 w 10000"/>
                  <a:gd name="connsiteY57" fmla="*/ 602 h 10000"/>
                  <a:gd name="connsiteX58" fmla="*/ 3902 w 10000"/>
                  <a:gd name="connsiteY58" fmla="*/ 338 h 10000"/>
                  <a:gd name="connsiteX59" fmla="*/ 4493 w 10000"/>
                  <a:gd name="connsiteY59" fmla="*/ 0 h 10000"/>
                  <a:gd name="connsiteX60" fmla="*/ 3636 w 10000"/>
                  <a:gd name="connsiteY60" fmla="*/ 21 h 10000"/>
                  <a:gd name="connsiteX61" fmla="*/ 3550 w 10000"/>
                  <a:gd name="connsiteY61" fmla="*/ 233 h 10000"/>
                  <a:gd name="connsiteX62" fmla="*/ 3460 w 10000"/>
                  <a:gd name="connsiteY62" fmla="*/ 655 h 10000"/>
                  <a:gd name="connsiteX63" fmla="*/ 3343 w 10000"/>
                  <a:gd name="connsiteY63" fmla="*/ 708 h 10000"/>
                  <a:gd name="connsiteX64" fmla="*/ 3519 w 10000"/>
                  <a:gd name="connsiteY64" fmla="*/ 919 h 10000"/>
                  <a:gd name="connsiteX65" fmla="*/ 3550 w 10000"/>
                  <a:gd name="connsiteY65" fmla="*/ 1183 h 10000"/>
                  <a:gd name="connsiteX66" fmla="*/ 3460 w 10000"/>
                  <a:gd name="connsiteY66" fmla="*/ 1341 h 10000"/>
                  <a:gd name="connsiteX67" fmla="*/ 3550 w 10000"/>
                  <a:gd name="connsiteY67" fmla="*/ 1816 h 10000"/>
                  <a:gd name="connsiteX68" fmla="*/ 3489 w 10000"/>
                  <a:gd name="connsiteY68" fmla="*/ 2239 h 10000"/>
                  <a:gd name="connsiteX69" fmla="*/ 3050 w 10000"/>
                  <a:gd name="connsiteY69" fmla="*/ 2555 h 10000"/>
                  <a:gd name="connsiteX70" fmla="*/ 3021 w 10000"/>
                  <a:gd name="connsiteY70" fmla="*/ 2397 h 10000"/>
                  <a:gd name="connsiteX71" fmla="*/ 2992 w 10000"/>
                  <a:gd name="connsiteY71" fmla="*/ 2609 h 10000"/>
                  <a:gd name="connsiteX72" fmla="*/ 3108 w 10000"/>
                  <a:gd name="connsiteY72" fmla="*/ 2819 h 10000"/>
                  <a:gd name="connsiteX73" fmla="*/ 3402 w 10000"/>
                  <a:gd name="connsiteY73" fmla="*/ 2609 h 10000"/>
                  <a:gd name="connsiteX74" fmla="*/ 3519 w 10000"/>
                  <a:gd name="connsiteY74" fmla="*/ 2767 h 10000"/>
                  <a:gd name="connsiteX75" fmla="*/ 3314 w 10000"/>
                  <a:gd name="connsiteY75" fmla="*/ 2819 h 10000"/>
                  <a:gd name="connsiteX76" fmla="*/ 2378 w 10000"/>
                  <a:gd name="connsiteY76" fmla="*/ 2638 h 10000"/>
                  <a:gd name="connsiteX77" fmla="*/ 2570 w 10000"/>
                  <a:gd name="connsiteY77" fmla="*/ 2488 h 10000"/>
                  <a:gd name="connsiteX78" fmla="*/ 1994 w 10000"/>
                  <a:gd name="connsiteY78" fmla="*/ 2940 h 10000"/>
                  <a:gd name="connsiteX79" fmla="*/ 1929 w 10000"/>
                  <a:gd name="connsiteY79" fmla="*/ 3317 h 10000"/>
                  <a:gd name="connsiteX80" fmla="*/ 1929 w 10000"/>
                  <a:gd name="connsiteY80" fmla="*/ 3317 h 10000"/>
                  <a:gd name="connsiteX81" fmla="*/ 1789 w 10000"/>
                  <a:gd name="connsiteY81" fmla="*/ 3559 h 10000"/>
                  <a:gd name="connsiteX82" fmla="*/ 1554 w 10000"/>
                  <a:gd name="connsiteY82" fmla="*/ 3559 h 10000"/>
                  <a:gd name="connsiteX83" fmla="*/ 1378 w 10000"/>
                  <a:gd name="connsiteY83" fmla="*/ 3770 h 10000"/>
                  <a:gd name="connsiteX84" fmla="*/ 1145 w 10000"/>
                  <a:gd name="connsiteY84" fmla="*/ 3770 h 10000"/>
                  <a:gd name="connsiteX85" fmla="*/ 968 w 10000"/>
                  <a:gd name="connsiteY85" fmla="*/ 3981 h 10000"/>
                  <a:gd name="connsiteX86" fmla="*/ 851 w 10000"/>
                  <a:gd name="connsiteY86" fmla="*/ 3770 h 10000"/>
                  <a:gd name="connsiteX87" fmla="*/ 558 w 10000"/>
                  <a:gd name="connsiteY87" fmla="*/ 3717 h 10000"/>
                  <a:gd name="connsiteX88" fmla="*/ 0 w 10000"/>
                  <a:gd name="connsiteY88" fmla="*/ 4984 h 10000"/>
                  <a:gd name="connsiteX89" fmla="*/ 59 w 10000"/>
                  <a:gd name="connsiteY89" fmla="*/ 5249 h 10000"/>
                  <a:gd name="connsiteX90" fmla="*/ 118 w 10000"/>
                  <a:gd name="connsiteY90" fmla="*/ 5618 h 10000"/>
                  <a:gd name="connsiteX91" fmla="*/ 294 w 10000"/>
                  <a:gd name="connsiteY91" fmla="*/ 5935 h 10000"/>
                  <a:gd name="connsiteX92" fmla="*/ 528 w 10000"/>
                  <a:gd name="connsiteY92" fmla="*/ 6462 h 10000"/>
                  <a:gd name="connsiteX93" fmla="*/ 381 w 10000"/>
                  <a:gd name="connsiteY93" fmla="*/ 6358 h 10000"/>
                  <a:gd name="connsiteX94" fmla="*/ 733 w 10000"/>
                  <a:gd name="connsiteY94" fmla="*/ 6832 h 10000"/>
                  <a:gd name="connsiteX95" fmla="*/ 938 w 10000"/>
                  <a:gd name="connsiteY95" fmla="*/ 6780 h 10000"/>
                  <a:gd name="connsiteX96" fmla="*/ 910 w 10000"/>
                  <a:gd name="connsiteY96" fmla="*/ 6462 h 10000"/>
                  <a:gd name="connsiteX97" fmla="*/ 1085 w 10000"/>
                  <a:gd name="connsiteY97" fmla="*/ 6515 h 10000"/>
                  <a:gd name="connsiteX98" fmla="*/ 880 w 10000"/>
                  <a:gd name="connsiteY98" fmla="*/ 5882 h 10000"/>
                  <a:gd name="connsiteX99" fmla="*/ 1261 w 10000"/>
                  <a:gd name="connsiteY99" fmla="*/ 5618 h 10000"/>
                  <a:gd name="connsiteX100" fmla="*/ 1468 w 10000"/>
                  <a:gd name="connsiteY100" fmla="*/ 5618 h 10000"/>
                  <a:gd name="connsiteX101" fmla="*/ 1468 w 10000"/>
                  <a:gd name="connsiteY101" fmla="*/ 5882 h 10000"/>
                  <a:gd name="connsiteX102" fmla="*/ 1290 w 10000"/>
                  <a:gd name="connsiteY102" fmla="*/ 6040 h 10000"/>
                  <a:gd name="connsiteX103" fmla="*/ 1174 w 10000"/>
                  <a:gd name="connsiteY103" fmla="*/ 6727 h 10000"/>
                  <a:gd name="connsiteX104" fmla="*/ 1115 w 10000"/>
                  <a:gd name="connsiteY104" fmla="*/ 7043 h 10000"/>
                  <a:gd name="connsiteX105" fmla="*/ 1203 w 10000"/>
                  <a:gd name="connsiteY105" fmla="*/ 7466 h 10000"/>
                  <a:gd name="connsiteX106" fmla="*/ 1378 w 10000"/>
                  <a:gd name="connsiteY106" fmla="*/ 7783 h 10000"/>
                  <a:gd name="connsiteX107" fmla="*/ 1965 w 10000"/>
                  <a:gd name="connsiteY107" fmla="*/ 8416 h 10000"/>
                  <a:gd name="connsiteX108" fmla="*/ 2433 w 10000"/>
                  <a:gd name="connsiteY108" fmla="*/ 8891 h 10000"/>
                  <a:gd name="connsiteX109" fmla="*/ 2785 w 10000"/>
                  <a:gd name="connsiteY109" fmla="*/ 9103 h 10000"/>
                  <a:gd name="connsiteX110" fmla="*/ 3167 w 10000"/>
                  <a:gd name="connsiteY110" fmla="*/ 9313 h 10000"/>
                  <a:gd name="connsiteX111" fmla="*/ 3550 w 10000"/>
                  <a:gd name="connsiteY111" fmla="*/ 9525 h 10000"/>
                  <a:gd name="connsiteX112" fmla="*/ 3902 w 10000"/>
                  <a:gd name="connsiteY112" fmla="*/ 9631 h 10000"/>
                  <a:gd name="connsiteX113" fmla="*/ 4282 w 10000"/>
                  <a:gd name="connsiteY113" fmla="*/ 9789 h 10000"/>
                  <a:gd name="connsiteX114" fmla="*/ 4722 w 10000"/>
                  <a:gd name="connsiteY114" fmla="*/ 9948 h 10000"/>
                  <a:gd name="connsiteX115" fmla="*/ 5190 w 10000"/>
                  <a:gd name="connsiteY115" fmla="*/ 10000 h 10000"/>
                  <a:gd name="connsiteX116" fmla="*/ 5601 w 10000"/>
                  <a:gd name="connsiteY116" fmla="*/ 10000 h 10000"/>
                  <a:gd name="connsiteX117" fmla="*/ 6100 w 10000"/>
                  <a:gd name="connsiteY117" fmla="*/ 9948 h 10000"/>
                  <a:gd name="connsiteX118" fmla="*/ 6452 w 10000"/>
                  <a:gd name="connsiteY118" fmla="*/ 9841 h 10000"/>
                  <a:gd name="connsiteX119" fmla="*/ 6804 w 10000"/>
                  <a:gd name="connsiteY119" fmla="*/ 9737 h 10000"/>
                  <a:gd name="connsiteX120" fmla="*/ 7186 w 10000"/>
                  <a:gd name="connsiteY120" fmla="*/ 9578 h 10000"/>
                  <a:gd name="connsiteX121" fmla="*/ 7537 w 10000"/>
                  <a:gd name="connsiteY121" fmla="*/ 9419 h 10000"/>
                  <a:gd name="connsiteX122" fmla="*/ 7860 w 10000"/>
                  <a:gd name="connsiteY122" fmla="*/ 9209 h 10000"/>
                  <a:gd name="connsiteX123" fmla="*/ 8212 w 10000"/>
                  <a:gd name="connsiteY123" fmla="*/ 8997 h 10000"/>
                  <a:gd name="connsiteX124" fmla="*/ 8535 w 10000"/>
                  <a:gd name="connsiteY12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87 w 10000"/>
                  <a:gd name="connsiteY46" fmla="*/ 3189 h 10000"/>
                  <a:gd name="connsiteX47" fmla="*/ 4429 w 10000"/>
                  <a:gd name="connsiteY47" fmla="*/ 3031 h 10000"/>
                  <a:gd name="connsiteX48" fmla="*/ 4282 w 10000"/>
                  <a:gd name="connsiteY48" fmla="*/ 2925 h 10000"/>
                  <a:gd name="connsiteX49" fmla="*/ 4311 w 10000"/>
                  <a:gd name="connsiteY49" fmla="*/ 2503 h 10000"/>
                  <a:gd name="connsiteX50" fmla="*/ 4253 w 10000"/>
                  <a:gd name="connsiteY50" fmla="*/ 2291 h 10000"/>
                  <a:gd name="connsiteX51" fmla="*/ 4222 w 10000"/>
                  <a:gd name="connsiteY51" fmla="*/ 1659 h 10000"/>
                  <a:gd name="connsiteX52" fmla="*/ 4282 w 10000"/>
                  <a:gd name="connsiteY52" fmla="*/ 1659 h 10000"/>
                  <a:gd name="connsiteX53" fmla="*/ 4194 w 10000"/>
                  <a:gd name="connsiteY53" fmla="*/ 1552 h 10000"/>
                  <a:gd name="connsiteX54" fmla="*/ 3930 w 10000"/>
                  <a:gd name="connsiteY54" fmla="*/ 1763 h 10000"/>
                  <a:gd name="connsiteX55" fmla="*/ 3871 w 10000"/>
                  <a:gd name="connsiteY55" fmla="*/ 1341 h 10000"/>
                  <a:gd name="connsiteX56" fmla="*/ 4077 w 10000"/>
                  <a:gd name="connsiteY56" fmla="*/ 602 h 10000"/>
                  <a:gd name="connsiteX57" fmla="*/ 3902 w 10000"/>
                  <a:gd name="connsiteY57" fmla="*/ 338 h 10000"/>
                  <a:gd name="connsiteX58" fmla="*/ 4493 w 10000"/>
                  <a:gd name="connsiteY58" fmla="*/ 0 h 10000"/>
                  <a:gd name="connsiteX59" fmla="*/ 3636 w 10000"/>
                  <a:gd name="connsiteY59" fmla="*/ 21 h 10000"/>
                  <a:gd name="connsiteX60" fmla="*/ 3550 w 10000"/>
                  <a:gd name="connsiteY60" fmla="*/ 233 h 10000"/>
                  <a:gd name="connsiteX61" fmla="*/ 3460 w 10000"/>
                  <a:gd name="connsiteY61" fmla="*/ 655 h 10000"/>
                  <a:gd name="connsiteX62" fmla="*/ 3343 w 10000"/>
                  <a:gd name="connsiteY62" fmla="*/ 708 h 10000"/>
                  <a:gd name="connsiteX63" fmla="*/ 3519 w 10000"/>
                  <a:gd name="connsiteY63" fmla="*/ 919 h 10000"/>
                  <a:gd name="connsiteX64" fmla="*/ 3550 w 10000"/>
                  <a:gd name="connsiteY64" fmla="*/ 1183 h 10000"/>
                  <a:gd name="connsiteX65" fmla="*/ 3460 w 10000"/>
                  <a:gd name="connsiteY65" fmla="*/ 1341 h 10000"/>
                  <a:gd name="connsiteX66" fmla="*/ 3550 w 10000"/>
                  <a:gd name="connsiteY66" fmla="*/ 1816 h 10000"/>
                  <a:gd name="connsiteX67" fmla="*/ 3489 w 10000"/>
                  <a:gd name="connsiteY67" fmla="*/ 2239 h 10000"/>
                  <a:gd name="connsiteX68" fmla="*/ 3050 w 10000"/>
                  <a:gd name="connsiteY68" fmla="*/ 2555 h 10000"/>
                  <a:gd name="connsiteX69" fmla="*/ 3021 w 10000"/>
                  <a:gd name="connsiteY69" fmla="*/ 2397 h 10000"/>
                  <a:gd name="connsiteX70" fmla="*/ 2992 w 10000"/>
                  <a:gd name="connsiteY70" fmla="*/ 2609 h 10000"/>
                  <a:gd name="connsiteX71" fmla="*/ 3108 w 10000"/>
                  <a:gd name="connsiteY71" fmla="*/ 2819 h 10000"/>
                  <a:gd name="connsiteX72" fmla="*/ 3402 w 10000"/>
                  <a:gd name="connsiteY72" fmla="*/ 2609 h 10000"/>
                  <a:gd name="connsiteX73" fmla="*/ 3519 w 10000"/>
                  <a:gd name="connsiteY73" fmla="*/ 2767 h 10000"/>
                  <a:gd name="connsiteX74" fmla="*/ 3314 w 10000"/>
                  <a:gd name="connsiteY74" fmla="*/ 2819 h 10000"/>
                  <a:gd name="connsiteX75" fmla="*/ 2378 w 10000"/>
                  <a:gd name="connsiteY75" fmla="*/ 2638 h 10000"/>
                  <a:gd name="connsiteX76" fmla="*/ 2570 w 10000"/>
                  <a:gd name="connsiteY76" fmla="*/ 2488 h 10000"/>
                  <a:gd name="connsiteX77" fmla="*/ 1994 w 10000"/>
                  <a:gd name="connsiteY77" fmla="*/ 2940 h 10000"/>
                  <a:gd name="connsiteX78" fmla="*/ 1929 w 10000"/>
                  <a:gd name="connsiteY78" fmla="*/ 3317 h 10000"/>
                  <a:gd name="connsiteX79" fmla="*/ 1929 w 10000"/>
                  <a:gd name="connsiteY79" fmla="*/ 3317 h 10000"/>
                  <a:gd name="connsiteX80" fmla="*/ 1789 w 10000"/>
                  <a:gd name="connsiteY80" fmla="*/ 3559 h 10000"/>
                  <a:gd name="connsiteX81" fmla="*/ 1554 w 10000"/>
                  <a:gd name="connsiteY81" fmla="*/ 3559 h 10000"/>
                  <a:gd name="connsiteX82" fmla="*/ 1378 w 10000"/>
                  <a:gd name="connsiteY82" fmla="*/ 3770 h 10000"/>
                  <a:gd name="connsiteX83" fmla="*/ 1145 w 10000"/>
                  <a:gd name="connsiteY83" fmla="*/ 3770 h 10000"/>
                  <a:gd name="connsiteX84" fmla="*/ 968 w 10000"/>
                  <a:gd name="connsiteY84" fmla="*/ 3981 h 10000"/>
                  <a:gd name="connsiteX85" fmla="*/ 851 w 10000"/>
                  <a:gd name="connsiteY85" fmla="*/ 3770 h 10000"/>
                  <a:gd name="connsiteX86" fmla="*/ 558 w 10000"/>
                  <a:gd name="connsiteY86" fmla="*/ 3717 h 10000"/>
                  <a:gd name="connsiteX87" fmla="*/ 0 w 10000"/>
                  <a:gd name="connsiteY87" fmla="*/ 4984 h 10000"/>
                  <a:gd name="connsiteX88" fmla="*/ 59 w 10000"/>
                  <a:gd name="connsiteY88" fmla="*/ 5249 h 10000"/>
                  <a:gd name="connsiteX89" fmla="*/ 118 w 10000"/>
                  <a:gd name="connsiteY89" fmla="*/ 5618 h 10000"/>
                  <a:gd name="connsiteX90" fmla="*/ 294 w 10000"/>
                  <a:gd name="connsiteY90" fmla="*/ 5935 h 10000"/>
                  <a:gd name="connsiteX91" fmla="*/ 528 w 10000"/>
                  <a:gd name="connsiteY91" fmla="*/ 6462 h 10000"/>
                  <a:gd name="connsiteX92" fmla="*/ 381 w 10000"/>
                  <a:gd name="connsiteY92" fmla="*/ 6358 h 10000"/>
                  <a:gd name="connsiteX93" fmla="*/ 733 w 10000"/>
                  <a:gd name="connsiteY93" fmla="*/ 6832 h 10000"/>
                  <a:gd name="connsiteX94" fmla="*/ 938 w 10000"/>
                  <a:gd name="connsiteY94" fmla="*/ 6780 h 10000"/>
                  <a:gd name="connsiteX95" fmla="*/ 910 w 10000"/>
                  <a:gd name="connsiteY95" fmla="*/ 6462 h 10000"/>
                  <a:gd name="connsiteX96" fmla="*/ 1085 w 10000"/>
                  <a:gd name="connsiteY96" fmla="*/ 6515 h 10000"/>
                  <a:gd name="connsiteX97" fmla="*/ 880 w 10000"/>
                  <a:gd name="connsiteY97" fmla="*/ 5882 h 10000"/>
                  <a:gd name="connsiteX98" fmla="*/ 1261 w 10000"/>
                  <a:gd name="connsiteY98" fmla="*/ 5618 h 10000"/>
                  <a:gd name="connsiteX99" fmla="*/ 1468 w 10000"/>
                  <a:gd name="connsiteY99" fmla="*/ 5618 h 10000"/>
                  <a:gd name="connsiteX100" fmla="*/ 1468 w 10000"/>
                  <a:gd name="connsiteY100" fmla="*/ 5882 h 10000"/>
                  <a:gd name="connsiteX101" fmla="*/ 1290 w 10000"/>
                  <a:gd name="connsiteY101" fmla="*/ 6040 h 10000"/>
                  <a:gd name="connsiteX102" fmla="*/ 1174 w 10000"/>
                  <a:gd name="connsiteY102" fmla="*/ 6727 h 10000"/>
                  <a:gd name="connsiteX103" fmla="*/ 1115 w 10000"/>
                  <a:gd name="connsiteY103" fmla="*/ 7043 h 10000"/>
                  <a:gd name="connsiteX104" fmla="*/ 1203 w 10000"/>
                  <a:gd name="connsiteY104" fmla="*/ 7466 h 10000"/>
                  <a:gd name="connsiteX105" fmla="*/ 1378 w 10000"/>
                  <a:gd name="connsiteY105" fmla="*/ 7783 h 10000"/>
                  <a:gd name="connsiteX106" fmla="*/ 1965 w 10000"/>
                  <a:gd name="connsiteY106" fmla="*/ 8416 h 10000"/>
                  <a:gd name="connsiteX107" fmla="*/ 2433 w 10000"/>
                  <a:gd name="connsiteY107" fmla="*/ 8891 h 10000"/>
                  <a:gd name="connsiteX108" fmla="*/ 2785 w 10000"/>
                  <a:gd name="connsiteY108" fmla="*/ 9103 h 10000"/>
                  <a:gd name="connsiteX109" fmla="*/ 3167 w 10000"/>
                  <a:gd name="connsiteY109" fmla="*/ 9313 h 10000"/>
                  <a:gd name="connsiteX110" fmla="*/ 3550 w 10000"/>
                  <a:gd name="connsiteY110" fmla="*/ 9525 h 10000"/>
                  <a:gd name="connsiteX111" fmla="*/ 3902 w 10000"/>
                  <a:gd name="connsiteY111" fmla="*/ 9631 h 10000"/>
                  <a:gd name="connsiteX112" fmla="*/ 4282 w 10000"/>
                  <a:gd name="connsiteY112" fmla="*/ 9789 h 10000"/>
                  <a:gd name="connsiteX113" fmla="*/ 4722 w 10000"/>
                  <a:gd name="connsiteY113" fmla="*/ 9948 h 10000"/>
                  <a:gd name="connsiteX114" fmla="*/ 5190 w 10000"/>
                  <a:gd name="connsiteY114" fmla="*/ 10000 h 10000"/>
                  <a:gd name="connsiteX115" fmla="*/ 5601 w 10000"/>
                  <a:gd name="connsiteY115" fmla="*/ 10000 h 10000"/>
                  <a:gd name="connsiteX116" fmla="*/ 6100 w 10000"/>
                  <a:gd name="connsiteY116" fmla="*/ 9948 h 10000"/>
                  <a:gd name="connsiteX117" fmla="*/ 6452 w 10000"/>
                  <a:gd name="connsiteY117" fmla="*/ 9841 h 10000"/>
                  <a:gd name="connsiteX118" fmla="*/ 6804 w 10000"/>
                  <a:gd name="connsiteY118" fmla="*/ 9737 h 10000"/>
                  <a:gd name="connsiteX119" fmla="*/ 7186 w 10000"/>
                  <a:gd name="connsiteY119" fmla="*/ 9578 h 10000"/>
                  <a:gd name="connsiteX120" fmla="*/ 7537 w 10000"/>
                  <a:gd name="connsiteY120" fmla="*/ 9419 h 10000"/>
                  <a:gd name="connsiteX121" fmla="*/ 7860 w 10000"/>
                  <a:gd name="connsiteY121" fmla="*/ 9209 h 10000"/>
                  <a:gd name="connsiteX122" fmla="*/ 8212 w 10000"/>
                  <a:gd name="connsiteY122" fmla="*/ 8997 h 10000"/>
                  <a:gd name="connsiteX123" fmla="*/ 8535 w 10000"/>
                  <a:gd name="connsiteY12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253 w 10000"/>
                  <a:gd name="connsiteY43" fmla="*/ 3084 h 10000"/>
                  <a:gd name="connsiteX44" fmla="*/ 4400 w 10000"/>
                  <a:gd name="connsiteY44" fmla="*/ 3084 h 10000"/>
                  <a:gd name="connsiteX45" fmla="*/ 4487 w 10000"/>
                  <a:gd name="connsiteY45" fmla="*/ 3189 h 10000"/>
                  <a:gd name="connsiteX46" fmla="*/ 4429 w 10000"/>
                  <a:gd name="connsiteY46" fmla="*/ 3031 h 10000"/>
                  <a:gd name="connsiteX47" fmla="*/ 4282 w 10000"/>
                  <a:gd name="connsiteY47" fmla="*/ 2925 h 10000"/>
                  <a:gd name="connsiteX48" fmla="*/ 4311 w 10000"/>
                  <a:gd name="connsiteY48" fmla="*/ 2503 h 10000"/>
                  <a:gd name="connsiteX49" fmla="*/ 4253 w 10000"/>
                  <a:gd name="connsiteY49" fmla="*/ 2291 h 10000"/>
                  <a:gd name="connsiteX50" fmla="*/ 4222 w 10000"/>
                  <a:gd name="connsiteY50" fmla="*/ 1659 h 10000"/>
                  <a:gd name="connsiteX51" fmla="*/ 4282 w 10000"/>
                  <a:gd name="connsiteY51" fmla="*/ 1659 h 10000"/>
                  <a:gd name="connsiteX52" fmla="*/ 4194 w 10000"/>
                  <a:gd name="connsiteY52" fmla="*/ 1552 h 10000"/>
                  <a:gd name="connsiteX53" fmla="*/ 3930 w 10000"/>
                  <a:gd name="connsiteY53" fmla="*/ 1763 h 10000"/>
                  <a:gd name="connsiteX54" fmla="*/ 3871 w 10000"/>
                  <a:gd name="connsiteY54" fmla="*/ 1341 h 10000"/>
                  <a:gd name="connsiteX55" fmla="*/ 4077 w 10000"/>
                  <a:gd name="connsiteY55" fmla="*/ 602 h 10000"/>
                  <a:gd name="connsiteX56" fmla="*/ 3902 w 10000"/>
                  <a:gd name="connsiteY56" fmla="*/ 338 h 10000"/>
                  <a:gd name="connsiteX57" fmla="*/ 4493 w 10000"/>
                  <a:gd name="connsiteY57" fmla="*/ 0 h 10000"/>
                  <a:gd name="connsiteX58" fmla="*/ 3636 w 10000"/>
                  <a:gd name="connsiteY58" fmla="*/ 21 h 10000"/>
                  <a:gd name="connsiteX59" fmla="*/ 3550 w 10000"/>
                  <a:gd name="connsiteY59" fmla="*/ 233 h 10000"/>
                  <a:gd name="connsiteX60" fmla="*/ 3460 w 10000"/>
                  <a:gd name="connsiteY60" fmla="*/ 655 h 10000"/>
                  <a:gd name="connsiteX61" fmla="*/ 3343 w 10000"/>
                  <a:gd name="connsiteY61" fmla="*/ 708 h 10000"/>
                  <a:gd name="connsiteX62" fmla="*/ 3519 w 10000"/>
                  <a:gd name="connsiteY62" fmla="*/ 919 h 10000"/>
                  <a:gd name="connsiteX63" fmla="*/ 3550 w 10000"/>
                  <a:gd name="connsiteY63" fmla="*/ 1183 h 10000"/>
                  <a:gd name="connsiteX64" fmla="*/ 3460 w 10000"/>
                  <a:gd name="connsiteY64" fmla="*/ 1341 h 10000"/>
                  <a:gd name="connsiteX65" fmla="*/ 3550 w 10000"/>
                  <a:gd name="connsiteY65" fmla="*/ 1816 h 10000"/>
                  <a:gd name="connsiteX66" fmla="*/ 3489 w 10000"/>
                  <a:gd name="connsiteY66" fmla="*/ 2239 h 10000"/>
                  <a:gd name="connsiteX67" fmla="*/ 3050 w 10000"/>
                  <a:gd name="connsiteY67" fmla="*/ 2555 h 10000"/>
                  <a:gd name="connsiteX68" fmla="*/ 3021 w 10000"/>
                  <a:gd name="connsiteY68" fmla="*/ 2397 h 10000"/>
                  <a:gd name="connsiteX69" fmla="*/ 2992 w 10000"/>
                  <a:gd name="connsiteY69" fmla="*/ 2609 h 10000"/>
                  <a:gd name="connsiteX70" fmla="*/ 3108 w 10000"/>
                  <a:gd name="connsiteY70" fmla="*/ 2819 h 10000"/>
                  <a:gd name="connsiteX71" fmla="*/ 3402 w 10000"/>
                  <a:gd name="connsiteY71" fmla="*/ 2609 h 10000"/>
                  <a:gd name="connsiteX72" fmla="*/ 3519 w 10000"/>
                  <a:gd name="connsiteY72" fmla="*/ 2767 h 10000"/>
                  <a:gd name="connsiteX73" fmla="*/ 3314 w 10000"/>
                  <a:gd name="connsiteY73" fmla="*/ 2819 h 10000"/>
                  <a:gd name="connsiteX74" fmla="*/ 2378 w 10000"/>
                  <a:gd name="connsiteY74" fmla="*/ 2638 h 10000"/>
                  <a:gd name="connsiteX75" fmla="*/ 2570 w 10000"/>
                  <a:gd name="connsiteY75" fmla="*/ 2488 h 10000"/>
                  <a:gd name="connsiteX76" fmla="*/ 1994 w 10000"/>
                  <a:gd name="connsiteY76" fmla="*/ 2940 h 10000"/>
                  <a:gd name="connsiteX77" fmla="*/ 1929 w 10000"/>
                  <a:gd name="connsiteY77" fmla="*/ 3317 h 10000"/>
                  <a:gd name="connsiteX78" fmla="*/ 1929 w 10000"/>
                  <a:gd name="connsiteY78" fmla="*/ 3317 h 10000"/>
                  <a:gd name="connsiteX79" fmla="*/ 1789 w 10000"/>
                  <a:gd name="connsiteY79" fmla="*/ 3559 h 10000"/>
                  <a:gd name="connsiteX80" fmla="*/ 1554 w 10000"/>
                  <a:gd name="connsiteY80" fmla="*/ 3559 h 10000"/>
                  <a:gd name="connsiteX81" fmla="*/ 1378 w 10000"/>
                  <a:gd name="connsiteY81" fmla="*/ 3770 h 10000"/>
                  <a:gd name="connsiteX82" fmla="*/ 1145 w 10000"/>
                  <a:gd name="connsiteY82" fmla="*/ 3770 h 10000"/>
                  <a:gd name="connsiteX83" fmla="*/ 968 w 10000"/>
                  <a:gd name="connsiteY83" fmla="*/ 3981 h 10000"/>
                  <a:gd name="connsiteX84" fmla="*/ 851 w 10000"/>
                  <a:gd name="connsiteY84" fmla="*/ 3770 h 10000"/>
                  <a:gd name="connsiteX85" fmla="*/ 558 w 10000"/>
                  <a:gd name="connsiteY85" fmla="*/ 3717 h 10000"/>
                  <a:gd name="connsiteX86" fmla="*/ 0 w 10000"/>
                  <a:gd name="connsiteY86" fmla="*/ 4984 h 10000"/>
                  <a:gd name="connsiteX87" fmla="*/ 59 w 10000"/>
                  <a:gd name="connsiteY87" fmla="*/ 5249 h 10000"/>
                  <a:gd name="connsiteX88" fmla="*/ 118 w 10000"/>
                  <a:gd name="connsiteY88" fmla="*/ 5618 h 10000"/>
                  <a:gd name="connsiteX89" fmla="*/ 294 w 10000"/>
                  <a:gd name="connsiteY89" fmla="*/ 5935 h 10000"/>
                  <a:gd name="connsiteX90" fmla="*/ 528 w 10000"/>
                  <a:gd name="connsiteY90" fmla="*/ 6462 h 10000"/>
                  <a:gd name="connsiteX91" fmla="*/ 381 w 10000"/>
                  <a:gd name="connsiteY91" fmla="*/ 6358 h 10000"/>
                  <a:gd name="connsiteX92" fmla="*/ 733 w 10000"/>
                  <a:gd name="connsiteY92" fmla="*/ 6832 h 10000"/>
                  <a:gd name="connsiteX93" fmla="*/ 938 w 10000"/>
                  <a:gd name="connsiteY93" fmla="*/ 6780 h 10000"/>
                  <a:gd name="connsiteX94" fmla="*/ 910 w 10000"/>
                  <a:gd name="connsiteY94" fmla="*/ 6462 h 10000"/>
                  <a:gd name="connsiteX95" fmla="*/ 1085 w 10000"/>
                  <a:gd name="connsiteY95" fmla="*/ 6515 h 10000"/>
                  <a:gd name="connsiteX96" fmla="*/ 880 w 10000"/>
                  <a:gd name="connsiteY96" fmla="*/ 5882 h 10000"/>
                  <a:gd name="connsiteX97" fmla="*/ 1261 w 10000"/>
                  <a:gd name="connsiteY97" fmla="*/ 5618 h 10000"/>
                  <a:gd name="connsiteX98" fmla="*/ 1468 w 10000"/>
                  <a:gd name="connsiteY98" fmla="*/ 5618 h 10000"/>
                  <a:gd name="connsiteX99" fmla="*/ 1468 w 10000"/>
                  <a:gd name="connsiteY99" fmla="*/ 5882 h 10000"/>
                  <a:gd name="connsiteX100" fmla="*/ 1290 w 10000"/>
                  <a:gd name="connsiteY100" fmla="*/ 6040 h 10000"/>
                  <a:gd name="connsiteX101" fmla="*/ 1174 w 10000"/>
                  <a:gd name="connsiteY101" fmla="*/ 6727 h 10000"/>
                  <a:gd name="connsiteX102" fmla="*/ 1115 w 10000"/>
                  <a:gd name="connsiteY102" fmla="*/ 7043 h 10000"/>
                  <a:gd name="connsiteX103" fmla="*/ 1203 w 10000"/>
                  <a:gd name="connsiteY103" fmla="*/ 7466 h 10000"/>
                  <a:gd name="connsiteX104" fmla="*/ 1378 w 10000"/>
                  <a:gd name="connsiteY104" fmla="*/ 7783 h 10000"/>
                  <a:gd name="connsiteX105" fmla="*/ 1965 w 10000"/>
                  <a:gd name="connsiteY105" fmla="*/ 8416 h 10000"/>
                  <a:gd name="connsiteX106" fmla="*/ 2433 w 10000"/>
                  <a:gd name="connsiteY106" fmla="*/ 8891 h 10000"/>
                  <a:gd name="connsiteX107" fmla="*/ 2785 w 10000"/>
                  <a:gd name="connsiteY107" fmla="*/ 9103 h 10000"/>
                  <a:gd name="connsiteX108" fmla="*/ 3167 w 10000"/>
                  <a:gd name="connsiteY108" fmla="*/ 9313 h 10000"/>
                  <a:gd name="connsiteX109" fmla="*/ 3550 w 10000"/>
                  <a:gd name="connsiteY109" fmla="*/ 9525 h 10000"/>
                  <a:gd name="connsiteX110" fmla="*/ 3902 w 10000"/>
                  <a:gd name="connsiteY110" fmla="*/ 9631 h 10000"/>
                  <a:gd name="connsiteX111" fmla="*/ 4282 w 10000"/>
                  <a:gd name="connsiteY111" fmla="*/ 9789 h 10000"/>
                  <a:gd name="connsiteX112" fmla="*/ 4722 w 10000"/>
                  <a:gd name="connsiteY112" fmla="*/ 9948 h 10000"/>
                  <a:gd name="connsiteX113" fmla="*/ 5190 w 10000"/>
                  <a:gd name="connsiteY113" fmla="*/ 10000 h 10000"/>
                  <a:gd name="connsiteX114" fmla="*/ 5601 w 10000"/>
                  <a:gd name="connsiteY114" fmla="*/ 10000 h 10000"/>
                  <a:gd name="connsiteX115" fmla="*/ 6100 w 10000"/>
                  <a:gd name="connsiteY115" fmla="*/ 9948 h 10000"/>
                  <a:gd name="connsiteX116" fmla="*/ 6452 w 10000"/>
                  <a:gd name="connsiteY116" fmla="*/ 9841 h 10000"/>
                  <a:gd name="connsiteX117" fmla="*/ 6804 w 10000"/>
                  <a:gd name="connsiteY117" fmla="*/ 9737 h 10000"/>
                  <a:gd name="connsiteX118" fmla="*/ 7186 w 10000"/>
                  <a:gd name="connsiteY118" fmla="*/ 9578 h 10000"/>
                  <a:gd name="connsiteX119" fmla="*/ 7537 w 10000"/>
                  <a:gd name="connsiteY119" fmla="*/ 9419 h 10000"/>
                  <a:gd name="connsiteX120" fmla="*/ 7860 w 10000"/>
                  <a:gd name="connsiteY120" fmla="*/ 9209 h 10000"/>
                  <a:gd name="connsiteX121" fmla="*/ 8212 w 10000"/>
                  <a:gd name="connsiteY121" fmla="*/ 8997 h 10000"/>
                  <a:gd name="connsiteX122" fmla="*/ 8535 w 10000"/>
                  <a:gd name="connsiteY12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253 w 10000"/>
                  <a:gd name="connsiteY42" fmla="*/ 3084 h 10000"/>
                  <a:gd name="connsiteX43" fmla="*/ 4400 w 10000"/>
                  <a:gd name="connsiteY43" fmla="*/ 3084 h 10000"/>
                  <a:gd name="connsiteX44" fmla="*/ 4487 w 10000"/>
                  <a:gd name="connsiteY44" fmla="*/ 3189 h 10000"/>
                  <a:gd name="connsiteX45" fmla="*/ 4429 w 10000"/>
                  <a:gd name="connsiteY45" fmla="*/ 3031 h 10000"/>
                  <a:gd name="connsiteX46" fmla="*/ 4282 w 10000"/>
                  <a:gd name="connsiteY46" fmla="*/ 2925 h 10000"/>
                  <a:gd name="connsiteX47" fmla="*/ 4311 w 10000"/>
                  <a:gd name="connsiteY47" fmla="*/ 2503 h 10000"/>
                  <a:gd name="connsiteX48" fmla="*/ 4253 w 10000"/>
                  <a:gd name="connsiteY48" fmla="*/ 2291 h 10000"/>
                  <a:gd name="connsiteX49" fmla="*/ 4222 w 10000"/>
                  <a:gd name="connsiteY49" fmla="*/ 1659 h 10000"/>
                  <a:gd name="connsiteX50" fmla="*/ 4282 w 10000"/>
                  <a:gd name="connsiteY50" fmla="*/ 1659 h 10000"/>
                  <a:gd name="connsiteX51" fmla="*/ 4194 w 10000"/>
                  <a:gd name="connsiteY51" fmla="*/ 1552 h 10000"/>
                  <a:gd name="connsiteX52" fmla="*/ 3930 w 10000"/>
                  <a:gd name="connsiteY52" fmla="*/ 1763 h 10000"/>
                  <a:gd name="connsiteX53" fmla="*/ 3871 w 10000"/>
                  <a:gd name="connsiteY53" fmla="*/ 1341 h 10000"/>
                  <a:gd name="connsiteX54" fmla="*/ 4077 w 10000"/>
                  <a:gd name="connsiteY54" fmla="*/ 602 h 10000"/>
                  <a:gd name="connsiteX55" fmla="*/ 3902 w 10000"/>
                  <a:gd name="connsiteY55" fmla="*/ 338 h 10000"/>
                  <a:gd name="connsiteX56" fmla="*/ 4493 w 10000"/>
                  <a:gd name="connsiteY56" fmla="*/ 0 h 10000"/>
                  <a:gd name="connsiteX57" fmla="*/ 3636 w 10000"/>
                  <a:gd name="connsiteY57" fmla="*/ 21 h 10000"/>
                  <a:gd name="connsiteX58" fmla="*/ 3550 w 10000"/>
                  <a:gd name="connsiteY58" fmla="*/ 233 h 10000"/>
                  <a:gd name="connsiteX59" fmla="*/ 3460 w 10000"/>
                  <a:gd name="connsiteY59" fmla="*/ 655 h 10000"/>
                  <a:gd name="connsiteX60" fmla="*/ 3343 w 10000"/>
                  <a:gd name="connsiteY60" fmla="*/ 708 h 10000"/>
                  <a:gd name="connsiteX61" fmla="*/ 3519 w 10000"/>
                  <a:gd name="connsiteY61" fmla="*/ 919 h 10000"/>
                  <a:gd name="connsiteX62" fmla="*/ 3550 w 10000"/>
                  <a:gd name="connsiteY62" fmla="*/ 1183 h 10000"/>
                  <a:gd name="connsiteX63" fmla="*/ 3460 w 10000"/>
                  <a:gd name="connsiteY63" fmla="*/ 1341 h 10000"/>
                  <a:gd name="connsiteX64" fmla="*/ 3550 w 10000"/>
                  <a:gd name="connsiteY64" fmla="*/ 1816 h 10000"/>
                  <a:gd name="connsiteX65" fmla="*/ 3489 w 10000"/>
                  <a:gd name="connsiteY65" fmla="*/ 2239 h 10000"/>
                  <a:gd name="connsiteX66" fmla="*/ 3050 w 10000"/>
                  <a:gd name="connsiteY66" fmla="*/ 2555 h 10000"/>
                  <a:gd name="connsiteX67" fmla="*/ 3021 w 10000"/>
                  <a:gd name="connsiteY67" fmla="*/ 2397 h 10000"/>
                  <a:gd name="connsiteX68" fmla="*/ 2992 w 10000"/>
                  <a:gd name="connsiteY68" fmla="*/ 2609 h 10000"/>
                  <a:gd name="connsiteX69" fmla="*/ 3108 w 10000"/>
                  <a:gd name="connsiteY69" fmla="*/ 2819 h 10000"/>
                  <a:gd name="connsiteX70" fmla="*/ 3402 w 10000"/>
                  <a:gd name="connsiteY70" fmla="*/ 2609 h 10000"/>
                  <a:gd name="connsiteX71" fmla="*/ 3519 w 10000"/>
                  <a:gd name="connsiteY71" fmla="*/ 2767 h 10000"/>
                  <a:gd name="connsiteX72" fmla="*/ 3314 w 10000"/>
                  <a:gd name="connsiteY72" fmla="*/ 2819 h 10000"/>
                  <a:gd name="connsiteX73" fmla="*/ 2378 w 10000"/>
                  <a:gd name="connsiteY73" fmla="*/ 2638 h 10000"/>
                  <a:gd name="connsiteX74" fmla="*/ 2570 w 10000"/>
                  <a:gd name="connsiteY74" fmla="*/ 2488 h 10000"/>
                  <a:gd name="connsiteX75" fmla="*/ 1994 w 10000"/>
                  <a:gd name="connsiteY75" fmla="*/ 2940 h 10000"/>
                  <a:gd name="connsiteX76" fmla="*/ 1929 w 10000"/>
                  <a:gd name="connsiteY76" fmla="*/ 3317 h 10000"/>
                  <a:gd name="connsiteX77" fmla="*/ 1929 w 10000"/>
                  <a:gd name="connsiteY77" fmla="*/ 3317 h 10000"/>
                  <a:gd name="connsiteX78" fmla="*/ 1789 w 10000"/>
                  <a:gd name="connsiteY78" fmla="*/ 3559 h 10000"/>
                  <a:gd name="connsiteX79" fmla="*/ 1554 w 10000"/>
                  <a:gd name="connsiteY79" fmla="*/ 3559 h 10000"/>
                  <a:gd name="connsiteX80" fmla="*/ 1378 w 10000"/>
                  <a:gd name="connsiteY80" fmla="*/ 3770 h 10000"/>
                  <a:gd name="connsiteX81" fmla="*/ 1145 w 10000"/>
                  <a:gd name="connsiteY81" fmla="*/ 3770 h 10000"/>
                  <a:gd name="connsiteX82" fmla="*/ 968 w 10000"/>
                  <a:gd name="connsiteY82" fmla="*/ 3981 h 10000"/>
                  <a:gd name="connsiteX83" fmla="*/ 851 w 10000"/>
                  <a:gd name="connsiteY83" fmla="*/ 3770 h 10000"/>
                  <a:gd name="connsiteX84" fmla="*/ 558 w 10000"/>
                  <a:gd name="connsiteY84" fmla="*/ 3717 h 10000"/>
                  <a:gd name="connsiteX85" fmla="*/ 0 w 10000"/>
                  <a:gd name="connsiteY85" fmla="*/ 4984 h 10000"/>
                  <a:gd name="connsiteX86" fmla="*/ 59 w 10000"/>
                  <a:gd name="connsiteY86" fmla="*/ 5249 h 10000"/>
                  <a:gd name="connsiteX87" fmla="*/ 118 w 10000"/>
                  <a:gd name="connsiteY87" fmla="*/ 5618 h 10000"/>
                  <a:gd name="connsiteX88" fmla="*/ 294 w 10000"/>
                  <a:gd name="connsiteY88" fmla="*/ 5935 h 10000"/>
                  <a:gd name="connsiteX89" fmla="*/ 528 w 10000"/>
                  <a:gd name="connsiteY89" fmla="*/ 6462 h 10000"/>
                  <a:gd name="connsiteX90" fmla="*/ 381 w 10000"/>
                  <a:gd name="connsiteY90" fmla="*/ 6358 h 10000"/>
                  <a:gd name="connsiteX91" fmla="*/ 733 w 10000"/>
                  <a:gd name="connsiteY91" fmla="*/ 6832 h 10000"/>
                  <a:gd name="connsiteX92" fmla="*/ 938 w 10000"/>
                  <a:gd name="connsiteY92" fmla="*/ 6780 h 10000"/>
                  <a:gd name="connsiteX93" fmla="*/ 910 w 10000"/>
                  <a:gd name="connsiteY93" fmla="*/ 6462 h 10000"/>
                  <a:gd name="connsiteX94" fmla="*/ 1085 w 10000"/>
                  <a:gd name="connsiteY94" fmla="*/ 6515 h 10000"/>
                  <a:gd name="connsiteX95" fmla="*/ 880 w 10000"/>
                  <a:gd name="connsiteY95" fmla="*/ 5882 h 10000"/>
                  <a:gd name="connsiteX96" fmla="*/ 1261 w 10000"/>
                  <a:gd name="connsiteY96" fmla="*/ 5618 h 10000"/>
                  <a:gd name="connsiteX97" fmla="*/ 1468 w 10000"/>
                  <a:gd name="connsiteY97" fmla="*/ 5618 h 10000"/>
                  <a:gd name="connsiteX98" fmla="*/ 1468 w 10000"/>
                  <a:gd name="connsiteY98" fmla="*/ 5882 h 10000"/>
                  <a:gd name="connsiteX99" fmla="*/ 1290 w 10000"/>
                  <a:gd name="connsiteY99" fmla="*/ 6040 h 10000"/>
                  <a:gd name="connsiteX100" fmla="*/ 1174 w 10000"/>
                  <a:gd name="connsiteY100" fmla="*/ 6727 h 10000"/>
                  <a:gd name="connsiteX101" fmla="*/ 1115 w 10000"/>
                  <a:gd name="connsiteY101" fmla="*/ 7043 h 10000"/>
                  <a:gd name="connsiteX102" fmla="*/ 1203 w 10000"/>
                  <a:gd name="connsiteY102" fmla="*/ 7466 h 10000"/>
                  <a:gd name="connsiteX103" fmla="*/ 1378 w 10000"/>
                  <a:gd name="connsiteY103" fmla="*/ 7783 h 10000"/>
                  <a:gd name="connsiteX104" fmla="*/ 1965 w 10000"/>
                  <a:gd name="connsiteY104" fmla="*/ 8416 h 10000"/>
                  <a:gd name="connsiteX105" fmla="*/ 2433 w 10000"/>
                  <a:gd name="connsiteY105" fmla="*/ 8891 h 10000"/>
                  <a:gd name="connsiteX106" fmla="*/ 2785 w 10000"/>
                  <a:gd name="connsiteY106" fmla="*/ 9103 h 10000"/>
                  <a:gd name="connsiteX107" fmla="*/ 3167 w 10000"/>
                  <a:gd name="connsiteY107" fmla="*/ 9313 h 10000"/>
                  <a:gd name="connsiteX108" fmla="*/ 3550 w 10000"/>
                  <a:gd name="connsiteY108" fmla="*/ 9525 h 10000"/>
                  <a:gd name="connsiteX109" fmla="*/ 3902 w 10000"/>
                  <a:gd name="connsiteY109" fmla="*/ 9631 h 10000"/>
                  <a:gd name="connsiteX110" fmla="*/ 4282 w 10000"/>
                  <a:gd name="connsiteY110" fmla="*/ 9789 h 10000"/>
                  <a:gd name="connsiteX111" fmla="*/ 4722 w 10000"/>
                  <a:gd name="connsiteY111" fmla="*/ 9948 h 10000"/>
                  <a:gd name="connsiteX112" fmla="*/ 5190 w 10000"/>
                  <a:gd name="connsiteY112" fmla="*/ 10000 h 10000"/>
                  <a:gd name="connsiteX113" fmla="*/ 5601 w 10000"/>
                  <a:gd name="connsiteY113" fmla="*/ 10000 h 10000"/>
                  <a:gd name="connsiteX114" fmla="*/ 6100 w 10000"/>
                  <a:gd name="connsiteY114" fmla="*/ 9948 h 10000"/>
                  <a:gd name="connsiteX115" fmla="*/ 6452 w 10000"/>
                  <a:gd name="connsiteY115" fmla="*/ 9841 h 10000"/>
                  <a:gd name="connsiteX116" fmla="*/ 6804 w 10000"/>
                  <a:gd name="connsiteY116" fmla="*/ 9737 h 10000"/>
                  <a:gd name="connsiteX117" fmla="*/ 7186 w 10000"/>
                  <a:gd name="connsiteY117" fmla="*/ 9578 h 10000"/>
                  <a:gd name="connsiteX118" fmla="*/ 7537 w 10000"/>
                  <a:gd name="connsiteY118" fmla="*/ 9419 h 10000"/>
                  <a:gd name="connsiteX119" fmla="*/ 7860 w 10000"/>
                  <a:gd name="connsiteY119" fmla="*/ 9209 h 10000"/>
                  <a:gd name="connsiteX120" fmla="*/ 8212 w 10000"/>
                  <a:gd name="connsiteY120" fmla="*/ 8997 h 10000"/>
                  <a:gd name="connsiteX121" fmla="*/ 8535 w 10000"/>
                  <a:gd name="connsiteY12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87 w 10000"/>
                  <a:gd name="connsiteY43" fmla="*/ 3189 h 10000"/>
                  <a:gd name="connsiteX44" fmla="*/ 4429 w 10000"/>
                  <a:gd name="connsiteY44" fmla="*/ 3031 h 10000"/>
                  <a:gd name="connsiteX45" fmla="*/ 4282 w 10000"/>
                  <a:gd name="connsiteY45" fmla="*/ 2925 h 10000"/>
                  <a:gd name="connsiteX46" fmla="*/ 4311 w 10000"/>
                  <a:gd name="connsiteY46" fmla="*/ 2503 h 10000"/>
                  <a:gd name="connsiteX47" fmla="*/ 4253 w 10000"/>
                  <a:gd name="connsiteY47" fmla="*/ 2291 h 10000"/>
                  <a:gd name="connsiteX48" fmla="*/ 4222 w 10000"/>
                  <a:gd name="connsiteY48" fmla="*/ 1659 h 10000"/>
                  <a:gd name="connsiteX49" fmla="*/ 4282 w 10000"/>
                  <a:gd name="connsiteY49" fmla="*/ 1659 h 10000"/>
                  <a:gd name="connsiteX50" fmla="*/ 4194 w 10000"/>
                  <a:gd name="connsiteY50" fmla="*/ 1552 h 10000"/>
                  <a:gd name="connsiteX51" fmla="*/ 3930 w 10000"/>
                  <a:gd name="connsiteY51" fmla="*/ 1763 h 10000"/>
                  <a:gd name="connsiteX52" fmla="*/ 3871 w 10000"/>
                  <a:gd name="connsiteY52" fmla="*/ 1341 h 10000"/>
                  <a:gd name="connsiteX53" fmla="*/ 4077 w 10000"/>
                  <a:gd name="connsiteY53" fmla="*/ 602 h 10000"/>
                  <a:gd name="connsiteX54" fmla="*/ 3902 w 10000"/>
                  <a:gd name="connsiteY54" fmla="*/ 338 h 10000"/>
                  <a:gd name="connsiteX55" fmla="*/ 4493 w 10000"/>
                  <a:gd name="connsiteY55" fmla="*/ 0 h 10000"/>
                  <a:gd name="connsiteX56" fmla="*/ 3636 w 10000"/>
                  <a:gd name="connsiteY56" fmla="*/ 21 h 10000"/>
                  <a:gd name="connsiteX57" fmla="*/ 3550 w 10000"/>
                  <a:gd name="connsiteY57" fmla="*/ 233 h 10000"/>
                  <a:gd name="connsiteX58" fmla="*/ 3460 w 10000"/>
                  <a:gd name="connsiteY58" fmla="*/ 655 h 10000"/>
                  <a:gd name="connsiteX59" fmla="*/ 3343 w 10000"/>
                  <a:gd name="connsiteY59" fmla="*/ 708 h 10000"/>
                  <a:gd name="connsiteX60" fmla="*/ 3519 w 10000"/>
                  <a:gd name="connsiteY60" fmla="*/ 919 h 10000"/>
                  <a:gd name="connsiteX61" fmla="*/ 3550 w 10000"/>
                  <a:gd name="connsiteY61" fmla="*/ 1183 h 10000"/>
                  <a:gd name="connsiteX62" fmla="*/ 3460 w 10000"/>
                  <a:gd name="connsiteY62" fmla="*/ 1341 h 10000"/>
                  <a:gd name="connsiteX63" fmla="*/ 3550 w 10000"/>
                  <a:gd name="connsiteY63" fmla="*/ 1816 h 10000"/>
                  <a:gd name="connsiteX64" fmla="*/ 3489 w 10000"/>
                  <a:gd name="connsiteY64" fmla="*/ 2239 h 10000"/>
                  <a:gd name="connsiteX65" fmla="*/ 3050 w 10000"/>
                  <a:gd name="connsiteY65" fmla="*/ 2555 h 10000"/>
                  <a:gd name="connsiteX66" fmla="*/ 3021 w 10000"/>
                  <a:gd name="connsiteY66" fmla="*/ 2397 h 10000"/>
                  <a:gd name="connsiteX67" fmla="*/ 2992 w 10000"/>
                  <a:gd name="connsiteY67" fmla="*/ 2609 h 10000"/>
                  <a:gd name="connsiteX68" fmla="*/ 3108 w 10000"/>
                  <a:gd name="connsiteY68" fmla="*/ 2819 h 10000"/>
                  <a:gd name="connsiteX69" fmla="*/ 3402 w 10000"/>
                  <a:gd name="connsiteY69" fmla="*/ 2609 h 10000"/>
                  <a:gd name="connsiteX70" fmla="*/ 3519 w 10000"/>
                  <a:gd name="connsiteY70" fmla="*/ 2767 h 10000"/>
                  <a:gd name="connsiteX71" fmla="*/ 3314 w 10000"/>
                  <a:gd name="connsiteY71" fmla="*/ 2819 h 10000"/>
                  <a:gd name="connsiteX72" fmla="*/ 2378 w 10000"/>
                  <a:gd name="connsiteY72" fmla="*/ 2638 h 10000"/>
                  <a:gd name="connsiteX73" fmla="*/ 2570 w 10000"/>
                  <a:gd name="connsiteY73" fmla="*/ 2488 h 10000"/>
                  <a:gd name="connsiteX74" fmla="*/ 1994 w 10000"/>
                  <a:gd name="connsiteY74" fmla="*/ 2940 h 10000"/>
                  <a:gd name="connsiteX75" fmla="*/ 1929 w 10000"/>
                  <a:gd name="connsiteY75" fmla="*/ 3317 h 10000"/>
                  <a:gd name="connsiteX76" fmla="*/ 1929 w 10000"/>
                  <a:gd name="connsiteY76" fmla="*/ 3317 h 10000"/>
                  <a:gd name="connsiteX77" fmla="*/ 1789 w 10000"/>
                  <a:gd name="connsiteY77" fmla="*/ 3559 h 10000"/>
                  <a:gd name="connsiteX78" fmla="*/ 1554 w 10000"/>
                  <a:gd name="connsiteY78" fmla="*/ 3559 h 10000"/>
                  <a:gd name="connsiteX79" fmla="*/ 1378 w 10000"/>
                  <a:gd name="connsiteY79" fmla="*/ 3770 h 10000"/>
                  <a:gd name="connsiteX80" fmla="*/ 1145 w 10000"/>
                  <a:gd name="connsiteY80" fmla="*/ 3770 h 10000"/>
                  <a:gd name="connsiteX81" fmla="*/ 968 w 10000"/>
                  <a:gd name="connsiteY81" fmla="*/ 3981 h 10000"/>
                  <a:gd name="connsiteX82" fmla="*/ 851 w 10000"/>
                  <a:gd name="connsiteY82" fmla="*/ 3770 h 10000"/>
                  <a:gd name="connsiteX83" fmla="*/ 558 w 10000"/>
                  <a:gd name="connsiteY83" fmla="*/ 3717 h 10000"/>
                  <a:gd name="connsiteX84" fmla="*/ 0 w 10000"/>
                  <a:gd name="connsiteY84" fmla="*/ 4984 h 10000"/>
                  <a:gd name="connsiteX85" fmla="*/ 59 w 10000"/>
                  <a:gd name="connsiteY85" fmla="*/ 5249 h 10000"/>
                  <a:gd name="connsiteX86" fmla="*/ 118 w 10000"/>
                  <a:gd name="connsiteY86" fmla="*/ 5618 h 10000"/>
                  <a:gd name="connsiteX87" fmla="*/ 294 w 10000"/>
                  <a:gd name="connsiteY87" fmla="*/ 5935 h 10000"/>
                  <a:gd name="connsiteX88" fmla="*/ 528 w 10000"/>
                  <a:gd name="connsiteY88" fmla="*/ 6462 h 10000"/>
                  <a:gd name="connsiteX89" fmla="*/ 381 w 10000"/>
                  <a:gd name="connsiteY89" fmla="*/ 6358 h 10000"/>
                  <a:gd name="connsiteX90" fmla="*/ 733 w 10000"/>
                  <a:gd name="connsiteY90" fmla="*/ 6832 h 10000"/>
                  <a:gd name="connsiteX91" fmla="*/ 938 w 10000"/>
                  <a:gd name="connsiteY91" fmla="*/ 6780 h 10000"/>
                  <a:gd name="connsiteX92" fmla="*/ 910 w 10000"/>
                  <a:gd name="connsiteY92" fmla="*/ 6462 h 10000"/>
                  <a:gd name="connsiteX93" fmla="*/ 1085 w 10000"/>
                  <a:gd name="connsiteY93" fmla="*/ 6515 h 10000"/>
                  <a:gd name="connsiteX94" fmla="*/ 880 w 10000"/>
                  <a:gd name="connsiteY94" fmla="*/ 5882 h 10000"/>
                  <a:gd name="connsiteX95" fmla="*/ 1261 w 10000"/>
                  <a:gd name="connsiteY95" fmla="*/ 5618 h 10000"/>
                  <a:gd name="connsiteX96" fmla="*/ 1468 w 10000"/>
                  <a:gd name="connsiteY96" fmla="*/ 5618 h 10000"/>
                  <a:gd name="connsiteX97" fmla="*/ 1468 w 10000"/>
                  <a:gd name="connsiteY97" fmla="*/ 5882 h 10000"/>
                  <a:gd name="connsiteX98" fmla="*/ 1290 w 10000"/>
                  <a:gd name="connsiteY98" fmla="*/ 6040 h 10000"/>
                  <a:gd name="connsiteX99" fmla="*/ 1174 w 10000"/>
                  <a:gd name="connsiteY99" fmla="*/ 6727 h 10000"/>
                  <a:gd name="connsiteX100" fmla="*/ 1115 w 10000"/>
                  <a:gd name="connsiteY100" fmla="*/ 7043 h 10000"/>
                  <a:gd name="connsiteX101" fmla="*/ 1203 w 10000"/>
                  <a:gd name="connsiteY101" fmla="*/ 7466 h 10000"/>
                  <a:gd name="connsiteX102" fmla="*/ 1378 w 10000"/>
                  <a:gd name="connsiteY102" fmla="*/ 7783 h 10000"/>
                  <a:gd name="connsiteX103" fmla="*/ 1965 w 10000"/>
                  <a:gd name="connsiteY103" fmla="*/ 8416 h 10000"/>
                  <a:gd name="connsiteX104" fmla="*/ 2433 w 10000"/>
                  <a:gd name="connsiteY104" fmla="*/ 8891 h 10000"/>
                  <a:gd name="connsiteX105" fmla="*/ 2785 w 10000"/>
                  <a:gd name="connsiteY105" fmla="*/ 9103 h 10000"/>
                  <a:gd name="connsiteX106" fmla="*/ 3167 w 10000"/>
                  <a:gd name="connsiteY106" fmla="*/ 9313 h 10000"/>
                  <a:gd name="connsiteX107" fmla="*/ 3550 w 10000"/>
                  <a:gd name="connsiteY107" fmla="*/ 9525 h 10000"/>
                  <a:gd name="connsiteX108" fmla="*/ 3902 w 10000"/>
                  <a:gd name="connsiteY108" fmla="*/ 9631 h 10000"/>
                  <a:gd name="connsiteX109" fmla="*/ 4282 w 10000"/>
                  <a:gd name="connsiteY109" fmla="*/ 9789 h 10000"/>
                  <a:gd name="connsiteX110" fmla="*/ 4722 w 10000"/>
                  <a:gd name="connsiteY110" fmla="*/ 9948 h 10000"/>
                  <a:gd name="connsiteX111" fmla="*/ 5190 w 10000"/>
                  <a:gd name="connsiteY111" fmla="*/ 10000 h 10000"/>
                  <a:gd name="connsiteX112" fmla="*/ 5601 w 10000"/>
                  <a:gd name="connsiteY112" fmla="*/ 10000 h 10000"/>
                  <a:gd name="connsiteX113" fmla="*/ 6100 w 10000"/>
                  <a:gd name="connsiteY113" fmla="*/ 9948 h 10000"/>
                  <a:gd name="connsiteX114" fmla="*/ 6452 w 10000"/>
                  <a:gd name="connsiteY114" fmla="*/ 9841 h 10000"/>
                  <a:gd name="connsiteX115" fmla="*/ 6804 w 10000"/>
                  <a:gd name="connsiteY115" fmla="*/ 9737 h 10000"/>
                  <a:gd name="connsiteX116" fmla="*/ 7186 w 10000"/>
                  <a:gd name="connsiteY116" fmla="*/ 9578 h 10000"/>
                  <a:gd name="connsiteX117" fmla="*/ 7537 w 10000"/>
                  <a:gd name="connsiteY117" fmla="*/ 9419 h 10000"/>
                  <a:gd name="connsiteX118" fmla="*/ 7860 w 10000"/>
                  <a:gd name="connsiteY118" fmla="*/ 9209 h 10000"/>
                  <a:gd name="connsiteX119" fmla="*/ 8212 w 10000"/>
                  <a:gd name="connsiteY119" fmla="*/ 8997 h 10000"/>
                  <a:gd name="connsiteX120" fmla="*/ 8535 w 10000"/>
                  <a:gd name="connsiteY12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29 w 10000"/>
                  <a:gd name="connsiteY43" fmla="*/ 3031 h 10000"/>
                  <a:gd name="connsiteX44" fmla="*/ 4282 w 10000"/>
                  <a:gd name="connsiteY44" fmla="*/ 2925 h 10000"/>
                  <a:gd name="connsiteX45" fmla="*/ 4311 w 10000"/>
                  <a:gd name="connsiteY45" fmla="*/ 2503 h 10000"/>
                  <a:gd name="connsiteX46" fmla="*/ 4253 w 10000"/>
                  <a:gd name="connsiteY46" fmla="*/ 2291 h 10000"/>
                  <a:gd name="connsiteX47" fmla="*/ 4222 w 10000"/>
                  <a:gd name="connsiteY47" fmla="*/ 1659 h 10000"/>
                  <a:gd name="connsiteX48" fmla="*/ 4282 w 10000"/>
                  <a:gd name="connsiteY48" fmla="*/ 1659 h 10000"/>
                  <a:gd name="connsiteX49" fmla="*/ 4194 w 10000"/>
                  <a:gd name="connsiteY49" fmla="*/ 1552 h 10000"/>
                  <a:gd name="connsiteX50" fmla="*/ 3930 w 10000"/>
                  <a:gd name="connsiteY50" fmla="*/ 1763 h 10000"/>
                  <a:gd name="connsiteX51" fmla="*/ 3871 w 10000"/>
                  <a:gd name="connsiteY51" fmla="*/ 1341 h 10000"/>
                  <a:gd name="connsiteX52" fmla="*/ 4077 w 10000"/>
                  <a:gd name="connsiteY52" fmla="*/ 602 h 10000"/>
                  <a:gd name="connsiteX53" fmla="*/ 3902 w 10000"/>
                  <a:gd name="connsiteY53" fmla="*/ 338 h 10000"/>
                  <a:gd name="connsiteX54" fmla="*/ 4493 w 10000"/>
                  <a:gd name="connsiteY54" fmla="*/ 0 h 10000"/>
                  <a:gd name="connsiteX55" fmla="*/ 3636 w 10000"/>
                  <a:gd name="connsiteY55" fmla="*/ 21 h 10000"/>
                  <a:gd name="connsiteX56" fmla="*/ 3550 w 10000"/>
                  <a:gd name="connsiteY56" fmla="*/ 233 h 10000"/>
                  <a:gd name="connsiteX57" fmla="*/ 3460 w 10000"/>
                  <a:gd name="connsiteY57" fmla="*/ 655 h 10000"/>
                  <a:gd name="connsiteX58" fmla="*/ 3343 w 10000"/>
                  <a:gd name="connsiteY58" fmla="*/ 708 h 10000"/>
                  <a:gd name="connsiteX59" fmla="*/ 3519 w 10000"/>
                  <a:gd name="connsiteY59" fmla="*/ 919 h 10000"/>
                  <a:gd name="connsiteX60" fmla="*/ 3550 w 10000"/>
                  <a:gd name="connsiteY60" fmla="*/ 1183 h 10000"/>
                  <a:gd name="connsiteX61" fmla="*/ 3460 w 10000"/>
                  <a:gd name="connsiteY61" fmla="*/ 1341 h 10000"/>
                  <a:gd name="connsiteX62" fmla="*/ 3550 w 10000"/>
                  <a:gd name="connsiteY62" fmla="*/ 1816 h 10000"/>
                  <a:gd name="connsiteX63" fmla="*/ 3489 w 10000"/>
                  <a:gd name="connsiteY63" fmla="*/ 2239 h 10000"/>
                  <a:gd name="connsiteX64" fmla="*/ 3050 w 10000"/>
                  <a:gd name="connsiteY64" fmla="*/ 2555 h 10000"/>
                  <a:gd name="connsiteX65" fmla="*/ 3021 w 10000"/>
                  <a:gd name="connsiteY65" fmla="*/ 2397 h 10000"/>
                  <a:gd name="connsiteX66" fmla="*/ 2992 w 10000"/>
                  <a:gd name="connsiteY66" fmla="*/ 2609 h 10000"/>
                  <a:gd name="connsiteX67" fmla="*/ 3108 w 10000"/>
                  <a:gd name="connsiteY67" fmla="*/ 2819 h 10000"/>
                  <a:gd name="connsiteX68" fmla="*/ 3402 w 10000"/>
                  <a:gd name="connsiteY68" fmla="*/ 2609 h 10000"/>
                  <a:gd name="connsiteX69" fmla="*/ 3519 w 10000"/>
                  <a:gd name="connsiteY69" fmla="*/ 2767 h 10000"/>
                  <a:gd name="connsiteX70" fmla="*/ 3314 w 10000"/>
                  <a:gd name="connsiteY70" fmla="*/ 2819 h 10000"/>
                  <a:gd name="connsiteX71" fmla="*/ 2378 w 10000"/>
                  <a:gd name="connsiteY71" fmla="*/ 2638 h 10000"/>
                  <a:gd name="connsiteX72" fmla="*/ 2570 w 10000"/>
                  <a:gd name="connsiteY72" fmla="*/ 2488 h 10000"/>
                  <a:gd name="connsiteX73" fmla="*/ 1994 w 10000"/>
                  <a:gd name="connsiteY73" fmla="*/ 2940 h 10000"/>
                  <a:gd name="connsiteX74" fmla="*/ 1929 w 10000"/>
                  <a:gd name="connsiteY74" fmla="*/ 3317 h 10000"/>
                  <a:gd name="connsiteX75" fmla="*/ 1929 w 10000"/>
                  <a:gd name="connsiteY75" fmla="*/ 3317 h 10000"/>
                  <a:gd name="connsiteX76" fmla="*/ 1789 w 10000"/>
                  <a:gd name="connsiteY76" fmla="*/ 3559 h 10000"/>
                  <a:gd name="connsiteX77" fmla="*/ 1554 w 10000"/>
                  <a:gd name="connsiteY77" fmla="*/ 3559 h 10000"/>
                  <a:gd name="connsiteX78" fmla="*/ 1378 w 10000"/>
                  <a:gd name="connsiteY78" fmla="*/ 3770 h 10000"/>
                  <a:gd name="connsiteX79" fmla="*/ 1145 w 10000"/>
                  <a:gd name="connsiteY79" fmla="*/ 3770 h 10000"/>
                  <a:gd name="connsiteX80" fmla="*/ 968 w 10000"/>
                  <a:gd name="connsiteY80" fmla="*/ 3981 h 10000"/>
                  <a:gd name="connsiteX81" fmla="*/ 851 w 10000"/>
                  <a:gd name="connsiteY81" fmla="*/ 3770 h 10000"/>
                  <a:gd name="connsiteX82" fmla="*/ 558 w 10000"/>
                  <a:gd name="connsiteY82" fmla="*/ 3717 h 10000"/>
                  <a:gd name="connsiteX83" fmla="*/ 0 w 10000"/>
                  <a:gd name="connsiteY83" fmla="*/ 4984 h 10000"/>
                  <a:gd name="connsiteX84" fmla="*/ 59 w 10000"/>
                  <a:gd name="connsiteY84" fmla="*/ 5249 h 10000"/>
                  <a:gd name="connsiteX85" fmla="*/ 118 w 10000"/>
                  <a:gd name="connsiteY85" fmla="*/ 5618 h 10000"/>
                  <a:gd name="connsiteX86" fmla="*/ 294 w 10000"/>
                  <a:gd name="connsiteY86" fmla="*/ 5935 h 10000"/>
                  <a:gd name="connsiteX87" fmla="*/ 528 w 10000"/>
                  <a:gd name="connsiteY87" fmla="*/ 6462 h 10000"/>
                  <a:gd name="connsiteX88" fmla="*/ 381 w 10000"/>
                  <a:gd name="connsiteY88" fmla="*/ 6358 h 10000"/>
                  <a:gd name="connsiteX89" fmla="*/ 733 w 10000"/>
                  <a:gd name="connsiteY89" fmla="*/ 6832 h 10000"/>
                  <a:gd name="connsiteX90" fmla="*/ 938 w 10000"/>
                  <a:gd name="connsiteY90" fmla="*/ 6780 h 10000"/>
                  <a:gd name="connsiteX91" fmla="*/ 910 w 10000"/>
                  <a:gd name="connsiteY91" fmla="*/ 6462 h 10000"/>
                  <a:gd name="connsiteX92" fmla="*/ 1085 w 10000"/>
                  <a:gd name="connsiteY92" fmla="*/ 6515 h 10000"/>
                  <a:gd name="connsiteX93" fmla="*/ 880 w 10000"/>
                  <a:gd name="connsiteY93" fmla="*/ 5882 h 10000"/>
                  <a:gd name="connsiteX94" fmla="*/ 1261 w 10000"/>
                  <a:gd name="connsiteY94" fmla="*/ 5618 h 10000"/>
                  <a:gd name="connsiteX95" fmla="*/ 1468 w 10000"/>
                  <a:gd name="connsiteY95" fmla="*/ 5618 h 10000"/>
                  <a:gd name="connsiteX96" fmla="*/ 1468 w 10000"/>
                  <a:gd name="connsiteY96" fmla="*/ 5882 h 10000"/>
                  <a:gd name="connsiteX97" fmla="*/ 1290 w 10000"/>
                  <a:gd name="connsiteY97" fmla="*/ 6040 h 10000"/>
                  <a:gd name="connsiteX98" fmla="*/ 1174 w 10000"/>
                  <a:gd name="connsiteY98" fmla="*/ 6727 h 10000"/>
                  <a:gd name="connsiteX99" fmla="*/ 1115 w 10000"/>
                  <a:gd name="connsiteY99" fmla="*/ 7043 h 10000"/>
                  <a:gd name="connsiteX100" fmla="*/ 1203 w 10000"/>
                  <a:gd name="connsiteY100" fmla="*/ 7466 h 10000"/>
                  <a:gd name="connsiteX101" fmla="*/ 1378 w 10000"/>
                  <a:gd name="connsiteY101" fmla="*/ 7783 h 10000"/>
                  <a:gd name="connsiteX102" fmla="*/ 1965 w 10000"/>
                  <a:gd name="connsiteY102" fmla="*/ 8416 h 10000"/>
                  <a:gd name="connsiteX103" fmla="*/ 2433 w 10000"/>
                  <a:gd name="connsiteY103" fmla="*/ 8891 h 10000"/>
                  <a:gd name="connsiteX104" fmla="*/ 2785 w 10000"/>
                  <a:gd name="connsiteY104" fmla="*/ 9103 h 10000"/>
                  <a:gd name="connsiteX105" fmla="*/ 3167 w 10000"/>
                  <a:gd name="connsiteY105" fmla="*/ 9313 h 10000"/>
                  <a:gd name="connsiteX106" fmla="*/ 3550 w 10000"/>
                  <a:gd name="connsiteY106" fmla="*/ 9525 h 10000"/>
                  <a:gd name="connsiteX107" fmla="*/ 3902 w 10000"/>
                  <a:gd name="connsiteY107" fmla="*/ 9631 h 10000"/>
                  <a:gd name="connsiteX108" fmla="*/ 4282 w 10000"/>
                  <a:gd name="connsiteY108" fmla="*/ 9789 h 10000"/>
                  <a:gd name="connsiteX109" fmla="*/ 4722 w 10000"/>
                  <a:gd name="connsiteY109" fmla="*/ 9948 h 10000"/>
                  <a:gd name="connsiteX110" fmla="*/ 5190 w 10000"/>
                  <a:gd name="connsiteY110" fmla="*/ 10000 h 10000"/>
                  <a:gd name="connsiteX111" fmla="*/ 5601 w 10000"/>
                  <a:gd name="connsiteY111" fmla="*/ 10000 h 10000"/>
                  <a:gd name="connsiteX112" fmla="*/ 6100 w 10000"/>
                  <a:gd name="connsiteY112" fmla="*/ 9948 h 10000"/>
                  <a:gd name="connsiteX113" fmla="*/ 6452 w 10000"/>
                  <a:gd name="connsiteY113" fmla="*/ 9841 h 10000"/>
                  <a:gd name="connsiteX114" fmla="*/ 6804 w 10000"/>
                  <a:gd name="connsiteY114" fmla="*/ 9737 h 10000"/>
                  <a:gd name="connsiteX115" fmla="*/ 7186 w 10000"/>
                  <a:gd name="connsiteY115" fmla="*/ 9578 h 10000"/>
                  <a:gd name="connsiteX116" fmla="*/ 7537 w 10000"/>
                  <a:gd name="connsiteY116" fmla="*/ 9419 h 10000"/>
                  <a:gd name="connsiteX117" fmla="*/ 7860 w 10000"/>
                  <a:gd name="connsiteY117" fmla="*/ 9209 h 10000"/>
                  <a:gd name="connsiteX118" fmla="*/ 8212 w 10000"/>
                  <a:gd name="connsiteY118" fmla="*/ 8997 h 10000"/>
                  <a:gd name="connsiteX119" fmla="*/ 8535 w 10000"/>
                  <a:gd name="connsiteY11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8916 w 10000"/>
                  <a:gd name="connsiteY21" fmla="*/ 6146 h 10000"/>
                  <a:gd name="connsiteX22" fmla="*/ 8720 w 10000"/>
                  <a:gd name="connsiteY22" fmla="*/ 5507 h 10000"/>
                  <a:gd name="connsiteX23" fmla="*/ 8720 w 10000"/>
                  <a:gd name="connsiteY23" fmla="*/ 5507 h 10000"/>
                  <a:gd name="connsiteX24" fmla="*/ 8591 w 10000"/>
                  <a:gd name="connsiteY24" fmla="*/ 5281 h 10000"/>
                  <a:gd name="connsiteX25" fmla="*/ 8399 w 10000"/>
                  <a:gd name="connsiteY25" fmla="*/ 5432 h 10000"/>
                  <a:gd name="connsiteX26" fmla="*/ 8271 w 10000"/>
                  <a:gd name="connsiteY26" fmla="*/ 5205 h 10000"/>
                  <a:gd name="connsiteX27" fmla="*/ 8142 w 10000"/>
                  <a:gd name="connsiteY27" fmla="*/ 4979 h 10000"/>
                  <a:gd name="connsiteX28" fmla="*/ 8655 w 10000"/>
                  <a:gd name="connsiteY28" fmla="*/ 4904 h 10000"/>
                  <a:gd name="connsiteX29" fmla="*/ 8207 w 10000"/>
                  <a:gd name="connsiteY29" fmla="*/ 4602 h 10000"/>
                  <a:gd name="connsiteX30" fmla="*/ 8014 w 10000"/>
                  <a:gd name="connsiteY30" fmla="*/ 4753 h 10000"/>
                  <a:gd name="connsiteX31" fmla="*/ 8047 w 10000"/>
                  <a:gd name="connsiteY31" fmla="*/ 4837 h 10000"/>
                  <a:gd name="connsiteX32" fmla="*/ 6914 w 10000"/>
                  <a:gd name="connsiteY32" fmla="*/ 3320 h 10000"/>
                  <a:gd name="connsiteX33" fmla="*/ 6926 w 10000"/>
                  <a:gd name="connsiteY33" fmla="*/ 3319 h 10000"/>
                  <a:gd name="connsiteX34" fmla="*/ 6605 w 10000"/>
                  <a:gd name="connsiteY34" fmla="*/ 3244 h 10000"/>
                  <a:gd name="connsiteX35" fmla="*/ 6479 w 10000"/>
                  <a:gd name="connsiteY35" fmla="*/ 3018 h 10000"/>
                  <a:gd name="connsiteX36" fmla="*/ 4957 w 10000"/>
                  <a:gd name="connsiteY36" fmla="*/ 3242 h 10000"/>
                  <a:gd name="connsiteX37" fmla="*/ 4838 w 10000"/>
                  <a:gd name="connsiteY37" fmla="*/ 3189 h 10000"/>
                  <a:gd name="connsiteX38" fmla="*/ 4692 w 10000"/>
                  <a:gd name="connsiteY38" fmla="*/ 3136 h 10000"/>
                  <a:gd name="connsiteX39" fmla="*/ 4575 w 10000"/>
                  <a:gd name="connsiteY39" fmla="*/ 3348 h 10000"/>
                  <a:gd name="connsiteX40" fmla="*/ 4253 w 10000"/>
                  <a:gd name="connsiteY40" fmla="*/ 3084 h 10000"/>
                  <a:gd name="connsiteX41" fmla="*/ 4400 w 10000"/>
                  <a:gd name="connsiteY41" fmla="*/ 3084 h 10000"/>
                  <a:gd name="connsiteX42" fmla="*/ 4429 w 10000"/>
                  <a:gd name="connsiteY42" fmla="*/ 3031 h 10000"/>
                  <a:gd name="connsiteX43" fmla="*/ 4282 w 10000"/>
                  <a:gd name="connsiteY43" fmla="*/ 2925 h 10000"/>
                  <a:gd name="connsiteX44" fmla="*/ 4311 w 10000"/>
                  <a:gd name="connsiteY44" fmla="*/ 2503 h 10000"/>
                  <a:gd name="connsiteX45" fmla="*/ 4253 w 10000"/>
                  <a:gd name="connsiteY45" fmla="*/ 2291 h 10000"/>
                  <a:gd name="connsiteX46" fmla="*/ 4222 w 10000"/>
                  <a:gd name="connsiteY46" fmla="*/ 1659 h 10000"/>
                  <a:gd name="connsiteX47" fmla="*/ 4282 w 10000"/>
                  <a:gd name="connsiteY47" fmla="*/ 1659 h 10000"/>
                  <a:gd name="connsiteX48" fmla="*/ 4194 w 10000"/>
                  <a:gd name="connsiteY48" fmla="*/ 1552 h 10000"/>
                  <a:gd name="connsiteX49" fmla="*/ 3930 w 10000"/>
                  <a:gd name="connsiteY49" fmla="*/ 1763 h 10000"/>
                  <a:gd name="connsiteX50" fmla="*/ 3871 w 10000"/>
                  <a:gd name="connsiteY50" fmla="*/ 1341 h 10000"/>
                  <a:gd name="connsiteX51" fmla="*/ 4077 w 10000"/>
                  <a:gd name="connsiteY51" fmla="*/ 602 h 10000"/>
                  <a:gd name="connsiteX52" fmla="*/ 3902 w 10000"/>
                  <a:gd name="connsiteY52" fmla="*/ 338 h 10000"/>
                  <a:gd name="connsiteX53" fmla="*/ 4493 w 10000"/>
                  <a:gd name="connsiteY53" fmla="*/ 0 h 10000"/>
                  <a:gd name="connsiteX54" fmla="*/ 3636 w 10000"/>
                  <a:gd name="connsiteY54" fmla="*/ 21 h 10000"/>
                  <a:gd name="connsiteX55" fmla="*/ 3550 w 10000"/>
                  <a:gd name="connsiteY55" fmla="*/ 233 h 10000"/>
                  <a:gd name="connsiteX56" fmla="*/ 3460 w 10000"/>
                  <a:gd name="connsiteY56" fmla="*/ 655 h 10000"/>
                  <a:gd name="connsiteX57" fmla="*/ 3343 w 10000"/>
                  <a:gd name="connsiteY57" fmla="*/ 708 h 10000"/>
                  <a:gd name="connsiteX58" fmla="*/ 3519 w 10000"/>
                  <a:gd name="connsiteY58" fmla="*/ 919 h 10000"/>
                  <a:gd name="connsiteX59" fmla="*/ 3550 w 10000"/>
                  <a:gd name="connsiteY59" fmla="*/ 1183 h 10000"/>
                  <a:gd name="connsiteX60" fmla="*/ 3460 w 10000"/>
                  <a:gd name="connsiteY60" fmla="*/ 1341 h 10000"/>
                  <a:gd name="connsiteX61" fmla="*/ 3550 w 10000"/>
                  <a:gd name="connsiteY61" fmla="*/ 1816 h 10000"/>
                  <a:gd name="connsiteX62" fmla="*/ 3489 w 10000"/>
                  <a:gd name="connsiteY62" fmla="*/ 2239 h 10000"/>
                  <a:gd name="connsiteX63" fmla="*/ 3050 w 10000"/>
                  <a:gd name="connsiteY63" fmla="*/ 2555 h 10000"/>
                  <a:gd name="connsiteX64" fmla="*/ 3021 w 10000"/>
                  <a:gd name="connsiteY64" fmla="*/ 2397 h 10000"/>
                  <a:gd name="connsiteX65" fmla="*/ 2992 w 10000"/>
                  <a:gd name="connsiteY65" fmla="*/ 2609 h 10000"/>
                  <a:gd name="connsiteX66" fmla="*/ 3108 w 10000"/>
                  <a:gd name="connsiteY66" fmla="*/ 2819 h 10000"/>
                  <a:gd name="connsiteX67" fmla="*/ 3402 w 10000"/>
                  <a:gd name="connsiteY67" fmla="*/ 2609 h 10000"/>
                  <a:gd name="connsiteX68" fmla="*/ 3519 w 10000"/>
                  <a:gd name="connsiteY68" fmla="*/ 2767 h 10000"/>
                  <a:gd name="connsiteX69" fmla="*/ 3314 w 10000"/>
                  <a:gd name="connsiteY69" fmla="*/ 2819 h 10000"/>
                  <a:gd name="connsiteX70" fmla="*/ 2378 w 10000"/>
                  <a:gd name="connsiteY70" fmla="*/ 2638 h 10000"/>
                  <a:gd name="connsiteX71" fmla="*/ 2570 w 10000"/>
                  <a:gd name="connsiteY71" fmla="*/ 2488 h 10000"/>
                  <a:gd name="connsiteX72" fmla="*/ 1994 w 10000"/>
                  <a:gd name="connsiteY72" fmla="*/ 2940 h 10000"/>
                  <a:gd name="connsiteX73" fmla="*/ 1929 w 10000"/>
                  <a:gd name="connsiteY73" fmla="*/ 3317 h 10000"/>
                  <a:gd name="connsiteX74" fmla="*/ 1929 w 10000"/>
                  <a:gd name="connsiteY74" fmla="*/ 3317 h 10000"/>
                  <a:gd name="connsiteX75" fmla="*/ 1789 w 10000"/>
                  <a:gd name="connsiteY75" fmla="*/ 3559 h 10000"/>
                  <a:gd name="connsiteX76" fmla="*/ 1554 w 10000"/>
                  <a:gd name="connsiteY76" fmla="*/ 3559 h 10000"/>
                  <a:gd name="connsiteX77" fmla="*/ 1378 w 10000"/>
                  <a:gd name="connsiteY77" fmla="*/ 3770 h 10000"/>
                  <a:gd name="connsiteX78" fmla="*/ 1145 w 10000"/>
                  <a:gd name="connsiteY78" fmla="*/ 3770 h 10000"/>
                  <a:gd name="connsiteX79" fmla="*/ 968 w 10000"/>
                  <a:gd name="connsiteY79" fmla="*/ 3981 h 10000"/>
                  <a:gd name="connsiteX80" fmla="*/ 851 w 10000"/>
                  <a:gd name="connsiteY80" fmla="*/ 3770 h 10000"/>
                  <a:gd name="connsiteX81" fmla="*/ 558 w 10000"/>
                  <a:gd name="connsiteY81" fmla="*/ 3717 h 10000"/>
                  <a:gd name="connsiteX82" fmla="*/ 0 w 10000"/>
                  <a:gd name="connsiteY82" fmla="*/ 4984 h 10000"/>
                  <a:gd name="connsiteX83" fmla="*/ 59 w 10000"/>
                  <a:gd name="connsiteY83" fmla="*/ 5249 h 10000"/>
                  <a:gd name="connsiteX84" fmla="*/ 118 w 10000"/>
                  <a:gd name="connsiteY84" fmla="*/ 5618 h 10000"/>
                  <a:gd name="connsiteX85" fmla="*/ 294 w 10000"/>
                  <a:gd name="connsiteY85" fmla="*/ 5935 h 10000"/>
                  <a:gd name="connsiteX86" fmla="*/ 528 w 10000"/>
                  <a:gd name="connsiteY86" fmla="*/ 6462 h 10000"/>
                  <a:gd name="connsiteX87" fmla="*/ 381 w 10000"/>
                  <a:gd name="connsiteY87" fmla="*/ 6358 h 10000"/>
                  <a:gd name="connsiteX88" fmla="*/ 733 w 10000"/>
                  <a:gd name="connsiteY88" fmla="*/ 6832 h 10000"/>
                  <a:gd name="connsiteX89" fmla="*/ 938 w 10000"/>
                  <a:gd name="connsiteY89" fmla="*/ 6780 h 10000"/>
                  <a:gd name="connsiteX90" fmla="*/ 910 w 10000"/>
                  <a:gd name="connsiteY90" fmla="*/ 6462 h 10000"/>
                  <a:gd name="connsiteX91" fmla="*/ 1085 w 10000"/>
                  <a:gd name="connsiteY91" fmla="*/ 6515 h 10000"/>
                  <a:gd name="connsiteX92" fmla="*/ 880 w 10000"/>
                  <a:gd name="connsiteY92" fmla="*/ 5882 h 10000"/>
                  <a:gd name="connsiteX93" fmla="*/ 1261 w 10000"/>
                  <a:gd name="connsiteY93" fmla="*/ 5618 h 10000"/>
                  <a:gd name="connsiteX94" fmla="*/ 1468 w 10000"/>
                  <a:gd name="connsiteY94" fmla="*/ 5618 h 10000"/>
                  <a:gd name="connsiteX95" fmla="*/ 1468 w 10000"/>
                  <a:gd name="connsiteY95" fmla="*/ 5882 h 10000"/>
                  <a:gd name="connsiteX96" fmla="*/ 1290 w 10000"/>
                  <a:gd name="connsiteY96" fmla="*/ 6040 h 10000"/>
                  <a:gd name="connsiteX97" fmla="*/ 1174 w 10000"/>
                  <a:gd name="connsiteY97" fmla="*/ 6727 h 10000"/>
                  <a:gd name="connsiteX98" fmla="*/ 1115 w 10000"/>
                  <a:gd name="connsiteY98" fmla="*/ 7043 h 10000"/>
                  <a:gd name="connsiteX99" fmla="*/ 1203 w 10000"/>
                  <a:gd name="connsiteY99" fmla="*/ 7466 h 10000"/>
                  <a:gd name="connsiteX100" fmla="*/ 1378 w 10000"/>
                  <a:gd name="connsiteY100" fmla="*/ 7783 h 10000"/>
                  <a:gd name="connsiteX101" fmla="*/ 1965 w 10000"/>
                  <a:gd name="connsiteY101" fmla="*/ 8416 h 10000"/>
                  <a:gd name="connsiteX102" fmla="*/ 2433 w 10000"/>
                  <a:gd name="connsiteY102" fmla="*/ 8891 h 10000"/>
                  <a:gd name="connsiteX103" fmla="*/ 2785 w 10000"/>
                  <a:gd name="connsiteY103" fmla="*/ 9103 h 10000"/>
                  <a:gd name="connsiteX104" fmla="*/ 3167 w 10000"/>
                  <a:gd name="connsiteY104" fmla="*/ 9313 h 10000"/>
                  <a:gd name="connsiteX105" fmla="*/ 3550 w 10000"/>
                  <a:gd name="connsiteY105" fmla="*/ 9525 h 10000"/>
                  <a:gd name="connsiteX106" fmla="*/ 3902 w 10000"/>
                  <a:gd name="connsiteY106" fmla="*/ 9631 h 10000"/>
                  <a:gd name="connsiteX107" fmla="*/ 4282 w 10000"/>
                  <a:gd name="connsiteY107" fmla="*/ 9789 h 10000"/>
                  <a:gd name="connsiteX108" fmla="*/ 4722 w 10000"/>
                  <a:gd name="connsiteY108" fmla="*/ 9948 h 10000"/>
                  <a:gd name="connsiteX109" fmla="*/ 5190 w 10000"/>
                  <a:gd name="connsiteY109" fmla="*/ 10000 h 10000"/>
                  <a:gd name="connsiteX110" fmla="*/ 5601 w 10000"/>
                  <a:gd name="connsiteY110" fmla="*/ 10000 h 10000"/>
                  <a:gd name="connsiteX111" fmla="*/ 6100 w 10000"/>
                  <a:gd name="connsiteY111" fmla="*/ 9948 h 10000"/>
                  <a:gd name="connsiteX112" fmla="*/ 6452 w 10000"/>
                  <a:gd name="connsiteY112" fmla="*/ 9841 h 10000"/>
                  <a:gd name="connsiteX113" fmla="*/ 6804 w 10000"/>
                  <a:gd name="connsiteY113" fmla="*/ 9737 h 10000"/>
                  <a:gd name="connsiteX114" fmla="*/ 7186 w 10000"/>
                  <a:gd name="connsiteY114" fmla="*/ 9578 h 10000"/>
                  <a:gd name="connsiteX115" fmla="*/ 7537 w 10000"/>
                  <a:gd name="connsiteY115" fmla="*/ 9419 h 10000"/>
                  <a:gd name="connsiteX116" fmla="*/ 7860 w 10000"/>
                  <a:gd name="connsiteY116" fmla="*/ 9209 h 10000"/>
                  <a:gd name="connsiteX117" fmla="*/ 8212 w 10000"/>
                  <a:gd name="connsiteY117" fmla="*/ 8997 h 10000"/>
                  <a:gd name="connsiteX118" fmla="*/ 8535 w 10000"/>
                  <a:gd name="connsiteY11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8916 w 10000"/>
                  <a:gd name="connsiteY20" fmla="*/ 6146 h 10000"/>
                  <a:gd name="connsiteX21" fmla="*/ 8720 w 10000"/>
                  <a:gd name="connsiteY21" fmla="*/ 5507 h 10000"/>
                  <a:gd name="connsiteX22" fmla="*/ 8720 w 10000"/>
                  <a:gd name="connsiteY22" fmla="*/ 5507 h 10000"/>
                  <a:gd name="connsiteX23" fmla="*/ 8591 w 10000"/>
                  <a:gd name="connsiteY23" fmla="*/ 5281 h 10000"/>
                  <a:gd name="connsiteX24" fmla="*/ 8399 w 10000"/>
                  <a:gd name="connsiteY24" fmla="*/ 5432 h 10000"/>
                  <a:gd name="connsiteX25" fmla="*/ 8271 w 10000"/>
                  <a:gd name="connsiteY25" fmla="*/ 5205 h 10000"/>
                  <a:gd name="connsiteX26" fmla="*/ 8142 w 10000"/>
                  <a:gd name="connsiteY26" fmla="*/ 4979 h 10000"/>
                  <a:gd name="connsiteX27" fmla="*/ 8655 w 10000"/>
                  <a:gd name="connsiteY27" fmla="*/ 4904 h 10000"/>
                  <a:gd name="connsiteX28" fmla="*/ 8207 w 10000"/>
                  <a:gd name="connsiteY28" fmla="*/ 4602 h 10000"/>
                  <a:gd name="connsiteX29" fmla="*/ 8014 w 10000"/>
                  <a:gd name="connsiteY29" fmla="*/ 4753 h 10000"/>
                  <a:gd name="connsiteX30" fmla="*/ 8047 w 10000"/>
                  <a:gd name="connsiteY30" fmla="*/ 4837 h 10000"/>
                  <a:gd name="connsiteX31" fmla="*/ 6914 w 10000"/>
                  <a:gd name="connsiteY31" fmla="*/ 3320 h 10000"/>
                  <a:gd name="connsiteX32" fmla="*/ 6926 w 10000"/>
                  <a:gd name="connsiteY32" fmla="*/ 3319 h 10000"/>
                  <a:gd name="connsiteX33" fmla="*/ 6605 w 10000"/>
                  <a:gd name="connsiteY33" fmla="*/ 3244 h 10000"/>
                  <a:gd name="connsiteX34" fmla="*/ 6479 w 10000"/>
                  <a:gd name="connsiteY34" fmla="*/ 3018 h 10000"/>
                  <a:gd name="connsiteX35" fmla="*/ 4957 w 10000"/>
                  <a:gd name="connsiteY35" fmla="*/ 3242 h 10000"/>
                  <a:gd name="connsiteX36" fmla="*/ 4838 w 10000"/>
                  <a:gd name="connsiteY36" fmla="*/ 3189 h 10000"/>
                  <a:gd name="connsiteX37" fmla="*/ 4692 w 10000"/>
                  <a:gd name="connsiteY37" fmla="*/ 3136 h 10000"/>
                  <a:gd name="connsiteX38" fmla="*/ 4575 w 10000"/>
                  <a:gd name="connsiteY38" fmla="*/ 3348 h 10000"/>
                  <a:gd name="connsiteX39" fmla="*/ 4253 w 10000"/>
                  <a:gd name="connsiteY39" fmla="*/ 3084 h 10000"/>
                  <a:gd name="connsiteX40" fmla="*/ 4400 w 10000"/>
                  <a:gd name="connsiteY40" fmla="*/ 3084 h 10000"/>
                  <a:gd name="connsiteX41" fmla="*/ 4429 w 10000"/>
                  <a:gd name="connsiteY41" fmla="*/ 3031 h 10000"/>
                  <a:gd name="connsiteX42" fmla="*/ 4282 w 10000"/>
                  <a:gd name="connsiteY42" fmla="*/ 2925 h 10000"/>
                  <a:gd name="connsiteX43" fmla="*/ 4311 w 10000"/>
                  <a:gd name="connsiteY43" fmla="*/ 2503 h 10000"/>
                  <a:gd name="connsiteX44" fmla="*/ 4253 w 10000"/>
                  <a:gd name="connsiteY44" fmla="*/ 2291 h 10000"/>
                  <a:gd name="connsiteX45" fmla="*/ 4222 w 10000"/>
                  <a:gd name="connsiteY45" fmla="*/ 1659 h 10000"/>
                  <a:gd name="connsiteX46" fmla="*/ 4282 w 10000"/>
                  <a:gd name="connsiteY46" fmla="*/ 1659 h 10000"/>
                  <a:gd name="connsiteX47" fmla="*/ 4194 w 10000"/>
                  <a:gd name="connsiteY47" fmla="*/ 1552 h 10000"/>
                  <a:gd name="connsiteX48" fmla="*/ 3930 w 10000"/>
                  <a:gd name="connsiteY48" fmla="*/ 1763 h 10000"/>
                  <a:gd name="connsiteX49" fmla="*/ 3871 w 10000"/>
                  <a:gd name="connsiteY49" fmla="*/ 1341 h 10000"/>
                  <a:gd name="connsiteX50" fmla="*/ 4077 w 10000"/>
                  <a:gd name="connsiteY50" fmla="*/ 602 h 10000"/>
                  <a:gd name="connsiteX51" fmla="*/ 3902 w 10000"/>
                  <a:gd name="connsiteY51" fmla="*/ 338 h 10000"/>
                  <a:gd name="connsiteX52" fmla="*/ 4493 w 10000"/>
                  <a:gd name="connsiteY52" fmla="*/ 0 h 10000"/>
                  <a:gd name="connsiteX53" fmla="*/ 3636 w 10000"/>
                  <a:gd name="connsiteY53" fmla="*/ 21 h 10000"/>
                  <a:gd name="connsiteX54" fmla="*/ 3550 w 10000"/>
                  <a:gd name="connsiteY54" fmla="*/ 233 h 10000"/>
                  <a:gd name="connsiteX55" fmla="*/ 3460 w 10000"/>
                  <a:gd name="connsiteY55" fmla="*/ 655 h 10000"/>
                  <a:gd name="connsiteX56" fmla="*/ 3343 w 10000"/>
                  <a:gd name="connsiteY56" fmla="*/ 708 h 10000"/>
                  <a:gd name="connsiteX57" fmla="*/ 3519 w 10000"/>
                  <a:gd name="connsiteY57" fmla="*/ 919 h 10000"/>
                  <a:gd name="connsiteX58" fmla="*/ 3550 w 10000"/>
                  <a:gd name="connsiteY58" fmla="*/ 1183 h 10000"/>
                  <a:gd name="connsiteX59" fmla="*/ 3460 w 10000"/>
                  <a:gd name="connsiteY59" fmla="*/ 1341 h 10000"/>
                  <a:gd name="connsiteX60" fmla="*/ 3550 w 10000"/>
                  <a:gd name="connsiteY60" fmla="*/ 1816 h 10000"/>
                  <a:gd name="connsiteX61" fmla="*/ 3489 w 10000"/>
                  <a:gd name="connsiteY61" fmla="*/ 2239 h 10000"/>
                  <a:gd name="connsiteX62" fmla="*/ 3050 w 10000"/>
                  <a:gd name="connsiteY62" fmla="*/ 2555 h 10000"/>
                  <a:gd name="connsiteX63" fmla="*/ 3021 w 10000"/>
                  <a:gd name="connsiteY63" fmla="*/ 2397 h 10000"/>
                  <a:gd name="connsiteX64" fmla="*/ 2992 w 10000"/>
                  <a:gd name="connsiteY64" fmla="*/ 2609 h 10000"/>
                  <a:gd name="connsiteX65" fmla="*/ 3108 w 10000"/>
                  <a:gd name="connsiteY65" fmla="*/ 2819 h 10000"/>
                  <a:gd name="connsiteX66" fmla="*/ 3402 w 10000"/>
                  <a:gd name="connsiteY66" fmla="*/ 2609 h 10000"/>
                  <a:gd name="connsiteX67" fmla="*/ 3519 w 10000"/>
                  <a:gd name="connsiteY67" fmla="*/ 2767 h 10000"/>
                  <a:gd name="connsiteX68" fmla="*/ 3314 w 10000"/>
                  <a:gd name="connsiteY68" fmla="*/ 2819 h 10000"/>
                  <a:gd name="connsiteX69" fmla="*/ 2378 w 10000"/>
                  <a:gd name="connsiteY69" fmla="*/ 2638 h 10000"/>
                  <a:gd name="connsiteX70" fmla="*/ 2570 w 10000"/>
                  <a:gd name="connsiteY70" fmla="*/ 2488 h 10000"/>
                  <a:gd name="connsiteX71" fmla="*/ 1994 w 10000"/>
                  <a:gd name="connsiteY71" fmla="*/ 2940 h 10000"/>
                  <a:gd name="connsiteX72" fmla="*/ 1929 w 10000"/>
                  <a:gd name="connsiteY72" fmla="*/ 3317 h 10000"/>
                  <a:gd name="connsiteX73" fmla="*/ 1929 w 10000"/>
                  <a:gd name="connsiteY73" fmla="*/ 3317 h 10000"/>
                  <a:gd name="connsiteX74" fmla="*/ 1789 w 10000"/>
                  <a:gd name="connsiteY74" fmla="*/ 3559 h 10000"/>
                  <a:gd name="connsiteX75" fmla="*/ 1554 w 10000"/>
                  <a:gd name="connsiteY75" fmla="*/ 3559 h 10000"/>
                  <a:gd name="connsiteX76" fmla="*/ 1378 w 10000"/>
                  <a:gd name="connsiteY76" fmla="*/ 3770 h 10000"/>
                  <a:gd name="connsiteX77" fmla="*/ 1145 w 10000"/>
                  <a:gd name="connsiteY77" fmla="*/ 3770 h 10000"/>
                  <a:gd name="connsiteX78" fmla="*/ 968 w 10000"/>
                  <a:gd name="connsiteY78" fmla="*/ 3981 h 10000"/>
                  <a:gd name="connsiteX79" fmla="*/ 851 w 10000"/>
                  <a:gd name="connsiteY79" fmla="*/ 3770 h 10000"/>
                  <a:gd name="connsiteX80" fmla="*/ 558 w 10000"/>
                  <a:gd name="connsiteY80" fmla="*/ 3717 h 10000"/>
                  <a:gd name="connsiteX81" fmla="*/ 0 w 10000"/>
                  <a:gd name="connsiteY81" fmla="*/ 4984 h 10000"/>
                  <a:gd name="connsiteX82" fmla="*/ 59 w 10000"/>
                  <a:gd name="connsiteY82" fmla="*/ 5249 h 10000"/>
                  <a:gd name="connsiteX83" fmla="*/ 118 w 10000"/>
                  <a:gd name="connsiteY83" fmla="*/ 5618 h 10000"/>
                  <a:gd name="connsiteX84" fmla="*/ 294 w 10000"/>
                  <a:gd name="connsiteY84" fmla="*/ 5935 h 10000"/>
                  <a:gd name="connsiteX85" fmla="*/ 528 w 10000"/>
                  <a:gd name="connsiteY85" fmla="*/ 6462 h 10000"/>
                  <a:gd name="connsiteX86" fmla="*/ 381 w 10000"/>
                  <a:gd name="connsiteY86" fmla="*/ 6358 h 10000"/>
                  <a:gd name="connsiteX87" fmla="*/ 733 w 10000"/>
                  <a:gd name="connsiteY87" fmla="*/ 6832 h 10000"/>
                  <a:gd name="connsiteX88" fmla="*/ 938 w 10000"/>
                  <a:gd name="connsiteY88" fmla="*/ 6780 h 10000"/>
                  <a:gd name="connsiteX89" fmla="*/ 910 w 10000"/>
                  <a:gd name="connsiteY89" fmla="*/ 6462 h 10000"/>
                  <a:gd name="connsiteX90" fmla="*/ 1085 w 10000"/>
                  <a:gd name="connsiteY90" fmla="*/ 6515 h 10000"/>
                  <a:gd name="connsiteX91" fmla="*/ 880 w 10000"/>
                  <a:gd name="connsiteY91" fmla="*/ 5882 h 10000"/>
                  <a:gd name="connsiteX92" fmla="*/ 1261 w 10000"/>
                  <a:gd name="connsiteY92" fmla="*/ 5618 h 10000"/>
                  <a:gd name="connsiteX93" fmla="*/ 1468 w 10000"/>
                  <a:gd name="connsiteY93" fmla="*/ 5618 h 10000"/>
                  <a:gd name="connsiteX94" fmla="*/ 1468 w 10000"/>
                  <a:gd name="connsiteY94" fmla="*/ 5882 h 10000"/>
                  <a:gd name="connsiteX95" fmla="*/ 1290 w 10000"/>
                  <a:gd name="connsiteY95" fmla="*/ 6040 h 10000"/>
                  <a:gd name="connsiteX96" fmla="*/ 1174 w 10000"/>
                  <a:gd name="connsiteY96" fmla="*/ 6727 h 10000"/>
                  <a:gd name="connsiteX97" fmla="*/ 1115 w 10000"/>
                  <a:gd name="connsiteY97" fmla="*/ 7043 h 10000"/>
                  <a:gd name="connsiteX98" fmla="*/ 1203 w 10000"/>
                  <a:gd name="connsiteY98" fmla="*/ 7466 h 10000"/>
                  <a:gd name="connsiteX99" fmla="*/ 1378 w 10000"/>
                  <a:gd name="connsiteY99" fmla="*/ 7783 h 10000"/>
                  <a:gd name="connsiteX100" fmla="*/ 1965 w 10000"/>
                  <a:gd name="connsiteY100" fmla="*/ 8416 h 10000"/>
                  <a:gd name="connsiteX101" fmla="*/ 2433 w 10000"/>
                  <a:gd name="connsiteY101" fmla="*/ 8891 h 10000"/>
                  <a:gd name="connsiteX102" fmla="*/ 2785 w 10000"/>
                  <a:gd name="connsiteY102" fmla="*/ 9103 h 10000"/>
                  <a:gd name="connsiteX103" fmla="*/ 3167 w 10000"/>
                  <a:gd name="connsiteY103" fmla="*/ 9313 h 10000"/>
                  <a:gd name="connsiteX104" fmla="*/ 3550 w 10000"/>
                  <a:gd name="connsiteY104" fmla="*/ 9525 h 10000"/>
                  <a:gd name="connsiteX105" fmla="*/ 3902 w 10000"/>
                  <a:gd name="connsiteY105" fmla="*/ 9631 h 10000"/>
                  <a:gd name="connsiteX106" fmla="*/ 4282 w 10000"/>
                  <a:gd name="connsiteY106" fmla="*/ 9789 h 10000"/>
                  <a:gd name="connsiteX107" fmla="*/ 4722 w 10000"/>
                  <a:gd name="connsiteY107" fmla="*/ 9948 h 10000"/>
                  <a:gd name="connsiteX108" fmla="*/ 5190 w 10000"/>
                  <a:gd name="connsiteY108" fmla="*/ 10000 h 10000"/>
                  <a:gd name="connsiteX109" fmla="*/ 5601 w 10000"/>
                  <a:gd name="connsiteY109" fmla="*/ 10000 h 10000"/>
                  <a:gd name="connsiteX110" fmla="*/ 6100 w 10000"/>
                  <a:gd name="connsiteY110" fmla="*/ 9948 h 10000"/>
                  <a:gd name="connsiteX111" fmla="*/ 6452 w 10000"/>
                  <a:gd name="connsiteY111" fmla="*/ 9841 h 10000"/>
                  <a:gd name="connsiteX112" fmla="*/ 6804 w 10000"/>
                  <a:gd name="connsiteY112" fmla="*/ 9737 h 10000"/>
                  <a:gd name="connsiteX113" fmla="*/ 7186 w 10000"/>
                  <a:gd name="connsiteY113" fmla="*/ 9578 h 10000"/>
                  <a:gd name="connsiteX114" fmla="*/ 7537 w 10000"/>
                  <a:gd name="connsiteY114" fmla="*/ 9419 h 10000"/>
                  <a:gd name="connsiteX115" fmla="*/ 7860 w 10000"/>
                  <a:gd name="connsiteY115" fmla="*/ 9209 h 10000"/>
                  <a:gd name="connsiteX116" fmla="*/ 8212 w 10000"/>
                  <a:gd name="connsiteY116" fmla="*/ 8997 h 10000"/>
                  <a:gd name="connsiteX117" fmla="*/ 8535 w 10000"/>
                  <a:gd name="connsiteY11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443 w 10000"/>
                  <a:gd name="connsiteY17" fmla="*/ 5195 h 10000"/>
                  <a:gd name="connsiteX18" fmla="*/ 9091 w 10000"/>
                  <a:gd name="connsiteY18" fmla="*/ 5249 h 10000"/>
                  <a:gd name="connsiteX19" fmla="*/ 8916 w 10000"/>
                  <a:gd name="connsiteY19" fmla="*/ 6146 h 10000"/>
                  <a:gd name="connsiteX20" fmla="*/ 8720 w 10000"/>
                  <a:gd name="connsiteY20" fmla="*/ 5507 h 10000"/>
                  <a:gd name="connsiteX21" fmla="*/ 8720 w 10000"/>
                  <a:gd name="connsiteY21" fmla="*/ 5507 h 10000"/>
                  <a:gd name="connsiteX22" fmla="*/ 8591 w 10000"/>
                  <a:gd name="connsiteY22" fmla="*/ 5281 h 10000"/>
                  <a:gd name="connsiteX23" fmla="*/ 8399 w 10000"/>
                  <a:gd name="connsiteY23" fmla="*/ 5432 h 10000"/>
                  <a:gd name="connsiteX24" fmla="*/ 8271 w 10000"/>
                  <a:gd name="connsiteY24" fmla="*/ 5205 h 10000"/>
                  <a:gd name="connsiteX25" fmla="*/ 8142 w 10000"/>
                  <a:gd name="connsiteY25" fmla="*/ 4979 h 10000"/>
                  <a:gd name="connsiteX26" fmla="*/ 8655 w 10000"/>
                  <a:gd name="connsiteY26" fmla="*/ 4904 h 10000"/>
                  <a:gd name="connsiteX27" fmla="*/ 8207 w 10000"/>
                  <a:gd name="connsiteY27" fmla="*/ 4602 h 10000"/>
                  <a:gd name="connsiteX28" fmla="*/ 8014 w 10000"/>
                  <a:gd name="connsiteY28" fmla="*/ 4753 h 10000"/>
                  <a:gd name="connsiteX29" fmla="*/ 8047 w 10000"/>
                  <a:gd name="connsiteY29" fmla="*/ 4837 h 10000"/>
                  <a:gd name="connsiteX30" fmla="*/ 6914 w 10000"/>
                  <a:gd name="connsiteY30" fmla="*/ 3320 h 10000"/>
                  <a:gd name="connsiteX31" fmla="*/ 6926 w 10000"/>
                  <a:gd name="connsiteY31" fmla="*/ 3319 h 10000"/>
                  <a:gd name="connsiteX32" fmla="*/ 6605 w 10000"/>
                  <a:gd name="connsiteY32" fmla="*/ 3244 h 10000"/>
                  <a:gd name="connsiteX33" fmla="*/ 6479 w 10000"/>
                  <a:gd name="connsiteY33" fmla="*/ 3018 h 10000"/>
                  <a:gd name="connsiteX34" fmla="*/ 4957 w 10000"/>
                  <a:gd name="connsiteY34" fmla="*/ 3242 h 10000"/>
                  <a:gd name="connsiteX35" fmla="*/ 4838 w 10000"/>
                  <a:gd name="connsiteY35" fmla="*/ 3189 h 10000"/>
                  <a:gd name="connsiteX36" fmla="*/ 4692 w 10000"/>
                  <a:gd name="connsiteY36" fmla="*/ 3136 h 10000"/>
                  <a:gd name="connsiteX37" fmla="*/ 4575 w 10000"/>
                  <a:gd name="connsiteY37" fmla="*/ 3348 h 10000"/>
                  <a:gd name="connsiteX38" fmla="*/ 4253 w 10000"/>
                  <a:gd name="connsiteY38" fmla="*/ 3084 h 10000"/>
                  <a:gd name="connsiteX39" fmla="*/ 4400 w 10000"/>
                  <a:gd name="connsiteY39" fmla="*/ 3084 h 10000"/>
                  <a:gd name="connsiteX40" fmla="*/ 4429 w 10000"/>
                  <a:gd name="connsiteY40" fmla="*/ 3031 h 10000"/>
                  <a:gd name="connsiteX41" fmla="*/ 4282 w 10000"/>
                  <a:gd name="connsiteY41" fmla="*/ 2925 h 10000"/>
                  <a:gd name="connsiteX42" fmla="*/ 4311 w 10000"/>
                  <a:gd name="connsiteY42" fmla="*/ 2503 h 10000"/>
                  <a:gd name="connsiteX43" fmla="*/ 4253 w 10000"/>
                  <a:gd name="connsiteY43" fmla="*/ 2291 h 10000"/>
                  <a:gd name="connsiteX44" fmla="*/ 4222 w 10000"/>
                  <a:gd name="connsiteY44" fmla="*/ 1659 h 10000"/>
                  <a:gd name="connsiteX45" fmla="*/ 4282 w 10000"/>
                  <a:gd name="connsiteY45" fmla="*/ 1659 h 10000"/>
                  <a:gd name="connsiteX46" fmla="*/ 4194 w 10000"/>
                  <a:gd name="connsiteY46" fmla="*/ 1552 h 10000"/>
                  <a:gd name="connsiteX47" fmla="*/ 3930 w 10000"/>
                  <a:gd name="connsiteY47" fmla="*/ 1763 h 10000"/>
                  <a:gd name="connsiteX48" fmla="*/ 3871 w 10000"/>
                  <a:gd name="connsiteY48" fmla="*/ 1341 h 10000"/>
                  <a:gd name="connsiteX49" fmla="*/ 4077 w 10000"/>
                  <a:gd name="connsiteY49" fmla="*/ 602 h 10000"/>
                  <a:gd name="connsiteX50" fmla="*/ 3902 w 10000"/>
                  <a:gd name="connsiteY50" fmla="*/ 338 h 10000"/>
                  <a:gd name="connsiteX51" fmla="*/ 4493 w 10000"/>
                  <a:gd name="connsiteY51" fmla="*/ 0 h 10000"/>
                  <a:gd name="connsiteX52" fmla="*/ 3636 w 10000"/>
                  <a:gd name="connsiteY52" fmla="*/ 21 h 10000"/>
                  <a:gd name="connsiteX53" fmla="*/ 3550 w 10000"/>
                  <a:gd name="connsiteY53" fmla="*/ 233 h 10000"/>
                  <a:gd name="connsiteX54" fmla="*/ 3460 w 10000"/>
                  <a:gd name="connsiteY54" fmla="*/ 655 h 10000"/>
                  <a:gd name="connsiteX55" fmla="*/ 3343 w 10000"/>
                  <a:gd name="connsiteY55" fmla="*/ 708 h 10000"/>
                  <a:gd name="connsiteX56" fmla="*/ 3519 w 10000"/>
                  <a:gd name="connsiteY56" fmla="*/ 919 h 10000"/>
                  <a:gd name="connsiteX57" fmla="*/ 3550 w 10000"/>
                  <a:gd name="connsiteY57" fmla="*/ 1183 h 10000"/>
                  <a:gd name="connsiteX58" fmla="*/ 3460 w 10000"/>
                  <a:gd name="connsiteY58" fmla="*/ 1341 h 10000"/>
                  <a:gd name="connsiteX59" fmla="*/ 3550 w 10000"/>
                  <a:gd name="connsiteY59" fmla="*/ 1816 h 10000"/>
                  <a:gd name="connsiteX60" fmla="*/ 3489 w 10000"/>
                  <a:gd name="connsiteY60" fmla="*/ 2239 h 10000"/>
                  <a:gd name="connsiteX61" fmla="*/ 3050 w 10000"/>
                  <a:gd name="connsiteY61" fmla="*/ 2555 h 10000"/>
                  <a:gd name="connsiteX62" fmla="*/ 3021 w 10000"/>
                  <a:gd name="connsiteY62" fmla="*/ 2397 h 10000"/>
                  <a:gd name="connsiteX63" fmla="*/ 2992 w 10000"/>
                  <a:gd name="connsiteY63" fmla="*/ 2609 h 10000"/>
                  <a:gd name="connsiteX64" fmla="*/ 3108 w 10000"/>
                  <a:gd name="connsiteY64" fmla="*/ 2819 h 10000"/>
                  <a:gd name="connsiteX65" fmla="*/ 3402 w 10000"/>
                  <a:gd name="connsiteY65" fmla="*/ 2609 h 10000"/>
                  <a:gd name="connsiteX66" fmla="*/ 3519 w 10000"/>
                  <a:gd name="connsiteY66" fmla="*/ 2767 h 10000"/>
                  <a:gd name="connsiteX67" fmla="*/ 3314 w 10000"/>
                  <a:gd name="connsiteY67" fmla="*/ 2819 h 10000"/>
                  <a:gd name="connsiteX68" fmla="*/ 2378 w 10000"/>
                  <a:gd name="connsiteY68" fmla="*/ 2638 h 10000"/>
                  <a:gd name="connsiteX69" fmla="*/ 2570 w 10000"/>
                  <a:gd name="connsiteY69" fmla="*/ 2488 h 10000"/>
                  <a:gd name="connsiteX70" fmla="*/ 1994 w 10000"/>
                  <a:gd name="connsiteY70" fmla="*/ 2940 h 10000"/>
                  <a:gd name="connsiteX71" fmla="*/ 1929 w 10000"/>
                  <a:gd name="connsiteY71" fmla="*/ 3317 h 10000"/>
                  <a:gd name="connsiteX72" fmla="*/ 1929 w 10000"/>
                  <a:gd name="connsiteY72" fmla="*/ 3317 h 10000"/>
                  <a:gd name="connsiteX73" fmla="*/ 1789 w 10000"/>
                  <a:gd name="connsiteY73" fmla="*/ 3559 h 10000"/>
                  <a:gd name="connsiteX74" fmla="*/ 1554 w 10000"/>
                  <a:gd name="connsiteY74" fmla="*/ 3559 h 10000"/>
                  <a:gd name="connsiteX75" fmla="*/ 1378 w 10000"/>
                  <a:gd name="connsiteY75" fmla="*/ 3770 h 10000"/>
                  <a:gd name="connsiteX76" fmla="*/ 1145 w 10000"/>
                  <a:gd name="connsiteY76" fmla="*/ 3770 h 10000"/>
                  <a:gd name="connsiteX77" fmla="*/ 968 w 10000"/>
                  <a:gd name="connsiteY77" fmla="*/ 3981 h 10000"/>
                  <a:gd name="connsiteX78" fmla="*/ 851 w 10000"/>
                  <a:gd name="connsiteY78" fmla="*/ 3770 h 10000"/>
                  <a:gd name="connsiteX79" fmla="*/ 558 w 10000"/>
                  <a:gd name="connsiteY79" fmla="*/ 3717 h 10000"/>
                  <a:gd name="connsiteX80" fmla="*/ 0 w 10000"/>
                  <a:gd name="connsiteY80" fmla="*/ 4984 h 10000"/>
                  <a:gd name="connsiteX81" fmla="*/ 59 w 10000"/>
                  <a:gd name="connsiteY81" fmla="*/ 5249 h 10000"/>
                  <a:gd name="connsiteX82" fmla="*/ 118 w 10000"/>
                  <a:gd name="connsiteY82" fmla="*/ 5618 h 10000"/>
                  <a:gd name="connsiteX83" fmla="*/ 294 w 10000"/>
                  <a:gd name="connsiteY83" fmla="*/ 5935 h 10000"/>
                  <a:gd name="connsiteX84" fmla="*/ 528 w 10000"/>
                  <a:gd name="connsiteY84" fmla="*/ 6462 h 10000"/>
                  <a:gd name="connsiteX85" fmla="*/ 381 w 10000"/>
                  <a:gd name="connsiteY85" fmla="*/ 6358 h 10000"/>
                  <a:gd name="connsiteX86" fmla="*/ 733 w 10000"/>
                  <a:gd name="connsiteY86" fmla="*/ 6832 h 10000"/>
                  <a:gd name="connsiteX87" fmla="*/ 938 w 10000"/>
                  <a:gd name="connsiteY87" fmla="*/ 6780 h 10000"/>
                  <a:gd name="connsiteX88" fmla="*/ 910 w 10000"/>
                  <a:gd name="connsiteY88" fmla="*/ 6462 h 10000"/>
                  <a:gd name="connsiteX89" fmla="*/ 1085 w 10000"/>
                  <a:gd name="connsiteY89" fmla="*/ 6515 h 10000"/>
                  <a:gd name="connsiteX90" fmla="*/ 880 w 10000"/>
                  <a:gd name="connsiteY90" fmla="*/ 5882 h 10000"/>
                  <a:gd name="connsiteX91" fmla="*/ 1261 w 10000"/>
                  <a:gd name="connsiteY91" fmla="*/ 5618 h 10000"/>
                  <a:gd name="connsiteX92" fmla="*/ 1468 w 10000"/>
                  <a:gd name="connsiteY92" fmla="*/ 5618 h 10000"/>
                  <a:gd name="connsiteX93" fmla="*/ 1468 w 10000"/>
                  <a:gd name="connsiteY93" fmla="*/ 5882 h 10000"/>
                  <a:gd name="connsiteX94" fmla="*/ 1290 w 10000"/>
                  <a:gd name="connsiteY94" fmla="*/ 6040 h 10000"/>
                  <a:gd name="connsiteX95" fmla="*/ 1174 w 10000"/>
                  <a:gd name="connsiteY95" fmla="*/ 6727 h 10000"/>
                  <a:gd name="connsiteX96" fmla="*/ 1115 w 10000"/>
                  <a:gd name="connsiteY96" fmla="*/ 7043 h 10000"/>
                  <a:gd name="connsiteX97" fmla="*/ 1203 w 10000"/>
                  <a:gd name="connsiteY97" fmla="*/ 7466 h 10000"/>
                  <a:gd name="connsiteX98" fmla="*/ 1378 w 10000"/>
                  <a:gd name="connsiteY98" fmla="*/ 7783 h 10000"/>
                  <a:gd name="connsiteX99" fmla="*/ 1965 w 10000"/>
                  <a:gd name="connsiteY99" fmla="*/ 8416 h 10000"/>
                  <a:gd name="connsiteX100" fmla="*/ 2433 w 10000"/>
                  <a:gd name="connsiteY100" fmla="*/ 8891 h 10000"/>
                  <a:gd name="connsiteX101" fmla="*/ 2785 w 10000"/>
                  <a:gd name="connsiteY101" fmla="*/ 9103 h 10000"/>
                  <a:gd name="connsiteX102" fmla="*/ 3167 w 10000"/>
                  <a:gd name="connsiteY102" fmla="*/ 9313 h 10000"/>
                  <a:gd name="connsiteX103" fmla="*/ 3550 w 10000"/>
                  <a:gd name="connsiteY103" fmla="*/ 9525 h 10000"/>
                  <a:gd name="connsiteX104" fmla="*/ 3902 w 10000"/>
                  <a:gd name="connsiteY104" fmla="*/ 9631 h 10000"/>
                  <a:gd name="connsiteX105" fmla="*/ 4282 w 10000"/>
                  <a:gd name="connsiteY105" fmla="*/ 9789 h 10000"/>
                  <a:gd name="connsiteX106" fmla="*/ 4722 w 10000"/>
                  <a:gd name="connsiteY106" fmla="*/ 9948 h 10000"/>
                  <a:gd name="connsiteX107" fmla="*/ 5190 w 10000"/>
                  <a:gd name="connsiteY107" fmla="*/ 10000 h 10000"/>
                  <a:gd name="connsiteX108" fmla="*/ 5601 w 10000"/>
                  <a:gd name="connsiteY108" fmla="*/ 10000 h 10000"/>
                  <a:gd name="connsiteX109" fmla="*/ 6100 w 10000"/>
                  <a:gd name="connsiteY109" fmla="*/ 9948 h 10000"/>
                  <a:gd name="connsiteX110" fmla="*/ 6452 w 10000"/>
                  <a:gd name="connsiteY110" fmla="*/ 9841 h 10000"/>
                  <a:gd name="connsiteX111" fmla="*/ 6804 w 10000"/>
                  <a:gd name="connsiteY111" fmla="*/ 9737 h 10000"/>
                  <a:gd name="connsiteX112" fmla="*/ 7186 w 10000"/>
                  <a:gd name="connsiteY112" fmla="*/ 9578 h 10000"/>
                  <a:gd name="connsiteX113" fmla="*/ 7537 w 10000"/>
                  <a:gd name="connsiteY113" fmla="*/ 9419 h 10000"/>
                  <a:gd name="connsiteX114" fmla="*/ 7860 w 10000"/>
                  <a:gd name="connsiteY114" fmla="*/ 9209 h 10000"/>
                  <a:gd name="connsiteX115" fmla="*/ 8212 w 10000"/>
                  <a:gd name="connsiteY115" fmla="*/ 8997 h 10000"/>
                  <a:gd name="connsiteX116" fmla="*/ 8535 w 10000"/>
                  <a:gd name="connsiteY11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091 w 10000"/>
                  <a:gd name="connsiteY17" fmla="*/ 5249 h 10000"/>
                  <a:gd name="connsiteX18" fmla="*/ 8916 w 10000"/>
                  <a:gd name="connsiteY18" fmla="*/ 6146 h 10000"/>
                  <a:gd name="connsiteX19" fmla="*/ 8720 w 10000"/>
                  <a:gd name="connsiteY19" fmla="*/ 5507 h 10000"/>
                  <a:gd name="connsiteX20" fmla="*/ 8720 w 10000"/>
                  <a:gd name="connsiteY20" fmla="*/ 5507 h 10000"/>
                  <a:gd name="connsiteX21" fmla="*/ 8591 w 10000"/>
                  <a:gd name="connsiteY21" fmla="*/ 5281 h 10000"/>
                  <a:gd name="connsiteX22" fmla="*/ 8399 w 10000"/>
                  <a:gd name="connsiteY22" fmla="*/ 5432 h 10000"/>
                  <a:gd name="connsiteX23" fmla="*/ 8271 w 10000"/>
                  <a:gd name="connsiteY23" fmla="*/ 5205 h 10000"/>
                  <a:gd name="connsiteX24" fmla="*/ 8142 w 10000"/>
                  <a:gd name="connsiteY24" fmla="*/ 4979 h 10000"/>
                  <a:gd name="connsiteX25" fmla="*/ 8655 w 10000"/>
                  <a:gd name="connsiteY25" fmla="*/ 4904 h 10000"/>
                  <a:gd name="connsiteX26" fmla="*/ 8207 w 10000"/>
                  <a:gd name="connsiteY26" fmla="*/ 4602 h 10000"/>
                  <a:gd name="connsiteX27" fmla="*/ 8014 w 10000"/>
                  <a:gd name="connsiteY27" fmla="*/ 4753 h 10000"/>
                  <a:gd name="connsiteX28" fmla="*/ 8047 w 10000"/>
                  <a:gd name="connsiteY28" fmla="*/ 4837 h 10000"/>
                  <a:gd name="connsiteX29" fmla="*/ 6914 w 10000"/>
                  <a:gd name="connsiteY29" fmla="*/ 3320 h 10000"/>
                  <a:gd name="connsiteX30" fmla="*/ 6926 w 10000"/>
                  <a:gd name="connsiteY30" fmla="*/ 3319 h 10000"/>
                  <a:gd name="connsiteX31" fmla="*/ 6605 w 10000"/>
                  <a:gd name="connsiteY31" fmla="*/ 3244 h 10000"/>
                  <a:gd name="connsiteX32" fmla="*/ 6479 w 10000"/>
                  <a:gd name="connsiteY32" fmla="*/ 3018 h 10000"/>
                  <a:gd name="connsiteX33" fmla="*/ 4957 w 10000"/>
                  <a:gd name="connsiteY33" fmla="*/ 3242 h 10000"/>
                  <a:gd name="connsiteX34" fmla="*/ 4838 w 10000"/>
                  <a:gd name="connsiteY34" fmla="*/ 3189 h 10000"/>
                  <a:gd name="connsiteX35" fmla="*/ 4692 w 10000"/>
                  <a:gd name="connsiteY35" fmla="*/ 3136 h 10000"/>
                  <a:gd name="connsiteX36" fmla="*/ 4575 w 10000"/>
                  <a:gd name="connsiteY36" fmla="*/ 3348 h 10000"/>
                  <a:gd name="connsiteX37" fmla="*/ 4253 w 10000"/>
                  <a:gd name="connsiteY37" fmla="*/ 3084 h 10000"/>
                  <a:gd name="connsiteX38" fmla="*/ 4400 w 10000"/>
                  <a:gd name="connsiteY38" fmla="*/ 3084 h 10000"/>
                  <a:gd name="connsiteX39" fmla="*/ 4429 w 10000"/>
                  <a:gd name="connsiteY39" fmla="*/ 3031 h 10000"/>
                  <a:gd name="connsiteX40" fmla="*/ 4282 w 10000"/>
                  <a:gd name="connsiteY40" fmla="*/ 2925 h 10000"/>
                  <a:gd name="connsiteX41" fmla="*/ 4311 w 10000"/>
                  <a:gd name="connsiteY41" fmla="*/ 2503 h 10000"/>
                  <a:gd name="connsiteX42" fmla="*/ 4253 w 10000"/>
                  <a:gd name="connsiteY42" fmla="*/ 2291 h 10000"/>
                  <a:gd name="connsiteX43" fmla="*/ 4222 w 10000"/>
                  <a:gd name="connsiteY43" fmla="*/ 1659 h 10000"/>
                  <a:gd name="connsiteX44" fmla="*/ 4282 w 10000"/>
                  <a:gd name="connsiteY44" fmla="*/ 1659 h 10000"/>
                  <a:gd name="connsiteX45" fmla="*/ 4194 w 10000"/>
                  <a:gd name="connsiteY45" fmla="*/ 1552 h 10000"/>
                  <a:gd name="connsiteX46" fmla="*/ 3930 w 10000"/>
                  <a:gd name="connsiteY46" fmla="*/ 1763 h 10000"/>
                  <a:gd name="connsiteX47" fmla="*/ 3871 w 10000"/>
                  <a:gd name="connsiteY47" fmla="*/ 1341 h 10000"/>
                  <a:gd name="connsiteX48" fmla="*/ 4077 w 10000"/>
                  <a:gd name="connsiteY48" fmla="*/ 602 h 10000"/>
                  <a:gd name="connsiteX49" fmla="*/ 3902 w 10000"/>
                  <a:gd name="connsiteY49" fmla="*/ 338 h 10000"/>
                  <a:gd name="connsiteX50" fmla="*/ 4493 w 10000"/>
                  <a:gd name="connsiteY50" fmla="*/ 0 h 10000"/>
                  <a:gd name="connsiteX51" fmla="*/ 3636 w 10000"/>
                  <a:gd name="connsiteY51" fmla="*/ 21 h 10000"/>
                  <a:gd name="connsiteX52" fmla="*/ 3550 w 10000"/>
                  <a:gd name="connsiteY52" fmla="*/ 233 h 10000"/>
                  <a:gd name="connsiteX53" fmla="*/ 3460 w 10000"/>
                  <a:gd name="connsiteY53" fmla="*/ 655 h 10000"/>
                  <a:gd name="connsiteX54" fmla="*/ 3343 w 10000"/>
                  <a:gd name="connsiteY54" fmla="*/ 708 h 10000"/>
                  <a:gd name="connsiteX55" fmla="*/ 3519 w 10000"/>
                  <a:gd name="connsiteY55" fmla="*/ 919 h 10000"/>
                  <a:gd name="connsiteX56" fmla="*/ 3550 w 10000"/>
                  <a:gd name="connsiteY56" fmla="*/ 1183 h 10000"/>
                  <a:gd name="connsiteX57" fmla="*/ 3460 w 10000"/>
                  <a:gd name="connsiteY57" fmla="*/ 1341 h 10000"/>
                  <a:gd name="connsiteX58" fmla="*/ 3550 w 10000"/>
                  <a:gd name="connsiteY58" fmla="*/ 1816 h 10000"/>
                  <a:gd name="connsiteX59" fmla="*/ 3489 w 10000"/>
                  <a:gd name="connsiteY59" fmla="*/ 2239 h 10000"/>
                  <a:gd name="connsiteX60" fmla="*/ 3050 w 10000"/>
                  <a:gd name="connsiteY60" fmla="*/ 2555 h 10000"/>
                  <a:gd name="connsiteX61" fmla="*/ 3021 w 10000"/>
                  <a:gd name="connsiteY61" fmla="*/ 2397 h 10000"/>
                  <a:gd name="connsiteX62" fmla="*/ 2992 w 10000"/>
                  <a:gd name="connsiteY62" fmla="*/ 2609 h 10000"/>
                  <a:gd name="connsiteX63" fmla="*/ 3108 w 10000"/>
                  <a:gd name="connsiteY63" fmla="*/ 2819 h 10000"/>
                  <a:gd name="connsiteX64" fmla="*/ 3402 w 10000"/>
                  <a:gd name="connsiteY64" fmla="*/ 2609 h 10000"/>
                  <a:gd name="connsiteX65" fmla="*/ 3519 w 10000"/>
                  <a:gd name="connsiteY65" fmla="*/ 2767 h 10000"/>
                  <a:gd name="connsiteX66" fmla="*/ 3314 w 10000"/>
                  <a:gd name="connsiteY66" fmla="*/ 2819 h 10000"/>
                  <a:gd name="connsiteX67" fmla="*/ 2378 w 10000"/>
                  <a:gd name="connsiteY67" fmla="*/ 2638 h 10000"/>
                  <a:gd name="connsiteX68" fmla="*/ 2570 w 10000"/>
                  <a:gd name="connsiteY68" fmla="*/ 2488 h 10000"/>
                  <a:gd name="connsiteX69" fmla="*/ 1994 w 10000"/>
                  <a:gd name="connsiteY69" fmla="*/ 2940 h 10000"/>
                  <a:gd name="connsiteX70" fmla="*/ 1929 w 10000"/>
                  <a:gd name="connsiteY70" fmla="*/ 3317 h 10000"/>
                  <a:gd name="connsiteX71" fmla="*/ 1929 w 10000"/>
                  <a:gd name="connsiteY71" fmla="*/ 3317 h 10000"/>
                  <a:gd name="connsiteX72" fmla="*/ 1789 w 10000"/>
                  <a:gd name="connsiteY72" fmla="*/ 3559 h 10000"/>
                  <a:gd name="connsiteX73" fmla="*/ 1554 w 10000"/>
                  <a:gd name="connsiteY73" fmla="*/ 3559 h 10000"/>
                  <a:gd name="connsiteX74" fmla="*/ 1378 w 10000"/>
                  <a:gd name="connsiteY74" fmla="*/ 3770 h 10000"/>
                  <a:gd name="connsiteX75" fmla="*/ 1145 w 10000"/>
                  <a:gd name="connsiteY75" fmla="*/ 3770 h 10000"/>
                  <a:gd name="connsiteX76" fmla="*/ 968 w 10000"/>
                  <a:gd name="connsiteY76" fmla="*/ 3981 h 10000"/>
                  <a:gd name="connsiteX77" fmla="*/ 851 w 10000"/>
                  <a:gd name="connsiteY77" fmla="*/ 3770 h 10000"/>
                  <a:gd name="connsiteX78" fmla="*/ 558 w 10000"/>
                  <a:gd name="connsiteY78" fmla="*/ 3717 h 10000"/>
                  <a:gd name="connsiteX79" fmla="*/ 0 w 10000"/>
                  <a:gd name="connsiteY79" fmla="*/ 4984 h 10000"/>
                  <a:gd name="connsiteX80" fmla="*/ 59 w 10000"/>
                  <a:gd name="connsiteY80" fmla="*/ 5249 h 10000"/>
                  <a:gd name="connsiteX81" fmla="*/ 118 w 10000"/>
                  <a:gd name="connsiteY81" fmla="*/ 5618 h 10000"/>
                  <a:gd name="connsiteX82" fmla="*/ 294 w 10000"/>
                  <a:gd name="connsiteY82" fmla="*/ 5935 h 10000"/>
                  <a:gd name="connsiteX83" fmla="*/ 528 w 10000"/>
                  <a:gd name="connsiteY83" fmla="*/ 6462 h 10000"/>
                  <a:gd name="connsiteX84" fmla="*/ 381 w 10000"/>
                  <a:gd name="connsiteY84" fmla="*/ 6358 h 10000"/>
                  <a:gd name="connsiteX85" fmla="*/ 733 w 10000"/>
                  <a:gd name="connsiteY85" fmla="*/ 6832 h 10000"/>
                  <a:gd name="connsiteX86" fmla="*/ 938 w 10000"/>
                  <a:gd name="connsiteY86" fmla="*/ 6780 h 10000"/>
                  <a:gd name="connsiteX87" fmla="*/ 910 w 10000"/>
                  <a:gd name="connsiteY87" fmla="*/ 6462 h 10000"/>
                  <a:gd name="connsiteX88" fmla="*/ 1085 w 10000"/>
                  <a:gd name="connsiteY88" fmla="*/ 6515 h 10000"/>
                  <a:gd name="connsiteX89" fmla="*/ 880 w 10000"/>
                  <a:gd name="connsiteY89" fmla="*/ 5882 h 10000"/>
                  <a:gd name="connsiteX90" fmla="*/ 1261 w 10000"/>
                  <a:gd name="connsiteY90" fmla="*/ 5618 h 10000"/>
                  <a:gd name="connsiteX91" fmla="*/ 1468 w 10000"/>
                  <a:gd name="connsiteY91" fmla="*/ 5618 h 10000"/>
                  <a:gd name="connsiteX92" fmla="*/ 1468 w 10000"/>
                  <a:gd name="connsiteY92" fmla="*/ 5882 h 10000"/>
                  <a:gd name="connsiteX93" fmla="*/ 1290 w 10000"/>
                  <a:gd name="connsiteY93" fmla="*/ 6040 h 10000"/>
                  <a:gd name="connsiteX94" fmla="*/ 1174 w 10000"/>
                  <a:gd name="connsiteY94" fmla="*/ 6727 h 10000"/>
                  <a:gd name="connsiteX95" fmla="*/ 1115 w 10000"/>
                  <a:gd name="connsiteY95" fmla="*/ 7043 h 10000"/>
                  <a:gd name="connsiteX96" fmla="*/ 1203 w 10000"/>
                  <a:gd name="connsiteY96" fmla="*/ 7466 h 10000"/>
                  <a:gd name="connsiteX97" fmla="*/ 1378 w 10000"/>
                  <a:gd name="connsiteY97" fmla="*/ 7783 h 10000"/>
                  <a:gd name="connsiteX98" fmla="*/ 1965 w 10000"/>
                  <a:gd name="connsiteY98" fmla="*/ 8416 h 10000"/>
                  <a:gd name="connsiteX99" fmla="*/ 2433 w 10000"/>
                  <a:gd name="connsiteY99" fmla="*/ 8891 h 10000"/>
                  <a:gd name="connsiteX100" fmla="*/ 2785 w 10000"/>
                  <a:gd name="connsiteY100" fmla="*/ 9103 h 10000"/>
                  <a:gd name="connsiteX101" fmla="*/ 3167 w 10000"/>
                  <a:gd name="connsiteY101" fmla="*/ 9313 h 10000"/>
                  <a:gd name="connsiteX102" fmla="*/ 3550 w 10000"/>
                  <a:gd name="connsiteY102" fmla="*/ 9525 h 10000"/>
                  <a:gd name="connsiteX103" fmla="*/ 3902 w 10000"/>
                  <a:gd name="connsiteY103" fmla="*/ 9631 h 10000"/>
                  <a:gd name="connsiteX104" fmla="*/ 4282 w 10000"/>
                  <a:gd name="connsiteY104" fmla="*/ 9789 h 10000"/>
                  <a:gd name="connsiteX105" fmla="*/ 4722 w 10000"/>
                  <a:gd name="connsiteY105" fmla="*/ 9948 h 10000"/>
                  <a:gd name="connsiteX106" fmla="*/ 5190 w 10000"/>
                  <a:gd name="connsiteY106" fmla="*/ 10000 h 10000"/>
                  <a:gd name="connsiteX107" fmla="*/ 5601 w 10000"/>
                  <a:gd name="connsiteY107" fmla="*/ 10000 h 10000"/>
                  <a:gd name="connsiteX108" fmla="*/ 6100 w 10000"/>
                  <a:gd name="connsiteY108" fmla="*/ 9948 h 10000"/>
                  <a:gd name="connsiteX109" fmla="*/ 6452 w 10000"/>
                  <a:gd name="connsiteY109" fmla="*/ 9841 h 10000"/>
                  <a:gd name="connsiteX110" fmla="*/ 6804 w 10000"/>
                  <a:gd name="connsiteY110" fmla="*/ 9737 h 10000"/>
                  <a:gd name="connsiteX111" fmla="*/ 7186 w 10000"/>
                  <a:gd name="connsiteY111" fmla="*/ 9578 h 10000"/>
                  <a:gd name="connsiteX112" fmla="*/ 7537 w 10000"/>
                  <a:gd name="connsiteY112" fmla="*/ 9419 h 10000"/>
                  <a:gd name="connsiteX113" fmla="*/ 7860 w 10000"/>
                  <a:gd name="connsiteY113" fmla="*/ 9209 h 10000"/>
                  <a:gd name="connsiteX114" fmla="*/ 8212 w 10000"/>
                  <a:gd name="connsiteY114" fmla="*/ 8997 h 10000"/>
                  <a:gd name="connsiteX115" fmla="*/ 8535 w 10000"/>
                  <a:gd name="connsiteY11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091 w 10000"/>
                  <a:gd name="connsiteY16" fmla="*/ 5249 h 10000"/>
                  <a:gd name="connsiteX17" fmla="*/ 8916 w 10000"/>
                  <a:gd name="connsiteY17" fmla="*/ 6146 h 10000"/>
                  <a:gd name="connsiteX18" fmla="*/ 8720 w 10000"/>
                  <a:gd name="connsiteY18" fmla="*/ 5507 h 10000"/>
                  <a:gd name="connsiteX19" fmla="*/ 8720 w 10000"/>
                  <a:gd name="connsiteY19" fmla="*/ 5507 h 10000"/>
                  <a:gd name="connsiteX20" fmla="*/ 8591 w 10000"/>
                  <a:gd name="connsiteY20" fmla="*/ 5281 h 10000"/>
                  <a:gd name="connsiteX21" fmla="*/ 8399 w 10000"/>
                  <a:gd name="connsiteY21" fmla="*/ 5432 h 10000"/>
                  <a:gd name="connsiteX22" fmla="*/ 8271 w 10000"/>
                  <a:gd name="connsiteY22" fmla="*/ 5205 h 10000"/>
                  <a:gd name="connsiteX23" fmla="*/ 8142 w 10000"/>
                  <a:gd name="connsiteY23" fmla="*/ 4979 h 10000"/>
                  <a:gd name="connsiteX24" fmla="*/ 8655 w 10000"/>
                  <a:gd name="connsiteY24" fmla="*/ 4904 h 10000"/>
                  <a:gd name="connsiteX25" fmla="*/ 8207 w 10000"/>
                  <a:gd name="connsiteY25" fmla="*/ 4602 h 10000"/>
                  <a:gd name="connsiteX26" fmla="*/ 8014 w 10000"/>
                  <a:gd name="connsiteY26" fmla="*/ 4753 h 10000"/>
                  <a:gd name="connsiteX27" fmla="*/ 8047 w 10000"/>
                  <a:gd name="connsiteY27" fmla="*/ 4837 h 10000"/>
                  <a:gd name="connsiteX28" fmla="*/ 6914 w 10000"/>
                  <a:gd name="connsiteY28" fmla="*/ 3320 h 10000"/>
                  <a:gd name="connsiteX29" fmla="*/ 6926 w 10000"/>
                  <a:gd name="connsiteY29" fmla="*/ 3319 h 10000"/>
                  <a:gd name="connsiteX30" fmla="*/ 6605 w 10000"/>
                  <a:gd name="connsiteY30" fmla="*/ 3244 h 10000"/>
                  <a:gd name="connsiteX31" fmla="*/ 6479 w 10000"/>
                  <a:gd name="connsiteY31" fmla="*/ 3018 h 10000"/>
                  <a:gd name="connsiteX32" fmla="*/ 4957 w 10000"/>
                  <a:gd name="connsiteY32" fmla="*/ 3242 h 10000"/>
                  <a:gd name="connsiteX33" fmla="*/ 4838 w 10000"/>
                  <a:gd name="connsiteY33" fmla="*/ 3189 h 10000"/>
                  <a:gd name="connsiteX34" fmla="*/ 4692 w 10000"/>
                  <a:gd name="connsiteY34" fmla="*/ 3136 h 10000"/>
                  <a:gd name="connsiteX35" fmla="*/ 4575 w 10000"/>
                  <a:gd name="connsiteY35" fmla="*/ 3348 h 10000"/>
                  <a:gd name="connsiteX36" fmla="*/ 4253 w 10000"/>
                  <a:gd name="connsiteY36" fmla="*/ 3084 h 10000"/>
                  <a:gd name="connsiteX37" fmla="*/ 4400 w 10000"/>
                  <a:gd name="connsiteY37" fmla="*/ 3084 h 10000"/>
                  <a:gd name="connsiteX38" fmla="*/ 4429 w 10000"/>
                  <a:gd name="connsiteY38" fmla="*/ 3031 h 10000"/>
                  <a:gd name="connsiteX39" fmla="*/ 4282 w 10000"/>
                  <a:gd name="connsiteY39" fmla="*/ 2925 h 10000"/>
                  <a:gd name="connsiteX40" fmla="*/ 4311 w 10000"/>
                  <a:gd name="connsiteY40" fmla="*/ 2503 h 10000"/>
                  <a:gd name="connsiteX41" fmla="*/ 4253 w 10000"/>
                  <a:gd name="connsiteY41" fmla="*/ 2291 h 10000"/>
                  <a:gd name="connsiteX42" fmla="*/ 4222 w 10000"/>
                  <a:gd name="connsiteY42" fmla="*/ 1659 h 10000"/>
                  <a:gd name="connsiteX43" fmla="*/ 4282 w 10000"/>
                  <a:gd name="connsiteY43" fmla="*/ 1659 h 10000"/>
                  <a:gd name="connsiteX44" fmla="*/ 4194 w 10000"/>
                  <a:gd name="connsiteY44" fmla="*/ 1552 h 10000"/>
                  <a:gd name="connsiteX45" fmla="*/ 3930 w 10000"/>
                  <a:gd name="connsiteY45" fmla="*/ 1763 h 10000"/>
                  <a:gd name="connsiteX46" fmla="*/ 3871 w 10000"/>
                  <a:gd name="connsiteY46" fmla="*/ 1341 h 10000"/>
                  <a:gd name="connsiteX47" fmla="*/ 4077 w 10000"/>
                  <a:gd name="connsiteY47" fmla="*/ 602 h 10000"/>
                  <a:gd name="connsiteX48" fmla="*/ 3902 w 10000"/>
                  <a:gd name="connsiteY48" fmla="*/ 338 h 10000"/>
                  <a:gd name="connsiteX49" fmla="*/ 4493 w 10000"/>
                  <a:gd name="connsiteY49" fmla="*/ 0 h 10000"/>
                  <a:gd name="connsiteX50" fmla="*/ 3636 w 10000"/>
                  <a:gd name="connsiteY50" fmla="*/ 21 h 10000"/>
                  <a:gd name="connsiteX51" fmla="*/ 3550 w 10000"/>
                  <a:gd name="connsiteY51" fmla="*/ 233 h 10000"/>
                  <a:gd name="connsiteX52" fmla="*/ 3460 w 10000"/>
                  <a:gd name="connsiteY52" fmla="*/ 655 h 10000"/>
                  <a:gd name="connsiteX53" fmla="*/ 3343 w 10000"/>
                  <a:gd name="connsiteY53" fmla="*/ 708 h 10000"/>
                  <a:gd name="connsiteX54" fmla="*/ 3519 w 10000"/>
                  <a:gd name="connsiteY54" fmla="*/ 919 h 10000"/>
                  <a:gd name="connsiteX55" fmla="*/ 3550 w 10000"/>
                  <a:gd name="connsiteY55" fmla="*/ 1183 h 10000"/>
                  <a:gd name="connsiteX56" fmla="*/ 3460 w 10000"/>
                  <a:gd name="connsiteY56" fmla="*/ 1341 h 10000"/>
                  <a:gd name="connsiteX57" fmla="*/ 3550 w 10000"/>
                  <a:gd name="connsiteY57" fmla="*/ 1816 h 10000"/>
                  <a:gd name="connsiteX58" fmla="*/ 3489 w 10000"/>
                  <a:gd name="connsiteY58" fmla="*/ 2239 h 10000"/>
                  <a:gd name="connsiteX59" fmla="*/ 3050 w 10000"/>
                  <a:gd name="connsiteY59" fmla="*/ 2555 h 10000"/>
                  <a:gd name="connsiteX60" fmla="*/ 3021 w 10000"/>
                  <a:gd name="connsiteY60" fmla="*/ 2397 h 10000"/>
                  <a:gd name="connsiteX61" fmla="*/ 2992 w 10000"/>
                  <a:gd name="connsiteY61" fmla="*/ 2609 h 10000"/>
                  <a:gd name="connsiteX62" fmla="*/ 3108 w 10000"/>
                  <a:gd name="connsiteY62" fmla="*/ 2819 h 10000"/>
                  <a:gd name="connsiteX63" fmla="*/ 3402 w 10000"/>
                  <a:gd name="connsiteY63" fmla="*/ 2609 h 10000"/>
                  <a:gd name="connsiteX64" fmla="*/ 3519 w 10000"/>
                  <a:gd name="connsiteY64" fmla="*/ 2767 h 10000"/>
                  <a:gd name="connsiteX65" fmla="*/ 3314 w 10000"/>
                  <a:gd name="connsiteY65" fmla="*/ 2819 h 10000"/>
                  <a:gd name="connsiteX66" fmla="*/ 2378 w 10000"/>
                  <a:gd name="connsiteY66" fmla="*/ 2638 h 10000"/>
                  <a:gd name="connsiteX67" fmla="*/ 2570 w 10000"/>
                  <a:gd name="connsiteY67" fmla="*/ 2488 h 10000"/>
                  <a:gd name="connsiteX68" fmla="*/ 1994 w 10000"/>
                  <a:gd name="connsiteY68" fmla="*/ 2940 h 10000"/>
                  <a:gd name="connsiteX69" fmla="*/ 1929 w 10000"/>
                  <a:gd name="connsiteY69" fmla="*/ 3317 h 10000"/>
                  <a:gd name="connsiteX70" fmla="*/ 1929 w 10000"/>
                  <a:gd name="connsiteY70" fmla="*/ 3317 h 10000"/>
                  <a:gd name="connsiteX71" fmla="*/ 1789 w 10000"/>
                  <a:gd name="connsiteY71" fmla="*/ 3559 h 10000"/>
                  <a:gd name="connsiteX72" fmla="*/ 1554 w 10000"/>
                  <a:gd name="connsiteY72" fmla="*/ 3559 h 10000"/>
                  <a:gd name="connsiteX73" fmla="*/ 1378 w 10000"/>
                  <a:gd name="connsiteY73" fmla="*/ 3770 h 10000"/>
                  <a:gd name="connsiteX74" fmla="*/ 1145 w 10000"/>
                  <a:gd name="connsiteY74" fmla="*/ 3770 h 10000"/>
                  <a:gd name="connsiteX75" fmla="*/ 968 w 10000"/>
                  <a:gd name="connsiteY75" fmla="*/ 3981 h 10000"/>
                  <a:gd name="connsiteX76" fmla="*/ 851 w 10000"/>
                  <a:gd name="connsiteY76" fmla="*/ 3770 h 10000"/>
                  <a:gd name="connsiteX77" fmla="*/ 558 w 10000"/>
                  <a:gd name="connsiteY77" fmla="*/ 3717 h 10000"/>
                  <a:gd name="connsiteX78" fmla="*/ 0 w 10000"/>
                  <a:gd name="connsiteY78" fmla="*/ 4984 h 10000"/>
                  <a:gd name="connsiteX79" fmla="*/ 59 w 10000"/>
                  <a:gd name="connsiteY79" fmla="*/ 5249 h 10000"/>
                  <a:gd name="connsiteX80" fmla="*/ 118 w 10000"/>
                  <a:gd name="connsiteY80" fmla="*/ 5618 h 10000"/>
                  <a:gd name="connsiteX81" fmla="*/ 294 w 10000"/>
                  <a:gd name="connsiteY81" fmla="*/ 5935 h 10000"/>
                  <a:gd name="connsiteX82" fmla="*/ 528 w 10000"/>
                  <a:gd name="connsiteY82" fmla="*/ 6462 h 10000"/>
                  <a:gd name="connsiteX83" fmla="*/ 381 w 10000"/>
                  <a:gd name="connsiteY83" fmla="*/ 6358 h 10000"/>
                  <a:gd name="connsiteX84" fmla="*/ 733 w 10000"/>
                  <a:gd name="connsiteY84" fmla="*/ 6832 h 10000"/>
                  <a:gd name="connsiteX85" fmla="*/ 938 w 10000"/>
                  <a:gd name="connsiteY85" fmla="*/ 6780 h 10000"/>
                  <a:gd name="connsiteX86" fmla="*/ 910 w 10000"/>
                  <a:gd name="connsiteY86" fmla="*/ 6462 h 10000"/>
                  <a:gd name="connsiteX87" fmla="*/ 1085 w 10000"/>
                  <a:gd name="connsiteY87" fmla="*/ 6515 h 10000"/>
                  <a:gd name="connsiteX88" fmla="*/ 880 w 10000"/>
                  <a:gd name="connsiteY88" fmla="*/ 5882 h 10000"/>
                  <a:gd name="connsiteX89" fmla="*/ 1261 w 10000"/>
                  <a:gd name="connsiteY89" fmla="*/ 5618 h 10000"/>
                  <a:gd name="connsiteX90" fmla="*/ 1468 w 10000"/>
                  <a:gd name="connsiteY90" fmla="*/ 5618 h 10000"/>
                  <a:gd name="connsiteX91" fmla="*/ 1468 w 10000"/>
                  <a:gd name="connsiteY91" fmla="*/ 5882 h 10000"/>
                  <a:gd name="connsiteX92" fmla="*/ 1290 w 10000"/>
                  <a:gd name="connsiteY92" fmla="*/ 6040 h 10000"/>
                  <a:gd name="connsiteX93" fmla="*/ 1174 w 10000"/>
                  <a:gd name="connsiteY93" fmla="*/ 6727 h 10000"/>
                  <a:gd name="connsiteX94" fmla="*/ 1115 w 10000"/>
                  <a:gd name="connsiteY94" fmla="*/ 7043 h 10000"/>
                  <a:gd name="connsiteX95" fmla="*/ 1203 w 10000"/>
                  <a:gd name="connsiteY95" fmla="*/ 7466 h 10000"/>
                  <a:gd name="connsiteX96" fmla="*/ 1378 w 10000"/>
                  <a:gd name="connsiteY96" fmla="*/ 7783 h 10000"/>
                  <a:gd name="connsiteX97" fmla="*/ 1965 w 10000"/>
                  <a:gd name="connsiteY97" fmla="*/ 8416 h 10000"/>
                  <a:gd name="connsiteX98" fmla="*/ 2433 w 10000"/>
                  <a:gd name="connsiteY98" fmla="*/ 8891 h 10000"/>
                  <a:gd name="connsiteX99" fmla="*/ 2785 w 10000"/>
                  <a:gd name="connsiteY99" fmla="*/ 9103 h 10000"/>
                  <a:gd name="connsiteX100" fmla="*/ 3167 w 10000"/>
                  <a:gd name="connsiteY100" fmla="*/ 9313 h 10000"/>
                  <a:gd name="connsiteX101" fmla="*/ 3550 w 10000"/>
                  <a:gd name="connsiteY101" fmla="*/ 9525 h 10000"/>
                  <a:gd name="connsiteX102" fmla="*/ 3902 w 10000"/>
                  <a:gd name="connsiteY102" fmla="*/ 9631 h 10000"/>
                  <a:gd name="connsiteX103" fmla="*/ 4282 w 10000"/>
                  <a:gd name="connsiteY103" fmla="*/ 9789 h 10000"/>
                  <a:gd name="connsiteX104" fmla="*/ 4722 w 10000"/>
                  <a:gd name="connsiteY104" fmla="*/ 9948 h 10000"/>
                  <a:gd name="connsiteX105" fmla="*/ 5190 w 10000"/>
                  <a:gd name="connsiteY105" fmla="*/ 10000 h 10000"/>
                  <a:gd name="connsiteX106" fmla="*/ 5601 w 10000"/>
                  <a:gd name="connsiteY106" fmla="*/ 10000 h 10000"/>
                  <a:gd name="connsiteX107" fmla="*/ 6100 w 10000"/>
                  <a:gd name="connsiteY107" fmla="*/ 9948 h 10000"/>
                  <a:gd name="connsiteX108" fmla="*/ 6452 w 10000"/>
                  <a:gd name="connsiteY108" fmla="*/ 9841 h 10000"/>
                  <a:gd name="connsiteX109" fmla="*/ 6804 w 10000"/>
                  <a:gd name="connsiteY109" fmla="*/ 9737 h 10000"/>
                  <a:gd name="connsiteX110" fmla="*/ 7186 w 10000"/>
                  <a:gd name="connsiteY110" fmla="*/ 9578 h 10000"/>
                  <a:gd name="connsiteX111" fmla="*/ 7537 w 10000"/>
                  <a:gd name="connsiteY111" fmla="*/ 9419 h 10000"/>
                  <a:gd name="connsiteX112" fmla="*/ 7860 w 10000"/>
                  <a:gd name="connsiteY112" fmla="*/ 9209 h 10000"/>
                  <a:gd name="connsiteX113" fmla="*/ 8212 w 10000"/>
                  <a:gd name="connsiteY113" fmla="*/ 8997 h 10000"/>
                  <a:gd name="connsiteX114" fmla="*/ 8535 w 10000"/>
                  <a:gd name="connsiteY11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091 w 10000"/>
                  <a:gd name="connsiteY15" fmla="*/ 5249 h 10000"/>
                  <a:gd name="connsiteX16" fmla="*/ 8916 w 10000"/>
                  <a:gd name="connsiteY16" fmla="*/ 6146 h 10000"/>
                  <a:gd name="connsiteX17" fmla="*/ 8720 w 10000"/>
                  <a:gd name="connsiteY17" fmla="*/ 5507 h 10000"/>
                  <a:gd name="connsiteX18" fmla="*/ 8720 w 10000"/>
                  <a:gd name="connsiteY18" fmla="*/ 5507 h 10000"/>
                  <a:gd name="connsiteX19" fmla="*/ 8591 w 10000"/>
                  <a:gd name="connsiteY19" fmla="*/ 5281 h 10000"/>
                  <a:gd name="connsiteX20" fmla="*/ 8399 w 10000"/>
                  <a:gd name="connsiteY20" fmla="*/ 5432 h 10000"/>
                  <a:gd name="connsiteX21" fmla="*/ 8271 w 10000"/>
                  <a:gd name="connsiteY21" fmla="*/ 5205 h 10000"/>
                  <a:gd name="connsiteX22" fmla="*/ 8142 w 10000"/>
                  <a:gd name="connsiteY22" fmla="*/ 4979 h 10000"/>
                  <a:gd name="connsiteX23" fmla="*/ 8655 w 10000"/>
                  <a:gd name="connsiteY23" fmla="*/ 4904 h 10000"/>
                  <a:gd name="connsiteX24" fmla="*/ 8207 w 10000"/>
                  <a:gd name="connsiteY24" fmla="*/ 4602 h 10000"/>
                  <a:gd name="connsiteX25" fmla="*/ 8014 w 10000"/>
                  <a:gd name="connsiteY25" fmla="*/ 4753 h 10000"/>
                  <a:gd name="connsiteX26" fmla="*/ 8047 w 10000"/>
                  <a:gd name="connsiteY26" fmla="*/ 4837 h 10000"/>
                  <a:gd name="connsiteX27" fmla="*/ 6914 w 10000"/>
                  <a:gd name="connsiteY27" fmla="*/ 3320 h 10000"/>
                  <a:gd name="connsiteX28" fmla="*/ 6926 w 10000"/>
                  <a:gd name="connsiteY28" fmla="*/ 3319 h 10000"/>
                  <a:gd name="connsiteX29" fmla="*/ 6605 w 10000"/>
                  <a:gd name="connsiteY29" fmla="*/ 3244 h 10000"/>
                  <a:gd name="connsiteX30" fmla="*/ 6479 w 10000"/>
                  <a:gd name="connsiteY30" fmla="*/ 3018 h 10000"/>
                  <a:gd name="connsiteX31" fmla="*/ 4957 w 10000"/>
                  <a:gd name="connsiteY31" fmla="*/ 3242 h 10000"/>
                  <a:gd name="connsiteX32" fmla="*/ 4838 w 10000"/>
                  <a:gd name="connsiteY32" fmla="*/ 3189 h 10000"/>
                  <a:gd name="connsiteX33" fmla="*/ 4692 w 10000"/>
                  <a:gd name="connsiteY33" fmla="*/ 3136 h 10000"/>
                  <a:gd name="connsiteX34" fmla="*/ 4575 w 10000"/>
                  <a:gd name="connsiteY34" fmla="*/ 3348 h 10000"/>
                  <a:gd name="connsiteX35" fmla="*/ 4253 w 10000"/>
                  <a:gd name="connsiteY35" fmla="*/ 3084 h 10000"/>
                  <a:gd name="connsiteX36" fmla="*/ 4400 w 10000"/>
                  <a:gd name="connsiteY36" fmla="*/ 3084 h 10000"/>
                  <a:gd name="connsiteX37" fmla="*/ 4429 w 10000"/>
                  <a:gd name="connsiteY37" fmla="*/ 3031 h 10000"/>
                  <a:gd name="connsiteX38" fmla="*/ 4282 w 10000"/>
                  <a:gd name="connsiteY38" fmla="*/ 2925 h 10000"/>
                  <a:gd name="connsiteX39" fmla="*/ 4311 w 10000"/>
                  <a:gd name="connsiteY39" fmla="*/ 2503 h 10000"/>
                  <a:gd name="connsiteX40" fmla="*/ 4253 w 10000"/>
                  <a:gd name="connsiteY40" fmla="*/ 2291 h 10000"/>
                  <a:gd name="connsiteX41" fmla="*/ 4222 w 10000"/>
                  <a:gd name="connsiteY41" fmla="*/ 1659 h 10000"/>
                  <a:gd name="connsiteX42" fmla="*/ 4282 w 10000"/>
                  <a:gd name="connsiteY42" fmla="*/ 1659 h 10000"/>
                  <a:gd name="connsiteX43" fmla="*/ 4194 w 10000"/>
                  <a:gd name="connsiteY43" fmla="*/ 1552 h 10000"/>
                  <a:gd name="connsiteX44" fmla="*/ 3930 w 10000"/>
                  <a:gd name="connsiteY44" fmla="*/ 1763 h 10000"/>
                  <a:gd name="connsiteX45" fmla="*/ 3871 w 10000"/>
                  <a:gd name="connsiteY45" fmla="*/ 1341 h 10000"/>
                  <a:gd name="connsiteX46" fmla="*/ 4077 w 10000"/>
                  <a:gd name="connsiteY46" fmla="*/ 602 h 10000"/>
                  <a:gd name="connsiteX47" fmla="*/ 3902 w 10000"/>
                  <a:gd name="connsiteY47" fmla="*/ 338 h 10000"/>
                  <a:gd name="connsiteX48" fmla="*/ 4493 w 10000"/>
                  <a:gd name="connsiteY48" fmla="*/ 0 h 10000"/>
                  <a:gd name="connsiteX49" fmla="*/ 3636 w 10000"/>
                  <a:gd name="connsiteY49" fmla="*/ 21 h 10000"/>
                  <a:gd name="connsiteX50" fmla="*/ 3550 w 10000"/>
                  <a:gd name="connsiteY50" fmla="*/ 233 h 10000"/>
                  <a:gd name="connsiteX51" fmla="*/ 3460 w 10000"/>
                  <a:gd name="connsiteY51" fmla="*/ 655 h 10000"/>
                  <a:gd name="connsiteX52" fmla="*/ 3343 w 10000"/>
                  <a:gd name="connsiteY52" fmla="*/ 708 h 10000"/>
                  <a:gd name="connsiteX53" fmla="*/ 3519 w 10000"/>
                  <a:gd name="connsiteY53" fmla="*/ 919 h 10000"/>
                  <a:gd name="connsiteX54" fmla="*/ 3550 w 10000"/>
                  <a:gd name="connsiteY54" fmla="*/ 1183 h 10000"/>
                  <a:gd name="connsiteX55" fmla="*/ 3460 w 10000"/>
                  <a:gd name="connsiteY55" fmla="*/ 1341 h 10000"/>
                  <a:gd name="connsiteX56" fmla="*/ 3550 w 10000"/>
                  <a:gd name="connsiteY56" fmla="*/ 1816 h 10000"/>
                  <a:gd name="connsiteX57" fmla="*/ 3489 w 10000"/>
                  <a:gd name="connsiteY57" fmla="*/ 2239 h 10000"/>
                  <a:gd name="connsiteX58" fmla="*/ 3050 w 10000"/>
                  <a:gd name="connsiteY58" fmla="*/ 2555 h 10000"/>
                  <a:gd name="connsiteX59" fmla="*/ 3021 w 10000"/>
                  <a:gd name="connsiteY59" fmla="*/ 2397 h 10000"/>
                  <a:gd name="connsiteX60" fmla="*/ 2992 w 10000"/>
                  <a:gd name="connsiteY60" fmla="*/ 2609 h 10000"/>
                  <a:gd name="connsiteX61" fmla="*/ 3108 w 10000"/>
                  <a:gd name="connsiteY61" fmla="*/ 2819 h 10000"/>
                  <a:gd name="connsiteX62" fmla="*/ 3402 w 10000"/>
                  <a:gd name="connsiteY62" fmla="*/ 2609 h 10000"/>
                  <a:gd name="connsiteX63" fmla="*/ 3519 w 10000"/>
                  <a:gd name="connsiteY63" fmla="*/ 2767 h 10000"/>
                  <a:gd name="connsiteX64" fmla="*/ 3314 w 10000"/>
                  <a:gd name="connsiteY64" fmla="*/ 2819 h 10000"/>
                  <a:gd name="connsiteX65" fmla="*/ 2378 w 10000"/>
                  <a:gd name="connsiteY65" fmla="*/ 2638 h 10000"/>
                  <a:gd name="connsiteX66" fmla="*/ 2570 w 10000"/>
                  <a:gd name="connsiteY66" fmla="*/ 2488 h 10000"/>
                  <a:gd name="connsiteX67" fmla="*/ 1994 w 10000"/>
                  <a:gd name="connsiteY67" fmla="*/ 2940 h 10000"/>
                  <a:gd name="connsiteX68" fmla="*/ 1929 w 10000"/>
                  <a:gd name="connsiteY68" fmla="*/ 3317 h 10000"/>
                  <a:gd name="connsiteX69" fmla="*/ 1929 w 10000"/>
                  <a:gd name="connsiteY69" fmla="*/ 3317 h 10000"/>
                  <a:gd name="connsiteX70" fmla="*/ 1789 w 10000"/>
                  <a:gd name="connsiteY70" fmla="*/ 3559 h 10000"/>
                  <a:gd name="connsiteX71" fmla="*/ 1554 w 10000"/>
                  <a:gd name="connsiteY71" fmla="*/ 3559 h 10000"/>
                  <a:gd name="connsiteX72" fmla="*/ 1378 w 10000"/>
                  <a:gd name="connsiteY72" fmla="*/ 3770 h 10000"/>
                  <a:gd name="connsiteX73" fmla="*/ 1145 w 10000"/>
                  <a:gd name="connsiteY73" fmla="*/ 3770 h 10000"/>
                  <a:gd name="connsiteX74" fmla="*/ 968 w 10000"/>
                  <a:gd name="connsiteY74" fmla="*/ 3981 h 10000"/>
                  <a:gd name="connsiteX75" fmla="*/ 851 w 10000"/>
                  <a:gd name="connsiteY75" fmla="*/ 3770 h 10000"/>
                  <a:gd name="connsiteX76" fmla="*/ 558 w 10000"/>
                  <a:gd name="connsiteY76" fmla="*/ 3717 h 10000"/>
                  <a:gd name="connsiteX77" fmla="*/ 0 w 10000"/>
                  <a:gd name="connsiteY77" fmla="*/ 4984 h 10000"/>
                  <a:gd name="connsiteX78" fmla="*/ 59 w 10000"/>
                  <a:gd name="connsiteY78" fmla="*/ 5249 h 10000"/>
                  <a:gd name="connsiteX79" fmla="*/ 118 w 10000"/>
                  <a:gd name="connsiteY79" fmla="*/ 5618 h 10000"/>
                  <a:gd name="connsiteX80" fmla="*/ 294 w 10000"/>
                  <a:gd name="connsiteY80" fmla="*/ 5935 h 10000"/>
                  <a:gd name="connsiteX81" fmla="*/ 528 w 10000"/>
                  <a:gd name="connsiteY81" fmla="*/ 6462 h 10000"/>
                  <a:gd name="connsiteX82" fmla="*/ 381 w 10000"/>
                  <a:gd name="connsiteY82" fmla="*/ 6358 h 10000"/>
                  <a:gd name="connsiteX83" fmla="*/ 733 w 10000"/>
                  <a:gd name="connsiteY83" fmla="*/ 6832 h 10000"/>
                  <a:gd name="connsiteX84" fmla="*/ 938 w 10000"/>
                  <a:gd name="connsiteY84" fmla="*/ 6780 h 10000"/>
                  <a:gd name="connsiteX85" fmla="*/ 910 w 10000"/>
                  <a:gd name="connsiteY85" fmla="*/ 6462 h 10000"/>
                  <a:gd name="connsiteX86" fmla="*/ 1085 w 10000"/>
                  <a:gd name="connsiteY86" fmla="*/ 6515 h 10000"/>
                  <a:gd name="connsiteX87" fmla="*/ 880 w 10000"/>
                  <a:gd name="connsiteY87" fmla="*/ 5882 h 10000"/>
                  <a:gd name="connsiteX88" fmla="*/ 1261 w 10000"/>
                  <a:gd name="connsiteY88" fmla="*/ 5618 h 10000"/>
                  <a:gd name="connsiteX89" fmla="*/ 1468 w 10000"/>
                  <a:gd name="connsiteY89" fmla="*/ 5618 h 10000"/>
                  <a:gd name="connsiteX90" fmla="*/ 1468 w 10000"/>
                  <a:gd name="connsiteY90" fmla="*/ 5882 h 10000"/>
                  <a:gd name="connsiteX91" fmla="*/ 1290 w 10000"/>
                  <a:gd name="connsiteY91" fmla="*/ 6040 h 10000"/>
                  <a:gd name="connsiteX92" fmla="*/ 1174 w 10000"/>
                  <a:gd name="connsiteY92" fmla="*/ 6727 h 10000"/>
                  <a:gd name="connsiteX93" fmla="*/ 1115 w 10000"/>
                  <a:gd name="connsiteY93" fmla="*/ 7043 h 10000"/>
                  <a:gd name="connsiteX94" fmla="*/ 1203 w 10000"/>
                  <a:gd name="connsiteY94" fmla="*/ 7466 h 10000"/>
                  <a:gd name="connsiteX95" fmla="*/ 1378 w 10000"/>
                  <a:gd name="connsiteY95" fmla="*/ 7783 h 10000"/>
                  <a:gd name="connsiteX96" fmla="*/ 1965 w 10000"/>
                  <a:gd name="connsiteY96" fmla="*/ 8416 h 10000"/>
                  <a:gd name="connsiteX97" fmla="*/ 2433 w 10000"/>
                  <a:gd name="connsiteY97" fmla="*/ 8891 h 10000"/>
                  <a:gd name="connsiteX98" fmla="*/ 2785 w 10000"/>
                  <a:gd name="connsiteY98" fmla="*/ 9103 h 10000"/>
                  <a:gd name="connsiteX99" fmla="*/ 3167 w 10000"/>
                  <a:gd name="connsiteY99" fmla="*/ 9313 h 10000"/>
                  <a:gd name="connsiteX100" fmla="*/ 3550 w 10000"/>
                  <a:gd name="connsiteY100" fmla="*/ 9525 h 10000"/>
                  <a:gd name="connsiteX101" fmla="*/ 3902 w 10000"/>
                  <a:gd name="connsiteY101" fmla="*/ 9631 h 10000"/>
                  <a:gd name="connsiteX102" fmla="*/ 4282 w 10000"/>
                  <a:gd name="connsiteY102" fmla="*/ 9789 h 10000"/>
                  <a:gd name="connsiteX103" fmla="*/ 4722 w 10000"/>
                  <a:gd name="connsiteY103" fmla="*/ 9948 h 10000"/>
                  <a:gd name="connsiteX104" fmla="*/ 5190 w 10000"/>
                  <a:gd name="connsiteY104" fmla="*/ 10000 h 10000"/>
                  <a:gd name="connsiteX105" fmla="*/ 5601 w 10000"/>
                  <a:gd name="connsiteY105" fmla="*/ 10000 h 10000"/>
                  <a:gd name="connsiteX106" fmla="*/ 6100 w 10000"/>
                  <a:gd name="connsiteY106" fmla="*/ 9948 h 10000"/>
                  <a:gd name="connsiteX107" fmla="*/ 6452 w 10000"/>
                  <a:gd name="connsiteY107" fmla="*/ 9841 h 10000"/>
                  <a:gd name="connsiteX108" fmla="*/ 6804 w 10000"/>
                  <a:gd name="connsiteY108" fmla="*/ 9737 h 10000"/>
                  <a:gd name="connsiteX109" fmla="*/ 7186 w 10000"/>
                  <a:gd name="connsiteY109" fmla="*/ 9578 h 10000"/>
                  <a:gd name="connsiteX110" fmla="*/ 7537 w 10000"/>
                  <a:gd name="connsiteY110" fmla="*/ 9419 h 10000"/>
                  <a:gd name="connsiteX111" fmla="*/ 7860 w 10000"/>
                  <a:gd name="connsiteY111" fmla="*/ 9209 h 10000"/>
                  <a:gd name="connsiteX112" fmla="*/ 8212 w 10000"/>
                  <a:gd name="connsiteY112" fmla="*/ 8997 h 10000"/>
                  <a:gd name="connsiteX113" fmla="*/ 8535 w 10000"/>
                  <a:gd name="connsiteY11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399 w 10000"/>
                  <a:gd name="connsiteY19" fmla="*/ 5432 h 10000"/>
                  <a:gd name="connsiteX20" fmla="*/ 8271 w 10000"/>
                  <a:gd name="connsiteY20" fmla="*/ 5205 h 10000"/>
                  <a:gd name="connsiteX21" fmla="*/ 8142 w 10000"/>
                  <a:gd name="connsiteY21" fmla="*/ 4979 h 10000"/>
                  <a:gd name="connsiteX22" fmla="*/ 8655 w 10000"/>
                  <a:gd name="connsiteY22" fmla="*/ 4904 h 10000"/>
                  <a:gd name="connsiteX23" fmla="*/ 8207 w 10000"/>
                  <a:gd name="connsiteY23" fmla="*/ 4602 h 10000"/>
                  <a:gd name="connsiteX24" fmla="*/ 8014 w 10000"/>
                  <a:gd name="connsiteY24" fmla="*/ 4753 h 10000"/>
                  <a:gd name="connsiteX25" fmla="*/ 8047 w 10000"/>
                  <a:gd name="connsiteY25" fmla="*/ 4837 h 10000"/>
                  <a:gd name="connsiteX26" fmla="*/ 6914 w 10000"/>
                  <a:gd name="connsiteY26" fmla="*/ 3320 h 10000"/>
                  <a:gd name="connsiteX27" fmla="*/ 6926 w 10000"/>
                  <a:gd name="connsiteY27" fmla="*/ 3319 h 10000"/>
                  <a:gd name="connsiteX28" fmla="*/ 6605 w 10000"/>
                  <a:gd name="connsiteY28" fmla="*/ 3244 h 10000"/>
                  <a:gd name="connsiteX29" fmla="*/ 6479 w 10000"/>
                  <a:gd name="connsiteY29" fmla="*/ 3018 h 10000"/>
                  <a:gd name="connsiteX30" fmla="*/ 4957 w 10000"/>
                  <a:gd name="connsiteY30" fmla="*/ 3242 h 10000"/>
                  <a:gd name="connsiteX31" fmla="*/ 4838 w 10000"/>
                  <a:gd name="connsiteY31" fmla="*/ 3189 h 10000"/>
                  <a:gd name="connsiteX32" fmla="*/ 4692 w 10000"/>
                  <a:gd name="connsiteY32" fmla="*/ 3136 h 10000"/>
                  <a:gd name="connsiteX33" fmla="*/ 4575 w 10000"/>
                  <a:gd name="connsiteY33" fmla="*/ 3348 h 10000"/>
                  <a:gd name="connsiteX34" fmla="*/ 4253 w 10000"/>
                  <a:gd name="connsiteY34" fmla="*/ 3084 h 10000"/>
                  <a:gd name="connsiteX35" fmla="*/ 4400 w 10000"/>
                  <a:gd name="connsiteY35" fmla="*/ 3084 h 10000"/>
                  <a:gd name="connsiteX36" fmla="*/ 4429 w 10000"/>
                  <a:gd name="connsiteY36" fmla="*/ 3031 h 10000"/>
                  <a:gd name="connsiteX37" fmla="*/ 4282 w 10000"/>
                  <a:gd name="connsiteY37" fmla="*/ 2925 h 10000"/>
                  <a:gd name="connsiteX38" fmla="*/ 4311 w 10000"/>
                  <a:gd name="connsiteY38" fmla="*/ 2503 h 10000"/>
                  <a:gd name="connsiteX39" fmla="*/ 4253 w 10000"/>
                  <a:gd name="connsiteY39" fmla="*/ 2291 h 10000"/>
                  <a:gd name="connsiteX40" fmla="*/ 4222 w 10000"/>
                  <a:gd name="connsiteY40" fmla="*/ 1659 h 10000"/>
                  <a:gd name="connsiteX41" fmla="*/ 4282 w 10000"/>
                  <a:gd name="connsiteY41" fmla="*/ 1659 h 10000"/>
                  <a:gd name="connsiteX42" fmla="*/ 4194 w 10000"/>
                  <a:gd name="connsiteY42" fmla="*/ 1552 h 10000"/>
                  <a:gd name="connsiteX43" fmla="*/ 3930 w 10000"/>
                  <a:gd name="connsiteY43" fmla="*/ 1763 h 10000"/>
                  <a:gd name="connsiteX44" fmla="*/ 3871 w 10000"/>
                  <a:gd name="connsiteY44" fmla="*/ 1341 h 10000"/>
                  <a:gd name="connsiteX45" fmla="*/ 4077 w 10000"/>
                  <a:gd name="connsiteY45" fmla="*/ 602 h 10000"/>
                  <a:gd name="connsiteX46" fmla="*/ 3902 w 10000"/>
                  <a:gd name="connsiteY46" fmla="*/ 338 h 10000"/>
                  <a:gd name="connsiteX47" fmla="*/ 4493 w 10000"/>
                  <a:gd name="connsiteY47" fmla="*/ 0 h 10000"/>
                  <a:gd name="connsiteX48" fmla="*/ 3636 w 10000"/>
                  <a:gd name="connsiteY48" fmla="*/ 21 h 10000"/>
                  <a:gd name="connsiteX49" fmla="*/ 3550 w 10000"/>
                  <a:gd name="connsiteY49" fmla="*/ 233 h 10000"/>
                  <a:gd name="connsiteX50" fmla="*/ 3460 w 10000"/>
                  <a:gd name="connsiteY50" fmla="*/ 655 h 10000"/>
                  <a:gd name="connsiteX51" fmla="*/ 3343 w 10000"/>
                  <a:gd name="connsiteY51" fmla="*/ 708 h 10000"/>
                  <a:gd name="connsiteX52" fmla="*/ 3519 w 10000"/>
                  <a:gd name="connsiteY52" fmla="*/ 919 h 10000"/>
                  <a:gd name="connsiteX53" fmla="*/ 3550 w 10000"/>
                  <a:gd name="connsiteY53" fmla="*/ 1183 h 10000"/>
                  <a:gd name="connsiteX54" fmla="*/ 3460 w 10000"/>
                  <a:gd name="connsiteY54" fmla="*/ 1341 h 10000"/>
                  <a:gd name="connsiteX55" fmla="*/ 3550 w 10000"/>
                  <a:gd name="connsiteY55" fmla="*/ 1816 h 10000"/>
                  <a:gd name="connsiteX56" fmla="*/ 3489 w 10000"/>
                  <a:gd name="connsiteY56" fmla="*/ 2239 h 10000"/>
                  <a:gd name="connsiteX57" fmla="*/ 3050 w 10000"/>
                  <a:gd name="connsiteY57" fmla="*/ 2555 h 10000"/>
                  <a:gd name="connsiteX58" fmla="*/ 3021 w 10000"/>
                  <a:gd name="connsiteY58" fmla="*/ 2397 h 10000"/>
                  <a:gd name="connsiteX59" fmla="*/ 2992 w 10000"/>
                  <a:gd name="connsiteY59" fmla="*/ 2609 h 10000"/>
                  <a:gd name="connsiteX60" fmla="*/ 3108 w 10000"/>
                  <a:gd name="connsiteY60" fmla="*/ 2819 h 10000"/>
                  <a:gd name="connsiteX61" fmla="*/ 3402 w 10000"/>
                  <a:gd name="connsiteY61" fmla="*/ 2609 h 10000"/>
                  <a:gd name="connsiteX62" fmla="*/ 3519 w 10000"/>
                  <a:gd name="connsiteY62" fmla="*/ 2767 h 10000"/>
                  <a:gd name="connsiteX63" fmla="*/ 3314 w 10000"/>
                  <a:gd name="connsiteY63" fmla="*/ 2819 h 10000"/>
                  <a:gd name="connsiteX64" fmla="*/ 2378 w 10000"/>
                  <a:gd name="connsiteY64" fmla="*/ 2638 h 10000"/>
                  <a:gd name="connsiteX65" fmla="*/ 2570 w 10000"/>
                  <a:gd name="connsiteY65" fmla="*/ 2488 h 10000"/>
                  <a:gd name="connsiteX66" fmla="*/ 1994 w 10000"/>
                  <a:gd name="connsiteY66" fmla="*/ 2940 h 10000"/>
                  <a:gd name="connsiteX67" fmla="*/ 1929 w 10000"/>
                  <a:gd name="connsiteY67" fmla="*/ 3317 h 10000"/>
                  <a:gd name="connsiteX68" fmla="*/ 1929 w 10000"/>
                  <a:gd name="connsiteY68" fmla="*/ 3317 h 10000"/>
                  <a:gd name="connsiteX69" fmla="*/ 1789 w 10000"/>
                  <a:gd name="connsiteY69" fmla="*/ 3559 h 10000"/>
                  <a:gd name="connsiteX70" fmla="*/ 1554 w 10000"/>
                  <a:gd name="connsiteY70" fmla="*/ 3559 h 10000"/>
                  <a:gd name="connsiteX71" fmla="*/ 1378 w 10000"/>
                  <a:gd name="connsiteY71" fmla="*/ 3770 h 10000"/>
                  <a:gd name="connsiteX72" fmla="*/ 1145 w 10000"/>
                  <a:gd name="connsiteY72" fmla="*/ 3770 h 10000"/>
                  <a:gd name="connsiteX73" fmla="*/ 968 w 10000"/>
                  <a:gd name="connsiteY73" fmla="*/ 3981 h 10000"/>
                  <a:gd name="connsiteX74" fmla="*/ 851 w 10000"/>
                  <a:gd name="connsiteY74" fmla="*/ 3770 h 10000"/>
                  <a:gd name="connsiteX75" fmla="*/ 558 w 10000"/>
                  <a:gd name="connsiteY75" fmla="*/ 3717 h 10000"/>
                  <a:gd name="connsiteX76" fmla="*/ 0 w 10000"/>
                  <a:gd name="connsiteY76" fmla="*/ 4984 h 10000"/>
                  <a:gd name="connsiteX77" fmla="*/ 59 w 10000"/>
                  <a:gd name="connsiteY77" fmla="*/ 5249 h 10000"/>
                  <a:gd name="connsiteX78" fmla="*/ 118 w 10000"/>
                  <a:gd name="connsiteY78" fmla="*/ 5618 h 10000"/>
                  <a:gd name="connsiteX79" fmla="*/ 294 w 10000"/>
                  <a:gd name="connsiteY79" fmla="*/ 5935 h 10000"/>
                  <a:gd name="connsiteX80" fmla="*/ 528 w 10000"/>
                  <a:gd name="connsiteY80" fmla="*/ 6462 h 10000"/>
                  <a:gd name="connsiteX81" fmla="*/ 381 w 10000"/>
                  <a:gd name="connsiteY81" fmla="*/ 6358 h 10000"/>
                  <a:gd name="connsiteX82" fmla="*/ 733 w 10000"/>
                  <a:gd name="connsiteY82" fmla="*/ 6832 h 10000"/>
                  <a:gd name="connsiteX83" fmla="*/ 938 w 10000"/>
                  <a:gd name="connsiteY83" fmla="*/ 6780 h 10000"/>
                  <a:gd name="connsiteX84" fmla="*/ 910 w 10000"/>
                  <a:gd name="connsiteY84" fmla="*/ 6462 h 10000"/>
                  <a:gd name="connsiteX85" fmla="*/ 1085 w 10000"/>
                  <a:gd name="connsiteY85" fmla="*/ 6515 h 10000"/>
                  <a:gd name="connsiteX86" fmla="*/ 880 w 10000"/>
                  <a:gd name="connsiteY86" fmla="*/ 5882 h 10000"/>
                  <a:gd name="connsiteX87" fmla="*/ 1261 w 10000"/>
                  <a:gd name="connsiteY87" fmla="*/ 5618 h 10000"/>
                  <a:gd name="connsiteX88" fmla="*/ 1468 w 10000"/>
                  <a:gd name="connsiteY88" fmla="*/ 5618 h 10000"/>
                  <a:gd name="connsiteX89" fmla="*/ 1468 w 10000"/>
                  <a:gd name="connsiteY89" fmla="*/ 5882 h 10000"/>
                  <a:gd name="connsiteX90" fmla="*/ 1290 w 10000"/>
                  <a:gd name="connsiteY90" fmla="*/ 6040 h 10000"/>
                  <a:gd name="connsiteX91" fmla="*/ 1174 w 10000"/>
                  <a:gd name="connsiteY91" fmla="*/ 6727 h 10000"/>
                  <a:gd name="connsiteX92" fmla="*/ 1115 w 10000"/>
                  <a:gd name="connsiteY92" fmla="*/ 7043 h 10000"/>
                  <a:gd name="connsiteX93" fmla="*/ 1203 w 10000"/>
                  <a:gd name="connsiteY93" fmla="*/ 7466 h 10000"/>
                  <a:gd name="connsiteX94" fmla="*/ 1378 w 10000"/>
                  <a:gd name="connsiteY94" fmla="*/ 7783 h 10000"/>
                  <a:gd name="connsiteX95" fmla="*/ 1965 w 10000"/>
                  <a:gd name="connsiteY95" fmla="*/ 8416 h 10000"/>
                  <a:gd name="connsiteX96" fmla="*/ 2433 w 10000"/>
                  <a:gd name="connsiteY96" fmla="*/ 8891 h 10000"/>
                  <a:gd name="connsiteX97" fmla="*/ 2785 w 10000"/>
                  <a:gd name="connsiteY97" fmla="*/ 9103 h 10000"/>
                  <a:gd name="connsiteX98" fmla="*/ 3167 w 10000"/>
                  <a:gd name="connsiteY98" fmla="*/ 9313 h 10000"/>
                  <a:gd name="connsiteX99" fmla="*/ 3550 w 10000"/>
                  <a:gd name="connsiteY99" fmla="*/ 9525 h 10000"/>
                  <a:gd name="connsiteX100" fmla="*/ 3902 w 10000"/>
                  <a:gd name="connsiteY100" fmla="*/ 9631 h 10000"/>
                  <a:gd name="connsiteX101" fmla="*/ 4282 w 10000"/>
                  <a:gd name="connsiteY101" fmla="*/ 9789 h 10000"/>
                  <a:gd name="connsiteX102" fmla="*/ 4722 w 10000"/>
                  <a:gd name="connsiteY102" fmla="*/ 9948 h 10000"/>
                  <a:gd name="connsiteX103" fmla="*/ 5190 w 10000"/>
                  <a:gd name="connsiteY103" fmla="*/ 10000 h 10000"/>
                  <a:gd name="connsiteX104" fmla="*/ 5601 w 10000"/>
                  <a:gd name="connsiteY104" fmla="*/ 10000 h 10000"/>
                  <a:gd name="connsiteX105" fmla="*/ 6100 w 10000"/>
                  <a:gd name="connsiteY105" fmla="*/ 9948 h 10000"/>
                  <a:gd name="connsiteX106" fmla="*/ 6452 w 10000"/>
                  <a:gd name="connsiteY106" fmla="*/ 9841 h 10000"/>
                  <a:gd name="connsiteX107" fmla="*/ 6804 w 10000"/>
                  <a:gd name="connsiteY107" fmla="*/ 9737 h 10000"/>
                  <a:gd name="connsiteX108" fmla="*/ 7186 w 10000"/>
                  <a:gd name="connsiteY108" fmla="*/ 9578 h 10000"/>
                  <a:gd name="connsiteX109" fmla="*/ 7537 w 10000"/>
                  <a:gd name="connsiteY109" fmla="*/ 9419 h 10000"/>
                  <a:gd name="connsiteX110" fmla="*/ 7860 w 10000"/>
                  <a:gd name="connsiteY110" fmla="*/ 9209 h 10000"/>
                  <a:gd name="connsiteX111" fmla="*/ 8212 w 10000"/>
                  <a:gd name="connsiteY111" fmla="*/ 8997 h 10000"/>
                  <a:gd name="connsiteX112" fmla="*/ 8535 w 10000"/>
                  <a:gd name="connsiteY11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271 w 10000"/>
                  <a:gd name="connsiteY19" fmla="*/ 5205 h 10000"/>
                  <a:gd name="connsiteX20" fmla="*/ 8142 w 10000"/>
                  <a:gd name="connsiteY20" fmla="*/ 4979 h 10000"/>
                  <a:gd name="connsiteX21" fmla="*/ 8655 w 10000"/>
                  <a:gd name="connsiteY21" fmla="*/ 4904 h 10000"/>
                  <a:gd name="connsiteX22" fmla="*/ 8207 w 10000"/>
                  <a:gd name="connsiteY22" fmla="*/ 4602 h 10000"/>
                  <a:gd name="connsiteX23" fmla="*/ 8014 w 10000"/>
                  <a:gd name="connsiteY23" fmla="*/ 4753 h 10000"/>
                  <a:gd name="connsiteX24" fmla="*/ 8047 w 10000"/>
                  <a:gd name="connsiteY24" fmla="*/ 4837 h 10000"/>
                  <a:gd name="connsiteX25" fmla="*/ 6914 w 10000"/>
                  <a:gd name="connsiteY25" fmla="*/ 3320 h 10000"/>
                  <a:gd name="connsiteX26" fmla="*/ 6926 w 10000"/>
                  <a:gd name="connsiteY26" fmla="*/ 3319 h 10000"/>
                  <a:gd name="connsiteX27" fmla="*/ 6605 w 10000"/>
                  <a:gd name="connsiteY27" fmla="*/ 3244 h 10000"/>
                  <a:gd name="connsiteX28" fmla="*/ 6479 w 10000"/>
                  <a:gd name="connsiteY28" fmla="*/ 3018 h 10000"/>
                  <a:gd name="connsiteX29" fmla="*/ 4957 w 10000"/>
                  <a:gd name="connsiteY29" fmla="*/ 3242 h 10000"/>
                  <a:gd name="connsiteX30" fmla="*/ 4838 w 10000"/>
                  <a:gd name="connsiteY30" fmla="*/ 3189 h 10000"/>
                  <a:gd name="connsiteX31" fmla="*/ 4692 w 10000"/>
                  <a:gd name="connsiteY31" fmla="*/ 3136 h 10000"/>
                  <a:gd name="connsiteX32" fmla="*/ 4575 w 10000"/>
                  <a:gd name="connsiteY32" fmla="*/ 3348 h 10000"/>
                  <a:gd name="connsiteX33" fmla="*/ 4253 w 10000"/>
                  <a:gd name="connsiteY33" fmla="*/ 3084 h 10000"/>
                  <a:gd name="connsiteX34" fmla="*/ 4400 w 10000"/>
                  <a:gd name="connsiteY34" fmla="*/ 3084 h 10000"/>
                  <a:gd name="connsiteX35" fmla="*/ 4429 w 10000"/>
                  <a:gd name="connsiteY35" fmla="*/ 3031 h 10000"/>
                  <a:gd name="connsiteX36" fmla="*/ 4282 w 10000"/>
                  <a:gd name="connsiteY36" fmla="*/ 2925 h 10000"/>
                  <a:gd name="connsiteX37" fmla="*/ 4311 w 10000"/>
                  <a:gd name="connsiteY37" fmla="*/ 2503 h 10000"/>
                  <a:gd name="connsiteX38" fmla="*/ 4253 w 10000"/>
                  <a:gd name="connsiteY38" fmla="*/ 2291 h 10000"/>
                  <a:gd name="connsiteX39" fmla="*/ 4222 w 10000"/>
                  <a:gd name="connsiteY39" fmla="*/ 1659 h 10000"/>
                  <a:gd name="connsiteX40" fmla="*/ 4282 w 10000"/>
                  <a:gd name="connsiteY40" fmla="*/ 1659 h 10000"/>
                  <a:gd name="connsiteX41" fmla="*/ 4194 w 10000"/>
                  <a:gd name="connsiteY41" fmla="*/ 1552 h 10000"/>
                  <a:gd name="connsiteX42" fmla="*/ 3930 w 10000"/>
                  <a:gd name="connsiteY42" fmla="*/ 1763 h 10000"/>
                  <a:gd name="connsiteX43" fmla="*/ 3871 w 10000"/>
                  <a:gd name="connsiteY43" fmla="*/ 1341 h 10000"/>
                  <a:gd name="connsiteX44" fmla="*/ 4077 w 10000"/>
                  <a:gd name="connsiteY44" fmla="*/ 602 h 10000"/>
                  <a:gd name="connsiteX45" fmla="*/ 3902 w 10000"/>
                  <a:gd name="connsiteY45" fmla="*/ 338 h 10000"/>
                  <a:gd name="connsiteX46" fmla="*/ 4493 w 10000"/>
                  <a:gd name="connsiteY46" fmla="*/ 0 h 10000"/>
                  <a:gd name="connsiteX47" fmla="*/ 3636 w 10000"/>
                  <a:gd name="connsiteY47" fmla="*/ 21 h 10000"/>
                  <a:gd name="connsiteX48" fmla="*/ 3550 w 10000"/>
                  <a:gd name="connsiteY48" fmla="*/ 233 h 10000"/>
                  <a:gd name="connsiteX49" fmla="*/ 3460 w 10000"/>
                  <a:gd name="connsiteY49" fmla="*/ 655 h 10000"/>
                  <a:gd name="connsiteX50" fmla="*/ 3343 w 10000"/>
                  <a:gd name="connsiteY50" fmla="*/ 708 h 10000"/>
                  <a:gd name="connsiteX51" fmla="*/ 3519 w 10000"/>
                  <a:gd name="connsiteY51" fmla="*/ 919 h 10000"/>
                  <a:gd name="connsiteX52" fmla="*/ 3550 w 10000"/>
                  <a:gd name="connsiteY52" fmla="*/ 1183 h 10000"/>
                  <a:gd name="connsiteX53" fmla="*/ 3460 w 10000"/>
                  <a:gd name="connsiteY53" fmla="*/ 1341 h 10000"/>
                  <a:gd name="connsiteX54" fmla="*/ 3550 w 10000"/>
                  <a:gd name="connsiteY54" fmla="*/ 1816 h 10000"/>
                  <a:gd name="connsiteX55" fmla="*/ 3489 w 10000"/>
                  <a:gd name="connsiteY55" fmla="*/ 2239 h 10000"/>
                  <a:gd name="connsiteX56" fmla="*/ 3050 w 10000"/>
                  <a:gd name="connsiteY56" fmla="*/ 2555 h 10000"/>
                  <a:gd name="connsiteX57" fmla="*/ 3021 w 10000"/>
                  <a:gd name="connsiteY57" fmla="*/ 2397 h 10000"/>
                  <a:gd name="connsiteX58" fmla="*/ 2992 w 10000"/>
                  <a:gd name="connsiteY58" fmla="*/ 2609 h 10000"/>
                  <a:gd name="connsiteX59" fmla="*/ 3108 w 10000"/>
                  <a:gd name="connsiteY59" fmla="*/ 2819 h 10000"/>
                  <a:gd name="connsiteX60" fmla="*/ 3402 w 10000"/>
                  <a:gd name="connsiteY60" fmla="*/ 2609 h 10000"/>
                  <a:gd name="connsiteX61" fmla="*/ 3519 w 10000"/>
                  <a:gd name="connsiteY61" fmla="*/ 2767 h 10000"/>
                  <a:gd name="connsiteX62" fmla="*/ 3314 w 10000"/>
                  <a:gd name="connsiteY62" fmla="*/ 2819 h 10000"/>
                  <a:gd name="connsiteX63" fmla="*/ 2378 w 10000"/>
                  <a:gd name="connsiteY63" fmla="*/ 2638 h 10000"/>
                  <a:gd name="connsiteX64" fmla="*/ 2570 w 10000"/>
                  <a:gd name="connsiteY64" fmla="*/ 2488 h 10000"/>
                  <a:gd name="connsiteX65" fmla="*/ 1994 w 10000"/>
                  <a:gd name="connsiteY65" fmla="*/ 2940 h 10000"/>
                  <a:gd name="connsiteX66" fmla="*/ 1929 w 10000"/>
                  <a:gd name="connsiteY66" fmla="*/ 3317 h 10000"/>
                  <a:gd name="connsiteX67" fmla="*/ 1929 w 10000"/>
                  <a:gd name="connsiteY67" fmla="*/ 3317 h 10000"/>
                  <a:gd name="connsiteX68" fmla="*/ 1789 w 10000"/>
                  <a:gd name="connsiteY68" fmla="*/ 3559 h 10000"/>
                  <a:gd name="connsiteX69" fmla="*/ 1554 w 10000"/>
                  <a:gd name="connsiteY69" fmla="*/ 3559 h 10000"/>
                  <a:gd name="connsiteX70" fmla="*/ 1378 w 10000"/>
                  <a:gd name="connsiteY70" fmla="*/ 3770 h 10000"/>
                  <a:gd name="connsiteX71" fmla="*/ 1145 w 10000"/>
                  <a:gd name="connsiteY71" fmla="*/ 3770 h 10000"/>
                  <a:gd name="connsiteX72" fmla="*/ 968 w 10000"/>
                  <a:gd name="connsiteY72" fmla="*/ 3981 h 10000"/>
                  <a:gd name="connsiteX73" fmla="*/ 851 w 10000"/>
                  <a:gd name="connsiteY73" fmla="*/ 3770 h 10000"/>
                  <a:gd name="connsiteX74" fmla="*/ 558 w 10000"/>
                  <a:gd name="connsiteY74" fmla="*/ 3717 h 10000"/>
                  <a:gd name="connsiteX75" fmla="*/ 0 w 10000"/>
                  <a:gd name="connsiteY75" fmla="*/ 4984 h 10000"/>
                  <a:gd name="connsiteX76" fmla="*/ 59 w 10000"/>
                  <a:gd name="connsiteY76" fmla="*/ 5249 h 10000"/>
                  <a:gd name="connsiteX77" fmla="*/ 118 w 10000"/>
                  <a:gd name="connsiteY77" fmla="*/ 5618 h 10000"/>
                  <a:gd name="connsiteX78" fmla="*/ 294 w 10000"/>
                  <a:gd name="connsiteY78" fmla="*/ 5935 h 10000"/>
                  <a:gd name="connsiteX79" fmla="*/ 528 w 10000"/>
                  <a:gd name="connsiteY79" fmla="*/ 6462 h 10000"/>
                  <a:gd name="connsiteX80" fmla="*/ 381 w 10000"/>
                  <a:gd name="connsiteY80" fmla="*/ 6358 h 10000"/>
                  <a:gd name="connsiteX81" fmla="*/ 733 w 10000"/>
                  <a:gd name="connsiteY81" fmla="*/ 6832 h 10000"/>
                  <a:gd name="connsiteX82" fmla="*/ 938 w 10000"/>
                  <a:gd name="connsiteY82" fmla="*/ 6780 h 10000"/>
                  <a:gd name="connsiteX83" fmla="*/ 910 w 10000"/>
                  <a:gd name="connsiteY83" fmla="*/ 6462 h 10000"/>
                  <a:gd name="connsiteX84" fmla="*/ 1085 w 10000"/>
                  <a:gd name="connsiteY84" fmla="*/ 6515 h 10000"/>
                  <a:gd name="connsiteX85" fmla="*/ 880 w 10000"/>
                  <a:gd name="connsiteY85" fmla="*/ 5882 h 10000"/>
                  <a:gd name="connsiteX86" fmla="*/ 1261 w 10000"/>
                  <a:gd name="connsiteY86" fmla="*/ 5618 h 10000"/>
                  <a:gd name="connsiteX87" fmla="*/ 1468 w 10000"/>
                  <a:gd name="connsiteY87" fmla="*/ 5618 h 10000"/>
                  <a:gd name="connsiteX88" fmla="*/ 1468 w 10000"/>
                  <a:gd name="connsiteY88" fmla="*/ 5882 h 10000"/>
                  <a:gd name="connsiteX89" fmla="*/ 1290 w 10000"/>
                  <a:gd name="connsiteY89" fmla="*/ 6040 h 10000"/>
                  <a:gd name="connsiteX90" fmla="*/ 1174 w 10000"/>
                  <a:gd name="connsiteY90" fmla="*/ 6727 h 10000"/>
                  <a:gd name="connsiteX91" fmla="*/ 1115 w 10000"/>
                  <a:gd name="connsiteY91" fmla="*/ 7043 h 10000"/>
                  <a:gd name="connsiteX92" fmla="*/ 1203 w 10000"/>
                  <a:gd name="connsiteY92" fmla="*/ 7466 h 10000"/>
                  <a:gd name="connsiteX93" fmla="*/ 1378 w 10000"/>
                  <a:gd name="connsiteY93" fmla="*/ 7783 h 10000"/>
                  <a:gd name="connsiteX94" fmla="*/ 1965 w 10000"/>
                  <a:gd name="connsiteY94" fmla="*/ 8416 h 10000"/>
                  <a:gd name="connsiteX95" fmla="*/ 2433 w 10000"/>
                  <a:gd name="connsiteY95" fmla="*/ 8891 h 10000"/>
                  <a:gd name="connsiteX96" fmla="*/ 2785 w 10000"/>
                  <a:gd name="connsiteY96" fmla="*/ 9103 h 10000"/>
                  <a:gd name="connsiteX97" fmla="*/ 3167 w 10000"/>
                  <a:gd name="connsiteY97" fmla="*/ 9313 h 10000"/>
                  <a:gd name="connsiteX98" fmla="*/ 3550 w 10000"/>
                  <a:gd name="connsiteY98" fmla="*/ 9525 h 10000"/>
                  <a:gd name="connsiteX99" fmla="*/ 3902 w 10000"/>
                  <a:gd name="connsiteY99" fmla="*/ 9631 h 10000"/>
                  <a:gd name="connsiteX100" fmla="*/ 4282 w 10000"/>
                  <a:gd name="connsiteY100" fmla="*/ 9789 h 10000"/>
                  <a:gd name="connsiteX101" fmla="*/ 4722 w 10000"/>
                  <a:gd name="connsiteY101" fmla="*/ 9948 h 10000"/>
                  <a:gd name="connsiteX102" fmla="*/ 5190 w 10000"/>
                  <a:gd name="connsiteY102" fmla="*/ 10000 h 10000"/>
                  <a:gd name="connsiteX103" fmla="*/ 5601 w 10000"/>
                  <a:gd name="connsiteY103" fmla="*/ 10000 h 10000"/>
                  <a:gd name="connsiteX104" fmla="*/ 6100 w 10000"/>
                  <a:gd name="connsiteY104" fmla="*/ 9948 h 10000"/>
                  <a:gd name="connsiteX105" fmla="*/ 6452 w 10000"/>
                  <a:gd name="connsiteY105" fmla="*/ 9841 h 10000"/>
                  <a:gd name="connsiteX106" fmla="*/ 6804 w 10000"/>
                  <a:gd name="connsiteY106" fmla="*/ 9737 h 10000"/>
                  <a:gd name="connsiteX107" fmla="*/ 7186 w 10000"/>
                  <a:gd name="connsiteY107" fmla="*/ 9578 h 10000"/>
                  <a:gd name="connsiteX108" fmla="*/ 7537 w 10000"/>
                  <a:gd name="connsiteY108" fmla="*/ 9419 h 10000"/>
                  <a:gd name="connsiteX109" fmla="*/ 7860 w 10000"/>
                  <a:gd name="connsiteY109" fmla="*/ 9209 h 10000"/>
                  <a:gd name="connsiteX110" fmla="*/ 8212 w 10000"/>
                  <a:gd name="connsiteY110" fmla="*/ 8997 h 10000"/>
                  <a:gd name="connsiteX111" fmla="*/ 8535 w 10000"/>
                  <a:gd name="connsiteY11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142 w 10000"/>
                  <a:gd name="connsiteY19" fmla="*/ 4979 h 10000"/>
                  <a:gd name="connsiteX20" fmla="*/ 8655 w 10000"/>
                  <a:gd name="connsiteY20" fmla="*/ 4904 h 10000"/>
                  <a:gd name="connsiteX21" fmla="*/ 8207 w 10000"/>
                  <a:gd name="connsiteY21" fmla="*/ 4602 h 10000"/>
                  <a:gd name="connsiteX22" fmla="*/ 8014 w 10000"/>
                  <a:gd name="connsiteY22" fmla="*/ 4753 h 10000"/>
                  <a:gd name="connsiteX23" fmla="*/ 8047 w 10000"/>
                  <a:gd name="connsiteY23" fmla="*/ 4837 h 10000"/>
                  <a:gd name="connsiteX24" fmla="*/ 6914 w 10000"/>
                  <a:gd name="connsiteY24" fmla="*/ 3320 h 10000"/>
                  <a:gd name="connsiteX25" fmla="*/ 6926 w 10000"/>
                  <a:gd name="connsiteY25" fmla="*/ 3319 h 10000"/>
                  <a:gd name="connsiteX26" fmla="*/ 6605 w 10000"/>
                  <a:gd name="connsiteY26" fmla="*/ 3244 h 10000"/>
                  <a:gd name="connsiteX27" fmla="*/ 6479 w 10000"/>
                  <a:gd name="connsiteY27" fmla="*/ 3018 h 10000"/>
                  <a:gd name="connsiteX28" fmla="*/ 4957 w 10000"/>
                  <a:gd name="connsiteY28" fmla="*/ 3242 h 10000"/>
                  <a:gd name="connsiteX29" fmla="*/ 4838 w 10000"/>
                  <a:gd name="connsiteY29" fmla="*/ 3189 h 10000"/>
                  <a:gd name="connsiteX30" fmla="*/ 4692 w 10000"/>
                  <a:gd name="connsiteY30" fmla="*/ 3136 h 10000"/>
                  <a:gd name="connsiteX31" fmla="*/ 4575 w 10000"/>
                  <a:gd name="connsiteY31" fmla="*/ 3348 h 10000"/>
                  <a:gd name="connsiteX32" fmla="*/ 4253 w 10000"/>
                  <a:gd name="connsiteY32" fmla="*/ 3084 h 10000"/>
                  <a:gd name="connsiteX33" fmla="*/ 4400 w 10000"/>
                  <a:gd name="connsiteY33" fmla="*/ 3084 h 10000"/>
                  <a:gd name="connsiteX34" fmla="*/ 4429 w 10000"/>
                  <a:gd name="connsiteY34" fmla="*/ 3031 h 10000"/>
                  <a:gd name="connsiteX35" fmla="*/ 4282 w 10000"/>
                  <a:gd name="connsiteY35" fmla="*/ 2925 h 10000"/>
                  <a:gd name="connsiteX36" fmla="*/ 4311 w 10000"/>
                  <a:gd name="connsiteY36" fmla="*/ 2503 h 10000"/>
                  <a:gd name="connsiteX37" fmla="*/ 4253 w 10000"/>
                  <a:gd name="connsiteY37" fmla="*/ 2291 h 10000"/>
                  <a:gd name="connsiteX38" fmla="*/ 4222 w 10000"/>
                  <a:gd name="connsiteY38" fmla="*/ 1659 h 10000"/>
                  <a:gd name="connsiteX39" fmla="*/ 4282 w 10000"/>
                  <a:gd name="connsiteY39" fmla="*/ 1659 h 10000"/>
                  <a:gd name="connsiteX40" fmla="*/ 4194 w 10000"/>
                  <a:gd name="connsiteY40" fmla="*/ 1552 h 10000"/>
                  <a:gd name="connsiteX41" fmla="*/ 3930 w 10000"/>
                  <a:gd name="connsiteY41" fmla="*/ 1763 h 10000"/>
                  <a:gd name="connsiteX42" fmla="*/ 3871 w 10000"/>
                  <a:gd name="connsiteY42" fmla="*/ 1341 h 10000"/>
                  <a:gd name="connsiteX43" fmla="*/ 4077 w 10000"/>
                  <a:gd name="connsiteY43" fmla="*/ 602 h 10000"/>
                  <a:gd name="connsiteX44" fmla="*/ 3902 w 10000"/>
                  <a:gd name="connsiteY44" fmla="*/ 338 h 10000"/>
                  <a:gd name="connsiteX45" fmla="*/ 4493 w 10000"/>
                  <a:gd name="connsiteY45" fmla="*/ 0 h 10000"/>
                  <a:gd name="connsiteX46" fmla="*/ 3636 w 10000"/>
                  <a:gd name="connsiteY46" fmla="*/ 21 h 10000"/>
                  <a:gd name="connsiteX47" fmla="*/ 3550 w 10000"/>
                  <a:gd name="connsiteY47" fmla="*/ 233 h 10000"/>
                  <a:gd name="connsiteX48" fmla="*/ 3460 w 10000"/>
                  <a:gd name="connsiteY48" fmla="*/ 655 h 10000"/>
                  <a:gd name="connsiteX49" fmla="*/ 3343 w 10000"/>
                  <a:gd name="connsiteY49" fmla="*/ 708 h 10000"/>
                  <a:gd name="connsiteX50" fmla="*/ 3519 w 10000"/>
                  <a:gd name="connsiteY50" fmla="*/ 919 h 10000"/>
                  <a:gd name="connsiteX51" fmla="*/ 3550 w 10000"/>
                  <a:gd name="connsiteY51" fmla="*/ 1183 h 10000"/>
                  <a:gd name="connsiteX52" fmla="*/ 3460 w 10000"/>
                  <a:gd name="connsiteY52" fmla="*/ 1341 h 10000"/>
                  <a:gd name="connsiteX53" fmla="*/ 3550 w 10000"/>
                  <a:gd name="connsiteY53" fmla="*/ 1816 h 10000"/>
                  <a:gd name="connsiteX54" fmla="*/ 3489 w 10000"/>
                  <a:gd name="connsiteY54" fmla="*/ 2239 h 10000"/>
                  <a:gd name="connsiteX55" fmla="*/ 3050 w 10000"/>
                  <a:gd name="connsiteY55" fmla="*/ 2555 h 10000"/>
                  <a:gd name="connsiteX56" fmla="*/ 3021 w 10000"/>
                  <a:gd name="connsiteY56" fmla="*/ 2397 h 10000"/>
                  <a:gd name="connsiteX57" fmla="*/ 2992 w 10000"/>
                  <a:gd name="connsiteY57" fmla="*/ 2609 h 10000"/>
                  <a:gd name="connsiteX58" fmla="*/ 3108 w 10000"/>
                  <a:gd name="connsiteY58" fmla="*/ 2819 h 10000"/>
                  <a:gd name="connsiteX59" fmla="*/ 3402 w 10000"/>
                  <a:gd name="connsiteY59" fmla="*/ 2609 h 10000"/>
                  <a:gd name="connsiteX60" fmla="*/ 3519 w 10000"/>
                  <a:gd name="connsiteY60" fmla="*/ 2767 h 10000"/>
                  <a:gd name="connsiteX61" fmla="*/ 3314 w 10000"/>
                  <a:gd name="connsiteY61" fmla="*/ 2819 h 10000"/>
                  <a:gd name="connsiteX62" fmla="*/ 2378 w 10000"/>
                  <a:gd name="connsiteY62" fmla="*/ 2638 h 10000"/>
                  <a:gd name="connsiteX63" fmla="*/ 2570 w 10000"/>
                  <a:gd name="connsiteY63" fmla="*/ 2488 h 10000"/>
                  <a:gd name="connsiteX64" fmla="*/ 1994 w 10000"/>
                  <a:gd name="connsiteY64" fmla="*/ 2940 h 10000"/>
                  <a:gd name="connsiteX65" fmla="*/ 1929 w 10000"/>
                  <a:gd name="connsiteY65" fmla="*/ 3317 h 10000"/>
                  <a:gd name="connsiteX66" fmla="*/ 1929 w 10000"/>
                  <a:gd name="connsiteY66" fmla="*/ 3317 h 10000"/>
                  <a:gd name="connsiteX67" fmla="*/ 1789 w 10000"/>
                  <a:gd name="connsiteY67" fmla="*/ 3559 h 10000"/>
                  <a:gd name="connsiteX68" fmla="*/ 1554 w 10000"/>
                  <a:gd name="connsiteY68" fmla="*/ 3559 h 10000"/>
                  <a:gd name="connsiteX69" fmla="*/ 1378 w 10000"/>
                  <a:gd name="connsiteY69" fmla="*/ 3770 h 10000"/>
                  <a:gd name="connsiteX70" fmla="*/ 1145 w 10000"/>
                  <a:gd name="connsiteY70" fmla="*/ 3770 h 10000"/>
                  <a:gd name="connsiteX71" fmla="*/ 968 w 10000"/>
                  <a:gd name="connsiteY71" fmla="*/ 3981 h 10000"/>
                  <a:gd name="connsiteX72" fmla="*/ 851 w 10000"/>
                  <a:gd name="connsiteY72" fmla="*/ 3770 h 10000"/>
                  <a:gd name="connsiteX73" fmla="*/ 558 w 10000"/>
                  <a:gd name="connsiteY73" fmla="*/ 3717 h 10000"/>
                  <a:gd name="connsiteX74" fmla="*/ 0 w 10000"/>
                  <a:gd name="connsiteY74" fmla="*/ 4984 h 10000"/>
                  <a:gd name="connsiteX75" fmla="*/ 59 w 10000"/>
                  <a:gd name="connsiteY75" fmla="*/ 5249 h 10000"/>
                  <a:gd name="connsiteX76" fmla="*/ 118 w 10000"/>
                  <a:gd name="connsiteY76" fmla="*/ 5618 h 10000"/>
                  <a:gd name="connsiteX77" fmla="*/ 294 w 10000"/>
                  <a:gd name="connsiteY77" fmla="*/ 5935 h 10000"/>
                  <a:gd name="connsiteX78" fmla="*/ 528 w 10000"/>
                  <a:gd name="connsiteY78" fmla="*/ 6462 h 10000"/>
                  <a:gd name="connsiteX79" fmla="*/ 381 w 10000"/>
                  <a:gd name="connsiteY79" fmla="*/ 6358 h 10000"/>
                  <a:gd name="connsiteX80" fmla="*/ 733 w 10000"/>
                  <a:gd name="connsiteY80" fmla="*/ 6832 h 10000"/>
                  <a:gd name="connsiteX81" fmla="*/ 938 w 10000"/>
                  <a:gd name="connsiteY81" fmla="*/ 6780 h 10000"/>
                  <a:gd name="connsiteX82" fmla="*/ 910 w 10000"/>
                  <a:gd name="connsiteY82" fmla="*/ 6462 h 10000"/>
                  <a:gd name="connsiteX83" fmla="*/ 1085 w 10000"/>
                  <a:gd name="connsiteY83" fmla="*/ 6515 h 10000"/>
                  <a:gd name="connsiteX84" fmla="*/ 880 w 10000"/>
                  <a:gd name="connsiteY84" fmla="*/ 5882 h 10000"/>
                  <a:gd name="connsiteX85" fmla="*/ 1261 w 10000"/>
                  <a:gd name="connsiteY85" fmla="*/ 5618 h 10000"/>
                  <a:gd name="connsiteX86" fmla="*/ 1468 w 10000"/>
                  <a:gd name="connsiteY86" fmla="*/ 5618 h 10000"/>
                  <a:gd name="connsiteX87" fmla="*/ 1468 w 10000"/>
                  <a:gd name="connsiteY87" fmla="*/ 5882 h 10000"/>
                  <a:gd name="connsiteX88" fmla="*/ 1290 w 10000"/>
                  <a:gd name="connsiteY88" fmla="*/ 6040 h 10000"/>
                  <a:gd name="connsiteX89" fmla="*/ 1174 w 10000"/>
                  <a:gd name="connsiteY89" fmla="*/ 6727 h 10000"/>
                  <a:gd name="connsiteX90" fmla="*/ 1115 w 10000"/>
                  <a:gd name="connsiteY90" fmla="*/ 7043 h 10000"/>
                  <a:gd name="connsiteX91" fmla="*/ 1203 w 10000"/>
                  <a:gd name="connsiteY91" fmla="*/ 7466 h 10000"/>
                  <a:gd name="connsiteX92" fmla="*/ 1378 w 10000"/>
                  <a:gd name="connsiteY92" fmla="*/ 7783 h 10000"/>
                  <a:gd name="connsiteX93" fmla="*/ 1965 w 10000"/>
                  <a:gd name="connsiteY93" fmla="*/ 8416 h 10000"/>
                  <a:gd name="connsiteX94" fmla="*/ 2433 w 10000"/>
                  <a:gd name="connsiteY94" fmla="*/ 8891 h 10000"/>
                  <a:gd name="connsiteX95" fmla="*/ 2785 w 10000"/>
                  <a:gd name="connsiteY95" fmla="*/ 9103 h 10000"/>
                  <a:gd name="connsiteX96" fmla="*/ 3167 w 10000"/>
                  <a:gd name="connsiteY96" fmla="*/ 9313 h 10000"/>
                  <a:gd name="connsiteX97" fmla="*/ 3550 w 10000"/>
                  <a:gd name="connsiteY97" fmla="*/ 9525 h 10000"/>
                  <a:gd name="connsiteX98" fmla="*/ 3902 w 10000"/>
                  <a:gd name="connsiteY98" fmla="*/ 9631 h 10000"/>
                  <a:gd name="connsiteX99" fmla="*/ 4282 w 10000"/>
                  <a:gd name="connsiteY99" fmla="*/ 9789 h 10000"/>
                  <a:gd name="connsiteX100" fmla="*/ 4722 w 10000"/>
                  <a:gd name="connsiteY100" fmla="*/ 9948 h 10000"/>
                  <a:gd name="connsiteX101" fmla="*/ 5190 w 10000"/>
                  <a:gd name="connsiteY101" fmla="*/ 10000 h 10000"/>
                  <a:gd name="connsiteX102" fmla="*/ 5601 w 10000"/>
                  <a:gd name="connsiteY102" fmla="*/ 10000 h 10000"/>
                  <a:gd name="connsiteX103" fmla="*/ 6100 w 10000"/>
                  <a:gd name="connsiteY103" fmla="*/ 9948 h 10000"/>
                  <a:gd name="connsiteX104" fmla="*/ 6452 w 10000"/>
                  <a:gd name="connsiteY104" fmla="*/ 9841 h 10000"/>
                  <a:gd name="connsiteX105" fmla="*/ 6804 w 10000"/>
                  <a:gd name="connsiteY105" fmla="*/ 9737 h 10000"/>
                  <a:gd name="connsiteX106" fmla="*/ 7186 w 10000"/>
                  <a:gd name="connsiteY106" fmla="*/ 9578 h 10000"/>
                  <a:gd name="connsiteX107" fmla="*/ 7537 w 10000"/>
                  <a:gd name="connsiteY107" fmla="*/ 9419 h 10000"/>
                  <a:gd name="connsiteX108" fmla="*/ 7860 w 10000"/>
                  <a:gd name="connsiteY108" fmla="*/ 9209 h 10000"/>
                  <a:gd name="connsiteX109" fmla="*/ 8212 w 10000"/>
                  <a:gd name="connsiteY109" fmla="*/ 8997 h 10000"/>
                  <a:gd name="connsiteX110" fmla="*/ 8535 w 10000"/>
                  <a:gd name="connsiteY11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142 w 10000"/>
                  <a:gd name="connsiteY18" fmla="*/ 4979 h 10000"/>
                  <a:gd name="connsiteX19" fmla="*/ 8655 w 10000"/>
                  <a:gd name="connsiteY19" fmla="*/ 4904 h 10000"/>
                  <a:gd name="connsiteX20" fmla="*/ 8207 w 10000"/>
                  <a:gd name="connsiteY20" fmla="*/ 4602 h 10000"/>
                  <a:gd name="connsiteX21" fmla="*/ 8014 w 10000"/>
                  <a:gd name="connsiteY21" fmla="*/ 4753 h 10000"/>
                  <a:gd name="connsiteX22" fmla="*/ 8047 w 10000"/>
                  <a:gd name="connsiteY22" fmla="*/ 4837 h 10000"/>
                  <a:gd name="connsiteX23" fmla="*/ 6914 w 10000"/>
                  <a:gd name="connsiteY23" fmla="*/ 3320 h 10000"/>
                  <a:gd name="connsiteX24" fmla="*/ 6926 w 10000"/>
                  <a:gd name="connsiteY24" fmla="*/ 3319 h 10000"/>
                  <a:gd name="connsiteX25" fmla="*/ 6605 w 10000"/>
                  <a:gd name="connsiteY25" fmla="*/ 3244 h 10000"/>
                  <a:gd name="connsiteX26" fmla="*/ 6479 w 10000"/>
                  <a:gd name="connsiteY26" fmla="*/ 3018 h 10000"/>
                  <a:gd name="connsiteX27" fmla="*/ 4957 w 10000"/>
                  <a:gd name="connsiteY27" fmla="*/ 3242 h 10000"/>
                  <a:gd name="connsiteX28" fmla="*/ 4838 w 10000"/>
                  <a:gd name="connsiteY28" fmla="*/ 3189 h 10000"/>
                  <a:gd name="connsiteX29" fmla="*/ 4692 w 10000"/>
                  <a:gd name="connsiteY29" fmla="*/ 3136 h 10000"/>
                  <a:gd name="connsiteX30" fmla="*/ 4575 w 10000"/>
                  <a:gd name="connsiteY30" fmla="*/ 3348 h 10000"/>
                  <a:gd name="connsiteX31" fmla="*/ 4253 w 10000"/>
                  <a:gd name="connsiteY31" fmla="*/ 3084 h 10000"/>
                  <a:gd name="connsiteX32" fmla="*/ 4400 w 10000"/>
                  <a:gd name="connsiteY32" fmla="*/ 3084 h 10000"/>
                  <a:gd name="connsiteX33" fmla="*/ 4429 w 10000"/>
                  <a:gd name="connsiteY33" fmla="*/ 3031 h 10000"/>
                  <a:gd name="connsiteX34" fmla="*/ 4282 w 10000"/>
                  <a:gd name="connsiteY34" fmla="*/ 2925 h 10000"/>
                  <a:gd name="connsiteX35" fmla="*/ 4311 w 10000"/>
                  <a:gd name="connsiteY35" fmla="*/ 2503 h 10000"/>
                  <a:gd name="connsiteX36" fmla="*/ 4253 w 10000"/>
                  <a:gd name="connsiteY36" fmla="*/ 2291 h 10000"/>
                  <a:gd name="connsiteX37" fmla="*/ 4222 w 10000"/>
                  <a:gd name="connsiteY37" fmla="*/ 1659 h 10000"/>
                  <a:gd name="connsiteX38" fmla="*/ 4282 w 10000"/>
                  <a:gd name="connsiteY38" fmla="*/ 1659 h 10000"/>
                  <a:gd name="connsiteX39" fmla="*/ 4194 w 10000"/>
                  <a:gd name="connsiteY39" fmla="*/ 1552 h 10000"/>
                  <a:gd name="connsiteX40" fmla="*/ 3930 w 10000"/>
                  <a:gd name="connsiteY40" fmla="*/ 1763 h 10000"/>
                  <a:gd name="connsiteX41" fmla="*/ 3871 w 10000"/>
                  <a:gd name="connsiteY41" fmla="*/ 1341 h 10000"/>
                  <a:gd name="connsiteX42" fmla="*/ 4077 w 10000"/>
                  <a:gd name="connsiteY42" fmla="*/ 602 h 10000"/>
                  <a:gd name="connsiteX43" fmla="*/ 3902 w 10000"/>
                  <a:gd name="connsiteY43" fmla="*/ 338 h 10000"/>
                  <a:gd name="connsiteX44" fmla="*/ 4493 w 10000"/>
                  <a:gd name="connsiteY44" fmla="*/ 0 h 10000"/>
                  <a:gd name="connsiteX45" fmla="*/ 3636 w 10000"/>
                  <a:gd name="connsiteY45" fmla="*/ 21 h 10000"/>
                  <a:gd name="connsiteX46" fmla="*/ 3550 w 10000"/>
                  <a:gd name="connsiteY46" fmla="*/ 233 h 10000"/>
                  <a:gd name="connsiteX47" fmla="*/ 3460 w 10000"/>
                  <a:gd name="connsiteY47" fmla="*/ 655 h 10000"/>
                  <a:gd name="connsiteX48" fmla="*/ 3343 w 10000"/>
                  <a:gd name="connsiteY48" fmla="*/ 708 h 10000"/>
                  <a:gd name="connsiteX49" fmla="*/ 3519 w 10000"/>
                  <a:gd name="connsiteY49" fmla="*/ 919 h 10000"/>
                  <a:gd name="connsiteX50" fmla="*/ 3550 w 10000"/>
                  <a:gd name="connsiteY50" fmla="*/ 1183 h 10000"/>
                  <a:gd name="connsiteX51" fmla="*/ 3460 w 10000"/>
                  <a:gd name="connsiteY51" fmla="*/ 1341 h 10000"/>
                  <a:gd name="connsiteX52" fmla="*/ 3550 w 10000"/>
                  <a:gd name="connsiteY52" fmla="*/ 1816 h 10000"/>
                  <a:gd name="connsiteX53" fmla="*/ 3489 w 10000"/>
                  <a:gd name="connsiteY53" fmla="*/ 2239 h 10000"/>
                  <a:gd name="connsiteX54" fmla="*/ 3050 w 10000"/>
                  <a:gd name="connsiteY54" fmla="*/ 2555 h 10000"/>
                  <a:gd name="connsiteX55" fmla="*/ 3021 w 10000"/>
                  <a:gd name="connsiteY55" fmla="*/ 2397 h 10000"/>
                  <a:gd name="connsiteX56" fmla="*/ 2992 w 10000"/>
                  <a:gd name="connsiteY56" fmla="*/ 2609 h 10000"/>
                  <a:gd name="connsiteX57" fmla="*/ 3108 w 10000"/>
                  <a:gd name="connsiteY57" fmla="*/ 2819 h 10000"/>
                  <a:gd name="connsiteX58" fmla="*/ 3402 w 10000"/>
                  <a:gd name="connsiteY58" fmla="*/ 2609 h 10000"/>
                  <a:gd name="connsiteX59" fmla="*/ 3519 w 10000"/>
                  <a:gd name="connsiteY59" fmla="*/ 2767 h 10000"/>
                  <a:gd name="connsiteX60" fmla="*/ 3314 w 10000"/>
                  <a:gd name="connsiteY60" fmla="*/ 2819 h 10000"/>
                  <a:gd name="connsiteX61" fmla="*/ 2378 w 10000"/>
                  <a:gd name="connsiteY61" fmla="*/ 2638 h 10000"/>
                  <a:gd name="connsiteX62" fmla="*/ 2570 w 10000"/>
                  <a:gd name="connsiteY62" fmla="*/ 2488 h 10000"/>
                  <a:gd name="connsiteX63" fmla="*/ 1994 w 10000"/>
                  <a:gd name="connsiteY63" fmla="*/ 2940 h 10000"/>
                  <a:gd name="connsiteX64" fmla="*/ 1929 w 10000"/>
                  <a:gd name="connsiteY64" fmla="*/ 3317 h 10000"/>
                  <a:gd name="connsiteX65" fmla="*/ 1929 w 10000"/>
                  <a:gd name="connsiteY65" fmla="*/ 3317 h 10000"/>
                  <a:gd name="connsiteX66" fmla="*/ 1789 w 10000"/>
                  <a:gd name="connsiteY66" fmla="*/ 3559 h 10000"/>
                  <a:gd name="connsiteX67" fmla="*/ 1554 w 10000"/>
                  <a:gd name="connsiteY67" fmla="*/ 3559 h 10000"/>
                  <a:gd name="connsiteX68" fmla="*/ 1378 w 10000"/>
                  <a:gd name="connsiteY68" fmla="*/ 3770 h 10000"/>
                  <a:gd name="connsiteX69" fmla="*/ 1145 w 10000"/>
                  <a:gd name="connsiteY69" fmla="*/ 3770 h 10000"/>
                  <a:gd name="connsiteX70" fmla="*/ 968 w 10000"/>
                  <a:gd name="connsiteY70" fmla="*/ 3981 h 10000"/>
                  <a:gd name="connsiteX71" fmla="*/ 851 w 10000"/>
                  <a:gd name="connsiteY71" fmla="*/ 3770 h 10000"/>
                  <a:gd name="connsiteX72" fmla="*/ 558 w 10000"/>
                  <a:gd name="connsiteY72" fmla="*/ 3717 h 10000"/>
                  <a:gd name="connsiteX73" fmla="*/ 0 w 10000"/>
                  <a:gd name="connsiteY73" fmla="*/ 4984 h 10000"/>
                  <a:gd name="connsiteX74" fmla="*/ 59 w 10000"/>
                  <a:gd name="connsiteY74" fmla="*/ 5249 h 10000"/>
                  <a:gd name="connsiteX75" fmla="*/ 118 w 10000"/>
                  <a:gd name="connsiteY75" fmla="*/ 5618 h 10000"/>
                  <a:gd name="connsiteX76" fmla="*/ 294 w 10000"/>
                  <a:gd name="connsiteY76" fmla="*/ 5935 h 10000"/>
                  <a:gd name="connsiteX77" fmla="*/ 528 w 10000"/>
                  <a:gd name="connsiteY77" fmla="*/ 6462 h 10000"/>
                  <a:gd name="connsiteX78" fmla="*/ 381 w 10000"/>
                  <a:gd name="connsiteY78" fmla="*/ 6358 h 10000"/>
                  <a:gd name="connsiteX79" fmla="*/ 733 w 10000"/>
                  <a:gd name="connsiteY79" fmla="*/ 6832 h 10000"/>
                  <a:gd name="connsiteX80" fmla="*/ 938 w 10000"/>
                  <a:gd name="connsiteY80" fmla="*/ 6780 h 10000"/>
                  <a:gd name="connsiteX81" fmla="*/ 910 w 10000"/>
                  <a:gd name="connsiteY81" fmla="*/ 6462 h 10000"/>
                  <a:gd name="connsiteX82" fmla="*/ 1085 w 10000"/>
                  <a:gd name="connsiteY82" fmla="*/ 6515 h 10000"/>
                  <a:gd name="connsiteX83" fmla="*/ 880 w 10000"/>
                  <a:gd name="connsiteY83" fmla="*/ 5882 h 10000"/>
                  <a:gd name="connsiteX84" fmla="*/ 1261 w 10000"/>
                  <a:gd name="connsiteY84" fmla="*/ 5618 h 10000"/>
                  <a:gd name="connsiteX85" fmla="*/ 1468 w 10000"/>
                  <a:gd name="connsiteY85" fmla="*/ 5618 h 10000"/>
                  <a:gd name="connsiteX86" fmla="*/ 1468 w 10000"/>
                  <a:gd name="connsiteY86" fmla="*/ 5882 h 10000"/>
                  <a:gd name="connsiteX87" fmla="*/ 1290 w 10000"/>
                  <a:gd name="connsiteY87" fmla="*/ 6040 h 10000"/>
                  <a:gd name="connsiteX88" fmla="*/ 1174 w 10000"/>
                  <a:gd name="connsiteY88" fmla="*/ 6727 h 10000"/>
                  <a:gd name="connsiteX89" fmla="*/ 1115 w 10000"/>
                  <a:gd name="connsiteY89" fmla="*/ 7043 h 10000"/>
                  <a:gd name="connsiteX90" fmla="*/ 1203 w 10000"/>
                  <a:gd name="connsiteY90" fmla="*/ 7466 h 10000"/>
                  <a:gd name="connsiteX91" fmla="*/ 1378 w 10000"/>
                  <a:gd name="connsiteY91" fmla="*/ 7783 h 10000"/>
                  <a:gd name="connsiteX92" fmla="*/ 1965 w 10000"/>
                  <a:gd name="connsiteY92" fmla="*/ 8416 h 10000"/>
                  <a:gd name="connsiteX93" fmla="*/ 2433 w 10000"/>
                  <a:gd name="connsiteY93" fmla="*/ 8891 h 10000"/>
                  <a:gd name="connsiteX94" fmla="*/ 2785 w 10000"/>
                  <a:gd name="connsiteY94" fmla="*/ 9103 h 10000"/>
                  <a:gd name="connsiteX95" fmla="*/ 3167 w 10000"/>
                  <a:gd name="connsiteY95" fmla="*/ 9313 h 10000"/>
                  <a:gd name="connsiteX96" fmla="*/ 3550 w 10000"/>
                  <a:gd name="connsiteY96" fmla="*/ 9525 h 10000"/>
                  <a:gd name="connsiteX97" fmla="*/ 3902 w 10000"/>
                  <a:gd name="connsiteY97" fmla="*/ 9631 h 10000"/>
                  <a:gd name="connsiteX98" fmla="*/ 4282 w 10000"/>
                  <a:gd name="connsiteY98" fmla="*/ 9789 h 10000"/>
                  <a:gd name="connsiteX99" fmla="*/ 4722 w 10000"/>
                  <a:gd name="connsiteY99" fmla="*/ 9948 h 10000"/>
                  <a:gd name="connsiteX100" fmla="*/ 5190 w 10000"/>
                  <a:gd name="connsiteY100" fmla="*/ 10000 h 10000"/>
                  <a:gd name="connsiteX101" fmla="*/ 5601 w 10000"/>
                  <a:gd name="connsiteY101" fmla="*/ 10000 h 10000"/>
                  <a:gd name="connsiteX102" fmla="*/ 6100 w 10000"/>
                  <a:gd name="connsiteY102" fmla="*/ 9948 h 10000"/>
                  <a:gd name="connsiteX103" fmla="*/ 6452 w 10000"/>
                  <a:gd name="connsiteY103" fmla="*/ 9841 h 10000"/>
                  <a:gd name="connsiteX104" fmla="*/ 6804 w 10000"/>
                  <a:gd name="connsiteY104" fmla="*/ 9737 h 10000"/>
                  <a:gd name="connsiteX105" fmla="*/ 7186 w 10000"/>
                  <a:gd name="connsiteY105" fmla="*/ 9578 h 10000"/>
                  <a:gd name="connsiteX106" fmla="*/ 7537 w 10000"/>
                  <a:gd name="connsiteY106" fmla="*/ 9419 h 10000"/>
                  <a:gd name="connsiteX107" fmla="*/ 7860 w 10000"/>
                  <a:gd name="connsiteY107" fmla="*/ 9209 h 10000"/>
                  <a:gd name="connsiteX108" fmla="*/ 8212 w 10000"/>
                  <a:gd name="connsiteY108" fmla="*/ 8997 h 10000"/>
                  <a:gd name="connsiteX109" fmla="*/ 8535 w 10000"/>
                  <a:gd name="connsiteY10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142 w 10000"/>
                  <a:gd name="connsiteY17" fmla="*/ 4979 h 10000"/>
                  <a:gd name="connsiteX18" fmla="*/ 8655 w 10000"/>
                  <a:gd name="connsiteY18" fmla="*/ 4904 h 10000"/>
                  <a:gd name="connsiteX19" fmla="*/ 8207 w 10000"/>
                  <a:gd name="connsiteY19" fmla="*/ 4602 h 10000"/>
                  <a:gd name="connsiteX20" fmla="*/ 8014 w 10000"/>
                  <a:gd name="connsiteY20" fmla="*/ 4753 h 10000"/>
                  <a:gd name="connsiteX21" fmla="*/ 8047 w 10000"/>
                  <a:gd name="connsiteY21" fmla="*/ 4837 h 10000"/>
                  <a:gd name="connsiteX22" fmla="*/ 6914 w 10000"/>
                  <a:gd name="connsiteY22" fmla="*/ 3320 h 10000"/>
                  <a:gd name="connsiteX23" fmla="*/ 6926 w 10000"/>
                  <a:gd name="connsiteY23" fmla="*/ 3319 h 10000"/>
                  <a:gd name="connsiteX24" fmla="*/ 6605 w 10000"/>
                  <a:gd name="connsiteY24" fmla="*/ 3244 h 10000"/>
                  <a:gd name="connsiteX25" fmla="*/ 6479 w 10000"/>
                  <a:gd name="connsiteY25" fmla="*/ 3018 h 10000"/>
                  <a:gd name="connsiteX26" fmla="*/ 4957 w 10000"/>
                  <a:gd name="connsiteY26" fmla="*/ 3242 h 10000"/>
                  <a:gd name="connsiteX27" fmla="*/ 4838 w 10000"/>
                  <a:gd name="connsiteY27" fmla="*/ 3189 h 10000"/>
                  <a:gd name="connsiteX28" fmla="*/ 4692 w 10000"/>
                  <a:gd name="connsiteY28" fmla="*/ 3136 h 10000"/>
                  <a:gd name="connsiteX29" fmla="*/ 4575 w 10000"/>
                  <a:gd name="connsiteY29" fmla="*/ 3348 h 10000"/>
                  <a:gd name="connsiteX30" fmla="*/ 4253 w 10000"/>
                  <a:gd name="connsiteY30" fmla="*/ 3084 h 10000"/>
                  <a:gd name="connsiteX31" fmla="*/ 4400 w 10000"/>
                  <a:gd name="connsiteY31" fmla="*/ 3084 h 10000"/>
                  <a:gd name="connsiteX32" fmla="*/ 4429 w 10000"/>
                  <a:gd name="connsiteY32" fmla="*/ 3031 h 10000"/>
                  <a:gd name="connsiteX33" fmla="*/ 4282 w 10000"/>
                  <a:gd name="connsiteY33" fmla="*/ 2925 h 10000"/>
                  <a:gd name="connsiteX34" fmla="*/ 4311 w 10000"/>
                  <a:gd name="connsiteY34" fmla="*/ 2503 h 10000"/>
                  <a:gd name="connsiteX35" fmla="*/ 4253 w 10000"/>
                  <a:gd name="connsiteY35" fmla="*/ 2291 h 10000"/>
                  <a:gd name="connsiteX36" fmla="*/ 4222 w 10000"/>
                  <a:gd name="connsiteY36" fmla="*/ 1659 h 10000"/>
                  <a:gd name="connsiteX37" fmla="*/ 4282 w 10000"/>
                  <a:gd name="connsiteY37" fmla="*/ 1659 h 10000"/>
                  <a:gd name="connsiteX38" fmla="*/ 4194 w 10000"/>
                  <a:gd name="connsiteY38" fmla="*/ 1552 h 10000"/>
                  <a:gd name="connsiteX39" fmla="*/ 3930 w 10000"/>
                  <a:gd name="connsiteY39" fmla="*/ 1763 h 10000"/>
                  <a:gd name="connsiteX40" fmla="*/ 3871 w 10000"/>
                  <a:gd name="connsiteY40" fmla="*/ 1341 h 10000"/>
                  <a:gd name="connsiteX41" fmla="*/ 4077 w 10000"/>
                  <a:gd name="connsiteY41" fmla="*/ 602 h 10000"/>
                  <a:gd name="connsiteX42" fmla="*/ 3902 w 10000"/>
                  <a:gd name="connsiteY42" fmla="*/ 338 h 10000"/>
                  <a:gd name="connsiteX43" fmla="*/ 4493 w 10000"/>
                  <a:gd name="connsiteY43" fmla="*/ 0 h 10000"/>
                  <a:gd name="connsiteX44" fmla="*/ 3636 w 10000"/>
                  <a:gd name="connsiteY44" fmla="*/ 21 h 10000"/>
                  <a:gd name="connsiteX45" fmla="*/ 3550 w 10000"/>
                  <a:gd name="connsiteY45" fmla="*/ 233 h 10000"/>
                  <a:gd name="connsiteX46" fmla="*/ 3460 w 10000"/>
                  <a:gd name="connsiteY46" fmla="*/ 655 h 10000"/>
                  <a:gd name="connsiteX47" fmla="*/ 3343 w 10000"/>
                  <a:gd name="connsiteY47" fmla="*/ 708 h 10000"/>
                  <a:gd name="connsiteX48" fmla="*/ 3519 w 10000"/>
                  <a:gd name="connsiteY48" fmla="*/ 919 h 10000"/>
                  <a:gd name="connsiteX49" fmla="*/ 3550 w 10000"/>
                  <a:gd name="connsiteY49" fmla="*/ 1183 h 10000"/>
                  <a:gd name="connsiteX50" fmla="*/ 3460 w 10000"/>
                  <a:gd name="connsiteY50" fmla="*/ 1341 h 10000"/>
                  <a:gd name="connsiteX51" fmla="*/ 3550 w 10000"/>
                  <a:gd name="connsiteY51" fmla="*/ 1816 h 10000"/>
                  <a:gd name="connsiteX52" fmla="*/ 3489 w 10000"/>
                  <a:gd name="connsiteY52" fmla="*/ 2239 h 10000"/>
                  <a:gd name="connsiteX53" fmla="*/ 3050 w 10000"/>
                  <a:gd name="connsiteY53" fmla="*/ 2555 h 10000"/>
                  <a:gd name="connsiteX54" fmla="*/ 3021 w 10000"/>
                  <a:gd name="connsiteY54" fmla="*/ 2397 h 10000"/>
                  <a:gd name="connsiteX55" fmla="*/ 2992 w 10000"/>
                  <a:gd name="connsiteY55" fmla="*/ 2609 h 10000"/>
                  <a:gd name="connsiteX56" fmla="*/ 3108 w 10000"/>
                  <a:gd name="connsiteY56" fmla="*/ 2819 h 10000"/>
                  <a:gd name="connsiteX57" fmla="*/ 3402 w 10000"/>
                  <a:gd name="connsiteY57" fmla="*/ 2609 h 10000"/>
                  <a:gd name="connsiteX58" fmla="*/ 3519 w 10000"/>
                  <a:gd name="connsiteY58" fmla="*/ 2767 h 10000"/>
                  <a:gd name="connsiteX59" fmla="*/ 3314 w 10000"/>
                  <a:gd name="connsiteY59" fmla="*/ 2819 h 10000"/>
                  <a:gd name="connsiteX60" fmla="*/ 2378 w 10000"/>
                  <a:gd name="connsiteY60" fmla="*/ 2638 h 10000"/>
                  <a:gd name="connsiteX61" fmla="*/ 2570 w 10000"/>
                  <a:gd name="connsiteY61" fmla="*/ 2488 h 10000"/>
                  <a:gd name="connsiteX62" fmla="*/ 1994 w 10000"/>
                  <a:gd name="connsiteY62" fmla="*/ 2940 h 10000"/>
                  <a:gd name="connsiteX63" fmla="*/ 1929 w 10000"/>
                  <a:gd name="connsiteY63" fmla="*/ 3317 h 10000"/>
                  <a:gd name="connsiteX64" fmla="*/ 1929 w 10000"/>
                  <a:gd name="connsiteY64" fmla="*/ 3317 h 10000"/>
                  <a:gd name="connsiteX65" fmla="*/ 1789 w 10000"/>
                  <a:gd name="connsiteY65" fmla="*/ 3559 h 10000"/>
                  <a:gd name="connsiteX66" fmla="*/ 1554 w 10000"/>
                  <a:gd name="connsiteY66" fmla="*/ 3559 h 10000"/>
                  <a:gd name="connsiteX67" fmla="*/ 1378 w 10000"/>
                  <a:gd name="connsiteY67" fmla="*/ 3770 h 10000"/>
                  <a:gd name="connsiteX68" fmla="*/ 1145 w 10000"/>
                  <a:gd name="connsiteY68" fmla="*/ 3770 h 10000"/>
                  <a:gd name="connsiteX69" fmla="*/ 968 w 10000"/>
                  <a:gd name="connsiteY69" fmla="*/ 3981 h 10000"/>
                  <a:gd name="connsiteX70" fmla="*/ 851 w 10000"/>
                  <a:gd name="connsiteY70" fmla="*/ 3770 h 10000"/>
                  <a:gd name="connsiteX71" fmla="*/ 558 w 10000"/>
                  <a:gd name="connsiteY71" fmla="*/ 3717 h 10000"/>
                  <a:gd name="connsiteX72" fmla="*/ 0 w 10000"/>
                  <a:gd name="connsiteY72" fmla="*/ 4984 h 10000"/>
                  <a:gd name="connsiteX73" fmla="*/ 59 w 10000"/>
                  <a:gd name="connsiteY73" fmla="*/ 5249 h 10000"/>
                  <a:gd name="connsiteX74" fmla="*/ 118 w 10000"/>
                  <a:gd name="connsiteY74" fmla="*/ 5618 h 10000"/>
                  <a:gd name="connsiteX75" fmla="*/ 294 w 10000"/>
                  <a:gd name="connsiteY75" fmla="*/ 5935 h 10000"/>
                  <a:gd name="connsiteX76" fmla="*/ 528 w 10000"/>
                  <a:gd name="connsiteY76" fmla="*/ 6462 h 10000"/>
                  <a:gd name="connsiteX77" fmla="*/ 381 w 10000"/>
                  <a:gd name="connsiteY77" fmla="*/ 6358 h 10000"/>
                  <a:gd name="connsiteX78" fmla="*/ 733 w 10000"/>
                  <a:gd name="connsiteY78" fmla="*/ 6832 h 10000"/>
                  <a:gd name="connsiteX79" fmla="*/ 938 w 10000"/>
                  <a:gd name="connsiteY79" fmla="*/ 6780 h 10000"/>
                  <a:gd name="connsiteX80" fmla="*/ 910 w 10000"/>
                  <a:gd name="connsiteY80" fmla="*/ 6462 h 10000"/>
                  <a:gd name="connsiteX81" fmla="*/ 1085 w 10000"/>
                  <a:gd name="connsiteY81" fmla="*/ 6515 h 10000"/>
                  <a:gd name="connsiteX82" fmla="*/ 880 w 10000"/>
                  <a:gd name="connsiteY82" fmla="*/ 5882 h 10000"/>
                  <a:gd name="connsiteX83" fmla="*/ 1261 w 10000"/>
                  <a:gd name="connsiteY83" fmla="*/ 5618 h 10000"/>
                  <a:gd name="connsiteX84" fmla="*/ 1468 w 10000"/>
                  <a:gd name="connsiteY84" fmla="*/ 5618 h 10000"/>
                  <a:gd name="connsiteX85" fmla="*/ 1468 w 10000"/>
                  <a:gd name="connsiteY85" fmla="*/ 5882 h 10000"/>
                  <a:gd name="connsiteX86" fmla="*/ 1290 w 10000"/>
                  <a:gd name="connsiteY86" fmla="*/ 6040 h 10000"/>
                  <a:gd name="connsiteX87" fmla="*/ 1174 w 10000"/>
                  <a:gd name="connsiteY87" fmla="*/ 6727 h 10000"/>
                  <a:gd name="connsiteX88" fmla="*/ 1115 w 10000"/>
                  <a:gd name="connsiteY88" fmla="*/ 7043 h 10000"/>
                  <a:gd name="connsiteX89" fmla="*/ 1203 w 10000"/>
                  <a:gd name="connsiteY89" fmla="*/ 7466 h 10000"/>
                  <a:gd name="connsiteX90" fmla="*/ 1378 w 10000"/>
                  <a:gd name="connsiteY90" fmla="*/ 7783 h 10000"/>
                  <a:gd name="connsiteX91" fmla="*/ 1965 w 10000"/>
                  <a:gd name="connsiteY91" fmla="*/ 8416 h 10000"/>
                  <a:gd name="connsiteX92" fmla="*/ 2433 w 10000"/>
                  <a:gd name="connsiteY92" fmla="*/ 8891 h 10000"/>
                  <a:gd name="connsiteX93" fmla="*/ 2785 w 10000"/>
                  <a:gd name="connsiteY93" fmla="*/ 9103 h 10000"/>
                  <a:gd name="connsiteX94" fmla="*/ 3167 w 10000"/>
                  <a:gd name="connsiteY94" fmla="*/ 9313 h 10000"/>
                  <a:gd name="connsiteX95" fmla="*/ 3550 w 10000"/>
                  <a:gd name="connsiteY95" fmla="*/ 9525 h 10000"/>
                  <a:gd name="connsiteX96" fmla="*/ 3902 w 10000"/>
                  <a:gd name="connsiteY96" fmla="*/ 9631 h 10000"/>
                  <a:gd name="connsiteX97" fmla="*/ 4282 w 10000"/>
                  <a:gd name="connsiteY97" fmla="*/ 9789 h 10000"/>
                  <a:gd name="connsiteX98" fmla="*/ 4722 w 10000"/>
                  <a:gd name="connsiteY98" fmla="*/ 9948 h 10000"/>
                  <a:gd name="connsiteX99" fmla="*/ 5190 w 10000"/>
                  <a:gd name="connsiteY99" fmla="*/ 10000 h 10000"/>
                  <a:gd name="connsiteX100" fmla="*/ 5601 w 10000"/>
                  <a:gd name="connsiteY100" fmla="*/ 10000 h 10000"/>
                  <a:gd name="connsiteX101" fmla="*/ 6100 w 10000"/>
                  <a:gd name="connsiteY101" fmla="*/ 9948 h 10000"/>
                  <a:gd name="connsiteX102" fmla="*/ 6452 w 10000"/>
                  <a:gd name="connsiteY102" fmla="*/ 9841 h 10000"/>
                  <a:gd name="connsiteX103" fmla="*/ 6804 w 10000"/>
                  <a:gd name="connsiteY103" fmla="*/ 9737 h 10000"/>
                  <a:gd name="connsiteX104" fmla="*/ 7186 w 10000"/>
                  <a:gd name="connsiteY104" fmla="*/ 9578 h 10000"/>
                  <a:gd name="connsiteX105" fmla="*/ 7537 w 10000"/>
                  <a:gd name="connsiteY105" fmla="*/ 9419 h 10000"/>
                  <a:gd name="connsiteX106" fmla="*/ 7860 w 10000"/>
                  <a:gd name="connsiteY106" fmla="*/ 9209 h 10000"/>
                  <a:gd name="connsiteX107" fmla="*/ 8212 w 10000"/>
                  <a:gd name="connsiteY107" fmla="*/ 8997 h 10000"/>
                  <a:gd name="connsiteX108" fmla="*/ 8535 w 10000"/>
                  <a:gd name="connsiteY10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8047 w 10000"/>
                  <a:gd name="connsiteY20" fmla="*/ 4837 h 10000"/>
                  <a:gd name="connsiteX21" fmla="*/ 6914 w 10000"/>
                  <a:gd name="connsiteY21" fmla="*/ 3320 h 10000"/>
                  <a:gd name="connsiteX22" fmla="*/ 6926 w 10000"/>
                  <a:gd name="connsiteY22" fmla="*/ 3319 h 10000"/>
                  <a:gd name="connsiteX23" fmla="*/ 6605 w 10000"/>
                  <a:gd name="connsiteY23" fmla="*/ 3244 h 10000"/>
                  <a:gd name="connsiteX24" fmla="*/ 6479 w 10000"/>
                  <a:gd name="connsiteY24" fmla="*/ 3018 h 10000"/>
                  <a:gd name="connsiteX25" fmla="*/ 4957 w 10000"/>
                  <a:gd name="connsiteY25" fmla="*/ 3242 h 10000"/>
                  <a:gd name="connsiteX26" fmla="*/ 4838 w 10000"/>
                  <a:gd name="connsiteY26" fmla="*/ 3189 h 10000"/>
                  <a:gd name="connsiteX27" fmla="*/ 4692 w 10000"/>
                  <a:gd name="connsiteY27" fmla="*/ 3136 h 10000"/>
                  <a:gd name="connsiteX28" fmla="*/ 4575 w 10000"/>
                  <a:gd name="connsiteY28" fmla="*/ 3348 h 10000"/>
                  <a:gd name="connsiteX29" fmla="*/ 4253 w 10000"/>
                  <a:gd name="connsiteY29" fmla="*/ 3084 h 10000"/>
                  <a:gd name="connsiteX30" fmla="*/ 4400 w 10000"/>
                  <a:gd name="connsiteY30" fmla="*/ 3084 h 10000"/>
                  <a:gd name="connsiteX31" fmla="*/ 4429 w 10000"/>
                  <a:gd name="connsiteY31" fmla="*/ 3031 h 10000"/>
                  <a:gd name="connsiteX32" fmla="*/ 4282 w 10000"/>
                  <a:gd name="connsiteY32" fmla="*/ 2925 h 10000"/>
                  <a:gd name="connsiteX33" fmla="*/ 4311 w 10000"/>
                  <a:gd name="connsiteY33" fmla="*/ 2503 h 10000"/>
                  <a:gd name="connsiteX34" fmla="*/ 4253 w 10000"/>
                  <a:gd name="connsiteY34" fmla="*/ 2291 h 10000"/>
                  <a:gd name="connsiteX35" fmla="*/ 4222 w 10000"/>
                  <a:gd name="connsiteY35" fmla="*/ 1659 h 10000"/>
                  <a:gd name="connsiteX36" fmla="*/ 4282 w 10000"/>
                  <a:gd name="connsiteY36" fmla="*/ 1659 h 10000"/>
                  <a:gd name="connsiteX37" fmla="*/ 4194 w 10000"/>
                  <a:gd name="connsiteY37" fmla="*/ 1552 h 10000"/>
                  <a:gd name="connsiteX38" fmla="*/ 3930 w 10000"/>
                  <a:gd name="connsiteY38" fmla="*/ 1763 h 10000"/>
                  <a:gd name="connsiteX39" fmla="*/ 3871 w 10000"/>
                  <a:gd name="connsiteY39" fmla="*/ 1341 h 10000"/>
                  <a:gd name="connsiteX40" fmla="*/ 4077 w 10000"/>
                  <a:gd name="connsiteY40" fmla="*/ 602 h 10000"/>
                  <a:gd name="connsiteX41" fmla="*/ 3902 w 10000"/>
                  <a:gd name="connsiteY41" fmla="*/ 338 h 10000"/>
                  <a:gd name="connsiteX42" fmla="*/ 4493 w 10000"/>
                  <a:gd name="connsiteY42" fmla="*/ 0 h 10000"/>
                  <a:gd name="connsiteX43" fmla="*/ 3636 w 10000"/>
                  <a:gd name="connsiteY43" fmla="*/ 21 h 10000"/>
                  <a:gd name="connsiteX44" fmla="*/ 3550 w 10000"/>
                  <a:gd name="connsiteY44" fmla="*/ 233 h 10000"/>
                  <a:gd name="connsiteX45" fmla="*/ 3460 w 10000"/>
                  <a:gd name="connsiteY45" fmla="*/ 655 h 10000"/>
                  <a:gd name="connsiteX46" fmla="*/ 3343 w 10000"/>
                  <a:gd name="connsiteY46" fmla="*/ 708 h 10000"/>
                  <a:gd name="connsiteX47" fmla="*/ 3519 w 10000"/>
                  <a:gd name="connsiteY47" fmla="*/ 919 h 10000"/>
                  <a:gd name="connsiteX48" fmla="*/ 3550 w 10000"/>
                  <a:gd name="connsiteY48" fmla="*/ 1183 h 10000"/>
                  <a:gd name="connsiteX49" fmla="*/ 3460 w 10000"/>
                  <a:gd name="connsiteY49" fmla="*/ 1341 h 10000"/>
                  <a:gd name="connsiteX50" fmla="*/ 3550 w 10000"/>
                  <a:gd name="connsiteY50" fmla="*/ 1816 h 10000"/>
                  <a:gd name="connsiteX51" fmla="*/ 3489 w 10000"/>
                  <a:gd name="connsiteY51" fmla="*/ 2239 h 10000"/>
                  <a:gd name="connsiteX52" fmla="*/ 3050 w 10000"/>
                  <a:gd name="connsiteY52" fmla="*/ 2555 h 10000"/>
                  <a:gd name="connsiteX53" fmla="*/ 3021 w 10000"/>
                  <a:gd name="connsiteY53" fmla="*/ 2397 h 10000"/>
                  <a:gd name="connsiteX54" fmla="*/ 2992 w 10000"/>
                  <a:gd name="connsiteY54" fmla="*/ 2609 h 10000"/>
                  <a:gd name="connsiteX55" fmla="*/ 3108 w 10000"/>
                  <a:gd name="connsiteY55" fmla="*/ 2819 h 10000"/>
                  <a:gd name="connsiteX56" fmla="*/ 3402 w 10000"/>
                  <a:gd name="connsiteY56" fmla="*/ 2609 h 10000"/>
                  <a:gd name="connsiteX57" fmla="*/ 3519 w 10000"/>
                  <a:gd name="connsiteY57" fmla="*/ 2767 h 10000"/>
                  <a:gd name="connsiteX58" fmla="*/ 3314 w 10000"/>
                  <a:gd name="connsiteY58" fmla="*/ 2819 h 10000"/>
                  <a:gd name="connsiteX59" fmla="*/ 2378 w 10000"/>
                  <a:gd name="connsiteY59" fmla="*/ 2638 h 10000"/>
                  <a:gd name="connsiteX60" fmla="*/ 2570 w 10000"/>
                  <a:gd name="connsiteY60" fmla="*/ 2488 h 10000"/>
                  <a:gd name="connsiteX61" fmla="*/ 1994 w 10000"/>
                  <a:gd name="connsiteY61" fmla="*/ 2940 h 10000"/>
                  <a:gd name="connsiteX62" fmla="*/ 1929 w 10000"/>
                  <a:gd name="connsiteY62" fmla="*/ 3317 h 10000"/>
                  <a:gd name="connsiteX63" fmla="*/ 1929 w 10000"/>
                  <a:gd name="connsiteY63" fmla="*/ 3317 h 10000"/>
                  <a:gd name="connsiteX64" fmla="*/ 1789 w 10000"/>
                  <a:gd name="connsiteY64" fmla="*/ 3559 h 10000"/>
                  <a:gd name="connsiteX65" fmla="*/ 1554 w 10000"/>
                  <a:gd name="connsiteY65" fmla="*/ 3559 h 10000"/>
                  <a:gd name="connsiteX66" fmla="*/ 1378 w 10000"/>
                  <a:gd name="connsiteY66" fmla="*/ 3770 h 10000"/>
                  <a:gd name="connsiteX67" fmla="*/ 1145 w 10000"/>
                  <a:gd name="connsiteY67" fmla="*/ 3770 h 10000"/>
                  <a:gd name="connsiteX68" fmla="*/ 968 w 10000"/>
                  <a:gd name="connsiteY68" fmla="*/ 3981 h 10000"/>
                  <a:gd name="connsiteX69" fmla="*/ 851 w 10000"/>
                  <a:gd name="connsiteY69" fmla="*/ 3770 h 10000"/>
                  <a:gd name="connsiteX70" fmla="*/ 558 w 10000"/>
                  <a:gd name="connsiteY70" fmla="*/ 3717 h 10000"/>
                  <a:gd name="connsiteX71" fmla="*/ 0 w 10000"/>
                  <a:gd name="connsiteY71" fmla="*/ 4984 h 10000"/>
                  <a:gd name="connsiteX72" fmla="*/ 59 w 10000"/>
                  <a:gd name="connsiteY72" fmla="*/ 5249 h 10000"/>
                  <a:gd name="connsiteX73" fmla="*/ 118 w 10000"/>
                  <a:gd name="connsiteY73" fmla="*/ 5618 h 10000"/>
                  <a:gd name="connsiteX74" fmla="*/ 294 w 10000"/>
                  <a:gd name="connsiteY74" fmla="*/ 5935 h 10000"/>
                  <a:gd name="connsiteX75" fmla="*/ 528 w 10000"/>
                  <a:gd name="connsiteY75" fmla="*/ 6462 h 10000"/>
                  <a:gd name="connsiteX76" fmla="*/ 381 w 10000"/>
                  <a:gd name="connsiteY76" fmla="*/ 6358 h 10000"/>
                  <a:gd name="connsiteX77" fmla="*/ 733 w 10000"/>
                  <a:gd name="connsiteY77" fmla="*/ 6832 h 10000"/>
                  <a:gd name="connsiteX78" fmla="*/ 938 w 10000"/>
                  <a:gd name="connsiteY78" fmla="*/ 6780 h 10000"/>
                  <a:gd name="connsiteX79" fmla="*/ 910 w 10000"/>
                  <a:gd name="connsiteY79" fmla="*/ 6462 h 10000"/>
                  <a:gd name="connsiteX80" fmla="*/ 1085 w 10000"/>
                  <a:gd name="connsiteY80" fmla="*/ 6515 h 10000"/>
                  <a:gd name="connsiteX81" fmla="*/ 880 w 10000"/>
                  <a:gd name="connsiteY81" fmla="*/ 5882 h 10000"/>
                  <a:gd name="connsiteX82" fmla="*/ 1261 w 10000"/>
                  <a:gd name="connsiteY82" fmla="*/ 5618 h 10000"/>
                  <a:gd name="connsiteX83" fmla="*/ 1468 w 10000"/>
                  <a:gd name="connsiteY83" fmla="*/ 5618 h 10000"/>
                  <a:gd name="connsiteX84" fmla="*/ 1468 w 10000"/>
                  <a:gd name="connsiteY84" fmla="*/ 5882 h 10000"/>
                  <a:gd name="connsiteX85" fmla="*/ 1290 w 10000"/>
                  <a:gd name="connsiteY85" fmla="*/ 6040 h 10000"/>
                  <a:gd name="connsiteX86" fmla="*/ 1174 w 10000"/>
                  <a:gd name="connsiteY86" fmla="*/ 6727 h 10000"/>
                  <a:gd name="connsiteX87" fmla="*/ 1115 w 10000"/>
                  <a:gd name="connsiteY87" fmla="*/ 7043 h 10000"/>
                  <a:gd name="connsiteX88" fmla="*/ 1203 w 10000"/>
                  <a:gd name="connsiteY88" fmla="*/ 7466 h 10000"/>
                  <a:gd name="connsiteX89" fmla="*/ 1378 w 10000"/>
                  <a:gd name="connsiteY89" fmla="*/ 7783 h 10000"/>
                  <a:gd name="connsiteX90" fmla="*/ 1965 w 10000"/>
                  <a:gd name="connsiteY90" fmla="*/ 8416 h 10000"/>
                  <a:gd name="connsiteX91" fmla="*/ 2433 w 10000"/>
                  <a:gd name="connsiteY91" fmla="*/ 8891 h 10000"/>
                  <a:gd name="connsiteX92" fmla="*/ 2785 w 10000"/>
                  <a:gd name="connsiteY92" fmla="*/ 9103 h 10000"/>
                  <a:gd name="connsiteX93" fmla="*/ 3167 w 10000"/>
                  <a:gd name="connsiteY93" fmla="*/ 9313 h 10000"/>
                  <a:gd name="connsiteX94" fmla="*/ 3550 w 10000"/>
                  <a:gd name="connsiteY94" fmla="*/ 9525 h 10000"/>
                  <a:gd name="connsiteX95" fmla="*/ 3902 w 10000"/>
                  <a:gd name="connsiteY95" fmla="*/ 9631 h 10000"/>
                  <a:gd name="connsiteX96" fmla="*/ 4282 w 10000"/>
                  <a:gd name="connsiteY96" fmla="*/ 9789 h 10000"/>
                  <a:gd name="connsiteX97" fmla="*/ 4722 w 10000"/>
                  <a:gd name="connsiteY97" fmla="*/ 9948 h 10000"/>
                  <a:gd name="connsiteX98" fmla="*/ 5190 w 10000"/>
                  <a:gd name="connsiteY98" fmla="*/ 10000 h 10000"/>
                  <a:gd name="connsiteX99" fmla="*/ 5601 w 10000"/>
                  <a:gd name="connsiteY99" fmla="*/ 10000 h 10000"/>
                  <a:gd name="connsiteX100" fmla="*/ 6100 w 10000"/>
                  <a:gd name="connsiteY100" fmla="*/ 9948 h 10000"/>
                  <a:gd name="connsiteX101" fmla="*/ 6452 w 10000"/>
                  <a:gd name="connsiteY101" fmla="*/ 9841 h 10000"/>
                  <a:gd name="connsiteX102" fmla="*/ 6804 w 10000"/>
                  <a:gd name="connsiteY102" fmla="*/ 9737 h 10000"/>
                  <a:gd name="connsiteX103" fmla="*/ 7186 w 10000"/>
                  <a:gd name="connsiteY103" fmla="*/ 9578 h 10000"/>
                  <a:gd name="connsiteX104" fmla="*/ 7537 w 10000"/>
                  <a:gd name="connsiteY104" fmla="*/ 9419 h 10000"/>
                  <a:gd name="connsiteX105" fmla="*/ 7860 w 10000"/>
                  <a:gd name="connsiteY105" fmla="*/ 9209 h 10000"/>
                  <a:gd name="connsiteX106" fmla="*/ 8212 w 10000"/>
                  <a:gd name="connsiteY106" fmla="*/ 8997 h 10000"/>
                  <a:gd name="connsiteX107" fmla="*/ 8535 w 10000"/>
                  <a:gd name="connsiteY10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314 w 10000"/>
                  <a:gd name="connsiteY56" fmla="*/ 2819 h 10000"/>
                  <a:gd name="connsiteX57" fmla="*/ 2378 w 10000"/>
                  <a:gd name="connsiteY57" fmla="*/ 2638 h 10000"/>
                  <a:gd name="connsiteX58" fmla="*/ 2570 w 10000"/>
                  <a:gd name="connsiteY58" fmla="*/ 2488 h 10000"/>
                  <a:gd name="connsiteX59" fmla="*/ 1994 w 10000"/>
                  <a:gd name="connsiteY59" fmla="*/ 2940 h 10000"/>
                  <a:gd name="connsiteX60" fmla="*/ 1929 w 10000"/>
                  <a:gd name="connsiteY60" fmla="*/ 3317 h 10000"/>
                  <a:gd name="connsiteX61" fmla="*/ 1929 w 10000"/>
                  <a:gd name="connsiteY61" fmla="*/ 3317 h 10000"/>
                  <a:gd name="connsiteX62" fmla="*/ 1789 w 10000"/>
                  <a:gd name="connsiteY62" fmla="*/ 3559 h 10000"/>
                  <a:gd name="connsiteX63" fmla="*/ 1554 w 10000"/>
                  <a:gd name="connsiteY63" fmla="*/ 3559 h 10000"/>
                  <a:gd name="connsiteX64" fmla="*/ 1378 w 10000"/>
                  <a:gd name="connsiteY64" fmla="*/ 3770 h 10000"/>
                  <a:gd name="connsiteX65" fmla="*/ 1145 w 10000"/>
                  <a:gd name="connsiteY65" fmla="*/ 3770 h 10000"/>
                  <a:gd name="connsiteX66" fmla="*/ 968 w 10000"/>
                  <a:gd name="connsiteY66" fmla="*/ 3981 h 10000"/>
                  <a:gd name="connsiteX67" fmla="*/ 851 w 10000"/>
                  <a:gd name="connsiteY67" fmla="*/ 3770 h 10000"/>
                  <a:gd name="connsiteX68" fmla="*/ 558 w 10000"/>
                  <a:gd name="connsiteY68" fmla="*/ 3717 h 10000"/>
                  <a:gd name="connsiteX69" fmla="*/ 0 w 10000"/>
                  <a:gd name="connsiteY69" fmla="*/ 4984 h 10000"/>
                  <a:gd name="connsiteX70" fmla="*/ 59 w 10000"/>
                  <a:gd name="connsiteY70" fmla="*/ 5249 h 10000"/>
                  <a:gd name="connsiteX71" fmla="*/ 118 w 10000"/>
                  <a:gd name="connsiteY71" fmla="*/ 5618 h 10000"/>
                  <a:gd name="connsiteX72" fmla="*/ 294 w 10000"/>
                  <a:gd name="connsiteY72" fmla="*/ 5935 h 10000"/>
                  <a:gd name="connsiteX73" fmla="*/ 528 w 10000"/>
                  <a:gd name="connsiteY73" fmla="*/ 6462 h 10000"/>
                  <a:gd name="connsiteX74" fmla="*/ 381 w 10000"/>
                  <a:gd name="connsiteY74" fmla="*/ 6358 h 10000"/>
                  <a:gd name="connsiteX75" fmla="*/ 733 w 10000"/>
                  <a:gd name="connsiteY75" fmla="*/ 6832 h 10000"/>
                  <a:gd name="connsiteX76" fmla="*/ 938 w 10000"/>
                  <a:gd name="connsiteY76" fmla="*/ 6780 h 10000"/>
                  <a:gd name="connsiteX77" fmla="*/ 910 w 10000"/>
                  <a:gd name="connsiteY77" fmla="*/ 6462 h 10000"/>
                  <a:gd name="connsiteX78" fmla="*/ 1085 w 10000"/>
                  <a:gd name="connsiteY78" fmla="*/ 6515 h 10000"/>
                  <a:gd name="connsiteX79" fmla="*/ 880 w 10000"/>
                  <a:gd name="connsiteY79" fmla="*/ 5882 h 10000"/>
                  <a:gd name="connsiteX80" fmla="*/ 1261 w 10000"/>
                  <a:gd name="connsiteY80" fmla="*/ 5618 h 10000"/>
                  <a:gd name="connsiteX81" fmla="*/ 1468 w 10000"/>
                  <a:gd name="connsiteY81" fmla="*/ 5618 h 10000"/>
                  <a:gd name="connsiteX82" fmla="*/ 1468 w 10000"/>
                  <a:gd name="connsiteY82" fmla="*/ 5882 h 10000"/>
                  <a:gd name="connsiteX83" fmla="*/ 1290 w 10000"/>
                  <a:gd name="connsiteY83" fmla="*/ 6040 h 10000"/>
                  <a:gd name="connsiteX84" fmla="*/ 1174 w 10000"/>
                  <a:gd name="connsiteY84" fmla="*/ 6727 h 10000"/>
                  <a:gd name="connsiteX85" fmla="*/ 1115 w 10000"/>
                  <a:gd name="connsiteY85" fmla="*/ 7043 h 10000"/>
                  <a:gd name="connsiteX86" fmla="*/ 1203 w 10000"/>
                  <a:gd name="connsiteY86" fmla="*/ 7466 h 10000"/>
                  <a:gd name="connsiteX87" fmla="*/ 1378 w 10000"/>
                  <a:gd name="connsiteY87" fmla="*/ 7783 h 10000"/>
                  <a:gd name="connsiteX88" fmla="*/ 1965 w 10000"/>
                  <a:gd name="connsiteY88" fmla="*/ 8416 h 10000"/>
                  <a:gd name="connsiteX89" fmla="*/ 2433 w 10000"/>
                  <a:gd name="connsiteY89" fmla="*/ 8891 h 10000"/>
                  <a:gd name="connsiteX90" fmla="*/ 2785 w 10000"/>
                  <a:gd name="connsiteY90" fmla="*/ 9103 h 10000"/>
                  <a:gd name="connsiteX91" fmla="*/ 3167 w 10000"/>
                  <a:gd name="connsiteY91" fmla="*/ 9313 h 10000"/>
                  <a:gd name="connsiteX92" fmla="*/ 3550 w 10000"/>
                  <a:gd name="connsiteY92" fmla="*/ 9525 h 10000"/>
                  <a:gd name="connsiteX93" fmla="*/ 3902 w 10000"/>
                  <a:gd name="connsiteY93" fmla="*/ 9631 h 10000"/>
                  <a:gd name="connsiteX94" fmla="*/ 4282 w 10000"/>
                  <a:gd name="connsiteY94" fmla="*/ 9789 h 10000"/>
                  <a:gd name="connsiteX95" fmla="*/ 4722 w 10000"/>
                  <a:gd name="connsiteY95" fmla="*/ 9948 h 10000"/>
                  <a:gd name="connsiteX96" fmla="*/ 5190 w 10000"/>
                  <a:gd name="connsiteY96" fmla="*/ 10000 h 10000"/>
                  <a:gd name="connsiteX97" fmla="*/ 5601 w 10000"/>
                  <a:gd name="connsiteY97" fmla="*/ 10000 h 10000"/>
                  <a:gd name="connsiteX98" fmla="*/ 6100 w 10000"/>
                  <a:gd name="connsiteY98" fmla="*/ 9948 h 10000"/>
                  <a:gd name="connsiteX99" fmla="*/ 6452 w 10000"/>
                  <a:gd name="connsiteY99" fmla="*/ 9841 h 10000"/>
                  <a:gd name="connsiteX100" fmla="*/ 6804 w 10000"/>
                  <a:gd name="connsiteY100" fmla="*/ 9737 h 10000"/>
                  <a:gd name="connsiteX101" fmla="*/ 7186 w 10000"/>
                  <a:gd name="connsiteY101" fmla="*/ 9578 h 10000"/>
                  <a:gd name="connsiteX102" fmla="*/ 7537 w 10000"/>
                  <a:gd name="connsiteY102" fmla="*/ 9419 h 10000"/>
                  <a:gd name="connsiteX103" fmla="*/ 7860 w 10000"/>
                  <a:gd name="connsiteY103" fmla="*/ 9209 h 10000"/>
                  <a:gd name="connsiteX104" fmla="*/ 8212 w 10000"/>
                  <a:gd name="connsiteY104" fmla="*/ 8997 h 10000"/>
                  <a:gd name="connsiteX105" fmla="*/ 8535 w 10000"/>
                  <a:gd name="connsiteY10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314 w 10000"/>
                  <a:gd name="connsiteY55" fmla="*/ 2819 h 10000"/>
                  <a:gd name="connsiteX56" fmla="*/ 2378 w 10000"/>
                  <a:gd name="connsiteY56" fmla="*/ 2638 h 10000"/>
                  <a:gd name="connsiteX57" fmla="*/ 2570 w 10000"/>
                  <a:gd name="connsiteY57" fmla="*/ 2488 h 10000"/>
                  <a:gd name="connsiteX58" fmla="*/ 1994 w 10000"/>
                  <a:gd name="connsiteY58" fmla="*/ 2940 h 10000"/>
                  <a:gd name="connsiteX59" fmla="*/ 1929 w 10000"/>
                  <a:gd name="connsiteY59" fmla="*/ 3317 h 10000"/>
                  <a:gd name="connsiteX60" fmla="*/ 1929 w 10000"/>
                  <a:gd name="connsiteY60" fmla="*/ 3317 h 10000"/>
                  <a:gd name="connsiteX61" fmla="*/ 1789 w 10000"/>
                  <a:gd name="connsiteY61" fmla="*/ 3559 h 10000"/>
                  <a:gd name="connsiteX62" fmla="*/ 1554 w 10000"/>
                  <a:gd name="connsiteY62" fmla="*/ 3559 h 10000"/>
                  <a:gd name="connsiteX63" fmla="*/ 1378 w 10000"/>
                  <a:gd name="connsiteY63" fmla="*/ 3770 h 10000"/>
                  <a:gd name="connsiteX64" fmla="*/ 1145 w 10000"/>
                  <a:gd name="connsiteY64" fmla="*/ 3770 h 10000"/>
                  <a:gd name="connsiteX65" fmla="*/ 968 w 10000"/>
                  <a:gd name="connsiteY65" fmla="*/ 3981 h 10000"/>
                  <a:gd name="connsiteX66" fmla="*/ 851 w 10000"/>
                  <a:gd name="connsiteY66" fmla="*/ 3770 h 10000"/>
                  <a:gd name="connsiteX67" fmla="*/ 558 w 10000"/>
                  <a:gd name="connsiteY67" fmla="*/ 3717 h 10000"/>
                  <a:gd name="connsiteX68" fmla="*/ 0 w 10000"/>
                  <a:gd name="connsiteY68" fmla="*/ 4984 h 10000"/>
                  <a:gd name="connsiteX69" fmla="*/ 59 w 10000"/>
                  <a:gd name="connsiteY69" fmla="*/ 5249 h 10000"/>
                  <a:gd name="connsiteX70" fmla="*/ 118 w 10000"/>
                  <a:gd name="connsiteY70" fmla="*/ 5618 h 10000"/>
                  <a:gd name="connsiteX71" fmla="*/ 294 w 10000"/>
                  <a:gd name="connsiteY71" fmla="*/ 5935 h 10000"/>
                  <a:gd name="connsiteX72" fmla="*/ 528 w 10000"/>
                  <a:gd name="connsiteY72" fmla="*/ 6462 h 10000"/>
                  <a:gd name="connsiteX73" fmla="*/ 381 w 10000"/>
                  <a:gd name="connsiteY73" fmla="*/ 6358 h 10000"/>
                  <a:gd name="connsiteX74" fmla="*/ 733 w 10000"/>
                  <a:gd name="connsiteY74" fmla="*/ 6832 h 10000"/>
                  <a:gd name="connsiteX75" fmla="*/ 938 w 10000"/>
                  <a:gd name="connsiteY75" fmla="*/ 6780 h 10000"/>
                  <a:gd name="connsiteX76" fmla="*/ 910 w 10000"/>
                  <a:gd name="connsiteY76" fmla="*/ 6462 h 10000"/>
                  <a:gd name="connsiteX77" fmla="*/ 1085 w 10000"/>
                  <a:gd name="connsiteY77" fmla="*/ 6515 h 10000"/>
                  <a:gd name="connsiteX78" fmla="*/ 880 w 10000"/>
                  <a:gd name="connsiteY78" fmla="*/ 5882 h 10000"/>
                  <a:gd name="connsiteX79" fmla="*/ 1261 w 10000"/>
                  <a:gd name="connsiteY79" fmla="*/ 5618 h 10000"/>
                  <a:gd name="connsiteX80" fmla="*/ 1468 w 10000"/>
                  <a:gd name="connsiteY80" fmla="*/ 5618 h 10000"/>
                  <a:gd name="connsiteX81" fmla="*/ 1468 w 10000"/>
                  <a:gd name="connsiteY81" fmla="*/ 5882 h 10000"/>
                  <a:gd name="connsiteX82" fmla="*/ 1290 w 10000"/>
                  <a:gd name="connsiteY82" fmla="*/ 6040 h 10000"/>
                  <a:gd name="connsiteX83" fmla="*/ 1174 w 10000"/>
                  <a:gd name="connsiteY83" fmla="*/ 6727 h 10000"/>
                  <a:gd name="connsiteX84" fmla="*/ 1115 w 10000"/>
                  <a:gd name="connsiteY84" fmla="*/ 7043 h 10000"/>
                  <a:gd name="connsiteX85" fmla="*/ 1203 w 10000"/>
                  <a:gd name="connsiteY85" fmla="*/ 7466 h 10000"/>
                  <a:gd name="connsiteX86" fmla="*/ 1378 w 10000"/>
                  <a:gd name="connsiteY86" fmla="*/ 7783 h 10000"/>
                  <a:gd name="connsiteX87" fmla="*/ 1965 w 10000"/>
                  <a:gd name="connsiteY87" fmla="*/ 8416 h 10000"/>
                  <a:gd name="connsiteX88" fmla="*/ 2433 w 10000"/>
                  <a:gd name="connsiteY88" fmla="*/ 8891 h 10000"/>
                  <a:gd name="connsiteX89" fmla="*/ 2785 w 10000"/>
                  <a:gd name="connsiteY89" fmla="*/ 9103 h 10000"/>
                  <a:gd name="connsiteX90" fmla="*/ 3167 w 10000"/>
                  <a:gd name="connsiteY90" fmla="*/ 9313 h 10000"/>
                  <a:gd name="connsiteX91" fmla="*/ 3550 w 10000"/>
                  <a:gd name="connsiteY91" fmla="*/ 9525 h 10000"/>
                  <a:gd name="connsiteX92" fmla="*/ 3902 w 10000"/>
                  <a:gd name="connsiteY92" fmla="*/ 9631 h 10000"/>
                  <a:gd name="connsiteX93" fmla="*/ 4282 w 10000"/>
                  <a:gd name="connsiteY93" fmla="*/ 9789 h 10000"/>
                  <a:gd name="connsiteX94" fmla="*/ 4722 w 10000"/>
                  <a:gd name="connsiteY94" fmla="*/ 9948 h 10000"/>
                  <a:gd name="connsiteX95" fmla="*/ 5190 w 10000"/>
                  <a:gd name="connsiteY95" fmla="*/ 10000 h 10000"/>
                  <a:gd name="connsiteX96" fmla="*/ 5601 w 10000"/>
                  <a:gd name="connsiteY96" fmla="*/ 10000 h 10000"/>
                  <a:gd name="connsiteX97" fmla="*/ 6100 w 10000"/>
                  <a:gd name="connsiteY97" fmla="*/ 9948 h 10000"/>
                  <a:gd name="connsiteX98" fmla="*/ 6452 w 10000"/>
                  <a:gd name="connsiteY98" fmla="*/ 9841 h 10000"/>
                  <a:gd name="connsiteX99" fmla="*/ 6804 w 10000"/>
                  <a:gd name="connsiteY99" fmla="*/ 9737 h 10000"/>
                  <a:gd name="connsiteX100" fmla="*/ 7186 w 10000"/>
                  <a:gd name="connsiteY100" fmla="*/ 9578 h 10000"/>
                  <a:gd name="connsiteX101" fmla="*/ 7537 w 10000"/>
                  <a:gd name="connsiteY101" fmla="*/ 9419 h 10000"/>
                  <a:gd name="connsiteX102" fmla="*/ 7860 w 10000"/>
                  <a:gd name="connsiteY102" fmla="*/ 9209 h 10000"/>
                  <a:gd name="connsiteX103" fmla="*/ 8212 w 10000"/>
                  <a:gd name="connsiteY103" fmla="*/ 8997 h 10000"/>
                  <a:gd name="connsiteX104" fmla="*/ 8535 w 10000"/>
                  <a:gd name="connsiteY10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2378 w 10000"/>
                  <a:gd name="connsiteY55" fmla="*/ 2638 h 10000"/>
                  <a:gd name="connsiteX56" fmla="*/ 2570 w 10000"/>
                  <a:gd name="connsiteY56" fmla="*/ 2488 h 10000"/>
                  <a:gd name="connsiteX57" fmla="*/ 1994 w 10000"/>
                  <a:gd name="connsiteY57" fmla="*/ 2940 h 10000"/>
                  <a:gd name="connsiteX58" fmla="*/ 1929 w 10000"/>
                  <a:gd name="connsiteY58" fmla="*/ 3317 h 10000"/>
                  <a:gd name="connsiteX59" fmla="*/ 1929 w 10000"/>
                  <a:gd name="connsiteY59" fmla="*/ 3317 h 10000"/>
                  <a:gd name="connsiteX60" fmla="*/ 1789 w 10000"/>
                  <a:gd name="connsiteY60" fmla="*/ 3559 h 10000"/>
                  <a:gd name="connsiteX61" fmla="*/ 1554 w 10000"/>
                  <a:gd name="connsiteY61" fmla="*/ 3559 h 10000"/>
                  <a:gd name="connsiteX62" fmla="*/ 1378 w 10000"/>
                  <a:gd name="connsiteY62" fmla="*/ 3770 h 10000"/>
                  <a:gd name="connsiteX63" fmla="*/ 1145 w 10000"/>
                  <a:gd name="connsiteY63" fmla="*/ 3770 h 10000"/>
                  <a:gd name="connsiteX64" fmla="*/ 968 w 10000"/>
                  <a:gd name="connsiteY64" fmla="*/ 3981 h 10000"/>
                  <a:gd name="connsiteX65" fmla="*/ 851 w 10000"/>
                  <a:gd name="connsiteY65" fmla="*/ 3770 h 10000"/>
                  <a:gd name="connsiteX66" fmla="*/ 558 w 10000"/>
                  <a:gd name="connsiteY66" fmla="*/ 3717 h 10000"/>
                  <a:gd name="connsiteX67" fmla="*/ 0 w 10000"/>
                  <a:gd name="connsiteY67" fmla="*/ 4984 h 10000"/>
                  <a:gd name="connsiteX68" fmla="*/ 59 w 10000"/>
                  <a:gd name="connsiteY68" fmla="*/ 5249 h 10000"/>
                  <a:gd name="connsiteX69" fmla="*/ 118 w 10000"/>
                  <a:gd name="connsiteY69" fmla="*/ 5618 h 10000"/>
                  <a:gd name="connsiteX70" fmla="*/ 294 w 10000"/>
                  <a:gd name="connsiteY70" fmla="*/ 5935 h 10000"/>
                  <a:gd name="connsiteX71" fmla="*/ 528 w 10000"/>
                  <a:gd name="connsiteY71" fmla="*/ 6462 h 10000"/>
                  <a:gd name="connsiteX72" fmla="*/ 381 w 10000"/>
                  <a:gd name="connsiteY72" fmla="*/ 6358 h 10000"/>
                  <a:gd name="connsiteX73" fmla="*/ 733 w 10000"/>
                  <a:gd name="connsiteY73" fmla="*/ 6832 h 10000"/>
                  <a:gd name="connsiteX74" fmla="*/ 938 w 10000"/>
                  <a:gd name="connsiteY74" fmla="*/ 6780 h 10000"/>
                  <a:gd name="connsiteX75" fmla="*/ 910 w 10000"/>
                  <a:gd name="connsiteY75" fmla="*/ 6462 h 10000"/>
                  <a:gd name="connsiteX76" fmla="*/ 1085 w 10000"/>
                  <a:gd name="connsiteY76" fmla="*/ 6515 h 10000"/>
                  <a:gd name="connsiteX77" fmla="*/ 880 w 10000"/>
                  <a:gd name="connsiteY77" fmla="*/ 5882 h 10000"/>
                  <a:gd name="connsiteX78" fmla="*/ 1261 w 10000"/>
                  <a:gd name="connsiteY78" fmla="*/ 5618 h 10000"/>
                  <a:gd name="connsiteX79" fmla="*/ 1468 w 10000"/>
                  <a:gd name="connsiteY79" fmla="*/ 5618 h 10000"/>
                  <a:gd name="connsiteX80" fmla="*/ 1468 w 10000"/>
                  <a:gd name="connsiteY80" fmla="*/ 5882 h 10000"/>
                  <a:gd name="connsiteX81" fmla="*/ 1290 w 10000"/>
                  <a:gd name="connsiteY81" fmla="*/ 6040 h 10000"/>
                  <a:gd name="connsiteX82" fmla="*/ 1174 w 10000"/>
                  <a:gd name="connsiteY82" fmla="*/ 6727 h 10000"/>
                  <a:gd name="connsiteX83" fmla="*/ 1115 w 10000"/>
                  <a:gd name="connsiteY83" fmla="*/ 7043 h 10000"/>
                  <a:gd name="connsiteX84" fmla="*/ 1203 w 10000"/>
                  <a:gd name="connsiteY84" fmla="*/ 7466 h 10000"/>
                  <a:gd name="connsiteX85" fmla="*/ 1378 w 10000"/>
                  <a:gd name="connsiteY85" fmla="*/ 7783 h 10000"/>
                  <a:gd name="connsiteX86" fmla="*/ 1965 w 10000"/>
                  <a:gd name="connsiteY86" fmla="*/ 8416 h 10000"/>
                  <a:gd name="connsiteX87" fmla="*/ 2433 w 10000"/>
                  <a:gd name="connsiteY87" fmla="*/ 8891 h 10000"/>
                  <a:gd name="connsiteX88" fmla="*/ 2785 w 10000"/>
                  <a:gd name="connsiteY88" fmla="*/ 9103 h 10000"/>
                  <a:gd name="connsiteX89" fmla="*/ 3167 w 10000"/>
                  <a:gd name="connsiteY89" fmla="*/ 9313 h 10000"/>
                  <a:gd name="connsiteX90" fmla="*/ 3550 w 10000"/>
                  <a:gd name="connsiteY90" fmla="*/ 9525 h 10000"/>
                  <a:gd name="connsiteX91" fmla="*/ 3902 w 10000"/>
                  <a:gd name="connsiteY91" fmla="*/ 9631 h 10000"/>
                  <a:gd name="connsiteX92" fmla="*/ 4282 w 10000"/>
                  <a:gd name="connsiteY92" fmla="*/ 9789 h 10000"/>
                  <a:gd name="connsiteX93" fmla="*/ 4722 w 10000"/>
                  <a:gd name="connsiteY93" fmla="*/ 9948 h 10000"/>
                  <a:gd name="connsiteX94" fmla="*/ 5190 w 10000"/>
                  <a:gd name="connsiteY94" fmla="*/ 10000 h 10000"/>
                  <a:gd name="connsiteX95" fmla="*/ 5601 w 10000"/>
                  <a:gd name="connsiteY95" fmla="*/ 10000 h 10000"/>
                  <a:gd name="connsiteX96" fmla="*/ 6100 w 10000"/>
                  <a:gd name="connsiteY96" fmla="*/ 9948 h 10000"/>
                  <a:gd name="connsiteX97" fmla="*/ 6452 w 10000"/>
                  <a:gd name="connsiteY97" fmla="*/ 9841 h 10000"/>
                  <a:gd name="connsiteX98" fmla="*/ 6804 w 10000"/>
                  <a:gd name="connsiteY98" fmla="*/ 9737 h 10000"/>
                  <a:gd name="connsiteX99" fmla="*/ 7186 w 10000"/>
                  <a:gd name="connsiteY99" fmla="*/ 9578 h 10000"/>
                  <a:gd name="connsiteX100" fmla="*/ 7537 w 10000"/>
                  <a:gd name="connsiteY100" fmla="*/ 9419 h 10000"/>
                  <a:gd name="connsiteX101" fmla="*/ 7860 w 10000"/>
                  <a:gd name="connsiteY101" fmla="*/ 9209 h 10000"/>
                  <a:gd name="connsiteX102" fmla="*/ 8212 w 10000"/>
                  <a:gd name="connsiteY102" fmla="*/ 8997 h 10000"/>
                  <a:gd name="connsiteX103" fmla="*/ 8535 w 10000"/>
                  <a:gd name="connsiteY10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2378 w 10000"/>
                  <a:gd name="connsiteY54" fmla="*/ 2638 h 10000"/>
                  <a:gd name="connsiteX55" fmla="*/ 2570 w 10000"/>
                  <a:gd name="connsiteY55" fmla="*/ 2488 h 10000"/>
                  <a:gd name="connsiteX56" fmla="*/ 1994 w 10000"/>
                  <a:gd name="connsiteY56" fmla="*/ 2940 h 10000"/>
                  <a:gd name="connsiteX57" fmla="*/ 1929 w 10000"/>
                  <a:gd name="connsiteY57" fmla="*/ 3317 h 10000"/>
                  <a:gd name="connsiteX58" fmla="*/ 1929 w 10000"/>
                  <a:gd name="connsiteY58" fmla="*/ 3317 h 10000"/>
                  <a:gd name="connsiteX59" fmla="*/ 1789 w 10000"/>
                  <a:gd name="connsiteY59" fmla="*/ 3559 h 10000"/>
                  <a:gd name="connsiteX60" fmla="*/ 1554 w 10000"/>
                  <a:gd name="connsiteY60" fmla="*/ 3559 h 10000"/>
                  <a:gd name="connsiteX61" fmla="*/ 1378 w 10000"/>
                  <a:gd name="connsiteY61" fmla="*/ 3770 h 10000"/>
                  <a:gd name="connsiteX62" fmla="*/ 1145 w 10000"/>
                  <a:gd name="connsiteY62" fmla="*/ 3770 h 10000"/>
                  <a:gd name="connsiteX63" fmla="*/ 968 w 10000"/>
                  <a:gd name="connsiteY63" fmla="*/ 3981 h 10000"/>
                  <a:gd name="connsiteX64" fmla="*/ 851 w 10000"/>
                  <a:gd name="connsiteY64" fmla="*/ 3770 h 10000"/>
                  <a:gd name="connsiteX65" fmla="*/ 558 w 10000"/>
                  <a:gd name="connsiteY65" fmla="*/ 3717 h 10000"/>
                  <a:gd name="connsiteX66" fmla="*/ 0 w 10000"/>
                  <a:gd name="connsiteY66" fmla="*/ 4984 h 10000"/>
                  <a:gd name="connsiteX67" fmla="*/ 59 w 10000"/>
                  <a:gd name="connsiteY67" fmla="*/ 5249 h 10000"/>
                  <a:gd name="connsiteX68" fmla="*/ 118 w 10000"/>
                  <a:gd name="connsiteY68" fmla="*/ 5618 h 10000"/>
                  <a:gd name="connsiteX69" fmla="*/ 294 w 10000"/>
                  <a:gd name="connsiteY69" fmla="*/ 5935 h 10000"/>
                  <a:gd name="connsiteX70" fmla="*/ 528 w 10000"/>
                  <a:gd name="connsiteY70" fmla="*/ 6462 h 10000"/>
                  <a:gd name="connsiteX71" fmla="*/ 381 w 10000"/>
                  <a:gd name="connsiteY71" fmla="*/ 6358 h 10000"/>
                  <a:gd name="connsiteX72" fmla="*/ 733 w 10000"/>
                  <a:gd name="connsiteY72" fmla="*/ 6832 h 10000"/>
                  <a:gd name="connsiteX73" fmla="*/ 938 w 10000"/>
                  <a:gd name="connsiteY73" fmla="*/ 6780 h 10000"/>
                  <a:gd name="connsiteX74" fmla="*/ 910 w 10000"/>
                  <a:gd name="connsiteY74" fmla="*/ 6462 h 10000"/>
                  <a:gd name="connsiteX75" fmla="*/ 1085 w 10000"/>
                  <a:gd name="connsiteY75" fmla="*/ 6515 h 10000"/>
                  <a:gd name="connsiteX76" fmla="*/ 880 w 10000"/>
                  <a:gd name="connsiteY76" fmla="*/ 5882 h 10000"/>
                  <a:gd name="connsiteX77" fmla="*/ 1261 w 10000"/>
                  <a:gd name="connsiteY77" fmla="*/ 5618 h 10000"/>
                  <a:gd name="connsiteX78" fmla="*/ 1468 w 10000"/>
                  <a:gd name="connsiteY78" fmla="*/ 5618 h 10000"/>
                  <a:gd name="connsiteX79" fmla="*/ 1468 w 10000"/>
                  <a:gd name="connsiteY79" fmla="*/ 5882 h 10000"/>
                  <a:gd name="connsiteX80" fmla="*/ 1290 w 10000"/>
                  <a:gd name="connsiteY80" fmla="*/ 6040 h 10000"/>
                  <a:gd name="connsiteX81" fmla="*/ 1174 w 10000"/>
                  <a:gd name="connsiteY81" fmla="*/ 6727 h 10000"/>
                  <a:gd name="connsiteX82" fmla="*/ 1115 w 10000"/>
                  <a:gd name="connsiteY82" fmla="*/ 7043 h 10000"/>
                  <a:gd name="connsiteX83" fmla="*/ 1203 w 10000"/>
                  <a:gd name="connsiteY83" fmla="*/ 7466 h 10000"/>
                  <a:gd name="connsiteX84" fmla="*/ 1378 w 10000"/>
                  <a:gd name="connsiteY84" fmla="*/ 7783 h 10000"/>
                  <a:gd name="connsiteX85" fmla="*/ 1965 w 10000"/>
                  <a:gd name="connsiteY85" fmla="*/ 8416 h 10000"/>
                  <a:gd name="connsiteX86" fmla="*/ 2433 w 10000"/>
                  <a:gd name="connsiteY86" fmla="*/ 8891 h 10000"/>
                  <a:gd name="connsiteX87" fmla="*/ 2785 w 10000"/>
                  <a:gd name="connsiteY87" fmla="*/ 9103 h 10000"/>
                  <a:gd name="connsiteX88" fmla="*/ 3167 w 10000"/>
                  <a:gd name="connsiteY88" fmla="*/ 9313 h 10000"/>
                  <a:gd name="connsiteX89" fmla="*/ 3550 w 10000"/>
                  <a:gd name="connsiteY89" fmla="*/ 9525 h 10000"/>
                  <a:gd name="connsiteX90" fmla="*/ 3902 w 10000"/>
                  <a:gd name="connsiteY90" fmla="*/ 9631 h 10000"/>
                  <a:gd name="connsiteX91" fmla="*/ 4282 w 10000"/>
                  <a:gd name="connsiteY91" fmla="*/ 9789 h 10000"/>
                  <a:gd name="connsiteX92" fmla="*/ 4722 w 10000"/>
                  <a:gd name="connsiteY92" fmla="*/ 9948 h 10000"/>
                  <a:gd name="connsiteX93" fmla="*/ 5190 w 10000"/>
                  <a:gd name="connsiteY93" fmla="*/ 10000 h 10000"/>
                  <a:gd name="connsiteX94" fmla="*/ 5601 w 10000"/>
                  <a:gd name="connsiteY94" fmla="*/ 10000 h 10000"/>
                  <a:gd name="connsiteX95" fmla="*/ 6100 w 10000"/>
                  <a:gd name="connsiteY95" fmla="*/ 9948 h 10000"/>
                  <a:gd name="connsiteX96" fmla="*/ 6452 w 10000"/>
                  <a:gd name="connsiteY96" fmla="*/ 9841 h 10000"/>
                  <a:gd name="connsiteX97" fmla="*/ 6804 w 10000"/>
                  <a:gd name="connsiteY97" fmla="*/ 9737 h 10000"/>
                  <a:gd name="connsiteX98" fmla="*/ 7186 w 10000"/>
                  <a:gd name="connsiteY98" fmla="*/ 9578 h 10000"/>
                  <a:gd name="connsiteX99" fmla="*/ 7537 w 10000"/>
                  <a:gd name="connsiteY99" fmla="*/ 9419 h 10000"/>
                  <a:gd name="connsiteX100" fmla="*/ 7860 w 10000"/>
                  <a:gd name="connsiteY100" fmla="*/ 9209 h 10000"/>
                  <a:gd name="connsiteX101" fmla="*/ 8212 w 10000"/>
                  <a:gd name="connsiteY101" fmla="*/ 8997 h 10000"/>
                  <a:gd name="connsiteX102" fmla="*/ 8535 w 10000"/>
                  <a:gd name="connsiteY10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050 w 10000"/>
                  <a:gd name="connsiteY50" fmla="*/ 2555 h 10000"/>
                  <a:gd name="connsiteX51" fmla="*/ 3021 w 10000"/>
                  <a:gd name="connsiteY51" fmla="*/ 2397 h 10000"/>
                  <a:gd name="connsiteX52" fmla="*/ 2570 w 10000"/>
                  <a:gd name="connsiteY52" fmla="*/ 2487 h 10000"/>
                  <a:gd name="connsiteX53" fmla="*/ 2378 w 10000"/>
                  <a:gd name="connsiteY53" fmla="*/ 2638 h 10000"/>
                  <a:gd name="connsiteX54" fmla="*/ 2570 w 10000"/>
                  <a:gd name="connsiteY54" fmla="*/ 2488 h 10000"/>
                  <a:gd name="connsiteX55" fmla="*/ 1994 w 10000"/>
                  <a:gd name="connsiteY55" fmla="*/ 2940 h 10000"/>
                  <a:gd name="connsiteX56" fmla="*/ 1929 w 10000"/>
                  <a:gd name="connsiteY56" fmla="*/ 3317 h 10000"/>
                  <a:gd name="connsiteX57" fmla="*/ 1929 w 10000"/>
                  <a:gd name="connsiteY57" fmla="*/ 3317 h 10000"/>
                  <a:gd name="connsiteX58" fmla="*/ 1789 w 10000"/>
                  <a:gd name="connsiteY58" fmla="*/ 3559 h 10000"/>
                  <a:gd name="connsiteX59" fmla="*/ 1554 w 10000"/>
                  <a:gd name="connsiteY59" fmla="*/ 3559 h 10000"/>
                  <a:gd name="connsiteX60" fmla="*/ 1378 w 10000"/>
                  <a:gd name="connsiteY60" fmla="*/ 3770 h 10000"/>
                  <a:gd name="connsiteX61" fmla="*/ 1145 w 10000"/>
                  <a:gd name="connsiteY61" fmla="*/ 3770 h 10000"/>
                  <a:gd name="connsiteX62" fmla="*/ 968 w 10000"/>
                  <a:gd name="connsiteY62" fmla="*/ 3981 h 10000"/>
                  <a:gd name="connsiteX63" fmla="*/ 851 w 10000"/>
                  <a:gd name="connsiteY63" fmla="*/ 3770 h 10000"/>
                  <a:gd name="connsiteX64" fmla="*/ 558 w 10000"/>
                  <a:gd name="connsiteY64" fmla="*/ 3717 h 10000"/>
                  <a:gd name="connsiteX65" fmla="*/ 0 w 10000"/>
                  <a:gd name="connsiteY65" fmla="*/ 4984 h 10000"/>
                  <a:gd name="connsiteX66" fmla="*/ 59 w 10000"/>
                  <a:gd name="connsiteY66" fmla="*/ 5249 h 10000"/>
                  <a:gd name="connsiteX67" fmla="*/ 118 w 10000"/>
                  <a:gd name="connsiteY67" fmla="*/ 5618 h 10000"/>
                  <a:gd name="connsiteX68" fmla="*/ 294 w 10000"/>
                  <a:gd name="connsiteY68" fmla="*/ 5935 h 10000"/>
                  <a:gd name="connsiteX69" fmla="*/ 528 w 10000"/>
                  <a:gd name="connsiteY69" fmla="*/ 6462 h 10000"/>
                  <a:gd name="connsiteX70" fmla="*/ 381 w 10000"/>
                  <a:gd name="connsiteY70" fmla="*/ 6358 h 10000"/>
                  <a:gd name="connsiteX71" fmla="*/ 733 w 10000"/>
                  <a:gd name="connsiteY71" fmla="*/ 6832 h 10000"/>
                  <a:gd name="connsiteX72" fmla="*/ 938 w 10000"/>
                  <a:gd name="connsiteY72" fmla="*/ 6780 h 10000"/>
                  <a:gd name="connsiteX73" fmla="*/ 910 w 10000"/>
                  <a:gd name="connsiteY73" fmla="*/ 6462 h 10000"/>
                  <a:gd name="connsiteX74" fmla="*/ 1085 w 10000"/>
                  <a:gd name="connsiteY74" fmla="*/ 6515 h 10000"/>
                  <a:gd name="connsiteX75" fmla="*/ 880 w 10000"/>
                  <a:gd name="connsiteY75" fmla="*/ 5882 h 10000"/>
                  <a:gd name="connsiteX76" fmla="*/ 1261 w 10000"/>
                  <a:gd name="connsiteY76" fmla="*/ 5618 h 10000"/>
                  <a:gd name="connsiteX77" fmla="*/ 1468 w 10000"/>
                  <a:gd name="connsiteY77" fmla="*/ 5618 h 10000"/>
                  <a:gd name="connsiteX78" fmla="*/ 1468 w 10000"/>
                  <a:gd name="connsiteY78" fmla="*/ 5882 h 10000"/>
                  <a:gd name="connsiteX79" fmla="*/ 1290 w 10000"/>
                  <a:gd name="connsiteY79" fmla="*/ 6040 h 10000"/>
                  <a:gd name="connsiteX80" fmla="*/ 1174 w 10000"/>
                  <a:gd name="connsiteY80" fmla="*/ 6727 h 10000"/>
                  <a:gd name="connsiteX81" fmla="*/ 1115 w 10000"/>
                  <a:gd name="connsiteY81" fmla="*/ 7043 h 10000"/>
                  <a:gd name="connsiteX82" fmla="*/ 1203 w 10000"/>
                  <a:gd name="connsiteY82" fmla="*/ 7466 h 10000"/>
                  <a:gd name="connsiteX83" fmla="*/ 1378 w 10000"/>
                  <a:gd name="connsiteY83" fmla="*/ 7783 h 10000"/>
                  <a:gd name="connsiteX84" fmla="*/ 1965 w 10000"/>
                  <a:gd name="connsiteY84" fmla="*/ 8416 h 10000"/>
                  <a:gd name="connsiteX85" fmla="*/ 2433 w 10000"/>
                  <a:gd name="connsiteY85" fmla="*/ 8891 h 10000"/>
                  <a:gd name="connsiteX86" fmla="*/ 2785 w 10000"/>
                  <a:gd name="connsiteY86" fmla="*/ 9103 h 10000"/>
                  <a:gd name="connsiteX87" fmla="*/ 3167 w 10000"/>
                  <a:gd name="connsiteY87" fmla="*/ 9313 h 10000"/>
                  <a:gd name="connsiteX88" fmla="*/ 3550 w 10000"/>
                  <a:gd name="connsiteY88" fmla="*/ 9525 h 10000"/>
                  <a:gd name="connsiteX89" fmla="*/ 3902 w 10000"/>
                  <a:gd name="connsiteY89" fmla="*/ 9631 h 10000"/>
                  <a:gd name="connsiteX90" fmla="*/ 4282 w 10000"/>
                  <a:gd name="connsiteY90" fmla="*/ 9789 h 10000"/>
                  <a:gd name="connsiteX91" fmla="*/ 4722 w 10000"/>
                  <a:gd name="connsiteY91" fmla="*/ 9948 h 10000"/>
                  <a:gd name="connsiteX92" fmla="*/ 5190 w 10000"/>
                  <a:gd name="connsiteY92" fmla="*/ 10000 h 10000"/>
                  <a:gd name="connsiteX93" fmla="*/ 5601 w 10000"/>
                  <a:gd name="connsiteY93" fmla="*/ 10000 h 10000"/>
                  <a:gd name="connsiteX94" fmla="*/ 6100 w 10000"/>
                  <a:gd name="connsiteY94" fmla="*/ 9948 h 10000"/>
                  <a:gd name="connsiteX95" fmla="*/ 6452 w 10000"/>
                  <a:gd name="connsiteY95" fmla="*/ 9841 h 10000"/>
                  <a:gd name="connsiteX96" fmla="*/ 6804 w 10000"/>
                  <a:gd name="connsiteY96" fmla="*/ 9737 h 10000"/>
                  <a:gd name="connsiteX97" fmla="*/ 7186 w 10000"/>
                  <a:gd name="connsiteY97" fmla="*/ 9578 h 10000"/>
                  <a:gd name="connsiteX98" fmla="*/ 7537 w 10000"/>
                  <a:gd name="connsiteY98" fmla="*/ 9419 h 10000"/>
                  <a:gd name="connsiteX99" fmla="*/ 7860 w 10000"/>
                  <a:gd name="connsiteY99" fmla="*/ 9209 h 10000"/>
                  <a:gd name="connsiteX100" fmla="*/ 8212 w 10000"/>
                  <a:gd name="connsiteY100" fmla="*/ 8997 h 10000"/>
                  <a:gd name="connsiteX101" fmla="*/ 8535 w 10000"/>
                  <a:gd name="connsiteY10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050 w 10000"/>
                  <a:gd name="connsiteY49" fmla="*/ 2555 h 10000"/>
                  <a:gd name="connsiteX50" fmla="*/ 3021 w 10000"/>
                  <a:gd name="connsiteY50" fmla="*/ 2397 h 10000"/>
                  <a:gd name="connsiteX51" fmla="*/ 2570 w 10000"/>
                  <a:gd name="connsiteY51" fmla="*/ 2487 h 10000"/>
                  <a:gd name="connsiteX52" fmla="*/ 2378 w 10000"/>
                  <a:gd name="connsiteY52" fmla="*/ 2638 h 10000"/>
                  <a:gd name="connsiteX53" fmla="*/ 2570 w 10000"/>
                  <a:gd name="connsiteY53" fmla="*/ 2488 h 10000"/>
                  <a:gd name="connsiteX54" fmla="*/ 1994 w 10000"/>
                  <a:gd name="connsiteY54" fmla="*/ 2940 h 10000"/>
                  <a:gd name="connsiteX55" fmla="*/ 1929 w 10000"/>
                  <a:gd name="connsiteY55" fmla="*/ 3317 h 10000"/>
                  <a:gd name="connsiteX56" fmla="*/ 1929 w 10000"/>
                  <a:gd name="connsiteY56" fmla="*/ 3317 h 10000"/>
                  <a:gd name="connsiteX57" fmla="*/ 1789 w 10000"/>
                  <a:gd name="connsiteY57" fmla="*/ 3559 h 10000"/>
                  <a:gd name="connsiteX58" fmla="*/ 1554 w 10000"/>
                  <a:gd name="connsiteY58" fmla="*/ 3559 h 10000"/>
                  <a:gd name="connsiteX59" fmla="*/ 1378 w 10000"/>
                  <a:gd name="connsiteY59" fmla="*/ 3770 h 10000"/>
                  <a:gd name="connsiteX60" fmla="*/ 1145 w 10000"/>
                  <a:gd name="connsiteY60" fmla="*/ 3770 h 10000"/>
                  <a:gd name="connsiteX61" fmla="*/ 968 w 10000"/>
                  <a:gd name="connsiteY61" fmla="*/ 3981 h 10000"/>
                  <a:gd name="connsiteX62" fmla="*/ 851 w 10000"/>
                  <a:gd name="connsiteY62" fmla="*/ 3770 h 10000"/>
                  <a:gd name="connsiteX63" fmla="*/ 558 w 10000"/>
                  <a:gd name="connsiteY63" fmla="*/ 3717 h 10000"/>
                  <a:gd name="connsiteX64" fmla="*/ 0 w 10000"/>
                  <a:gd name="connsiteY64" fmla="*/ 4984 h 10000"/>
                  <a:gd name="connsiteX65" fmla="*/ 59 w 10000"/>
                  <a:gd name="connsiteY65" fmla="*/ 5249 h 10000"/>
                  <a:gd name="connsiteX66" fmla="*/ 118 w 10000"/>
                  <a:gd name="connsiteY66" fmla="*/ 5618 h 10000"/>
                  <a:gd name="connsiteX67" fmla="*/ 294 w 10000"/>
                  <a:gd name="connsiteY67" fmla="*/ 5935 h 10000"/>
                  <a:gd name="connsiteX68" fmla="*/ 528 w 10000"/>
                  <a:gd name="connsiteY68" fmla="*/ 6462 h 10000"/>
                  <a:gd name="connsiteX69" fmla="*/ 381 w 10000"/>
                  <a:gd name="connsiteY69" fmla="*/ 6358 h 10000"/>
                  <a:gd name="connsiteX70" fmla="*/ 733 w 10000"/>
                  <a:gd name="connsiteY70" fmla="*/ 6832 h 10000"/>
                  <a:gd name="connsiteX71" fmla="*/ 938 w 10000"/>
                  <a:gd name="connsiteY71" fmla="*/ 6780 h 10000"/>
                  <a:gd name="connsiteX72" fmla="*/ 910 w 10000"/>
                  <a:gd name="connsiteY72" fmla="*/ 6462 h 10000"/>
                  <a:gd name="connsiteX73" fmla="*/ 1085 w 10000"/>
                  <a:gd name="connsiteY73" fmla="*/ 6515 h 10000"/>
                  <a:gd name="connsiteX74" fmla="*/ 880 w 10000"/>
                  <a:gd name="connsiteY74" fmla="*/ 5882 h 10000"/>
                  <a:gd name="connsiteX75" fmla="*/ 1261 w 10000"/>
                  <a:gd name="connsiteY75" fmla="*/ 5618 h 10000"/>
                  <a:gd name="connsiteX76" fmla="*/ 1468 w 10000"/>
                  <a:gd name="connsiteY76" fmla="*/ 5618 h 10000"/>
                  <a:gd name="connsiteX77" fmla="*/ 1468 w 10000"/>
                  <a:gd name="connsiteY77" fmla="*/ 5882 h 10000"/>
                  <a:gd name="connsiteX78" fmla="*/ 1290 w 10000"/>
                  <a:gd name="connsiteY78" fmla="*/ 6040 h 10000"/>
                  <a:gd name="connsiteX79" fmla="*/ 1174 w 10000"/>
                  <a:gd name="connsiteY79" fmla="*/ 6727 h 10000"/>
                  <a:gd name="connsiteX80" fmla="*/ 1115 w 10000"/>
                  <a:gd name="connsiteY80" fmla="*/ 7043 h 10000"/>
                  <a:gd name="connsiteX81" fmla="*/ 1203 w 10000"/>
                  <a:gd name="connsiteY81" fmla="*/ 7466 h 10000"/>
                  <a:gd name="connsiteX82" fmla="*/ 1378 w 10000"/>
                  <a:gd name="connsiteY82" fmla="*/ 7783 h 10000"/>
                  <a:gd name="connsiteX83" fmla="*/ 1965 w 10000"/>
                  <a:gd name="connsiteY83" fmla="*/ 8416 h 10000"/>
                  <a:gd name="connsiteX84" fmla="*/ 2433 w 10000"/>
                  <a:gd name="connsiteY84" fmla="*/ 8891 h 10000"/>
                  <a:gd name="connsiteX85" fmla="*/ 2785 w 10000"/>
                  <a:gd name="connsiteY85" fmla="*/ 9103 h 10000"/>
                  <a:gd name="connsiteX86" fmla="*/ 3167 w 10000"/>
                  <a:gd name="connsiteY86" fmla="*/ 9313 h 10000"/>
                  <a:gd name="connsiteX87" fmla="*/ 3550 w 10000"/>
                  <a:gd name="connsiteY87" fmla="*/ 9525 h 10000"/>
                  <a:gd name="connsiteX88" fmla="*/ 3902 w 10000"/>
                  <a:gd name="connsiteY88" fmla="*/ 9631 h 10000"/>
                  <a:gd name="connsiteX89" fmla="*/ 4282 w 10000"/>
                  <a:gd name="connsiteY89" fmla="*/ 9789 h 10000"/>
                  <a:gd name="connsiteX90" fmla="*/ 4722 w 10000"/>
                  <a:gd name="connsiteY90" fmla="*/ 9948 h 10000"/>
                  <a:gd name="connsiteX91" fmla="*/ 5190 w 10000"/>
                  <a:gd name="connsiteY91" fmla="*/ 10000 h 10000"/>
                  <a:gd name="connsiteX92" fmla="*/ 5601 w 10000"/>
                  <a:gd name="connsiteY92" fmla="*/ 10000 h 10000"/>
                  <a:gd name="connsiteX93" fmla="*/ 6100 w 10000"/>
                  <a:gd name="connsiteY93" fmla="*/ 9948 h 10000"/>
                  <a:gd name="connsiteX94" fmla="*/ 6452 w 10000"/>
                  <a:gd name="connsiteY94" fmla="*/ 9841 h 10000"/>
                  <a:gd name="connsiteX95" fmla="*/ 6804 w 10000"/>
                  <a:gd name="connsiteY95" fmla="*/ 9737 h 10000"/>
                  <a:gd name="connsiteX96" fmla="*/ 7186 w 10000"/>
                  <a:gd name="connsiteY96" fmla="*/ 9578 h 10000"/>
                  <a:gd name="connsiteX97" fmla="*/ 7537 w 10000"/>
                  <a:gd name="connsiteY97" fmla="*/ 9419 h 10000"/>
                  <a:gd name="connsiteX98" fmla="*/ 7860 w 10000"/>
                  <a:gd name="connsiteY98" fmla="*/ 9209 h 10000"/>
                  <a:gd name="connsiteX99" fmla="*/ 8212 w 10000"/>
                  <a:gd name="connsiteY99" fmla="*/ 8997 h 10000"/>
                  <a:gd name="connsiteX100" fmla="*/ 8535 w 10000"/>
                  <a:gd name="connsiteY10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2763 w 10000"/>
                  <a:gd name="connsiteY48" fmla="*/ 2337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0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1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23" name="Arc 37"/>
            <p:cNvSpPr>
              <a:spLocks noChangeAspect="1"/>
            </p:cNvSpPr>
            <p:nvPr/>
          </p:nvSpPr>
          <p:spPr bwMode="auto">
            <a:xfrm>
              <a:off x="5270164" y="5410046"/>
              <a:ext cx="1453900" cy="28961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alpha val="8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4" name="Grupo 28"/>
          <p:cNvGrpSpPr/>
          <p:nvPr/>
        </p:nvGrpSpPr>
        <p:grpSpPr>
          <a:xfrm>
            <a:off x="4422105" y="1124744"/>
            <a:ext cx="4721895" cy="4674769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2925342" y="2780928"/>
            <a:ext cx="494530" cy="1368152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3203848" y="3304440"/>
            <a:ext cx="144016" cy="28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6" name="Elipse 35"/>
          <p:cNvSpPr>
            <a:spLocks noChangeAspect="1"/>
          </p:cNvSpPr>
          <p:nvPr/>
        </p:nvSpPr>
        <p:spPr bwMode="auto">
          <a:xfrm>
            <a:off x="611560" y="1772816"/>
            <a:ext cx="3312368" cy="3384376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3655734" y="3140968"/>
            <a:ext cx="628234" cy="643843"/>
            <a:chOff x="2982" y="1935"/>
            <a:chExt cx="483" cy="500"/>
          </a:xfrm>
        </p:grpSpPr>
        <p:sp>
          <p:nvSpPr>
            <p:cNvPr id="34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5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20" name="Group 9"/>
          <p:cNvGrpSpPr>
            <a:grpSpLocks noChangeAspect="1"/>
          </p:cNvGrpSpPr>
          <p:nvPr/>
        </p:nvGrpSpPr>
        <p:grpSpPr bwMode="auto">
          <a:xfrm>
            <a:off x="323528" y="3140968"/>
            <a:ext cx="628234" cy="643843"/>
            <a:chOff x="2982" y="1935"/>
            <a:chExt cx="483" cy="500"/>
          </a:xfrm>
        </p:grpSpPr>
        <p:sp>
          <p:nvSpPr>
            <p:cNvPr id="21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22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179511" y="2780928"/>
            <a:ext cx="936105" cy="1368152"/>
          </a:xfrm>
          <a:prstGeom prst="ellipse">
            <a:avLst/>
          </a:prstGeom>
          <a:gradFill>
            <a:gsLst>
              <a:gs pos="22000">
                <a:srgbClr val="820000">
                  <a:alpha val="85000"/>
                </a:srgb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9" name="Texto Explicativo 1 38"/>
          <p:cNvSpPr/>
          <p:nvPr/>
        </p:nvSpPr>
        <p:spPr bwMode="auto">
          <a:xfrm>
            <a:off x="3059832" y="620688"/>
            <a:ext cx="3600400" cy="648072"/>
          </a:xfrm>
          <a:prstGeom prst="borderCallout1">
            <a:avLst>
              <a:gd name="adj1" fmla="val 102526"/>
              <a:gd name="adj2" fmla="val 49789"/>
              <a:gd name="adj3" fmla="val 387343"/>
              <a:gd name="adj4" fmla="val 6961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entury Gothic" pitchFamily="34" charset="0"/>
              </a:rPr>
              <a:t>Eclipse do Sol</a:t>
            </a:r>
          </a:p>
        </p:txBody>
      </p:sp>
      <p:sp>
        <p:nvSpPr>
          <p:cNvPr id="40" name="Texto Explicativo 1 39"/>
          <p:cNvSpPr/>
          <p:nvPr/>
        </p:nvSpPr>
        <p:spPr bwMode="auto">
          <a:xfrm>
            <a:off x="1259632" y="5517232"/>
            <a:ext cx="3744416" cy="648072"/>
          </a:xfrm>
          <a:prstGeom prst="borderCallout1">
            <a:avLst>
              <a:gd name="adj1" fmla="val -3296"/>
              <a:gd name="adj2" fmla="val 50190"/>
              <a:gd name="adj3" fmla="val -309317"/>
              <a:gd name="adj4" fmla="val -18692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entury Gothic" pitchFamily="34" charset="0"/>
              </a:rPr>
              <a:t>Eclipse da Lua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25 -0.13056 C -0.02726 -0.12338 -0.02326 -0.11621 -0.02083 -0.10972 C -0.0184 -0.10324 -0.01823 -0.09746 -0.01667 -0.09167 C -0.0151 -0.08588 -0.01285 -0.08009 -0.01146 -0.075 C -0.01007 -0.06991 -0.00955 -0.06597 -0.00833 -0.06111 C -0.00712 -0.05625 -0.00538 -0.05255 -0.00417 -0.04584 C -0.00295 -0.03912 -0.00174 -0.02847 -0.00104 -0.02084 C -0.00035 -0.0132 -0.00017 -0.00347 1.38889E-6 3.33333E-6 " pathEditMode="relative" ptsTypes="aaaaaaaA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46 0.1875 C 0.05608 0.17824 0.05087 0.16898 0.04583 0.16111 C 0.0408 0.15324 0.0349 0.14838 0.03125 0.14028 C 0.0276 0.13218 0.02691 0.12106 0.02396 0.1125 C 0.02101 0.10394 0.0158 0.09653 0.01354 0.08889 C 0.01128 0.08125 0.01198 0.07384 0.01042 0.06667 C 0.00885 0.05949 0.00556 0.05185 0.00417 0.04583 C 0.00278 0.03981 0.00278 0.03611 0.00208 0.03056 C 0.00139 0.025 0.00035 0.01759 1.66667E-6 0.0125 C -0.00035 0.00741 -0.00017 0.0037 1.66667E-6 1.11111E-6 " pathEditMode="relative" ptsTypes="aaaaaaaaaA">
                                      <p:cBhvr>
                                        <p:cTn id="4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9" grpId="0" animBg="1"/>
      <p:bldP spid="49" grpId="1" animBg="1"/>
      <p:bldP spid="39" grpId="0" animBg="1"/>
      <p:bldP spid="39" grpId="1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Mecanismo dos eclipses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Planetário de Milão</a:t>
            </a:r>
          </a:p>
        </p:txBody>
      </p:sp>
      <p:pic>
        <p:nvPicPr>
          <p:cNvPr id="6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 bwMode="auto">
          <a:xfrm>
            <a:off x="285750" y="500063"/>
            <a:ext cx="85010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2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6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 cada ano, observa-se no máximo 7 eclipses, sendo: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36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6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2 lunares e 5 solares ou</a:t>
            </a: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6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3 lunares e 4 solares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357188" y="4405288"/>
            <a:ext cx="807243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2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6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E, no mínimo, 2 eclipses </a:t>
            </a:r>
            <a:r>
              <a:rPr lang="pt-BR" sz="36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(os dois solares</a:t>
            </a:r>
            <a:r>
              <a:rPr lang="pt-BR" sz="36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)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251520" y="2862064"/>
            <a:ext cx="8568952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Os próximos eclipses </a:t>
            </a:r>
            <a:br>
              <a:rPr lang="pt-BR" b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visíveis no Brasil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pt-BR" b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Eclipses do Sol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ANDRE\Documents\OBSERVATÓRIO\ATIVIDADES\Minicurso\Apresentacoes\aula-3-Andre\aula-3-mares-eclipses\SEatlas20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9094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ANDRE\Documents\OBSERVATÓRIO\ATIVIDADES\Minicurso\Apresentacoes\aula-3-Andre\aula-3-mares-eclipses\SEatlas202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58" y="0"/>
            <a:ext cx="909094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C:\Users\ANDRE\Documents\OBSERVATÓRIO\ATIVIDADES\Minicurso\Apresentacoes\aula-3-Andre\aula-3-mares-eclipses\SEatlas204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9802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 bwMode="auto">
          <a:xfrm>
            <a:off x="285750" y="260648"/>
            <a:ext cx="85010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2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28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Próximos eclipses totais do Sol (visíveis do Brasil):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28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8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12 de agosto de 2045</a:t>
            </a:r>
            <a:endParaRPr lang="pt-BR" sz="28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8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11 de maio de 2059</a:t>
            </a:r>
            <a:endParaRPr lang="pt-BR" sz="28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395536" y="3429000"/>
            <a:ext cx="8496944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8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28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Próximos eclipses lunares </a:t>
            </a:r>
            <a:r>
              <a:rPr lang="pt-BR" sz="2800" kern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totais visíveis </a:t>
            </a:r>
            <a:r>
              <a:rPr lang="pt-BR" sz="28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no Brasil: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280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lvl="1" indent="-190500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8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28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  <a:hlinkClick r:id="rId3" action="ppaction://hlinkfile"/>
              </a:rPr>
              <a:t>15 de abril de 2014</a:t>
            </a:r>
            <a:endParaRPr lang="pt-BR" sz="280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marL="266700" lvl="1" indent="190500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8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28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  <a:hlinkClick r:id="rId4" action="ppaction://hlinkfile"/>
              </a:rPr>
              <a:t>27 de setembro de 2015</a:t>
            </a:r>
            <a:endParaRPr lang="pt-BR" sz="280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28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28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6146" name="Picture 2" descr="http://www.fotorkut.com.br/imagens/bebes/bebes09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022686"/>
            <a:ext cx="1656184" cy="2347348"/>
          </a:xfrm>
          <a:prstGeom prst="rect">
            <a:avLst/>
          </a:prstGeom>
          <a:noFill/>
        </p:spPr>
      </p:pic>
      <p:pic>
        <p:nvPicPr>
          <p:cNvPr id="6150" name="Picture 6" descr="http://www.amigosdoforum.com.br/wp-content/uploads/2013/07/minions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4305855"/>
            <a:ext cx="3635896" cy="16434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Data e visibilidade dos próximos eclipses</a:t>
            </a: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eclipse solar total</a:t>
            </a:r>
          </a:p>
        </p:txBody>
      </p:sp>
      <p:pic>
        <p:nvPicPr>
          <p:cNvPr id="22531" name="Picture 4" descr="C:\Documents and Settings\andre silva\Meus documentos\Downloads\imagens\eclipse_solar\T06-cmp105c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1928813"/>
            <a:ext cx="63500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shadesofmidnight.files.wordpress.com/2011/06/solar-eclip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170" y="692696"/>
            <a:ext cx="7879262" cy="6093296"/>
          </a:xfrm>
          <a:prstGeom prst="rect">
            <a:avLst/>
          </a:prstGeom>
          <a:noFill/>
        </p:spPr>
      </p:pic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eclipse solar </a:t>
            </a:r>
            <a:r>
              <a:rPr lang="pt-BR" sz="5400" dirty="0" smtClean="0">
                <a:solidFill>
                  <a:schemeClr val="bg1"/>
                </a:solidFill>
                <a:latin typeface="Century Gothic" pitchFamily="34" charset="0"/>
              </a:rPr>
              <a:t>anular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eclipse solar </a:t>
            </a:r>
            <a:r>
              <a:rPr lang="pt-BR" sz="5400" dirty="0" smtClean="0">
                <a:solidFill>
                  <a:schemeClr val="bg1"/>
                </a:solidFill>
                <a:latin typeface="Century Gothic" pitchFamily="34" charset="0"/>
              </a:rPr>
              <a:t>parcial</a:t>
            </a:r>
          </a:p>
        </p:txBody>
      </p:sp>
      <p:pic>
        <p:nvPicPr>
          <p:cNvPr id="56322" name="Picture 2" descr="http://en.es-static.us/upl/2010/03/sun_moon_same_siz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132698"/>
            <a:ext cx="4968552" cy="37183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ítulo 3"/>
          <p:cNvSpPr>
            <a:spLocks noGrp="1"/>
          </p:cNvSpPr>
          <p:nvPr>
            <p:ph type="title"/>
          </p:nvPr>
        </p:nvSpPr>
        <p:spPr>
          <a:xfrm>
            <a:off x="285750" y="214313"/>
            <a:ext cx="8643938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Resumindo...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Eclipses do Sol</a:t>
            </a:r>
          </a:p>
        </p:txBody>
      </p:sp>
      <p:sp>
        <p:nvSpPr>
          <p:cNvPr id="5" name="Título 3"/>
          <p:cNvSpPr txBox="1">
            <a:spLocks/>
          </p:cNvSpPr>
          <p:nvPr/>
        </p:nvSpPr>
        <p:spPr bwMode="auto">
          <a:xfrm>
            <a:off x="500063" y="1512437"/>
            <a:ext cx="21431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4400" b="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Total </a:t>
            </a:r>
          </a:p>
        </p:txBody>
      </p:sp>
      <p:sp>
        <p:nvSpPr>
          <p:cNvPr id="6" name="Título 3"/>
          <p:cNvSpPr txBox="1">
            <a:spLocks/>
          </p:cNvSpPr>
          <p:nvPr/>
        </p:nvSpPr>
        <p:spPr bwMode="auto">
          <a:xfrm>
            <a:off x="6495988" y="1556792"/>
            <a:ext cx="22860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4400" b="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Parcial </a:t>
            </a:r>
          </a:p>
        </p:txBody>
      </p:sp>
      <p:sp>
        <p:nvSpPr>
          <p:cNvPr id="7" name="Título 3"/>
          <p:cNvSpPr txBox="1">
            <a:spLocks/>
          </p:cNvSpPr>
          <p:nvPr/>
        </p:nvSpPr>
        <p:spPr bwMode="auto">
          <a:xfrm>
            <a:off x="3438128" y="1720457"/>
            <a:ext cx="22860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4400" b="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Anular </a:t>
            </a:r>
          </a:p>
        </p:txBody>
      </p:sp>
      <p:sp>
        <p:nvSpPr>
          <p:cNvPr id="22" name="Elipse 21"/>
          <p:cNvSpPr>
            <a:spLocks noChangeAspect="1" noChangeArrowheads="1"/>
          </p:cNvSpPr>
          <p:nvPr/>
        </p:nvSpPr>
        <p:spPr bwMode="auto">
          <a:xfrm>
            <a:off x="642942" y="3132138"/>
            <a:ext cx="2237423" cy="2237423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3" name="Elipse 22"/>
          <p:cNvSpPr>
            <a:spLocks noChangeAspect="1" noChangeArrowheads="1"/>
          </p:cNvSpPr>
          <p:nvPr/>
        </p:nvSpPr>
        <p:spPr bwMode="auto">
          <a:xfrm>
            <a:off x="5286375" y="3132138"/>
            <a:ext cx="2610323" cy="2237423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4" name="Elipse 23"/>
          <p:cNvSpPr>
            <a:spLocks noChangeAspect="1" noChangeArrowheads="1"/>
          </p:cNvSpPr>
          <p:nvPr/>
        </p:nvSpPr>
        <p:spPr bwMode="auto">
          <a:xfrm>
            <a:off x="3000381" y="3132138"/>
            <a:ext cx="2175274" cy="2237423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11" name="Grupo 28"/>
          <p:cNvGrpSpPr>
            <a:grpSpLocks noChangeAspect="1"/>
          </p:cNvGrpSpPr>
          <p:nvPr/>
        </p:nvGrpSpPr>
        <p:grpSpPr>
          <a:xfrm>
            <a:off x="-218918" y="2928254"/>
            <a:ext cx="3384376" cy="2467201"/>
            <a:chOff x="3764016" y="2358515"/>
            <a:chExt cx="5733284" cy="4137642"/>
          </a:xfrm>
        </p:grpSpPr>
        <p:sp>
          <p:nvSpPr>
            <p:cNvPr id="12" name="Elipse 11"/>
            <p:cNvSpPr/>
            <p:nvPr/>
          </p:nvSpPr>
          <p:spPr bwMode="auto">
            <a:xfrm rot="19236101">
              <a:off x="3764016" y="2358515"/>
              <a:ext cx="5733284" cy="4137642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chemeClr val="accent6">
                    <a:lumMod val="40000"/>
                    <a:lumOff val="60000"/>
                  </a:schemeClr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3" name="Oval 3"/>
            <p:cNvSpPr>
              <a:spLocks noChangeArrowheads="1"/>
            </p:cNvSpPr>
            <p:nvPr/>
          </p:nvSpPr>
          <p:spPr bwMode="auto">
            <a:xfrm>
              <a:off x="5279229" y="3226846"/>
              <a:ext cx="2677146" cy="2650428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14" name="Grupo 28"/>
          <p:cNvGrpSpPr>
            <a:grpSpLocks noChangeAspect="1"/>
          </p:cNvGrpSpPr>
          <p:nvPr/>
        </p:nvGrpSpPr>
        <p:grpSpPr>
          <a:xfrm>
            <a:off x="3131840" y="2875454"/>
            <a:ext cx="2787349" cy="2787480"/>
            <a:chOff x="4230514" y="2138607"/>
            <a:chExt cx="4721895" cy="4674769"/>
          </a:xfrm>
        </p:grpSpPr>
        <p:sp>
          <p:nvSpPr>
            <p:cNvPr id="15" name="Elipse 14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6" name="Oval 3"/>
            <p:cNvSpPr>
              <a:spLocks noChangeArrowheads="1"/>
            </p:cNvSpPr>
            <p:nvPr/>
          </p:nvSpPr>
          <p:spPr bwMode="auto">
            <a:xfrm>
              <a:off x="5237498" y="3226846"/>
              <a:ext cx="2677147" cy="2650428"/>
            </a:xfrm>
            <a:prstGeom prst="ellipse">
              <a:avLst/>
            </a:prstGeom>
            <a:gradFill flip="none" rotWithShape="1">
              <a:gsLst>
                <a:gs pos="94000">
                  <a:srgbClr val="FFFFCC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17" name="Grupo 28"/>
          <p:cNvGrpSpPr>
            <a:grpSpLocks noChangeAspect="1"/>
          </p:cNvGrpSpPr>
          <p:nvPr/>
        </p:nvGrpSpPr>
        <p:grpSpPr>
          <a:xfrm>
            <a:off x="6249146" y="2891471"/>
            <a:ext cx="2787350" cy="2787480"/>
            <a:chOff x="4230514" y="2138607"/>
            <a:chExt cx="4721895" cy="4674769"/>
          </a:xfrm>
        </p:grpSpPr>
        <p:sp>
          <p:nvSpPr>
            <p:cNvPr id="18" name="Elipse 17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9" name="Oval 3"/>
            <p:cNvSpPr>
              <a:spLocks noChangeArrowheads="1"/>
            </p:cNvSpPr>
            <p:nvPr/>
          </p:nvSpPr>
          <p:spPr bwMode="auto">
            <a:xfrm>
              <a:off x="5279229" y="3226846"/>
              <a:ext cx="2677146" cy="2650428"/>
            </a:xfrm>
            <a:prstGeom prst="ellipse">
              <a:avLst/>
            </a:prstGeom>
            <a:gradFill flip="none" rotWithShape="1">
              <a:gsLst>
                <a:gs pos="88000">
                  <a:srgbClr val="FFFFCC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28" name="Elipse 27"/>
          <p:cNvSpPr>
            <a:spLocks noChangeAspect="1"/>
          </p:cNvSpPr>
          <p:nvPr/>
        </p:nvSpPr>
        <p:spPr bwMode="auto">
          <a:xfrm>
            <a:off x="679842" y="3445200"/>
            <a:ext cx="1564596" cy="156459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Century Gothic" pitchFamily="34" charset="0"/>
            </a:endParaRPr>
          </a:p>
        </p:txBody>
      </p:sp>
      <p:sp>
        <p:nvSpPr>
          <p:cNvPr id="29" name="Elipse 28"/>
          <p:cNvSpPr>
            <a:spLocks noChangeAspect="1"/>
          </p:cNvSpPr>
          <p:nvPr/>
        </p:nvSpPr>
        <p:spPr bwMode="auto">
          <a:xfrm>
            <a:off x="3852690" y="3654707"/>
            <a:ext cx="1327536" cy="132753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Century Gothic" pitchFamily="34" charset="0"/>
            </a:endParaRPr>
          </a:p>
        </p:txBody>
      </p:sp>
      <p:sp>
        <p:nvSpPr>
          <p:cNvPr id="30" name="Elipse 29"/>
          <p:cNvSpPr>
            <a:spLocks noChangeAspect="1"/>
          </p:cNvSpPr>
          <p:nvPr/>
        </p:nvSpPr>
        <p:spPr bwMode="auto">
          <a:xfrm>
            <a:off x="6463788" y="3790726"/>
            <a:ext cx="1564596" cy="156459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2" grpId="0" animBg="1"/>
      <p:bldP spid="24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pt-BR" b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Eclipses da Lua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eclipse lunar total</a:t>
            </a:r>
          </a:p>
        </p:txBody>
      </p:sp>
      <p:pic>
        <p:nvPicPr>
          <p:cNvPr id="19459" name="Picture 2" descr="C:\Documents and Settings\andre silva\Meus documentos\CONCURSO_CDCC\apresentações\Imagens\Eclipses e marés\lunar total 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071563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 descr="C:\Documents and Settings\andre silva\Meus documentos\CONCURSO_CDCC\apresentações\Imagens\Eclipses e marés\lunar umbral parcial.JPG"/>
          <p:cNvPicPr>
            <a:picLocks noChangeAspect="1" noChangeArrowheads="1"/>
          </p:cNvPicPr>
          <p:nvPr/>
        </p:nvPicPr>
        <p:blipFill>
          <a:blip r:embed="rId2" cstate="print">
            <a:lum contrast="16000"/>
          </a:blip>
          <a:srcRect/>
          <a:stretch>
            <a:fillRect/>
          </a:stretch>
        </p:blipFill>
        <p:spPr bwMode="auto">
          <a:xfrm>
            <a:off x="598488" y="1223963"/>
            <a:ext cx="7358062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3"/>
          <p:cNvSpPr txBox="1">
            <a:spLocks/>
          </p:cNvSpPr>
          <p:nvPr/>
        </p:nvSpPr>
        <p:spPr bwMode="auto">
          <a:xfrm>
            <a:off x="0" y="12576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000" kern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Eclipse lunar </a:t>
            </a:r>
            <a:r>
              <a:rPr lang="pt-BR" sz="4000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parcial </a:t>
            </a:r>
            <a:r>
              <a:rPr lang="pt-BR" sz="4400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umbral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7881</TotalTime>
  <Words>284</Words>
  <Application>Microsoft Office PowerPoint</Application>
  <PresentationFormat>Apresentação na tela (4:3)</PresentationFormat>
  <Paragraphs>69</Paragraphs>
  <Slides>24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Blank Presentation</vt:lpstr>
      <vt:lpstr>Slide 1</vt:lpstr>
      <vt:lpstr>Eclipses do Sol</vt:lpstr>
      <vt:lpstr>eclipse solar total</vt:lpstr>
      <vt:lpstr>eclipse solar anular</vt:lpstr>
      <vt:lpstr>eclipse solar parcial</vt:lpstr>
      <vt:lpstr>Resumindo... Eclipses do Sol</vt:lpstr>
      <vt:lpstr>Eclipses da Lua</vt:lpstr>
      <vt:lpstr>eclipse lunar total</vt:lpstr>
      <vt:lpstr>Slide 9</vt:lpstr>
      <vt:lpstr>Tipos de eclipses lunares</vt:lpstr>
      <vt:lpstr>O mecanismo dos eclipses</vt:lpstr>
      <vt:lpstr>Slide 12</vt:lpstr>
      <vt:lpstr>Slide 13</vt:lpstr>
      <vt:lpstr>Slide 14</vt:lpstr>
      <vt:lpstr>Slide 15</vt:lpstr>
      <vt:lpstr>Slide 16</vt:lpstr>
      <vt:lpstr>Mecanismo dos eclipses</vt:lpstr>
      <vt:lpstr>Slide 18</vt:lpstr>
      <vt:lpstr>Os próximos eclipses  visíveis no Brasil</vt:lpstr>
      <vt:lpstr>Slide 20</vt:lpstr>
      <vt:lpstr>Slide 21</vt:lpstr>
      <vt:lpstr>Slide 22</vt:lpstr>
      <vt:lpstr>Slide 23</vt:lpstr>
      <vt:lpstr>Data e visibilidade dos próximos eclipses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449</cp:revision>
  <cp:lastPrinted>2000-05-01T12:23:36Z</cp:lastPrinted>
  <dcterms:created xsi:type="dcterms:W3CDTF">1995-06-17T23:31:02Z</dcterms:created>
  <dcterms:modified xsi:type="dcterms:W3CDTF">2014-06-26T14:25:59Z</dcterms:modified>
</cp:coreProperties>
</file>