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61" r:id="rId2"/>
    <p:sldId id="968" r:id="rId3"/>
    <p:sldId id="973" r:id="rId4"/>
    <p:sldId id="982" r:id="rId5"/>
    <p:sldId id="974" r:id="rId6"/>
    <p:sldId id="976" r:id="rId7"/>
    <p:sldId id="979" r:id="rId8"/>
    <p:sldId id="977" r:id="rId9"/>
    <p:sldId id="978" r:id="rId10"/>
    <p:sldId id="970" r:id="rId11"/>
    <p:sldId id="983" r:id="rId12"/>
    <p:sldId id="980" r:id="rId1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24A00"/>
    <a:srgbClr val="EE8800"/>
    <a:srgbClr val="760000"/>
    <a:srgbClr val="FF99FF"/>
    <a:srgbClr val="0066FF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7" d="100"/>
          <a:sy n="87" d="100"/>
        </p:scale>
        <p:origin x="-1392" y="-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das imagens:</a:t>
            </a:r>
          </a:p>
          <a:p>
            <a:r>
              <a:rPr lang="pt-BR" baseline="0" dirty="0" smtClean="0"/>
              <a:t>Terra Lua: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</a:t>
            </a:r>
          </a:p>
          <a:p>
            <a:r>
              <a:rPr lang="pt-BR" baseline="0" dirty="0" smtClean="0"/>
              <a:t>Homem na balança: http://simplesmentehomens.blogs.sapo.pt/3690.html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260648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548680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marés: simulador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0" y="116632"/>
            <a:ext cx="889247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/>
                </a:solidFill>
                <a:latin typeface="Century Gothic" pitchFamily="34" charset="0"/>
              </a:rPr>
              <a:t>Você sabia que...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</a:t>
            </a:r>
            <a:r>
              <a:rPr lang="pt-BR" sz="2800" b="0" kern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550 mil km de distância (43% maior que a distância atual)?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 bwMode="auto">
          <a:xfrm>
            <a:off x="500063" y="116632"/>
            <a:ext cx="8072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Resumindo...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>
            <a:spLocks noChangeAspect="1"/>
          </p:cNvSpPr>
          <p:nvPr/>
        </p:nvSpPr>
        <p:spPr bwMode="auto">
          <a:xfrm>
            <a:off x="2786505" y="1742330"/>
            <a:ext cx="1112364" cy="70604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818749" y="1598314"/>
            <a:ext cx="822589" cy="822121"/>
            <a:chOff x="4397386" y="4522849"/>
            <a:chExt cx="3798892" cy="378146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2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1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5307871" y="764704"/>
            <a:ext cx="2502604" cy="2477628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918486" y="1958354"/>
            <a:ext cx="197027" cy="201905"/>
            <a:chOff x="2982" y="1935"/>
            <a:chExt cx="483" cy="500"/>
          </a:xfrm>
        </p:grpSpPr>
        <p:sp>
          <p:nvSpPr>
            <p:cNvPr id="2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4646890" y="1958354"/>
            <a:ext cx="197027" cy="201905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7" name="Rectangle 21"/>
          <p:cNvSpPr>
            <a:spLocks noChangeAspect="1" noChangeArrowheads="1"/>
          </p:cNvSpPr>
          <p:nvPr/>
        </p:nvSpPr>
        <p:spPr bwMode="auto">
          <a:xfrm>
            <a:off x="1438595" y="1448531"/>
            <a:ext cx="1080120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Rectangle 24"/>
          <p:cNvSpPr>
            <a:spLocks noChangeAspect="1" noChangeArrowheads="1"/>
          </p:cNvSpPr>
          <p:nvPr/>
        </p:nvSpPr>
        <p:spPr bwMode="auto">
          <a:xfrm>
            <a:off x="4330917" y="2246386"/>
            <a:ext cx="1090325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8" name="Rectangle 27"/>
          <p:cNvSpPr>
            <a:spLocks noChangeAspect="1" noChangeArrowheads="1"/>
          </p:cNvSpPr>
          <p:nvPr/>
        </p:nvSpPr>
        <p:spPr bwMode="auto">
          <a:xfrm>
            <a:off x="2439659" y="8377746"/>
            <a:ext cx="133843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 rot="16200000">
            <a:off x="2960730" y="4805902"/>
            <a:ext cx="858600" cy="78228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8"/>
          <p:cNvGrpSpPr>
            <a:grpSpLocks noChangeAspect="1"/>
          </p:cNvGrpSpPr>
          <p:nvPr/>
        </p:nvGrpSpPr>
        <p:grpSpPr bwMode="auto">
          <a:xfrm>
            <a:off x="2890180" y="4695734"/>
            <a:ext cx="822589" cy="822121"/>
            <a:chOff x="4397386" y="4522849"/>
            <a:chExt cx="3798892" cy="3781467"/>
          </a:xfrm>
        </p:grpSpPr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7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7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5379302" y="3909422"/>
            <a:ext cx="2502604" cy="2477628"/>
            <a:chOff x="4230514" y="2138607"/>
            <a:chExt cx="4721895" cy="4674769"/>
          </a:xfrm>
        </p:grpSpPr>
        <p:sp>
          <p:nvSpPr>
            <p:cNvPr id="81" name="Elipse 80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306249" y="3734920"/>
            <a:ext cx="195802" cy="201905"/>
            <a:chOff x="2985" y="1935"/>
            <a:chExt cx="480" cy="500"/>
          </a:xfrm>
        </p:grpSpPr>
        <p:sp>
          <p:nvSpPr>
            <p:cNvPr id="85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86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1" name="Group 9"/>
          <p:cNvGrpSpPr>
            <a:grpSpLocks noChangeAspect="1"/>
          </p:cNvGrpSpPr>
          <p:nvPr/>
        </p:nvGrpSpPr>
        <p:grpSpPr bwMode="auto">
          <a:xfrm>
            <a:off x="3322466" y="6385572"/>
            <a:ext cx="197027" cy="201905"/>
            <a:chOff x="2982" y="1935"/>
            <a:chExt cx="483" cy="500"/>
          </a:xfrm>
        </p:grpSpPr>
        <p:sp>
          <p:nvSpPr>
            <p:cNvPr id="9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96" name="Rectangle 24"/>
          <p:cNvSpPr>
            <a:spLocks noChangeAspect="1" noChangeArrowheads="1"/>
          </p:cNvSpPr>
          <p:nvPr/>
        </p:nvSpPr>
        <p:spPr bwMode="auto">
          <a:xfrm>
            <a:off x="1835696" y="3647806"/>
            <a:ext cx="1224129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98" name="Rectangle 27"/>
          <p:cNvSpPr>
            <a:spLocks noChangeAspect="1" noChangeArrowheads="1"/>
          </p:cNvSpPr>
          <p:nvPr/>
        </p:nvSpPr>
        <p:spPr bwMode="auto">
          <a:xfrm>
            <a:off x="3737624" y="6170208"/>
            <a:ext cx="133843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cxnSp>
        <p:nvCxnSpPr>
          <p:cNvPr id="101" name="Conector reto 100"/>
          <p:cNvCxnSpPr/>
          <p:nvPr/>
        </p:nvCxnSpPr>
        <p:spPr bwMode="auto">
          <a:xfrm flipV="1">
            <a:off x="611475" y="3396197"/>
            <a:ext cx="7632933" cy="32803"/>
          </a:xfrm>
          <a:prstGeom prst="line">
            <a:avLst/>
          </a:prstGeom>
          <a:solidFill>
            <a:schemeClr val="accent1"/>
          </a:solidFill>
          <a:ln w="107950" cap="flat" cmpd="thickThin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Maré é um fenômeno que ocorre por causa de uma força chamada gravidade...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642938"/>
            <a:ext cx="8748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Gravidade é uma força que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Distância dos corpos;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Quantidade de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matéria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(massa)</a:t>
            </a:r>
            <a:endParaRPr lang="pt-BR" sz="32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7524328" y="2204864"/>
            <a:ext cx="500062" cy="500063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 noChangeAspect="1"/>
          </p:cNvGrpSpPr>
          <p:nvPr/>
        </p:nvGrpSpPr>
        <p:grpSpPr bwMode="auto">
          <a:xfrm>
            <a:off x="4931709" y="1988840"/>
            <a:ext cx="1038446" cy="1032129"/>
            <a:chOff x="4073262" y="3976689"/>
            <a:chExt cx="824179" cy="819149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48" y="2549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859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46" y="2865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81702"/>
              <a:ext cx="400058" cy="80262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>
            <a:off x="5508104" y="2492896"/>
            <a:ext cx="2304256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55014"/>
            <a:ext cx="2376264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De novo: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gravidade 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b="0" kern="0" dirty="0">
                <a:solidFill>
                  <a:srgbClr val="00B0F0"/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que depende: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b="0" kern="0" dirty="0">
                <a:solidFill>
                  <a:srgbClr val="FF0000"/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b="0" kern="0" dirty="0">
                <a:solidFill>
                  <a:srgbClr val="00B050"/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entre 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3781654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55198" y="1085394"/>
            <a:ext cx="4175153" cy="4134108"/>
            <a:chOff x="1981006" y="1085377"/>
            <a:chExt cx="4175189" cy="4134133"/>
          </a:xfrm>
        </p:grpSpPr>
        <p:sp>
          <p:nvSpPr>
            <p:cNvPr id="9" name="Elipse 8"/>
            <p:cNvSpPr/>
            <p:nvPr/>
          </p:nvSpPr>
          <p:spPr bwMode="auto">
            <a:xfrm>
              <a:off x="1981006" y="4005065"/>
              <a:ext cx="1214448" cy="1214445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716023" y="1085377"/>
              <a:ext cx="1440172" cy="504059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245972" y="2319645"/>
            <a:ext cx="4054218" cy="2542823"/>
            <a:chOff x="3960469" y="748001"/>
            <a:chExt cx="4054247" cy="2542842"/>
          </a:xfrm>
        </p:grpSpPr>
        <p:sp>
          <p:nvSpPr>
            <p:cNvPr id="24" name="Elipse 23"/>
            <p:cNvSpPr/>
            <p:nvPr/>
          </p:nvSpPr>
          <p:spPr bwMode="auto">
            <a:xfrm>
              <a:off x="5854462" y="1994689"/>
              <a:ext cx="2160254" cy="12961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3960469" y="748001"/>
              <a:ext cx="1872220" cy="50063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091070" y="2924944"/>
            <a:ext cx="3981117" cy="3345074"/>
            <a:chOff x="3948442" y="1924807"/>
            <a:chExt cx="3981145" cy="3345093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912579"/>
              <a:ext cx="1500199" cy="1357321"/>
            </a:xfrm>
            <a:prstGeom prst="ellipse">
              <a:avLst/>
            </a:prstGeom>
            <a:noFill/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3948442" y="1924807"/>
              <a:ext cx="2232264" cy="576066"/>
            </a:xfrm>
            <a:prstGeom prst="round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6228177" y="3542230"/>
            <a:ext cx="761943" cy="761945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/>
          </p:cNvGrpSpPr>
          <p:nvPr/>
        </p:nvGrpSpPr>
        <p:grpSpPr bwMode="auto">
          <a:xfrm>
            <a:off x="1907704" y="2889319"/>
            <a:ext cx="2340000" cy="2340000"/>
            <a:chOff x="4073262" y="3974983"/>
            <a:chExt cx="824179" cy="820855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6" name="Seta para a direita 25"/>
          <p:cNvSpPr/>
          <p:nvPr/>
        </p:nvSpPr>
        <p:spPr bwMode="auto">
          <a:xfrm>
            <a:off x="4355976" y="3758254"/>
            <a:ext cx="576064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580112" y="3758254"/>
            <a:ext cx="576064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331640" y="2720685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701205" y="2715352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223567" y="3541346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" name="Grupo 58"/>
          <p:cNvGrpSpPr>
            <a:grpSpLocks/>
          </p:cNvGrpSpPr>
          <p:nvPr/>
        </p:nvGrpSpPr>
        <p:grpSpPr bwMode="auto">
          <a:xfrm>
            <a:off x="1907704" y="2888437"/>
            <a:ext cx="2340000" cy="2340000"/>
            <a:chOff x="4073262" y="3974983"/>
            <a:chExt cx="824179" cy="820855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369896" y="31654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4785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95 C 0.10955 0.00695 0.19948 0.12431 0.19948 0.27014 C 0.19948 0.41528 0.10955 0.53449 3.05556E-6 0.53449 C -0.10955 0.53449 -0.19809 0.41528 -0.19809 0.27014 C -0.19809 0.12431 -0.10955 0.00695 3.05556E-6 0.00695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754533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987824" y="3336060"/>
            <a:ext cx="380971" cy="380972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899592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196228" y="2974089"/>
            <a:ext cx="1179523" cy="1176979"/>
            <a:chOff x="4066553" y="3976689"/>
            <a:chExt cx="830888" cy="825750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4066553" y="3977458"/>
              <a:ext cx="408351" cy="82498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Não só a Lua, mas o Sol também causa força de maré, só que menor...</a:t>
            </a:r>
            <a:endParaRPr lang="pt-BR" sz="32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918642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745873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830795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549987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2138607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Como a Lua gira em torno da Terra...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Ela muda de posição em relação ao Sol; 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3089705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277915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909763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277915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718075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277915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276872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725144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6179021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861048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7801</TotalTime>
  <Words>358</Words>
  <Application>Microsoft Office PowerPoint</Application>
  <PresentationFormat>Apresentação na tela (4:3)</PresentationFormat>
  <Paragraphs>63</Paragraphs>
  <Slides>12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As marés: simulador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449</cp:revision>
  <cp:lastPrinted>2000-05-01T12:23:36Z</cp:lastPrinted>
  <dcterms:created xsi:type="dcterms:W3CDTF">1995-06-17T23:31:02Z</dcterms:created>
  <dcterms:modified xsi:type="dcterms:W3CDTF">2014-06-26T14:30:27Z</dcterms:modified>
</cp:coreProperties>
</file>