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24" r:id="rId2"/>
    <p:sldId id="927" r:id="rId3"/>
    <p:sldId id="954" r:id="rId4"/>
    <p:sldId id="1008" r:id="rId5"/>
    <p:sldId id="1006" r:id="rId6"/>
    <p:sldId id="1032" r:id="rId7"/>
    <p:sldId id="1011" r:id="rId8"/>
    <p:sldId id="1010" r:id="rId9"/>
    <p:sldId id="1033" r:id="rId10"/>
    <p:sldId id="961" r:id="rId11"/>
    <p:sldId id="1030" r:id="rId12"/>
    <p:sldId id="1037" r:id="rId13"/>
    <p:sldId id="1038" r:id="rId14"/>
    <p:sldId id="955" r:id="rId15"/>
    <p:sldId id="962" r:id="rId16"/>
    <p:sldId id="957" r:id="rId17"/>
    <p:sldId id="945" r:id="rId18"/>
    <p:sldId id="956" r:id="rId19"/>
    <p:sldId id="1019" r:id="rId20"/>
    <p:sldId id="1020" r:id="rId21"/>
    <p:sldId id="1021" r:id="rId22"/>
    <p:sldId id="1022" r:id="rId23"/>
    <p:sldId id="985" r:id="rId24"/>
    <p:sldId id="1039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2B"/>
    <a:srgbClr val="005392"/>
    <a:srgbClr val="FFFFCC"/>
    <a:srgbClr val="000066"/>
    <a:srgbClr val="0000FF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718" autoAdjust="0"/>
  </p:normalViewPr>
  <p:slideViewPr>
    <p:cSldViewPr>
      <p:cViewPr>
        <p:scale>
          <a:sx n="90" d="100"/>
          <a:sy n="90" d="100"/>
        </p:scale>
        <p:origin x="-1332" y="2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0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4067E-2"/>
          <c:y val="4.1009917651432734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rgbClr val="431937"/>
              </a:solidFill>
              <a:ln w="38100"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044819"/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381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7538395307021179"/>
                  <c:y val="-0.2715889443637042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energia escura 
73%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matéria</a:t>
                    </a:r>
                    <a:r>
                      <a:rPr lang="en-US" sz="2400" dirty="0">
                        <a:latin typeface="Century Gothic" pitchFamily="34" charset="0"/>
                      </a:rPr>
                      <a:t> </a:t>
                    </a:r>
                    <a:r>
                      <a:rPr lang="en-US" sz="2400" dirty="0" err="1">
                        <a:latin typeface="Century Gothic" pitchFamily="34" charset="0"/>
                      </a:rPr>
                      <a:t>escura</a:t>
                    </a:r>
                    <a:r>
                      <a:rPr lang="en-US" sz="2400" dirty="0">
                        <a:latin typeface="Century Gothic" pitchFamily="34" charset="0"/>
                      </a:rPr>
                      <a:t> 
23%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7032042869641631E-2"/>
                  <c:y val="1.11139709589973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Century Gothic" pitchFamily="34" charset="0"/>
                      </a:rPr>
                      <a:t>átomos 
4%</a:t>
                    </a:r>
                    <a:endParaRPr lang="en-US" sz="2400" dirty="0">
                      <a:latin typeface="Century Gothic" pitchFamily="34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das imagens: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Omega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baseline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Telescópio Espacial Hubble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en-US" dirty="0" smtClean="0"/>
              <a:t>American Institute of Physics </a:t>
            </a:r>
            <a:r>
              <a:rPr lang="en-US" dirty="0" err="1" smtClean="0"/>
              <a:t>Niels</a:t>
            </a:r>
            <a:r>
              <a:rPr lang="en-US" dirty="0" smtClean="0"/>
              <a:t> Bohr Library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</a:t>
            </a:r>
            <a:endParaRPr lang="pt-BR" sz="72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Onde está o Sol na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211960" y="5301208"/>
            <a:ext cx="4406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Distância: 17300 </a:t>
            </a:r>
            <a:r>
              <a:rPr lang="pt-BR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a.l.</a:t>
            </a:r>
            <a:endParaRPr lang="pt-BR" sz="28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Constelação: Centauro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127501" cy="2803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e os aglomerados globulares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43063" y="1785938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</a:p>
        </p:txBody>
      </p:sp>
      <p:pic>
        <p:nvPicPr>
          <p:cNvPr id="47108" name="Picture 4" descr="C:\Documents and Settings\andre silva\Meus documentos\CONCURSO_CDCC\apresentações\Imagens\Universo\bigbang.gif"/>
          <p:cNvPicPr>
            <a:picLocks noChangeAspect="1" noChangeArrowheads="1" noCrop="1"/>
          </p:cNvPicPr>
          <p:nvPr/>
        </p:nvPicPr>
        <p:blipFill>
          <a:blip r:embed="rId2" cstate="print">
            <a:lum contrast="52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78092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do Universo hoje...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170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Science Team/Elisa C. Arizono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Escura,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o futuro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 Universo</a:t>
            </a:r>
            <a:endParaRPr lang="en-GB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(vídeo do Museu de História Natural)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viagem...</a:t>
            </a: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Efeito Doppler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>Modelo geocêntrico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b="0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Web Syllabus, Dept. Physics &amp; Astronomy, University of Tennessee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700" name="Picture 2" descr="C:\Documents and Settings\andre silva\Meus documentos\CONCURSO_CDCC\apresentações\Imagens\Universo\epicycle-mov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857375"/>
            <a:ext cx="629285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064344"/>
            <a:ext cx="3857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123728" y="993849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762250" y="1188864"/>
            <a:ext cx="361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2267744" y="1065857"/>
            <a:ext cx="4752528" cy="488342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2571750" y="1214438"/>
            <a:ext cx="3727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b="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7461</TotalTime>
  <Words>290</Words>
  <Application>Microsoft Office PowerPoint</Application>
  <PresentationFormat>Apresentação na tela (4:3)</PresentationFormat>
  <Paragraphs>60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Universo</vt:lpstr>
      <vt:lpstr>Universo geocêntrico</vt:lpstr>
      <vt:lpstr>Modelo geocêntrico 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Universo galactocêntrico</vt:lpstr>
      <vt:lpstr>Universo de Herschel  (séc. XVIII)</vt:lpstr>
      <vt:lpstr>Slide 11</vt:lpstr>
      <vt:lpstr>Slide 12</vt:lpstr>
      <vt:lpstr>Shapley e os aglomerados globulares</vt:lpstr>
      <vt:lpstr>Universo “sem centro”</vt:lpstr>
      <vt:lpstr>Universo estático?</vt:lpstr>
      <vt:lpstr>Universo em expansão!</vt:lpstr>
      <vt:lpstr>Sem centro?</vt:lpstr>
      <vt:lpstr>Panorama do conhecimento atual do Universo hoje...</vt:lpstr>
      <vt:lpstr>Slide 19</vt:lpstr>
      <vt:lpstr>Slide 20</vt:lpstr>
      <vt:lpstr>Matéria Escura,  energia escura  e o futuro  do Universo</vt:lpstr>
      <vt:lpstr>Slide 22</vt:lpstr>
      <vt:lpstr> (vídeo do Museu de História Natural)</vt:lpstr>
      <vt:lpstr> Efeito Doppler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424</cp:revision>
  <cp:lastPrinted>2000-05-01T12:23:36Z</cp:lastPrinted>
  <dcterms:created xsi:type="dcterms:W3CDTF">1995-06-17T23:31:02Z</dcterms:created>
  <dcterms:modified xsi:type="dcterms:W3CDTF">2014-08-21T21:16:24Z</dcterms:modified>
</cp:coreProperties>
</file>