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39" r:id="rId2"/>
    <p:sldId id="1056" r:id="rId3"/>
    <p:sldId id="1069" r:id="rId4"/>
    <p:sldId id="1055" r:id="rId5"/>
    <p:sldId id="956" r:id="rId6"/>
    <p:sldId id="1060" r:id="rId7"/>
    <p:sldId id="1068" r:id="rId8"/>
    <p:sldId id="1061" r:id="rId9"/>
    <p:sldId id="1041" r:id="rId10"/>
    <p:sldId id="1057" r:id="rId11"/>
    <p:sldId id="1006" r:id="rId12"/>
    <p:sldId id="1051" r:id="rId13"/>
    <p:sldId id="1073" r:id="rId14"/>
    <p:sldId id="1074" r:id="rId15"/>
    <p:sldId id="1063" r:id="rId16"/>
    <p:sldId id="1064" r:id="rId17"/>
    <p:sldId id="1075" r:id="rId18"/>
    <p:sldId id="1076" r:id="rId19"/>
    <p:sldId id="1067" r:id="rId20"/>
    <p:sldId id="1080" r:id="rId21"/>
    <p:sldId id="1058" r:id="rId22"/>
    <p:sldId id="1034" r:id="rId23"/>
    <p:sldId id="1079" r:id="rId24"/>
    <p:sldId id="1077" r:id="rId25"/>
    <p:sldId id="1071" r:id="rId26"/>
    <p:sldId id="1078" r:id="rId27"/>
    <p:sldId id="1029" r:id="rId28"/>
    <p:sldId id="1045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CCFF"/>
    <a:srgbClr val="005392"/>
    <a:srgbClr val="0000FF"/>
    <a:srgbClr val="0066FF"/>
    <a:srgbClr val="EE8800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4671" autoAdjust="0"/>
  </p:normalViewPr>
  <p:slideViewPr>
    <p:cSldViewPr>
      <p:cViewPr>
        <p:scale>
          <a:sx n="75" d="100"/>
          <a:sy n="75" d="100"/>
        </p:scale>
        <p:origin x="-1734" y="-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tters.net/celesti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Solar: </a:t>
            </a:r>
          </a:p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aspectos físicos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Componentes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etc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(várias dezenas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Eris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Makemake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Haumea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Corpos Menores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Poeira </a:t>
            </a:r>
            <a:r>
              <a:rPr lang="pt-BR" sz="1800" b="0" dirty="0" smtClean="0">
                <a:solidFill>
                  <a:srgbClr val="FFC000"/>
                </a:solidFill>
                <a:latin typeface="Century Gothic" pitchFamily="34" charset="0"/>
              </a:rPr>
              <a:t>interplanetária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84168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6801" y="6581001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Júpiter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979712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3928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>
            <a:stCxn id="8" idx="0"/>
          </p:cNvCxnSpPr>
          <p:nvPr/>
        </p:nvCxnSpPr>
        <p:spPr bwMode="auto">
          <a:xfrm flipV="1">
            <a:off x="4716016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44059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 bwMode="auto">
          <a:xfrm flipH="1">
            <a:off x="6755929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4921" y="5094735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12"/>
          <p:cNvCxnSpPr>
            <a:stCxn id="12" idx="0"/>
          </p:cNvCxnSpPr>
          <p:nvPr/>
        </p:nvCxnSpPr>
        <p:spPr bwMode="auto">
          <a:xfrm flipV="1">
            <a:off x="7967009" y="3510559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confirmados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Euporie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Mimas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confirmados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72200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Bebhionn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Estrutura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308304" y="4365104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212976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 (eq. hidrost.)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</a:t>
            </a:r>
          </a:p>
          <a:p>
            <a:pPr algn="just">
              <a:buClr>
                <a:srgbClr val="FFC000"/>
              </a:buClr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na sua órbita.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1269277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299746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020272" y="4797669"/>
            <a:ext cx="1131483" cy="107960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6607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casa do conhecimento.com.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br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37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578596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Corpos Menores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116632" y="6597352"/>
            <a:ext cx="1080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uiExpand="1" build="allAtOnce"/>
      <p:bldP spid="14" grpId="0" uiExpand="1" build="allAtOnce"/>
      <p:bldP spid="1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009626"/>
            <a:ext cx="8534400" cy="56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Anões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952x975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2,08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  2324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2,03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228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1960x1520 km    2,6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-241 °C      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1500 km     2,0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-240 °C        Rochoso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2326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2,5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238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639738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963588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4729138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998513"/>
            <a:ext cx="1637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998513"/>
            <a:ext cx="36910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1035026"/>
            <a:ext cx="19967" cy="536384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620688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003276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-315416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5030714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Passeio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80228" cy="280831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505905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http://www.shatters.net/celestia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3"/>
              </a:rPr>
              <a:t>/</a:t>
            </a:r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C:\Users\ANDRE\Documents\1-OBSERVATÓRIO\1-ATIVIDADES\4-Minicursos\minicursos-2015\1-minicurso-IA-prim-sem-2015\solar-system-798881-1440x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99453"/>
            <a:ext cx="9108504" cy="5718116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38916" name="AutoShape 4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http://wall4all.me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36096" y="141277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280920" cy="5472608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4,6 bilhões de anos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colapso de nuvem de gás e poeira 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 conjunta de vários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SP’s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(?)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rotação aumenta com o colapso: disco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3" y="0"/>
            <a:ext cx="8705045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62672" y="55657"/>
            <a:ext cx="5489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Mark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Garlick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Sciencephoto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Library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896544"/>
          </a:xfrm>
        </p:spPr>
        <p:txBody>
          <a:bodyPr>
            <a:norm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período de muitas colisões,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45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explicação para um dos grandes mistérios da Astronomia...</a:t>
            </a: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7796</TotalTime>
  <Words>830</Words>
  <Application>Microsoft Office PowerPoint</Application>
  <PresentationFormat>Apresentação na tela (4:3)</PresentationFormat>
  <Paragraphs>325</Paragraphs>
  <Slides>28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Estrutura </vt:lpstr>
      <vt:lpstr>Sistema Solar (próximo ao Sol)</vt:lpstr>
      <vt:lpstr>Estrutura do Sistema Solar</vt:lpstr>
      <vt:lpstr>Formação</vt:lpstr>
      <vt:lpstr>Slide 6</vt:lpstr>
      <vt:lpstr>Slide 7</vt:lpstr>
      <vt:lpstr>Slide 8</vt:lpstr>
      <vt:lpstr>Slide 9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17</vt:lpstr>
      <vt:lpstr>Slide 18</vt:lpstr>
      <vt:lpstr>Slide 19</vt:lpstr>
      <vt:lpstr>Planetas anões</vt:lpstr>
      <vt:lpstr>Slide 21</vt:lpstr>
      <vt:lpstr>O caso de Plutão</vt:lpstr>
      <vt:lpstr>Slide 23</vt:lpstr>
      <vt:lpstr>Corpos Menores</vt:lpstr>
      <vt:lpstr>Slide 25</vt:lpstr>
      <vt:lpstr>Apêndice</vt:lpstr>
      <vt:lpstr>Dados físicos</vt:lpstr>
      <vt:lpstr>Passeio pelo Sistema Solar com o Celestia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487</cp:revision>
  <cp:lastPrinted>2000-05-01T12:23:36Z</cp:lastPrinted>
  <dcterms:created xsi:type="dcterms:W3CDTF">1995-06-17T23:31:02Z</dcterms:created>
  <dcterms:modified xsi:type="dcterms:W3CDTF">2015-08-26T14:33:50Z</dcterms:modified>
</cp:coreProperties>
</file>