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961" r:id="rId2"/>
    <p:sldId id="927" r:id="rId3"/>
    <p:sldId id="978" r:id="rId4"/>
    <p:sldId id="979" r:id="rId5"/>
    <p:sldId id="980" r:id="rId6"/>
    <p:sldId id="977" r:id="rId7"/>
    <p:sldId id="976" r:id="rId8"/>
    <p:sldId id="981" r:id="rId9"/>
    <p:sldId id="982" r:id="rId1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FFFFCC"/>
    <a:srgbClr val="000066"/>
    <a:srgbClr val="0066FF"/>
    <a:srgbClr val="00CC99"/>
    <a:srgbClr val="143C2B"/>
    <a:srgbClr val="005392"/>
    <a:srgbClr val="0000FF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377" autoAdjust="0"/>
  </p:normalViewPr>
  <p:slideViewPr>
    <p:cSldViewPr>
      <p:cViewPr>
        <p:scale>
          <a:sx n="80" d="100"/>
          <a:sy n="80" d="100"/>
        </p:scale>
        <p:origin x="-564" y="-25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la-1-teclas-de-atalho-Stellarium.pdf" TargetMode="External"/><Relationship Id="rId2" Type="http://schemas.openxmlformats.org/officeDocument/2006/relationships/hyperlink" Target="aula-1-Links-com-material-de-estudo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3" cstate="print"/>
          <a:srcRect l="15000" t="26333" r="14000" b="11333"/>
          <a:stretch>
            <a:fillRect/>
          </a:stretch>
        </p:blipFill>
        <p:spPr bwMode="auto">
          <a:xfrm>
            <a:off x="2843808" y="2924944"/>
            <a:ext cx="3168352" cy="278156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70" tIns="57685" rIns="115370" bIns="57685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>
            <a:spLocks/>
          </p:cNvSpPr>
          <p:nvPr/>
        </p:nvSpPr>
        <p:spPr bwMode="auto">
          <a:xfrm>
            <a:off x="0" y="16288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Apresentação do minicurso</a:t>
            </a:r>
          </a:p>
          <a:p>
            <a:pPr marL="0" marR="0" lvl="0" indent="0" algn="ctr" defTabSz="11536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  <a:endParaRPr kumimoji="0" lang="pt-BR" sz="36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40466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Objetivo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90695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introduzir conceitos básicos de Astronomia para o público interessado, sem formação prévia sobre o assunto, por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meio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de:</a:t>
            </a:r>
          </a:p>
          <a:p>
            <a:pPr algn="l"/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aulas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presenciais com recursos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multimídia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atividades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práticas de observação do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céu</a:t>
            </a:r>
          </a:p>
          <a:p>
            <a:pPr lvl="1" algn="l">
              <a:buFont typeface="Arial" pitchFamily="34" charset="0"/>
              <a:buChar char="•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manuseio de telescópios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36108"/>
            <a:ext cx="784887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Público-alvo: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interessados em geral com idade igual ou superior a 14 anos.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-3154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Duração e horário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7560840" cy="5472608"/>
          </a:xfrm>
        </p:spPr>
        <p:txBody>
          <a:bodyPr/>
          <a:lstStyle/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Oito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semanas 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(06 de março a 08 de maio - 2015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)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 Atenção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: não haverá aulas no dia 03 de abril e 1º de maio em virtude dos feriados da Sexta-Feira Santa e Dia do Trabalho,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respectivamente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Carga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horária de 16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horas</a:t>
            </a: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B050"/>
              </a:buClr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 Sempre </a:t>
            </a: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às sextas-feiras, das 15h às 17h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589890"/>
            <a:ext cx="78488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Certificado de participação: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C85A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  <a:t>Será concedido para os participantes que obtiverem 85% de presença (ou seja, máximo de 1 falta para ter direito ao certificado)</a:t>
            </a:r>
            <a:br>
              <a:rPr lang="pt-BR" sz="2800" dirty="0" smtClean="0">
                <a:solidFill>
                  <a:srgbClr val="00C85A"/>
                </a:solidFill>
                <a:latin typeface="Century Gothic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90381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Programação do Curso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05273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06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apresentação do curso; visão geral da Astronomia; reconhecimento do céu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André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);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Stellarium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56490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13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conceitos de Astrometria; estações do ano (André)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7170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20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fases da Lua, eclipses e marés (André)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576064" y="4797152"/>
            <a:ext cx="7956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27 de março: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Sistema Solar: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movimento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planetário e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características dos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principais corpos do Sistema Solar; </a:t>
            </a:r>
            <a:r>
              <a:rPr lang="pt-BR" sz="2800" b="0" i="1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software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Celestia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(André);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8" y="1100336"/>
            <a:ext cx="8568952" cy="4920952"/>
          </a:xfrm>
        </p:spPr>
        <p:txBody>
          <a:bodyPr/>
          <a:lstStyle/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10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planeta Terra e o Sol (Jorge);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17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 estrelas: brilhos, cores, distâncias e tamanhos; evolução estelar (André);</a:t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lang="pt-BR" sz="2800" b="0" dirty="0" smtClean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lvl="0" algn="l">
              <a:spcBef>
                <a:spcPct val="0"/>
              </a:spcBef>
              <a:buClrTx/>
            </a:pPr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08 de maio: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telescópios e equipamentos de observação do céu (Jorge);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23528" y="314096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24 de abril: 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Via Láctea e outras galáxias; Cosmologia (André);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620688"/>
            <a:ext cx="777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24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4624"/>
            <a:ext cx="7992888" cy="17526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Astronomia Fundamental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Astronomia Dinâmica (Mecânica Celeste)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Astrometria (Astronomia de Posição)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Uranografia</a:t>
            </a:r>
            <a:endParaRPr lang="pt-BR" sz="2200" dirty="0" smtClean="0">
              <a:solidFill>
                <a:srgbClr val="00C85A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Astrofísica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do Sistema Solar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Estelar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Galáctica</a:t>
            </a:r>
          </a:p>
          <a:p>
            <a:pPr lvl="2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Astrofísica Extragaláctica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Cosmologia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Astronáutica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Astrobiologia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Arqueoastronomia</a:t>
            </a:r>
          </a:p>
          <a:p>
            <a:pPr lvl="1" algn="l">
              <a:buClr>
                <a:srgbClr val="00C85A"/>
              </a:buClr>
              <a:buFont typeface="Courier New" pitchFamily="49" charset="0"/>
              <a:buChar char="o"/>
            </a:pPr>
            <a:r>
              <a:rPr lang="pt-BR" sz="2200" dirty="0" smtClean="0">
                <a:solidFill>
                  <a:srgbClr val="00C85A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  <a:cs typeface="Arial" pitchFamily="34" charset="0"/>
              </a:rPr>
              <a:t>Etnoastronomia</a:t>
            </a:r>
            <a:endParaRPr lang="pt-BR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lvl="1" algn="l"/>
            <a:endParaRPr lang="pt-B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920880" cy="175260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itchFamily="34" charset="0"/>
                <a:hlinkClick r:id="rId2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endParaRPr lang="pt-BR" b="0" i="1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itchFamily="34" charset="0"/>
                <a:hlinkClick r:id="rId3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8374</TotalTime>
  <Words>274</Words>
  <Application>Microsoft Office PowerPoint</Application>
  <PresentationFormat>Apresentação na tela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Objetivo:</vt:lpstr>
      <vt:lpstr>Público-alvo:  interessados em geral com idade igual ou superior a 14 anos.      </vt:lpstr>
      <vt:lpstr>Duração e horário:</vt:lpstr>
      <vt:lpstr>Certificado de participação:  Será concedido para os participantes que obtiverem 85% de presença (ou seja, máximo de 1 falta para ter direito ao certificado)    </vt:lpstr>
      <vt:lpstr>Programação do Curso </vt:lpstr>
      <vt:lpstr>Slide 7</vt:lpstr>
      <vt:lpstr>    </vt:lpstr>
      <vt:lpstr>Indicações para estudos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508</cp:revision>
  <cp:lastPrinted>2000-05-01T12:23:36Z</cp:lastPrinted>
  <dcterms:created xsi:type="dcterms:W3CDTF">1995-06-17T23:31:02Z</dcterms:created>
  <dcterms:modified xsi:type="dcterms:W3CDTF">2015-03-06T20:53:28Z</dcterms:modified>
</cp:coreProperties>
</file>