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61" r:id="rId2"/>
    <p:sldId id="984" r:id="rId3"/>
    <p:sldId id="968" r:id="rId4"/>
    <p:sldId id="973" r:id="rId5"/>
    <p:sldId id="982" r:id="rId6"/>
    <p:sldId id="974" r:id="rId7"/>
    <p:sldId id="976" r:id="rId8"/>
    <p:sldId id="985" r:id="rId9"/>
    <p:sldId id="979" r:id="rId10"/>
    <p:sldId id="977" r:id="rId11"/>
    <p:sldId id="978" r:id="rId12"/>
    <p:sldId id="970" r:id="rId13"/>
    <p:sldId id="983" r:id="rId1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FFFFCC"/>
    <a:srgbClr val="824A00"/>
    <a:srgbClr val="EE8800"/>
    <a:srgbClr val="760000"/>
    <a:srgbClr val="FF99FF"/>
    <a:srgbClr val="0066FF"/>
    <a:srgbClr val="143C2B"/>
    <a:srgbClr val="005392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9420" autoAdjust="0"/>
  </p:normalViewPr>
  <p:slideViewPr>
    <p:cSldViewPr>
      <p:cViewPr varScale="1">
        <p:scale>
          <a:sx n="87" d="100"/>
          <a:sy n="87" d="100"/>
        </p:scale>
        <p:origin x="-1392" y="-8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754533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987824" y="3336060"/>
            <a:ext cx="380971" cy="380972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899592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196228" y="2974089"/>
            <a:ext cx="1179523" cy="1176979"/>
            <a:chOff x="4066553" y="3976689"/>
            <a:chExt cx="830888" cy="825750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4066553" y="3977458"/>
              <a:ext cx="408351" cy="82498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 Sol também causa força de maré,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só que menor...</a:t>
            </a:r>
            <a:endParaRPr lang="pt-BR" sz="32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911818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191683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marés: simulador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273225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    Consequências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rotação da Terra freando 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0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0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Lua se distanciando da Terra: 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tendência: períodos de rotação </a:t>
            </a:r>
            <a:r>
              <a:rPr lang="pt-BR" sz="30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sincro-nizados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T=47 dias atuais e Lua a 550 mil </a:t>
            </a:r>
            <a:r>
              <a:rPr lang="pt-BR" sz="3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km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</a:t>
            </a:r>
            <a:r>
              <a:rPr kumimoji="0" lang="pt-BR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br>
              <a:rPr kumimoji="0" lang="pt-BR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Maré é um fenômeno associado à gravidade...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642938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7829054" y="2422271"/>
            <a:ext cx="500062" cy="500063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 noChangeAspect="1"/>
          </p:cNvGrpSpPr>
          <p:nvPr/>
        </p:nvGrpSpPr>
        <p:grpSpPr bwMode="auto">
          <a:xfrm>
            <a:off x="5223735" y="2180847"/>
            <a:ext cx="1038446" cy="1032129"/>
            <a:chOff x="4073262" y="3976689"/>
            <a:chExt cx="824179" cy="819149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48" y="2549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859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46" y="2865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81702"/>
              <a:ext cx="400058" cy="80262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49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27802" y="2684904"/>
            <a:ext cx="2376584" cy="3635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das imagens: Terra Lua: prof. Roberto </a:t>
            </a:r>
            <a:r>
              <a:rPr lang="pt-BR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com adaptações /Homem na balança:http://simplesmentehomens.blogs.sapo.pt/3690.html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gravidade 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rgbClr val="8BE1FF"/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rgbClr val="FF0000"/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rgbClr val="00B050"/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318000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18828"/>
            <a:ext cx="4320481" cy="4704730"/>
            <a:chOff x="1949536" y="1018811"/>
            <a:chExt cx="4320517" cy="4704755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509121"/>
              <a:ext cx="1214448" cy="1214445"/>
            </a:xfrm>
            <a:prstGeom prst="ellipse">
              <a:avLst/>
            </a:prstGeom>
            <a:noFill/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93382" y="1018811"/>
              <a:ext cx="1376671" cy="504059"/>
            </a:xfrm>
            <a:prstGeom prst="roundRect">
              <a:avLst/>
            </a:prstGeom>
            <a:noFill/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49861" y="2543132"/>
            <a:ext cx="3922338" cy="2830087"/>
            <a:chOff x="4164359" y="971489"/>
            <a:chExt cx="3922366" cy="2830109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505443"/>
              <a:ext cx="2160254" cy="129615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64359" y="971489"/>
              <a:ext cx="1728204" cy="50063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256858" y="3141770"/>
            <a:ext cx="3815328" cy="3660767"/>
            <a:chOff x="4114232" y="1565569"/>
            <a:chExt cx="3815355" cy="3660786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869034"/>
              <a:ext cx="1500199" cy="1357321"/>
            </a:xfrm>
            <a:prstGeom prst="ellipse">
              <a:avLst/>
            </a:prstGeom>
            <a:noFill/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14232" y="1565569"/>
              <a:ext cx="2160255" cy="576066"/>
            </a:xfrm>
            <a:prstGeom prst="round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6228177" y="3542230"/>
            <a:ext cx="761943" cy="761945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/>
          </p:cNvGrpSpPr>
          <p:nvPr/>
        </p:nvGrpSpPr>
        <p:grpSpPr bwMode="auto">
          <a:xfrm>
            <a:off x="1907704" y="2889319"/>
            <a:ext cx="2340000" cy="2340000"/>
            <a:chOff x="4073262" y="3974983"/>
            <a:chExt cx="824179" cy="820855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6" name="Seta para a direita 25"/>
          <p:cNvSpPr/>
          <p:nvPr/>
        </p:nvSpPr>
        <p:spPr bwMode="auto">
          <a:xfrm>
            <a:off x="4355976" y="3758254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580112" y="3758254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924944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919611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469735" y="3871807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" name="Grupo 58"/>
          <p:cNvGrpSpPr>
            <a:grpSpLocks/>
          </p:cNvGrpSpPr>
          <p:nvPr/>
        </p:nvGrpSpPr>
        <p:grpSpPr bwMode="auto">
          <a:xfrm>
            <a:off x="2153872" y="3097561"/>
            <a:ext cx="2340000" cy="2335137"/>
            <a:chOff x="4073262" y="3976689"/>
            <a:chExt cx="824179" cy="819149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6795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865840" y="1634133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757767" y="2580996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o 58"/>
          <p:cNvGrpSpPr>
            <a:grpSpLocks/>
          </p:cNvGrpSpPr>
          <p:nvPr/>
        </p:nvGrpSpPr>
        <p:grpSpPr bwMode="auto">
          <a:xfrm>
            <a:off x="2441904" y="1806754"/>
            <a:ext cx="2340000" cy="2337467"/>
            <a:chOff x="4073262" y="3976689"/>
            <a:chExt cx="824179" cy="819966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7902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Conector de seta reta 26"/>
          <p:cNvCxnSpPr/>
          <p:nvPr/>
        </p:nvCxnSpPr>
        <p:spPr bwMode="auto">
          <a:xfrm>
            <a:off x="5285083" y="2929629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Conector de seta reta 29"/>
          <p:cNvCxnSpPr/>
          <p:nvPr/>
        </p:nvCxnSpPr>
        <p:spPr bwMode="auto">
          <a:xfrm>
            <a:off x="3558407" y="2942262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V="1">
            <a:off x="1877715" y="2918512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633696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have direita 34"/>
          <p:cNvSpPr/>
          <p:nvPr/>
        </p:nvSpPr>
        <p:spPr bwMode="auto">
          <a:xfrm rot="5400000">
            <a:off x="5106200" y="2492896"/>
            <a:ext cx="504056" cy="3528392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242104" y="2780928"/>
            <a:ext cx="576063" cy="5184576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620516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b="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3200" b="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860032" y="438809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="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="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375669"/>
            <a:ext cx="1811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800" b="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8800" b="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403648" y="1844824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="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3200" b="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275856" y="149755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="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="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32040" y="1196752"/>
            <a:ext cx="1811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800" b="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800" b="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8199</TotalTime>
  <Words>415</Words>
  <Application>Microsoft Office PowerPoint</Application>
  <PresentationFormat>Apresentação na tela (4:3)</PresentationFormat>
  <Paragraphs>78</Paragraphs>
  <Slides>13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As marés: simulador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486</cp:revision>
  <cp:lastPrinted>2000-05-01T12:23:36Z</cp:lastPrinted>
  <dcterms:created xsi:type="dcterms:W3CDTF">1995-06-17T23:31:02Z</dcterms:created>
  <dcterms:modified xsi:type="dcterms:W3CDTF">2015-03-20T15:32:02Z</dcterms:modified>
</cp:coreProperties>
</file>