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39" r:id="rId2"/>
    <p:sldId id="927" r:id="rId3"/>
    <p:sldId id="1035" r:id="rId4"/>
    <p:sldId id="1046" r:id="rId5"/>
    <p:sldId id="1033" r:id="rId6"/>
    <p:sldId id="1066" r:id="rId7"/>
    <p:sldId id="1000" r:id="rId8"/>
    <p:sldId id="1063" r:id="rId9"/>
    <p:sldId id="1044" r:id="rId10"/>
    <p:sldId id="1067" r:id="rId11"/>
    <p:sldId id="953" r:id="rId12"/>
    <p:sldId id="1069" r:id="rId13"/>
    <p:sldId id="1070" r:id="rId14"/>
    <p:sldId id="1040" r:id="rId15"/>
    <p:sldId id="1047" r:id="rId16"/>
    <p:sldId id="1068" r:id="rId17"/>
    <p:sldId id="1049" r:id="rId18"/>
    <p:sldId id="1050" r:id="rId19"/>
    <p:sldId id="1064" r:id="rId20"/>
    <p:sldId id="1065" r:id="rId21"/>
    <p:sldId id="1054" r:id="rId22"/>
    <p:sldId id="1059" r:id="rId23"/>
    <p:sldId id="1055" r:id="rId24"/>
    <p:sldId id="1058" r:id="rId25"/>
    <p:sldId id="1060" r:id="rId26"/>
    <p:sldId id="1074" r:id="rId27"/>
    <p:sldId id="1041" r:id="rId28"/>
    <p:sldId id="1071" r:id="rId29"/>
    <p:sldId id="1073" r:id="rId30"/>
    <p:sldId id="1072" r:id="rId31"/>
    <p:sldId id="1062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99"/>
    <a:srgbClr val="53D2FF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3623" autoAdjust="0"/>
  </p:normalViewPr>
  <p:slideViewPr>
    <p:cSldViewPr>
      <p:cViewPr varScale="1">
        <p:scale>
          <a:sx n="81" d="100"/>
          <a:sy n="81" d="100"/>
        </p:scale>
        <p:origin x="-1458" y="-10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latin typeface="Century Gothic" pitchFamily="34" charset="0"/>
              </a:rPr>
              <a:t>Tunç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err="1" smtClean="0">
                <a:latin typeface="Century Gothic" pitchFamily="34" charset="0"/>
              </a:rPr>
              <a:t>Tezel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synodiccalculator.swf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6848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Solar: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leis do movimento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planetário e observação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1" animBg="1"/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484795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(1729-1796);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Qual é a melhor época para observar os planetas?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Como identificar um planeta no céu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Sentidos do movimento planetário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63888" y="1916832"/>
            <a:ext cx="5400600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oeste para leste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leste para oeste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251520" y="1916832"/>
            <a:ext cx="3359384" cy="4479932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639727" y="252498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1835696" y="283348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1835696" y="243452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044495" y="2742576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051720" y="2381976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259722" y="2688865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321297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(órbitas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99695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328498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357301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355933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357301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94116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522920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551723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550355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551723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350100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544506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496944" cy="3240360"/>
          </a:xfrm>
        </p:spPr>
        <p:txBody>
          <a:bodyPr>
            <a:normAutofit/>
          </a:bodyPr>
          <a:lstStyle/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 bwMode="auto">
          <a:xfrm>
            <a:off x="294344" y="4581128"/>
            <a:ext cx="6005848" cy="5040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00160" y="3376448"/>
            <a:ext cx="7656216" cy="5040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7" y="3022600"/>
            <a:ext cx="1815853" cy="11264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560310" y="2642899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19" y="2817543"/>
            <a:ext cx="1791627" cy="12266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3056467"/>
            <a:ext cx="626532" cy="1574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599709">
            <a:off x="5777355" y="2915651"/>
            <a:ext cx="901247" cy="93515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1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2678584" y="384834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56490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48478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46589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283468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34888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06364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1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18" dur="1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  <p:bldP spid="3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618456"/>
            <a:ext cx="7772400" cy="1810544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187624" y="4222829"/>
            <a:ext cx="6984776" cy="1510427"/>
            <a:chOff x="1403648" y="4005064"/>
            <a:chExt cx="6984776" cy="1510427"/>
          </a:xfrm>
        </p:grpSpPr>
        <p:grpSp>
          <p:nvGrpSpPr>
            <p:cNvPr id="18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436096" y="2709080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760064" y="2997113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084008" y="3285144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498817" y="3287789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6790406" y="328514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012000" y="3213136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39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41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683568" y="10527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Os planetas visíveis no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período com o </a:t>
            </a:r>
            <a:r>
              <a:rPr kumimoji="0" lang="pt-BR" sz="44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Crédito da imagem: www.stellarium.org</a:t>
            </a:r>
            <a:endParaRPr lang="pt-B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15816" y="2924944"/>
            <a:ext cx="3148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FFC000"/>
                </a:solidFill>
                <a:latin typeface="Century Gothic" pitchFamily="34" charset="0"/>
              </a:rPr>
              <a:t>Apêndices</a:t>
            </a:r>
            <a:endParaRPr lang="pt-BR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simulador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92080" y="292514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616116" y="1124744"/>
            <a:ext cx="7734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simulador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419872" y="2636912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Calculadora de períodos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/siderais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1052488"/>
            <a:ext cx="9070404" cy="597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11,86 anos       778,3 milhões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EE8800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EE8800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EE8800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EE8800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Anões:</a:t>
            </a: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620688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142875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998513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998513"/>
            <a:ext cx="14263" cy="574285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980729"/>
            <a:ext cx="1" cy="5688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998513"/>
            <a:ext cx="0" cy="5670847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641326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1023913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79512" y="5063380"/>
            <a:ext cx="8568952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1"/>
      <p:bldP spid="17" grpId="1"/>
      <p:bldP spid="13" grpId="0"/>
      <p:bldP spid="11" grpId="0" animBg="1"/>
      <p:bldP spid="10" grpId="0" animBg="1"/>
      <p:bldP spid="18" grpId="1" animBg="1"/>
      <p:bldP spid="18" grpId="2" animBg="1"/>
      <p:bldP spid="18" grpId="3" animBg="1"/>
      <p:bldP spid="20" grpId="2" animBg="1"/>
      <p:bldP spid="20" grpId="3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1"/>
      <p:bldP spid="28" grpId="1"/>
      <p:bldP spid="30" grpId="0" animBg="1"/>
      <p:bldP spid="1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1" animBg="1"/>
      <p:bldP spid="2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8395</TotalTime>
  <Words>849</Words>
  <Application>Microsoft Office PowerPoint</Application>
  <PresentationFormat>Apresentação na tela (4:3)</PresentationFormat>
  <Paragraphs>212</Paragraphs>
  <Slides>31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Leis do movimento planetário</vt:lpstr>
      <vt:lpstr>Primeira lei de Kepler</vt:lpstr>
      <vt:lpstr>Elipse</vt:lpstr>
      <vt:lpstr>Segunda lei de Kepler</vt:lpstr>
      <vt:lpstr>Slide 6</vt:lpstr>
      <vt:lpstr>Terceira lei de Kepler</vt:lpstr>
      <vt:lpstr>Slide 8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  <vt:lpstr> Qual é a melhor época para observar os planetas? </vt:lpstr>
      <vt:lpstr>Como identificar um planeta no céu</vt:lpstr>
      <vt:lpstr>Sentidos do movimento planetário</vt:lpstr>
      <vt:lpstr>Exemplo: Marte na oposição de 2009/2010</vt:lpstr>
      <vt:lpstr>Movimento retrógrado de um planeta e laçada</vt:lpstr>
      <vt:lpstr>Configurações planetárias:</vt:lpstr>
      <vt:lpstr>Há várias configurações planetárias: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25</vt:lpstr>
      <vt:lpstr>Slide 26</vt:lpstr>
      <vt:lpstr>Slide 27</vt:lpstr>
      <vt:lpstr>Leis de Kepler: simulador</vt:lpstr>
      <vt:lpstr>Slide 29</vt:lpstr>
      <vt:lpstr>Calculadora de períodos sinódicos/siderais</vt:lpstr>
      <vt:lpstr>Dados orbitais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509</cp:revision>
  <cp:lastPrinted>2000-05-01T12:23:36Z</cp:lastPrinted>
  <dcterms:created xsi:type="dcterms:W3CDTF">1995-06-17T23:31:02Z</dcterms:created>
  <dcterms:modified xsi:type="dcterms:W3CDTF">2015-03-27T13:41:12Z</dcterms:modified>
</cp:coreProperties>
</file>