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961" r:id="rId2"/>
    <p:sldId id="982" r:id="rId3"/>
    <p:sldId id="993" r:id="rId4"/>
    <p:sldId id="988" r:id="rId5"/>
    <p:sldId id="997" r:id="rId6"/>
    <p:sldId id="992" r:id="rId7"/>
    <p:sldId id="994" r:id="rId8"/>
    <p:sldId id="995" r:id="rId9"/>
    <p:sldId id="996" r:id="rId10"/>
    <p:sldId id="998" r:id="rId11"/>
    <p:sldId id="983" r:id="rId12"/>
    <p:sldId id="999" r:id="rId13"/>
    <p:sldId id="1001" r:id="rId14"/>
    <p:sldId id="1004" r:id="rId15"/>
    <p:sldId id="1005" r:id="rId16"/>
    <p:sldId id="1006" r:id="rId17"/>
    <p:sldId id="1007" r:id="rId18"/>
    <p:sldId id="1000" r:id="rId19"/>
    <p:sldId id="1009" r:id="rId20"/>
    <p:sldId id="986" r:id="rId21"/>
    <p:sldId id="1002" r:id="rId22"/>
    <p:sldId id="987" r:id="rId23"/>
    <p:sldId id="991" r:id="rId24"/>
    <p:sldId id="990" r:id="rId25"/>
    <p:sldId id="1003" r:id="rId26"/>
    <p:sldId id="984" r:id="rId27"/>
    <p:sldId id="985" r:id="rId28"/>
    <p:sldId id="1011" r:id="rId29"/>
    <p:sldId id="1012" r:id="rId30"/>
    <p:sldId id="1013" r:id="rId31"/>
    <p:sldId id="1015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5942" autoAdjust="0"/>
  </p:normalViewPr>
  <p:slideViewPr>
    <p:cSldViewPr>
      <p:cViewPr>
        <p:scale>
          <a:sx n="75" d="100"/>
          <a:sy n="75" d="100"/>
        </p:scale>
        <p:origin x="-660" y="-24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1/lect/earth/atmospher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ntociencia.org.br/galeria/?content/pictures3/QuimicaAmbiental/atmosfera_terrestre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b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4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tamanho da Terra medido por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831114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21464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39330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3857" y="537321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76056" y="6259378"/>
            <a:ext cx="406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496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228184" y="573325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79504" y="655973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06694"/>
            <a:ext cx="8424936" cy="557471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2007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Encontro de 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4" name="Picture 4" descr="http://www.educadores.diaadia.pr.gov.br/arquivos/File/tvmultimidia/imagens/geografia/2erupcaovul.jpg"/>
          <p:cNvPicPr>
            <a:picLocks noChangeAspect="1" noChangeArrowheads="1"/>
          </p:cNvPicPr>
          <p:nvPr/>
        </p:nvPicPr>
        <p:blipFill>
          <a:blip r:embed="rId3" cstate="print"/>
          <a:srcRect l="3150" t="5315" r="3150" b="5906"/>
          <a:stretch>
            <a:fillRect/>
          </a:stretch>
        </p:blipFill>
        <p:spPr bwMode="auto">
          <a:xfrm>
            <a:off x="251520" y="934958"/>
            <a:ext cx="8892480" cy="561687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464369"/>
            <a:ext cx="8819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Fonte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: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documentário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BBC: Earth The Power Of The Planet.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Adaptado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por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André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Luiz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da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Silva, 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Consequência das placas tectônicas: deriva continental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Crédito: XVIVO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Scientific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Animation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/Texas Christian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. Legendas: André Luiz da Silva e Jorge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cda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/CDCC/USP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B0F0"/>
              </a:gs>
              <a:gs pos="62000">
                <a:srgbClr val="0070C0"/>
              </a:gs>
              <a:gs pos="21000">
                <a:srgbClr val="0070C0"/>
              </a:gs>
              <a:gs pos="68000">
                <a:srgbClr val="FFCCCC"/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371703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725144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6978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177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108520" y="4883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2483768" y="4725144"/>
            <a:ext cx="0" cy="2132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899592" y="5205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7236296" y="5733256"/>
            <a:ext cx="0" cy="112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308304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3059832" y="3717032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1547664" y="40579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559824" y="3873242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533314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1" name="Conector de seta reta 40"/>
          <p:cNvCxnSpPr/>
          <p:nvPr/>
        </p:nvCxnSpPr>
        <p:spPr bwMode="auto">
          <a:xfrm flipH="1">
            <a:off x="7812360" y="4581128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>
          <a:xfrm>
            <a:off x="0" y="838453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da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of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Tennessee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Knoxville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, Original disponível em:</a:t>
            </a:r>
          </a:p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  <a:hlinkClick r:id="rId3"/>
              </a:rPr>
              <a:t>http://csep10.phys.utk.edu/astr161/lect/earth/atmosphere.html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just"/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36140" y="90872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Figura fora </a:t>
            </a:r>
          </a:p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de escala</a:t>
            </a:r>
            <a:endParaRPr lang="pt-BR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4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04" y="5712172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36512" y="2107208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50" name="CaixaDeTexto 49"/>
          <p:cNvSpPr txBox="1"/>
          <p:nvPr/>
        </p:nvSpPr>
        <p:spPr>
          <a:xfrm>
            <a:off x="1331640" y="24017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Termosfera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 bwMode="auto">
          <a:xfrm flipV="1">
            <a:off x="3779912" y="2132856"/>
            <a:ext cx="0" cy="4725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CaixaDeTexto 51"/>
          <p:cNvSpPr txBox="1"/>
          <p:nvPr/>
        </p:nvSpPr>
        <p:spPr>
          <a:xfrm>
            <a:off x="2123728" y="27617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~500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99992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Exosfera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4325034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Estratopausa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79032" y="3316922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Mesopausa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1700808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Termopausa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7" grpId="0"/>
      <p:bldP spid="30" grpId="0"/>
      <p:bldP spid="33" grpId="0"/>
      <p:bldP spid="34" grpId="0"/>
      <p:bldP spid="35" grpId="0"/>
      <p:bldP spid="36" grpId="0"/>
      <p:bldP spid="18" grpId="0"/>
      <p:bldP spid="50" grpId="0"/>
      <p:bldP spid="52" grpId="0"/>
      <p:bldP spid="55" grpId="0"/>
      <p:bldP spid="39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635171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Ponto Ciência, disponível em:</a:t>
            </a:r>
          </a:p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http://pontociencia.org.br/galeria/?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content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/pictures3/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QuimicaAmbiental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/atmosfera_terrestre.jpg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497" y="44624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369522" y="2507893"/>
            <a:ext cx="2787181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616295" y="3282695"/>
            <a:ext cx="4410585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196752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776120" y="2566645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7504" y="663079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  baseado em figura de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–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Today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084684"/>
            <a:ext cx="8286750" cy="4000500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estufa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houvesse EE: temperatura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excesso: o exemplo de Vênus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5226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945" y="6519446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NASA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Subtítulo 5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892480" cy="648072"/>
          </a:xfrm>
        </p:spPr>
        <p:txBody>
          <a:bodyPr/>
          <a:lstStyle/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Temperatura superficial: &gt; 470°C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02" y="908719"/>
            <a:ext cx="8808085" cy="491675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6392361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Crédito da Imagem: Fonte da imagem: http://hypescience.com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Campo magnético 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3369" y="530120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52534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908720"/>
            <a:ext cx="8286750" cy="460851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diferença entre as direções do norte geográfico e o norte magnético: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declinação magnética.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declinação magnética é de aproximadamente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16" y="119675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676" y="1196752"/>
            <a:ext cx="2933700" cy="37814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6464369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http://www.heliodon.com.br/calcular_declinacao_2.html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positiva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negativa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http://unconfirmedbreakingnews.com/2013/08/life-through-blakes-eyes-219</a:t>
            </a:r>
            <a:r>
              <a:rPr lang="pt-BR" sz="1200" dirty="0" smtClean="0">
                <a:solidFill>
                  <a:srgbClr val="5DD5FF"/>
                </a:solidFill>
              </a:rPr>
              <a:t>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5589240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60648" y="6525345"/>
            <a:ext cx="78833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http://sci.esa.int/cluster/45253-solar-wind-impact-on-the-earth-s-magnetosphere/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Crédito: Universidade de Oslo. Legendas: André Luiz da Silva e Jorge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CDA/CDCC/USP 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1584176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Alguns argumentos contra a Terra plana (Grécia antiga):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68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eclipses lunares: sombra circular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navios...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novas constelações ao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50655" cy="653592"/>
            <a:chOff x="3630730" y="3144396"/>
            <a:chExt cx="650655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355976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1268760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259685"/>
              <a:gd name="adj4" fmla="val 182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5856" y="2132856"/>
            <a:ext cx="650655" cy="653592"/>
            <a:chOff x="3630730" y="3144396"/>
            <a:chExt cx="650655" cy="653592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34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5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4" name="Lua 43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0" y="646436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0642 0.01737 0.01302 0.03473 0.01805 0.04955 C 0.02309 0.06436 0.02673 0.07617 0.02986 0.08936 C 0.03298 0.10256 0.03628 0.11899 0.03732 0.12918 C 0.03836 0.13936 0.03732 0.14469 0.03628 0.1502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 animBg="1"/>
      <p:bldP spid="39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 contrast="36000"/>
          </a:blip>
          <a:srcRect l="320" t="388" r="960" b="777"/>
          <a:stretch>
            <a:fillRect/>
          </a:stretch>
        </p:blipFill>
        <p:spPr bwMode="auto">
          <a:xfrm>
            <a:off x="1331640" y="1268761"/>
            <a:ext cx="6560424" cy="54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2330024" y="1537336"/>
            <a:ext cx="4608512" cy="460851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Thierry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Legault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http://legault.perso.sfr.fr/eclipse031109.html, data 21/02/2011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-36512" y="6464369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Luar e horizonte: http://os-filhos-da-alva.blogspot.com.br; navio: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10484</TotalTime>
  <Words>656</Words>
  <Application>Microsoft Office PowerPoint</Application>
  <PresentationFormat>Apresentação na tela (4:3)</PresentationFormat>
  <Paragraphs>177</Paragraphs>
  <Slides>31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Forma da Terra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Estrutura interna</vt:lpstr>
      <vt:lpstr>Slide 12</vt:lpstr>
      <vt:lpstr>Slide 13</vt:lpstr>
      <vt:lpstr>Slide 14</vt:lpstr>
      <vt:lpstr>Slide 15</vt:lpstr>
      <vt:lpstr>Placas tectônicas em ação</vt:lpstr>
      <vt:lpstr>Consequência das placas tectônicas: deriva continental</vt:lpstr>
      <vt:lpstr>Atmosfera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Campo magnético e auroras</vt:lpstr>
      <vt:lpstr>Slide 27</vt:lpstr>
      <vt:lpstr>Slide 28</vt:lpstr>
      <vt:lpstr>Slide 29</vt:lpstr>
      <vt:lpstr>Slide 30</vt:lpstr>
      <vt:lpstr>As auroras polares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667</cp:revision>
  <cp:lastPrinted>2000-05-01T12:23:36Z</cp:lastPrinted>
  <dcterms:created xsi:type="dcterms:W3CDTF">1995-06-17T23:31:02Z</dcterms:created>
  <dcterms:modified xsi:type="dcterms:W3CDTF">2015-04-10T14:08:21Z</dcterms:modified>
</cp:coreProperties>
</file>