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Default Extension="tiff" ContentType="image/tif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1024" r:id="rId2"/>
    <p:sldId id="1126" r:id="rId3"/>
    <p:sldId id="1125" r:id="rId4"/>
    <p:sldId id="1194" r:id="rId5"/>
    <p:sldId id="1189" r:id="rId6"/>
    <p:sldId id="1196" r:id="rId7"/>
    <p:sldId id="1197" r:id="rId8"/>
    <p:sldId id="1175" r:id="rId9"/>
    <p:sldId id="1192" r:id="rId10"/>
    <p:sldId id="1193" r:id="rId11"/>
    <p:sldId id="1195" r:id="rId12"/>
    <p:sldId id="1221" r:id="rId13"/>
    <p:sldId id="1200" r:id="rId14"/>
    <p:sldId id="1201" r:id="rId15"/>
    <p:sldId id="1202" r:id="rId16"/>
    <p:sldId id="1203" r:id="rId17"/>
    <p:sldId id="1199" r:id="rId18"/>
    <p:sldId id="1204" r:id="rId19"/>
    <p:sldId id="1209" r:id="rId20"/>
    <p:sldId id="1137" r:id="rId21"/>
    <p:sldId id="1208" r:id="rId22"/>
    <p:sldId id="1206" r:id="rId23"/>
    <p:sldId id="1212" r:id="rId24"/>
    <p:sldId id="1216" r:id="rId25"/>
    <p:sldId id="1213" r:id="rId26"/>
    <p:sldId id="1227" r:id="rId27"/>
    <p:sldId id="1190" r:id="rId28"/>
    <p:sldId id="1226" r:id="rId29"/>
    <p:sldId id="1225" r:id="rId30"/>
    <p:sldId id="1205" r:id="rId31"/>
    <p:sldId id="1191" r:id="rId32"/>
    <p:sldId id="1210" r:id="rId33"/>
    <p:sldId id="1182" r:id="rId34"/>
    <p:sldId id="1183" r:id="rId35"/>
    <p:sldId id="1220" r:id="rId36"/>
    <p:sldId id="1177" r:id="rId37"/>
    <p:sldId id="1082" r:id="rId38"/>
    <p:sldId id="1168" r:id="rId39"/>
    <p:sldId id="1115" r:id="rId40"/>
    <p:sldId id="1117" r:id="rId41"/>
    <p:sldId id="1116" r:id="rId42"/>
    <p:sldId id="1169" r:id="rId43"/>
    <p:sldId id="1170" r:id="rId44"/>
    <p:sldId id="1171" r:id="rId45"/>
    <p:sldId id="1173" r:id="rId46"/>
    <p:sldId id="1174" r:id="rId47"/>
    <p:sldId id="1214" r:id="rId48"/>
    <p:sldId id="1119" r:id="rId49"/>
    <p:sldId id="1217" r:id="rId50"/>
    <p:sldId id="1215" r:id="rId51"/>
    <p:sldId id="1186" r:id="rId52"/>
    <p:sldId id="1188" r:id="rId53"/>
    <p:sldId id="1219" r:id="rId54"/>
    <p:sldId id="1121" r:id="rId55"/>
    <p:sldId id="1187" r:id="rId56"/>
    <p:sldId id="1166" r:id="rId57"/>
    <p:sldId id="1091" r:id="rId58"/>
    <p:sldId id="1178" r:id="rId59"/>
    <p:sldId id="1222" r:id="rId60"/>
    <p:sldId id="1218" r:id="rId61"/>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989"/>
    <a:srgbClr val="FFFFFF"/>
    <a:srgbClr val="EA8D04"/>
    <a:srgbClr val="EE8800"/>
    <a:srgbClr val="00FF00"/>
    <a:srgbClr val="69D8FF"/>
    <a:srgbClr val="3788FF"/>
    <a:srgbClr val="FDE65D"/>
    <a:srgbClr val="CCECFF"/>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7510" autoAdjust="0"/>
  </p:normalViewPr>
  <p:slideViewPr>
    <p:cSldViewPr>
      <p:cViewPr>
        <p:scale>
          <a:sx n="50" d="100"/>
          <a:sy n="50" d="100"/>
        </p:scale>
        <p:origin x="-1632" y="-360"/>
      </p:cViewPr>
      <p:guideLst>
        <p:guide orient="horz" pos="2256"/>
        <p:guide pos="2880"/>
      </p:guideLst>
    </p:cSldViewPr>
  </p:slideViewPr>
  <p:outlineViewPr>
    <p:cViewPr>
      <p:scale>
        <a:sx n="33" d="100"/>
        <a:sy n="33" d="100"/>
      </p:scale>
      <p:origin x="0" y="0"/>
    </p:cViewPr>
  </p:outlineViewPr>
  <p:notesTextViewPr>
    <p:cViewPr>
      <p:scale>
        <a:sx n="100" d="100"/>
        <a:sy n="100" d="100"/>
      </p:scale>
      <p:origin x="0" y="162"/>
    </p:cViewPr>
  </p:notesTextViewPr>
  <p:sorterViewPr>
    <p:cViewPr>
      <p:scale>
        <a:sx n="100" d="100"/>
        <a:sy n="100" d="100"/>
      </p:scale>
      <p:origin x="0" y="0"/>
    </p:cViewPr>
  </p:sorterViewPr>
  <p:notesViewPr>
    <p:cSldViewPr>
      <p:cViewPr>
        <p:scale>
          <a:sx n="66" d="100"/>
          <a:sy n="66" d="100"/>
        </p:scale>
        <p:origin x="-39" y="863"/>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extLst>
      <p:ext uri="{BB962C8B-B14F-4D97-AF65-F5344CB8AC3E}">
        <p14:creationId xmlns:p14="http://schemas.microsoft.com/office/powerpoint/2010/main" xmlns="" val="538568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extLst>
      <p:ext uri="{BB962C8B-B14F-4D97-AF65-F5344CB8AC3E}">
        <p14:creationId xmlns:p14="http://schemas.microsoft.com/office/powerpoint/2010/main" xmlns="" val="904611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Urania's_Mirro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en.wikipedia.org/wiki/La_Palma" TargetMode="External"/><Relationship Id="rId3" Type="http://schemas.openxmlformats.org/officeDocument/2006/relationships/hyperlink" Target="https://en.wikipedia.org/wiki/Nova" TargetMode="External"/><Relationship Id="rId7" Type="http://schemas.openxmlformats.org/officeDocument/2006/relationships/hyperlink" Target="https://en.wikipedia.org/wiki/Liverpool_Telescop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ndex.php?title=Koichi_Itagaki&amp;action=edit&amp;redlink=1" TargetMode="External"/><Relationship Id="rId5" Type="http://schemas.openxmlformats.org/officeDocument/2006/relationships/hyperlink" Target="https://en.wikipedia.org/wiki/Delphinus_(constellation)" TargetMode="External"/><Relationship Id="rId4" Type="http://schemas.openxmlformats.org/officeDocument/2006/relationships/hyperlink" Target="https://en.wikipedia.org/wiki/Constellation" TargetMode="External"/><Relationship Id="rId9" Type="http://schemas.openxmlformats.org/officeDocument/2006/relationships/hyperlink" Target="https://en.wikipedia.org/wiki/Apparent_magnitud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imbad.u-strasbg.fr/simbad/sim-id?Ident=NGC+4526"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en.wikipedia.org/wiki/Light-year" TargetMode="External"/><Relationship Id="rId4" Type="http://schemas.openxmlformats.org/officeDocument/2006/relationships/hyperlink" Target="http://simbad.u-strasbg.fr/simbad/sim-id?Ident=SN+1994D"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AE34BD0-7347-4F98-8CA7-B3865A42940B}" type="slidenum">
              <a:rPr lang="pt-BR" smtClean="0"/>
              <a:pPr/>
              <a:t>1</a:t>
            </a:fld>
            <a:endParaRPr lang="pt-BR" smtClean="0"/>
          </a:p>
        </p:txBody>
      </p:sp>
      <p:sp>
        <p:nvSpPr>
          <p:cNvPr id="4301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43012" name="Rectangle 3"/>
          <p:cNvSpPr>
            <a:spLocks noGrp="1" noChangeArrowheads="1"/>
          </p:cNvSpPr>
          <p:nvPr>
            <p:ph type="body"/>
          </p:nvPr>
        </p:nvSpPr>
        <p:spPr>
          <a:xfrm>
            <a:off x="1062038" y="4132263"/>
            <a:ext cx="4735512" cy="3333750"/>
          </a:xfrm>
          <a:noFill/>
          <a:ln/>
        </p:spPr>
        <p:txBody>
          <a:bodyPr wrap="none" anchor="ct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dirty="0" smtClean="0">
                <a:solidFill>
                  <a:schemeClr val="accent1">
                    <a:lumMod val="75000"/>
                  </a:schemeClr>
                </a:solidFill>
                <a:latin typeface="Century Gothic" pitchFamily="34" charset="0"/>
              </a:rPr>
              <a:t>Imagem de fundo: céu de São Carlos na data de fundação do observatório Dietrich </a:t>
            </a:r>
            <a:r>
              <a:rPr lang="pt-BR" sz="1200" dirty="0" err="1" smtClean="0">
                <a:solidFill>
                  <a:schemeClr val="accent1">
                    <a:lumMod val="75000"/>
                  </a:schemeClr>
                </a:solidFill>
                <a:latin typeface="Century Gothic" pitchFamily="34" charset="0"/>
              </a:rPr>
              <a:t>Schiel</a:t>
            </a:r>
            <a:r>
              <a:rPr lang="pt-BR" sz="1200" dirty="0" smtClean="0">
                <a:solidFill>
                  <a:schemeClr val="accent1">
                    <a:lumMod val="75000"/>
                  </a:schemeClr>
                </a:solidFill>
                <a:latin typeface="Century Gothic" pitchFamily="34" charset="0"/>
              </a:rPr>
              <a:t> (10/04/86, 20:00 TL) crédito: </a:t>
            </a:r>
            <a:r>
              <a:rPr lang="pt-BR" sz="1200" dirty="0" err="1" smtClean="0">
                <a:solidFill>
                  <a:schemeClr val="accent1">
                    <a:lumMod val="75000"/>
                  </a:schemeClr>
                </a:solidFill>
                <a:latin typeface="Century Gothic" pitchFamily="34" charset="0"/>
              </a:rPr>
              <a:t>Stellarium</a:t>
            </a:r>
            <a:endParaRPr lang="pt-BR" sz="1200" dirty="0" smtClean="0">
              <a:solidFill>
                <a:schemeClr val="accent1">
                  <a:lumMod val="75000"/>
                </a:schemeClr>
              </a:solidFill>
              <a:latin typeface="Century Gothic" pitchFamily="34" charset="0"/>
            </a:endParaRPr>
          </a:p>
          <a:p>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11</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Perseus</a:t>
            </a:r>
            <a:r>
              <a:rPr lang="en-US" dirty="0" smtClean="0"/>
              <a:t> carrying the head of Medusa the Gorgon, as depicted in </a:t>
            </a:r>
            <a:r>
              <a:rPr lang="en-US" i="1" dirty="0" err="1" smtClean="0">
                <a:hlinkClick r:id="rId3" tooltip="Urania's Mirror"/>
              </a:rPr>
              <a:t>Urania's</a:t>
            </a:r>
            <a:r>
              <a:rPr lang="en-US" i="1" smtClean="0">
                <a:hlinkClick r:id="rId3" tooltip="Urania's Mirror"/>
              </a:rPr>
              <a:t> Mirror</a:t>
            </a:r>
            <a:r>
              <a:rPr lang="en-US" smtClean="0"/>
              <a:t>, a set of constellation cards published in London c.1825</a:t>
            </a:r>
            <a:endParaRPr lang="pt-B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12</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13</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14</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15</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17</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18</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19</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20</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b="1" dirty="0" smtClean="0">
                <a:solidFill>
                  <a:schemeClr val="tx1"/>
                </a:solidFill>
              </a:rPr>
              <a:t>V339 </a:t>
            </a:r>
            <a:r>
              <a:rPr lang="en-US" b="1" dirty="0" err="1" smtClean="0">
                <a:solidFill>
                  <a:schemeClr val="tx1"/>
                </a:solidFill>
              </a:rPr>
              <a:t>Delphini</a:t>
            </a:r>
            <a:r>
              <a:rPr lang="en-US" dirty="0" smtClean="0">
                <a:solidFill>
                  <a:schemeClr val="tx1"/>
                </a:solidFill>
              </a:rPr>
              <a:t> or </a:t>
            </a:r>
            <a:r>
              <a:rPr lang="en-US" b="1" dirty="0" smtClean="0">
                <a:solidFill>
                  <a:schemeClr val="tx1"/>
                </a:solidFill>
              </a:rPr>
              <a:t>Nova </a:t>
            </a:r>
            <a:r>
              <a:rPr lang="en-US" b="1" dirty="0" err="1" smtClean="0">
                <a:solidFill>
                  <a:schemeClr val="tx1"/>
                </a:solidFill>
              </a:rPr>
              <a:t>Delphini</a:t>
            </a:r>
            <a:r>
              <a:rPr lang="en-US" b="1" dirty="0" smtClean="0">
                <a:solidFill>
                  <a:schemeClr val="tx1"/>
                </a:solidFill>
              </a:rPr>
              <a:t> 2013</a:t>
            </a:r>
            <a:r>
              <a:rPr lang="en-US" dirty="0" smtClean="0">
                <a:solidFill>
                  <a:schemeClr val="tx1"/>
                </a:solidFill>
              </a:rPr>
              <a:t> (</a:t>
            </a:r>
            <a:r>
              <a:rPr lang="en-US" b="1" dirty="0" smtClean="0">
                <a:solidFill>
                  <a:schemeClr val="tx1"/>
                </a:solidFill>
              </a:rPr>
              <a:t>PNV J20233073+2046041</a:t>
            </a:r>
            <a:r>
              <a:rPr lang="en-US" dirty="0" smtClean="0">
                <a:solidFill>
                  <a:schemeClr val="tx1"/>
                </a:solidFill>
              </a:rPr>
              <a:t>) is a bright </a:t>
            </a:r>
            <a:r>
              <a:rPr lang="en-US" dirty="0" smtClean="0">
                <a:solidFill>
                  <a:schemeClr val="tx1"/>
                </a:solidFill>
                <a:hlinkClick r:id="rId3" tooltip="Nova"/>
              </a:rPr>
              <a:t>nova</a:t>
            </a:r>
            <a:r>
              <a:rPr lang="en-US" dirty="0" smtClean="0">
                <a:solidFill>
                  <a:schemeClr val="tx1"/>
                </a:solidFill>
              </a:rPr>
              <a:t> star in the </a:t>
            </a:r>
            <a:r>
              <a:rPr lang="en-US" dirty="0" smtClean="0">
                <a:solidFill>
                  <a:schemeClr val="tx1"/>
                </a:solidFill>
                <a:hlinkClick r:id="rId4" tooltip="Constellation"/>
              </a:rPr>
              <a:t>constellation</a:t>
            </a:r>
            <a:r>
              <a:rPr lang="en-US" dirty="0" smtClean="0">
                <a:solidFill>
                  <a:schemeClr val="tx1"/>
                </a:solidFill>
              </a:rPr>
              <a:t> </a:t>
            </a:r>
            <a:r>
              <a:rPr lang="en-US" dirty="0" err="1" smtClean="0">
                <a:solidFill>
                  <a:schemeClr val="tx1"/>
                </a:solidFill>
                <a:hlinkClick r:id="rId5" tooltip="Delphinus (constellation)"/>
              </a:rPr>
              <a:t>Delphinus</a:t>
            </a:r>
            <a:r>
              <a:rPr lang="en-US" dirty="0" smtClean="0">
                <a:solidFill>
                  <a:schemeClr val="tx1"/>
                </a:solidFill>
              </a:rPr>
              <a:t>. It was discovered on 14 August 2013 by amateur astronomer </a:t>
            </a:r>
            <a:r>
              <a:rPr lang="en-US" dirty="0" smtClean="0">
                <a:solidFill>
                  <a:schemeClr val="tx1"/>
                </a:solidFill>
                <a:hlinkClick r:id="rId6" tooltip="Koichi Itagaki (page does not exist)"/>
              </a:rPr>
              <a:t>Koichi </a:t>
            </a:r>
            <a:r>
              <a:rPr lang="en-US" dirty="0" err="1" smtClean="0">
                <a:solidFill>
                  <a:schemeClr val="tx1"/>
                </a:solidFill>
                <a:hlinkClick r:id="rId6" tooltip="Koichi Itagaki (page does not exist)"/>
              </a:rPr>
              <a:t>Itagaki</a:t>
            </a:r>
            <a:r>
              <a:rPr lang="en-US" dirty="0" smtClean="0">
                <a:solidFill>
                  <a:schemeClr val="tx1"/>
                </a:solidFill>
              </a:rPr>
              <a:t> in Japan and confirmed by the </a:t>
            </a:r>
            <a:r>
              <a:rPr lang="en-US" dirty="0" smtClean="0">
                <a:solidFill>
                  <a:schemeClr val="tx1"/>
                </a:solidFill>
                <a:hlinkClick r:id="rId7" tooltip="Liverpool Telescope"/>
              </a:rPr>
              <a:t>Liverpool Telescope</a:t>
            </a:r>
            <a:r>
              <a:rPr lang="en-US" dirty="0" smtClean="0">
                <a:solidFill>
                  <a:schemeClr val="tx1"/>
                </a:solidFill>
              </a:rPr>
              <a:t> on </a:t>
            </a:r>
            <a:r>
              <a:rPr lang="en-US" dirty="0" smtClean="0">
                <a:solidFill>
                  <a:schemeClr val="tx1"/>
                </a:solidFill>
                <a:hlinkClick r:id="rId8" tooltip="La Palma"/>
              </a:rPr>
              <a:t>La Palma</a:t>
            </a:r>
            <a:r>
              <a:rPr lang="en-US" dirty="0" smtClean="0">
                <a:solidFill>
                  <a:schemeClr val="tx1"/>
                </a:solidFill>
              </a:rPr>
              <a:t>. The nova appeared with a </a:t>
            </a:r>
            <a:r>
              <a:rPr lang="en-US" dirty="0" smtClean="0">
                <a:solidFill>
                  <a:schemeClr val="tx1"/>
                </a:solidFill>
                <a:hlinkClick r:id="rId9" tooltip="Apparent magnitude"/>
              </a:rPr>
              <a:t>magnitude</a:t>
            </a:r>
            <a:r>
              <a:rPr lang="en-US" dirty="0" smtClean="0">
                <a:solidFill>
                  <a:schemeClr val="tx1"/>
                </a:solidFill>
              </a:rPr>
              <a:t> 6.8 when it was discovered and peaked at magnitude 4.3 on 16 August 2013. (Wikipedia)</a:t>
            </a:r>
            <a:endParaRPr lang="pt-BR" dirty="0">
              <a:solidFill>
                <a:schemeClr val="tx1"/>
              </a:solidFill>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21</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22</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23</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b="1" dirty="0" err="1" smtClean="0"/>
              <a:t>About</a:t>
            </a:r>
            <a:r>
              <a:rPr lang="pt-BR" b="1" dirty="0" smtClean="0"/>
              <a:t> </a:t>
            </a:r>
            <a:r>
              <a:rPr lang="pt-BR" b="1" dirty="0" err="1" smtClean="0"/>
              <a:t>the</a:t>
            </a:r>
            <a:r>
              <a:rPr lang="pt-BR" b="1" dirty="0" smtClean="0"/>
              <a:t> </a:t>
            </a:r>
            <a:r>
              <a:rPr lang="pt-BR" b="1" dirty="0" err="1" smtClean="0"/>
              <a:t>Object</a:t>
            </a:r>
            <a:endParaRPr lang="pt-BR" b="1" dirty="0" smtClean="0"/>
          </a:p>
          <a:p>
            <a:r>
              <a:rPr lang="pt-BR" dirty="0" err="1" smtClean="0"/>
              <a:t>Name</a:t>
            </a:r>
            <a:r>
              <a:rPr lang="pt-BR" dirty="0" smtClean="0"/>
              <a:t>:</a:t>
            </a:r>
            <a:r>
              <a:rPr lang="pt-BR" dirty="0" smtClean="0">
                <a:hlinkClick r:id="rId3"/>
              </a:rPr>
              <a:t>NGC 4526</a:t>
            </a:r>
            <a:r>
              <a:rPr lang="pt-BR" dirty="0" smtClean="0"/>
              <a:t>, </a:t>
            </a:r>
            <a:r>
              <a:rPr lang="pt-BR" dirty="0" smtClean="0">
                <a:hlinkClick r:id="rId4"/>
              </a:rPr>
              <a:t>SN 1994D</a:t>
            </a:r>
            <a:r>
              <a:rPr lang="pt-BR" dirty="0" smtClean="0"/>
              <a:t>Type:• Local </a:t>
            </a:r>
            <a:r>
              <a:rPr lang="pt-BR" dirty="0" err="1" smtClean="0"/>
              <a:t>Universe</a:t>
            </a:r>
            <a:r>
              <a:rPr lang="pt-BR" dirty="0" smtClean="0"/>
              <a:t> : Star : </a:t>
            </a:r>
            <a:r>
              <a:rPr lang="pt-BR" dirty="0" err="1" smtClean="0"/>
              <a:t>Evolutionary</a:t>
            </a:r>
            <a:r>
              <a:rPr lang="pt-BR" dirty="0" smtClean="0"/>
              <a:t> </a:t>
            </a:r>
            <a:r>
              <a:rPr lang="pt-BR" dirty="0" err="1" smtClean="0"/>
              <a:t>Stage</a:t>
            </a:r>
            <a:r>
              <a:rPr lang="pt-BR" dirty="0" smtClean="0"/>
              <a:t> : Supernova</a:t>
            </a:r>
            <a:br>
              <a:rPr lang="pt-BR" dirty="0" smtClean="0"/>
            </a:br>
            <a:r>
              <a:rPr lang="pt-BR" dirty="0" smtClean="0"/>
              <a:t>• Local </a:t>
            </a:r>
            <a:r>
              <a:rPr lang="pt-BR" dirty="0" err="1" smtClean="0"/>
              <a:t>Universe</a:t>
            </a:r>
            <a:r>
              <a:rPr lang="pt-BR" dirty="0" smtClean="0"/>
              <a:t> : </a:t>
            </a:r>
            <a:r>
              <a:rPr lang="pt-BR" dirty="0" err="1" smtClean="0"/>
              <a:t>Galaxy</a:t>
            </a:r>
            <a:r>
              <a:rPr lang="pt-BR" dirty="0" smtClean="0"/>
              <a:t> : </a:t>
            </a:r>
            <a:r>
              <a:rPr lang="pt-BR" dirty="0" err="1" smtClean="0"/>
              <a:t>Type</a:t>
            </a:r>
            <a:r>
              <a:rPr lang="pt-BR" dirty="0" smtClean="0"/>
              <a:t> : </a:t>
            </a:r>
            <a:r>
              <a:rPr lang="pt-BR" dirty="0" err="1" smtClean="0"/>
              <a:t>SpiralDistance</a:t>
            </a:r>
            <a:r>
              <a:rPr lang="pt-BR" dirty="0" smtClean="0"/>
              <a:t>:50 </a:t>
            </a:r>
            <a:r>
              <a:rPr lang="pt-BR" dirty="0" err="1" smtClean="0"/>
              <a:t>million</a:t>
            </a:r>
            <a:r>
              <a:rPr lang="pt-BR" dirty="0" smtClean="0"/>
              <a:t> </a:t>
            </a:r>
            <a:r>
              <a:rPr lang="pt-BR" dirty="0" smtClean="0">
                <a:hlinkClick r:id="rId5"/>
              </a:rPr>
              <a:t>light </a:t>
            </a:r>
            <a:r>
              <a:rPr lang="pt-BR" dirty="0" err="1" smtClean="0">
                <a:hlinkClick r:id="rId5"/>
              </a:rPr>
              <a:t>years</a:t>
            </a:r>
            <a:r>
              <a:rPr lang="pt-BR" dirty="0" smtClean="0"/>
              <a:t/>
            </a:r>
            <a:br>
              <a:rPr lang="pt-BR" dirty="0" smtClean="0"/>
            </a:br>
            <a:r>
              <a:rPr lang="pt-BR" dirty="0" err="1" smtClean="0"/>
              <a:t>Constellation</a:t>
            </a:r>
            <a:r>
              <a:rPr lang="pt-BR" dirty="0" smtClean="0"/>
              <a:t>:Virgo</a:t>
            </a:r>
          </a:p>
          <a:p>
            <a:endParaRPr lang="pt-BR" dirty="0" smtClean="0"/>
          </a:p>
          <a:p>
            <a:r>
              <a:rPr lang="pt-BR" dirty="0" smtClean="0"/>
              <a:t>Do APOD: supernova do tipo</a:t>
            </a:r>
            <a:r>
              <a:rPr lang="pt-BR" baseline="0" dirty="0" smtClean="0"/>
              <a:t> Ia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24</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25</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26</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27</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AGB: </a:t>
            </a:r>
            <a:r>
              <a:rPr lang="pt-BR" dirty="0" err="1" smtClean="0"/>
              <a:t>asynptotic</a:t>
            </a:r>
            <a:r>
              <a:rPr lang="pt-BR" baseline="0" dirty="0" smtClean="0"/>
              <a:t> </a:t>
            </a:r>
            <a:r>
              <a:rPr lang="pt-BR" baseline="0" dirty="0" err="1" smtClean="0"/>
              <a:t>Giant</a:t>
            </a:r>
            <a:r>
              <a:rPr lang="pt-BR" baseline="0" dirty="0" smtClean="0"/>
              <a:t> </a:t>
            </a:r>
            <a:r>
              <a:rPr lang="pt-BR" baseline="0" dirty="0" err="1" smtClean="0"/>
              <a:t>Branch</a:t>
            </a:r>
            <a:r>
              <a:rPr lang="pt-BR" baseline="0" dirty="0" smtClean="0"/>
              <a:t>. Com a escassez do He, que já foi convertido em C principalmente e um pouco de O, a estrela passa por uma situação semelhante àquela da fase de subgigante. Desta vez, há duas camadas de “queima” em casca. O colapso do núcleo de C inerte produz temperaturas altas que intensificam as queimas em camadas, resultando num novo inchaço da estrela, que fica ainda maior que na fase de gigante vermelha, ascendendo novamente no ramo das gigantes, porém por outro ramo, o ramo assintótico.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28</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29</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30</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Uma estrela no limite de baixa massa, ou 0,08 massas solares passa mais de 5 trilhões de anos na SP!</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31</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32</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1054 Supernova </a:t>
            </a:r>
            <a:r>
              <a:rPr lang="en-US" sz="1200" b="0" i="0" kern="1200" dirty="0" err="1" smtClean="0">
                <a:solidFill>
                  <a:schemeClr val="tx1"/>
                </a:solidFill>
                <a:effectLst/>
                <a:latin typeface="Times New Roman" pitchFamily="18" charset="0"/>
                <a:ea typeface="+mn-ea"/>
                <a:cs typeface="+mn-cs"/>
              </a:rPr>
              <a:t>Petrograph</a:t>
            </a:r>
            <a:r>
              <a:rPr lang="en-US" sz="1200" b="0" i="0" kern="1200" dirty="0" smtClean="0">
                <a:solidFill>
                  <a:schemeClr val="tx1"/>
                </a:solidFill>
                <a:effectLst/>
                <a:latin typeface="Times New Roman" pitchFamily="18" charset="0"/>
                <a:ea typeface="+mn-ea"/>
                <a:cs typeface="+mn-cs"/>
              </a:rPr>
              <a:t> at Chaco Canyon, New Mexico - See more at: http://www.skyimagelab.com/m1-hubble-crab-nebula.html#sthash.lNCtEcZg.dpuf</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33</a:t>
            </a:fld>
            <a:endParaRPr lang="pt-BR"/>
          </a:p>
        </p:txBody>
      </p:sp>
    </p:spTree>
    <p:extLst>
      <p:ext uri="{BB962C8B-B14F-4D97-AF65-F5344CB8AC3E}">
        <p14:creationId xmlns:p14="http://schemas.microsoft.com/office/powerpoint/2010/main" xmlns="" val="2226260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mn-ea"/>
                <a:cs typeface="+mn-cs"/>
              </a:rPr>
              <a:t>Another beautiful, though faint, example is the</a:t>
            </a:r>
          </a:p>
          <a:p>
            <a:r>
              <a:rPr lang="en-US" sz="1200" kern="1200" baseline="0" dirty="0" smtClean="0">
                <a:solidFill>
                  <a:schemeClr val="tx1"/>
                </a:solidFill>
                <a:latin typeface="Times New Roman" pitchFamily="18" charset="0"/>
                <a:ea typeface="+mn-ea"/>
                <a:cs typeface="+mn-cs"/>
              </a:rPr>
              <a:t>Vela supernova remnant (also known as the Gum</a:t>
            </a:r>
          </a:p>
          <a:p>
            <a:r>
              <a:rPr lang="en-US" sz="1200" kern="1200" baseline="0" dirty="0" smtClean="0">
                <a:solidFill>
                  <a:schemeClr val="tx1"/>
                </a:solidFill>
                <a:latin typeface="Times New Roman" pitchFamily="18" charset="0"/>
                <a:ea typeface="+mn-ea"/>
                <a:cs typeface="+mn-cs"/>
              </a:rPr>
              <a:t>nebula, after Colin Gum, the astronomer who first</a:t>
            </a:r>
          </a:p>
          <a:p>
            <a:r>
              <a:rPr lang="en-US" sz="1200" kern="1200" baseline="0" dirty="0" smtClean="0">
                <a:solidFill>
                  <a:schemeClr val="tx1"/>
                </a:solidFill>
                <a:latin typeface="Times New Roman" pitchFamily="18" charset="0"/>
                <a:ea typeface="+mn-ea"/>
                <a:cs typeface="+mn-cs"/>
              </a:rPr>
              <a:t>made a study of it), a filamentary cloud some 60</a:t>
            </a:r>
          </a:p>
          <a:p>
            <a:r>
              <a:rPr lang="en-US" sz="1200" kern="1200" baseline="0" dirty="0" smtClean="0">
                <a:solidFill>
                  <a:schemeClr val="tx1"/>
                </a:solidFill>
                <a:latin typeface="Times New Roman" pitchFamily="18" charset="0"/>
                <a:ea typeface="+mn-ea"/>
                <a:cs typeface="+mn-cs"/>
              </a:rPr>
              <a:t>degrees across, centered on the southern-hemisphere</a:t>
            </a:r>
          </a:p>
          <a:p>
            <a:r>
              <a:rPr lang="en-US" sz="1200" kern="1200" baseline="0" dirty="0" smtClean="0">
                <a:solidFill>
                  <a:schemeClr val="tx1"/>
                </a:solidFill>
                <a:latin typeface="Times New Roman" pitchFamily="18" charset="0"/>
                <a:ea typeface="+mn-ea"/>
                <a:cs typeface="+mn-cs"/>
              </a:rPr>
              <a:t>constellation of Vela (the Sail). The center of</a:t>
            </a:r>
          </a:p>
          <a:p>
            <a:r>
              <a:rPr lang="en-US" sz="1200" kern="1200" baseline="0" dirty="0" smtClean="0">
                <a:solidFill>
                  <a:schemeClr val="tx1"/>
                </a:solidFill>
                <a:latin typeface="Times New Roman" pitchFamily="18" charset="0"/>
                <a:ea typeface="+mn-ea"/>
                <a:cs typeface="+mn-cs"/>
              </a:rPr>
              <a:t>this huge nebula, which is about one thousand</a:t>
            </a:r>
          </a:p>
          <a:p>
            <a:r>
              <a:rPr lang="en-US" sz="1200" kern="1200" baseline="0" dirty="0" smtClean="0">
                <a:solidFill>
                  <a:schemeClr val="tx1"/>
                </a:solidFill>
                <a:latin typeface="Times New Roman" pitchFamily="18" charset="0"/>
                <a:ea typeface="+mn-ea"/>
                <a:cs typeface="+mn-cs"/>
              </a:rPr>
              <a:t>light-years across, is only about 1,300 light-years</a:t>
            </a:r>
          </a:p>
          <a:p>
            <a:r>
              <a:rPr lang="en-US" sz="1200" kern="1200" baseline="0" dirty="0" smtClean="0">
                <a:solidFill>
                  <a:schemeClr val="tx1"/>
                </a:solidFill>
                <a:latin typeface="Times New Roman" pitchFamily="18" charset="0"/>
                <a:ea typeface="+mn-ea"/>
                <a:cs typeface="+mn-cs"/>
              </a:rPr>
              <a:t>away, and its rate of expansion suggests that the</a:t>
            </a:r>
          </a:p>
          <a:p>
            <a:r>
              <a:rPr lang="en-US" sz="1200" kern="1200" baseline="0" dirty="0" smtClean="0">
                <a:solidFill>
                  <a:schemeClr val="tx1"/>
                </a:solidFill>
                <a:latin typeface="Times New Roman" pitchFamily="18" charset="0"/>
                <a:ea typeface="+mn-ea"/>
                <a:cs typeface="+mn-cs"/>
              </a:rPr>
              <a:t>explosion took place about 11,000 years ago. At the</a:t>
            </a:r>
          </a:p>
          <a:p>
            <a:r>
              <a:rPr lang="en-US" sz="1200" kern="1200" baseline="0" dirty="0" smtClean="0">
                <a:solidFill>
                  <a:schemeClr val="tx1"/>
                </a:solidFill>
                <a:latin typeface="Times New Roman" pitchFamily="18" charset="0"/>
                <a:ea typeface="+mn-ea"/>
                <a:cs typeface="+mn-cs"/>
              </a:rPr>
              <a:t>time, this supernova must have attained an apparent</a:t>
            </a:r>
          </a:p>
          <a:p>
            <a:r>
              <a:rPr lang="en-US" sz="1200" kern="1200" baseline="0" dirty="0" smtClean="0">
                <a:solidFill>
                  <a:schemeClr val="tx1"/>
                </a:solidFill>
                <a:latin typeface="Times New Roman" pitchFamily="18" charset="0"/>
                <a:ea typeface="+mn-ea"/>
                <a:cs typeface="+mn-cs"/>
              </a:rPr>
              <a:t>magnitude of about -10, about two hundred</a:t>
            </a:r>
          </a:p>
          <a:p>
            <a:r>
              <a:rPr lang="en-US" sz="1200" kern="1200" baseline="0" dirty="0" smtClean="0">
                <a:solidFill>
                  <a:schemeClr val="tx1"/>
                </a:solidFill>
                <a:latin typeface="Times New Roman" pitchFamily="18" charset="0"/>
                <a:ea typeface="+mn-ea"/>
                <a:cs typeface="+mn-cs"/>
              </a:rPr>
              <a:t>times more brilliant than the planet Venus and comparable</a:t>
            </a:r>
          </a:p>
          <a:p>
            <a:r>
              <a:rPr lang="en-US" sz="1200" kern="1200" baseline="0" dirty="0" smtClean="0">
                <a:solidFill>
                  <a:schemeClr val="tx1"/>
                </a:solidFill>
                <a:latin typeface="Times New Roman" pitchFamily="18" charset="0"/>
                <a:ea typeface="+mn-ea"/>
                <a:cs typeface="+mn-cs"/>
              </a:rPr>
              <a:t>to the brightness of the first-quarter Moon. (</a:t>
            </a:r>
            <a:r>
              <a:rPr lang="en-US" sz="1200" kern="1200" baseline="0" dirty="0" err="1" smtClean="0">
                <a:solidFill>
                  <a:schemeClr val="tx1"/>
                </a:solidFill>
                <a:latin typeface="Times New Roman" pitchFamily="18" charset="0"/>
                <a:ea typeface="+mn-ea"/>
                <a:cs typeface="+mn-cs"/>
              </a:rPr>
              <a:t>fonte</a:t>
            </a:r>
            <a:r>
              <a:rPr lang="en-US" sz="1200" kern="1200" baseline="0" dirty="0" smtClean="0">
                <a:solidFill>
                  <a:schemeClr val="tx1"/>
                </a:solidFill>
                <a:latin typeface="Times New Roman" pitchFamily="18" charset="0"/>
                <a:ea typeface="+mn-ea"/>
                <a:cs typeface="+mn-cs"/>
              </a:rPr>
              <a:t>: Nicolson, Unfolding our Universe)</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35</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algn="l">
              <a:defRPr/>
            </a:pPr>
            <a:endParaRPr lang="pt-BR" sz="1200" dirty="0">
              <a:solidFill>
                <a:schemeClr val="accent1">
                  <a:lumMod val="75000"/>
                </a:schemeClr>
              </a:solidFill>
              <a:latin typeface="Century Gothic" pitchFamily="34" charset="0"/>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36</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37</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38</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O caminhão mostrado é o </a:t>
            </a:r>
            <a:r>
              <a:rPr lang="pt-BR" sz="1200" b="1" i="0" kern="1200" dirty="0" smtClean="0">
                <a:solidFill>
                  <a:schemeClr val="tx1"/>
                </a:solidFill>
                <a:latin typeface="Times New Roman" pitchFamily="18" charset="0"/>
                <a:ea typeface="+mn-ea"/>
                <a:cs typeface="+mn-cs"/>
              </a:rPr>
              <a:t>Caterpillar 797B, que carregado pesa em torno de 1000 toneladas.</a:t>
            </a:r>
            <a:endParaRPr lang="pt-BR"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41</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42</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 campo magnético de um pulsar pode variar</a:t>
            </a:r>
            <a:r>
              <a:rPr lang="pt-BR" baseline="0" dirty="0" smtClean="0"/>
              <a:t> entre 10^4 a 10^9 teslas, sendo que o campo magnético terrestre é da ordem de 10^-4 T. Uma </a:t>
            </a:r>
            <a:r>
              <a:rPr lang="pt-BR" baseline="0" dirty="0" err="1" smtClean="0"/>
              <a:t>magnetar</a:t>
            </a:r>
            <a:r>
              <a:rPr lang="pt-BR" baseline="0" dirty="0" smtClean="0"/>
              <a:t> pode chegar a ter um campo magnético de 10^11 T.</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43</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fusão</a:t>
            </a:r>
            <a:r>
              <a:rPr lang="pt-BR" baseline="0" dirty="0" smtClean="0"/>
              <a:t> do C requer temperaturas de 600 milhões </a:t>
            </a:r>
            <a:r>
              <a:rPr lang="pt-BR" baseline="0" smtClean="0"/>
              <a:t>de kelvins; </a:t>
            </a:r>
            <a:r>
              <a:rPr lang="pt-BR" baseline="0" dirty="0" smtClean="0"/>
              <a:t>a do O, 1 bilhão de kelvins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a:t>
            </a:fld>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45</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46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47</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Crédito da imagem: Mark A. </a:t>
            </a:r>
            <a:r>
              <a:rPr lang="pt-BR" dirty="0" err="1" smtClean="0"/>
              <a:t>Garlick</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48</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49</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50</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51</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52</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53</a:t>
            </a:fld>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err="1" smtClean="0"/>
              <a:t>Cygnus</a:t>
            </a:r>
            <a:r>
              <a:rPr lang="pt-BR" dirty="0" smtClean="0"/>
              <a:t> X-1 fica a cerca de 6000 anos-luz.</a:t>
            </a:r>
            <a:r>
              <a:rPr lang="pt-BR" baseline="0" dirty="0" smtClean="0"/>
              <a:t> A massa da estrela azul, suposta de SP é de 25 massas solares, enquanto que a do objeto emissor de raios-X chega a 35 massas solares. A região emissora tem uma </a:t>
            </a:r>
            <a:r>
              <a:rPr lang="pt-BR" baseline="0" smtClean="0"/>
              <a:t>extensão estimada de 300 km.</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55</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56</a:t>
            </a:fld>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57</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7</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8</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9</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10</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Nova-JPL.mov"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0.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SN-Ia-ESO.mov"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hyperlink" Target="type1a_merger_trigger.m4v"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www.esa.int/"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hyperlink" Target="SN-ESO.mov" TargetMode="External"/><Relationship Id="rId4" Type="http://schemas.openxmlformats.org/officeDocument/2006/relationships/hyperlink" Target="http://www.spacetelescope.or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Rockstar%20e%20a%20origem%20do%20metal.mp4"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logisticadescomplicada.co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Black%20Hole%20Binary%20Star%20System.mp4"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taff.on.br/maia/Intr_Astron_eAstrof_Curso_do_INPE.pdf" TargetMode="External"/><Relationship Id="rId2" Type="http://schemas.openxmlformats.org/officeDocument/2006/relationships/hyperlink" Target="http://astro.if.ufrgs.br/"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taff.on.br/maia/Intr_Astron_eAstrof_Curso_do_INPE.pdf" TargetMode="External"/><Relationship Id="rId2" Type="http://schemas.openxmlformats.org/officeDocument/2006/relationships/hyperlink" Target="http://www.astro.iag.usp.br/OCeuQueNosEnvolve.pdf" TargetMode="External"/><Relationship Id="rId1" Type="http://schemas.openxmlformats.org/officeDocument/2006/relationships/slideLayout" Target="../slideLayouts/slideLayout1.xml"/><Relationship Id="rId4" Type="http://schemas.openxmlformats.org/officeDocument/2006/relationships/hyperlink" Target="Radioastronomia-Andre.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Cefeidi-DivxQ60.avi"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ítulo 3"/>
          <p:cNvSpPr>
            <a:spLocks noGrp="1"/>
          </p:cNvSpPr>
          <p:nvPr>
            <p:ph type="subTitle" idx="1"/>
          </p:nvPr>
        </p:nvSpPr>
        <p:spPr>
          <a:xfrm>
            <a:off x="1259632" y="2756520"/>
            <a:ext cx="6400800" cy="1752600"/>
          </a:xfrm>
          <a:noFill/>
        </p:spPr>
        <p:txBody>
          <a:bodyPr/>
          <a:lstStyle/>
          <a:p>
            <a:r>
              <a:rPr lang="pt-BR" sz="4400" dirty="0">
                <a:solidFill>
                  <a:srgbClr val="00CC99"/>
                </a:solidFill>
                <a:latin typeface="Century Gothic" pitchFamily="34" charset="0"/>
              </a:rPr>
              <a:t>Evolução de estrelas </a:t>
            </a:r>
            <a:r>
              <a:rPr lang="pt-BR" sz="4400" dirty="0" smtClean="0">
                <a:solidFill>
                  <a:srgbClr val="00CC99"/>
                </a:solidFill>
                <a:latin typeface="Century Gothic" pitchFamily="34" charset="0"/>
              </a:rPr>
              <a:t>massivas</a:t>
            </a:r>
            <a:endParaRPr lang="pt-BR" sz="7200" dirty="0">
              <a:solidFill>
                <a:srgbClr val="00CC99"/>
              </a:solidFill>
              <a:latin typeface="Century Gothic" pitchFamily="34" charset="0"/>
            </a:endParaRPr>
          </a:p>
        </p:txBody>
      </p:sp>
      <p:sp>
        <p:nvSpPr>
          <p:cNvPr id="3076"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7"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8"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pic>
        <p:nvPicPr>
          <p:cNvPr id="11" name="Picture 2"/>
          <p:cNvPicPr>
            <a:picLocks noChangeAspect="1" noChangeArrowheads="1"/>
          </p:cNvPicPr>
          <p:nvPr/>
        </p:nvPicPr>
        <p:blipFill>
          <a:blip r:embed="rId3" cstate="print"/>
          <a:srcRect/>
          <a:stretch>
            <a:fillRect/>
          </a:stretch>
        </p:blipFill>
        <p:spPr bwMode="auto">
          <a:xfrm>
            <a:off x="144016" y="66528"/>
            <a:ext cx="2699792" cy="1448280"/>
          </a:xfrm>
          <a:prstGeom prst="rect">
            <a:avLst/>
          </a:prstGeom>
          <a:noFill/>
          <a:ln w="9525">
            <a:noFill/>
            <a:miter lim="800000"/>
            <a:headEnd/>
            <a:tailEnd/>
          </a:ln>
        </p:spPr>
      </p:pic>
      <p:pic>
        <p:nvPicPr>
          <p:cNvPr id="12"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13" name="Retângulo 12"/>
          <p:cNvSpPr/>
          <p:nvPr/>
        </p:nvSpPr>
        <p:spPr>
          <a:xfrm>
            <a:off x="5701362" y="1213302"/>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sp>
        <p:nvSpPr>
          <p:cNvPr id="9" name="CaixaDeTexto 8"/>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00CC99"/>
                </a:solidFill>
                <a:latin typeface="Century Gothic" pitchFamily="34" charset="0"/>
              </a:rPr>
              <a:t>André Luiz da Silva</a:t>
            </a:r>
          </a:p>
          <a:p>
            <a:pPr algn="l"/>
            <a:r>
              <a:rPr lang="pt-BR" sz="1400" dirty="0" smtClean="0">
                <a:solidFill>
                  <a:srgbClr val="00CC99"/>
                </a:solidFill>
                <a:latin typeface="Century Gothic" pitchFamily="34" charset="0"/>
              </a:rPr>
              <a:t>Observatório  Dietrich </a:t>
            </a:r>
            <a:r>
              <a:rPr lang="pt-BR" sz="1400" dirty="0" err="1" smtClean="0">
                <a:solidFill>
                  <a:srgbClr val="00CC99"/>
                </a:solidFill>
                <a:latin typeface="Century Gothic" pitchFamily="34" charset="0"/>
              </a:rPr>
              <a:t>Schiel</a:t>
            </a:r>
            <a:endParaRPr lang="pt-BR" sz="1400" dirty="0" smtClean="0">
              <a:solidFill>
                <a:srgbClr val="00CC99"/>
              </a:solidFill>
              <a:latin typeface="Century Gothic" pitchFamily="34" charset="0"/>
            </a:endParaRPr>
          </a:p>
          <a:p>
            <a:pPr algn="l"/>
            <a:r>
              <a:rPr lang="pt-BR" sz="1400" dirty="0" smtClean="0">
                <a:solidFill>
                  <a:srgbClr val="00CC99"/>
                </a:solidFill>
                <a:latin typeface="Century Gothic" pitchFamily="34" charset="0"/>
              </a:rPr>
              <a:t>/CDCC/USP</a:t>
            </a:r>
          </a:p>
          <a:p>
            <a:endParaRPr lang="pt-BR" dirty="0">
              <a:solidFill>
                <a:schemeClr val="accent1"/>
              </a:solidFill>
            </a:endParaRPr>
          </a:p>
        </p:txBody>
      </p:sp>
      <p:sp>
        <p:nvSpPr>
          <p:cNvPr id="14" name="Retângulo 13"/>
          <p:cNvSpPr/>
          <p:nvPr/>
        </p:nvSpPr>
        <p:spPr>
          <a:xfrm>
            <a:off x="0" y="6551766"/>
            <a:ext cx="9144000" cy="261610"/>
          </a:xfrm>
          <a:prstGeom prst="rect">
            <a:avLst/>
          </a:prstGeom>
        </p:spPr>
        <p:txBody>
          <a:bodyPr wrap="square">
            <a:spAutoFit/>
          </a:bodyPr>
          <a:lstStyle/>
          <a:p>
            <a:pPr algn="l">
              <a:spcBef>
                <a:spcPct val="30000"/>
              </a:spcBef>
              <a:defRPr/>
            </a:pPr>
            <a:r>
              <a:rPr lang="pt-BR" sz="1100" dirty="0" smtClean="0">
                <a:solidFill>
                  <a:schemeClr val="accent1">
                    <a:lumMod val="75000"/>
                  </a:schemeClr>
                </a:solidFill>
                <a:latin typeface="Century Gothic" pitchFamily="34" charset="0"/>
              </a:rPr>
              <a:t>Imagem de fundo: céu de São Carlos na data de fundação do observatório Dietrich </a:t>
            </a:r>
            <a:r>
              <a:rPr lang="pt-BR" sz="1100" dirty="0" err="1" smtClean="0">
                <a:solidFill>
                  <a:schemeClr val="accent1">
                    <a:lumMod val="75000"/>
                  </a:schemeClr>
                </a:solidFill>
                <a:latin typeface="Century Gothic" pitchFamily="34" charset="0"/>
              </a:rPr>
              <a:t>Schiel</a:t>
            </a:r>
            <a:r>
              <a:rPr lang="pt-BR" sz="1100" dirty="0" smtClean="0">
                <a:solidFill>
                  <a:schemeClr val="accent1">
                    <a:lumMod val="75000"/>
                  </a:schemeClr>
                </a:solidFill>
                <a:latin typeface="Century Gothic" pitchFamily="34" charset="0"/>
              </a:rPr>
              <a:t> (10/04/86, 20:00 TL) crédito: </a:t>
            </a:r>
            <a:r>
              <a:rPr lang="pt-BR" sz="1100" dirty="0" err="1" smtClean="0">
                <a:solidFill>
                  <a:schemeClr val="accent1">
                    <a:lumMod val="75000"/>
                  </a:schemeClr>
                </a:solidFill>
                <a:latin typeface="Century Gothic" pitchFamily="34" charset="0"/>
              </a:rPr>
              <a:t>Stellarium</a:t>
            </a:r>
            <a:endParaRPr lang="pt-BR" sz="1100" dirty="0" smtClean="0">
              <a:solidFill>
                <a:schemeClr val="accent1">
                  <a:lumMod val="75000"/>
                </a:schemeClr>
              </a:solidFill>
              <a:latin typeface="Century Gothic" pitchFamily="34" charset="0"/>
            </a:endParaRPr>
          </a:p>
        </p:txBody>
      </p:sp>
      <p:pic>
        <p:nvPicPr>
          <p:cNvPr id="1026" name="Picture 2" descr="C:\Users\ANDRE\Documents\1-OBSERVATÓRIO\1-ATIVIDADES\4-Minicursos\minicursos-2015\7-minicurso-Evol-Estelar-seg-sem-vesp-2015\divulgacao\logo-do-curso.png"/>
          <p:cNvPicPr>
            <a:picLocks noChangeAspect="1" noChangeArrowheads="1"/>
          </p:cNvPicPr>
          <p:nvPr/>
        </p:nvPicPr>
        <p:blipFill>
          <a:blip r:embed="rId5" cstate="print"/>
          <a:srcRect/>
          <a:stretch>
            <a:fillRect/>
          </a:stretch>
        </p:blipFill>
        <p:spPr bwMode="auto">
          <a:xfrm>
            <a:off x="3635896" y="0"/>
            <a:ext cx="2086720" cy="2086720"/>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ipse 14"/>
          <p:cNvSpPr/>
          <p:nvPr/>
        </p:nvSpPr>
        <p:spPr bwMode="auto">
          <a:xfrm>
            <a:off x="1453282" y="2850219"/>
            <a:ext cx="4230386" cy="1897626"/>
          </a:xfrm>
          <a:custGeom>
            <a:avLst/>
            <a:gdLst>
              <a:gd name="connsiteX0" fmla="*/ 0 w 4014508"/>
              <a:gd name="connsiteY0" fmla="*/ 918938 h 1837875"/>
              <a:gd name="connsiteX1" fmla="*/ 2007254 w 4014508"/>
              <a:gd name="connsiteY1" fmla="*/ 0 h 1837875"/>
              <a:gd name="connsiteX2" fmla="*/ 4014508 w 4014508"/>
              <a:gd name="connsiteY2" fmla="*/ 918938 h 1837875"/>
              <a:gd name="connsiteX3" fmla="*/ 2007254 w 4014508"/>
              <a:gd name="connsiteY3" fmla="*/ 1837876 h 1837875"/>
              <a:gd name="connsiteX4" fmla="*/ 0 w 4014508"/>
              <a:gd name="connsiteY4" fmla="*/ 918938 h 1837875"/>
              <a:gd name="connsiteX0" fmla="*/ 0 w 4053171"/>
              <a:gd name="connsiteY0" fmla="*/ 956525 h 1875463"/>
              <a:gd name="connsiteX1" fmla="*/ 2007254 w 4053171"/>
              <a:gd name="connsiteY1" fmla="*/ 37587 h 1875463"/>
              <a:gd name="connsiteX2" fmla="*/ 3230804 w 4053171"/>
              <a:gd name="connsiteY2" fmla="*/ 253859 h 1875463"/>
              <a:gd name="connsiteX3" fmla="*/ 4014508 w 4053171"/>
              <a:gd name="connsiteY3" fmla="*/ 956525 h 1875463"/>
              <a:gd name="connsiteX4" fmla="*/ 2007254 w 4053171"/>
              <a:gd name="connsiteY4" fmla="*/ 1875463 h 1875463"/>
              <a:gd name="connsiteX5" fmla="*/ 0 w 4053171"/>
              <a:gd name="connsiteY5" fmla="*/ 956525 h 1875463"/>
              <a:gd name="connsiteX0" fmla="*/ 0 w 4053774"/>
              <a:gd name="connsiteY0" fmla="*/ 929066 h 1848004"/>
              <a:gd name="connsiteX1" fmla="*/ 2007254 w 4053774"/>
              <a:gd name="connsiteY1" fmla="*/ 10128 h 1848004"/>
              <a:gd name="connsiteX2" fmla="*/ 3243504 w 4053774"/>
              <a:gd name="connsiteY2" fmla="*/ 467700 h 1848004"/>
              <a:gd name="connsiteX3" fmla="*/ 4014508 w 4053774"/>
              <a:gd name="connsiteY3" fmla="*/ 929066 h 1848004"/>
              <a:gd name="connsiteX4" fmla="*/ 2007254 w 4053774"/>
              <a:gd name="connsiteY4" fmla="*/ 1848004 h 1848004"/>
              <a:gd name="connsiteX5" fmla="*/ 0 w 4053774"/>
              <a:gd name="connsiteY5" fmla="*/ 929066 h 1848004"/>
              <a:gd name="connsiteX0" fmla="*/ 0 w 4050189"/>
              <a:gd name="connsiteY0" fmla="*/ 991462 h 1910400"/>
              <a:gd name="connsiteX1" fmla="*/ 2007254 w 4050189"/>
              <a:gd name="connsiteY1" fmla="*/ 72524 h 1910400"/>
              <a:gd name="connsiteX2" fmla="*/ 2519603 w 4050189"/>
              <a:gd name="connsiteY2" fmla="*/ 110995 h 1910400"/>
              <a:gd name="connsiteX3" fmla="*/ 3243504 w 4050189"/>
              <a:gd name="connsiteY3" fmla="*/ 530096 h 1910400"/>
              <a:gd name="connsiteX4" fmla="*/ 4014508 w 4050189"/>
              <a:gd name="connsiteY4" fmla="*/ 991462 h 1910400"/>
              <a:gd name="connsiteX5" fmla="*/ 2007254 w 4050189"/>
              <a:gd name="connsiteY5" fmla="*/ 1910400 h 1910400"/>
              <a:gd name="connsiteX6" fmla="*/ 0 w 4050189"/>
              <a:gd name="connsiteY6" fmla="*/ 991462 h 1910400"/>
              <a:gd name="connsiteX0" fmla="*/ 0 w 4050189"/>
              <a:gd name="connsiteY0" fmla="*/ 957501 h 1876439"/>
              <a:gd name="connsiteX1" fmla="*/ 2007254 w 4050189"/>
              <a:gd name="connsiteY1" fmla="*/ 38563 h 1876439"/>
              <a:gd name="connsiteX2" fmla="*/ 2659303 w 4050189"/>
              <a:gd name="connsiteY2" fmla="*/ 204034 h 1876439"/>
              <a:gd name="connsiteX3" fmla="*/ 3243504 w 4050189"/>
              <a:gd name="connsiteY3" fmla="*/ 496135 h 1876439"/>
              <a:gd name="connsiteX4" fmla="*/ 4014508 w 4050189"/>
              <a:gd name="connsiteY4" fmla="*/ 957501 h 1876439"/>
              <a:gd name="connsiteX5" fmla="*/ 2007254 w 4050189"/>
              <a:gd name="connsiteY5" fmla="*/ 1876439 h 1876439"/>
              <a:gd name="connsiteX6" fmla="*/ 0 w 4050189"/>
              <a:gd name="connsiteY6" fmla="*/ 957501 h 1876439"/>
              <a:gd name="connsiteX0" fmla="*/ 0 w 4084643"/>
              <a:gd name="connsiteY0" fmla="*/ 957501 h 1876439"/>
              <a:gd name="connsiteX1" fmla="*/ 2007254 w 4084643"/>
              <a:gd name="connsiteY1" fmla="*/ 38563 h 1876439"/>
              <a:gd name="connsiteX2" fmla="*/ 2659303 w 4084643"/>
              <a:gd name="connsiteY2" fmla="*/ 204034 h 1876439"/>
              <a:gd name="connsiteX3" fmla="*/ 3688004 w 4084643"/>
              <a:gd name="connsiteY3" fmla="*/ 686635 h 1876439"/>
              <a:gd name="connsiteX4" fmla="*/ 4014508 w 4084643"/>
              <a:gd name="connsiteY4" fmla="*/ 957501 h 1876439"/>
              <a:gd name="connsiteX5" fmla="*/ 2007254 w 4084643"/>
              <a:gd name="connsiteY5" fmla="*/ 1876439 h 1876439"/>
              <a:gd name="connsiteX6" fmla="*/ 0 w 4084643"/>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35505 w 4142982"/>
              <a:gd name="connsiteY0" fmla="*/ 922541 h 1841479"/>
              <a:gd name="connsiteX1" fmla="*/ 853309 w 4142982"/>
              <a:gd name="connsiteY1" fmla="*/ 321474 h 1841479"/>
              <a:gd name="connsiteX2" fmla="*/ 2042759 w 4142982"/>
              <a:gd name="connsiteY2" fmla="*/ 3603 h 1841479"/>
              <a:gd name="connsiteX3" fmla="*/ 2694808 w 4142982"/>
              <a:gd name="connsiteY3" fmla="*/ 169074 h 1841479"/>
              <a:gd name="connsiteX4" fmla="*/ 3723509 w 4142982"/>
              <a:gd name="connsiteY4" fmla="*/ 651675 h 1841479"/>
              <a:gd name="connsiteX5" fmla="*/ 4050013 w 4142982"/>
              <a:gd name="connsiteY5" fmla="*/ 922541 h 1841479"/>
              <a:gd name="connsiteX6" fmla="*/ 2042759 w 4142982"/>
              <a:gd name="connsiteY6" fmla="*/ 1841479 h 1841479"/>
              <a:gd name="connsiteX7" fmla="*/ 35505 w 4142982"/>
              <a:gd name="connsiteY7" fmla="*/ 922541 h 1841479"/>
              <a:gd name="connsiteX0" fmla="*/ 40299 w 4147776"/>
              <a:gd name="connsiteY0" fmla="*/ 922051 h 1840989"/>
              <a:gd name="connsiteX1" fmla="*/ 807303 w 4147776"/>
              <a:gd name="connsiteY1" fmla="*/ 308284 h 1840989"/>
              <a:gd name="connsiteX2" fmla="*/ 2047553 w 4147776"/>
              <a:gd name="connsiteY2" fmla="*/ 3113 h 1840989"/>
              <a:gd name="connsiteX3" fmla="*/ 2699602 w 4147776"/>
              <a:gd name="connsiteY3" fmla="*/ 168584 h 1840989"/>
              <a:gd name="connsiteX4" fmla="*/ 3728303 w 4147776"/>
              <a:gd name="connsiteY4" fmla="*/ 651185 h 1840989"/>
              <a:gd name="connsiteX5" fmla="*/ 4054807 w 4147776"/>
              <a:gd name="connsiteY5" fmla="*/ 922051 h 1840989"/>
              <a:gd name="connsiteX6" fmla="*/ 2047553 w 4147776"/>
              <a:gd name="connsiteY6" fmla="*/ 1840989 h 1840989"/>
              <a:gd name="connsiteX7" fmla="*/ 40299 w 4147776"/>
              <a:gd name="connsiteY7" fmla="*/ 922051 h 1840989"/>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6106 w 4153583"/>
              <a:gd name="connsiteY0" fmla="*/ 920563 h 1839501"/>
              <a:gd name="connsiteX1" fmla="*/ 783849 w 4153583"/>
              <a:gd name="connsiteY1" fmla="*/ 262905 h 1839501"/>
              <a:gd name="connsiteX2" fmla="*/ 2053360 w 4153583"/>
              <a:gd name="connsiteY2" fmla="*/ 1625 h 1839501"/>
              <a:gd name="connsiteX3" fmla="*/ 2705409 w 4153583"/>
              <a:gd name="connsiteY3" fmla="*/ 167096 h 1839501"/>
              <a:gd name="connsiteX4" fmla="*/ 3734110 w 4153583"/>
              <a:gd name="connsiteY4" fmla="*/ 649697 h 1839501"/>
              <a:gd name="connsiteX5" fmla="*/ 4060614 w 4153583"/>
              <a:gd name="connsiteY5" fmla="*/ 920563 h 1839501"/>
              <a:gd name="connsiteX6" fmla="*/ 2053360 w 4153583"/>
              <a:gd name="connsiteY6" fmla="*/ 1839501 h 1839501"/>
              <a:gd name="connsiteX7" fmla="*/ 46106 w 4153583"/>
              <a:gd name="connsiteY7" fmla="*/ 920563 h 1839501"/>
              <a:gd name="connsiteX0" fmla="*/ 44803 w 4174225"/>
              <a:gd name="connsiteY0" fmla="*/ 854726 h 1839636"/>
              <a:gd name="connsiteX1" fmla="*/ 804491 w 4174225"/>
              <a:gd name="connsiteY1" fmla="*/ 262905 h 1839636"/>
              <a:gd name="connsiteX2" fmla="*/ 2074002 w 4174225"/>
              <a:gd name="connsiteY2" fmla="*/ 1625 h 1839636"/>
              <a:gd name="connsiteX3" fmla="*/ 2726051 w 4174225"/>
              <a:gd name="connsiteY3" fmla="*/ 167096 h 1839636"/>
              <a:gd name="connsiteX4" fmla="*/ 3754752 w 4174225"/>
              <a:gd name="connsiteY4" fmla="*/ 649697 h 1839636"/>
              <a:gd name="connsiteX5" fmla="*/ 4081256 w 4174225"/>
              <a:gd name="connsiteY5" fmla="*/ 920563 h 1839636"/>
              <a:gd name="connsiteX6" fmla="*/ 2074002 w 4174225"/>
              <a:gd name="connsiteY6" fmla="*/ 1839501 h 1839636"/>
              <a:gd name="connsiteX7" fmla="*/ 44803 w 4174225"/>
              <a:gd name="connsiteY7" fmla="*/ 854726 h 1839636"/>
              <a:gd name="connsiteX0" fmla="*/ 831 w 4130253"/>
              <a:gd name="connsiteY0" fmla="*/ 854726 h 1839636"/>
              <a:gd name="connsiteX1" fmla="*/ 760519 w 4130253"/>
              <a:gd name="connsiteY1" fmla="*/ 262905 h 1839636"/>
              <a:gd name="connsiteX2" fmla="*/ 2030030 w 4130253"/>
              <a:gd name="connsiteY2" fmla="*/ 1625 h 1839636"/>
              <a:gd name="connsiteX3" fmla="*/ 2682079 w 4130253"/>
              <a:gd name="connsiteY3" fmla="*/ 167096 h 1839636"/>
              <a:gd name="connsiteX4" fmla="*/ 3710780 w 4130253"/>
              <a:gd name="connsiteY4" fmla="*/ 649697 h 1839636"/>
              <a:gd name="connsiteX5" fmla="*/ 4037284 w 4130253"/>
              <a:gd name="connsiteY5" fmla="*/ 920563 h 1839636"/>
              <a:gd name="connsiteX6" fmla="*/ 2030030 w 4130253"/>
              <a:gd name="connsiteY6" fmla="*/ 1839501 h 1839636"/>
              <a:gd name="connsiteX7" fmla="*/ 831 w 4130253"/>
              <a:gd name="connsiteY7" fmla="*/ 854726 h 1839636"/>
              <a:gd name="connsiteX0" fmla="*/ 126 w 4129548"/>
              <a:gd name="connsiteY0" fmla="*/ 854726 h 1839636"/>
              <a:gd name="connsiteX1" fmla="*/ 759814 w 4129548"/>
              <a:gd name="connsiteY1" fmla="*/ 262905 h 1839636"/>
              <a:gd name="connsiteX2" fmla="*/ 2029325 w 4129548"/>
              <a:gd name="connsiteY2" fmla="*/ 1625 h 1839636"/>
              <a:gd name="connsiteX3" fmla="*/ 2681374 w 4129548"/>
              <a:gd name="connsiteY3" fmla="*/ 167096 h 1839636"/>
              <a:gd name="connsiteX4" fmla="*/ 3710075 w 4129548"/>
              <a:gd name="connsiteY4" fmla="*/ 649697 h 1839636"/>
              <a:gd name="connsiteX5" fmla="*/ 4036579 w 4129548"/>
              <a:gd name="connsiteY5" fmla="*/ 920563 h 1839636"/>
              <a:gd name="connsiteX6" fmla="*/ 2029325 w 4129548"/>
              <a:gd name="connsiteY6" fmla="*/ 1839501 h 1839636"/>
              <a:gd name="connsiteX7" fmla="*/ 126 w 4129548"/>
              <a:gd name="connsiteY7" fmla="*/ 854726 h 1839636"/>
              <a:gd name="connsiteX0" fmla="*/ 126 w 4129548"/>
              <a:gd name="connsiteY0" fmla="*/ 752975 h 1737885"/>
              <a:gd name="connsiteX1" fmla="*/ 759814 w 4129548"/>
              <a:gd name="connsiteY1" fmla="*/ 161154 h 1737885"/>
              <a:gd name="connsiteX2" fmla="*/ 1831815 w 4129548"/>
              <a:gd name="connsiteY2" fmla="*/ 9602 h 1737885"/>
              <a:gd name="connsiteX3" fmla="*/ 2681374 w 4129548"/>
              <a:gd name="connsiteY3" fmla="*/ 65345 h 1737885"/>
              <a:gd name="connsiteX4" fmla="*/ 3710075 w 4129548"/>
              <a:gd name="connsiteY4" fmla="*/ 547946 h 1737885"/>
              <a:gd name="connsiteX5" fmla="*/ 4036579 w 4129548"/>
              <a:gd name="connsiteY5" fmla="*/ 818812 h 1737885"/>
              <a:gd name="connsiteX6" fmla="*/ 2029325 w 4129548"/>
              <a:gd name="connsiteY6" fmla="*/ 1737750 h 1737885"/>
              <a:gd name="connsiteX7" fmla="*/ 126 w 4129548"/>
              <a:gd name="connsiteY7" fmla="*/ 752975 h 1737885"/>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292 h 1729202"/>
              <a:gd name="connsiteX1" fmla="*/ 759814 w 4129548"/>
              <a:gd name="connsiteY1" fmla="*/ 152471 h 1729202"/>
              <a:gd name="connsiteX2" fmla="*/ 1831815 w 4129548"/>
              <a:gd name="connsiteY2" fmla="*/ 919 h 1729202"/>
              <a:gd name="connsiteX3" fmla="*/ 2952036 w 4129548"/>
              <a:gd name="connsiteY3" fmla="*/ 100554 h 1729202"/>
              <a:gd name="connsiteX4" fmla="*/ 3710075 w 4129548"/>
              <a:gd name="connsiteY4" fmla="*/ 539263 h 1729202"/>
              <a:gd name="connsiteX5" fmla="*/ 4036579 w 4129548"/>
              <a:gd name="connsiteY5" fmla="*/ 810129 h 1729202"/>
              <a:gd name="connsiteX6" fmla="*/ 2029325 w 4129548"/>
              <a:gd name="connsiteY6" fmla="*/ 1729067 h 1729202"/>
              <a:gd name="connsiteX7" fmla="*/ 126 w 4129548"/>
              <a:gd name="connsiteY7" fmla="*/ 744292 h 1729202"/>
              <a:gd name="connsiteX0" fmla="*/ 126 w 4129548"/>
              <a:gd name="connsiteY0" fmla="*/ 745806 h 1730716"/>
              <a:gd name="connsiteX1" fmla="*/ 759814 w 4129548"/>
              <a:gd name="connsiteY1" fmla="*/ 153985 h 1730716"/>
              <a:gd name="connsiteX2" fmla="*/ 1831815 w 4129548"/>
              <a:gd name="connsiteY2" fmla="*/ 2433 h 1730716"/>
              <a:gd name="connsiteX3" fmla="*/ 2952036 w 4129548"/>
              <a:gd name="connsiteY3" fmla="*/ 80122 h 1730716"/>
              <a:gd name="connsiteX4" fmla="*/ 3710075 w 4129548"/>
              <a:gd name="connsiteY4" fmla="*/ 540777 h 1730716"/>
              <a:gd name="connsiteX5" fmla="*/ 4036579 w 4129548"/>
              <a:gd name="connsiteY5" fmla="*/ 811643 h 1730716"/>
              <a:gd name="connsiteX6" fmla="*/ 2029325 w 4129548"/>
              <a:gd name="connsiteY6" fmla="*/ 1730581 h 1730716"/>
              <a:gd name="connsiteX7" fmla="*/ 126 w 4129548"/>
              <a:gd name="connsiteY7" fmla="*/ 745806 h 1730716"/>
              <a:gd name="connsiteX0" fmla="*/ 126 w 4123264"/>
              <a:gd name="connsiteY0" fmla="*/ 745806 h 1730716"/>
              <a:gd name="connsiteX1" fmla="*/ 759814 w 4123264"/>
              <a:gd name="connsiteY1" fmla="*/ 153985 h 1730716"/>
              <a:gd name="connsiteX2" fmla="*/ 1831815 w 4123264"/>
              <a:gd name="connsiteY2" fmla="*/ 2433 h 1730716"/>
              <a:gd name="connsiteX3" fmla="*/ 2952036 w 4123264"/>
              <a:gd name="connsiteY3" fmla="*/ 80122 h 1730716"/>
              <a:gd name="connsiteX4" fmla="*/ 3680815 w 4123264"/>
              <a:gd name="connsiteY4" fmla="*/ 306690 h 1730716"/>
              <a:gd name="connsiteX5" fmla="*/ 4036579 w 4123264"/>
              <a:gd name="connsiteY5" fmla="*/ 811643 h 1730716"/>
              <a:gd name="connsiteX6" fmla="*/ 2029325 w 4123264"/>
              <a:gd name="connsiteY6" fmla="*/ 1730581 h 1730716"/>
              <a:gd name="connsiteX7" fmla="*/ 126 w 4123264"/>
              <a:gd name="connsiteY7" fmla="*/ 745806 h 1730716"/>
              <a:gd name="connsiteX0" fmla="*/ 126 w 4103629"/>
              <a:gd name="connsiteY0" fmla="*/ 745806 h 1730716"/>
              <a:gd name="connsiteX1" fmla="*/ 759814 w 4103629"/>
              <a:gd name="connsiteY1" fmla="*/ 153985 h 1730716"/>
              <a:gd name="connsiteX2" fmla="*/ 1831815 w 4103629"/>
              <a:gd name="connsiteY2" fmla="*/ 2433 h 1730716"/>
              <a:gd name="connsiteX3" fmla="*/ 2952036 w 4103629"/>
              <a:gd name="connsiteY3" fmla="*/ 80122 h 1730716"/>
              <a:gd name="connsiteX4" fmla="*/ 3680815 w 4103629"/>
              <a:gd name="connsiteY4" fmla="*/ 306690 h 1730716"/>
              <a:gd name="connsiteX5" fmla="*/ 4036579 w 4103629"/>
              <a:gd name="connsiteY5" fmla="*/ 811643 h 1730716"/>
              <a:gd name="connsiteX6" fmla="*/ 2029325 w 4103629"/>
              <a:gd name="connsiteY6" fmla="*/ 1730581 h 1730716"/>
              <a:gd name="connsiteX7" fmla="*/ 126 w 4103629"/>
              <a:gd name="connsiteY7" fmla="*/ 745806 h 1730716"/>
              <a:gd name="connsiteX0" fmla="*/ 126 w 4103629"/>
              <a:gd name="connsiteY0" fmla="*/ 745806 h 1730736"/>
              <a:gd name="connsiteX1" fmla="*/ 759814 w 4103629"/>
              <a:gd name="connsiteY1" fmla="*/ 153985 h 1730736"/>
              <a:gd name="connsiteX2" fmla="*/ 1831815 w 4103629"/>
              <a:gd name="connsiteY2" fmla="*/ 2433 h 1730736"/>
              <a:gd name="connsiteX3" fmla="*/ 2952036 w 4103629"/>
              <a:gd name="connsiteY3" fmla="*/ 80122 h 1730736"/>
              <a:gd name="connsiteX4" fmla="*/ 3680815 w 4103629"/>
              <a:gd name="connsiteY4" fmla="*/ 306690 h 1730736"/>
              <a:gd name="connsiteX5" fmla="*/ 4036579 w 4103629"/>
              <a:gd name="connsiteY5" fmla="*/ 811643 h 1730736"/>
              <a:gd name="connsiteX6" fmla="*/ 2029325 w 4103629"/>
              <a:gd name="connsiteY6" fmla="*/ 1730581 h 1730736"/>
              <a:gd name="connsiteX7" fmla="*/ 126 w 4103629"/>
              <a:gd name="connsiteY7" fmla="*/ 745806 h 1730736"/>
              <a:gd name="connsiteX0" fmla="*/ 126 w 4036579"/>
              <a:gd name="connsiteY0" fmla="*/ 745806 h 1730736"/>
              <a:gd name="connsiteX1" fmla="*/ 759814 w 4036579"/>
              <a:gd name="connsiteY1" fmla="*/ 153985 h 1730736"/>
              <a:gd name="connsiteX2" fmla="*/ 1831815 w 4036579"/>
              <a:gd name="connsiteY2" fmla="*/ 2433 h 1730736"/>
              <a:gd name="connsiteX3" fmla="*/ 2952036 w 4036579"/>
              <a:gd name="connsiteY3" fmla="*/ 80122 h 1730736"/>
              <a:gd name="connsiteX4" fmla="*/ 3680815 w 4036579"/>
              <a:gd name="connsiteY4" fmla="*/ 306690 h 1730736"/>
              <a:gd name="connsiteX5" fmla="*/ 4036579 w 4036579"/>
              <a:gd name="connsiteY5" fmla="*/ 811643 h 1730736"/>
              <a:gd name="connsiteX6" fmla="*/ 2029325 w 4036579"/>
              <a:gd name="connsiteY6" fmla="*/ 1730581 h 1730736"/>
              <a:gd name="connsiteX7" fmla="*/ 126 w 4036579"/>
              <a:gd name="connsiteY7" fmla="*/ 745806 h 1730736"/>
              <a:gd name="connsiteX0" fmla="*/ 126 w 4118731"/>
              <a:gd name="connsiteY0" fmla="*/ 745806 h 1730736"/>
              <a:gd name="connsiteX1" fmla="*/ 759814 w 4118731"/>
              <a:gd name="connsiteY1" fmla="*/ 153985 h 1730736"/>
              <a:gd name="connsiteX2" fmla="*/ 1831815 w 4118731"/>
              <a:gd name="connsiteY2" fmla="*/ 2433 h 1730736"/>
              <a:gd name="connsiteX3" fmla="*/ 2952036 w 4118731"/>
              <a:gd name="connsiteY3" fmla="*/ 80122 h 1730736"/>
              <a:gd name="connsiteX4" fmla="*/ 3680815 w 4118731"/>
              <a:gd name="connsiteY4" fmla="*/ 306690 h 1730736"/>
              <a:gd name="connsiteX5" fmla="*/ 4036579 w 4118731"/>
              <a:gd name="connsiteY5" fmla="*/ 811643 h 1730736"/>
              <a:gd name="connsiteX6" fmla="*/ 2029325 w 4118731"/>
              <a:gd name="connsiteY6" fmla="*/ 1730581 h 1730736"/>
              <a:gd name="connsiteX7" fmla="*/ 126 w 4118731"/>
              <a:gd name="connsiteY7" fmla="*/ 745806 h 1730736"/>
              <a:gd name="connsiteX0" fmla="*/ 126 w 4118731"/>
              <a:gd name="connsiteY0" fmla="*/ 745806 h 1730673"/>
              <a:gd name="connsiteX1" fmla="*/ 759814 w 4118731"/>
              <a:gd name="connsiteY1" fmla="*/ 153985 h 1730673"/>
              <a:gd name="connsiteX2" fmla="*/ 1831815 w 4118731"/>
              <a:gd name="connsiteY2" fmla="*/ 2433 h 1730673"/>
              <a:gd name="connsiteX3" fmla="*/ 2952036 w 4118731"/>
              <a:gd name="connsiteY3" fmla="*/ 80122 h 1730673"/>
              <a:gd name="connsiteX4" fmla="*/ 3680815 w 4118731"/>
              <a:gd name="connsiteY4" fmla="*/ 306690 h 1730673"/>
              <a:gd name="connsiteX5" fmla="*/ 4036579 w 4118731"/>
              <a:gd name="connsiteY5" fmla="*/ 811643 h 1730673"/>
              <a:gd name="connsiteX6" fmla="*/ 2029325 w 4118731"/>
              <a:gd name="connsiteY6" fmla="*/ 1730581 h 1730673"/>
              <a:gd name="connsiteX7" fmla="*/ 126 w 4118731"/>
              <a:gd name="connsiteY7" fmla="*/ 745806 h 1730673"/>
              <a:gd name="connsiteX0" fmla="*/ 126 w 4118731"/>
              <a:gd name="connsiteY0" fmla="*/ 745806 h 1748509"/>
              <a:gd name="connsiteX1" fmla="*/ 759814 w 4118731"/>
              <a:gd name="connsiteY1" fmla="*/ 153985 h 1748509"/>
              <a:gd name="connsiteX2" fmla="*/ 1831815 w 4118731"/>
              <a:gd name="connsiteY2" fmla="*/ 2433 h 1748509"/>
              <a:gd name="connsiteX3" fmla="*/ 2952036 w 4118731"/>
              <a:gd name="connsiteY3" fmla="*/ 80122 h 1748509"/>
              <a:gd name="connsiteX4" fmla="*/ 3680815 w 4118731"/>
              <a:gd name="connsiteY4" fmla="*/ 306690 h 1748509"/>
              <a:gd name="connsiteX5" fmla="*/ 4036579 w 4118731"/>
              <a:gd name="connsiteY5" fmla="*/ 811643 h 1748509"/>
              <a:gd name="connsiteX6" fmla="*/ 3246780 w 4118731"/>
              <a:gd name="connsiteY6" fmla="*/ 1339961 h 1748509"/>
              <a:gd name="connsiteX7" fmla="*/ 2029325 w 4118731"/>
              <a:gd name="connsiteY7" fmla="*/ 1730581 h 1748509"/>
              <a:gd name="connsiteX8" fmla="*/ 126 w 4118731"/>
              <a:gd name="connsiteY8" fmla="*/ 745806 h 1748509"/>
              <a:gd name="connsiteX0" fmla="*/ 112 w 4118717"/>
              <a:gd name="connsiteY0" fmla="*/ 745806 h 1793005"/>
              <a:gd name="connsiteX1" fmla="*/ 759800 w 4118717"/>
              <a:gd name="connsiteY1" fmla="*/ 153985 h 1793005"/>
              <a:gd name="connsiteX2" fmla="*/ 1831801 w 4118717"/>
              <a:gd name="connsiteY2" fmla="*/ 2433 h 1793005"/>
              <a:gd name="connsiteX3" fmla="*/ 2952022 w 4118717"/>
              <a:gd name="connsiteY3" fmla="*/ 80122 h 1793005"/>
              <a:gd name="connsiteX4" fmla="*/ 3680801 w 4118717"/>
              <a:gd name="connsiteY4" fmla="*/ 306690 h 1793005"/>
              <a:gd name="connsiteX5" fmla="*/ 4036565 w 4118717"/>
              <a:gd name="connsiteY5" fmla="*/ 811643 h 1793005"/>
              <a:gd name="connsiteX6" fmla="*/ 2998049 w 4118717"/>
              <a:gd name="connsiteY6" fmla="*/ 1595993 h 1793005"/>
              <a:gd name="connsiteX7" fmla="*/ 2029311 w 4118717"/>
              <a:gd name="connsiteY7" fmla="*/ 1730581 h 1793005"/>
              <a:gd name="connsiteX8" fmla="*/ 112 w 4118717"/>
              <a:gd name="connsiteY8" fmla="*/ 745806 h 1793005"/>
              <a:gd name="connsiteX0" fmla="*/ 11000 w 4129605"/>
              <a:gd name="connsiteY0" fmla="*/ 745806 h 1810252"/>
              <a:gd name="connsiteX1" fmla="*/ 770688 w 4129605"/>
              <a:gd name="connsiteY1" fmla="*/ 153985 h 1810252"/>
              <a:gd name="connsiteX2" fmla="*/ 1842689 w 4129605"/>
              <a:gd name="connsiteY2" fmla="*/ 2433 h 1810252"/>
              <a:gd name="connsiteX3" fmla="*/ 2962910 w 4129605"/>
              <a:gd name="connsiteY3" fmla="*/ 80122 h 1810252"/>
              <a:gd name="connsiteX4" fmla="*/ 3691689 w 4129605"/>
              <a:gd name="connsiteY4" fmla="*/ 306690 h 1810252"/>
              <a:gd name="connsiteX5" fmla="*/ 4047453 w 4129605"/>
              <a:gd name="connsiteY5" fmla="*/ 811643 h 1810252"/>
              <a:gd name="connsiteX6" fmla="*/ 3008937 w 4129605"/>
              <a:gd name="connsiteY6" fmla="*/ 1595993 h 1810252"/>
              <a:gd name="connsiteX7" fmla="*/ 1301364 w 4129605"/>
              <a:gd name="connsiteY7" fmla="*/ 1752526 h 1810252"/>
              <a:gd name="connsiteX8" fmla="*/ 11000 w 4129605"/>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208676"/>
              <a:gd name="connsiteY0" fmla="*/ 745806 h 1810252"/>
              <a:gd name="connsiteX1" fmla="*/ 760099 w 4208676"/>
              <a:gd name="connsiteY1" fmla="*/ 153985 h 1810252"/>
              <a:gd name="connsiteX2" fmla="*/ 1832100 w 4208676"/>
              <a:gd name="connsiteY2" fmla="*/ 2433 h 1810252"/>
              <a:gd name="connsiteX3" fmla="*/ 2952321 w 4208676"/>
              <a:gd name="connsiteY3" fmla="*/ 80122 h 1810252"/>
              <a:gd name="connsiteX4" fmla="*/ 3681100 w 4208676"/>
              <a:gd name="connsiteY4" fmla="*/ 306690 h 1810252"/>
              <a:gd name="connsiteX5" fmla="*/ 4139277 w 4208676"/>
              <a:gd name="connsiteY5" fmla="*/ 709230 h 1810252"/>
              <a:gd name="connsiteX6" fmla="*/ 2998348 w 4208676"/>
              <a:gd name="connsiteY6" fmla="*/ 1595993 h 1810252"/>
              <a:gd name="connsiteX7" fmla="*/ 1290775 w 4208676"/>
              <a:gd name="connsiteY7" fmla="*/ 1752526 h 1810252"/>
              <a:gd name="connsiteX8" fmla="*/ 411 w 4208676"/>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81100 w 4212429"/>
              <a:gd name="connsiteY4" fmla="*/ 306690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6693 h 1811139"/>
              <a:gd name="connsiteX1" fmla="*/ 760099 w 4212429"/>
              <a:gd name="connsiteY1" fmla="*/ 154872 h 1811139"/>
              <a:gd name="connsiteX2" fmla="*/ 1832100 w 4212429"/>
              <a:gd name="connsiteY2" fmla="*/ 3320 h 1811139"/>
              <a:gd name="connsiteX3" fmla="*/ 2952321 w 4212429"/>
              <a:gd name="connsiteY3" fmla="*/ 81009 h 1811139"/>
              <a:gd name="connsiteX4" fmla="*/ 3644524 w 4212429"/>
              <a:gd name="connsiteY4" fmla="*/ 351468 h 1811139"/>
              <a:gd name="connsiteX5" fmla="*/ 4212429 w 4212429"/>
              <a:gd name="connsiteY5" fmla="*/ 754008 h 1811139"/>
              <a:gd name="connsiteX6" fmla="*/ 2998348 w 4212429"/>
              <a:gd name="connsiteY6" fmla="*/ 1596880 h 1811139"/>
              <a:gd name="connsiteX7" fmla="*/ 1290775 w 4212429"/>
              <a:gd name="connsiteY7" fmla="*/ 1753413 h 1811139"/>
              <a:gd name="connsiteX8" fmla="*/ 411 w 4212429"/>
              <a:gd name="connsiteY8" fmla="*/ 746693 h 1811139"/>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3258 w 4215276"/>
              <a:gd name="connsiteY0" fmla="*/ 767187 h 1788050"/>
              <a:gd name="connsiteX1" fmla="*/ 762946 w 4215276"/>
              <a:gd name="connsiteY1" fmla="*/ 175366 h 1788050"/>
              <a:gd name="connsiteX2" fmla="*/ 1827632 w 4215276"/>
              <a:gd name="connsiteY2" fmla="*/ 1868 h 1788050"/>
              <a:gd name="connsiteX3" fmla="*/ 2955168 w 4215276"/>
              <a:gd name="connsiteY3" fmla="*/ 101503 h 1788050"/>
              <a:gd name="connsiteX4" fmla="*/ 3647371 w 4215276"/>
              <a:gd name="connsiteY4" fmla="*/ 371962 h 1788050"/>
              <a:gd name="connsiteX5" fmla="*/ 4215276 w 4215276"/>
              <a:gd name="connsiteY5" fmla="*/ 774502 h 1788050"/>
              <a:gd name="connsiteX6" fmla="*/ 3001195 w 4215276"/>
              <a:gd name="connsiteY6" fmla="*/ 1617374 h 1788050"/>
              <a:gd name="connsiteX7" fmla="*/ 1293622 w 4215276"/>
              <a:gd name="connsiteY7" fmla="*/ 1773907 h 1788050"/>
              <a:gd name="connsiteX8" fmla="*/ 521042 w 4215276"/>
              <a:gd name="connsiteY8" fmla="*/ 1375972 h 1788050"/>
              <a:gd name="connsiteX9" fmla="*/ 3258 w 4215276"/>
              <a:gd name="connsiteY9" fmla="*/ 767187 h 1788050"/>
              <a:gd name="connsiteX0" fmla="*/ 4046 w 4216064"/>
              <a:gd name="connsiteY0" fmla="*/ 767187 h 1787052"/>
              <a:gd name="connsiteX1" fmla="*/ 763734 w 4216064"/>
              <a:gd name="connsiteY1" fmla="*/ 175366 h 1787052"/>
              <a:gd name="connsiteX2" fmla="*/ 1828420 w 4216064"/>
              <a:gd name="connsiteY2" fmla="*/ 1868 h 1787052"/>
              <a:gd name="connsiteX3" fmla="*/ 2955956 w 4216064"/>
              <a:gd name="connsiteY3" fmla="*/ 101503 h 1787052"/>
              <a:gd name="connsiteX4" fmla="*/ 3648159 w 4216064"/>
              <a:gd name="connsiteY4" fmla="*/ 371962 h 1787052"/>
              <a:gd name="connsiteX5" fmla="*/ 4216064 w 4216064"/>
              <a:gd name="connsiteY5" fmla="*/ 774502 h 1787052"/>
              <a:gd name="connsiteX6" fmla="*/ 3001983 w 4216064"/>
              <a:gd name="connsiteY6" fmla="*/ 1617374 h 1787052"/>
              <a:gd name="connsiteX7" fmla="*/ 1294410 w 4216064"/>
              <a:gd name="connsiteY7" fmla="*/ 1773907 h 1787052"/>
              <a:gd name="connsiteX8" fmla="*/ 499751 w 4216064"/>
              <a:gd name="connsiteY8" fmla="*/ 1390602 h 1787052"/>
              <a:gd name="connsiteX9" fmla="*/ 4046 w 4216064"/>
              <a:gd name="connsiteY9" fmla="*/ 767187 h 1787052"/>
              <a:gd name="connsiteX0" fmla="*/ 4046 w 4216064"/>
              <a:gd name="connsiteY0" fmla="*/ 767187 h 1807788"/>
              <a:gd name="connsiteX1" fmla="*/ 763734 w 4216064"/>
              <a:gd name="connsiteY1" fmla="*/ 175366 h 1807788"/>
              <a:gd name="connsiteX2" fmla="*/ 1828420 w 4216064"/>
              <a:gd name="connsiteY2" fmla="*/ 1868 h 1807788"/>
              <a:gd name="connsiteX3" fmla="*/ 2955956 w 4216064"/>
              <a:gd name="connsiteY3" fmla="*/ 101503 h 1807788"/>
              <a:gd name="connsiteX4" fmla="*/ 3648159 w 4216064"/>
              <a:gd name="connsiteY4" fmla="*/ 371962 h 1807788"/>
              <a:gd name="connsiteX5" fmla="*/ 4216064 w 4216064"/>
              <a:gd name="connsiteY5" fmla="*/ 774502 h 1807788"/>
              <a:gd name="connsiteX6" fmla="*/ 3001983 w 4216064"/>
              <a:gd name="connsiteY6" fmla="*/ 1617374 h 1807788"/>
              <a:gd name="connsiteX7" fmla="*/ 2045250 w 4216064"/>
              <a:gd name="connsiteY7" fmla="*/ 1770993 h 1807788"/>
              <a:gd name="connsiteX8" fmla="*/ 1294410 w 4216064"/>
              <a:gd name="connsiteY8" fmla="*/ 1773907 h 1807788"/>
              <a:gd name="connsiteX9" fmla="*/ 499751 w 4216064"/>
              <a:gd name="connsiteY9" fmla="*/ 1390602 h 1807788"/>
              <a:gd name="connsiteX10" fmla="*/ 4046 w 4216064"/>
              <a:gd name="connsiteY10" fmla="*/ 767187 h 1807788"/>
              <a:gd name="connsiteX0" fmla="*/ 4046 w 4216064"/>
              <a:gd name="connsiteY0" fmla="*/ 767187 h 1842950"/>
              <a:gd name="connsiteX1" fmla="*/ 763734 w 4216064"/>
              <a:gd name="connsiteY1" fmla="*/ 175366 h 1842950"/>
              <a:gd name="connsiteX2" fmla="*/ 1828420 w 4216064"/>
              <a:gd name="connsiteY2" fmla="*/ 1868 h 1842950"/>
              <a:gd name="connsiteX3" fmla="*/ 2955956 w 4216064"/>
              <a:gd name="connsiteY3" fmla="*/ 101503 h 1842950"/>
              <a:gd name="connsiteX4" fmla="*/ 3648159 w 4216064"/>
              <a:gd name="connsiteY4" fmla="*/ 371962 h 1842950"/>
              <a:gd name="connsiteX5" fmla="*/ 4216064 w 4216064"/>
              <a:gd name="connsiteY5" fmla="*/ 774502 h 1842950"/>
              <a:gd name="connsiteX6" fmla="*/ 3001983 w 4216064"/>
              <a:gd name="connsiteY6" fmla="*/ 1617374 h 1842950"/>
              <a:gd name="connsiteX7" fmla="*/ 2067329 w 4216064"/>
              <a:gd name="connsiteY7" fmla="*/ 1829514 h 1842950"/>
              <a:gd name="connsiteX8" fmla="*/ 1294410 w 4216064"/>
              <a:gd name="connsiteY8" fmla="*/ 1773907 h 1842950"/>
              <a:gd name="connsiteX9" fmla="*/ 499751 w 4216064"/>
              <a:gd name="connsiteY9" fmla="*/ 1390602 h 1842950"/>
              <a:gd name="connsiteX10" fmla="*/ 4046 w 4216064"/>
              <a:gd name="connsiteY10" fmla="*/ 767187 h 1842950"/>
              <a:gd name="connsiteX0" fmla="*/ 4046 w 4216064"/>
              <a:gd name="connsiteY0" fmla="*/ 788709 h 1864472"/>
              <a:gd name="connsiteX1" fmla="*/ 763734 w 4216064"/>
              <a:gd name="connsiteY1" fmla="*/ 196888 h 1864472"/>
              <a:gd name="connsiteX2" fmla="*/ 1806342 w 4216064"/>
              <a:gd name="connsiteY2" fmla="*/ 1445 h 1864472"/>
              <a:gd name="connsiteX3" fmla="*/ 2955956 w 4216064"/>
              <a:gd name="connsiteY3" fmla="*/ 123025 h 1864472"/>
              <a:gd name="connsiteX4" fmla="*/ 3648159 w 4216064"/>
              <a:gd name="connsiteY4" fmla="*/ 393484 h 1864472"/>
              <a:gd name="connsiteX5" fmla="*/ 4216064 w 4216064"/>
              <a:gd name="connsiteY5" fmla="*/ 796024 h 1864472"/>
              <a:gd name="connsiteX6" fmla="*/ 3001983 w 4216064"/>
              <a:gd name="connsiteY6" fmla="*/ 1638896 h 1864472"/>
              <a:gd name="connsiteX7" fmla="*/ 2067329 w 4216064"/>
              <a:gd name="connsiteY7" fmla="*/ 1851036 h 1864472"/>
              <a:gd name="connsiteX8" fmla="*/ 1294410 w 4216064"/>
              <a:gd name="connsiteY8" fmla="*/ 1795429 h 1864472"/>
              <a:gd name="connsiteX9" fmla="*/ 499751 w 4216064"/>
              <a:gd name="connsiteY9" fmla="*/ 1412124 h 1864472"/>
              <a:gd name="connsiteX10" fmla="*/ 4046 w 4216064"/>
              <a:gd name="connsiteY10" fmla="*/ 788709 h 1864472"/>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015" h="1897626">
                <a:moveTo>
                  <a:pt x="43997" y="809210"/>
                </a:moveTo>
                <a:cubicBezTo>
                  <a:pt x="87994" y="606671"/>
                  <a:pt x="417893" y="370545"/>
                  <a:pt x="803685" y="217389"/>
                </a:cubicBezTo>
                <a:cubicBezTo>
                  <a:pt x="1189477" y="64233"/>
                  <a:pt x="1473565" y="24147"/>
                  <a:pt x="1838934" y="0"/>
                </a:cubicBezTo>
                <a:cubicBezTo>
                  <a:pt x="2216213" y="8405"/>
                  <a:pt x="2687711" y="74529"/>
                  <a:pt x="2995907" y="143526"/>
                </a:cubicBezTo>
                <a:cubicBezTo>
                  <a:pt x="3307080" y="230278"/>
                  <a:pt x="3430933" y="287422"/>
                  <a:pt x="3688110" y="413985"/>
                </a:cubicBezTo>
                <a:cubicBezTo>
                  <a:pt x="3945287" y="555344"/>
                  <a:pt x="4116126" y="670616"/>
                  <a:pt x="4256015" y="816525"/>
                </a:cubicBezTo>
                <a:cubicBezTo>
                  <a:pt x="4030055" y="1054574"/>
                  <a:pt x="3403736" y="1493315"/>
                  <a:pt x="3041934" y="1659397"/>
                </a:cubicBezTo>
                <a:cubicBezTo>
                  <a:pt x="2680132" y="1825479"/>
                  <a:pt x="2391875" y="1845448"/>
                  <a:pt x="2107280" y="1871537"/>
                </a:cubicBezTo>
                <a:cubicBezTo>
                  <a:pt x="1822685" y="1897626"/>
                  <a:pt x="1595624" y="1889082"/>
                  <a:pt x="1334361" y="1815930"/>
                </a:cubicBezTo>
                <a:cubicBezTo>
                  <a:pt x="1073098" y="1742778"/>
                  <a:pt x="754763" y="1600412"/>
                  <a:pt x="539702" y="1432625"/>
                </a:cubicBezTo>
                <a:cubicBezTo>
                  <a:pt x="324641" y="1264838"/>
                  <a:pt x="0" y="1011749"/>
                  <a:pt x="43997" y="809210"/>
                </a:cubicBezTo>
                <a:close/>
              </a:path>
            </a:pathLst>
          </a:custGeom>
          <a:gradFill>
            <a:gsLst>
              <a:gs pos="0">
                <a:schemeClr val="bg1">
                  <a:lumMod val="0"/>
                  <a:lumOff val="100000"/>
                  <a:alpha val="29000"/>
                </a:schemeClr>
              </a:gs>
              <a:gs pos="100000">
                <a:schemeClr val="bg2">
                  <a:lumMod val="75000"/>
                </a:schemeClr>
              </a:gs>
            </a:gsLst>
            <a:lin ang="16200000" scaled="1"/>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Trapezóide 42"/>
          <p:cNvSpPr/>
          <p:nvPr/>
        </p:nvSpPr>
        <p:spPr bwMode="auto">
          <a:xfrm>
            <a:off x="755576" y="1900863"/>
            <a:ext cx="6984776" cy="4120425"/>
          </a:xfrm>
          <a:prstGeom prst="trapezoid">
            <a:avLst>
              <a:gd name="adj" fmla="val 17679"/>
            </a:avLst>
          </a:prstGeom>
          <a:solidFill>
            <a:schemeClr val="bg1">
              <a:lumMod val="50000"/>
              <a:alpha val="9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Seta circular 31"/>
          <p:cNvSpPr/>
          <p:nvPr/>
        </p:nvSpPr>
        <p:spPr bwMode="auto">
          <a:xfrm rot="5027856" flipH="1">
            <a:off x="1819856" y="1057027"/>
            <a:ext cx="4258956" cy="5838451"/>
          </a:xfrm>
          <a:prstGeom prst="circularArrow">
            <a:avLst>
              <a:gd name="adj1" fmla="val 3460"/>
              <a:gd name="adj2" fmla="val 943250"/>
              <a:gd name="adj3" fmla="val 740927"/>
              <a:gd name="adj4" fmla="val 17087332"/>
              <a:gd name="adj5" fmla="val 6694"/>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Elipse 14"/>
          <p:cNvSpPr/>
          <p:nvPr/>
        </p:nvSpPr>
        <p:spPr bwMode="auto">
          <a:xfrm rot="10800000">
            <a:off x="5761016" y="3335276"/>
            <a:ext cx="1295636" cy="641977"/>
          </a:xfrm>
          <a:custGeom>
            <a:avLst/>
            <a:gdLst>
              <a:gd name="connsiteX0" fmla="*/ 0 w 4014508"/>
              <a:gd name="connsiteY0" fmla="*/ 918938 h 1837875"/>
              <a:gd name="connsiteX1" fmla="*/ 2007254 w 4014508"/>
              <a:gd name="connsiteY1" fmla="*/ 0 h 1837875"/>
              <a:gd name="connsiteX2" fmla="*/ 4014508 w 4014508"/>
              <a:gd name="connsiteY2" fmla="*/ 918938 h 1837875"/>
              <a:gd name="connsiteX3" fmla="*/ 2007254 w 4014508"/>
              <a:gd name="connsiteY3" fmla="*/ 1837876 h 1837875"/>
              <a:gd name="connsiteX4" fmla="*/ 0 w 4014508"/>
              <a:gd name="connsiteY4" fmla="*/ 918938 h 1837875"/>
              <a:gd name="connsiteX0" fmla="*/ 0 w 4053171"/>
              <a:gd name="connsiteY0" fmla="*/ 956525 h 1875463"/>
              <a:gd name="connsiteX1" fmla="*/ 2007254 w 4053171"/>
              <a:gd name="connsiteY1" fmla="*/ 37587 h 1875463"/>
              <a:gd name="connsiteX2" fmla="*/ 3230804 w 4053171"/>
              <a:gd name="connsiteY2" fmla="*/ 253859 h 1875463"/>
              <a:gd name="connsiteX3" fmla="*/ 4014508 w 4053171"/>
              <a:gd name="connsiteY3" fmla="*/ 956525 h 1875463"/>
              <a:gd name="connsiteX4" fmla="*/ 2007254 w 4053171"/>
              <a:gd name="connsiteY4" fmla="*/ 1875463 h 1875463"/>
              <a:gd name="connsiteX5" fmla="*/ 0 w 4053171"/>
              <a:gd name="connsiteY5" fmla="*/ 956525 h 1875463"/>
              <a:gd name="connsiteX0" fmla="*/ 0 w 4053774"/>
              <a:gd name="connsiteY0" fmla="*/ 929066 h 1848004"/>
              <a:gd name="connsiteX1" fmla="*/ 2007254 w 4053774"/>
              <a:gd name="connsiteY1" fmla="*/ 10128 h 1848004"/>
              <a:gd name="connsiteX2" fmla="*/ 3243504 w 4053774"/>
              <a:gd name="connsiteY2" fmla="*/ 467700 h 1848004"/>
              <a:gd name="connsiteX3" fmla="*/ 4014508 w 4053774"/>
              <a:gd name="connsiteY3" fmla="*/ 929066 h 1848004"/>
              <a:gd name="connsiteX4" fmla="*/ 2007254 w 4053774"/>
              <a:gd name="connsiteY4" fmla="*/ 1848004 h 1848004"/>
              <a:gd name="connsiteX5" fmla="*/ 0 w 4053774"/>
              <a:gd name="connsiteY5" fmla="*/ 929066 h 1848004"/>
              <a:gd name="connsiteX0" fmla="*/ 0 w 4050189"/>
              <a:gd name="connsiteY0" fmla="*/ 991462 h 1910400"/>
              <a:gd name="connsiteX1" fmla="*/ 2007254 w 4050189"/>
              <a:gd name="connsiteY1" fmla="*/ 72524 h 1910400"/>
              <a:gd name="connsiteX2" fmla="*/ 2519603 w 4050189"/>
              <a:gd name="connsiteY2" fmla="*/ 110995 h 1910400"/>
              <a:gd name="connsiteX3" fmla="*/ 3243504 w 4050189"/>
              <a:gd name="connsiteY3" fmla="*/ 530096 h 1910400"/>
              <a:gd name="connsiteX4" fmla="*/ 4014508 w 4050189"/>
              <a:gd name="connsiteY4" fmla="*/ 991462 h 1910400"/>
              <a:gd name="connsiteX5" fmla="*/ 2007254 w 4050189"/>
              <a:gd name="connsiteY5" fmla="*/ 1910400 h 1910400"/>
              <a:gd name="connsiteX6" fmla="*/ 0 w 4050189"/>
              <a:gd name="connsiteY6" fmla="*/ 991462 h 1910400"/>
              <a:gd name="connsiteX0" fmla="*/ 0 w 4050189"/>
              <a:gd name="connsiteY0" fmla="*/ 957501 h 1876439"/>
              <a:gd name="connsiteX1" fmla="*/ 2007254 w 4050189"/>
              <a:gd name="connsiteY1" fmla="*/ 38563 h 1876439"/>
              <a:gd name="connsiteX2" fmla="*/ 2659303 w 4050189"/>
              <a:gd name="connsiteY2" fmla="*/ 204034 h 1876439"/>
              <a:gd name="connsiteX3" fmla="*/ 3243504 w 4050189"/>
              <a:gd name="connsiteY3" fmla="*/ 496135 h 1876439"/>
              <a:gd name="connsiteX4" fmla="*/ 4014508 w 4050189"/>
              <a:gd name="connsiteY4" fmla="*/ 957501 h 1876439"/>
              <a:gd name="connsiteX5" fmla="*/ 2007254 w 4050189"/>
              <a:gd name="connsiteY5" fmla="*/ 1876439 h 1876439"/>
              <a:gd name="connsiteX6" fmla="*/ 0 w 4050189"/>
              <a:gd name="connsiteY6" fmla="*/ 957501 h 1876439"/>
              <a:gd name="connsiteX0" fmla="*/ 0 w 4084643"/>
              <a:gd name="connsiteY0" fmla="*/ 957501 h 1876439"/>
              <a:gd name="connsiteX1" fmla="*/ 2007254 w 4084643"/>
              <a:gd name="connsiteY1" fmla="*/ 38563 h 1876439"/>
              <a:gd name="connsiteX2" fmla="*/ 2659303 w 4084643"/>
              <a:gd name="connsiteY2" fmla="*/ 204034 h 1876439"/>
              <a:gd name="connsiteX3" fmla="*/ 3688004 w 4084643"/>
              <a:gd name="connsiteY3" fmla="*/ 686635 h 1876439"/>
              <a:gd name="connsiteX4" fmla="*/ 4014508 w 4084643"/>
              <a:gd name="connsiteY4" fmla="*/ 957501 h 1876439"/>
              <a:gd name="connsiteX5" fmla="*/ 2007254 w 4084643"/>
              <a:gd name="connsiteY5" fmla="*/ 1876439 h 1876439"/>
              <a:gd name="connsiteX6" fmla="*/ 0 w 4084643"/>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35505 w 4142982"/>
              <a:gd name="connsiteY0" fmla="*/ 922541 h 1841479"/>
              <a:gd name="connsiteX1" fmla="*/ 853309 w 4142982"/>
              <a:gd name="connsiteY1" fmla="*/ 321474 h 1841479"/>
              <a:gd name="connsiteX2" fmla="*/ 2042759 w 4142982"/>
              <a:gd name="connsiteY2" fmla="*/ 3603 h 1841479"/>
              <a:gd name="connsiteX3" fmla="*/ 2694808 w 4142982"/>
              <a:gd name="connsiteY3" fmla="*/ 169074 h 1841479"/>
              <a:gd name="connsiteX4" fmla="*/ 3723509 w 4142982"/>
              <a:gd name="connsiteY4" fmla="*/ 651675 h 1841479"/>
              <a:gd name="connsiteX5" fmla="*/ 4050013 w 4142982"/>
              <a:gd name="connsiteY5" fmla="*/ 922541 h 1841479"/>
              <a:gd name="connsiteX6" fmla="*/ 2042759 w 4142982"/>
              <a:gd name="connsiteY6" fmla="*/ 1841479 h 1841479"/>
              <a:gd name="connsiteX7" fmla="*/ 35505 w 4142982"/>
              <a:gd name="connsiteY7" fmla="*/ 922541 h 1841479"/>
              <a:gd name="connsiteX0" fmla="*/ 40299 w 4147776"/>
              <a:gd name="connsiteY0" fmla="*/ 922051 h 1840989"/>
              <a:gd name="connsiteX1" fmla="*/ 807303 w 4147776"/>
              <a:gd name="connsiteY1" fmla="*/ 308284 h 1840989"/>
              <a:gd name="connsiteX2" fmla="*/ 2047553 w 4147776"/>
              <a:gd name="connsiteY2" fmla="*/ 3113 h 1840989"/>
              <a:gd name="connsiteX3" fmla="*/ 2699602 w 4147776"/>
              <a:gd name="connsiteY3" fmla="*/ 168584 h 1840989"/>
              <a:gd name="connsiteX4" fmla="*/ 3728303 w 4147776"/>
              <a:gd name="connsiteY4" fmla="*/ 651185 h 1840989"/>
              <a:gd name="connsiteX5" fmla="*/ 4054807 w 4147776"/>
              <a:gd name="connsiteY5" fmla="*/ 922051 h 1840989"/>
              <a:gd name="connsiteX6" fmla="*/ 2047553 w 4147776"/>
              <a:gd name="connsiteY6" fmla="*/ 1840989 h 1840989"/>
              <a:gd name="connsiteX7" fmla="*/ 40299 w 4147776"/>
              <a:gd name="connsiteY7" fmla="*/ 922051 h 1840989"/>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6106 w 4153583"/>
              <a:gd name="connsiteY0" fmla="*/ 920563 h 1839501"/>
              <a:gd name="connsiteX1" fmla="*/ 783849 w 4153583"/>
              <a:gd name="connsiteY1" fmla="*/ 262905 h 1839501"/>
              <a:gd name="connsiteX2" fmla="*/ 2053360 w 4153583"/>
              <a:gd name="connsiteY2" fmla="*/ 1625 h 1839501"/>
              <a:gd name="connsiteX3" fmla="*/ 2705409 w 4153583"/>
              <a:gd name="connsiteY3" fmla="*/ 167096 h 1839501"/>
              <a:gd name="connsiteX4" fmla="*/ 3734110 w 4153583"/>
              <a:gd name="connsiteY4" fmla="*/ 649697 h 1839501"/>
              <a:gd name="connsiteX5" fmla="*/ 4060614 w 4153583"/>
              <a:gd name="connsiteY5" fmla="*/ 920563 h 1839501"/>
              <a:gd name="connsiteX6" fmla="*/ 2053360 w 4153583"/>
              <a:gd name="connsiteY6" fmla="*/ 1839501 h 1839501"/>
              <a:gd name="connsiteX7" fmla="*/ 46106 w 4153583"/>
              <a:gd name="connsiteY7" fmla="*/ 920563 h 1839501"/>
              <a:gd name="connsiteX0" fmla="*/ 44803 w 4174225"/>
              <a:gd name="connsiteY0" fmla="*/ 854726 h 1839636"/>
              <a:gd name="connsiteX1" fmla="*/ 804491 w 4174225"/>
              <a:gd name="connsiteY1" fmla="*/ 262905 h 1839636"/>
              <a:gd name="connsiteX2" fmla="*/ 2074002 w 4174225"/>
              <a:gd name="connsiteY2" fmla="*/ 1625 h 1839636"/>
              <a:gd name="connsiteX3" fmla="*/ 2726051 w 4174225"/>
              <a:gd name="connsiteY3" fmla="*/ 167096 h 1839636"/>
              <a:gd name="connsiteX4" fmla="*/ 3754752 w 4174225"/>
              <a:gd name="connsiteY4" fmla="*/ 649697 h 1839636"/>
              <a:gd name="connsiteX5" fmla="*/ 4081256 w 4174225"/>
              <a:gd name="connsiteY5" fmla="*/ 920563 h 1839636"/>
              <a:gd name="connsiteX6" fmla="*/ 2074002 w 4174225"/>
              <a:gd name="connsiteY6" fmla="*/ 1839501 h 1839636"/>
              <a:gd name="connsiteX7" fmla="*/ 44803 w 4174225"/>
              <a:gd name="connsiteY7" fmla="*/ 854726 h 1839636"/>
              <a:gd name="connsiteX0" fmla="*/ 831 w 4130253"/>
              <a:gd name="connsiteY0" fmla="*/ 854726 h 1839636"/>
              <a:gd name="connsiteX1" fmla="*/ 760519 w 4130253"/>
              <a:gd name="connsiteY1" fmla="*/ 262905 h 1839636"/>
              <a:gd name="connsiteX2" fmla="*/ 2030030 w 4130253"/>
              <a:gd name="connsiteY2" fmla="*/ 1625 h 1839636"/>
              <a:gd name="connsiteX3" fmla="*/ 2682079 w 4130253"/>
              <a:gd name="connsiteY3" fmla="*/ 167096 h 1839636"/>
              <a:gd name="connsiteX4" fmla="*/ 3710780 w 4130253"/>
              <a:gd name="connsiteY4" fmla="*/ 649697 h 1839636"/>
              <a:gd name="connsiteX5" fmla="*/ 4037284 w 4130253"/>
              <a:gd name="connsiteY5" fmla="*/ 920563 h 1839636"/>
              <a:gd name="connsiteX6" fmla="*/ 2030030 w 4130253"/>
              <a:gd name="connsiteY6" fmla="*/ 1839501 h 1839636"/>
              <a:gd name="connsiteX7" fmla="*/ 831 w 4130253"/>
              <a:gd name="connsiteY7" fmla="*/ 854726 h 1839636"/>
              <a:gd name="connsiteX0" fmla="*/ 126 w 4129548"/>
              <a:gd name="connsiteY0" fmla="*/ 854726 h 1839636"/>
              <a:gd name="connsiteX1" fmla="*/ 759814 w 4129548"/>
              <a:gd name="connsiteY1" fmla="*/ 262905 h 1839636"/>
              <a:gd name="connsiteX2" fmla="*/ 2029325 w 4129548"/>
              <a:gd name="connsiteY2" fmla="*/ 1625 h 1839636"/>
              <a:gd name="connsiteX3" fmla="*/ 2681374 w 4129548"/>
              <a:gd name="connsiteY3" fmla="*/ 167096 h 1839636"/>
              <a:gd name="connsiteX4" fmla="*/ 3710075 w 4129548"/>
              <a:gd name="connsiteY4" fmla="*/ 649697 h 1839636"/>
              <a:gd name="connsiteX5" fmla="*/ 4036579 w 4129548"/>
              <a:gd name="connsiteY5" fmla="*/ 920563 h 1839636"/>
              <a:gd name="connsiteX6" fmla="*/ 2029325 w 4129548"/>
              <a:gd name="connsiteY6" fmla="*/ 1839501 h 1839636"/>
              <a:gd name="connsiteX7" fmla="*/ 126 w 4129548"/>
              <a:gd name="connsiteY7" fmla="*/ 854726 h 1839636"/>
              <a:gd name="connsiteX0" fmla="*/ 126 w 4129548"/>
              <a:gd name="connsiteY0" fmla="*/ 752975 h 1737885"/>
              <a:gd name="connsiteX1" fmla="*/ 759814 w 4129548"/>
              <a:gd name="connsiteY1" fmla="*/ 161154 h 1737885"/>
              <a:gd name="connsiteX2" fmla="*/ 1831815 w 4129548"/>
              <a:gd name="connsiteY2" fmla="*/ 9602 h 1737885"/>
              <a:gd name="connsiteX3" fmla="*/ 2681374 w 4129548"/>
              <a:gd name="connsiteY3" fmla="*/ 65345 h 1737885"/>
              <a:gd name="connsiteX4" fmla="*/ 3710075 w 4129548"/>
              <a:gd name="connsiteY4" fmla="*/ 547946 h 1737885"/>
              <a:gd name="connsiteX5" fmla="*/ 4036579 w 4129548"/>
              <a:gd name="connsiteY5" fmla="*/ 818812 h 1737885"/>
              <a:gd name="connsiteX6" fmla="*/ 2029325 w 4129548"/>
              <a:gd name="connsiteY6" fmla="*/ 1737750 h 1737885"/>
              <a:gd name="connsiteX7" fmla="*/ 126 w 4129548"/>
              <a:gd name="connsiteY7" fmla="*/ 752975 h 1737885"/>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292 h 1729202"/>
              <a:gd name="connsiteX1" fmla="*/ 759814 w 4129548"/>
              <a:gd name="connsiteY1" fmla="*/ 152471 h 1729202"/>
              <a:gd name="connsiteX2" fmla="*/ 1831815 w 4129548"/>
              <a:gd name="connsiteY2" fmla="*/ 919 h 1729202"/>
              <a:gd name="connsiteX3" fmla="*/ 2952036 w 4129548"/>
              <a:gd name="connsiteY3" fmla="*/ 100554 h 1729202"/>
              <a:gd name="connsiteX4" fmla="*/ 3710075 w 4129548"/>
              <a:gd name="connsiteY4" fmla="*/ 539263 h 1729202"/>
              <a:gd name="connsiteX5" fmla="*/ 4036579 w 4129548"/>
              <a:gd name="connsiteY5" fmla="*/ 810129 h 1729202"/>
              <a:gd name="connsiteX6" fmla="*/ 2029325 w 4129548"/>
              <a:gd name="connsiteY6" fmla="*/ 1729067 h 1729202"/>
              <a:gd name="connsiteX7" fmla="*/ 126 w 4129548"/>
              <a:gd name="connsiteY7" fmla="*/ 744292 h 1729202"/>
              <a:gd name="connsiteX0" fmla="*/ 126 w 4129548"/>
              <a:gd name="connsiteY0" fmla="*/ 745806 h 1730716"/>
              <a:gd name="connsiteX1" fmla="*/ 759814 w 4129548"/>
              <a:gd name="connsiteY1" fmla="*/ 153985 h 1730716"/>
              <a:gd name="connsiteX2" fmla="*/ 1831815 w 4129548"/>
              <a:gd name="connsiteY2" fmla="*/ 2433 h 1730716"/>
              <a:gd name="connsiteX3" fmla="*/ 2952036 w 4129548"/>
              <a:gd name="connsiteY3" fmla="*/ 80122 h 1730716"/>
              <a:gd name="connsiteX4" fmla="*/ 3710075 w 4129548"/>
              <a:gd name="connsiteY4" fmla="*/ 540777 h 1730716"/>
              <a:gd name="connsiteX5" fmla="*/ 4036579 w 4129548"/>
              <a:gd name="connsiteY5" fmla="*/ 811643 h 1730716"/>
              <a:gd name="connsiteX6" fmla="*/ 2029325 w 4129548"/>
              <a:gd name="connsiteY6" fmla="*/ 1730581 h 1730716"/>
              <a:gd name="connsiteX7" fmla="*/ 126 w 4129548"/>
              <a:gd name="connsiteY7" fmla="*/ 745806 h 1730716"/>
              <a:gd name="connsiteX0" fmla="*/ 126 w 4123264"/>
              <a:gd name="connsiteY0" fmla="*/ 745806 h 1730716"/>
              <a:gd name="connsiteX1" fmla="*/ 759814 w 4123264"/>
              <a:gd name="connsiteY1" fmla="*/ 153985 h 1730716"/>
              <a:gd name="connsiteX2" fmla="*/ 1831815 w 4123264"/>
              <a:gd name="connsiteY2" fmla="*/ 2433 h 1730716"/>
              <a:gd name="connsiteX3" fmla="*/ 2952036 w 4123264"/>
              <a:gd name="connsiteY3" fmla="*/ 80122 h 1730716"/>
              <a:gd name="connsiteX4" fmla="*/ 3680815 w 4123264"/>
              <a:gd name="connsiteY4" fmla="*/ 306690 h 1730716"/>
              <a:gd name="connsiteX5" fmla="*/ 4036579 w 4123264"/>
              <a:gd name="connsiteY5" fmla="*/ 811643 h 1730716"/>
              <a:gd name="connsiteX6" fmla="*/ 2029325 w 4123264"/>
              <a:gd name="connsiteY6" fmla="*/ 1730581 h 1730716"/>
              <a:gd name="connsiteX7" fmla="*/ 126 w 4123264"/>
              <a:gd name="connsiteY7" fmla="*/ 745806 h 1730716"/>
              <a:gd name="connsiteX0" fmla="*/ 126 w 4103629"/>
              <a:gd name="connsiteY0" fmla="*/ 745806 h 1730716"/>
              <a:gd name="connsiteX1" fmla="*/ 759814 w 4103629"/>
              <a:gd name="connsiteY1" fmla="*/ 153985 h 1730716"/>
              <a:gd name="connsiteX2" fmla="*/ 1831815 w 4103629"/>
              <a:gd name="connsiteY2" fmla="*/ 2433 h 1730716"/>
              <a:gd name="connsiteX3" fmla="*/ 2952036 w 4103629"/>
              <a:gd name="connsiteY3" fmla="*/ 80122 h 1730716"/>
              <a:gd name="connsiteX4" fmla="*/ 3680815 w 4103629"/>
              <a:gd name="connsiteY4" fmla="*/ 306690 h 1730716"/>
              <a:gd name="connsiteX5" fmla="*/ 4036579 w 4103629"/>
              <a:gd name="connsiteY5" fmla="*/ 811643 h 1730716"/>
              <a:gd name="connsiteX6" fmla="*/ 2029325 w 4103629"/>
              <a:gd name="connsiteY6" fmla="*/ 1730581 h 1730716"/>
              <a:gd name="connsiteX7" fmla="*/ 126 w 4103629"/>
              <a:gd name="connsiteY7" fmla="*/ 745806 h 1730716"/>
              <a:gd name="connsiteX0" fmla="*/ 126 w 4103629"/>
              <a:gd name="connsiteY0" fmla="*/ 745806 h 1730736"/>
              <a:gd name="connsiteX1" fmla="*/ 759814 w 4103629"/>
              <a:gd name="connsiteY1" fmla="*/ 153985 h 1730736"/>
              <a:gd name="connsiteX2" fmla="*/ 1831815 w 4103629"/>
              <a:gd name="connsiteY2" fmla="*/ 2433 h 1730736"/>
              <a:gd name="connsiteX3" fmla="*/ 2952036 w 4103629"/>
              <a:gd name="connsiteY3" fmla="*/ 80122 h 1730736"/>
              <a:gd name="connsiteX4" fmla="*/ 3680815 w 4103629"/>
              <a:gd name="connsiteY4" fmla="*/ 306690 h 1730736"/>
              <a:gd name="connsiteX5" fmla="*/ 4036579 w 4103629"/>
              <a:gd name="connsiteY5" fmla="*/ 811643 h 1730736"/>
              <a:gd name="connsiteX6" fmla="*/ 2029325 w 4103629"/>
              <a:gd name="connsiteY6" fmla="*/ 1730581 h 1730736"/>
              <a:gd name="connsiteX7" fmla="*/ 126 w 4103629"/>
              <a:gd name="connsiteY7" fmla="*/ 745806 h 1730736"/>
              <a:gd name="connsiteX0" fmla="*/ 126 w 4036579"/>
              <a:gd name="connsiteY0" fmla="*/ 745806 h 1730736"/>
              <a:gd name="connsiteX1" fmla="*/ 759814 w 4036579"/>
              <a:gd name="connsiteY1" fmla="*/ 153985 h 1730736"/>
              <a:gd name="connsiteX2" fmla="*/ 1831815 w 4036579"/>
              <a:gd name="connsiteY2" fmla="*/ 2433 h 1730736"/>
              <a:gd name="connsiteX3" fmla="*/ 2952036 w 4036579"/>
              <a:gd name="connsiteY3" fmla="*/ 80122 h 1730736"/>
              <a:gd name="connsiteX4" fmla="*/ 3680815 w 4036579"/>
              <a:gd name="connsiteY4" fmla="*/ 306690 h 1730736"/>
              <a:gd name="connsiteX5" fmla="*/ 4036579 w 4036579"/>
              <a:gd name="connsiteY5" fmla="*/ 811643 h 1730736"/>
              <a:gd name="connsiteX6" fmla="*/ 2029325 w 4036579"/>
              <a:gd name="connsiteY6" fmla="*/ 1730581 h 1730736"/>
              <a:gd name="connsiteX7" fmla="*/ 126 w 4036579"/>
              <a:gd name="connsiteY7" fmla="*/ 745806 h 1730736"/>
              <a:gd name="connsiteX0" fmla="*/ 126 w 4118731"/>
              <a:gd name="connsiteY0" fmla="*/ 745806 h 1730736"/>
              <a:gd name="connsiteX1" fmla="*/ 759814 w 4118731"/>
              <a:gd name="connsiteY1" fmla="*/ 153985 h 1730736"/>
              <a:gd name="connsiteX2" fmla="*/ 1831815 w 4118731"/>
              <a:gd name="connsiteY2" fmla="*/ 2433 h 1730736"/>
              <a:gd name="connsiteX3" fmla="*/ 2952036 w 4118731"/>
              <a:gd name="connsiteY3" fmla="*/ 80122 h 1730736"/>
              <a:gd name="connsiteX4" fmla="*/ 3680815 w 4118731"/>
              <a:gd name="connsiteY4" fmla="*/ 306690 h 1730736"/>
              <a:gd name="connsiteX5" fmla="*/ 4036579 w 4118731"/>
              <a:gd name="connsiteY5" fmla="*/ 811643 h 1730736"/>
              <a:gd name="connsiteX6" fmla="*/ 2029325 w 4118731"/>
              <a:gd name="connsiteY6" fmla="*/ 1730581 h 1730736"/>
              <a:gd name="connsiteX7" fmla="*/ 126 w 4118731"/>
              <a:gd name="connsiteY7" fmla="*/ 745806 h 1730736"/>
              <a:gd name="connsiteX0" fmla="*/ 126 w 4118731"/>
              <a:gd name="connsiteY0" fmla="*/ 745806 h 1730673"/>
              <a:gd name="connsiteX1" fmla="*/ 759814 w 4118731"/>
              <a:gd name="connsiteY1" fmla="*/ 153985 h 1730673"/>
              <a:gd name="connsiteX2" fmla="*/ 1831815 w 4118731"/>
              <a:gd name="connsiteY2" fmla="*/ 2433 h 1730673"/>
              <a:gd name="connsiteX3" fmla="*/ 2952036 w 4118731"/>
              <a:gd name="connsiteY3" fmla="*/ 80122 h 1730673"/>
              <a:gd name="connsiteX4" fmla="*/ 3680815 w 4118731"/>
              <a:gd name="connsiteY4" fmla="*/ 306690 h 1730673"/>
              <a:gd name="connsiteX5" fmla="*/ 4036579 w 4118731"/>
              <a:gd name="connsiteY5" fmla="*/ 811643 h 1730673"/>
              <a:gd name="connsiteX6" fmla="*/ 2029325 w 4118731"/>
              <a:gd name="connsiteY6" fmla="*/ 1730581 h 1730673"/>
              <a:gd name="connsiteX7" fmla="*/ 126 w 4118731"/>
              <a:gd name="connsiteY7" fmla="*/ 745806 h 1730673"/>
              <a:gd name="connsiteX0" fmla="*/ 126 w 4118731"/>
              <a:gd name="connsiteY0" fmla="*/ 745806 h 1748509"/>
              <a:gd name="connsiteX1" fmla="*/ 759814 w 4118731"/>
              <a:gd name="connsiteY1" fmla="*/ 153985 h 1748509"/>
              <a:gd name="connsiteX2" fmla="*/ 1831815 w 4118731"/>
              <a:gd name="connsiteY2" fmla="*/ 2433 h 1748509"/>
              <a:gd name="connsiteX3" fmla="*/ 2952036 w 4118731"/>
              <a:gd name="connsiteY3" fmla="*/ 80122 h 1748509"/>
              <a:gd name="connsiteX4" fmla="*/ 3680815 w 4118731"/>
              <a:gd name="connsiteY4" fmla="*/ 306690 h 1748509"/>
              <a:gd name="connsiteX5" fmla="*/ 4036579 w 4118731"/>
              <a:gd name="connsiteY5" fmla="*/ 811643 h 1748509"/>
              <a:gd name="connsiteX6" fmla="*/ 3246780 w 4118731"/>
              <a:gd name="connsiteY6" fmla="*/ 1339961 h 1748509"/>
              <a:gd name="connsiteX7" fmla="*/ 2029325 w 4118731"/>
              <a:gd name="connsiteY7" fmla="*/ 1730581 h 1748509"/>
              <a:gd name="connsiteX8" fmla="*/ 126 w 4118731"/>
              <a:gd name="connsiteY8" fmla="*/ 745806 h 1748509"/>
              <a:gd name="connsiteX0" fmla="*/ 112 w 4118717"/>
              <a:gd name="connsiteY0" fmla="*/ 745806 h 1793005"/>
              <a:gd name="connsiteX1" fmla="*/ 759800 w 4118717"/>
              <a:gd name="connsiteY1" fmla="*/ 153985 h 1793005"/>
              <a:gd name="connsiteX2" fmla="*/ 1831801 w 4118717"/>
              <a:gd name="connsiteY2" fmla="*/ 2433 h 1793005"/>
              <a:gd name="connsiteX3" fmla="*/ 2952022 w 4118717"/>
              <a:gd name="connsiteY3" fmla="*/ 80122 h 1793005"/>
              <a:gd name="connsiteX4" fmla="*/ 3680801 w 4118717"/>
              <a:gd name="connsiteY4" fmla="*/ 306690 h 1793005"/>
              <a:gd name="connsiteX5" fmla="*/ 4036565 w 4118717"/>
              <a:gd name="connsiteY5" fmla="*/ 811643 h 1793005"/>
              <a:gd name="connsiteX6" fmla="*/ 2998049 w 4118717"/>
              <a:gd name="connsiteY6" fmla="*/ 1595993 h 1793005"/>
              <a:gd name="connsiteX7" fmla="*/ 2029311 w 4118717"/>
              <a:gd name="connsiteY7" fmla="*/ 1730581 h 1793005"/>
              <a:gd name="connsiteX8" fmla="*/ 112 w 4118717"/>
              <a:gd name="connsiteY8" fmla="*/ 745806 h 1793005"/>
              <a:gd name="connsiteX0" fmla="*/ 11000 w 4129605"/>
              <a:gd name="connsiteY0" fmla="*/ 745806 h 1810252"/>
              <a:gd name="connsiteX1" fmla="*/ 770688 w 4129605"/>
              <a:gd name="connsiteY1" fmla="*/ 153985 h 1810252"/>
              <a:gd name="connsiteX2" fmla="*/ 1842689 w 4129605"/>
              <a:gd name="connsiteY2" fmla="*/ 2433 h 1810252"/>
              <a:gd name="connsiteX3" fmla="*/ 2962910 w 4129605"/>
              <a:gd name="connsiteY3" fmla="*/ 80122 h 1810252"/>
              <a:gd name="connsiteX4" fmla="*/ 3691689 w 4129605"/>
              <a:gd name="connsiteY4" fmla="*/ 306690 h 1810252"/>
              <a:gd name="connsiteX5" fmla="*/ 4047453 w 4129605"/>
              <a:gd name="connsiteY5" fmla="*/ 811643 h 1810252"/>
              <a:gd name="connsiteX6" fmla="*/ 3008937 w 4129605"/>
              <a:gd name="connsiteY6" fmla="*/ 1595993 h 1810252"/>
              <a:gd name="connsiteX7" fmla="*/ 1301364 w 4129605"/>
              <a:gd name="connsiteY7" fmla="*/ 1752526 h 1810252"/>
              <a:gd name="connsiteX8" fmla="*/ 11000 w 4129605"/>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208676"/>
              <a:gd name="connsiteY0" fmla="*/ 745806 h 1810252"/>
              <a:gd name="connsiteX1" fmla="*/ 760099 w 4208676"/>
              <a:gd name="connsiteY1" fmla="*/ 153985 h 1810252"/>
              <a:gd name="connsiteX2" fmla="*/ 1832100 w 4208676"/>
              <a:gd name="connsiteY2" fmla="*/ 2433 h 1810252"/>
              <a:gd name="connsiteX3" fmla="*/ 2952321 w 4208676"/>
              <a:gd name="connsiteY3" fmla="*/ 80122 h 1810252"/>
              <a:gd name="connsiteX4" fmla="*/ 3681100 w 4208676"/>
              <a:gd name="connsiteY4" fmla="*/ 306690 h 1810252"/>
              <a:gd name="connsiteX5" fmla="*/ 4139277 w 4208676"/>
              <a:gd name="connsiteY5" fmla="*/ 709230 h 1810252"/>
              <a:gd name="connsiteX6" fmla="*/ 2998348 w 4208676"/>
              <a:gd name="connsiteY6" fmla="*/ 1595993 h 1810252"/>
              <a:gd name="connsiteX7" fmla="*/ 1290775 w 4208676"/>
              <a:gd name="connsiteY7" fmla="*/ 1752526 h 1810252"/>
              <a:gd name="connsiteX8" fmla="*/ 411 w 4208676"/>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81100 w 4212429"/>
              <a:gd name="connsiteY4" fmla="*/ 306690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6693 h 1811139"/>
              <a:gd name="connsiteX1" fmla="*/ 760099 w 4212429"/>
              <a:gd name="connsiteY1" fmla="*/ 154872 h 1811139"/>
              <a:gd name="connsiteX2" fmla="*/ 1832100 w 4212429"/>
              <a:gd name="connsiteY2" fmla="*/ 3320 h 1811139"/>
              <a:gd name="connsiteX3" fmla="*/ 2952321 w 4212429"/>
              <a:gd name="connsiteY3" fmla="*/ 81009 h 1811139"/>
              <a:gd name="connsiteX4" fmla="*/ 3644524 w 4212429"/>
              <a:gd name="connsiteY4" fmla="*/ 351468 h 1811139"/>
              <a:gd name="connsiteX5" fmla="*/ 4212429 w 4212429"/>
              <a:gd name="connsiteY5" fmla="*/ 754008 h 1811139"/>
              <a:gd name="connsiteX6" fmla="*/ 2998348 w 4212429"/>
              <a:gd name="connsiteY6" fmla="*/ 1596880 h 1811139"/>
              <a:gd name="connsiteX7" fmla="*/ 1290775 w 4212429"/>
              <a:gd name="connsiteY7" fmla="*/ 1753413 h 1811139"/>
              <a:gd name="connsiteX8" fmla="*/ 411 w 4212429"/>
              <a:gd name="connsiteY8" fmla="*/ 746693 h 1811139"/>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3258 w 4215276"/>
              <a:gd name="connsiteY0" fmla="*/ 767187 h 1788050"/>
              <a:gd name="connsiteX1" fmla="*/ 762946 w 4215276"/>
              <a:gd name="connsiteY1" fmla="*/ 175366 h 1788050"/>
              <a:gd name="connsiteX2" fmla="*/ 1827632 w 4215276"/>
              <a:gd name="connsiteY2" fmla="*/ 1868 h 1788050"/>
              <a:gd name="connsiteX3" fmla="*/ 2955168 w 4215276"/>
              <a:gd name="connsiteY3" fmla="*/ 101503 h 1788050"/>
              <a:gd name="connsiteX4" fmla="*/ 3647371 w 4215276"/>
              <a:gd name="connsiteY4" fmla="*/ 371962 h 1788050"/>
              <a:gd name="connsiteX5" fmla="*/ 4215276 w 4215276"/>
              <a:gd name="connsiteY5" fmla="*/ 774502 h 1788050"/>
              <a:gd name="connsiteX6" fmla="*/ 3001195 w 4215276"/>
              <a:gd name="connsiteY6" fmla="*/ 1617374 h 1788050"/>
              <a:gd name="connsiteX7" fmla="*/ 1293622 w 4215276"/>
              <a:gd name="connsiteY7" fmla="*/ 1773907 h 1788050"/>
              <a:gd name="connsiteX8" fmla="*/ 521042 w 4215276"/>
              <a:gd name="connsiteY8" fmla="*/ 1375972 h 1788050"/>
              <a:gd name="connsiteX9" fmla="*/ 3258 w 4215276"/>
              <a:gd name="connsiteY9" fmla="*/ 767187 h 1788050"/>
              <a:gd name="connsiteX0" fmla="*/ 4046 w 4216064"/>
              <a:gd name="connsiteY0" fmla="*/ 767187 h 1787052"/>
              <a:gd name="connsiteX1" fmla="*/ 763734 w 4216064"/>
              <a:gd name="connsiteY1" fmla="*/ 175366 h 1787052"/>
              <a:gd name="connsiteX2" fmla="*/ 1828420 w 4216064"/>
              <a:gd name="connsiteY2" fmla="*/ 1868 h 1787052"/>
              <a:gd name="connsiteX3" fmla="*/ 2955956 w 4216064"/>
              <a:gd name="connsiteY3" fmla="*/ 101503 h 1787052"/>
              <a:gd name="connsiteX4" fmla="*/ 3648159 w 4216064"/>
              <a:gd name="connsiteY4" fmla="*/ 371962 h 1787052"/>
              <a:gd name="connsiteX5" fmla="*/ 4216064 w 4216064"/>
              <a:gd name="connsiteY5" fmla="*/ 774502 h 1787052"/>
              <a:gd name="connsiteX6" fmla="*/ 3001983 w 4216064"/>
              <a:gd name="connsiteY6" fmla="*/ 1617374 h 1787052"/>
              <a:gd name="connsiteX7" fmla="*/ 1294410 w 4216064"/>
              <a:gd name="connsiteY7" fmla="*/ 1773907 h 1787052"/>
              <a:gd name="connsiteX8" fmla="*/ 499751 w 4216064"/>
              <a:gd name="connsiteY8" fmla="*/ 1390602 h 1787052"/>
              <a:gd name="connsiteX9" fmla="*/ 4046 w 4216064"/>
              <a:gd name="connsiteY9" fmla="*/ 767187 h 1787052"/>
              <a:gd name="connsiteX0" fmla="*/ 4046 w 4216064"/>
              <a:gd name="connsiteY0" fmla="*/ 767187 h 1807788"/>
              <a:gd name="connsiteX1" fmla="*/ 763734 w 4216064"/>
              <a:gd name="connsiteY1" fmla="*/ 175366 h 1807788"/>
              <a:gd name="connsiteX2" fmla="*/ 1828420 w 4216064"/>
              <a:gd name="connsiteY2" fmla="*/ 1868 h 1807788"/>
              <a:gd name="connsiteX3" fmla="*/ 2955956 w 4216064"/>
              <a:gd name="connsiteY3" fmla="*/ 101503 h 1807788"/>
              <a:gd name="connsiteX4" fmla="*/ 3648159 w 4216064"/>
              <a:gd name="connsiteY4" fmla="*/ 371962 h 1807788"/>
              <a:gd name="connsiteX5" fmla="*/ 4216064 w 4216064"/>
              <a:gd name="connsiteY5" fmla="*/ 774502 h 1807788"/>
              <a:gd name="connsiteX6" fmla="*/ 3001983 w 4216064"/>
              <a:gd name="connsiteY6" fmla="*/ 1617374 h 1807788"/>
              <a:gd name="connsiteX7" fmla="*/ 2045250 w 4216064"/>
              <a:gd name="connsiteY7" fmla="*/ 1770993 h 1807788"/>
              <a:gd name="connsiteX8" fmla="*/ 1294410 w 4216064"/>
              <a:gd name="connsiteY8" fmla="*/ 1773907 h 1807788"/>
              <a:gd name="connsiteX9" fmla="*/ 499751 w 4216064"/>
              <a:gd name="connsiteY9" fmla="*/ 1390602 h 1807788"/>
              <a:gd name="connsiteX10" fmla="*/ 4046 w 4216064"/>
              <a:gd name="connsiteY10" fmla="*/ 767187 h 1807788"/>
              <a:gd name="connsiteX0" fmla="*/ 4046 w 4216064"/>
              <a:gd name="connsiteY0" fmla="*/ 767187 h 1842950"/>
              <a:gd name="connsiteX1" fmla="*/ 763734 w 4216064"/>
              <a:gd name="connsiteY1" fmla="*/ 175366 h 1842950"/>
              <a:gd name="connsiteX2" fmla="*/ 1828420 w 4216064"/>
              <a:gd name="connsiteY2" fmla="*/ 1868 h 1842950"/>
              <a:gd name="connsiteX3" fmla="*/ 2955956 w 4216064"/>
              <a:gd name="connsiteY3" fmla="*/ 101503 h 1842950"/>
              <a:gd name="connsiteX4" fmla="*/ 3648159 w 4216064"/>
              <a:gd name="connsiteY4" fmla="*/ 371962 h 1842950"/>
              <a:gd name="connsiteX5" fmla="*/ 4216064 w 4216064"/>
              <a:gd name="connsiteY5" fmla="*/ 774502 h 1842950"/>
              <a:gd name="connsiteX6" fmla="*/ 3001983 w 4216064"/>
              <a:gd name="connsiteY6" fmla="*/ 1617374 h 1842950"/>
              <a:gd name="connsiteX7" fmla="*/ 2067329 w 4216064"/>
              <a:gd name="connsiteY7" fmla="*/ 1829514 h 1842950"/>
              <a:gd name="connsiteX8" fmla="*/ 1294410 w 4216064"/>
              <a:gd name="connsiteY8" fmla="*/ 1773907 h 1842950"/>
              <a:gd name="connsiteX9" fmla="*/ 499751 w 4216064"/>
              <a:gd name="connsiteY9" fmla="*/ 1390602 h 1842950"/>
              <a:gd name="connsiteX10" fmla="*/ 4046 w 4216064"/>
              <a:gd name="connsiteY10" fmla="*/ 767187 h 1842950"/>
              <a:gd name="connsiteX0" fmla="*/ 4046 w 4216064"/>
              <a:gd name="connsiteY0" fmla="*/ 788709 h 1864472"/>
              <a:gd name="connsiteX1" fmla="*/ 763734 w 4216064"/>
              <a:gd name="connsiteY1" fmla="*/ 196888 h 1864472"/>
              <a:gd name="connsiteX2" fmla="*/ 1806342 w 4216064"/>
              <a:gd name="connsiteY2" fmla="*/ 1445 h 1864472"/>
              <a:gd name="connsiteX3" fmla="*/ 2955956 w 4216064"/>
              <a:gd name="connsiteY3" fmla="*/ 123025 h 1864472"/>
              <a:gd name="connsiteX4" fmla="*/ 3648159 w 4216064"/>
              <a:gd name="connsiteY4" fmla="*/ 393484 h 1864472"/>
              <a:gd name="connsiteX5" fmla="*/ 4216064 w 4216064"/>
              <a:gd name="connsiteY5" fmla="*/ 796024 h 1864472"/>
              <a:gd name="connsiteX6" fmla="*/ 3001983 w 4216064"/>
              <a:gd name="connsiteY6" fmla="*/ 1638896 h 1864472"/>
              <a:gd name="connsiteX7" fmla="*/ 2067329 w 4216064"/>
              <a:gd name="connsiteY7" fmla="*/ 1851036 h 1864472"/>
              <a:gd name="connsiteX8" fmla="*/ 1294410 w 4216064"/>
              <a:gd name="connsiteY8" fmla="*/ 1795429 h 1864472"/>
              <a:gd name="connsiteX9" fmla="*/ 499751 w 4216064"/>
              <a:gd name="connsiteY9" fmla="*/ 1412124 h 1864472"/>
              <a:gd name="connsiteX10" fmla="*/ 4046 w 4216064"/>
              <a:gd name="connsiteY10" fmla="*/ 788709 h 1864472"/>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 name="connsiteX0" fmla="*/ 4047 w 4216065"/>
              <a:gd name="connsiteY0" fmla="*/ 809210 h 1884974"/>
              <a:gd name="connsiteX1" fmla="*/ 763735 w 4216065"/>
              <a:gd name="connsiteY1" fmla="*/ 217389 h 1884974"/>
              <a:gd name="connsiteX2" fmla="*/ 1798984 w 4216065"/>
              <a:gd name="connsiteY2" fmla="*/ 0 h 1884974"/>
              <a:gd name="connsiteX3" fmla="*/ 2955957 w 4216065"/>
              <a:gd name="connsiteY3" fmla="*/ 143526 h 1884974"/>
              <a:gd name="connsiteX4" fmla="*/ 3648161 w 4216065"/>
              <a:gd name="connsiteY4" fmla="*/ 505536 h 1884974"/>
              <a:gd name="connsiteX5" fmla="*/ 4216065 w 4216065"/>
              <a:gd name="connsiteY5" fmla="*/ 816525 h 1884974"/>
              <a:gd name="connsiteX6" fmla="*/ 3001984 w 4216065"/>
              <a:gd name="connsiteY6" fmla="*/ 1659397 h 1884974"/>
              <a:gd name="connsiteX7" fmla="*/ 2067330 w 4216065"/>
              <a:gd name="connsiteY7" fmla="*/ 1871537 h 1884974"/>
              <a:gd name="connsiteX8" fmla="*/ 1294411 w 4216065"/>
              <a:gd name="connsiteY8" fmla="*/ 1815930 h 1884974"/>
              <a:gd name="connsiteX9" fmla="*/ 499752 w 4216065"/>
              <a:gd name="connsiteY9" fmla="*/ 1432625 h 1884974"/>
              <a:gd name="connsiteX10" fmla="*/ 4047 w 4216065"/>
              <a:gd name="connsiteY10" fmla="*/ 809210 h 1884974"/>
              <a:gd name="connsiteX0" fmla="*/ 4047 w 4216065"/>
              <a:gd name="connsiteY0" fmla="*/ 812995 h 1888759"/>
              <a:gd name="connsiteX1" fmla="*/ 763735 w 4216065"/>
              <a:gd name="connsiteY1" fmla="*/ 221174 h 1888759"/>
              <a:gd name="connsiteX2" fmla="*/ 1798984 w 4216065"/>
              <a:gd name="connsiteY2" fmla="*/ 3785 h 1888759"/>
              <a:gd name="connsiteX3" fmla="*/ 2687944 w 4216065"/>
              <a:gd name="connsiteY3" fmla="*/ 108074 h 1888759"/>
              <a:gd name="connsiteX4" fmla="*/ 3648161 w 4216065"/>
              <a:gd name="connsiteY4" fmla="*/ 509321 h 1888759"/>
              <a:gd name="connsiteX5" fmla="*/ 4216065 w 4216065"/>
              <a:gd name="connsiteY5" fmla="*/ 820310 h 1888759"/>
              <a:gd name="connsiteX6" fmla="*/ 3001984 w 4216065"/>
              <a:gd name="connsiteY6" fmla="*/ 1663182 h 1888759"/>
              <a:gd name="connsiteX7" fmla="*/ 2067330 w 4216065"/>
              <a:gd name="connsiteY7" fmla="*/ 1875322 h 1888759"/>
              <a:gd name="connsiteX8" fmla="*/ 1294411 w 4216065"/>
              <a:gd name="connsiteY8" fmla="*/ 1819715 h 1888759"/>
              <a:gd name="connsiteX9" fmla="*/ 499752 w 4216065"/>
              <a:gd name="connsiteY9" fmla="*/ 1436410 h 1888759"/>
              <a:gd name="connsiteX10" fmla="*/ 4047 w 4216065"/>
              <a:gd name="connsiteY10" fmla="*/ 812995 h 1888759"/>
              <a:gd name="connsiteX0" fmla="*/ 4047 w 4216065"/>
              <a:gd name="connsiteY0" fmla="*/ 812995 h 1892632"/>
              <a:gd name="connsiteX1" fmla="*/ 763735 w 4216065"/>
              <a:gd name="connsiteY1" fmla="*/ 221174 h 1892632"/>
              <a:gd name="connsiteX2" fmla="*/ 1798984 w 4216065"/>
              <a:gd name="connsiteY2" fmla="*/ 3785 h 1892632"/>
              <a:gd name="connsiteX3" fmla="*/ 2687944 w 4216065"/>
              <a:gd name="connsiteY3" fmla="*/ 108074 h 1892632"/>
              <a:gd name="connsiteX4" fmla="*/ 3648161 w 4216065"/>
              <a:gd name="connsiteY4" fmla="*/ 509321 h 1892632"/>
              <a:gd name="connsiteX5" fmla="*/ 4216065 w 4216065"/>
              <a:gd name="connsiteY5" fmla="*/ 820310 h 1892632"/>
              <a:gd name="connsiteX6" fmla="*/ 2972204 w 4216065"/>
              <a:gd name="connsiteY6" fmla="*/ 1610868 h 1892632"/>
              <a:gd name="connsiteX7" fmla="*/ 2067330 w 4216065"/>
              <a:gd name="connsiteY7" fmla="*/ 1875322 h 1892632"/>
              <a:gd name="connsiteX8" fmla="*/ 1294411 w 4216065"/>
              <a:gd name="connsiteY8" fmla="*/ 1819715 h 1892632"/>
              <a:gd name="connsiteX9" fmla="*/ 499752 w 4216065"/>
              <a:gd name="connsiteY9" fmla="*/ 1436410 h 1892632"/>
              <a:gd name="connsiteX10" fmla="*/ 4047 w 4216065"/>
              <a:gd name="connsiteY10" fmla="*/ 812995 h 1892632"/>
              <a:gd name="connsiteX0" fmla="*/ 4047 w 4216065"/>
              <a:gd name="connsiteY0" fmla="*/ 812995 h 1862684"/>
              <a:gd name="connsiteX1" fmla="*/ 763735 w 4216065"/>
              <a:gd name="connsiteY1" fmla="*/ 221174 h 1862684"/>
              <a:gd name="connsiteX2" fmla="*/ 1798984 w 4216065"/>
              <a:gd name="connsiteY2" fmla="*/ 3785 h 1862684"/>
              <a:gd name="connsiteX3" fmla="*/ 2687944 w 4216065"/>
              <a:gd name="connsiteY3" fmla="*/ 108074 h 1862684"/>
              <a:gd name="connsiteX4" fmla="*/ 3648161 w 4216065"/>
              <a:gd name="connsiteY4" fmla="*/ 509321 h 1862684"/>
              <a:gd name="connsiteX5" fmla="*/ 4216065 w 4216065"/>
              <a:gd name="connsiteY5" fmla="*/ 820310 h 1862684"/>
              <a:gd name="connsiteX6" fmla="*/ 2972204 w 4216065"/>
              <a:gd name="connsiteY6" fmla="*/ 1610868 h 1862684"/>
              <a:gd name="connsiteX7" fmla="*/ 2216226 w 4216065"/>
              <a:gd name="connsiteY7" fmla="*/ 1823008 h 1862684"/>
              <a:gd name="connsiteX8" fmla="*/ 1294411 w 4216065"/>
              <a:gd name="connsiteY8" fmla="*/ 1819715 h 1862684"/>
              <a:gd name="connsiteX9" fmla="*/ 499752 w 4216065"/>
              <a:gd name="connsiteY9" fmla="*/ 1436410 h 1862684"/>
              <a:gd name="connsiteX10" fmla="*/ 4047 w 4216065"/>
              <a:gd name="connsiteY10" fmla="*/ 812995 h 1862684"/>
              <a:gd name="connsiteX0" fmla="*/ 4073 w 4216091"/>
              <a:gd name="connsiteY0" fmla="*/ 812995 h 1836444"/>
              <a:gd name="connsiteX1" fmla="*/ 763761 w 4216091"/>
              <a:gd name="connsiteY1" fmla="*/ 221174 h 1836444"/>
              <a:gd name="connsiteX2" fmla="*/ 1799010 w 4216091"/>
              <a:gd name="connsiteY2" fmla="*/ 3785 h 1836444"/>
              <a:gd name="connsiteX3" fmla="*/ 2687970 w 4216091"/>
              <a:gd name="connsiteY3" fmla="*/ 108074 h 1836444"/>
              <a:gd name="connsiteX4" fmla="*/ 3648187 w 4216091"/>
              <a:gd name="connsiteY4" fmla="*/ 509321 h 1836444"/>
              <a:gd name="connsiteX5" fmla="*/ 4216091 w 4216091"/>
              <a:gd name="connsiteY5" fmla="*/ 820310 h 1836444"/>
              <a:gd name="connsiteX6" fmla="*/ 2972230 w 4216091"/>
              <a:gd name="connsiteY6" fmla="*/ 1610868 h 1836444"/>
              <a:gd name="connsiteX7" fmla="*/ 2216252 w 4216091"/>
              <a:gd name="connsiteY7" fmla="*/ 1823008 h 1836444"/>
              <a:gd name="connsiteX8" fmla="*/ 1309327 w 4216091"/>
              <a:gd name="connsiteY8" fmla="*/ 1767400 h 1836444"/>
              <a:gd name="connsiteX9" fmla="*/ 499778 w 4216091"/>
              <a:gd name="connsiteY9" fmla="*/ 1436410 h 1836444"/>
              <a:gd name="connsiteX10" fmla="*/ 4073 w 4216091"/>
              <a:gd name="connsiteY10" fmla="*/ 812995 h 1836444"/>
              <a:gd name="connsiteX0" fmla="*/ 2187 w 4214205"/>
              <a:gd name="connsiteY0" fmla="*/ 812995 h 1836444"/>
              <a:gd name="connsiteX1" fmla="*/ 761875 w 4214205"/>
              <a:gd name="connsiteY1" fmla="*/ 221174 h 1836444"/>
              <a:gd name="connsiteX2" fmla="*/ 1797124 w 4214205"/>
              <a:gd name="connsiteY2" fmla="*/ 3785 h 1836444"/>
              <a:gd name="connsiteX3" fmla="*/ 2686084 w 4214205"/>
              <a:gd name="connsiteY3" fmla="*/ 108074 h 1836444"/>
              <a:gd name="connsiteX4" fmla="*/ 3646301 w 4214205"/>
              <a:gd name="connsiteY4" fmla="*/ 509321 h 1836444"/>
              <a:gd name="connsiteX5" fmla="*/ 4214205 w 4214205"/>
              <a:gd name="connsiteY5" fmla="*/ 820310 h 1836444"/>
              <a:gd name="connsiteX6" fmla="*/ 2970344 w 4214205"/>
              <a:gd name="connsiteY6" fmla="*/ 1610868 h 1836444"/>
              <a:gd name="connsiteX7" fmla="*/ 2214366 w 4214205"/>
              <a:gd name="connsiteY7" fmla="*/ 1823008 h 1836444"/>
              <a:gd name="connsiteX8" fmla="*/ 1307441 w 4214205"/>
              <a:gd name="connsiteY8" fmla="*/ 1767400 h 1836444"/>
              <a:gd name="connsiteX9" fmla="*/ 557450 w 4214205"/>
              <a:gd name="connsiteY9" fmla="*/ 1410253 h 1836444"/>
              <a:gd name="connsiteX10" fmla="*/ 2187 w 4214205"/>
              <a:gd name="connsiteY10" fmla="*/ 812995 h 1836444"/>
              <a:gd name="connsiteX0" fmla="*/ 6912 w 4218930"/>
              <a:gd name="connsiteY0" fmla="*/ 812995 h 1836444"/>
              <a:gd name="connsiteX1" fmla="*/ 766600 w 4218930"/>
              <a:gd name="connsiteY1" fmla="*/ 221174 h 1836444"/>
              <a:gd name="connsiteX2" fmla="*/ 1801849 w 4218930"/>
              <a:gd name="connsiteY2" fmla="*/ 3785 h 1836444"/>
              <a:gd name="connsiteX3" fmla="*/ 2690809 w 4218930"/>
              <a:gd name="connsiteY3" fmla="*/ 108074 h 1836444"/>
              <a:gd name="connsiteX4" fmla="*/ 3651026 w 4218930"/>
              <a:gd name="connsiteY4" fmla="*/ 509321 h 1836444"/>
              <a:gd name="connsiteX5" fmla="*/ 4218930 w 4218930"/>
              <a:gd name="connsiteY5" fmla="*/ 820310 h 1836444"/>
              <a:gd name="connsiteX6" fmla="*/ 2975069 w 4218930"/>
              <a:gd name="connsiteY6" fmla="*/ 1610868 h 1836444"/>
              <a:gd name="connsiteX7" fmla="*/ 2219091 w 4218930"/>
              <a:gd name="connsiteY7" fmla="*/ 1823008 h 1836444"/>
              <a:gd name="connsiteX8" fmla="*/ 1312166 w 4218930"/>
              <a:gd name="connsiteY8" fmla="*/ 1767400 h 1836444"/>
              <a:gd name="connsiteX9" fmla="*/ 443058 w 4218930"/>
              <a:gd name="connsiteY9" fmla="*/ 1371017 h 1836444"/>
              <a:gd name="connsiteX10" fmla="*/ 6912 w 4218930"/>
              <a:gd name="connsiteY10" fmla="*/ 812995 h 1836444"/>
              <a:gd name="connsiteX0" fmla="*/ 7459 w 4219477"/>
              <a:gd name="connsiteY0" fmla="*/ 812995 h 1836444"/>
              <a:gd name="connsiteX1" fmla="*/ 782037 w 4219477"/>
              <a:gd name="connsiteY1" fmla="*/ 221174 h 1836444"/>
              <a:gd name="connsiteX2" fmla="*/ 1802396 w 4219477"/>
              <a:gd name="connsiteY2" fmla="*/ 3785 h 1836444"/>
              <a:gd name="connsiteX3" fmla="*/ 2691356 w 4219477"/>
              <a:gd name="connsiteY3" fmla="*/ 108074 h 1836444"/>
              <a:gd name="connsiteX4" fmla="*/ 3651573 w 4219477"/>
              <a:gd name="connsiteY4" fmla="*/ 509321 h 1836444"/>
              <a:gd name="connsiteX5" fmla="*/ 4219477 w 4219477"/>
              <a:gd name="connsiteY5" fmla="*/ 820310 h 1836444"/>
              <a:gd name="connsiteX6" fmla="*/ 2975616 w 4219477"/>
              <a:gd name="connsiteY6" fmla="*/ 1610868 h 1836444"/>
              <a:gd name="connsiteX7" fmla="*/ 2219638 w 4219477"/>
              <a:gd name="connsiteY7" fmla="*/ 1823008 h 1836444"/>
              <a:gd name="connsiteX8" fmla="*/ 1312713 w 4219477"/>
              <a:gd name="connsiteY8" fmla="*/ 1767400 h 1836444"/>
              <a:gd name="connsiteX9" fmla="*/ 443605 w 4219477"/>
              <a:gd name="connsiteY9" fmla="*/ 1371017 h 1836444"/>
              <a:gd name="connsiteX10" fmla="*/ 7459 w 4219477"/>
              <a:gd name="connsiteY10" fmla="*/ 812995 h 1836444"/>
              <a:gd name="connsiteX0" fmla="*/ 7459 w 4219477"/>
              <a:gd name="connsiteY0" fmla="*/ 812995 h 1836444"/>
              <a:gd name="connsiteX1" fmla="*/ 782037 w 4219477"/>
              <a:gd name="connsiteY1" fmla="*/ 221174 h 1836444"/>
              <a:gd name="connsiteX2" fmla="*/ 1802396 w 4219477"/>
              <a:gd name="connsiteY2" fmla="*/ 3785 h 1836444"/>
              <a:gd name="connsiteX3" fmla="*/ 2706246 w 4219477"/>
              <a:gd name="connsiteY3" fmla="*/ 108074 h 1836444"/>
              <a:gd name="connsiteX4" fmla="*/ 3651573 w 4219477"/>
              <a:gd name="connsiteY4" fmla="*/ 509321 h 1836444"/>
              <a:gd name="connsiteX5" fmla="*/ 4219477 w 4219477"/>
              <a:gd name="connsiteY5" fmla="*/ 820310 h 1836444"/>
              <a:gd name="connsiteX6" fmla="*/ 2975616 w 4219477"/>
              <a:gd name="connsiteY6" fmla="*/ 1610868 h 1836444"/>
              <a:gd name="connsiteX7" fmla="*/ 2219638 w 4219477"/>
              <a:gd name="connsiteY7" fmla="*/ 1823008 h 1836444"/>
              <a:gd name="connsiteX8" fmla="*/ 1312713 w 4219477"/>
              <a:gd name="connsiteY8" fmla="*/ 1767400 h 1836444"/>
              <a:gd name="connsiteX9" fmla="*/ 443605 w 4219477"/>
              <a:gd name="connsiteY9" fmla="*/ 1371017 h 1836444"/>
              <a:gd name="connsiteX10" fmla="*/ 7459 w 4219477"/>
              <a:gd name="connsiteY10" fmla="*/ 812995 h 1836444"/>
              <a:gd name="connsiteX0" fmla="*/ 7459 w 4219477"/>
              <a:gd name="connsiteY0" fmla="*/ 812995 h 1836444"/>
              <a:gd name="connsiteX1" fmla="*/ 782037 w 4219477"/>
              <a:gd name="connsiteY1" fmla="*/ 221174 h 1836444"/>
              <a:gd name="connsiteX2" fmla="*/ 1683279 w 4219477"/>
              <a:gd name="connsiteY2" fmla="*/ 3785 h 1836444"/>
              <a:gd name="connsiteX3" fmla="*/ 2706246 w 4219477"/>
              <a:gd name="connsiteY3" fmla="*/ 108074 h 1836444"/>
              <a:gd name="connsiteX4" fmla="*/ 3651573 w 4219477"/>
              <a:gd name="connsiteY4" fmla="*/ 509321 h 1836444"/>
              <a:gd name="connsiteX5" fmla="*/ 4219477 w 4219477"/>
              <a:gd name="connsiteY5" fmla="*/ 820310 h 1836444"/>
              <a:gd name="connsiteX6" fmla="*/ 2975616 w 4219477"/>
              <a:gd name="connsiteY6" fmla="*/ 1610868 h 1836444"/>
              <a:gd name="connsiteX7" fmla="*/ 2219638 w 4219477"/>
              <a:gd name="connsiteY7" fmla="*/ 1823008 h 1836444"/>
              <a:gd name="connsiteX8" fmla="*/ 1312713 w 4219477"/>
              <a:gd name="connsiteY8" fmla="*/ 1767400 h 1836444"/>
              <a:gd name="connsiteX9" fmla="*/ 443605 w 4219477"/>
              <a:gd name="connsiteY9" fmla="*/ 1371017 h 1836444"/>
              <a:gd name="connsiteX10" fmla="*/ 7459 w 4219477"/>
              <a:gd name="connsiteY10" fmla="*/ 812995 h 183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9477" h="1836444">
                <a:moveTo>
                  <a:pt x="7459" y="812995"/>
                </a:moveTo>
                <a:cubicBezTo>
                  <a:pt x="63864" y="621355"/>
                  <a:pt x="502734" y="356042"/>
                  <a:pt x="782037" y="221174"/>
                </a:cubicBezTo>
                <a:cubicBezTo>
                  <a:pt x="1061340" y="86306"/>
                  <a:pt x="1362577" y="22635"/>
                  <a:pt x="1683279" y="3785"/>
                </a:cubicBezTo>
                <a:cubicBezTo>
                  <a:pt x="2003981" y="-15065"/>
                  <a:pt x="2398050" y="39077"/>
                  <a:pt x="2706246" y="108074"/>
                </a:cubicBezTo>
                <a:cubicBezTo>
                  <a:pt x="3017419" y="194826"/>
                  <a:pt x="3394396" y="382758"/>
                  <a:pt x="3651573" y="509321"/>
                </a:cubicBezTo>
                <a:cubicBezTo>
                  <a:pt x="3908750" y="650680"/>
                  <a:pt x="4079588" y="674401"/>
                  <a:pt x="4219477" y="820310"/>
                </a:cubicBezTo>
                <a:cubicBezTo>
                  <a:pt x="3993517" y="1058359"/>
                  <a:pt x="3308922" y="1443752"/>
                  <a:pt x="2975616" y="1610868"/>
                </a:cubicBezTo>
                <a:cubicBezTo>
                  <a:pt x="2642310" y="1777984"/>
                  <a:pt x="2496788" y="1796919"/>
                  <a:pt x="2219638" y="1823008"/>
                </a:cubicBezTo>
                <a:cubicBezTo>
                  <a:pt x="1942488" y="1849097"/>
                  <a:pt x="1573976" y="1840552"/>
                  <a:pt x="1312713" y="1767400"/>
                </a:cubicBezTo>
                <a:cubicBezTo>
                  <a:pt x="1051450" y="1694248"/>
                  <a:pt x="661147" y="1530084"/>
                  <a:pt x="443605" y="1371017"/>
                </a:cubicBezTo>
                <a:cubicBezTo>
                  <a:pt x="226063" y="1211950"/>
                  <a:pt x="-48946" y="1004635"/>
                  <a:pt x="7459" y="812995"/>
                </a:cubicBezTo>
                <a:close/>
              </a:path>
            </a:pathLst>
          </a:custGeom>
          <a:gradFill>
            <a:gsLst>
              <a:gs pos="0">
                <a:schemeClr val="bg1">
                  <a:lumMod val="0"/>
                  <a:lumOff val="100000"/>
                  <a:alpha val="20000"/>
                </a:schemeClr>
              </a:gs>
              <a:gs pos="100000">
                <a:schemeClr val="bg2">
                  <a:lumMod val="75000"/>
                </a:schemeClr>
              </a:gs>
            </a:gsLst>
            <a:lin ang="16200000" scaled="1"/>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 name="Elipse 7"/>
          <p:cNvSpPr>
            <a:spLocks noChangeAspect="1"/>
          </p:cNvSpPr>
          <p:nvPr/>
        </p:nvSpPr>
        <p:spPr bwMode="auto">
          <a:xfrm>
            <a:off x="5995027" y="3123716"/>
            <a:ext cx="1080000" cy="1080120"/>
          </a:xfrm>
          <a:prstGeom prst="ellipse">
            <a:avLst/>
          </a:prstGeom>
          <a:gradFill>
            <a:gsLst>
              <a:gs pos="11000">
                <a:schemeClr val="bg1">
                  <a:lumMod val="0"/>
                  <a:lumOff val="100000"/>
                  <a:alpha val="0"/>
                </a:schemeClr>
              </a:gs>
              <a:gs pos="36000">
                <a:srgbClr val="C0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 name="Elipse 8"/>
          <p:cNvSpPr>
            <a:spLocks noChangeAspect="1"/>
          </p:cNvSpPr>
          <p:nvPr/>
        </p:nvSpPr>
        <p:spPr bwMode="auto">
          <a:xfrm>
            <a:off x="6227465" y="3390612"/>
            <a:ext cx="550010" cy="550071"/>
          </a:xfrm>
          <a:prstGeom prst="ellipse">
            <a:avLst/>
          </a:prstGeom>
          <a:gradFill>
            <a:gsLst>
              <a:gs pos="0">
                <a:schemeClr val="bg1"/>
              </a:gs>
              <a:gs pos="84000">
                <a:srgbClr val="FF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 name="Subtítulo 2"/>
          <p:cNvSpPr>
            <a:spLocks noGrp="1"/>
          </p:cNvSpPr>
          <p:nvPr>
            <p:ph type="subTitle" idx="1"/>
          </p:nvPr>
        </p:nvSpPr>
        <p:spPr>
          <a:xfrm>
            <a:off x="179512" y="260648"/>
            <a:ext cx="8712968" cy="792088"/>
          </a:xfrm>
        </p:spPr>
        <p:txBody>
          <a:bodyPr/>
          <a:lstStyle/>
          <a:p>
            <a:pPr marL="901700" indent="-901700">
              <a:buClr>
                <a:srgbClr val="00B050"/>
              </a:buClr>
              <a:tabLst>
                <a:tab pos="444500" algn="l"/>
              </a:tabLst>
            </a:pPr>
            <a:r>
              <a:rPr lang="pt-BR" sz="4400" dirty="0" smtClean="0">
                <a:solidFill>
                  <a:schemeClr val="bg1"/>
                </a:solidFill>
                <a:latin typeface="Century Gothic" pitchFamily="34" charset="0"/>
              </a:rPr>
              <a:t>Evolução de binárias</a:t>
            </a:r>
          </a:p>
        </p:txBody>
      </p:sp>
      <p:sp>
        <p:nvSpPr>
          <p:cNvPr id="5" name="Elipse 4"/>
          <p:cNvSpPr>
            <a:spLocks noChangeAspect="1"/>
          </p:cNvSpPr>
          <p:nvPr/>
        </p:nvSpPr>
        <p:spPr bwMode="auto">
          <a:xfrm>
            <a:off x="1881416" y="2305174"/>
            <a:ext cx="2836778" cy="2836778"/>
          </a:xfrm>
          <a:prstGeom prst="ellipse">
            <a:avLst/>
          </a:prstGeom>
          <a:gradFill>
            <a:gsLst>
              <a:gs pos="0">
                <a:schemeClr val="bg1">
                  <a:lumMod val="0"/>
                  <a:lumOff val="100000"/>
                  <a:alpha val="0"/>
                </a:schemeClr>
              </a:gs>
              <a:gs pos="59000">
                <a:srgbClr val="3788FF">
                  <a:lumMod val="80000"/>
                  <a:lumOff val="20000"/>
                </a:srgbClr>
              </a:gs>
              <a:gs pos="7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a:spLocks noChangeAspect="1"/>
          </p:cNvSpPr>
          <p:nvPr/>
        </p:nvSpPr>
        <p:spPr bwMode="auto">
          <a:xfrm>
            <a:off x="2429425" y="2854477"/>
            <a:ext cx="1729743" cy="1729743"/>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 name="Lua 13"/>
          <p:cNvSpPr>
            <a:spLocks noChangeAspect="1"/>
          </p:cNvSpPr>
          <p:nvPr/>
        </p:nvSpPr>
        <p:spPr bwMode="auto">
          <a:xfrm rot="16167674">
            <a:off x="2847777" y="3270794"/>
            <a:ext cx="895044" cy="1726289"/>
          </a:xfrm>
          <a:prstGeom prst="moon">
            <a:avLst>
              <a:gd name="adj" fmla="val 35671"/>
            </a:avLst>
          </a:prstGeom>
          <a:solidFill>
            <a:schemeClr val="bg2">
              <a:lumMod val="75000"/>
              <a:alpha val="36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Lua 22"/>
          <p:cNvSpPr/>
          <p:nvPr/>
        </p:nvSpPr>
        <p:spPr bwMode="auto">
          <a:xfrm rot="16167674">
            <a:off x="6360390" y="3520349"/>
            <a:ext cx="293255" cy="544887"/>
          </a:xfrm>
          <a:prstGeom prst="moon">
            <a:avLst>
              <a:gd name="adj" fmla="val 34944"/>
            </a:avLst>
          </a:prstGeom>
          <a:solidFill>
            <a:schemeClr val="bg2">
              <a:alpha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CaixaDeTexto 26"/>
          <p:cNvSpPr txBox="1"/>
          <p:nvPr/>
        </p:nvSpPr>
        <p:spPr>
          <a:xfrm>
            <a:off x="899592" y="1268760"/>
            <a:ext cx="2422024" cy="400110"/>
          </a:xfrm>
          <a:prstGeom prst="rect">
            <a:avLst/>
          </a:prstGeom>
          <a:noFill/>
        </p:spPr>
        <p:txBody>
          <a:bodyPr wrap="square" rtlCol="0">
            <a:spAutoFit/>
          </a:bodyPr>
          <a:lstStyle/>
          <a:p>
            <a:r>
              <a:rPr lang="pt-BR" sz="2000" dirty="0" smtClean="0">
                <a:solidFill>
                  <a:schemeClr val="bg1"/>
                </a:solidFill>
                <a:latin typeface="Century Gothic" pitchFamily="34" charset="0"/>
              </a:rPr>
              <a:t>Lobo de Roche</a:t>
            </a:r>
            <a:endParaRPr lang="pt-BR" sz="2000" dirty="0">
              <a:solidFill>
                <a:schemeClr val="bg1"/>
              </a:solidFill>
              <a:latin typeface="Century Gothic" pitchFamily="34" charset="0"/>
            </a:endParaRPr>
          </a:p>
        </p:txBody>
      </p:sp>
      <p:cxnSp>
        <p:nvCxnSpPr>
          <p:cNvPr id="28" name="Conector reto 27"/>
          <p:cNvCxnSpPr>
            <a:stCxn id="27" idx="2"/>
          </p:cNvCxnSpPr>
          <p:nvPr/>
        </p:nvCxnSpPr>
        <p:spPr bwMode="auto">
          <a:xfrm>
            <a:off x="2110604" y="1668870"/>
            <a:ext cx="373164" cy="463986"/>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5" name="CaixaDeTexto 34"/>
          <p:cNvSpPr txBox="1"/>
          <p:nvPr/>
        </p:nvSpPr>
        <p:spPr>
          <a:xfrm>
            <a:off x="5580112" y="1804754"/>
            <a:ext cx="2422024" cy="400110"/>
          </a:xfrm>
          <a:prstGeom prst="rect">
            <a:avLst/>
          </a:prstGeom>
          <a:noFill/>
        </p:spPr>
        <p:txBody>
          <a:bodyPr wrap="square" rtlCol="0">
            <a:spAutoFit/>
          </a:bodyPr>
          <a:lstStyle/>
          <a:p>
            <a:r>
              <a:rPr lang="pt-BR" sz="2000" dirty="0" smtClean="0">
                <a:solidFill>
                  <a:schemeClr val="bg1"/>
                </a:solidFill>
                <a:latin typeface="Century Gothic" pitchFamily="34" charset="0"/>
              </a:rPr>
              <a:t>Lobo de Roche</a:t>
            </a:r>
            <a:endParaRPr lang="pt-BR" sz="2000" dirty="0">
              <a:solidFill>
                <a:schemeClr val="bg1"/>
              </a:solidFill>
              <a:latin typeface="Century Gothic" pitchFamily="34" charset="0"/>
            </a:endParaRPr>
          </a:p>
        </p:txBody>
      </p:sp>
      <p:sp>
        <p:nvSpPr>
          <p:cNvPr id="25" name="Lágrima 24"/>
          <p:cNvSpPr/>
          <p:nvPr/>
        </p:nvSpPr>
        <p:spPr bwMode="auto">
          <a:xfrm rot="2585281">
            <a:off x="1526354" y="1968091"/>
            <a:ext cx="3602852" cy="3656724"/>
          </a:xfrm>
          <a:prstGeom prst="teardrop">
            <a:avLst>
              <a:gd name="adj" fmla="val 94637"/>
            </a:avLst>
          </a:prstGeom>
          <a:solidFill>
            <a:srgbClr val="3788FF">
              <a:alpha val="54000"/>
            </a:srgbClr>
          </a:solidFill>
          <a:ln w="34925" cap="flat" cmpd="sng" algn="ctr">
            <a:solidFill>
              <a:srgbClr val="69D8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6" name="Conector reto 35"/>
          <p:cNvCxnSpPr>
            <a:stCxn id="35" idx="2"/>
          </p:cNvCxnSpPr>
          <p:nvPr/>
        </p:nvCxnSpPr>
        <p:spPr bwMode="auto">
          <a:xfrm flipH="1">
            <a:off x="6588224" y="2204864"/>
            <a:ext cx="202900" cy="864096"/>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40" name="CaixaDeTexto 39"/>
          <p:cNvSpPr txBox="1"/>
          <p:nvPr/>
        </p:nvSpPr>
        <p:spPr>
          <a:xfrm>
            <a:off x="4716016" y="5157192"/>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Ponto de </a:t>
            </a:r>
            <a:r>
              <a:rPr lang="pt-BR" sz="2000" dirty="0" err="1" smtClean="0">
                <a:solidFill>
                  <a:schemeClr val="bg1"/>
                </a:solidFill>
                <a:latin typeface="Century Gothic" pitchFamily="34" charset="0"/>
              </a:rPr>
              <a:t>Lagrange</a:t>
            </a:r>
            <a:endParaRPr lang="pt-BR" sz="2000" dirty="0">
              <a:solidFill>
                <a:schemeClr val="bg1"/>
              </a:solidFill>
              <a:latin typeface="Century Gothic" pitchFamily="34" charset="0"/>
            </a:endParaRPr>
          </a:p>
        </p:txBody>
      </p:sp>
      <p:cxnSp>
        <p:nvCxnSpPr>
          <p:cNvPr id="41" name="Conector reto 40"/>
          <p:cNvCxnSpPr/>
          <p:nvPr/>
        </p:nvCxnSpPr>
        <p:spPr bwMode="auto">
          <a:xfrm>
            <a:off x="5741062" y="3789040"/>
            <a:ext cx="144016" cy="1368152"/>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49" name="CaixaDeTexto 48"/>
          <p:cNvSpPr txBox="1"/>
          <p:nvPr/>
        </p:nvSpPr>
        <p:spPr>
          <a:xfrm>
            <a:off x="755576" y="5621178"/>
            <a:ext cx="2710056" cy="369332"/>
          </a:xfrm>
          <a:prstGeom prst="rect">
            <a:avLst/>
          </a:prstGeom>
          <a:noFill/>
        </p:spPr>
        <p:txBody>
          <a:bodyPr wrap="square" rtlCol="0">
            <a:spAutoFit/>
          </a:bodyPr>
          <a:lstStyle/>
          <a:p>
            <a:r>
              <a:rPr lang="pt-BR" sz="1800" dirty="0" smtClean="0">
                <a:solidFill>
                  <a:schemeClr val="bg1"/>
                </a:solidFill>
                <a:latin typeface="Century Gothic" pitchFamily="34" charset="0"/>
              </a:rPr>
              <a:t>Plano das órbitas</a:t>
            </a:r>
            <a:endParaRPr lang="pt-BR" sz="1800" dirty="0">
              <a:solidFill>
                <a:schemeClr val="bg1"/>
              </a:solidFill>
              <a:latin typeface="Century Gothic" pitchFamily="34" charset="0"/>
            </a:endParaRPr>
          </a:p>
        </p:txBody>
      </p:sp>
      <p:sp>
        <p:nvSpPr>
          <p:cNvPr id="26" name="Lágrima 25"/>
          <p:cNvSpPr/>
          <p:nvPr/>
        </p:nvSpPr>
        <p:spPr bwMode="auto">
          <a:xfrm rot="13580361">
            <a:off x="5969550" y="3126186"/>
            <a:ext cx="1076879" cy="1091664"/>
          </a:xfrm>
          <a:prstGeom prst="teardrop">
            <a:avLst>
              <a:gd name="adj" fmla="val 99980"/>
            </a:avLst>
          </a:prstGeom>
          <a:solidFill>
            <a:srgbClr val="FF0000">
              <a:alpha val="30000"/>
            </a:srgbClr>
          </a:solidFill>
          <a:ln w="317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Elipse 29"/>
          <p:cNvSpPr>
            <a:spLocks noChangeAspect="1"/>
          </p:cNvSpPr>
          <p:nvPr/>
        </p:nvSpPr>
        <p:spPr bwMode="auto">
          <a:xfrm>
            <a:off x="6139128" y="3212976"/>
            <a:ext cx="755310" cy="576064"/>
          </a:xfrm>
          <a:prstGeom prst="ellipse">
            <a:avLst/>
          </a:prstGeom>
          <a:gradFill>
            <a:gsLst>
              <a:gs pos="4000">
                <a:srgbClr val="FF0000">
                  <a:alpha val="67000"/>
                  <a:lumMod val="0"/>
                  <a:lumOff val="100000"/>
                </a:srgbClr>
              </a:gs>
              <a:gs pos="40000">
                <a:schemeClr val="tx1">
                  <a:alpha val="0"/>
                </a:schemeClr>
              </a:gs>
              <a:gs pos="26000">
                <a:srgbClr val="C00000">
                  <a:alpha val="18000"/>
                </a:srgbClr>
              </a:gs>
            </a:gsLst>
            <a:lin ang="5400000" scaled="0"/>
          </a:gradFill>
          <a:ln w="12700" cap="flat" cmpd="sng" algn="ctr">
            <a:no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latin typeface="Helvetica 55 Roman" pitchFamily="34" charset="0"/>
            </a:endParaRPr>
          </a:p>
        </p:txBody>
      </p:sp>
      <p:sp>
        <p:nvSpPr>
          <p:cNvPr id="24" name="Lua 1"/>
          <p:cNvSpPr>
            <a:spLocks noChangeAspect="1"/>
          </p:cNvSpPr>
          <p:nvPr/>
        </p:nvSpPr>
        <p:spPr bwMode="auto">
          <a:xfrm rot="16200000" flipV="1">
            <a:off x="6086611" y="3270189"/>
            <a:ext cx="615563" cy="1346973"/>
          </a:xfrm>
          <a:custGeom>
            <a:avLst/>
            <a:gdLst>
              <a:gd name="connsiteX0" fmla="*/ 1812557 w 1812557"/>
              <a:gd name="connsiteY0" fmla="*/ 3672407 h 3672407"/>
              <a:gd name="connsiteX1" fmla="*/ 0 w 1812557"/>
              <a:gd name="connsiteY1" fmla="*/ 1836203 h 3672407"/>
              <a:gd name="connsiteX2" fmla="*/ 1812557 w 1812557"/>
              <a:gd name="connsiteY2" fmla="*/ -1 h 3672407"/>
              <a:gd name="connsiteX3" fmla="*/ 894044 w 1812557"/>
              <a:gd name="connsiteY3" fmla="*/ 1836203 h 3672407"/>
              <a:gd name="connsiteX4" fmla="*/ 1812558 w 1812557"/>
              <a:gd name="connsiteY4" fmla="*/ 3672406 h 3672407"/>
              <a:gd name="connsiteX5" fmla="*/ 1812557 w 1812557"/>
              <a:gd name="connsiteY5" fmla="*/ 3672407 h 3672407"/>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813008 w 1948932"/>
              <a:gd name="connsiteY4" fmla="*/ 367240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84369 w 1984369"/>
              <a:gd name="connsiteY0" fmla="*/ 4240819 h 4240819"/>
              <a:gd name="connsiteX1" fmla="*/ 744205 w 1984369"/>
              <a:gd name="connsiteY1" fmla="*/ 3405263 h 4240819"/>
              <a:gd name="connsiteX2" fmla="*/ 35887 w 1984369"/>
              <a:gd name="connsiteY2" fmla="*/ 1836204 h 4240819"/>
              <a:gd name="connsiteX3" fmla="*/ 1848444 w 1984369"/>
              <a:gd name="connsiteY3" fmla="*/ 0 h 4240819"/>
              <a:gd name="connsiteX4" fmla="*/ 929931 w 1984369"/>
              <a:gd name="connsiteY4" fmla="*/ 1836204 h 4240819"/>
              <a:gd name="connsiteX5" fmla="*/ 1588954 w 1984369"/>
              <a:gd name="connsiteY5" fmla="*/ 3684770 h 4240819"/>
              <a:gd name="connsiteX6" fmla="*/ 1984369 w 1984369"/>
              <a:gd name="connsiteY6" fmla="*/ 4240819 h 4240819"/>
              <a:gd name="connsiteX0" fmla="*/ 1902691 w 1902691"/>
              <a:gd name="connsiteY0" fmla="*/ 4240819 h 4240819"/>
              <a:gd name="connsiteX1" fmla="*/ 662527 w 1902691"/>
              <a:gd name="connsiteY1" fmla="*/ 3405263 h 4240819"/>
              <a:gd name="connsiteX2" fmla="*/ 40706 w 1902691"/>
              <a:gd name="connsiteY2" fmla="*/ 1267793 h 4240819"/>
              <a:gd name="connsiteX3" fmla="*/ 1766766 w 1902691"/>
              <a:gd name="connsiteY3" fmla="*/ 0 h 4240819"/>
              <a:gd name="connsiteX4" fmla="*/ 848253 w 1902691"/>
              <a:gd name="connsiteY4" fmla="*/ 1836204 h 4240819"/>
              <a:gd name="connsiteX5" fmla="*/ 1507276 w 1902691"/>
              <a:gd name="connsiteY5" fmla="*/ 3684770 h 4240819"/>
              <a:gd name="connsiteX6" fmla="*/ 1902691 w 1902691"/>
              <a:gd name="connsiteY6" fmla="*/ 4240819 h 4240819"/>
              <a:gd name="connsiteX0" fmla="*/ 1963232 w 1963232"/>
              <a:gd name="connsiteY0" fmla="*/ 4240819 h 4240819"/>
              <a:gd name="connsiteX1" fmla="*/ 401792 w 1963232"/>
              <a:gd name="connsiteY1" fmla="*/ 2910992 h 4240819"/>
              <a:gd name="connsiteX2" fmla="*/ 101247 w 1963232"/>
              <a:gd name="connsiteY2" fmla="*/ 1267793 h 4240819"/>
              <a:gd name="connsiteX3" fmla="*/ 1827307 w 1963232"/>
              <a:gd name="connsiteY3" fmla="*/ 0 h 4240819"/>
              <a:gd name="connsiteX4" fmla="*/ 908794 w 1963232"/>
              <a:gd name="connsiteY4" fmla="*/ 1836204 h 4240819"/>
              <a:gd name="connsiteX5" fmla="*/ 1567817 w 1963232"/>
              <a:gd name="connsiteY5" fmla="*/ 3684770 h 4240819"/>
              <a:gd name="connsiteX6" fmla="*/ 1963232 w 1963232"/>
              <a:gd name="connsiteY6" fmla="*/ 4240819 h 4240819"/>
              <a:gd name="connsiteX0" fmla="*/ 1878147 w 1878147"/>
              <a:gd name="connsiteY0" fmla="*/ 4292340 h 4292340"/>
              <a:gd name="connsiteX1" fmla="*/ 316707 w 1878147"/>
              <a:gd name="connsiteY1" fmla="*/ 2962513 h 4292340"/>
              <a:gd name="connsiteX2" fmla="*/ 16162 w 1878147"/>
              <a:gd name="connsiteY2" fmla="*/ 1319314 h 4292340"/>
              <a:gd name="connsiteX3" fmla="*/ 563845 w 1878147"/>
              <a:gd name="connsiteY3" fmla="*/ 577663 h 4292340"/>
              <a:gd name="connsiteX4" fmla="*/ 1742222 w 1878147"/>
              <a:gd name="connsiteY4" fmla="*/ 51521 h 4292340"/>
              <a:gd name="connsiteX5" fmla="*/ 823709 w 1878147"/>
              <a:gd name="connsiteY5" fmla="*/ 1887725 h 4292340"/>
              <a:gd name="connsiteX6" fmla="*/ 1482732 w 1878147"/>
              <a:gd name="connsiteY6" fmla="*/ 3736291 h 4292340"/>
              <a:gd name="connsiteX7" fmla="*/ 1878147 w 1878147"/>
              <a:gd name="connsiteY7" fmla="*/ 4292340 h 4292340"/>
              <a:gd name="connsiteX0" fmla="*/ 1874771 w 1874771"/>
              <a:gd name="connsiteY0" fmla="*/ 4295165 h 4295165"/>
              <a:gd name="connsiteX1" fmla="*/ 313331 w 1874771"/>
              <a:gd name="connsiteY1" fmla="*/ 2965338 h 4295165"/>
              <a:gd name="connsiteX2" fmla="*/ 12786 w 1874771"/>
              <a:gd name="connsiteY2" fmla="*/ 1322139 h 4295165"/>
              <a:gd name="connsiteX3" fmla="*/ 511042 w 1874771"/>
              <a:gd name="connsiteY3" fmla="*/ 543421 h 4295165"/>
              <a:gd name="connsiteX4" fmla="*/ 1738846 w 1874771"/>
              <a:gd name="connsiteY4" fmla="*/ 54346 h 4295165"/>
              <a:gd name="connsiteX5" fmla="*/ 820333 w 1874771"/>
              <a:gd name="connsiteY5" fmla="*/ 1890550 h 4295165"/>
              <a:gd name="connsiteX6" fmla="*/ 1479356 w 1874771"/>
              <a:gd name="connsiteY6" fmla="*/ 3739116 h 4295165"/>
              <a:gd name="connsiteX7" fmla="*/ 1874771 w 1874771"/>
              <a:gd name="connsiteY7" fmla="*/ 4295165 h 4295165"/>
              <a:gd name="connsiteX0" fmla="*/ 1878146 w 1878146"/>
              <a:gd name="connsiteY0" fmla="*/ 4305760 h 4305760"/>
              <a:gd name="connsiteX1" fmla="*/ 316706 w 1878146"/>
              <a:gd name="connsiteY1" fmla="*/ 2975933 h 4305760"/>
              <a:gd name="connsiteX2" fmla="*/ 16161 w 1878146"/>
              <a:gd name="connsiteY2" fmla="*/ 1332734 h 4305760"/>
              <a:gd name="connsiteX3" fmla="*/ 563844 w 1878146"/>
              <a:gd name="connsiteY3" fmla="*/ 442806 h 4305760"/>
              <a:gd name="connsiteX4" fmla="*/ 1742221 w 1878146"/>
              <a:gd name="connsiteY4" fmla="*/ 64941 h 4305760"/>
              <a:gd name="connsiteX5" fmla="*/ 823708 w 1878146"/>
              <a:gd name="connsiteY5" fmla="*/ 1901145 h 4305760"/>
              <a:gd name="connsiteX6" fmla="*/ 1482731 w 1878146"/>
              <a:gd name="connsiteY6" fmla="*/ 3749711 h 4305760"/>
              <a:gd name="connsiteX7" fmla="*/ 1878146 w 1878146"/>
              <a:gd name="connsiteY7" fmla="*/ 4305760 h 4305760"/>
              <a:gd name="connsiteX0" fmla="*/ 1933811 w 1933811"/>
              <a:gd name="connsiteY0" fmla="*/ 4305760 h 4305760"/>
              <a:gd name="connsiteX1" fmla="*/ 372371 w 1933811"/>
              <a:gd name="connsiteY1" fmla="*/ 2975933 h 4305760"/>
              <a:gd name="connsiteX2" fmla="*/ 10042 w 1933811"/>
              <a:gd name="connsiteY2" fmla="*/ 1555156 h 4305760"/>
              <a:gd name="connsiteX3" fmla="*/ 619509 w 1933811"/>
              <a:gd name="connsiteY3" fmla="*/ 442806 h 4305760"/>
              <a:gd name="connsiteX4" fmla="*/ 1797886 w 1933811"/>
              <a:gd name="connsiteY4" fmla="*/ 64941 h 4305760"/>
              <a:gd name="connsiteX5" fmla="*/ 879373 w 1933811"/>
              <a:gd name="connsiteY5" fmla="*/ 1901145 h 4305760"/>
              <a:gd name="connsiteX6" fmla="*/ 1538396 w 1933811"/>
              <a:gd name="connsiteY6" fmla="*/ 3749711 h 4305760"/>
              <a:gd name="connsiteX7" fmla="*/ 1933811 w 1933811"/>
              <a:gd name="connsiteY7" fmla="*/ 4305760 h 4305760"/>
              <a:gd name="connsiteX0" fmla="*/ 1941638 w 1941638"/>
              <a:gd name="connsiteY0" fmla="*/ 4305760 h 4305760"/>
              <a:gd name="connsiteX1" fmla="*/ 330771 w 1941638"/>
              <a:gd name="connsiteY1" fmla="*/ 2889439 h 4305760"/>
              <a:gd name="connsiteX2" fmla="*/ 17869 w 1941638"/>
              <a:gd name="connsiteY2" fmla="*/ 1555156 h 4305760"/>
              <a:gd name="connsiteX3" fmla="*/ 627336 w 1941638"/>
              <a:gd name="connsiteY3" fmla="*/ 442806 h 4305760"/>
              <a:gd name="connsiteX4" fmla="*/ 1805713 w 1941638"/>
              <a:gd name="connsiteY4" fmla="*/ 64941 h 4305760"/>
              <a:gd name="connsiteX5" fmla="*/ 887200 w 1941638"/>
              <a:gd name="connsiteY5" fmla="*/ 1901145 h 4305760"/>
              <a:gd name="connsiteX6" fmla="*/ 1546223 w 1941638"/>
              <a:gd name="connsiteY6" fmla="*/ 3749711 h 4305760"/>
              <a:gd name="connsiteX7" fmla="*/ 1941638 w 1941638"/>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0819 h 4240819"/>
              <a:gd name="connsiteX1" fmla="*/ 351116 w 1937269"/>
              <a:gd name="connsiteY1" fmla="*/ 2910995 h 4240819"/>
              <a:gd name="connsiteX2" fmla="*/ 13500 w 1937269"/>
              <a:gd name="connsiteY2" fmla="*/ 1490215 h 4240819"/>
              <a:gd name="connsiteX3" fmla="*/ 622967 w 1937269"/>
              <a:gd name="connsiteY3" fmla="*/ 377865 h 4240819"/>
              <a:gd name="connsiteX4" fmla="*/ 1801344 w 1937269"/>
              <a:gd name="connsiteY4" fmla="*/ 0 h 4240819"/>
              <a:gd name="connsiteX5" fmla="*/ 882831 w 1937269"/>
              <a:gd name="connsiteY5" fmla="*/ 1836204 h 4240819"/>
              <a:gd name="connsiteX6" fmla="*/ 1541854 w 1937269"/>
              <a:gd name="connsiteY6" fmla="*/ 3684770 h 4240819"/>
              <a:gd name="connsiteX7" fmla="*/ 1937269 w 1937269"/>
              <a:gd name="connsiteY7" fmla="*/ 4240819 h 4240819"/>
              <a:gd name="connsiteX0" fmla="*/ 1973831 w 1973831"/>
              <a:gd name="connsiteY0" fmla="*/ 4240819 h 4240819"/>
              <a:gd name="connsiteX1" fmla="*/ 359158 w 1973831"/>
              <a:gd name="connsiteY1" fmla="*/ 2869671 h 4240819"/>
              <a:gd name="connsiteX2" fmla="*/ 50062 w 1973831"/>
              <a:gd name="connsiteY2" fmla="*/ 1490215 h 4240819"/>
              <a:gd name="connsiteX3" fmla="*/ 659529 w 1973831"/>
              <a:gd name="connsiteY3" fmla="*/ 377865 h 4240819"/>
              <a:gd name="connsiteX4" fmla="*/ 1837906 w 1973831"/>
              <a:gd name="connsiteY4" fmla="*/ 0 h 4240819"/>
              <a:gd name="connsiteX5" fmla="*/ 919393 w 1973831"/>
              <a:gd name="connsiteY5" fmla="*/ 1836204 h 4240819"/>
              <a:gd name="connsiteX6" fmla="*/ 1578416 w 1973831"/>
              <a:gd name="connsiteY6" fmla="*/ 3684770 h 4240819"/>
              <a:gd name="connsiteX7" fmla="*/ 1973831 w 1973831"/>
              <a:gd name="connsiteY7" fmla="*/ 4240819 h 4240819"/>
              <a:gd name="connsiteX0" fmla="*/ 2002355 w 2002355"/>
              <a:gd name="connsiteY0" fmla="*/ 4240819 h 4240819"/>
              <a:gd name="connsiteX1" fmla="*/ 387682 w 2002355"/>
              <a:gd name="connsiteY1" fmla="*/ 2869671 h 4240819"/>
              <a:gd name="connsiteX2" fmla="*/ 50063 w 2002355"/>
              <a:gd name="connsiteY2" fmla="*/ 1627969 h 4240819"/>
              <a:gd name="connsiteX3" fmla="*/ 688053 w 2002355"/>
              <a:gd name="connsiteY3" fmla="*/ 377865 h 4240819"/>
              <a:gd name="connsiteX4" fmla="*/ 1866430 w 2002355"/>
              <a:gd name="connsiteY4" fmla="*/ 0 h 4240819"/>
              <a:gd name="connsiteX5" fmla="*/ 947917 w 2002355"/>
              <a:gd name="connsiteY5" fmla="*/ 1836204 h 4240819"/>
              <a:gd name="connsiteX6" fmla="*/ 1606940 w 2002355"/>
              <a:gd name="connsiteY6" fmla="*/ 3684770 h 4240819"/>
              <a:gd name="connsiteX7" fmla="*/ 2002355 w 2002355"/>
              <a:gd name="connsiteY7" fmla="*/ 4240819 h 4240819"/>
              <a:gd name="connsiteX0" fmla="*/ 1980963 w 1980963"/>
              <a:gd name="connsiteY0" fmla="*/ 4240819 h 4240819"/>
              <a:gd name="connsiteX1" fmla="*/ 366290 w 1980963"/>
              <a:gd name="connsiteY1" fmla="*/ 2869671 h 4240819"/>
              <a:gd name="connsiteX2" fmla="*/ 28671 w 1980963"/>
              <a:gd name="connsiteY2" fmla="*/ 1627969 h 4240819"/>
              <a:gd name="connsiteX3" fmla="*/ 538316 w 1980963"/>
              <a:gd name="connsiteY3" fmla="*/ 639601 h 4240819"/>
              <a:gd name="connsiteX4" fmla="*/ 1845038 w 1980963"/>
              <a:gd name="connsiteY4" fmla="*/ 0 h 4240819"/>
              <a:gd name="connsiteX5" fmla="*/ 926525 w 1980963"/>
              <a:gd name="connsiteY5" fmla="*/ 1836204 h 4240819"/>
              <a:gd name="connsiteX6" fmla="*/ 1585548 w 1980963"/>
              <a:gd name="connsiteY6" fmla="*/ 3684770 h 4240819"/>
              <a:gd name="connsiteX7" fmla="*/ 1980963 w 1980963"/>
              <a:gd name="connsiteY7" fmla="*/ 4240819 h 4240819"/>
              <a:gd name="connsiteX0" fmla="*/ 1980963 w 1980963"/>
              <a:gd name="connsiteY0" fmla="*/ 4337426 h 4337426"/>
              <a:gd name="connsiteX1" fmla="*/ 366290 w 1980963"/>
              <a:gd name="connsiteY1" fmla="*/ 2966278 h 4337426"/>
              <a:gd name="connsiteX2" fmla="*/ 28671 w 1980963"/>
              <a:gd name="connsiteY2" fmla="*/ 1724576 h 4337426"/>
              <a:gd name="connsiteX3" fmla="*/ 538316 w 1980963"/>
              <a:gd name="connsiteY3" fmla="*/ 736208 h 4337426"/>
              <a:gd name="connsiteX4" fmla="*/ 1845038 w 1980963"/>
              <a:gd name="connsiteY4" fmla="*/ 96607 h 4337426"/>
              <a:gd name="connsiteX5" fmla="*/ 926525 w 1980963"/>
              <a:gd name="connsiteY5" fmla="*/ 1932811 h 4337426"/>
              <a:gd name="connsiteX6" fmla="*/ 1585548 w 1980963"/>
              <a:gd name="connsiteY6" fmla="*/ 3781377 h 4337426"/>
              <a:gd name="connsiteX7" fmla="*/ 1980963 w 1980963"/>
              <a:gd name="connsiteY7" fmla="*/ 4337426 h 4337426"/>
              <a:gd name="connsiteX0" fmla="*/ 1980963 w 1980963"/>
              <a:gd name="connsiteY0" fmla="*/ 4240819 h 4240819"/>
              <a:gd name="connsiteX1" fmla="*/ 366290 w 1980963"/>
              <a:gd name="connsiteY1" fmla="*/ 2869671 h 4240819"/>
              <a:gd name="connsiteX2" fmla="*/ 28671 w 1980963"/>
              <a:gd name="connsiteY2" fmla="*/ 1627969 h 4240819"/>
              <a:gd name="connsiteX3" fmla="*/ 538316 w 1980963"/>
              <a:gd name="connsiteY3" fmla="*/ 639601 h 4240819"/>
              <a:gd name="connsiteX4" fmla="*/ 1845038 w 1980963"/>
              <a:gd name="connsiteY4" fmla="*/ 0 h 4240819"/>
              <a:gd name="connsiteX5" fmla="*/ 926525 w 1980963"/>
              <a:gd name="connsiteY5" fmla="*/ 1836204 h 4240819"/>
              <a:gd name="connsiteX6" fmla="*/ 1585548 w 1980963"/>
              <a:gd name="connsiteY6" fmla="*/ 3684770 h 4240819"/>
              <a:gd name="connsiteX7" fmla="*/ 1980963 w 1980963"/>
              <a:gd name="connsiteY7" fmla="*/ 4240819 h 4240819"/>
              <a:gd name="connsiteX0" fmla="*/ 1930548 w 1930548"/>
              <a:gd name="connsiteY0" fmla="*/ 4240819 h 4240819"/>
              <a:gd name="connsiteX1" fmla="*/ 315875 w 1930548"/>
              <a:gd name="connsiteY1" fmla="*/ 2869671 h 4240819"/>
              <a:gd name="connsiteX2" fmla="*/ 35297 w 1930548"/>
              <a:gd name="connsiteY2" fmla="*/ 1614190 h 4240819"/>
              <a:gd name="connsiteX3" fmla="*/ 487901 w 1930548"/>
              <a:gd name="connsiteY3" fmla="*/ 639601 h 4240819"/>
              <a:gd name="connsiteX4" fmla="*/ 1794623 w 1930548"/>
              <a:gd name="connsiteY4" fmla="*/ 0 h 4240819"/>
              <a:gd name="connsiteX5" fmla="*/ 876110 w 1930548"/>
              <a:gd name="connsiteY5" fmla="*/ 1836204 h 4240819"/>
              <a:gd name="connsiteX6" fmla="*/ 1535133 w 1930548"/>
              <a:gd name="connsiteY6" fmla="*/ 3684770 h 4240819"/>
              <a:gd name="connsiteX7" fmla="*/ 1930548 w 1930548"/>
              <a:gd name="connsiteY7" fmla="*/ 4240819 h 4240819"/>
              <a:gd name="connsiteX0" fmla="*/ 1919170 w 1919170"/>
              <a:gd name="connsiteY0" fmla="*/ 4240819 h 4240819"/>
              <a:gd name="connsiteX1" fmla="*/ 333019 w 1919170"/>
              <a:gd name="connsiteY1" fmla="*/ 2800795 h 4240819"/>
              <a:gd name="connsiteX2" fmla="*/ 23919 w 1919170"/>
              <a:gd name="connsiteY2" fmla="*/ 1614190 h 4240819"/>
              <a:gd name="connsiteX3" fmla="*/ 476523 w 1919170"/>
              <a:gd name="connsiteY3" fmla="*/ 639601 h 4240819"/>
              <a:gd name="connsiteX4" fmla="*/ 1783245 w 1919170"/>
              <a:gd name="connsiteY4" fmla="*/ 0 h 4240819"/>
              <a:gd name="connsiteX5" fmla="*/ 864732 w 1919170"/>
              <a:gd name="connsiteY5" fmla="*/ 1836204 h 4240819"/>
              <a:gd name="connsiteX6" fmla="*/ 1523755 w 1919170"/>
              <a:gd name="connsiteY6" fmla="*/ 3684770 h 4240819"/>
              <a:gd name="connsiteX7" fmla="*/ 1919170 w 1919170"/>
              <a:gd name="connsiteY7" fmla="*/ 4240819 h 4240819"/>
              <a:gd name="connsiteX0" fmla="*/ 1962932 w 1962932"/>
              <a:gd name="connsiteY0" fmla="*/ 4240819 h 4240819"/>
              <a:gd name="connsiteX1" fmla="*/ 315874 w 1962932"/>
              <a:gd name="connsiteY1" fmla="*/ 2764020 h 4240819"/>
              <a:gd name="connsiteX2" fmla="*/ 67681 w 1962932"/>
              <a:gd name="connsiteY2" fmla="*/ 1614190 h 4240819"/>
              <a:gd name="connsiteX3" fmla="*/ 520285 w 1962932"/>
              <a:gd name="connsiteY3" fmla="*/ 639601 h 4240819"/>
              <a:gd name="connsiteX4" fmla="*/ 1827007 w 1962932"/>
              <a:gd name="connsiteY4" fmla="*/ 0 h 4240819"/>
              <a:gd name="connsiteX5" fmla="*/ 908494 w 1962932"/>
              <a:gd name="connsiteY5" fmla="*/ 1836204 h 4240819"/>
              <a:gd name="connsiteX6" fmla="*/ 1567517 w 1962932"/>
              <a:gd name="connsiteY6" fmla="*/ 3684770 h 4240819"/>
              <a:gd name="connsiteX7" fmla="*/ 1962932 w 1962932"/>
              <a:gd name="connsiteY7" fmla="*/ 4240819 h 4240819"/>
              <a:gd name="connsiteX0" fmla="*/ 1968009 w 1968009"/>
              <a:gd name="connsiteY0" fmla="*/ 4240819 h 4240819"/>
              <a:gd name="connsiteX1" fmla="*/ 320951 w 1968009"/>
              <a:gd name="connsiteY1" fmla="*/ 2764020 h 4240819"/>
              <a:gd name="connsiteX2" fmla="*/ 42302 w 1968009"/>
              <a:gd name="connsiteY2" fmla="*/ 1599483 h 4240819"/>
              <a:gd name="connsiteX3" fmla="*/ 525362 w 1968009"/>
              <a:gd name="connsiteY3" fmla="*/ 639601 h 4240819"/>
              <a:gd name="connsiteX4" fmla="*/ 1832084 w 1968009"/>
              <a:gd name="connsiteY4" fmla="*/ 0 h 4240819"/>
              <a:gd name="connsiteX5" fmla="*/ 913571 w 1968009"/>
              <a:gd name="connsiteY5" fmla="*/ 1836204 h 4240819"/>
              <a:gd name="connsiteX6" fmla="*/ 1572594 w 1968009"/>
              <a:gd name="connsiteY6" fmla="*/ 3684770 h 4240819"/>
              <a:gd name="connsiteX7" fmla="*/ 1968009 w 1968009"/>
              <a:gd name="connsiteY7" fmla="*/ 4240819 h 4240819"/>
              <a:gd name="connsiteX0" fmla="*/ 1968009 w 1968009"/>
              <a:gd name="connsiteY0" fmla="*/ 4240819 h 4240819"/>
              <a:gd name="connsiteX1" fmla="*/ 320951 w 1968009"/>
              <a:gd name="connsiteY1" fmla="*/ 2764020 h 4240819"/>
              <a:gd name="connsiteX2" fmla="*/ 42302 w 1968009"/>
              <a:gd name="connsiteY2" fmla="*/ 1599483 h 4240819"/>
              <a:gd name="connsiteX3" fmla="*/ 525362 w 1968009"/>
              <a:gd name="connsiteY3" fmla="*/ 639601 h 4240819"/>
              <a:gd name="connsiteX4" fmla="*/ 1832084 w 1968009"/>
              <a:gd name="connsiteY4" fmla="*/ 0 h 4240819"/>
              <a:gd name="connsiteX5" fmla="*/ 913571 w 1968009"/>
              <a:gd name="connsiteY5" fmla="*/ 1836204 h 4240819"/>
              <a:gd name="connsiteX6" fmla="*/ 1572594 w 1968009"/>
              <a:gd name="connsiteY6" fmla="*/ 3684770 h 4240819"/>
              <a:gd name="connsiteX7" fmla="*/ 1968009 w 1968009"/>
              <a:gd name="connsiteY7" fmla="*/ 4240819 h 4240819"/>
              <a:gd name="connsiteX0" fmla="*/ 1968009 w 1968009"/>
              <a:gd name="connsiteY0" fmla="*/ 4240819 h 4240819"/>
              <a:gd name="connsiteX1" fmla="*/ 320951 w 1968009"/>
              <a:gd name="connsiteY1" fmla="*/ 2764020 h 4240819"/>
              <a:gd name="connsiteX2" fmla="*/ 42302 w 1968009"/>
              <a:gd name="connsiteY2" fmla="*/ 1599483 h 4240819"/>
              <a:gd name="connsiteX3" fmla="*/ 525362 w 1968009"/>
              <a:gd name="connsiteY3" fmla="*/ 639601 h 4240819"/>
              <a:gd name="connsiteX4" fmla="*/ 1832084 w 1968009"/>
              <a:gd name="connsiteY4" fmla="*/ 0 h 4240819"/>
              <a:gd name="connsiteX5" fmla="*/ 913571 w 1968009"/>
              <a:gd name="connsiteY5" fmla="*/ 1836204 h 4240819"/>
              <a:gd name="connsiteX6" fmla="*/ 1572594 w 1968009"/>
              <a:gd name="connsiteY6" fmla="*/ 3684770 h 4240819"/>
              <a:gd name="connsiteX7" fmla="*/ 1968009 w 1968009"/>
              <a:gd name="connsiteY7" fmla="*/ 4240819 h 4240819"/>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432698 h 4432698"/>
              <a:gd name="connsiteX1" fmla="*/ 320951 w 1968009"/>
              <a:gd name="connsiteY1" fmla="*/ 2955899 h 4432698"/>
              <a:gd name="connsiteX2" fmla="*/ 42302 w 1968009"/>
              <a:gd name="connsiteY2" fmla="*/ 1791362 h 4432698"/>
              <a:gd name="connsiteX3" fmla="*/ 525362 w 1968009"/>
              <a:gd name="connsiteY3" fmla="*/ 831480 h 4432698"/>
              <a:gd name="connsiteX4" fmla="*/ 1144919 w 1968009"/>
              <a:gd name="connsiteY4" fmla="*/ 391454 h 4432698"/>
              <a:gd name="connsiteX5" fmla="*/ 1816859 w 1968009"/>
              <a:gd name="connsiteY5" fmla="*/ 272771 h 4432698"/>
              <a:gd name="connsiteX6" fmla="*/ 913571 w 1968009"/>
              <a:gd name="connsiteY6" fmla="*/ 2028083 h 4432698"/>
              <a:gd name="connsiteX7" fmla="*/ 1572594 w 1968009"/>
              <a:gd name="connsiteY7" fmla="*/ 3876649 h 4432698"/>
              <a:gd name="connsiteX8" fmla="*/ 1968009 w 1968009"/>
              <a:gd name="connsiteY8" fmla="*/ 4432698 h 4432698"/>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65003 h 4165003"/>
              <a:gd name="connsiteX1" fmla="*/ 320951 w 1968009"/>
              <a:gd name="connsiteY1" fmla="*/ 2688204 h 4165003"/>
              <a:gd name="connsiteX2" fmla="*/ 42302 w 1968009"/>
              <a:gd name="connsiteY2" fmla="*/ 1523667 h 4165003"/>
              <a:gd name="connsiteX3" fmla="*/ 357876 w 1968009"/>
              <a:gd name="connsiteY3" fmla="*/ 747637 h 4165003"/>
              <a:gd name="connsiteX4" fmla="*/ 1144919 w 1968009"/>
              <a:gd name="connsiteY4" fmla="*/ 123759 h 4165003"/>
              <a:gd name="connsiteX5" fmla="*/ 1816859 w 1968009"/>
              <a:gd name="connsiteY5" fmla="*/ 5076 h 4165003"/>
              <a:gd name="connsiteX6" fmla="*/ 913571 w 1968009"/>
              <a:gd name="connsiteY6" fmla="*/ 1760388 h 4165003"/>
              <a:gd name="connsiteX7" fmla="*/ 1572594 w 1968009"/>
              <a:gd name="connsiteY7" fmla="*/ 3608954 h 4165003"/>
              <a:gd name="connsiteX8" fmla="*/ 1968009 w 1968009"/>
              <a:gd name="connsiteY8" fmla="*/ 4165003 h 4165003"/>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63774 h 4163774"/>
              <a:gd name="connsiteX1" fmla="*/ 320951 w 1968009"/>
              <a:gd name="connsiteY1" fmla="*/ 2686975 h 4163774"/>
              <a:gd name="connsiteX2" fmla="*/ 42302 w 1968009"/>
              <a:gd name="connsiteY2" fmla="*/ 1522438 h 4163774"/>
              <a:gd name="connsiteX3" fmla="*/ 449232 w 1968009"/>
              <a:gd name="connsiteY3" fmla="*/ 606682 h 4163774"/>
              <a:gd name="connsiteX4" fmla="*/ 1144919 w 1968009"/>
              <a:gd name="connsiteY4" fmla="*/ 122530 h 4163774"/>
              <a:gd name="connsiteX5" fmla="*/ 1816859 w 1968009"/>
              <a:gd name="connsiteY5" fmla="*/ 3847 h 4163774"/>
              <a:gd name="connsiteX6" fmla="*/ 913571 w 1968009"/>
              <a:gd name="connsiteY6" fmla="*/ 1759159 h 4163774"/>
              <a:gd name="connsiteX7" fmla="*/ 1572594 w 1968009"/>
              <a:gd name="connsiteY7" fmla="*/ 3607725 h 4163774"/>
              <a:gd name="connsiteX8" fmla="*/ 1968009 w 1968009"/>
              <a:gd name="connsiteY8" fmla="*/ 4163774 h 4163774"/>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009" h="4159926">
                <a:moveTo>
                  <a:pt x="1968009" y="4159926"/>
                </a:moveTo>
                <a:cubicBezTo>
                  <a:pt x="1497721" y="3928263"/>
                  <a:pt x="641902" y="3123349"/>
                  <a:pt x="320951" y="2683127"/>
                </a:cubicBezTo>
                <a:cubicBezTo>
                  <a:pt x="0" y="2242905"/>
                  <a:pt x="23455" y="1865307"/>
                  <a:pt x="42302" y="1518590"/>
                </a:cubicBezTo>
                <a:cubicBezTo>
                  <a:pt x="106820" y="1142460"/>
                  <a:pt x="265463" y="836152"/>
                  <a:pt x="449232" y="602834"/>
                </a:cubicBezTo>
                <a:cubicBezTo>
                  <a:pt x="716746" y="369518"/>
                  <a:pt x="886527" y="233862"/>
                  <a:pt x="1144919" y="118682"/>
                </a:cubicBezTo>
                <a:cubicBezTo>
                  <a:pt x="1441372" y="18215"/>
                  <a:pt x="1366036" y="11282"/>
                  <a:pt x="1816859" y="-1"/>
                </a:cubicBezTo>
                <a:cubicBezTo>
                  <a:pt x="1251826" y="416569"/>
                  <a:pt x="954282" y="1154665"/>
                  <a:pt x="913571" y="1755311"/>
                </a:cubicBezTo>
                <a:cubicBezTo>
                  <a:pt x="872860" y="2355957"/>
                  <a:pt x="1094052" y="2952535"/>
                  <a:pt x="1572594" y="3603877"/>
                </a:cubicBezTo>
                <a:cubicBezTo>
                  <a:pt x="1877393" y="3999300"/>
                  <a:pt x="1745725" y="3878969"/>
                  <a:pt x="1968009" y="4159926"/>
                </a:cubicBezTo>
                <a:close/>
              </a:path>
            </a:pathLst>
          </a:custGeom>
          <a:solidFill>
            <a:schemeClr val="bg1">
              <a:lumMod val="50000"/>
              <a:alpha val="8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 name="Lua 1"/>
          <p:cNvSpPr>
            <a:spLocks/>
          </p:cNvSpPr>
          <p:nvPr/>
        </p:nvSpPr>
        <p:spPr bwMode="auto">
          <a:xfrm rot="16200000">
            <a:off x="2620266" y="2503356"/>
            <a:ext cx="2027135" cy="4284854"/>
          </a:xfrm>
          <a:custGeom>
            <a:avLst/>
            <a:gdLst>
              <a:gd name="connsiteX0" fmla="*/ 1812557 w 1812557"/>
              <a:gd name="connsiteY0" fmla="*/ 3672407 h 3672407"/>
              <a:gd name="connsiteX1" fmla="*/ 0 w 1812557"/>
              <a:gd name="connsiteY1" fmla="*/ 1836203 h 3672407"/>
              <a:gd name="connsiteX2" fmla="*/ 1812557 w 1812557"/>
              <a:gd name="connsiteY2" fmla="*/ -1 h 3672407"/>
              <a:gd name="connsiteX3" fmla="*/ 894044 w 1812557"/>
              <a:gd name="connsiteY3" fmla="*/ 1836203 h 3672407"/>
              <a:gd name="connsiteX4" fmla="*/ 1812558 w 1812557"/>
              <a:gd name="connsiteY4" fmla="*/ 3672406 h 3672407"/>
              <a:gd name="connsiteX5" fmla="*/ 1812557 w 1812557"/>
              <a:gd name="connsiteY5" fmla="*/ 3672407 h 3672407"/>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813008 w 1948932"/>
              <a:gd name="connsiteY4" fmla="*/ 367240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84369 w 1984369"/>
              <a:gd name="connsiteY0" fmla="*/ 4240819 h 4240819"/>
              <a:gd name="connsiteX1" fmla="*/ 744205 w 1984369"/>
              <a:gd name="connsiteY1" fmla="*/ 3405263 h 4240819"/>
              <a:gd name="connsiteX2" fmla="*/ 35887 w 1984369"/>
              <a:gd name="connsiteY2" fmla="*/ 1836204 h 4240819"/>
              <a:gd name="connsiteX3" fmla="*/ 1848444 w 1984369"/>
              <a:gd name="connsiteY3" fmla="*/ 0 h 4240819"/>
              <a:gd name="connsiteX4" fmla="*/ 929931 w 1984369"/>
              <a:gd name="connsiteY4" fmla="*/ 1836204 h 4240819"/>
              <a:gd name="connsiteX5" fmla="*/ 1588954 w 1984369"/>
              <a:gd name="connsiteY5" fmla="*/ 3684770 h 4240819"/>
              <a:gd name="connsiteX6" fmla="*/ 1984369 w 1984369"/>
              <a:gd name="connsiteY6" fmla="*/ 4240819 h 4240819"/>
              <a:gd name="connsiteX0" fmla="*/ 1902691 w 1902691"/>
              <a:gd name="connsiteY0" fmla="*/ 4240819 h 4240819"/>
              <a:gd name="connsiteX1" fmla="*/ 662527 w 1902691"/>
              <a:gd name="connsiteY1" fmla="*/ 3405263 h 4240819"/>
              <a:gd name="connsiteX2" fmla="*/ 40706 w 1902691"/>
              <a:gd name="connsiteY2" fmla="*/ 1267793 h 4240819"/>
              <a:gd name="connsiteX3" fmla="*/ 1766766 w 1902691"/>
              <a:gd name="connsiteY3" fmla="*/ 0 h 4240819"/>
              <a:gd name="connsiteX4" fmla="*/ 848253 w 1902691"/>
              <a:gd name="connsiteY4" fmla="*/ 1836204 h 4240819"/>
              <a:gd name="connsiteX5" fmla="*/ 1507276 w 1902691"/>
              <a:gd name="connsiteY5" fmla="*/ 3684770 h 4240819"/>
              <a:gd name="connsiteX6" fmla="*/ 1902691 w 1902691"/>
              <a:gd name="connsiteY6" fmla="*/ 4240819 h 4240819"/>
              <a:gd name="connsiteX0" fmla="*/ 1963232 w 1963232"/>
              <a:gd name="connsiteY0" fmla="*/ 4240819 h 4240819"/>
              <a:gd name="connsiteX1" fmla="*/ 401792 w 1963232"/>
              <a:gd name="connsiteY1" fmla="*/ 2910992 h 4240819"/>
              <a:gd name="connsiteX2" fmla="*/ 101247 w 1963232"/>
              <a:gd name="connsiteY2" fmla="*/ 1267793 h 4240819"/>
              <a:gd name="connsiteX3" fmla="*/ 1827307 w 1963232"/>
              <a:gd name="connsiteY3" fmla="*/ 0 h 4240819"/>
              <a:gd name="connsiteX4" fmla="*/ 908794 w 1963232"/>
              <a:gd name="connsiteY4" fmla="*/ 1836204 h 4240819"/>
              <a:gd name="connsiteX5" fmla="*/ 1567817 w 1963232"/>
              <a:gd name="connsiteY5" fmla="*/ 3684770 h 4240819"/>
              <a:gd name="connsiteX6" fmla="*/ 1963232 w 1963232"/>
              <a:gd name="connsiteY6" fmla="*/ 4240819 h 4240819"/>
              <a:gd name="connsiteX0" fmla="*/ 1878147 w 1878147"/>
              <a:gd name="connsiteY0" fmla="*/ 4292340 h 4292340"/>
              <a:gd name="connsiteX1" fmla="*/ 316707 w 1878147"/>
              <a:gd name="connsiteY1" fmla="*/ 2962513 h 4292340"/>
              <a:gd name="connsiteX2" fmla="*/ 16162 w 1878147"/>
              <a:gd name="connsiteY2" fmla="*/ 1319314 h 4292340"/>
              <a:gd name="connsiteX3" fmla="*/ 563845 w 1878147"/>
              <a:gd name="connsiteY3" fmla="*/ 577663 h 4292340"/>
              <a:gd name="connsiteX4" fmla="*/ 1742222 w 1878147"/>
              <a:gd name="connsiteY4" fmla="*/ 51521 h 4292340"/>
              <a:gd name="connsiteX5" fmla="*/ 823709 w 1878147"/>
              <a:gd name="connsiteY5" fmla="*/ 1887725 h 4292340"/>
              <a:gd name="connsiteX6" fmla="*/ 1482732 w 1878147"/>
              <a:gd name="connsiteY6" fmla="*/ 3736291 h 4292340"/>
              <a:gd name="connsiteX7" fmla="*/ 1878147 w 1878147"/>
              <a:gd name="connsiteY7" fmla="*/ 4292340 h 4292340"/>
              <a:gd name="connsiteX0" fmla="*/ 1874771 w 1874771"/>
              <a:gd name="connsiteY0" fmla="*/ 4295165 h 4295165"/>
              <a:gd name="connsiteX1" fmla="*/ 313331 w 1874771"/>
              <a:gd name="connsiteY1" fmla="*/ 2965338 h 4295165"/>
              <a:gd name="connsiteX2" fmla="*/ 12786 w 1874771"/>
              <a:gd name="connsiteY2" fmla="*/ 1322139 h 4295165"/>
              <a:gd name="connsiteX3" fmla="*/ 511042 w 1874771"/>
              <a:gd name="connsiteY3" fmla="*/ 543421 h 4295165"/>
              <a:gd name="connsiteX4" fmla="*/ 1738846 w 1874771"/>
              <a:gd name="connsiteY4" fmla="*/ 54346 h 4295165"/>
              <a:gd name="connsiteX5" fmla="*/ 820333 w 1874771"/>
              <a:gd name="connsiteY5" fmla="*/ 1890550 h 4295165"/>
              <a:gd name="connsiteX6" fmla="*/ 1479356 w 1874771"/>
              <a:gd name="connsiteY6" fmla="*/ 3739116 h 4295165"/>
              <a:gd name="connsiteX7" fmla="*/ 1874771 w 1874771"/>
              <a:gd name="connsiteY7" fmla="*/ 4295165 h 4295165"/>
              <a:gd name="connsiteX0" fmla="*/ 1878146 w 1878146"/>
              <a:gd name="connsiteY0" fmla="*/ 4305760 h 4305760"/>
              <a:gd name="connsiteX1" fmla="*/ 316706 w 1878146"/>
              <a:gd name="connsiteY1" fmla="*/ 2975933 h 4305760"/>
              <a:gd name="connsiteX2" fmla="*/ 16161 w 1878146"/>
              <a:gd name="connsiteY2" fmla="*/ 1332734 h 4305760"/>
              <a:gd name="connsiteX3" fmla="*/ 563844 w 1878146"/>
              <a:gd name="connsiteY3" fmla="*/ 442806 h 4305760"/>
              <a:gd name="connsiteX4" fmla="*/ 1742221 w 1878146"/>
              <a:gd name="connsiteY4" fmla="*/ 64941 h 4305760"/>
              <a:gd name="connsiteX5" fmla="*/ 823708 w 1878146"/>
              <a:gd name="connsiteY5" fmla="*/ 1901145 h 4305760"/>
              <a:gd name="connsiteX6" fmla="*/ 1482731 w 1878146"/>
              <a:gd name="connsiteY6" fmla="*/ 3749711 h 4305760"/>
              <a:gd name="connsiteX7" fmla="*/ 1878146 w 1878146"/>
              <a:gd name="connsiteY7" fmla="*/ 4305760 h 4305760"/>
              <a:gd name="connsiteX0" fmla="*/ 1933811 w 1933811"/>
              <a:gd name="connsiteY0" fmla="*/ 4305760 h 4305760"/>
              <a:gd name="connsiteX1" fmla="*/ 372371 w 1933811"/>
              <a:gd name="connsiteY1" fmla="*/ 2975933 h 4305760"/>
              <a:gd name="connsiteX2" fmla="*/ 10042 w 1933811"/>
              <a:gd name="connsiteY2" fmla="*/ 1555156 h 4305760"/>
              <a:gd name="connsiteX3" fmla="*/ 619509 w 1933811"/>
              <a:gd name="connsiteY3" fmla="*/ 442806 h 4305760"/>
              <a:gd name="connsiteX4" fmla="*/ 1797886 w 1933811"/>
              <a:gd name="connsiteY4" fmla="*/ 64941 h 4305760"/>
              <a:gd name="connsiteX5" fmla="*/ 879373 w 1933811"/>
              <a:gd name="connsiteY5" fmla="*/ 1901145 h 4305760"/>
              <a:gd name="connsiteX6" fmla="*/ 1538396 w 1933811"/>
              <a:gd name="connsiteY6" fmla="*/ 3749711 h 4305760"/>
              <a:gd name="connsiteX7" fmla="*/ 1933811 w 1933811"/>
              <a:gd name="connsiteY7" fmla="*/ 4305760 h 4305760"/>
              <a:gd name="connsiteX0" fmla="*/ 1941638 w 1941638"/>
              <a:gd name="connsiteY0" fmla="*/ 4305760 h 4305760"/>
              <a:gd name="connsiteX1" fmla="*/ 330771 w 1941638"/>
              <a:gd name="connsiteY1" fmla="*/ 2889439 h 4305760"/>
              <a:gd name="connsiteX2" fmla="*/ 17869 w 1941638"/>
              <a:gd name="connsiteY2" fmla="*/ 1555156 h 4305760"/>
              <a:gd name="connsiteX3" fmla="*/ 627336 w 1941638"/>
              <a:gd name="connsiteY3" fmla="*/ 442806 h 4305760"/>
              <a:gd name="connsiteX4" fmla="*/ 1805713 w 1941638"/>
              <a:gd name="connsiteY4" fmla="*/ 64941 h 4305760"/>
              <a:gd name="connsiteX5" fmla="*/ 887200 w 1941638"/>
              <a:gd name="connsiteY5" fmla="*/ 1901145 h 4305760"/>
              <a:gd name="connsiteX6" fmla="*/ 1546223 w 1941638"/>
              <a:gd name="connsiteY6" fmla="*/ 3749711 h 4305760"/>
              <a:gd name="connsiteX7" fmla="*/ 1941638 w 1941638"/>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0819 h 4240819"/>
              <a:gd name="connsiteX1" fmla="*/ 351116 w 1937269"/>
              <a:gd name="connsiteY1" fmla="*/ 2910995 h 4240819"/>
              <a:gd name="connsiteX2" fmla="*/ 13500 w 1937269"/>
              <a:gd name="connsiteY2" fmla="*/ 1490215 h 4240819"/>
              <a:gd name="connsiteX3" fmla="*/ 622967 w 1937269"/>
              <a:gd name="connsiteY3" fmla="*/ 377865 h 4240819"/>
              <a:gd name="connsiteX4" fmla="*/ 1801344 w 1937269"/>
              <a:gd name="connsiteY4" fmla="*/ 0 h 4240819"/>
              <a:gd name="connsiteX5" fmla="*/ 882831 w 1937269"/>
              <a:gd name="connsiteY5" fmla="*/ 1836204 h 4240819"/>
              <a:gd name="connsiteX6" fmla="*/ 1541854 w 1937269"/>
              <a:gd name="connsiteY6" fmla="*/ 3684770 h 4240819"/>
              <a:gd name="connsiteX7" fmla="*/ 1937269 w 1937269"/>
              <a:gd name="connsiteY7" fmla="*/ 4240819 h 4240819"/>
              <a:gd name="connsiteX0" fmla="*/ 1969078 w 1969078"/>
              <a:gd name="connsiteY0" fmla="*/ 4240819 h 4252854"/>
              <a:gd name="connsiteX1" fmla="*/ 382925 w 1969078"/>
              <a:gd name="connsiteY1" fmla="*/ 2910995 h 4252854"/>
              <a:gd name="connsiteX2" fmla="*/ 45309 w 1969078"/>
              <a:gd name="connsiteY2" fmla="*/ 1490215 h 4252854"/>
              <a:gd name="connsiteX3" fmla="*/ 654776 w 1969078"/>
              <a:gd name="connsiteY3" fmla="*/ 377865 h 4252854"/>
              <a:gd name="connsiteX4" fmla="*/ 1833153 w 1969078"/>
              <a:gd name="connsiteY4" fmla="*/ 0 h 4252854"/>
              <a:gd name="connsiteX5" fmla="*/ 914640 w 1969078"/>
              <a:gd name="connsiteY5" fmla="*/ 1836204 h 4252854"/>
              <a:gd name="connsiteX6" fmla="*/ 1573663 w 1969078"/>
              <a:gd name="connsiteY6" fmla="*/ 3684770 h 4252854"/>
              <a:gd name="connsiteX7" fmla="*/ 1969078 w 1969078"/>
              <a:gd name="connsiteY7" fmla="*/ 4240819 h 4252854"/>
              <a:gd name="connsiteX0" fmla="*/ 1969078 w 1969078"/>
              <a:gd name="connsiteY0" fmla="*/ 4240819 h 4240819"/>
              <a:gd name="connsiteX1" fmla="*/ 382925 w 1969078"/>
              <a:gd name="connsiteY1" fmla="*/ 2910995 h 4240819"/>
              <a:gd name="connsiteX2" fmla="*/ 45309 w 1969078"/>
              <a:gd name="connsiteY2" fmla="*/ 1490215 h 4240819"/>
              <a:gd name="connsiteX3" fmla="*/ 654776 w 1969078"/>
              <a:gd name="connsiteY3" fmla="*/ 377865 h 4240819"/>
              <a:gd name="connsiteX4" fmla="*/ 1833153 w 1969078"/>
              <a:gd name="connsiteY4" fmla="*/ 0 h 4240819"/>
              <a:gd name="connsiteX5" fmla="*/ 914640 w 1969078"/>
              <a:gd name="connsiteY5" fmla="*/ 1836204 h 4240819"/>
              <a:gd name="connsiteX6" fmla="*/ 1573663 w 1969078"/>
              <a:gd name="connsiteY6" fmla="*/ 3684770 h 4240819"/>
              <a:gd name="connsiteX7" fmla="*/ 1969078 w 1969078"/>
              <a:gd name="connsiteY7"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43347 w 1943347"/>
              <a:gd name="connsiteY0" fmla="*/ 4240819 h 4240819"/>
              <a:gd name="connsiteX1" fmla="*/ 1091408 w 1943347"/>
              <a:gd name="connsiteY1" fmla="*/ 3614359 h 4240819"/>
              <a:gd name="connsiteX2" fmla="*/ 357194 w 1943347"/>
              <a:gd name="connsiteY2" fmla="*/ 2910995 h 4240819"/>
              <a:gd name="connsiteX3" fmla="*/ 45309 w 1943347"/>
              <a:gd name="connsiteY3" fmla="*/ 1851988 h 4240819"/>
              <a:gd name="connsiteX4" fmla="*/ 629045 w 1943347"/>
              <a:gd name="connsiteY4" fmla="*/ 377865 h 4240819"/>
              <a:gd name="connsiteX5" fmla="*/ 1807422 w 1943347"/>
              <a:gd name="connsiteY5" fmla="*/ 0 h 4240819"/>
              <a:gd name="connsiteX6" fmla="*/ 888909 w 1943347"/>
              <a:gd name="connsiteY6" fmla="*/ 1836204 h 4240819"/>
              <a:gd name="connsiteX7" fmla="*/ 1547932 w 1943347"/>
              <a:gd name="connsiteY7" fmla="*/ 3684770 h 4240819"/>
              <a:gd name="connsiteX8" fmla="*/ 1943347 w 1943347"/>
              <a:gd name="connsiteY8" fmla="*/ 4240819 h 4240819"/>
              <a:gd name="connsiteX0" fmla="*/ 2012585 w 2012585"/>
              <a:gd name="connsiteY0" fmla="*/ 4240819 h 4240819"/>
              <a:gd name="connsiteX1" fmla="*/ 1160646 w 2012585"/>
              <a:gd name="connsiteY1" fmla="*/ 3614359 h 4240819"/>
              <a:gd name="connsiteX2" fmla="*/ 426432 w 2012585"/>
              <a:gd name="connsiteY2" fmla="*/ 2910995 h 4240819"/>
              <a:gd name="connsiteX3" fmla="*/ 45309 w 2012585"/>
              <a:gd name="connsiteY3" fmla="*/ 1851988 h 4240819"/>
              <a:gd name="connsiteX4" fmla="*/ 698283 w 2012585"/>
              <a:gd name="connsiteY4" fmla="*/ 377865 h 4240819"/>
              <a:gd name="connsiteX5" fmla="*/ 1876660 w 2012585"/>
              <a:gd name="connsiteY5" fmla="*/ 0 h 4240819"/>
              <a:gd name="connsiteX6" fmla="*/ 958147 w 2012585"/>
              <a:gd name="connsiteY6" fmla="*/ 1836204 h 4240819"/>
              <a:gd name="connsiteX7" fmla="*/ 1617170 w 2012585"/>
              <a:gd name="connsiteY7" fmla="*/ 3684770 h 4240819"/>
              <a:gd name="connsiteX8" fmla="*/ 2012585 w 2012585"/>
              <a:gd name="connsiteY8" fmla="*/ 4240819 h 4240819"/>
              <a:gd name="connsiteX0" fmla="*/ 1994459 w 1994459"/>
              <a:gd name="connsiteY0" fmla="*/ 4240819 h 4240819"/>
              <a:gd name="connsiteX1" fmla="*/ 1142520 w 1994459"/>
              <a:gd name="connsiteY1" fmla="*/ 3614359 h 4240819"/>
              <a:gd name="connsiteX2" fmla="*/ 408306 w 1994459"/>
              <a:gd name="connsiteY2" fmla="*/ 2910995 h 4240819"/>
              <a:gd name="connsiteX3" fmla="*/ 45309 w 1994459"/>
              <a:gd name="connsiteY3" fmla="*/ 1851991 h 4240819"/>
              <a:gd name="connsiteX4" fmla="*/ 680157 w 1994459"/>
              <a:gd name="connsiteY4" fmla="*/ 377865 h 4240819"/>
              <a:gd name="connsiteX5" fmla="*/ 1858534 w 1994459"/>
              <a:gd name="connsiteY5" fmla="*/ 0 h 4240819"/>
              <a:gd name="connsiteX6" fmla="*/ 940021 w 1994459"/>
              <a:gd name="connsiteY6" fmla="*/ 1836204 h 4240819"/>
              <a:gd name="connsiteX7" fmla="*/ 1599044 w 1994459"/>
              <a:gd name="connsiteY7" fmla="*/ 3684770 h 4240819"/>
              <a:gd name="connsiteX8" fmla="*/ 1994459 w 1994459"/>
              <a:gd name="connsiteY8" fmla="*/ 4240819 h 4240819"/>
              <a:gd name="connsiteX0" fmla="*/ 1949150 w 1949150"/>
              <a:gd name="connsiteY0" fmla="*/ 4240819 h 4240819"/>
              <a:gd name="connsiteX1" fmla="*/ 1097211 w 1949150"/>
              <a:gd name="connsiteY1" fmla="*/ 3614359 h 4240819"/>
              <a:gd name="connsiteX2" fmla="*/ 362997 w 1949150"/>
              <a:gd name="connsiteY2" fmla="*/ 2910995 h 4240819"/>
              <a:gd name="connsiteX3" fmla="*/ 0 w 1949150"/>
              <a:gd name="connsiteY3" fmla="*/ 1851991 h 4240819"/>
              <a:gd name="connsiteX4" fmla="*/ 634848 w 1949150"/>
              <a:gd name="connsiteY4" fmla="*/ 377865 h 4240819"/>
              <a:gd name="connsiteX5" fmla="*/ 1813225 w 1949150"/>
              <a:gd name="connsiteY5" fmla="*/ 0 h 4240819"/>
              <a:gd name="connsiteX6" fmla="*/ 894712 w 1949150"/>
              <a:gd name="connsiteY6" fmla="*/ 1836204 h 4240819"/>
              <a:gd name="connsiteX7" fmla="*/ 1553735 w 1949150"/>
              <a:gd name="connsiteY7" fmla="*/ 3684770 h 4240819"/>
              <a:gd name="connsiteX8" fmla="*/ 1949150 w 1949150"/>
              <a:gd name="connsiteY8" fmla="*/ 4240819 h 4240819"/>
              <a:gd name="connsiteX0" fmla="*/ 1976357 w 1976357"/>
              <a:gd name="connsiteY0" fmla="*/ 4240819 h 4240819"/>
              <a:gd name="connsiteX1" fmla="*/ 1124418 w 1976357"/>
              <a:gd name="connsiteY1" fmla="*/ 3614359 h 4240819"/>
              <a:gd name="connsiteX2" fmla="*/ 390204 w 1976357"/>
              <a:gd name="connsiteY2" fmla="*/ 2910995 h 4240819"/>
              <a:gd name="connsiteX3" fmla="*/ 27207 w 1976357"/>
              <a:gd name="connsiteY3" fmla="*/ 1851991 h 4240819"/>
              <a:gd name="connsiteX4" fmla="*/ 662055 w 1976357"/>
              <a:gd name="connsiteY4" fmla="*/ 377865 h 4240819"/>
              <a:gd name="connsiteX5" fmla="*/ 1840432 w 1976357"/>
              <a:gd name="connsiteY5" fmla="*/ 0 h 4240819"/>
              <a:gd name="connsiteX6" fmla="*/ 921919 w 1976357"/>
              <a:gd name="connsiteY6" fmla="*/ 1836204 h 4240819"/>
              <a:gd name="connsiteX7" fmla="*/ 1580942 w 1976357"/>
              <a:gd name="connsiteY7" fmla="*/ 3684770 h 4240819"/>
              <a:gd name="connsiteX8" fmla="*/ 1976357 w 1976357"/>
              <a:gd name="connsiteY8" fmla="*/ 4240819 h 4240819"/>
              <a:gd name="connsiteX0" fmla="*/ 1976357 w 1976357"/>
              <a:gd name="connsiteY0" fmla="*/ 4240819 h 4240819"/>
              <a:gd name="connsiteX1" fmla="*/ 1124418 w 1976357"/>
              <a:gd name="connsiteY1" fmla="*/ 3614359 h 4240819"/>
              <a:gd name="connsiteX2" fmla="*/ 390204 w 1976357"/>
              <a:gd name="connsiteY2" fmla="*/ 2910995 h 4240819"/>
              <a:gd name="connsiteX3" fmla="*/ 27207 w 1976357"/>
              <a:gd name="connsiteY3" fmla="*/ 1851991 h 4240819"/>
              <a:gd name="connsiteX4" fmla="*/ 662055 w 1976357"/>
              <a:gd name="connsiteY4" fmla="*/ 377865 h 4240819"/>
              <a:gd name="connsiteX5" fmla="*/ 1840432 w 1976357"/>
              <a:gd name="connsiteY5" fmla="*/ 0 h 4240819"/>
              <a:gd name="connsiteX6" fmla="*/ 921919 w 1976357"/>
              <a:gd name="connsiteY6" fmla="*/ 1836204 h 4240819"/>
              <a:gd name="connsiteX7" fmla="*/ 1580942 w 1976357"/>
              <a:gd name="connsiteY7" fmla="*/ 3684770 h 4240819"/>
              <a:gd name="connsiteX8" fmla="*/ 1976357 w 1976357"/>
              <a:gd name="connsiteY8" fmla="*/ 4240819 h 4240819"/>
              <a:gd name="connsiteX0" fmla="*/ 1953696 w 1953696"/>
              <a:gd name="connsiteY0" fmla="*/ 4240819 h 4240819"/>
              <a:gd name="connsiteX1" fmla="*/ 1101757 w 1953696"/>
              <a:gd name="connsiteY1" fmla="*/ 3614359 h 4240819"/>
              <a:gd name="connsiteX2" fmla="*/ 367543 w 1953696"/>
              <a:gd name="connsiteY2" fmla="*/ 2910995 h 4240819"/>
              <a:gd name="connsiteX3" fmla="*/ 4546 w 1953696"/>
              <a:gd name="connsiteY3" fmla="*/ 1851991 h 4240819"/>
              <a:gd name="connsiteX4" fmla="*/ 639394 w 1953696"/>
              <a:gd name="connsiteY4" fmla="*/ 377865 h 4240819"/>
              <a:gd name="connsiteX5" fmla="*/ 1817771 w 1953696"/>
              <a:gd name="connsiteY5" fmla="*/ 0 h 4240819"/>
              <a:gd name="connsiteX6" fmla="*/ 899258 w 1953696"/>
              <a:gd name="connsiteY6" fmla="*/ 1836204 h 4240819"/>
              <a:gd name="connsiteX7" fmla="*/ 1558281 w 1953696"/>
              <a:gd name="connsiteY7" fmla="*/ 3684770 h 4240819"/>
              <a:gd name="connsiteX8" fmla="*/ 1953696 w 1953696"/>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64994 h 4264994"/>
              <a:gd name="connsiteX1" fmla="*/ 1097228 w 1949167"/>
              <a:gd name="connsiteY1" fmla="*/ 3638534 h 4264994"/>
              <a:gd name="connsiteX2" fmla="*/ 363014 w 1949167"/>
              <a:gd name="connsiteY2" fmla="*/ 2935170 h 4264994"/>
              <a:gd name="connsiteX3" fmla="*/ 4546 w 1949167"/>
              <a:gd name="connsiteY3" fmla="*/ 1778185 h 4264994"/>
              <a:gd name="connsiteX4" fmla="*/ 634865 w 1949167"/>
              <a:gd name="connsiteY4" fmla="*/ 402040 h 4264994"/>
              <a:gd name="connsiteX5" fmla="*/ 1813242 w 1949167"/>
              <a:gd name="connsiteY5" fmla="*/ 24175 h 4264994"/>
              <a:gd name="connsiteX6" fmla="*/ 894729 w 1949167"/>
              <a:gd name="connsiteY6" fmla="*/ 1860379 h 4264994"/>
              <a:gd name="connsiteX7" fmla="*/ 1553752 w 1949167"/>
              <a:gd name="connsiteY7" fmla="*/ 3708945 h 4264994"/>
              <a:gd name="connsiteX8" fmla="*/ 1949167 w 1949167"/>
              <a:gd name="connsiteY8" fmla="*/ 4264994 h 4264994"/>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53950 w 1949167"/>
              <a:gd name="connsiteY2" fmla="*/ 2902512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167" h="4241665">
                <a:moveTo>
                  <a:pt x="1949167" y="4241665"/>
                </a:moveTo>
                <a:cubicBezTo>
                  <a:pt x="1728052" y="4197272"/>
                  <a:pt x="1361587" y="3836842"/>
                  <a:pt x="1097228" y="3615205"/>
                </a:cubicBezTo>
                <a:cubicBezTo>
                  <a:pt x="793258" y="3377264"/>
                  <a:pt x="604548" y="3224666"/>
                  <a:pt x="353950" y="2902512"/>
                </a:cubicBezTo>
                <a:cubicBezTo>
                  <a:pt x="113056" y="2566880"/>
                  <a:pt x="14054" y="2181945"/>
                  <a:pt x="4546" y="1754856"/>
                </a:cubicBezTo>
                <a:cubicBezTo>
                  <a:pt x="0" y="1328005"/>
                  <a:pt x="301691" y="624389"/>
                  <a:pt x="634865" y="378711"/>
                </a:cubicBezTo>
                <a:cubicBezTo>
                  <a:pt x="968038" y="151698"/>
                  <a:pt x="1126137" y="0"/>
                  <a:pt x="1813242" y="846"/>
                </a:cubicBezTo>
                <a:cubicBezTo>
                  <a:pt x="1248209" y="417416"/>
                  <a:pt x="894729" y="1111714"/>
                  <a:pt x="894729" y="1837050"/>
                </a:cubicBezTo>
                <a:cubicBezTo>
                  <a:pt x="894729" y="2562386"/>
                  <a:pt x="1075210" y="3034274"/>
                  <a:pt x="1553752" y="3685616"/>
                </a:cubicBezTo>
                <a:cubicBezTo>
                  <a:pt x="1858551" y="4081039"/>
                  <a:pt x="1616285" y="3823025"/>
                  <a:pt x="1949167" y="4241665"/>
                </a:cubicBezTo>
                <a:close/>
              </a:path>
            </a:pathLst>
          </a:custGeom>
          <a:solidFill>
            <a:schemeClr val="bg1">
              <a:lumMod val="50000"/>
              <a:alpha val="83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Seta circular 32"/>
          <p:cNvSpPr/>
          <p:nvPr/>
        </p:nvSpPr>
        <p:spPr bwMode="auto">
          <a:xfrm flipV="1">
            <a:off x="2974184" y="3068960"/>
            <a:ext cx="2376264" cy="1728192"/>
          </a:xfrm>
          <a:prstGeom prst="circularArrow">
            <a:avLst>
              <a:gd name="adj1" fmla="val 6924"/>
              <a:gd name="adj2" fmla="val 862314"/>
              <a:gd name="adj3" fmla="val 20137939"/>
              <a:gd name="adj4" fmla="val 11158011"/>
              <a:gd name="adj5" fmla="val 16255"/>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Elipse 30"/>
          <p:cNvSpPr/>
          <p:nvPr/>
        </p:nvSpPr>
        <p:spPr bwMode="auto">
          <a:xfrm>
            <a:off x="5682453" y="3609324"/>
            <a:ext cx="144016" cy="144016"/>
          </a:xfrm>
          <a:prstGeom prst="ellips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noChangeAspect="1"/>
          </p:cNvSpPr>
          <p:nvPr/>
        </p:nvSpPr>
        <p:spPr bwMode="auto">
          <a:xfrm>
            <a:off x="2051720" y="2134110"/>
            <a:ext cx="2520607" cy="1922429"/>
          </a:xfrm>
          <a:prstGeom prst="ellipse">
            <a:avLst/>
          </a:prstGeom>
          <a:gradFill>
            <a:gsLst>
              <a:gs pos="0">
                <a:srgbClr val="69D8FF">
                  <a:lumMod val="41000"/>
                  <a:lumOff val="59000"/>
                </a:srgbClr>
              </a:gs>
              <a:gs pos="46000">
                <a:schemeClr val="tx1">
                  <a:alpha val="0"/>
                </a:schemeClr>
              </a:gs>
              <a:gs pos="15000">
                <a:srgbClr val="3788FF">
                  <a:alpha val="69000"/>
                </a:srgbClr>
              </a:gs>
            </a:gsLst>
            <a:lin ang="5400000" scaled="0"/>
          </a:gradFill>
          <a:ln w="12700" cap="flat" cmpd="sng" algn="ctr">
            <a:no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latin typeface="Helvetica 55 Roman" pitchFamily="34" charset="0"/>
            </a:endParaRPr>
          </a:p>
        </p:txBody>
      </p:sp>
      <p:sp>
        <p:nvSpPr>
          <p:cNvPr id="37"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xmlns="" val="3796631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xit" presetSubtype="0" fill="hold" grpId="0" nodeType="withEffect">
                                  <p:stCondLst>
                                    <p:cond delay="0"/>
                                  </p:stCondLst>
                                  <p:childTnLst>
                                    <p:animEffect transition="out" filter="fade">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0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0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0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0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0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20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2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3" grpId="0" animBg="1"/>
      <p:bldP spid="34" grpId="0" animBg="1"/>
      <p:bldP spid="8" grpId="0" animBg="1"/>
      <p:bldP spid="5" grpId="0" animBg="1"/>
      <p:bldP spid="14" grpId="0" animBg="1"/>
      <p:bldP spid="23" grpId="0" animBg="1"/>
      <p:bldP spid="27" grpId="0"/>
      <p:bldP spid="35" grpId="0"/>
      <p:bldP spid="25" grpId="0" animBg="1"/>
      <p:bldP spid="40" grpId="0"/>
      <p:bldP spid="49" grpId="0"/>
      <p:bldP spid="26" grpId="0" animBg="1"/>
      <p:bldP spid="30" grpId="0" animBg="1"/>
      <p:bldP spid="24" grpId="0" animBg="1"/>
      <p:bldP spid="2" grpId="0" animBg="1"/>
      <p:bldP spid="31"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https://upload.wikimedia.org/wikipedia/commons/9/9c/Sidney_Hall_-_Urania%27s_Mirror_-_Perseus.jpg"/>
          <p:cNvPicPr>
            <a:picLocks noChangeAspect="1" noChangeArrowheads="1"/>
          </p:cNvPicPr>
          <p:nvPr/>
        </p:nvPicPr>
        <p:blipFill>
          <a:blip r:embed="rId3" cstate="print"/>
          <a:srcRect/>
          <a:stretch>
            <a:fillRect/>
          </a:stretch>
        </p:blipFill>
        <p:spPr bwMode="auto">
          <a:xfrm>
            <a:off x="-36512" y="216024"/>
            <a:ext cx="9211075" cy="6453336"/>
          </a:xfrm>
          <a:prstGeom prst="rect">
            <a:avLst/>
          </a:prstGeom>
          <a:noFill/>
        </p:spPr>
      </p:pic>
      <p:sp>
        <p:nvSpPr>
          <p:cNvPr id="11" name="Subtítulo 2"/>
          <p:cNvSpPr txBox="1">
            <a:spLocks/>
          </p:cNvSpPr>
          <p:nvPr/>
        </p:nvSpPr>
        <p:spPr bwMode="auto">
          <a:xfrm>
            <a:off x="655858" y="418519"/>
            <a:ext cx="2952328" cy="172819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rgbClr val="00B050"/>
              </a:buClr>
              <a:tabLst>
                <a:tab pos="444500" algn="l"/>
              </a:tabLst>
            </a:pPr>
            <a:r>
              <a:rPr lang="pt-BR" sz="4400" kern="0" dirty="0" smtClean="0">
                <a:latin typeface="Century Gothic" pitchFamily="34" charset="0"/>
              </a:rPr>
              <a:t>O caso </a:t>
            </a:r>
          </a:p>
          <a:p>
            <a:pPr algn="l">
              <a:buClr>
                <a:srgbClr val="00B050"/>
              </a:buClr>
              <a:tabLst>
                <a:tab pos="444500" algn="l"/>
              </a:tabLst>
            </a:pPr>
            <a:r>
              <a:rPr lang="pt-BR" sz="4400" kern="0" dirty="0" smtClean="0">
                <a:latin typeface="Century Gothic" pitchFamily="34" charset="0"/>
              </a:rPr>
              <a:t>de </a:t>
            </a:r>
            <a:r>
              <a:rPr lang="pt-BR" sz="4400" kern="0" dirty="0" err="1" smtClean="0">
                <a:latin typeface="Century Gothic" pitchFamily="34" charset="0"/>
              </a:rPr>
              <a:t>Algol</a:t>
            </a:r>
            <a:r>
              <a:rPr lang="pt-BR" sz="4400" kern="0" dirty="0" smtClean="0">
                <a:latin typeface="Century Gothic" pitchFamily="34" charset="0"/>
              </a:rPr>
              <a:t> </a:t>
            </a:r>
          </a:p>
        </p:txBody>
      </p:sp>
      <p:sp>
        <p:nvSpPr>
          <p:cNvPr id="12" name="Subtítulo 4"/>
          <p:cNvSpPr txBox="1">
            <a:spLocks/>
          </p:cNvSpPr>
          <p:nvPr/>
        </p:nvSpPr>
        <p:spPr bwMode="auto">
          <a:xfrm>
            <a:off x="323528" y="4869160"/>
            <a:ext cx="4464496" cy="175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endParaRPr lang="pt-BR" sz="4000" b="0" kern="0" dirty="0">
              <a:solidFill>
                <a:srgbClr val="00CC99"/>
              </a:solidFill>
              <a:latin typeface="Century Gothic" pitchFamily="34" charset="0"/>
            </a:endParaRPr>
          </a:p>
        </p:txBody>
      </p:sp>
      <p:sp>
        <p:nvSpPr>
          <p:cNvPr id="21" name="Subtítulo 4"/>
          <p:cNvSpPr txBox="1">
            <a:spLocks/>
          </p:cNvSpPr>
          <p:nvPr/>
        </p:nvSpPr>
        <p:spPr bwMode="auto">
          <a:xfrm>
            <a:off x="351238" y="5157192"/>
            <a:ext cx="6264696" cy="1152128"/>
          </a:xfrm>
          <a:prstGeom prst="rect">
            <a:avLst/>
          </a:prstGeom>
          <a:solidFill>
            <a:schemeClr val="tx1">
              <a:alpha val="47000"/>
            </a:schemeClr>
          </a:solid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r>
              <a:rPr lang="pt-BR" sz="2800" kern="0" dirty="0" smtClean="0">
                <a:solidFill>
                  <a:schemeClr val="bg1"/>
                </a:solidFill>
                <a:latin typeface="Century Gothic" pitchFamily="34" charset="0"/>
                <a:cs typeface="Arial"/>
              </a:rPr>
              <a:t>Variação de magnitude: 2,1 a 3,4 </a:t>
            </a:r>
            <a:endParaRPr lang="pt-BR" sz="2800" kern="0" dirty="0" smtClean="0">
              <a:solidFill>
                <a:schemeClr val="bg1"/>
              </a:solidFill>
              <a:latin typeface="Century Gothic" pitchFamily="34" charset="0"/>
            </a:endParaRPr>
          </a:p>
          <a:p>
            <a:pPr algn="l">
              <a:buClr>
                <a:schemeClr val="accent5">
                  <a:lumMod val="75000"/>
                </a:schemeClr>
              </a:buClr>
            </a:pPr>
            <a:r>
              <a:rPr lang="pt-BR" sz="2800" kern="0" dirty="0" smtClean="0">
                <a:solidFill>
                  <a:schemeClr val="bg1"/>
                </a:solidFill>
                <a:latin typeface="Century Gothic" pitchFamily="34" charset="0"/>
              </a:rPr>
              <a:t>Duração do eclipse primário: 10h</a:t>
            </a:r>
          </a:p>
        </p:txBody>
      </p:sp>
      <p:sp>
        <p:nvSpPr>
          <p:cNvPr id="14" name="Text Box 141"/>
          <p:cNvSpPr txBox="1">
            <a:spLocks noChangeArrowheads="1"/>
          </p:cNvSpPr>
          <p:nvPr/>
        </p:nvSpPr>
        <p:spPr bwMode="auto">
          <a:xfrm>
            <a:off x="7272808" y="6309320"/>
            <a:ext cx="1979712" cy="246221"/>
          </a:xfrm>
          <a:prstGeom prst="rect">
            <a:avLst/>
          </a:prstGeom>
          <a:noFill/>
          <a:ln w="9525">
            <a:noFill/>
            <a:miter lim="800000"/>
            <a:headEnd/>
            <a:tailEnd/>
          </a:ln>
        </p:spPr>
        <p:txBody>
          <a:bodyPr wrap="square">
            <a:spAutoFit/>
          </a:bodyPr>
          <a:lstStyle/>
          <a:p>
            <a:pPr algn="l"/>
            <a:r>
              <a:rPr lang="pt-BR" sz="1000" dirty="0" smtClean="0">
                <a:solidFill>
                  <a:schemeClr val="tx1"/>
                </a:solidFill>
                <a:latin typeface="Century Gothic" pitchFamily="34" charset="0"/>
              </a:rPr>
              <a:t>Crédito :  </a:t>
            </a:r>
            <a:r>
              <a:rPr lang="pt-BR" sz="1000" dirty="0" err="1" smtClean="0">
                <a:solidFill>
                  <a:schemeClr val="tx1"/>
                </a:solidFill>
                <a:latin typeface="Century Gothic" pitchFamily="34" charset="0"/>
              </a:rPr>
              <a:t>Wikipedia</a:t>
            </a:r>
            <a:endParaRPr lang="pt-BR" sz="1000" dirty="0">
              <a:solidFill>
                <a:schemeClr val="tx1"/>
              </a:solidFill>
              <a:latin typeface="Century Gothic" pitchFamily="34" charset="0"/>
            </a:endParaRPr>
          </a:p>
        </p:txBody>
      </p:sp>
      <p:sp>
        <p:nvSpPr>
          <p:cNvPr id="7" name="Elipse 6"/>
          <p:cNvSpPr/>
          <p:nvPr/>
        </p:nvSpPr>
        <p:spPr bwMode="auto">
          <a:xfrm>
            <a:off x="4077992" y="3747176"/>
            <a:ext cx="504056" cy="504056"/>
          </a:xfrm>
          <a:prstGeom prst="ellipse">
            <a:avLst/>
          </a:prstGeom>
          <a:noFill/>
          <a:ln w="7302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xmlns=""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35" presetClass="emph" presetSubtype="0" repeatCount="indefinite" fill="hold" grpId="0" nodeType="afterEffect">
                                  <p:stCondLst>
                                    <p:cond delay="0"/>
                                  </p:stCondLst>
                                  <p:childTnLst>
                                    <p:anim calcmode="discrete" valueType="str">
                                      <p:cBhvr>
                                        <p:cTn id="10"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bg/>
                                          </p:spTgt>
                                        </p:tgtEl>
                                        <p:attrNameLst>
                                          <p:attrName>style.visibility</p:attrName>
                                        </p:attrNameLst>
                                      </p:cBhvr>
                                      <p:to>
                                        <p:strVal val="visible"/>
                                      </p:to>
                                    </p:set>
                                    <p:animEffect transition="in" filter="fade">
                                      <p:cBhvr>
                                        <p:cTn id="15" dur="2000"/>
                                        <p:tgtEl>
                                          <p:spTgt spid="21">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20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fade">
                                      <p:cBhvr>
                                        <p:cTn id="25"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allAtOnce"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12" name="Subtítulo 4"/>
          <p:cNvSpPr txBox="1">
            <a:spLocks/>
          </p:cNvSpPr>
          <p:nvPr/>
        </p:nvSpPr>
        <p:spPr bwMode="auto">
          <a:xfrm>
            <a:off x="323528" y="4869160"/>
            <a:ext cx="4464496" cy="175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endParaRPr lang="pt-BR" sz="4000" b="0" kern="0" dirty="0">
              <a:solidFill>
                <a:srgbClr val="00CC99"/>
              </a:solidFill>
              <a:latin typeface="Century Gothic" pitchFamily="34" charset="0"/>
            </a:endParaRPr>
          </a:p>
        </p:txBody>
      </p:sp>
      <p:grpSp>
        <p:nvGrpSpPr>
          <p:cNvPr id="2" name="Grupo 6"/>
          <p:cNvGrpSpPr/>
          <p:nvPr/>
        </p:nvGrpSpPr>
        <p:grpSpPr>
          <a:xfrm>
            <a:off x="3779912" y="1549872"/>
            <a:ext cx="2527197" cy="2527200"/>
            <a:chOff x="2435808" y="2467526"/>
            <a:chExt cx="1476000" cy="1476000"/>
          </a:xfrm>
        </p:grpSpPr>
        <p:sp>
          <p:nvSpPr>
            <p:cNvPr id="8" name="Elipse 7"/>
            <p:cNvSpPr>
              <a:spLocks noChangeAspect="1"/>
            </p:cNvSpPr>
            <p:nvPr/>
          </p:nvSpPr>
          <p:spPr bwMode="auto">
            <a:xfrm>
              <a:off x="2435808" y="2467526"/>
              <a:ext cx="1476000" cy="1476000"/>
            </a:xfrm>
            <a:prstGeom prst="ellipse">
              <a:avLst/>
            </a:prstGeom>
            <a:gradFill>
              <a:gsLst>
                <a:gs pos="11000">
                  <a:schemeClr val="bg1">
                    <a:lumMod val="0"/>
                    <a:lumOff val="100000"/>
                    <a:alpha val="0"/>
                  </a:schemeClr>
                </a:gs>
                <a:gs pos="42000">
                  <a:srgbClr val="EE88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 name="Elipse 8"/>
            <p:cNvSpPr>
              <a:spLocks noChangeAspect="1"/>
            </p:cNvSpPr>
            <p:nvPr/>
          </p:nvSpPr>
          <p:spPr bwMode="auto">
            <a:xfrm>
              <a:off x="2801172" y="2842851"/>
              <a:ext cx="751680" cy="751680"/>
            </a:xfrm>
            <a:prstGeom prst="ellipse">
              <a:avLst/>
            </a:prstGeom>
            <a:gradFill>
              <a:gsLst>
                <a:gs pos="0">
                  <a:srgbClr val="FDE65D"/>
                </a:gs>
                <a:gs pos="94000">
                  <a:srgbClr val="EE88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3"/>
          <p:cNvGrpSpPr>
            <a:grpSpLocks noChangeAspect="1"/>
          </p:cNvGrpSpPr>
          <p:nvPr/>
        </p:nvGrpSpPr>
        <p:grpSpPr>
          <a:xfrm>
            <a:off x="6475030" y="2331611"/>
            <a:ext cx="963877" cy="963878"/>
            <a:chOff x="2454172" y="2587564"/>
            <a:chExt cx="1476000" cy="1476000"/>
          </a:xfrm>
        </p:grpSpPr>
        <p:sp>
          <p:nvSpPr>
            <p:cNvPr id="5" name="Elipse 4"/>
            <p:cNvSpPr>
              <a:spLocks noChangeAspect="1"/>
            </p:cNvSpPr>
            <p:nvPr/>
          </p:nvSpPr>
          <p:spPr bwMode="auto">
            <a:xfrm>
              <a:off x="2454172" y="2587564"/>
              <a:ext cx="1476000" cy="1476000"/>
            </a:xfrm>
            <a:prstGeom prst="ellipse">
              <a:avLst/>
            </a:prstGeom>
            <a:gradFill>
              <a:gsLst>
                <a:gs pos="47000">
                  <a:schemeClr val="bg1">
                    <a:lumMod val="0"/>
                    <a:lumOff val="100000"/>
                    <a:alpha val="0"/>
                  </a:schemeClr>
                </a:gs>
                <a:gs pos="61000">
                  <a:srgbClr val="3788FF">
                    <a:lumMod val="80000"/>
                    <a:lumOff val="20000"/>
                  </a:srgbClr>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a:spLocks noChangeAspect="1"/>
            </p:cNvSpPr>
            <p:nvPr/>
          </p:nvSpPr>
          <p:spPr bwMode="auto">
            <a:xfrm>
              <a:off x="2739306" y="2873371"/>
              <a:ext cx="900000" cy="90000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8" name="CaixaDeTexto 17"/>
          <p:cNvSpPr txBox="1"/>
          <p:nvPr/>
        </p:nvSpPr>
        <p:spPr>
          <a:xfrm>
            <a:off x="1259632" y="2566197"/>
            <a:ext cx="2520280" cy="523220"/>
          </a:xfrm>
          <a:prstGeom prst="rect">
            <a:avLst/>
          </a:prstGeom>
          <a:noFill/>
        </p:spPr>
        <p:txBody>
          <a:bodyPr wrap="square" rtlCol="0">
            <a:spAutoFit/>
          </a:bodyPr>
          <a:lstStyle/>
          <a:p>
            <a:r>
              <a:rPr lang="pt-BR" sz="2800" dirty="0" smtClean="0">
                <a:solidFill>
                  <a:schemeClr val="accent1">
                    <a:lumMod val="20000"/>
                    <a:lumOff val="80000"/>
                  </a:schemeClr>
                </a:solidFill>
                <a:latin typeface="Century Gothic" pitchFamily="34" charset="0"/>
              </a:rPr>
              <a:t>Para a Terra</a:t>
            </a:r>
            <a:endParaRPr lang="pt-BR" sz="2800" dirty="0">
              <a:solidFill>
                <a:schemeClr val="accent1">
                  <a:lumMod val="20000"/>
                  <a:lumOff val="80000"/>
                </a:schemeClr>
              </a:solidFill>
              <a:latin typeface="Century Gothic" pitchFamily="34" charset="0"/>
            </a:endParaRPr>
          </a:p>
        </p:txBody>
      </p:sp>
      <p:cxnSp>
        <p:nvCxnSpPr>
          <p:cNvPr id="19" name="Conector de seta reta 18"/>
          <p:cNvCxnSpPr/>
          <p:nvPr/>
        </p:nvCxnSpPr>
        <p:spPr bwMode="auto">
          <a:xfrm flipH="1">
            <a:off x="395536" y="2837010"/>
            <a:ext cx="93610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
        <p:nvSpPr>
          <p:cNvPr id="21" name="Subtítulo 4"/>
          <p:cNvSpPr txBox="1">
            <a:spLocks/>
          </p:cNvSpPr>
          <p:nvPr/>
        </p:nvSpPr>
        <p:spPr bwMode="auto">
          <a:xfrm>
            <a:off x="251520" y="4077072"/>
            <a:ext cx="7776864" cy="223224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r>
              <a:rPr lang="pt-BR" sz="2800" b="0" kern="0" dirty="0" smtClean="0">
                <a:solidFill>
                  <a:schemeClr val="bg1"/>
                </a:solidFill>
                <a:latin typeface="Century Gothic" pitchFamily="34" charset="0"/>
                <a:cs typeface="Arial"/>
              </a:rPr>
              <a:t>Distância do sistema: </a:t>
            </a:r>
            <a:r>
              <a:rPr lang="pt-BR" sz="2800" b="0" kern="0" dirty="0" smtClean="0">
                <a:solidFill>
                  <a:schemeClr val="accent1"/>
                </a:solidFill>
                <a:latin typeface="Century Gothic" pitchFamily="34" charset="0"/>
                <a:cs typeface="Arial"/>
              </a:rPr>
              <a:t>93 </a:t>
            </a:r>
            <a:r>
              <a:rPr lang="pt-BR" sz="2800" b="0" kern="0" dirty="0" err="1" smtClean="0">
                <a:solidFill>
                  <a:schemeClr val="accent1"/>
                </a:solidFill>
                <a:latin typeface="Century Gothic" pitchFamily="34" charset="0"/>
                <a:cs typeface="Arial"/>
              </a:rPr>
              <a:t>a.l.</a:t>
            </a:r>
            <a:endParaRPr lang="pt-BR" sz="2800" b="0" kern="0" dirty="0" smtClean="0">
              <a:solidFill>
                <a:schemeClr val="bg1"/>
              </a:solidFill>
              <a:latin typeface="Century Gothic" pitchFamily="34" charset="0"/>
            </a:endParaRPr>
          </a:p>
          <a:p>
            <a:pPr algn="l">
              <a:buClr>
                <a:schemeClr val="accent5">
                  <a:lumMod val="75000"/>
                </a:schemeClr>
              </a:buClr>
            </a:pPr>
            <a:r>
              <a:rPr lang="pt-BR" sz="2800" b="0" kern="0" dirty="0" smtClean="0">
                <a:solidFill>
                  <a:schemeClr val="bg1"/>
                </a:solidFill>
                <a:latin typeface="Century Gothic" pitchFamily="34" charset="0"/>
              </a:rPr>
              <a:t>Componentes:</a:t>
            </a:r>
            <a:r>
              <a:rPr lang="pt-BR" sz="2800" b="0" kern="0" dirty="0" smtClean="0">
                <a:solidFill>
                  <a:srgbClr val="00CC99"/>
                </a:solidFill>
                <a:latin typeface="Century Gothic" pitchFamily="34" charset="0"/>
              </a:rPr>
              <a:t> B8V, K0IV</a:t>
            </a:r>
          </a:p>
          <a:p>
            <a:pPr algn="l">
              <a:buClr>
                <a:schemeClr val="accent5">
                  <a:lumMod val="75000"/>
                </a:schemeClr>
              </a:buClr>
            </a:pPr>
            <a:r>
              <a:rPr lang="pt-BR" sz="2800" b="0" kern="0" dirty="0" smtClean="0">
                <a:solidFill>
                  <a:schemeClr val="bg1"/>
                </a:solidFill>
                <a:latin typeface="Century Gothic" pitchFamily="34" charset="0"/>
              </a:rPr>
              <a:t>Massas:</a:t>
            </a:r>
            <a:r>
              <a:rPr lang="pt-BR" sz="2800" b="0" kern="0" dirty="0" smtClean="0">
                <a:solidFill>
                  <a:srgbClr val="00CC99"/>
                </a:solidFill>
                <a:latin typeface="Century Gothic" pitchFamily="34" charset="0"/>
              </a:rPr>
              <a:t> 3,2 </a:t>
            </a:r>
            <a:r>
              <a:rPr lang="pt-BR" sz="2800" b="0" kern="0" dirty="0" err="1" smtClean="0">
                <a:solidFill>
                  <a:srgbClr val="00CC99"/>
                </a:solidFill>
                <a:latin typeface="Century Gothic" pitchFamily="34" charset="0"/>
              </a:rPr>
              <a:t>M</a:t>
            </a:r>
            <a:r>
              <a:rPr lang="pt-BR" sz="2800" b="0" baseline="-25000" dirty="0" err="1" smtClean="0">
                <a:solidFill>
                  <a:schemeClr val="accent1"/>
                </a:solidFill>
                <a:cs typeface="Arial"/>
              </a:rPr>
              <a:t>ʘ</a:t>
            </a:r>
            <a:r>
              <a:rPr lang="pt-BR" sz="2800" b="0" baseline="-25000" dirty="0" smtClean="0">
                <a:solidFill>
                  <a:schemeClr val="accent1"/>
                </a:solidFill>
                <a:cs typeface="Arial"/>
              </a:rPr>
              <a:t> </a:t>
            </a:r>
            <a:r>
              <a:rPr lang="pt-BR" sz="2800" b="0" dirty="0" smtClean="0">
                <a:solidFill>
                  <a:schemeClr val="accent1"/>
                </a:solidFill>
                <a:cs typeface="Arial"/>
              </a:rPr>
              <a:t>, </a:t>
            </a:r>
            <a:r>
              <a:rPr lang="pt-BR" sz="2800" b="0" dirty="0" smtClean="0">
                <a:solidFill>
                  <a:schemeClr val="accent1"/>
                </a:solidFill>
                <a:latin typeface="Century Gothic" pitchFamily="34" charset="0"/>
                <a:cs typeface="Arial"/>
              </a:rPr>
              <a:t>0,7 </a:t>
            </a:r>
            <a:r>
              <a:rPr lang="pt-BR" sz="2800" b="0" kern="0" dirty="0" smtClean="0">
                <a:solidFill>
                  <a:srgbClr val="00CC99"/>
                </a:solidFill>
                <a:latin typeface="Century Gothic" pitchFamily="34" charset="0"/>
              </a:rPr>
              <a:t>M</a:t>
            </a:r>
            <a:r>
              <a:rPr lang="pt-BR" sz="2800" b="0" baseline="-25000" dirty="0" smtClean="0">
                <a:solidFill>
                  <a:schemeClr val="accent1"/>
                </a:solidFill>
                <a:cs typeface="Arial"/>
              </a:rPr>
              <a:t>ʘ, </a:t>
            </a:r>
            <a:r>
              <a:rPr lang="pt-BR" sz="2800" b="0" dirty="0" err="1" smtClean="0">
                <a:solidFill>
                  <a:schemeClr val="accent1"/>
                </a:solidFill>
                <a:latin typeface="Century Gothic" pitchFamily="34" charset="0"/>
                <a:cs typeface="Arial"/>
              </a:rPr>
              <a:t>resp</a:t>
            </a:r>
            <a:r>
              <a:rPr lang="pt-BR" sz="2800" b="0" dirty="0" smtClean="0">
                <a:solidFill>
                  <a:schemeClr val="accent1"/>
                </a:solidFill>
                <a:latin typeface="Century Gothic" pitchFamily="34" charset="0"/>
                <a:cs typeface="Arial"/>
              </a:rPr>
              <a:t>.</a:t>
            </a:r>
            <a:endParaRPr lang="pt-BR" sz="2800" b="0" baseline="-25000" dirty="0" smtClean="0">
              <a:solidFill>
                <a:schemeClr val="accent1"/>
              </a:solidFill>
              <a:cs typeface="Arial"/>
            </a:endParaRPr>
          </a:p>
          <a:p>
            <a:pPr algn="l">
              <a:buClr>
                <a:schemeClr val="accent5">
                  <a:lumMod val="75000"/>
                </a:schemeClr>
              </a:buClr>
            </a:pPr>
            <a:r>
              <a:rPr lang="pt-BR" sz="2800" b="0" kern="0" dirty="0" smtClean="0">
                <a:solidFill>
                  <a:schemeClr val="bg1"/>
                </a:solidFill>
                <a:latin typeface="Century Gothic" pitchFamily="34" charset="0"/>
                <a:cs typeface="Arial"/>
              </a:rPr>
              <a:t>Separação:</a:t>
            </a:r>
            <a:r>
              <a:rPr lang="pt-BR" sz="2800" b="0" kern="0" dirty="0" smtClean="0">
                <a:solidFill>
                  <a:schemeClr val="accent1"/>
                </a:solidFill>
                <a:latin typeface="Century Gothic" pitchFamily="34" charset="0"/>
                <a:cs typeface="Arial"/>
              </a:rPr>
              <a:t> 4 milhões de km</a:t>
            </a:r>
          </a:p>
          <a:p>
            <a:pPr algn="l">
              <a:buClr>
                <a:schemeClr val="accent5">
                  <a:lumMod val="75000"/>
                </a:schemeClr>
              </a:buClr>
            </a:pPr>
            <a:r>
              <a:rPr lang="pt-BR" sz="2800" b="0" kern="0" dirty="0" smtClean="0">
                <a:solidFill>
                  <a:schemeClr val="bg1"/>
                </a:solidFill>
                <a:latin typeface="Century Gothic" pitchFamily="34" charset="0"/>
                <a:cs typeface="Arial"/>
              </a:rPr>
              <a:t>Período orbital: </a:t>
            </a:r>
            <a:r>
              <a:rPr lang="pt-BR" sz="2800" b="0" kern="0" dirty="0" smtClean="0">
                <a:solidFill>
                  <a:schemeClr val="accent1"/>
                </a:solidFill>
                <a:latin typeface="Century Gothic" pitchFamily="34" charset="0"/>
                <a:cs typeface="Arial"/>
              </a:rPr>
              <a:t>3 dias</a:t>
            </a:r>
          </a:p>
        </p:txBody>
      </p:sp>
      <p:sp>
        <p:nvSpPr>
          <p:cNvPr id="14" name="Text Box 141"/>
          <p:cNvSpPr txBox="1">
            <a:spLocks noChangeArrowheads="1"/>
          </p:cNvSpPr>
          <p:nvPr/>
        </p:nvSpPr>
        <p:spPr bwMode="auto">
          <a:xfrm>
            <a:off x="5904656" y="6562601"/>
            <a:ext cx="3203848"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xmlns=""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nodeType="clickEffect">
                                  <p:stCondLst>
                                    <p:cond delay="0"/>
                                  </p:stCondLst>
                                  <p:childTnLst>
                                    <p:animMotion origin="layout" path="M 0.00156 0.00139 C 0.0033 0.03632 -0.01771 0.06662 -0.0441 0.06894 C -0.07083 0.07102 -0.0934 0.04418 -0.09514 0.00926 C -0.0967 -0.02614 -0.07656 -0.05551 -0.05 -0.0576 C -0.02344 -0.05991 1.66667E-6 -0.034 0.00156 0.00139 Z " pathEditMode="relative" rAng="5190039" ptsTypes="fffff">
                                      <p:cBhvr>
                                        <p:cTn id="6" dur="10000" spd="-100000" fill="hold"/>
                                        <p:tgtEl>
                                          <p:spTgt spid="3"/>
                                        </p:tgtEl>
                                        <p:attrNameLst>
                                          <p:attrName>ppt_x</p:attrName>
                                          <p:attrName>ppt_y</p:attrName>
                                        </p:attrNameLst>
                                      </p:cBhvr>
                                      <p:rCtr x="-48" y="4"/>
                                    </p:animMotion>
                                  </p:childTnLst>
                                </p:cTn>
                              </p:par>
                              <p:par>
                                <p:cTn id="7" presetID="1" presetClass="path" presetSubtype="0" repeatCount="indefinite" fill="hold" nodeType="withEffect">
                                  <p:stCondLst>
                                    <p:cond delay="0"/>
                                  </p:stCondLst>
                                  <p:childTnLst>
                                    <p:animMotion origin="layout" path="M -2.5E-6 -3.19223E-6 C -2.5E-6 -0.12075 0.07379 -0.21906 0.16441 -0.21906 C 0.25521 -0.21906 0.32882 -0.12075 0.32882 -3.19223E-6 C 0.32882 0.12098 0.25521 0.21906 0.16441 0.21906 C 0.07379 0.21906 -2.5E-6 0.12098 -2.5E-6 -3.19223E-6 Z " pathEditMode="relative" rAng="16200000" ptsTypes="fffff">
                                      <p:cBhvr>
                                        <p:cTn id="8" dur="10000" spd="-100000" fill="hold"/>
                                        <p:tgtEl>
                                          <p:spTgt spid="2"/>
                                        </p:tgtEl>
                                        <p:attrNameLst>
                                          <p:attrName>ppt_x</p:attrName>
                                          <p:attrName>ppt_y</p:attrName>
                                        </p:attrNameLst>
                                      </p:cBhvr>
                                      <p:rCtr x="164" y="0"/>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fade">
                                      <p:cBhvr>
                                        <p:cTn id="21" dur="2000"/>
                                        <p:tgtEl>
                                          <p:spTgt spid="2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fade">
                                      <p:cBhvr>
                                        <p:cTn id="26" dur="2000"/>
                                        <p:tgtEl>
                                          <p:spTgt spid="2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Effect transition="in" filter="fade">
                                      <p:cBhvr>
                                        <p:cTn id="31" dur="2000"/>
                                        <p:tgtEl>
                                          <p:spTgt spid="2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3" end="3"/>
                                            </p:txEl>
                                          </p:spTgt>
                                        </p:tgtEl>
                                        <p:attrNameLst>
                                          <p:attrName>style.visibility</p:attrName>
                                        </p:attrNameLst>
                                      </p:cBhvr>
                                      <p:to>
                                        <p:strVal val="visible"/>
                                      </p:to>
                                    </p:set>
                                    <p:animEffect transition="in" filter="fade">
                                      <p:cBhvr>
                                        <p:cTn id="36" dur="2000"/>
                                        <p:tgtEl>
                                          <p:spTgt spid="21">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xEl>
                                              <p:pRg st="4" end="4"/>
                                            </p:txEl>
                                          </p:spTgt>
                                        </p:tgtEl>
                                        <p:attrNameLst>
                                          <p:attrName>style.visibility</p:attrName>
                                        </p:attrNameLst>
                                      </p:cBhvr>
                                      <p:to>
                                        <p:strVal val="visible"/>
                                      </p:to>
                                    </p:set>
                                    <p:animEffect transition="in" filter="fade">
                                      <p:cBhvr>
                                        <p:cTn id="41" dur="2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i2.kym-cdn.com/entries/icons/original/000/014/285/not.jpg"/>
          <p:cNvPicPr>
            <a:picLocks noChangeAspect="1" noChangeArrowheads="1"/>
          </p:cNvPicPr>
          <p:nvPr/>
        </p:nvPicPr>
        <p:blipFill>
          <a:blip r:embed="rId3" cstate="print"/>
          <a:srcRect/>
          <a:stretch>
            <a:fillRect/>
          </a:stretch>
        </p:blipFill>
        <p:spPr bwMode="auto">
          <a:xfrm>
            <a:off x="875842" y="1628800"/>
            <a:ext cx="2952328" cy="2952328"/>
          </a:xfrm>
          <a:prstGeom prst="rect">
            <a:avLst/>
          </a:prstGeom>
          <a:noFill/>
        </p:spPr>
      </p:pic>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Algo estranho?</a:t>
            </a:r>
          </a:p>
        </p:txBody>
      </p:sp>
      <p:sp>
        <p:nvSpPr>
          <p:cNvPr id="12" name="Subtítulo 4"/>
          <p:cNvSpPr txBox="1">
            <a:spLocks/>
          </p:cNvSpPr>
          <p:nvPr/>
        </p:nvSpPr>
        <p:spPr bwMode="auto">
          <a:xfrm>
            <a:off x="323528" y="4869160"/>
            <a:ext cx="4464496" cy="175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endParaRPr lang="pt-BR" sz="4000" b="0" kern="0" dirty="0">
              <a:solidFill>
                <a:srgbClr val="00CC99"/>
              </a:solidFill>
              <a:latin typeface="Century Gothic" pitchFamily="34" charset="0"/>
            </a:endParaRPr>
          </a:p>
        </p:txBody>
      </p:sp>
      <p:sp>
        <p:nvSpPr>
          <p:cNvPr id="21" name="Subtítulo 4"/>
          <p:cNvSpPr txBox="1">
            <a:spLocks/>
          </p:cNvSpPr>
          <p:nvPr/>
        </p:nvSpPr>
        <p:spPr bwMode="auto">
          <a:xfrm>
            <a:off x="755576" y="4797152"/>
            <a:ext cx="7776864" cy="172819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r>
              <a:rPr lang="pt-BR" sz="4000" b="0" kern="0" dirty="0" smtClean="0">
                <a:solidFill>
                  <a:srgbClr val="00CC99"/>
                </a:solidFill>
                <a:latin typeface="Century Gothic" pitchFamily="34" charset="0"/>
              </a:rPr>
              <a:t>B8V → 3,2 M</a:t>
            </a:r>
            <a:r>
              <a:rPr lang="pt-BR" sz="4000" b="0" baseline="-25000" dirty="0" smtClean="0">
                <a:solidFill>
                  <a:schemeClr val="accent1"/>
                </a:solidFill>
                <a:cs typeface="Arial"/>
              </a:rPr>
              <a:t>ʘ</a:t>
            </a:r>
            <a:endParaRPr lang="pt-BR" sz="4000" b="0" kern="0" dirty="0" smtClean="0">
              <a:solidFill>
                <a:srgbClr val="00CC99"/>
              </a:solidFill>
              <a:latin typeface="Century Gothic" pitchFamily="34" charset="0"/>
            </a:endParaRPr>
          </a:p>
          <a:p>
            <a:pPr algn="l">
              <a:buClr>
                <a:schemeClr val="accent5">
                  <a:lumMod val="75000"/>
                </a:schemeClr>
              </a:buClr>
            </a:pPr>
            <a:r>
              <a:rPr lang="pt-BR" sz="4000" b="0" dirty="0" smtClean="0">
                <a:solidFill>
                  <a:schemeClr val="accent1"/>
                </a:solidFill>
                <a:latin typeface="Century Gothic" pitchFamily="34" charset="0"/>
                <a:cs typeface="Arial"/>
              </a:rPr>
              <a:t>K0IV </a:t>
            </a:r>
            <a:r>
              <a:rPr lang="pt-BR" sz="4000" b="0" kern="0" dirty="0" smtClean="0">
                <a:solidFill>
                  <a:srgbClr val="00CC99"/>
                </a:solidFill>
                <a:latin typeface="Century Gothic" pitchFamily="34" charset="0"/>
              </a:rPr>
              <a:t>→</a:t>
            </a:r>
            <a:r>
              <a:rPr lang="pt-BR" sz="4000" b="0" dirty="0" smtClean="0">
                <a:solidFill>
                  <a:schemeClr val="accent1"/>
                </a:solidFill>
                <a:cs typeface="Arial"/>
              </a:rPr>
              <a:t> </a:t>
            </a:r>
            <a:r>
              <a:rPr lang="pt-BR" sz="4000" b="0" dirty="0" smtClean="0">
                <a:solidFill>
                  <a:schemeClr val="accent1"/>
                </a:solidFill>
                <a:latin typeface="Century Gothic" pitchFamily="34" charset="0"/>
                <a:cs typeface="Arial"/>
              </a:rPr>
              <a:t>0,7 </a:t>
            </a:r>
            <a:r>
              <a:rPr lang="pt-BR" sz="4000" b="0" kern="0" dirty="0" smtClean="0">
                <a:solidFill>
                  <a:srgbClr val="00CC99"/>
                </a:solidFill>
                <a:latin typeface="Century Gothic" pitchFamily="34" charset="0"/>
              </a:rPr>
              <a:t>M</a:t>
            </a:r>
            <a:r>
              <a:rPr lang="pt-BR" sz="4000" b="0" baseline="-25000" dirty="0" smtClean="0">
                <a:solidFill>
                  <a:schemeClr val="accent1"/>
                </a:solidFill>
                <a:cs typeface="Arial"/>
              </a:rPr>
              <a:t>ʘ</a:t>
            </a:r>
          </a:p>
        </p:txBody>
      </p:sp>
      <p:sp>
        <p:nvSpPr>
          <p:cNvPr id="1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Fonte da imagem  do olhar de </a:t>
            </a:r>
            <a:r>
              <a:rPr lang="pt-BR" sz="1000" dirty="0" err="1" smtClean="0">
                <a:solidFill>
                  <a:schemeClr val="accent1"/>
                </a:solidFill>
                <a:latin typeface="Century Gothic" pitchFamily="34" charset="0"/>
              </a:rPr>
              <a:t>Chloe</a:t>
            </a:r>
            <a:r>
              <a:rPr lang="pt-BR" sz="1000" dirty="0" smtClean="0">
                <a:solidFill>
                  <a:schemeClr val="accent1"/>
                </a:solidFill>
                <a:latin typeface="Century Gothic" pitchFamily="34" charset="0"/>
              </a:rPr>
              <a:t>: http://knowyourmeme.com/memes/side-eyeing-chloe</a:t>
            </a:r>
            <a:endParaRPr lang="pt-BR" sz="1000" dirty="0">
              <a:solidFill>
                <a:schemeClr val="accent1"/>
              </a:solidFill>
              <a:latin typeface="Century Gothic" pitchFamily="34" charset="0"/>
            </a:endParaRPr>
          </a:p>
        </p:txBody>
      </p:sp>
      <p:grpSp>
        <p:nvGrpSpPr>
          <p:cNvPr id="30" name="Grupo 6"/>
          <p:cNvGrpSpPr/>
          <p:nvPr/>
        </p:nvGrpSpPr>
        <p:grpSpPr>
          <a:xfrm>
            <a:off x="3779912" y="1549872"/>
            <a:ext cx="2527197" cy="2527200"/>
            <a:chOff x="2435808" y="2467526"/>
            <a:chExt cx="1476000" cy="1476000"/>
          </a:xfrm>
        </p:grpSpPr>
        <p:sp>
          <p:nvSpPr>
            <p:cNvPr id="31" name="Elipse 30"/>
            <p:cNvSpPr>
              <a:spLocks noChangeAspect="1"/>
            </p:cNvSpPr>
            <p:nvPr/>
          </p:nvSpPr>
          <p:spPr bwMode="auto">
            <a:xfrm>
              <a:off x="2435808" y="2467526"/>
              <a:ext cx="1476000" cy="1476000"/>
            </a:xfrm>
            <a:prstGeom prst="ellipse">
              <a:avLst/>
            </a:prstGeom>
            <a:gradFill>
              <a:gsLst>
                <a:gs pos="11000">
                  <a:schemeClr val="bg1">
                    <a:lumMod val="0"/>
                    <a:lumOff val="100000"/>
                    <a:alpha val="0"/>
                  </a:schemeClr>
                </a:gs>
                <a:gs pos="42000">
                  <a:srgbClr val="EE88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Elipse 31"/>
            <p:cNvSpPr>
              <a:spLocks noChangeAspect="1"/>
            </p:cNvSpPr>
            <p:nvPr/>
          </p:nvSpPr>
          <p:spPr bwMode="auto">
            <a:xfrm>
              <a:off x="2801172" y="2842851"/>
              <a:ext cx="751680" cy="751680"/>
            </a:xfrm>
            <a:prstGeom prst="ellipse">
              <a:avLst/>
            </a:prstGeom>
            <a:gradFill>
              <a:gsLst>
                <a:gs pos="0">
                  <a:srgbClr val="FDE65D"/>
                </a:gs>
                <a:gs pos="94000">
                  <a:srgbClr val="EE88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3" name="Grupo 3"/>
          <p:cNvGrpSpPr>
            <a:grpSpLocks noChangeAspect="1"/>
          </p:cNvGrpSpPr>
          <p:nvPr/>
        </p:nvGrpSpPr>
        <p:grpSpPr>
          <a:xfrm>
            <a:off x="6475030" y="2331611"/>
            <a:ext cx="963877" cy="963878"/>
            <a:chOff x="2454172" y="2587564"/>
            <a:chExt cx="1476000" cy="1476000"/>
          </a:xfrm>
        </p:grpSpPr>
        <p:sp>
          <p:nvSpPr>
            <p:cNvPr id="34" name="Elipse 33"/>
            <p:cNvSpPr>
              <a:spLocks noChangeAspect="1"/>
            </p:cNvSpPr>
            <p:nvPr/>
          </p:nvSpPr>
          <p:spPr bwMode="auto">
            <a:xfrm>
              <a:off x="2454172" y="2587564"/>
              <a:ext cx="1476000" cy="1476000"/>
            </a:xfrm>
            <a:prstGeom prst="ellipse">
              <a:avLst/>
            </a:prstGeom>
            <a:gradFill>
              <a:gsLst>
                <a:gs pos="47000">
                  <a:schemeClr val="bg1">
                    <a:lumMod val="0"/>
                    <a:lumOff val="100000"/>
                    <a:alpha val="0"/>
                  </a:schemeClr>
                </a:gs>
                <a:gs pos="61000">
                  <a:srgbClr val="3788FF">
                    <a:lumMod val="80000"/>
                    <a:lumOff val="20000"/>
                  </a:srgbClr>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Elipse 34"/>
            <p:cNvSpPr>
              <a:spLocks noChangeAspect="1"/>
            </p:cNvSpPr>
            <p:nvPr/>
          </p:nvSpPr>
          <p:spPr bwMode="auto">
            <a:xfrm>
              <a:off x="2739306" y="2873371"/>
              <a:ext cx="900000" cy="90000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extLst>
      <p:ext uri="{BB962C8B-B14F-4D97-AF65-F5344CB8AC3E}">
        <p14:creationId xmlns:p14="http://schemas.microsoft.com/office/powerpoint/2010/main" xmlns=""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0.00156 0.00139 C 0.0033 0.03632 -0.01771 0.06662 -0.0441 0.06894 C -0.07083 0.07102 -0.0934 0.04418 -0.09514 0.00926 C -0.0967 -0.02614 -0.07656 -0.05551 -0.05 -0.0576 C -0.02344 -0.05991 1.66667E-6 -0.034 0.00156 0.00139 Z " pathEditMode="relative" rAng="5190039" ptsTypes="fffff">
                                      <p:cBhvr>
                                        <p:cTn id="6" dur="10000" spd="-100000" fill="hold"/>
                                        <p:tgtEl>
                                          <p:spTgt spid="33"/>
                                        </p:tgtEl>
                                        <p:attrNameLst>
                                          <p:attrName>ppt_x</p:attrName>
                                          <p:attrName>ppt_y</p:attrName>
                                        </p:attrNameLst>
                                      </p:cBhvr>
                                      <p:rCtr x="-48" y="4"/>
                                    </p:animMotion>
                                  </p:childTnLst>
                                </p:cTn>
                              </p:par>
                              <p:par>
                                <p:cTn id="7" presetID="1" presetClass="path" presetSubtype="0" repeatCount="indefinite" fill="hold" nodeType="withEffect">
                                  <p:stCondLst>
                                    <p:cond delay="0"/>
                                  </p:stCondLst>
                                  <p:childTnLst>
                                    <p:animMotion origin="layout" path="M -2.5E-6 -3.19223E-6 C -2.5E-6 -0.12075 0.07379 -0.21906 0.16441 -0.21906 C 0.25521 -0.21906 0.32882 -0.12075 0.32882 -3.19223E-6 C 0.32882 0.12098 0.25521 0.21906 0.16441 0.21906 C 0.07379 0.21906 -2.5E-6 0.12098 -2.5E-6 -3.19223E-6 Z " pathEditMode="relative" rAng="16200000" ptsTypes="fffff">
                                      <p:cBhvr>
                                        <p:cTn id="8" dur="10000" spd="-100000" fill="hold"/>
                                        <p:tgtEl>
                                          <p:spTgt spid="30"/>
                                        </p:tgtEl>
                                        <p:attrNameLst>
                                          <p:attrName>ppt_x</p:attrName>
                                          <p:attrName>ppt_y</p:attrName>
                                        </p:attrNameLst>
                                      </p:cBhvr>
                                      <p:rCtr x="164" y="0"/>
                                    </p:animMotion>
                                  </p:childTnLst>
                                </p:cTn>
                              </p:par>
                              <p:par>
                                <p:cTn id="9" presetID="10" presetClass="entr" presetSubtype="0" fill="hold" nodeType="with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2000"/>
                                        <p:tgtEl>
                                          <p:spTgt spid="2048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2000"/>
                                        <p:tgtEl>
                                          <p:spTgt spid="21">
                                            <p:txEl>
                                              <p:pRg st="0" end="0"/>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1">
                                            <p:txEl>
                                              <p:pRg st="1" end="1"/>
                                            </p:txEl>
                                          </p:spTgt>
                                        </p:tgtEl>
                                        <p:attrNameLst>
                                          <p:attrName>style.visibility</p:attrName>
                                        </p:attrNameLst>
                                      </p:cBhvr>
                                      <p:to>
                                        <p:strVal val="visible"/>
                                      </p:to>
                                    </p:set>
                                    <p:animEffect transition="in" filter="fade">
                                      <p:cBhvr>
                                        <p:cTn id="20" dur="2000"/>
                                        <p:tgtEl>
                                          <p:spTgt spid="21">
                                            <p:txEl>
                                              <p:pRg st="1" end="1"/>
                                            </p:txEl>
                                          </p:spTgt>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14" name="CaixaDeTexto 13"/>
          <p:cNvSpPr txBox="1"/>
          <p:nvPr/>
        </p:nvSpPr>
        <p:spPr>
          <a:xfrm>
            <a:off x="1835696" y="5549170"/>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1</a:t>
            </a:r>
          </a:p>
          <a:p>
            <a:r>
              <a:rPr lang="pt-BR" sz="2000" dirty="0" smtClean="0">
                <a:solidFill>
                  <a:schemeClr val="bg1"/>
                </a:solidFill>
                <a:latin typeface="Century Gothic" pitchFamily="34" charset="0"/>
              </a:rPr>
              <a:t>3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sp>
        <p:nvSpPr>
          <p:cNvPr id="17" name="CaixaDeTexto 16"/>
          <p:cNvSpPr txBox="1"/>
          <p:nvPr/>
        </p:nvSpPr>
        <p:spPr>
          <a:xfrm>
            <a:off x="5508104" y="5517232"/>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2</a:t>
            </a:r>
          </a:p>
          <a:p>
            <a:r>
              <a:rPr lang="pt-BR" sz="2000" dirty="0" smtClean="0">
                <a:solidFill>
                  <a:schemeClr val="bg1"/>
                </a:solidFill>
                <a:latin typeface="Century Gothic" pitchFamily="34" charset="0"/>
              </a:rPr>
              <a:t>1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grpSp>
        <p:nvGrpSpPr>
          <p:cNvPr id="24" name="Grupo 23"/>
          <p:cNvGrpSpPr/>
          <p:nvPr/>
        </p:nvGrpSpPr>
        <p:grpSpPr>
          <a:xfrm rot="10800000">
            <a:off x="1259633" y="1644483"/>
            <a:ext cx="6786030" cy="3656724"/>
            <a:chOff x="1519254" y="1644483"/>
            <a:chExt cx="6786030" cy="3656724"/>
          </a:xfrm>
        </p:grpSpPr>
        <p:grpSp>
          <p:nvGrpSpPr>
            <p:cNvPr id="13" name="Grupo 12"/>
            <p:cNvGrpSpPr/>
            <p:nvPr/>
          </p:nvGrpSpPr>
          <p:grpSpPr>
            <a:xfrm rot="10800000">
              <a:off x="1519254" y="1644483"/>
              <a:ext cx="6786030" cy="3656724"/>
              <a:chOff x="1519254" y="1267031"/>
              <a:chExt cx="6786030" cy="3656724"/>
            </a:xfrm>
          </p:grpSpPr>
          <p:sp>
            <p:nvSpPr>
              <p:cNvPr id="15" name="Lágrima 14"/>
              <p:cNvSpPr/>
              <p:nvPr/>
            </p:nvSpPr>
            <p:spPr bwMode="auto">
              <a:xfrm rot="2585281">
                <a:off x="1519254" y="1267031"/>
                <a:ext cx="3602852" cy="3656724"/>
              </a:xfrm>
              <a:prstGeom prst="teardrop">
                <a:avLst>
                  <a:gd name="adj" fmla="val 90304"/>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Lágrima 15"/>
              <p:cNvSpPr/>
              <p:nvPr/>
            </p:nvSpPr>
            <p:spPr bwMode="auto">
              <a:xfrm rot="13580361">
                <a:off x="5965284" y="1870998"/>
                <a:ext cx="2340000" cy="2340000"/>
              </a:xfrm>
              <a:prstGeom prst="teardrop">
                <a:avLst>
                  <a:gd name="adj" fmla="val 90451"/>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8" name="Grupo 6"/>
            <p:cNvGrpSpPr>
              <a:grpSpLocks/>
            </p:cNvGrpSpPr>
            <p:nvPr/>
          </p:nvGrpSpPr>
          <p:grpSpPr>
            <a:xfrm>
              <a:off x="2140045" y="2981497"/>
              <a:ext cx="1124767" cy="1085633"/>
              <a:chOff x="2844428" y="2930314"/>
              <a:chExt cx="635722" cy="635722"/>
            </a:xfrm>
          </p:grpSpPr>
          <p:sp>
            <p:nvSpPr>
              <p:cNvPr id="19" name="Elipse 18"/>
              <p:cNvSpPr>
                <a:spLocks noChangeAspect="1"/>
              </p:cNvSpPr>
              <p:nvPr/>
            </p:nvSpPr>
            <p:spPr bwMode="auto">
              <a:xfrm>
                <a:off x="2844428" y="2930314"/>
                <a:ext cx="635722" cy="635722"/>
              </a:xfrm>
              <a:prstGeom prst="ellipse">
                <a:avLst/>
              </a:prstGeom>
              <a:gradFill>
                <a:gsLst>
                  <a:gs pos="42000">
                    <a:srgbClr val="FDE65D"/>
                  </a:gs>
                  <a:gs pos="42000">
                    <a:srgbClr val="FFC0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Elipse 19"/>
              <p:cNvSpPr>
                <a:spLocks/>
              </p:cNvSpPr>
              <p:nvPr/>
            </p:nvSpPr>
            <p:spPr bwMode="auto">
              <a:xfrm>
                <a:off x="3018268" y="3098998"/>
                <a:ext cx="288932" cy="299347"/>
              </a:xfrm>
              <a:prstGeom prst="ellipse">
                <a:avLst/>
              </a:prstGeom>
              <a:gradFill>
                <a:gsLst>
                  <a:gs pos="0">
                    <a:srgbClr val="FFFF00"/>
                  </a:gs>
                  <a:gs pos="94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21" name="Grupo 3"/>
            <p:cNvGrpSpPr>
              <a:grpSpLocks noChangeAspect="1"/>
            </p:cNvGrpSpPr>
            <p:nvPr/>
          </p:nvGrpSpPr>
          <p:grpSpPr>
            <a:xfrm>
              <a:off x="5559564" y="2590418"/>
              <a:ext cx="1784960" cy="1784960"/>
              <a:chOff x="2454172" y="2587564"/>
              <a:chExt cx="1476000" cy="1476000"/>
            </a:xfrm>
          </p:grpSpPr>
          <p:sp>
            <p:nvSpPr>
              <p:cNvPr id="22" name="Elipse 21"/>
              <p:cNvSpPr>
                <a:spLocks noChangeAspect="1"/>
              </p:cNvSpPr>
              <p:nvPr/>
            </p:nvSpPr>
            <p:spPr bwMode="auto">
              <a:xfrm>
                <a:off x="2454172" y="2587564"/>
                <a:ext cx="1476000" cy="1476000"/>
              </a:xfrm>
              <a:prstGeom prst="ellipse">
                <a:avLst/>
              </a:prstGeom>
              <a:gradFill>
                <a:gsLst>
                  <a:gs pos="100000">
                    <a:schemeClr val="bg1">
                      <a:lumMod val="0"/>
                      <a:lumOff val="100000"/>
                      <a:alpha val="0"/>
                    </a:schemeClr>
                  </a:gs>
                  <a:gs pos="58000">
                    <a:srgbClr val="3788FF">
                      <a:lumMod val="80000"/>
                      <a:lumOff val="20000"/>
                    </a:srgbClr>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Elipse 22"/>
              <p:cNvSpPr>
                <a:spLocks noChangeAspect="1"/>
              </p:cNvSpPr>
              <p:nvPr/>
            </p:nvSpPr>
            <p:spPr bwMode="auto">
              <a:xfrm>
                <a:off x="2739306" y="2879143"/>
                <a:ext cx="900000" cy="90000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3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xmlns=""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rco 39"/>
          <p:cNvSpPr/>
          <p:nvPr/>
        </p:nvSpPr>
        <p:spPr bwMode="auto">
          <a:xfrm rot="6716353">
            <a:off x="5227108" y="1337864"/>
            <a:ext cx="2498045" cy="2788869"/>
          </a:xfrm>
          <a:prstGeom prst="arc">
            <a:avLst>
              <a:gd name="adj1" fmla="val 18385707"/>
              <a:gd name="adj2" fmla="val 1456406"/>
            </a:avLst>
          </a:prstGeom>
          <a:noFill/>
          <a:ln w="47625" cap="flat" cmpd="sng" algn="ctr">
            <a:gradFill>
              <a:gsLst>
                <a:gs pos="100000">
                  <a:srgbClr val="FF0000"/>
                </a:gs>
                <a:gs pos="1000">
                  <a:srgbClr val="FFFF00">
                    <a:alpha val="37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Arco 38"/>
          <p:cNvSpPr/>
          <p:nvPr/>
        </p:nvSpPr>
        <p:spPr bwMode="auto">
          <a:xfrm rot="7381742">
            <a:off x="5159182" y="1401558"/>
            <a:ext cx="2498045" cy="2584462"/>
          </a:xfrm>
          <a:prstGeom prst="arc">
            <a:avLst>
              <a:gd name="adj1" fmla="val 17975637"/>
              <a:gd name="adj2" fmla="val 1456406"/>
            </a:avLst>
          </a:prstGeom>
          <a:noFill/>
          <a:ln w="47625" cap="flat" cmpd="sng" algn="ctr">
            <a:gradFill>
              <a:gsLst>
                <a:gs pos="100000">
                  <a:srgbClr val="FF0000">
                    <a:alpha val="88000"/>
                  </a:srgbClr>
                </a:gs>
                <a:gs pos="0">
                  <a:srgbClr val="FFFF00">
                    <a:alpha val="19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22" name="CaixaDeTexto 21"/>
          <p:cNvSpPr txBox="1"/>
          <p:nvPr/>
        </p:nvSpPr>
        <p:spPr>
          <a:xfrm>
            <a:off x="5536515" y="558924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2 </a:t>
            </a:r>
            <a:endParaRPr lang="pt-BR" sz="2000" dirty="0">
              <a:solidFill>
                <a:schemeClr val="bg1"/>
              </a:solidFill>
              <a:latin typeface="Century Gothic" pitchFamily="34" charset="0"/>
            </a:endParaRPr>
          </a:p>
        </p:txBody>
      </p:sp>
      <p:grpSp>
        <p:nvGrpSpPr>
          <p:cNvPr id="24" name="Grupo 23"/>
          <p:cNvGrpSpPr/>
          <p:nvPr/>
        </p:nvGrpSpPr>
        <p:grpSpPr>
          <a:xfrm rot="10800000">
            <a:off x="206104" y="569318"/>
            <a:ext cx="7850691" cy="5806056"/>
            <a:chOff x="1519254" y="569318"/>
            <a:chExt cx="7850691" cy="5806056"/>
          </a:xfrm>
        </p:grpSpPr>
        <p:sp>
          <p:nvSpPr>
            <p:cNvPr id="25" name="Elipse 24"/>
            <p:cNvSpPr>
              <a:spLocks noChangeAspect="1"/>
            </p:cNvSpPr>
            <p:nvPr/>
          </p:nvSpPr>
          <p:spPr bwMode="auto">
            <a:xfrm>
              <a:off x="3563889" y="569318"/>
              <a:ext cx="5806056" cy="5806056"/>
            </a:xfrm>
            <a:prstGeom prst="ellipse">
              <a:avLst/>
            </a:prstGeom>
            <a:gradFill>
              <a:gsLst>
                <a:gs pos="47000">
                  <a:schemeClr val="bg1">
                    <a:lumMod val="0"/>
                    <a:lumOff val="100000"/>
                    <a:alpha val="0"/>
                  </a:schemeClr>
                </a:gs>
                <a:gs pos="61000">
                  <a:srgbClr val="FF0000"/>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6" name="Grupo 12"/>
            <p:cNvGrpSpPr/>
            <p:nvPr/>
          </p:nvGrpSpPr>
          <p:grpSpPr>
            <a:xfrm rot="10800000">
              <a:off x="1519254" y="1644483"/>
              <a:ext cx="6786030" cy="3656724"/>
              <a:chOff x="1519254" y="1267031"/>
              <a:chExt cx="6786030" cy="3656724"/>
            </a:xfrm>
          </p:grpSpPr>
          <p:sp>
            <p:nvSpPr>
              <p:cNvPr id="30" name="Lágrima 29"/>
              <p:cNvSpPr/>
              <p:nvPr/>
            </p:nvSpPr>
            <p:spPr bwMode="auto">
              <a:xfrm rot="2585281">
                <a:off x="1519254" y="1267031"/>
                <a:ext cx="3602852" cy="3656724"/>
              </a:xfrm>
              <a:prstGeom prst="teardrop">
                <a:avLst>
                  <a:gd name="adj" fmla="val 90304"/>
                </a:avLst>
              </a:prstGeom>
              <a:gradFill>
                <a:gsLst>
                  <a:gs pos="11000">
                    <a:srgbClr val="FFC000"/>
                  </a:gs>
                  <a:gs pos="85000">
                    <a:srgbClr val="FF0000"/>
                  </a:gs>
                  <a:gs pos="100000">
                    <a:srgbClr val="C00000"/>
                  </a:gs>
                  <a:gs pos="100000">
                    <a:schemeClr val="tx1">
                      <a:alpha val="0"/>
                    </a:schemeClr>
                  </a:gs>
                </a:gsLst>
                <a:path path="shape">
                  <a:fillToRect l="50000" t="50000" r="50000" b="50000"/>
                </a:path>
              </a:grad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Lágrima 30"/>
              <p:cNvSpPr/>
              <p:nvPr/>
            </p:nvSpPr>
            <p:spPr bwMode="auto">
              <a:xfrm rot="13580361">
                <a:off x="5965284" y="1870998"/>
                <a:ext cx="2340000" cy="2340000"/>
              </a:xfrm>
              <a:prstGeom prst="teardrop">
                <a:avLst>
                  <a:gd name="adj" fmla="val 90451"/>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27" name="Grupo 6"/>
            <p:cNvGrpSpPr>
              <a:grpSpLocks/>
            </p:cNvGrpSpPr>
            <p:nvPr/>
          </p:nvGrpSpPr>
          <p:grpSpPr>
            <a:xfrm>
              <a:off x="2140045" y="2981497"/>
              <a:ext cx="1124767" cy="1085633"/>
              <a:chOff x="2844428" y="2930314"/>
              <a:chExt cx="635722" cy="635722"/>
            </a:xfrm>
          </p:grpSpPr>
          <p:sp>
            <p:nvSpPr>
              <p:cNvPr id="28" name="Elipse 27"/>
              <p:cNvSpPr>
                <a:spLocks noChangeAspect="1"/>
              </p:cNvSpPr>
              <p:nvPr/>
            </p:nvSpPr>
            <p:spPr bwMode="auto">
              <a:xfrm>
                <a:off x="2844428" y="2930314"/>
                <a:ext cx="635722" cy="635722"/>
              </a:xfrm>
              <a:prstGeom prst="ellipse">
                <a:avLst/>
              </a:prstGeom>
              <a:gradFill>
                <a:gsLst>
                  <a:gs pos="42000">
                    <a:srgbClr val="FDE65D"/>
                  </a:gs>
                  <a:gs pos="42000">
                    <a:srgbClr val="FFC0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p:cNvSpPr>
              <p:nvPr/>
            </p:nvSpPr>
            <p:spPr bwMode="auto">
              <a:xfrm>
                <a:off x="3018268" y="3098998"/>
                <a:ext cx="288932" cy="299347"/>
              </a:xfrm>
              <a:prstGeom prst="ellipse">
                <a:avLst/>
              </a:prstGeom>
              <a:gradFill>
                <a:gsLst>
                  <a:gs pos="0">
                    <a:srgbClr val="FFFF00"/>
                  </a:gs>
                  <a:gs pos="94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21" name="CaixaDeTexto 20"/>
          <p:cNvSpPr txBox="1"/>
          <p:nvPr/>
        </p:nvSpPr>
        <p:spPr>
          <a:xfrm>
            <a:off x="1864107" y="554917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1 </a:t>
            </a:r>
            <a:endParaRPr lang="pt-BR" sz="2000" dirty="0">
              <a:solidFill>
                <a:schemeClr val="bg1"/>
              </a:solidFill>
              <a:latin typeface="Century Gothic" pitchFamily="34" charset="0"/>
            </a:endParaRPr>
          </a:p>
        </p:txBody>
      </p:sp>
      <p:sp>
        <p:nvSpPr>
          <p:cNvPr id="4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xmlns=""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20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rco 39"/>
          <p:cNvSpPr/>
          <p:nvPr/>
        </p:nvSpPr>
        <p:spPr bwMode="auto">
          <a:xfrm rot="6716353">
            <a:off x="5227108" y="1337864"/>
            <a:ext cx="2498045" cy="2788869"/>
          </a:xfrm>
          <a:prstGeom prst="arc">
            <a:avLst>
              <a:gd name="adj1" fmla="val 18385707"/>
              <a:gd name="adj2" fmla="val 1456406"/>
            </a:avLst>
          </a:prstGeom>
          <a:noFill/>
          <a:ln w="47625" cap="flat" cmpd="sng" algn="ctr">
            <a:gradFill>
              <a:gsLst>
                <a:gs pos="100000">
                  <a:srgbClr val="FF0000"/>
                </a:gs>
                <a:gs pos="1000">
                  <a:srgbClr val="FFFF00">
                    <a:alpha val="37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Arco 38"/>
          <p:cNvSpPr/>
          <p:nvPr/>
        </p:nvSpPr>
        <p:spPr bwMode="auto">
          <a:xfrm rot="7381742">
            <a:off x="5159182" y="1401558"/>
            <a:ext cx="2498045" cy="2584462"/>
          </a:xfrm>
          <a:prstGeom prst="arc">
            <a:avLst>
              <a:gd name="adj1" fmla="val 17975637"/>
              <a:gd name="adj2" fmla="val 1456406"/>
            </a:avLst>
          </a:prstGeom>
          <a:noFill/>
          <a:ln w="47625" cap="flat" cmpd="sng" algn="ctr">
            <a:gradFill>
              <a:gsLst>
                <a:gs pos="100000">
                  <a:srgbClr val="FF0000">
                    <a:alpha val="88000"/>
                  </a:srgbClr>
                </a:gs>
                <a:gs pos="0">
                  <a:srgbClr val="FFFF00">
                    <a:alpha val="19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22" name="CaixaDeTexto 21"/>
          <p:cNvSpPr txBox="1"/>
          <p:nvPr/>
        </p:nvSpPr>
        <p:spPr>
          <a:xfrm>
            <a:off x="5536515" y="558924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2 </a:t>
            </a:r>
            <a:endParaRPr lang="pt-BR" sz="2000" dirty="0">
              <a:solidFill>
                <a:schemeClr val="bg1"/>
              </a:solidFill>
              <a:latin typeface="Century Gothic" pitchFamily="34" charset="0"/>
            </a:endParaRPr>
          </a:p>
        </p:txBody>
      </p:sp>
      <p:grpSp>
        <p:nvGrpSpPr>
          <p:cNvPr id="2" name="Grupo 23"/>
          <p:cNvGrpSpPr/>
          <p:nvPr/>
        </p:nvGrpSpPr>
        <p:grpSpPr>
          <a:xfrm rot="10800000">
            <a:off x="206104" y="569318"/>
            <a:ext cx="7850691" cy="5806056"/>
            <a:chOff x="1519254" y="569318"/>
            <a:chExt cx="7850691" cy="5806056"/>
          </a:xfrm>
        </p:grpSpPr>
        <p:sp>
          <p:nvSpPr>
            <p:cNvPr id="25" name="Elipse 24"/>
            <p:cNvSpPr>
              <a:spLocks noChangeAspect="1"/>
            </p:cNvSpPr>
            <p:nvPr/>
          </p:nvSpPr>
          <p:spPr bwMode="auto">
            <a:xfrm>
              <a:off x="3563889" y="569318"/>
              <a:ext cx="5806056" cy="5806056"/>
            </a:xfrm>
            <a:prstGeom prst="ellipse">
              <a:avLst/>
            </a:prstGeom>
            <a:gradFill>
              <a:gsLst>
                <a:gs pos="47000">
                  <a:schemeClr val="bg1">
                    <a:lumMod val="0"/>
                    <a:lumOff val="100000"/>
                    <a:alpha val="0"/>
                  </a:schemeClr>
                </a:gs>
                <a:gs pos="61000">
                  <a:srgbClr val="FF0000"/>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2"/>
            <p:cNvGrpSpPr/>
            <p:nvPr/>
          </p:nvGrpSpPr>
          <p:grpSpPr>
            <a:xfrm rot="10800000">
              <a:off x="1519254" y="1644483"/>
              <a:ext cx="6786030" cy="3656724"/>
              <a:chOff x="1519254" y="1267031"/>
              <a:chExt cx="6786030" cy="3656724"/>
            </a:xfrm>
          </p:grpSpPr>
          <p:sp>
            <p:nvSpPr>
              <p:cNvPr id="30" name="Lágrima 29"/>
              <p:cNvSpPr/>
              <p:nvPr/>
            </p:nvSpPr>
            <p:spPr bwMode="auto">
              <a:xfrm rot="2585281">
                <a:off x="1519254" y="1267031"/>
                <a:ext cx="3602852" cy="3656724"/>
              </a:xfrm>
              <a:prstGeom prst="teardrop">
                <a:avLst>
                  <a:gd name="adj" fmla="val 90304"/>
                </a:avLst>
              </a:prstGeom>
              <a:gradFill>
                <a:gsLst>
                  <a:gs pos="11000">
                    <a:srgbClr val="FFC000"/>
                  </a:gs>
                  <a:gs pos="85000">
                    <a:srgbClr val="FF0000"/>
                  </a:gs>
                  <a:gs pos="100000">
                    <a:srgbClr val="C00000"/>
                  </a:gs>
                  <a:gs pos="100000">
                    <a:schemeClr val="tx1">
                      <a:alpha val="0"/>
                    </a:schemeClr>
                  </a:gs>
                </a:gsLst>
                <a:path path="shape">
                  <a:fillToRect l="50000" t="50000" r="50000" b="50000"/>
                </a:path>
              </a:grad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Lágrima 30"/>
              <p:cNvSpPr/>
              <p:nvPr/>
            </p:nvSpPr>
            <p:spPr bwMode="auto">
              <a:xfrm rot="13580361">
                <a:off x="5965284" y="1870998"/>
                <a:ext cx="2340000" cy="2340000"/>
              </a:xfrm>
              <a:prstGeom prst="teardrop">
                <a:avLst>
                  <a:gd name="adj" fmla="val 90451"/>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6"/>
            <p:cNvGrpSpPr>
              <a:grpSpLocks/>
            </p:cNvGrpSpPr>
            <p:nvPr/>
          </p:nvGrpSpPr>
          <p:grpSpPr>
            <a:xfrm>
              <a:off x="2140045" y="2981497"/>
              <a:ext cx="1124767" cy="1085633"/>
              <a:chOff x="2844428" y="2930314"/>
              <a:chExt cx="635722" cy="635722"/>
            </a:xfrm>
          </p:grpSpPr>
          <p:sp>
            <p:nvSpPr>
              <p:cNvPr id="28" name="Elipse 27"/>
              <p:cNvSpPr>
                <a:spLocks noChangeAspect="1"/>
              </p:cNvSpPr>
              <p:nvPr/>
            </p:nvSpPr>
            <p:spPr bwMode="auto">
              <a:xfrm>
                <a:off x="2844428" y="2930314"/>
                <a:ext cx="635722" cy="635722"/>
              </a:xfrm>
              <a:prstGeom prst="ellipse">
                <a:avLst/>
              </a:prstGeom>
              <a:gradFill>
                <a:gsLst>
                  <a:gs pos="42000">
                    <a:srgbClr val="FDE65D"/>
                  </a:gs>
                  <a:gs pos="42000">
                    <a:srgbClr val="FFC0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p:cNvSpPr>
              <p:nvPr/>
            </p:nvSpPr>
            <p:spPr bwMode="auto">
              <a:xfrm>
                <a:off x="3018268" y="3098998"/>
                <a:ext cx="288932" cy="299347"/>
              </a:xfrm>
              <a:prstGeom prst="ellipse">
                <a:avLst/>
              </a:prstGeom>
              <a:gradFill>
                <a:gsLst>
                  <a:gs pos="0">
                    <a:srgbClr val="FFFF00"/>
                  </a:gs>
                  <a:gs pos="94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21" name="CaixaDeTexto 20"/>
          <p:cNvSpPr txBox="1"/>
          <p:nvPr/>
        </p:nvSpPr>
        <p:spPr>
          <a:xfrm>
            <a:off x="1864107" y="554917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1 </a:t>
            </a:r>
            <a:endParaRPr lang="pt-BR" sz="2000" dirty="0">
              <a:solidFill>
                <a:schemeClr val="bg1"/>
              </a:solidFill>
              <a:latin typeface="Century Gothic" pitchFamily="34" charset="0"/>
            </a:endParaRPr>
          </a:p>
        </p:txBody>
      </p:sp>
      <p:sp>
        <p:nvSpPr>
          <p:cNvPr id="42" name="Rosca 41"/>
          <p:cNvSpPr>
            <a:spLocks noChangeAspect="1"/>
          </p:cNvSpPr>
          <p:nvPr/>
        </p:nvSpPr>
        <p:spPr bwMode="auto">
          <a:xfrm>
            <a:off x="6311652" y="2858981"/>
            <a:ext cx="1125197" cy="1125073"/>
          </a:xfrm>
          <a:prstGeom prst="donut">
            <a:avLst>
              <a:gd name="adj" fmla="val 26990"/>
            </a:avLst>
          </a:prstGeom>
          <a:gradFill flip="none" rotWithShape="1">
            <a:gsLst>
              <a:gs pos="80000">
                <a:schemeClr val="tx1"/>
              </a:gs>
              <a:gs pos="1000">
                <a:srgbClr val="FFC000"/>
              </a:gs>
              <a:gs pos="54000">
                <a:srgbClr val="FDE65D">
                  <a:alpha val="5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xmlns="" val="332305143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13" name="CaixaDeTexto 12"/>
          <p:cNvSpPr txBox="1"/>
          <p:nvPr/>
        </p:nvSpPr>
        <p:spPr>
          <a:xfrm>
            <a:off x="1263401" y="5549170"/>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1</a:t>
            </a:r>
          </a:p>
          <a:p>
            <a:r>
              <a:rPr lang="pt-BR" sz="2000" dirty="0" smtClean="0">
                <a:solidFill>
                  <a:schemeClr val="bg1"/>
                </a:solidFill>
                <a:latin typeface="Century Gothic" pitchFamily="34" charset="0"/>
              </a:rPr>
              <a:t>0,7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sp>
        <p:nvSpPr>
          <p:cNvPr id="14" name="CaixaDeTexto 13"/>
          <p:cNvSpPr txBox="1"/>
          <p:nvPr/>
        </p:nvSpPr>
        <p:spPr>
          <a:xfrm>
            <a:off x="4935809" y="5589240"/>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2</a:t>
            </a:r>
          </a:p>
          <a:p>
            <a:r>
              <a:rPr lang="pt-BR" sz="2000" dirty="0" smtClean="0">
                <a:solidFill>
                  <a:schemeClr val="bg1"/>
                </a:solidFill>
                <a:latin typeface="Century Gothic" pitchFamily="34" charset="0"/>
              </a:rPr>
              <a:t>3,2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grpSp>
        <p:nvGrpSpPr>
          <p:cNvPr id="18" name="Grupo 17"/>
          <p:cNvGrpSpPr/>
          <p:nvPr/>
        </p:nvGrpSpPr>
        <p:grpSpPr>
          <a:xfrm rot="10800000">
            <a:off x="107505" y="1138911"/>
            <a:ext cx="7949290" cy="4680000"/>
            <a:chOff x="1519254" y="692696"/>
            <a:chExt cx="7949290" cy="4680000"/>
          </a:xfrm>
        </p:grpSpPr>
        <p:sp>
          <p:nvSpPr>
            <p:cNvPr id="19" name="Elipse 18"/>
            <p:cNvSpPr>
              <a:spLocks noChangeAspect="1"/>
            </p:cNvSpPr>
            <p:nvPr/>
          </p:nvSpPr>
          <p:spPr bwMode="auto">
            <a:xfrm>
              <a:off x="4788544" y="692696"/>
              <a:ext cx="4680000" cy="4680000"/>
            </a:xfrm>
            <a:prstGeom prst="ellipse">
              <a:avLst/>
            </a:prstGeom>
            <a:gradFill>
              <a:gsLst>
                <a:gs pos="11000">
                  <a:schemeClr val="bg1">
                    <a:lumMod val="0"/>
                    <a:lumOff val="100000"/>
                    <a:alpha val="0"/>
                  </a:schemeClr>
                </a:gs>
                <a:gs pos="42000">
                  <a:srgbClr val="EE88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Lágrima 19"/>
            <p:cNvSpPr/>
            <p:nvPr/>
          </p:nvSpPr>
          <p:spPr bwMode="auto">
            <a:xfrm rot="2585281">
              <a:off x="1519254" y="1267031"/>
              <a:ext cx="3602852" cy="3656724"/>
            </a:xfrm>
            <a:prstGeom prst="teardrop">
              <a:avLst>
                <a:gd name="adj" fmla="val 90304"/>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Lágrima 20"/>
            <p:cNvSpPr/>
            <p:nvPr/>
          </p:nvSpPr>
          <p:spPr bwMode="auto">
            <a:xfrm rot="13580361">
              <a:off x="5965284" y="1870998"/>
              <a:ext cx="2340000" cy="2340000"/>
            </a:xfrm>
            <a:prstGeom prst="teardrop">
              <a:avLst>
                <a:gd name="adj" fmla="val 90451"/>
              </a:avLst>
            </a:prstGeom>
            <a:gradFill>
              <a:gsLst>
                <a:gs pos="0">
                  <a:srgbClr val="FFFF00"/>
                </a:gs>
                <a:gs pos="85000">
                  <a:srgbClr val="EE8800"/>
                </a:gs>
                <a:gs pos="100000">
                  <a:srgbClr val="EA8D04">
                    <a:alpha val="27000"/>
                  </a:srgbClr>
                </a:gs>
              </a:gsLst>
              <a:path path="shape">
                <a:fillToRect l="50000" t="50000" r="50000" b="50000"/>
              </a:path>
            </a:gradFill>
            <a:ln w="317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6" name="Elipse 25"/>
          <p:cNvSpPr>
            <a:spLocks noChangeAspect="1"/>
          </p:cNvSpPr>
          <p:nvPr/>
        </p:nvSpPr>
        <p:spPr bwMode="auto">
          <a:xfrm rot="10800000">
            <a:off x="5364089" y="2492896"/>
            <a:ext cx="1784960" cy="1784960"/>
          </a:xfrm>
          <a:prstGeom prst="ellipse">
            <a:avLst/>
          </a:prstGeom>
          <a:gradFill>
            <a:gsLst>
              <a:gs pos="100000">
                <a:schemeClr val="bg1">
                  <a:lumMod val="0"/>
                  <a:lumOff val="100000"/>
                  <a:alpha val="0"/>
                </a:schemeClr>
              </a:gs>
              <a:gs pos="58000">
                <a:srgbClr val="3788FF">
                  <a:lumMod val="80000"/>
                  <a:lumOff val="20000"/>
                </a:srgbClr>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Elipse 26"/>
          <p:cNvSpPr>
            <a:spLocks noChangeAspect="1"/>
          </p:cNvSpPr>
          <p:nvPr/>
        </p:nvSpPr>
        <p:spPr bwMode="auto">
          <a:xfrm rot="10800000">
            <a:off x="5715840" y="2836853"/>
            <a:ext cx="1088390" cy="108839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xmlns=""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Novas e Supernovas</a:t>
            </a:r>
          </a:p>
        </p:txBody>
      </p:sp>
    </p:spTree>
    <p:extLst>
      <p:ext uri="{BB962C8B-B14F-4D97-AF65-F5344CB8AC3E}">
        <p14:creationId xmlns:p14="http://schemas.microsoft.com/office/powerpoint/2010/main" xmlns="" val="15673225"/>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0"/>
            <a:ext cx="7772400" cy="1143000"/>
          </a:xfrm>
        </p:spPr>
        <p:txBody>
          <a:bodyPr/>
          <a:lstStyle/>
          <a:p>
            <a:r>
              <a:rPr lang="pt-BR" sz="4000" dirty="0" smtClean="0">
                <a:solidFill>
                  <a:schemeClr val="bg1"/>
                </a:solidFill>
                <a:latin typeface="Century Gothic" pitchFamily="34" charset="0"/>
              </a:rPr>
              <a:t>Novas</a:t>
            </a:r>
          </a:p>
        </p:txBody>
      </p:sp>
      <p:sp>
        <p:nvSpPr>
          <p:cNvPr id="5" name="Subtítulo 4"/>
          <p:cNvSpPr txBox="1">
            <a:spLocks/>
          </p:cNvSpPr>
          <p:nvPr/>
        </p:nvSpPr>
        <p:spPr>
          <a:xfrm>
            <a:off x="179512" y="908720"/>
            <a:ext cx="8712968" cy="1752600"/>
          </a:xfrm>
          <a:prstGeom prst="rect">
            <a:avLst/>
          </a:prstGeom>
        </p:spPr>
        <p:txBody>
          <a:bodyPr/>
          <a:lstStyle/>
          <a:p>
            <a:pPr marL="342900" lvl="0" indent="-342900" algn="just">
              <a:spcBef>
                <a:spcPct val="20000"/>
              </a:spcBef>
              <a:buClr>
                <a:schemeClr val="accent5">
                  <a:lumMod val="75000"/>
                </a:schemeClr>
              </a:buClr>
              <a:buFont typeface="Wingdings" pitchFamily="2" charset="2"/>
              <a:buChar char="v"/>
            </a:pPr>
            <a:r>
              <a:rPr kumimoji="0" lang="pt-BR" sz="4000" b="0" i="0" u="none" strike="noStrike" kern="0" cap="none" spc="0" normalizeH="0" baseline="0" noProof="0" dirty="0" smtClean="0">
                <a:ln>
                  <a:noFill/>
                </a:ln>
                <a:solidFill>
                  <a:srgbClr val="00CC99"/>
                </a:solidFill>
                <a:effectLst/>
                <a:uLnTx/>
                <a:uFillTx/>
                <a:latin typeface="Century Gothic" pitchFamily="34" charset="0"/>
                <a:ea typeface="+mn-ea"/>
                <a:cs typeface="+mn-cs"/>
              </a:rPr>
              <a:t> </a:t>
            </a:r>
            <a:r>
              <a:rPr lang="pt-BR" sz="3600" b="0" kern="0" dirty="0" smtClean="0">
                <a:solidFill>
                  <a:schemeClr val="accent1"/>
                </a:solidFill>
                <a:latin typeface="Century Gothic" pitchFamily="34" charset="0"/>
              </a:rPr>
              <a:t>Para os primeiros observadores: acabaram de surgir</a:t>
            </a:r>
            <a:endPar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rPr>
              <a:t> Luminosidade</a:t>
            </a:r>
            <a:r>
              <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rPr>
              <a:t> cresce por 10</a:t>
            </a:r>
            <a:r>
              <a:rPr kumimoji="0" lang="pt-BR" sz="3600" b="0" i="0" u="none" strike="noStrike" kern="0" cap="none" spc="0" normalizeH="0" baseline="30000" noProof="0" dirty="0" smtClean="0">
                <a:ln>
                  <a:noFill/>
                </a:ln>
                <a:solidFill>
                  <a:srgbClr val="00CC99"/>
                </a:solidFill>
                <a:effectLst/>
                <a:uLnTx/>
                <a:uFillTx/>
                <a:latin typeface="Century Gothic" pitchFamily="34" charset="0"/>
                <a:ea typeface="+mn-ea"/>
                <a:cs typeface="+mn-cs"/>
              </a:rPr>
              <a:t>4</a:t>
            </a:r>
            <a:r>
              <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rPr>
              <a:t> em poucos dias, voltando ao normal em semanas ou meses</a:t>
            </a: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600" b="0" kern="0" baseline="0" dirty="0" smtClean="0">
                <a:solidFill>
                  <a:srgbClr val="00CC99"/>
                </a:solidFill>
                <a:latin typeface="Century Gothic" pitchFamily="34" charset="0"/>
              </a:rPr>
              <a:t> </a:t>
            </a:r>
            <a:r>
              <a:rPr lang="pt-BR" sz="3600" b="0" kern="0" dirty="0" smtClean="0">
                <a:solidFill>
                  <a:srgbClr val="00CC99"/>
                </a:solidFill>
                <a:latin typeface="Century Gothic" pitchFamily="34" charset="0"/>
              </a:rPr>
              <a:t>ignição de fusão de H na superfície de uma AB</a:t>
            </a:r>
            <a:endParaRPr kumimoji="0" lang="pt-BR" sz="3600" b="0" i="0" u="none" strike="noStrike" kern="0" cap="none" spc="0" normalizeH="0" baseline="0" noProof="0" dirty="0">
              <a:ln>
                <a:noFill/>
              </a:ln>
              <a:solidFill>
                <a:srgbClr val="00CC99"/>
              </a:solidFill>
              <a:effectLst/>
              <a:uLnTx/>
              <a:uFillTx/>
              <a:latin typeface="Century Gothic" pitchFamily="34"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39552" y="476672"/>
            <a:ext cx="7772400" cy="1470025"/>
          </a:xfrm>
        </p:spPr>
        <p:txBody>
          <a:bodyPr/>
          <a:lstStyle/>
          <a:p>
            <a:r>
              <a:rPr lang="pt-BR" dirty="0" smtClean="0">
                <a:solidFill>
                  <a:schemeClr val="bg1"/>
                </a:solidFill>
                <a:latin typeface="Century Gothic" pitchFamily="34" charset="0"/>
              </a:rPr>
              <a:t>Estrelas “massivas”</a:t>
            </a:r>
            <a:endParaRPr lang="pt-BR" dirty="0">
              <a:solidFill>
                <a:schemeClr val="bg1"/>
              </a:solidFill>
              <a:latin typeface="Century Gothic" pitchFamily="34" charset="0"/>
            </a:endParaRPr>
          </a:p>
        </p:txBody>
      </p:sp>
      <p:sp>
        <p:nvSpPr>
          <p:cNvPr id="5" name="Subtítulo 4"/>
          <p:cNvSpPr>
            <a:spLocks noGrp="1"/>
          </p:cNvSpPr>
          <p:nvPr>
            <p:ph type="subTitle" idx="1"/>
          </p:nvPr>
        </p:nvSpPr>
        <p:spPr>
          <a:xfrm>
            <a:off x="539552" y="2276872"/>
            <a:ext cx="8352928" cy="1752600"/>
          </a:xfrm>
        </p:spPr>
        <p:txBody>
          <a:bodyPr/>
          <a:lstStyle/>
          <a:p>
            <a:pPr algn="l">
              <a:buClr>
                <a:schemeClr val="accent5">
                  <a:lumMod val="75000"/>
                </a:schemeClr>
              </a:buClr>
              <a:buFont typeface="Wingdings" pitchFamily="2" charset="2"/>
              <a:buChar char="v"/>
            </a:pPr>
            <a:r>
              <a:rPr lang="pt-BR" sz="4000" b="0" dirty="0" smtClean="0">
                <a:solidFill>
                  <a:srgbClr val="00CC99"/>
                </a:solidFill>
                <a:latin typeface="Century Gothic" pitchFamily="34" charset="0"/>
              </a:rPr>
              <a:t> ≥ 8 M</a:t>
            </a:r>
            <a:r>
              <a:rPr lang="pt-BR" sz="4000" b="0" baseline="-25000" dirty="0" smtClean="0">
                <a:solidFill>
                  <a:srgbClr val="00CC99"/>
                </a:solidFill>
                <a:latin typeface="Arial"/>
                <a:cs typeface="Arial"/>
              </a:rPr>
              <a:t>ʘ</a:t>
            </a:r>
            <a:r>
              <a:rPr lang="pt-BR" sz="4000" b="0" baseline="-25000" dirty="0" smtClean="0">
                <a:solidFill>
                  <a:srgbClr val="00CC99"/>
                </a:solidFill>
                <a:latin typeface="Century Gothic" pitchFamily="34" charset="0"/>
              </a:rPr>
              <a:t> </a:t>
            </a:r>
            <a:r>
              <a:rPr lang="pt-BR" sz="4000" b="0" dirty="0" smtClean="0">
                <a:solidFill>
                  <a:srgbClr val="00CC99"/>
                </a:solidFill>
                <a:latin typeface="Century Gothic" pitchFamily="34" charset="0"/>
              </a:rPr>
              <a:t>: estrelas atingem temperaturas internas suficientes para fusão do C</a:t>
            </a:r>
          </a:p>
          <a:p>
            <a:pPr algn="l">
              <a:buClr>
                <a:schemeClr val="accent5">
                  <a:lumMod val="75000"/>
                </a:schemeClr>
              </a:buClr>
              <a:buFont typeface="Wingdings" pitchFamily="2" charset="2"/>
              <a:buChar char="v"/>
            </a:pPr>
            <a:endParaRPr lang="pt-BR" sz="4000" b="0" dirty="0" smtClean="0">
              <a:solidFill>
                <a:srgbClr val="00CC99"/>
              </a:solidFill>
              <a:latin typeface="Century Gothic" pitchFamily="34" charset="0"/>
            </a:endParaRPr>
          </a:p>
          <a:p>
            <a:pPr algn="l">
              <a:buClr>
                <a:schemeClr val="accent5">
                  <a:lumMod val="75000"/>
                </a:schemeClr>
              </a:buClr>
              <a:buFont typeface="Wingdings" pitchFamily="2" charset="2"/>
              <a:buChar char="v"/>
            </a:pPr>
            <a:r>
              <a:rPr lang="pt-BR" sz="4000" b="0" dirty="0" smtClean="0">
                <a:solidFill>
                  <a:srgbClr val="00CC99"/>
                </a:solidFill>
                <a:latin typeface="Century Gothic" pitchFamily="34" charset="0"/>
              </a:rPr>
              <a:t> Fusão C: T=600 milhões de ºC</a:t>
            </a:r>
            <a:endParaRPr lang="pt-BR" sz="4000" b="0" dirty="0">
              <a:solidFill>
                <a:srgbClr val="00CC99"/>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27384"/>
            <a:ext cx="7772400" cy="1143000"/>
          </a:xfrm>
        </p:spPr>
        <p:txBody>
          <a:bodyPr/>
          <a:lstStyle/>
          <a:p>
            <a:r>
              <a:rPr lang="pt-BR" sz="4000" dirty="0" smtClean="0">
                <a:solidFill>
                  <a:schemeClr val="bg1"/>
                </a:solidFill>
                <a:latin typeface="Century Gothic" pitchFamily="34" charset="0"/>
              </a:rPr>
              <a:t>Curva de luz - nova</a:t>
            </a:r>
          </a:p>
        </p:txBody>
      </p:sp>
      <p:cxnSp>
        <p:nvCxnSpPr>
          <p:cNvPr id="6" name="Conector de seta reta 5"/>
          <p:cNvCxnSpPr/>
          <p:nvPr/>
        </p:nvCxnSpPr>
        <p:spPr bwMode="auto">
          <a:xfrm>
            <a:off x="2187351" y="1133053"/>
            <a:ext cx="1" cy="4968552"/>
          </a:xfrm>
          <a:prstGeom prst="straightConnector1">
            <a:avLst/>
          </a:prstGeom>
          <a:solidFill>
            <a:schemeClr val="accent1"/>
          </a:solidFill>
          <a:ln w="114300" cap="flat" cmpd="sng" algn="ctr">
            <a:solidFill>
              <a:schemeClr val="bg1"/>
            </a:solidFill>
            <a:prstDash val="solid"/>
            <a:round/>
            <a:headEnd type="triangle" w="med" len="med"/>
            <a:tailEnd type="none" w="lg" len="lg"/>
          </a:ln>
          <a:effectLst/>
        </p:spPr>
      </p:cxnSp>
      <p:sp>
        <p:nvSpPr>
          <p:cNvPr id="8" name="CaixaDeTexto 7"/>
          <p:cNvSpPr txBox="1"/>
          <p:nvPr/>
        </p:nvSpPr>
        <p:spPr>
          <a:xfrm>
            <a:off x="1395264" y="3874070"/>
            <a:ext cx="792088" cy="461665"/>
          </a:xfrm>
          <a:prstGeom prst="rect">
            <a:avLst/>
          </a:prstGeom>
          <a:noFill/>
        </p:spPr>
        <p:txBody>
          <a:bodyPr wrap="square" rtlCol="0">
            <a:spAutoFit/>
          </a:bodyPr>
          <a:lstStyle/>
          <a:p>
            <a:r>
              <a:rPr lang="pt-BR" sz="2400" dirty="0" smtClean="0">
                <a:solidFill>
                  <a:schemeClr val="accent1"/>
                </a:solidFill>
                <a:latin typeface="Century Gothic" pitchFamily="34" charset="0"/>
              </a:rPr>
              <a:t>1</a:t>
            </a:r>
            <a:endParaRPr lang="pt-BR" sz="2400" dirty="0">
              <a:solidFill>
                <a:schemeClr val="accent1"/>
              </a:solidFill>
              <a:latin typeface="Century Gothic" pitchFamily="34" charset="0"/>
            </a:endParaRPr>
          </a:p>
        </p:txBody>
      </p:sp>
      <p:sp>
        <p:nvSpPr>
          <p:cNvPr id="9" name="CaixaDeTexto 8"/>
          <p:cNvSpPr txBox="1"/>
          <p:nvPr/>
        </p:nvSpPr>
        <p:spPr>
          <a:xfrm>
            <a:off x="531168" y="1981807"/>
            <a:ext cx="1728192" cy="461665"/>
          </a:xfrm>
          <a:prstGeom prst="rect">
            <a:avLst/>
          </a:prstGeom>
          <a:noFill/>
        </p:spPr>
        <p:txBody>
          <a:bodyPr wrap="square" rtlCol="0">
            <a:spAutoFit/>
          </a:bodyPr>
          <a:lstStyle/>
          <a:p>
            <a:r>
              <a:rPr lang="pt-BR" sz="2400" dirty="0" smtClean="0">
                <a:solidFill>
                  <a:schemeClr val="accent1"/>
                </a:solidFill>
                <a:latin typeface="Century Gothic" pitchFamily="34" charset="0"/>
              </a:rPr>
              <a:t>10.000</a:t>
            </a:r>
            <a:endParaRPr lang="pt-BR" sz="2400" dirty="0">
              <a:solidFill>
                <a:schemeClr val="accent1"/>
              </a:solidFill>
              <a:latin typeface="Century Gothic" pitchFamily="34" charset="0"/>
            </a:endParaRPr>
          </a:p>
        </p:txBody>
      </p:sp>
      <p:sp>
        <p:nvSpPr>
          <p:cNvPr id="10" name="CaixaDeTexto 9"/>
          <p:cNvSpPr txBox="1"/>
          <p:nvPr/>
        </p:nvSpPr>
        <p:spPr>
          <a:xfrm>
            <a:off x="814884" y="4865166"/>
            <a:ext cx="1512168" cy="461665"/>
          </a:xfrm>
          <a:prstGeom prst="rect">
            <a:avLst/>
          </a:prstGeom>
          <a:noFill/>
        </p:spPr>
        <p:txBody>
          <a:bodyPr wrap="square" rtlCol="0">
            <a:spAutoFit/>
          </a:bodyPr>
          <a:lstStyle/>
          <a:p>
            <a:r>
              <a:rPr lang="pt-BR" sz="2400" dirty="0" smtClean="0">
                <a:solidFill>
                  <a:schemeClr val="accent1"/>
                </a:solidFill>
                <a:latin typeface="Century Gothic" pitchFamily="34" charset="0"/>
              </a:rPr>
              <a:t>0,01</a:t>
            </a:r>
            <a:endParaRPr lang="pt-BR" sz="2400" dirty="0">
              <a:solidFill>
                <a:schemeClr val="accent1"/>
              </a:solidFill>
              <a:latin typeface="Century Gothic" pitchFamily="34" charset="0"/>
            </a:endParaRPr>
          </a:p>
        </p:txBody>
      </p:sp>
      <p:sp>
        <p:nvSpPr>
          <p:cNvPr id="11" name="CaixaDeTexto 10"/>
          <p:cNvSpPr txBox="1"/>
          <p:nvPr/>
        </p:nvSpPr>
        <p:spPr>
          <a:xfrm>
            <a:off x="827584" y="2992735"/>
            <a:ext cx="1512168" cy="461665"/>
          </a:xfrm>
          <a:prstGeom prst="rect">
            <a:avLst/>
          </a:prstGeom>
          <a:noFill/>
        </p:spPr>
        <p:txBody>
          <a:bodyPr wrap="square" rtlCol="0">
            <a:spAutoFit/>
          </a:bodyPr>
          <a:lstStyle/>
          <a:p>
            <a:r>
              <a:rPr lang="pt-BR" sz="2400" dirty="0" smtClean="0">
                <a:solidFill>
                  <a:schemeClr val="accent1"/>
                </a:solidFill>
                <a:latin typeface="Century Gothic" pitchFamily="34" charset="0"/>
              </a:rPr>
              <a:t>100</a:t>
            </a:r>
            <a:endParaRPr lang="pt-BR" sz="2400" dirty="0">
              <a:solidFill>
                <a:schemeClr val="accent1"/>
              </a:solidFill>
              <a:latin typeface="Century Gothic" pitchFamily="34" charset="0"/>
            </a:endParaRPr>
          </a:p>
        </p:txBody>
      </p:sp>
      <p:cxnSp>
        <p:nvCxnSpPr>
          <p:cNvPr id="12" name="Conector reto 11"/>
          <p:cNvCxnSpPr/>
          <p:nvPr/>
        </p:nvCxnSpPr>
        <p:spPr bwMode="auto">
          <a:xfrm flipV="1">
            <a:off x="1952278" y="319328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3" name="Conector reto 12"/>
          <p:cNvCxnSpPr/>
          <p:nvPr/>
        </p:nvCxnSpPr>
        <p:spPr bwMode="auto">
          <a:xfrm flipV="1">
            <a:off x="1971328" y="41168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4" name="Conector reto 13"/>
          <p:cNvCxnSpPr/>
          <p:nvPr/>
        </p:nvCxnSpPr>
        <p:spPr bwMode="auto">
          <a:xfrm flipV="1">
            <a:off x="1945928" y="51161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5" name="CaixaDeTexto 14"/>
          <p:cNvSpPr txBox="1"/>
          <p:nvPr/>
        </p:nvSpPr>
        <p:spPr>
          <a:xfrm>
            <a:off x="1331640" y="1002055"/>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16" name="Conector reto 15"/>
          <p:cNvCxnSpPr/>
          <p:nvPr/>
        </p:nvCxnSpPr>
        <p:spPr bwMode="auto">
          <a:xfrm flipV="1">
            <a:off x="1975184" y="2192662"/>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9" name="Conector de seta reta 18"/>
          <p:cNvCxnSpPr/>
          <p:nvPr/>
        </p:nvCxnSpPr>
        <p:spPr bwMode="auto">
          <a:xfrm flipV="1">
            <a:off x="2160544" y="5571702"/>
            <a:ext cx="6228000" cy="17538"/>
          </a:xfrm>
          <a:prstGeom prst="straightConnector1">
            <a:avLst/>
          </a:prstGeom>
          <a:solidFill>
            <a:schemeClr val="accent1"/>
          </a:solidFill>
          <a:ln w="114300" cap="flat" cmpd="sng" algn="ctr">
            <a:solidFill>
              <a:schemeClr val="bg1"/>
            </a:solidFill>
            <a:prstDash val="solid"/>
            <a:round/>
            <a:headEnd type="none" w="lg" len="lg"/>
            <a:tailEnd type="triangle" w="med" len="med"/>
          </a:ln>
          <a:effectLst/>
        </p:spPr>
      </p:cxnSp>
      <p:cxnSp>
        <p:nvCxnSpPr>
          <p:cNvPr id="20" name="Conector reto 19"/>
          <p:cNvCxnSpPr/>
          <p:nvPr/>
        </p:nvCxnSpPr>
        <p:spPr bwMode="auto">
          <a:xfrm rot="5400000" flipV="1">
            <a:off x="3747174" y="54082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 name="Conector reto 20"/>
          <p:cNvCxnSpPr/>
          <p:nvPr/>
        </p:nvCxnSpPr>
        <p:spPr bwMode="auto">
          <a:xfrm rot="5400000" flipV="1">
            <a:off x="5297442" y="5439863"/>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 name="Conector reto 21"/>
          <p:cNvCxnSpPr/>
          <p:nvPr/>
        </p:nvCxnSpPr>
        <p:spPr bwMode="auto">
          <a:xfrm rot="5400000" flipV="1">
            <a:off x="6878723" y="544769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3" name="CaixaDeTexto 22"/>
          <p:cNvSpPr txBox="1"/>
          <p:nvPr/>
        </p:nvSpPr>
        <p:spPr>
          <a:xfrm>
            <a:off x="6588224" y="4869160"/>
            <a:ext cx="2771800" cy="461665"/>
          </a:xfrm>
          <a:prstGeom prst="rect">
            <a:avLst/>
          </a:prstGeom>
          <a:noFill/>
        </p:spPr>
        <p:txBody>
          <a:bodyPr wrap="square" rtlCol="0">
            <a:spAutoFit/>
          </a:bodyPr>
          <a:lstStyle/>
          <a:p>
            <a:r>
              <a:rPr lang="pt-BR" sz="2400" dirty="0" smtClean="0">
                <a:solidFill>
                  <a:schemeClr val="bg1"/>
                </a:solidFill>
                <a:latin typeface="Century Gothic" pitchFamily="34" charset="0"/>
              </a:rPr>
              <a:t>Tempo (dias)</a:t>
            </a:r>
            <a:endParaRPr lang="pt-BR" sz="2400" dirty="0">
              <a:solidFill>
                <a:schemeClr val="bg1"/>
              </a:solidFill>
              <a:latin typeface="Century Gothic" pitchFamily="34" charset="0"/>
            </a:endParaRPr>
          </a:p>
        </p:txBody>
      </p:sp>
      <p:sp>
        <p:nvSpPr>
          <p:cNvPr id="24" name="CaixaDeTexto 23"/>
          <p:cNvSpPr txBox="1"/>
          <p:nvPr/>
        </p:nvSpPr>
        <p:spPr>
          <a:xfrm>
            <a:off x="2160240" y="5631631"/>
            <a:ext cx="6012160" cy="461665"/>
          </a:xfrm>
          <a:prstGeom prst="rect">
            <a:avLst/>
          </a:prstGeom>
          <a:noFill/>
        </p:spPr>
        <p:txBody>
          <a:bodyPr wrap="square" rtlCol="0">
            <a:spAutoFit/>
          </a:bodyPr>
          <a:lstStyle/>
          <a:p>
            <a:pPr algn="l"/>
            <a:r>
              <a:rPr lang="pt-BR" sz="2400" dirty="0" smtClean="0">
                <a:solidFill>
                  <a:schemeClr val="accent1"/>
                </a:solidFill>
                <a:latin typeface="Century Gothic" pitchFamily="34" charset="0"/>
              </a:rPr>
              <a:t>0               50              100            150</a:t>
            </a:r>
            <a:endParaRPr lang="pt-BR" sz="2400" dirty="0">
              <a:solidFill>
                <a:schemeClr val="accent1"/>
              </a:solidFill>
              <a:latin typeface="Century Gothic" pitchFamily="34" charset="0"/>
            </a:endParaRPr>
          </a:p>
        </p:txBody>
      </p:sp>
      <p:sp>
        <p:nvSpPr>
          <p:cNvPr id="2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7" name="Forma livre 26"/>
          <p:cNvSpPr/>
          <p:nvPr/>
        </p:nvSpPr>
        <p:spPr bwMode="auto">
          <a:xfrm>
            <a:off x="2266603" y="2190201"/>
            <a:ext cx="4703844" cy="2332003"/>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03844" h="2332003">
                <a:moveTo>
                  <a:pt x="0" y="2102893"/>
                </a:moveTo>
                <a:cubicBezTo>
                  <a:pt x="14712" y="2078373"/>
                  <a:pt x="19968" y="2032950"/>
                  <a:pt x="41309" y="2037765"/>
                </a:cubicBezTo>
                <a:cubicBezTo>
                  <a:pt x="62650" y="2042580"/>
                  <a:pt x="100884" y="2137063"/>
                  <a:pt x="128044" y="2131782"/>
                </a:cubicBezTo>
                <a:cubicBezTo>
                  <a:pt x="155204" y="2126501"/>
                  <a:pt x="173768" y="2007423"/>
                  <a:pt x="204272" y="2006078"/>
                </a:cubicBezTo>
                <a:cubicBezTo>
                  <a:pt x="234776" y="2004733"/>
                  <a:pt x="285419" y="2122202"/>
                  <a:pt x="311070" y="2123711"/>
                </a:cubicBezTo>
                <a:cubicBezTo>
                  <a:pt x="323896" y="2111640"/>
                  <a:pt x="338565" y="2026449"/>
                  <a:pt x="358181" y="2015132"/>
                </a:cubicBezTo>
                <a:lnTo>
                  <a:pt x="415855" y="2054890"/>
                </a:lnTo>
                <a:cubicBezTo>
                  <a:pt x="421891" y="2042819"/>
                  <a:pt x="448215" y="1970028"/>
                  <a:pt x="470749" y="1977145"/>
                </a:cubicBezTo>
                <a:cubicBezTo>
                  <a:pt x="493283" y="1984262"/>
                  <a:pt x="526028" y="2093067"/>
                  <a:pt x="551057" y="2097594"/>
                </a:cubicBezTo>
                <a:cubicBezTo>
                  <a:pt x="576086" y="2102121"/>
                  <a:pt x="596616" y="2008373"/>
                  <a:pt x="620922" y="2004305"/>
                </a:cubicBezTo>
                <a:cubicBezTo>
                  <a:pt x="645228" y="2000237"/>
                  <a:pt x="670652" y="2078601"/>
                  <a:pt x="696894" y="2073188"/>
                </a:cubicBezTo>
                <a:cubicBezTo>
                  <a:pt x="723136" y="2067775"/>
                  <a:pt x="747280" y="1971992"/>
                  <a:pt x="778376" y="1971828"/>
                </a:cubicBezTo>
                <a:cubicBezTo>
                  <a:pt x="809472" y="1971664"/>
                  <a:pt x="843223" y="2073847"/>
                  <a:pt x="883473" y="2072206"/>
                </a:cubicBezTo>
                <a:cubicBezTo>
                  <a:pt x="923723" y="2070565"/>
                  <a:pt x="967621" y="1964279"/>
                  <a:pt x="1019874" y="1961984"/>
                </a:cubicBezTo>
                <a:cubicBezTo>
                  <a:pt x="1072127" y="1959689"/>
                  <a:pt x="1144674" y="2062562"/>
                  <a:pt x="1196990" y="2058435"/>
                </a:cubicBezTo>
                <a:cubicBezTo>
                  <a:pt x="1249306" y="2054308"/>
                  <a:pt x="1289356" y="2046291"/>
                  <a:pt x="1333773" y="1937222"/>
                </a:cubicBezTo>
                <a:cubicBezTo>
                  <a:pt x="1378191" y="1828153"/>
                  <a:pt x="1433708" y="1609076"/>
                  <a:pt x="1463495" y="1404023"/>
                </a:cubicBezTo>
                <a:cubicBezTo>
                  <a:pt x="1493282" y="1198970"/>
                  <a:pt x="1474416" y="939843"/>
                  <a:pt x="1512498" y="706906"/>
                </a:cubicBezTo>
                <a:cubicBezTo>
                  <a:pt x="1550580" y="473969"/>
                  <a:pt x="1568226" y="24681"/>
                  <a:pt x="1691988" y="6399"/>
                </a:cubicBezTo>
                <a:cubicBezTo>
                  <a:pt x="1821690" y="0"/>
                  <a:pt x="1810608" y="165232"/>
                  <a:pt x="1861056" y="172751"/>
                </a:cubicBezTo>
                <a:cubicBezTo>
                  <a:pt x="1911504" y="180270"/>
                  <a:pt x="1947145" y="208"/>
                  <a:pt x="1994676" y="51511"/>
                </a:cubicBezTo>
                <a:cubicBezTo>
                  <a:pt x="2042207" y="102814"/>
                  <a:pt x="2090442" y="425821"/>
                  <a:pt x="2146240" y="480569"/>
                </a:cubicBezTo>
                <a:cubicBezTo>
                  <a:pt x="2202038" y="535317"/>
                  <a:pt x="2244484" y="349094"/>
                  <a:pt x="2329464" y="379999"/>
                </a:cubicBezTo>
                <a:cubicBezTo>
                  <a:pt x="2470177" y="456137"/>
                  <a:pt x="2457005" y="1080276"/>
                  <a:pt x="2549119" y="1227480"/>
                </a:cubicBezTo>
                <a:cubicBezTo>
                  <a:pt x="2659682" y="1217694"/>
                  <a:pt x="2589878" y="1212908"/>
                  <a:pt x="2657761" y="1218427"/>
                </a:cubicBezTo>
                <a:cubicBezTo>
                  <a:pt x="2723618" y="1232607"/>
                  <a:pt x="2703429" y="1398843"/>
                  <a:pt x="2743769" y="1444763"/>
                </a:cubicBezTo>
                <a:cubicBezTo>
                  <a:pt x="2784109" y="1490683"/>
                  <a:pt x="2856044" y="1463768"/>
                  <a:pt x="2899802" y="1493946"/>
                </a:cubicBezTo>
                <a:cubicBezTo>
                  <a:pt x="2943560" y="1524124"/>
                  <a:pt x="2968032" y="1621632"/>
                  <a:pt x="3006319" y="1625833"/>
                </a:cubicBezTo>
                <a:cubicBezTo>
                  <a:pt x="3044606" y="1630034"/>
                  <a:pt x="3088782" y="1534999"/>
                  <a:pt x="3129523" y="1519155"/>
                </a:cubicBezTo>
                <a:cubicBezTo>
                  <a:pt x="3170264" y="1503311"/>
                  <a:pt x="3213204" y="1507710"/>
                  <a:pt x="3250763" y="1530771"/>
                </a:cubicBezTo>
                <a:cubicBezTo>
                  <a:pt x="3288322" y="1553832"/>
                  <a:pt x="3307786" y="1590968"/>
                  <a:pt x="3354878" y="1657520"/>
                </a:cubicBezTo>
                <a:cubicBezTo>
                  <a:pt x="3401970" y="1724072"/>
                  <a:pt x="3482766" y="1861431"/>
                  <a:pt x="3533314" y="1930086"/>
                </a:cubicBezTo>
                <a:cubicBezTo>
                  <a:pt x="3583862" y="1998741"/>
                  <a:pt x="3610199" y="2048488"/>
                  <a:pt x="3658169" y="2069452"/>
                </a:cubicBezTo>
                <a:cubicBezTo>
                  <a:pt x="3706139" y="2090416"/>
                  <a:pt x="3774962" y="2044891"/>
                  <a:pt x="3821131" y="2055872"/>
                </a:cubicBezTo>
                <a:cubicBezTo>
                  <a:pt x="3867300" y="2066853"/>
                  <a:pt x="3903088" y="2113731"/>
                  <a:pt x="3935183" y="2135338"/>
                </a:cubicBezTo>
                <a:cubicBezTo>
                  <a:pt x="3967278" y="2156945"/>
                  <a:pt x="3978982" y="2179702"/>
                  <a:pt x="4013703" y="2185514"/>
                </a:cubicBezTo>
                <a:cubicBezTo>
                  <a:pt x="4048424" y="2191326"/>
                  <a:pt x="4098651" y="2158624"/>
                  <a:pt x="4143510" y="2170213"/>
                </a:cubicBezTo>
                <a:cubicBezTo>
                  <a:pt x="4188369" y="2181802"/>
                  <a:pt x="4238772" y="2234151"/>
                  <a:pt x="4282858" y="2255048"/>
                </a:cubicBezTo>
                <a:cubicBezTo>
                  <a:pt x="4326944" y="2275945"/>
                  <a:pt x="4367744" y="2294057"/>
                  <a:pt x="4408025" y="2295598"/>
                </a:cubicBezTo>
                <a:cubicBezTo>
                  <a:pt x="4448306" y="2297139"/>
                  <a:pt x="4475244" y="2258226"/>
                  <a:pt x="4524547" y="2264293"/>
                </a:cubicBezTo>
                <a:cubicBezTo>
                  <a:pt x="4573850" y="2270360"/>
                  <a:pt x="4673961" y="2320718"/>
                  <a:pt x="4703844" y="2332003"/>
                </a:cubicBezTo>
                <a:lnTo>
                  <a:pt x="4703844" y="2332003"/>
                </a:lnTo>
              </a:path>
            </a:pathLst>
          </a:custGeom>
          <a:noFill/>
          <a:ln w="57150" cap="flat" cmpd="sng" algn="ctr">
            <a:solidFill>
              <a:srgbClr val="00B0F0"/>
            </a:solidFill>
            <a:prstDash val="solid"/>
            <a:round/>
            <a:headEnd type="none" w="sm" len="sm"/>
            <a:tailEnd type="none" w="sm" len="sm"/>
          </a:ln>
          <a:effectLst/>
        </p:spPr>
        <p:txBody>
          <a:bodyPr rtlCol="0" anchor="ctr"/>
          <a:lstStyle/>
          <a:p>
            <a:pPr algn="ctr"/>
            <a:endParaRPr lang="pt-B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0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2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20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0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0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20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20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20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0"/>
                                        <p:tgtEl>
                                          <p:spTgt spid="27"/>
                                        </p:tgtEl>
                                      </p:cBhvr>
                                    </p:animEffect>
                                  </p:childTnLst>
                                </p:cTn>
                              </p:par>
                            </p:childTnLst>
                          </p:cTn>
                        </p:par>
                        <p:par>
                          <p:cTn id="66" fill="hold">
                            <p:stCondLst>
                              <p:cond delay="5000"/>
                            </p:stCondLst>
                            <p:childTnLst>
                              <p:par>
                                <p:cTn id="67" presetID="10"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p:bldP spid="23" grpId="0"/>
      <p:bldP spid="24" grpId="0"/>
      <p:bldP spid="25"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astro-photo.nl/wp_astro/wp-content/uploads/2013/08/nova_animation.gif"/>
          <p:cNvPicPr>
            <a:picLocks noChangeAspect="1" noChangeArrowheads="1" noCrop="1"/>
          </p:cNvPicPr>
          <p:nvPr/>
        </p:nvPicPr>
        <p:blipFill>
          <a:blip r:embed="rId3" cstate="print"/>
          <a:srcRect/>
          <a:stretch>
            <a:fillRect/>
          </a:stretch>
        </p:blipFill>
        <p:spPr bwMode="auto">
          <a:xfrm>
            <a:off x="576064" y="139370"/>
            <a:ext cx="7812360" cy="6718630"/>
          </a:xfrm>
          <a:prstGeom prst="rect">
            <a:avLst/>
          </a:prstGeom>
          <a:noFill/>
        </p:spPr>
      </p:pic>
      <p:sp>
        <p:nvSpPr>
          <p:cNvPr id="34818" name="Rectangle 2"/>
          <p:cNvSpPr>
            <a:spLocks noGrp="1" noChangeArrowheads="1"/>
          </p:cNvSpPr>
          <p:nvPr>
            <p:ph type="title"/>
          </p:nvPr>
        </p:nvSpPr>
        <p:spPr>
          <a:xfrm>
            <a:off x="714375" y="-27384"/>
            <a:ext cx="7772400" cy="1143000"/>
          </a:xfrm>
        </p:spPr>
        <p:txBody>
          <a:bodyPr/>
          <a:lstStyle/>
          <a:p>
            <a:r>
              <a:rPr lang="pt-BR" sz="4000" dirty="0" smtClean="0">
                <a:solidFill>
                  <a:schemeClr val="bg1"/>
                </a:solidFill>
                <a:latin typeface="Century Gothic" pitchFamily="34" charset="0"/>
              </a:rPr>
              <a:t>Nova </a:t>
            </a:r>
            <a:r>
              <a:rPr lang="pt-BR" sz="4000" dirty="0" err="1" smtClean="0">
                <a:solidFill>
                  <a:schemeClr val="bg1"/>
                </a:solidFill>
                <a:latin typeface="Century Gothic" pitchFamily="34" charset="0"/>
              </a:rPr>
              <a:t>Delphini</a:t>
            </a:r>
            <a:r>
              <a:rPr lang="pt-BR" sz="4000" dirty="0" smtClean="0">
                <a:solidFill>
                  <a:schemeClr val="bg1"/>
                </a:solidFill>
                <a:latin typeface="Century Gothic" pitchFamily="34" charset="0"/>
              </a:rPr>
              <a:t> 2013</a:t>
            </a:r>
          </a:p>
        </p:txBody>
      </p:sp>
      <p:sp>
        <p:nvSpPr>
          <p:cNvPr id="25" name="Text Box 141"/>
          <p:cNvSpPr txBox="1">
            <a:spLocks noChangeArrowheads="1"/>
          </p:cNvSpPr>
          <p:nvPr/>
        </p:nvSpPr>
        <p:spPr bwMode="auto">
          <a:xfrm>
            <a:off x="0" y="6597352"/>
            <a:ext cx="9144000"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antes: </a:t>
            </a:r>
            <a:r>
              <a:rPr lang="pt-BR" sz="1000" dirty="0" err="1" smtClean="0">
                <a:solidFill>
                  <a:schemeClr val="accent1"/>
                </a:solidFill>
                <a:latin typeface="Century Gothic" pitchFamily="34" charset="0"/>
              </a:rPr>
              <a:t>Digitized</a:t>
            </a:r>
            <a:r>
              <a:rPr lang="pt-BR" sz="1000" dirty="0" smtClean="0">
                <a:solidFill>
                  <a:schemeClr val="accent1"/>
                </a:solidFill>
                <a:latin typeface="Century Gothic" pitchFamily="34" charset="0"/>
              </a:rPr>
              <a:t> Sky </a:t>
            </a:r>
            <a:r>
              <a:rPr lang="pt-BR" sz="1000" dirty="0" err="1" smtClean="0">
                <a:solidFill>
                  <a:schemeClr val="accent1"/>
                </a:solidFill>
                <a:latin typeface="Century Gothic" pitchFamily="34" charset="0"/>
              </a:rPr>
              <a:t>survey</a:t>
            </a:r>
            <a:r>
              <a:rPr lang="pt-BR" sz="1000" dirty="0" smtClean="0">
                <a:solidFill>
                  <a:schemeClr val="accent1"/>
                </a:solidFill>
                <a:latin typeface="Century Gothic" pitchFamily="34" charset="0"/>
              </a:rPr>
              <a:t> 1990 depois: André van der </a:t>
            </a:r>
            <a:r>
              <a:rPr lang="pt-BR" sz="1000" dirty="0" err="1" smtClean="0">
                <a:solidFill>
                  <a:schemeClr val="accent1"/>
                </a:solidFill>
                <a:latin typeface="Century Gothic" pitchFamily="34" charset="0"/>
              </a:rPr>
              <a:t>Hoeven</a:t>
            </a:r>
            <a:r>
              <a:rPr lang="pt-BR" sz="1000" dirty="0" smtClean="0">
                <a:solidFill>
                  <a:schemeClr val="accent1"/>
                </a:solidFill>
                <a:latin typeface="Century Gothic" pitchFamily="34" charset="0"/>
              </a:rPr>
              <a:t> - www.astro-photo.nl</a:t>
            </a:r>
            <a:endParaRPr lang="pt-BR" sz="10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DRE\AppData\Local\Temp\PIA09221.tif">
            <a:hlinkClick r:id="rId3" action="ppaction://hlinkfile"/>
          </p:cNvPr>
          <p:cNvPicPr>
            <a:picLocks noChangeAspect="1" noChangeArrowheads="1"/>
          </p:cNvPicPr>
          <p:nvPr/>
        </p:nvPicPr>
        <p:blipFill>
          <a:blip r:embed="rId4" cstate="print"/>
          <a:srcRect l="32546" b="776"/>
          <a:stretch>
            <a:fillRect/>
          </a:stretch>
        </p:blipFill>
        <p:spPr bwMode="auto">
          <a:xfrm>
            <a:off x="3395855" y="2276872"/>
            <a:ext cx="2544297" cy="2531473"/>
          </a:xfrm>
          <a:prstGeom prst="rect">
            <a:avLst/>
          </a:prstGeom>
          <a:noFill/>
          <a:ln w="38100">
            <a:solidFill>
              <a:schemeClr val="accent1"/>
            </a:solidFill>
          </a:ln>
        </p:spPr>
      </p:pic>
      <p:sp>
        <p:nvSpPr>
          <p:cNvPr id="34818" name="Rectangle 2"/>
          <p:cNvSpPr>
            <a:spLocks noGrp="1" noChangeArrowheads="1"/>
          </p:cNvSpPr>
          <p:nvPr>
            <p:ph type="title"/>
          </p:nvPr>
        </p:nvSpPr>
        <p:spPr>
          <a:xfrm>
            <a:off x="714375" y="485800"/>
            <a:ext cx="7772400" cy="1143000"/>
          </a:xfrm>
        </p:spPr>
        <p:txBody>
          <a:bodyPr/>
          <a:lstStyle/>
          <a:p>
            <a:r>
              <a:rPr lang="pt-BR" sz="4000" dirty="0" smtClean="0">
                <a:solidFill>
                  <a:schemeClr val="bg1"/>
                </a:solidFill>
                <a:latin typeface="Century Gothic" pitchFamily="34" charset="0"/>
              </a:rPr>
              <a:t>Nova</a:t>
            </a:r>
          </a:p>
        </p:txBody>
      </p:sp>
      <p:sp>
        <p:nvSpPr>
          <p:cNvPr id="7" name="CaixaDeTexto 6"/>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NASA/</a:t>
            </a:r>
            <a:r>
              <a:rPr lang="pt-BR" sz="1100" dirty="0" err="1" smtClean="0">
                <a:solidFill>
                  <a:schemeClr val="accent1"/>
                </a:solidFill>
                <a:latin typeface="Century Gothic" pitchFamily="34" charset="0"/>
              </a:rPr>
              <a:t>JPL-Caltech</a:t>
            </a:r>
            <a:endParaRPr lang="pt-BR" sz="11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0"/>
            <a:ext cx="7772400" cy="1143000"/>
          </a:xfrm>
        </p:spPr>
        <p:txBody>
          <a:bodyPr/>
          <a:lstStyle/>
          <a:p>
            <a:r>
              <a:rPr lang="pt-BR" sz="4000" dirty="0" smtClean="0">
                <a:solidFill>
                  <a:schemeClr val="bg1"/>
                </a:solidFill>
                <a:latin typeface="Century Gothic" pitchFamily="34" charset="0"/>
              </a:rPr>
              <a:t>Supernovas</a:t>
            </a:r>
          </a:p>
        </p:txBody>
      </p:sp>
      <p:sp>
        <p:nvSpPr>
          <p:cNvPr id="5" name="Subtítulo 4"/>
          <p:cNvSpPr txBox="1">
            <a:spLocks/>
          </p:cNvSpPr>
          <p:nvPr/>
        </p:nvSpPr>
        <p:spPr>
          <a:xfrm>
            <a:off x="179512" y="1052736"/>
            <a:ext cx="8712968" cy="5400600"/>
          </a:xfrm>
          <a:prstGeom prst="rect">
            <a:avLst/>
          </a:prstGeom>
        </p:spPr>
        <p:txBody>
          <a:bodyPr/>
          <a:lstStyle/>
          <a:p>
            <a:pPr marL="342900" indent="-342900" algn="just">
              <a:spcBef>
                <a:spcPct val="20000"/>
              </a:spcBef>
              <a:buClr>
                <a:schemeClr val="accent5">
                  <a:lumMod val="75000"/>
                </a:schemeClr>
              </a:buClr>
              <a:buFont typeface="Wingdings" pitchFamily="2" charset="2"/>
              <a:buChar char="v"/>
            </a:pPr>
            <a:r>
              <a:rPr lang="pt-BR" sz="3600" b="0" kern="0" dirty="0" smtClean="0">
                <a:solidFill>
                  <a:schemeClr val="accent1"/>
                </a:solidFill>
                <a:latin typeface="Century Gothic" pitchFamily="34" charset="0"/>
              </a:rPr>
              <a:t> Chega a </a:t>
            </a:r>
            <a:r>
              <a:rPr lang="pt-BR" sz="3600" kern="0" dirty="0" smtClean="0">
                <a:solidFill>
                  <a:schemeClr val="accent1"/>
                </a:solidFill>
                <a:latin typeface="Century Gothic" pitchFamily="34" charset="0"/>
              </a:rPr>
              <a:t>bilhões</a:t>
            </a:r>
            <a:r>
              <a:rPr lang="pt-BR" sz="3600" b="0" kern="0" dirty="0" smtClean="0">
                <a:solidFill>
                  <a:schemeClr val="accent1"/>
                </a:solidFill>
                <a:latin typeface="Century Gothic" pitchFamily="34" charset="0"/>
              </a:rPr>
              <a:t> de </a:t>
            </a:r>
            <a:r>
              <a:rPr lang="pt-BR" sz="3600" b="0" kern="0" dirty="0" err="1" smtClean="0">
                <a:solidFill>
                  <a:schemeClr val="accent1"/>
                </a:solidFill>
                <a:latin typeface="Century Gothic" pitchFamily="34" charset="0"/>
              </a:rPr>
              <a:t>L</a:t>
            </a:r>
            <a:r>
              <a:rPr lang="pt-BR" sz="3600" b="0" baseline="-25000" dirty="0" err="1" smtClean="0">
                <a:solidFill>
                  <a:schemeClr val="accent1"/>
                </a:solidFill>
                <a:latin typeface="Arial"/>
                <a:cs typeface="Arial"/>
              </a:rPr>
              <a:t>ʘ</a:t>
            </a:r>
            <a:endParaRPr lang="pt-BR" sz="3600" b="0" baseline="-25000" dirty="0" smtClean="0">
              <a:solidFill>
                <a:schemeClr val="accent1"/>
              </a:solidFill>
              <a:latin typeface="Arial"/>
              <a:cs typeface="Arial"/>
            </a:endParaRPr>
          </a:p>
          <a:p>
            <a:pPr marL="342900" indent="-342900" algn="just">
              <a:spcBef>
                <a:spcPct val="20000"/>
              </a:spcBef>
              <a:buClr>
                <a:schemeClr val="accent5">
                  <a:lumMod val="75000"/>
                </a:schemeClr>
              </a:buClr>
              <a:buFont typeface="Wingdings" pitchFamily="2" charset="2"/>
              <a:buChar char="v"/>
            </a:pPr>
            <a:endParaRPr lang="pt-BR" sz="3600" b="0" baseline="-25000" dirty="0" smtClean="0">
              <a:solidFill>
                <a:schemeClr val="accent1"/>
              </a:solidFill>
              <a:latin typeface="Arial"/>
              <a:cs typeface="Arial"/>
            </a:endParaRPr>
          </a:p>
          <a:p>
            <a:pPr marL="342900" indent="-342900" algn="just">
              <a:spcBef>
                <a:spcPct val="20000"/>
              </a:spcBef>
              <a:buClr>
                <a:schemeClr val="accent5">
                  <a:lumMod val="75000"/>
                </a:schemeClr>
              </a:buClr>
              <a:buFont typeface="Wingdings" pitchFamily="2" charset="2"/>
              <a:buChar char="v"/>
            </a:pPr>
            <a:r>
              <a:rPr kumimoji="0" lang="pt-BR" sz="3600" b="0" i="0" u="none" strike="noStrike" kern="0" cap="none" spc="0" normalizeH="0" baseline="-25000" noProof="0" dirty="0" smtClean="0">
                <a:ln>
                  <a:noFill/>
                </a:ln>
                <a:solidFill>
                  <a:schemeClr val="accent1"/>
                </a:solidFill>
                <a:effectLst/>
                <a:uLnTx/>
                <a:uFillTx/>
                <a:latin typeface="Arial"/>
                <a:ea typeface="+mn-ea"/>
                <a:cs typeface="Arial"/>
              </a:rPr>
              <a:t> </a:t>
            </a:r>
            <a:r>
              <a:rPr lang="pt-BR" sz="3600" b="0" kern="0" dirty="0" smtClean="0">
                <a:solidFill>
                  <a:schemeClr val="accent1"/>
                </a:solidFill>
                <a:latin typeface="Century Gothic" pitchFamily="34" charset="0"/>
                <a:cs typeface="Arial"/>
              </a:rPr>
              <a:t>Energia: 10</a:t>
            </a:r>
            <a:r>
              <a:rPr lang="pt-BR" sz="3600" b="0" kern="0" baseline="30000" dirty="0" smtClean="0">
                <a:solidFill>
                  <a:schemeClr val="accent1"/>
                </a:solidFill>
                <a:latin typeface="Century Gothic" pitchFamily="34" charset="0"/>
                <a:cs typeface="Arial"/>
              </a:rPr>
              <a:t>43</a:t>
            </a:r>
            <a:r>
              <a:rPr lang="pt-BR" sz="3600" b="0" kern="0" dirty="0" smtClean="0">
                <a:solidFill>
                  <a:schemeClr val="accent1"/>
                </a:solidFill>
                <a:latin typeface="Century Gothic" pitchFamily="34" charset="0"/>
                <a:cs typeface="Arial"/>
              </a:rPr>
              <a:t> J: E gerada pelo Sol na SP!</a:t>
            </a:r>
          </a:p>
          <a:p>
            <a:pPr marL="342900" indent="-342900" algn="just">
              <a:spcBef>
                <a:spcPct val="20000"/>
              </a:spcBef>
              <a:buClr>
                <a:schemeClr val="accent5">
                  <a:lumMod val="75000"/>
                </a:schemeClr>
              </a:buClr>
              <a:buFont typeface="Wingdings" pitchFamily="2" charset="2"/>
              <a:buChar char="v"/>
            </a:pPr>
            <a:endParaRPr kumimoji="0" lang="pt-BR" sz="1000" b="0" i="0" u="none" strike="noStrike" kern="0" cap="none" spc="0" normalizeH="0" baseline="0" noProof="0" dirty="0" smtClean="0">
              <a:ln>
                <a:noFill/>
              </a:ln>
              <a:solidFill>
                <a:srgbClr val="00CC99"/>
              </a:solidFill>
              <a:effectLst/>
              <a:uLnTx/>
              <a:uFillTx/>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rPr>
              <a:t> Tipos:</a:t>
            </a:r>
            <a:r>
              <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rPr>
              <a:t> </a:t>
            </a:r>
          </a:p>
          <a:p>
            <a:pPr marL="800100" lvl="1" indent="-342900" algn="l">
              <a:spcBef>
                <a:spcPct val="20000"/>
              </a:spcBef>
              <a:buClr>
                <a:schemeClr val="accent5">
                  <a:lumMod val="75000"/>
                </a:schemeClr>
              </a:buClr>
              <a:buFont typeface="Wingdings" pitchFamily="2" charset="2"/>
              <a:buChar char="v"/>
              <a:defRPr/>
            </a:pPr>
            <a:r>
              <a:rPr lang="pt-BR" sz="2800" b="0" kern="0" noProof="0" dirty="0">
                <a:solidFill>
                  <a:srgbClr val="00CC99"/>
                </a:solidFill>
                <a:latin typeface="Century Gothic" pitchFamily="34" charset="0"/>
              </a:rPr>
              <a:t> </a:t>
            </a:r>
            <a:r>
              <a:rPr lang="pt-BR" sz="2800" b="0" kern="0" noProof="0" dirty="0" smtClean="0">
                <a:solidFill>
                  <a:srgbClr val="00CC99"/>
                </a:solidFill>
                <a:latin typeface="Century Gothic" pitchFamily="34" charset="0"/>
              </a:rPr>
              <a:t>II – espectro: com H</a:t>
            </a:r>
          </a:p>
          <a:p>
            <a:pPr marL="800100" lvl="1" indent="-342900" algn="l">
              <a:spcBef>
                <a:spcPct val="20000"/>
              </a:spcBef>
              <a:buClr>
                <a:schemeClr val="accent5">
                  <a:lumMod val="75000"/>
                </a:schemeClr>
              </a:buClr>
              <a:buFont typeface="Wingdings" pitchFamily="2" charset="2"/>
              <a:buChar char="v"/>
              <a:defRPr/>
            </a:pPr>
            <a:r>
              <a:rPr kumimoji="0" lang="pt-BR" sz="2800" b="0" i="0" u="none" strike="noStrike" kern="0" cap="none" spc="0" normalizeH="0" dirty="0" smtClean="0">
                <a:ln>
                  <a:noFill/>
                </a:ln>
                <a:solidFill>
                  <a:srgbClr val="00CC99"/>
                </a:solidFill>
                <a:effectLst/>
                <a:uLnTx/>
                <a:uFillTx/>
                <a:latin typeface="Century Gothic" pitchFamily="34" charset="0"/>
                <a:ea typeface="+mn-ea"/>
                <a:cs typeface="+mn-cs"/>
              </a:rPr>
              <a:t> I – espectro: sem H</a:t>
            </a:r>
          </a:p>
          <a:p>
            <a:pPr marL="1257300" lvl="2" indent="-342900" algn="l">
              <a:spcBef>
                <a:spcPct val="20000"/>
              </a:spcBef>
              <a:buClr>
                <a:schemeClr val="accent5">
                  <a:lumMod val="75000"/>
                </a:schemeClr>
              </a:buClr>
              <a:buFont typeface="Wingdings" pitchFamily="2" charset="2"/>
              <a:buChar char="v"/>
              <a:defRPr/>
            </a:pPr>
            <a:r>
              <a:rPr lang="pt-BR" sz="2800" b="0" kern="0" noProof="0" dirty="0" smtClean="0">
                <a:solidFill>
                  <a:srgbClr val="00CC99"/>
                </a:solidFill>
                <a:latin typeface="Century Gothic" pitchFamily="34" charset="0"/>
              </a:rPr>
              <a:t> </a:t>
            </a:r>
            <a:r>
              <a:rPr lang="pt-BR" sz="2800" b="0" kern="0" noProof="0" dirty="0" err="1" smtClean="0">
                <a:solidFill>
                  <a:srgbClr val="00CC99"/>
                </a:solidFill>
                <a:latin typeface="Century Gothic" pitchFamily="34" charset="0"/>
              </a:rPr>
              <a:t>Ib</a:t>
            </a:r>
            <a:r>
              <a:rPr lang="pt-BR" sz="2800" b="0" kern="0" dirty="0" smtClean="0">
                <a:solidFill>
                  <a:srgbClr val="00CC99"/>
                </a:solidFill>
                <a:latin typeface="Century Gothic" pitchFamily="34" charset="0"/>
              </a:rPr>
              <a:t>: com He; </a:t>
            </a:r>
            <a:r>
              <a:rPr lang="pt-BR" sz="2800" b="0" kern="0" dirty="0" err="1" smtClean="0">
                <a:solidFill>
                  <a:srgbClr val="00CC99"/>
                </a:solidFill>
                <a:latin typeface="Century Gothic" pitchFamily="34" charset="0"/>
              </a:rPr>
              <a:t>Ic</a:t>
            </a:r>
            <a:r>
              <a:rPr lang="pt-BR" sz="2800" b="0" kern="0" dirty="0" smtClean="0">
                <a:solidFill>
                  <a:srgbClr val="00CC99"/>
                </a:solidFill>
                <a:latin typeface="Century Gothic" pitchFamily="34" charset="0"/>
              </a:rPr>
              <a:t>, sem He</a:t>
            </a:r>
            <a:endParaRPr lang="pt-BR" sz="2800" b="0" kern="0" noProof="0" dirty="0" smtClean="0">
              <a:solidFill>
                <a:srgbClr val="00CC99"/>
              </a:solidFill>
              <a:latin typeface="Century Gothic" pitchFamily="34" charset="0"/>
            </a:endParaRPr>
          </a:p>
          <a:p>
            <a:pPr marL="1257300" lvl="2" indent="-342900" algn="l">
              <a:spcBef>
                <a:spcPct val="20000"/>
              </a:spcBef>
              <a:buClr>
                <a:schemeClr val="accent5">
                  <a:lumMod val="75000"/>
                </a:schemeClr>
              </a:buClr>
              <a:buFont typeface="Wingdings" pitchFamily="2" charset="2"/>
              <a:buChar char="v"/>
              <a:defRPr/>
            </a:pPr>
            <a:r>
              <a:rPr lang="pt-BR" sz="2800" b="0" kern="0" noProof="0" dirty="0" smtClean="0">
                <a:solidFill>
                  <a:srgbClr val="00CC99"/>
                </a:solidFill>
                <a:latin typeface="Century Gothic" pitchFamily="34" charset="0"/>
              </a:rPr>
              <a:t> Ia: com Si</a:t>
            </a:r>
            <a:endParaRPr kumimoji="0" lang="pt-BR" sz="2800" b="0" i="0" u="none" strike="noStrike" kern="0" cap="none" spc="0" normalizeH="0" noProof="0" dirty="0" smtClean="0">
              <a:ln>
                <a:noFill/>
              </a:ln>
              <a:solidFill>
                <a:srgbClr val="00CC99"/>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xmlns="" val="990579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20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cdn.spacetelescope.org/archives/images/large/opo9919i.jpg"/>
          <p:cNvPicPr>
            <a:picLocks noChangeAspect="1" noChangeArrowheads="1"/>
          </p:cNvPicPr>
          <p:nvPr/>
        </p:nvPicPr>
        <p:blipFill>
          <a:blip r:embed="rId3" cstate="print"/>
          <a:srcRect t="18405" b="8405"/>
          <a:stretch>
            <a:fillRect/>
          </a:stretch>
        </p:blipFill>
        <p:spPr bwMode="auto">
          <a:xfrm>
            <a:off x="179512" y="188640"/>
            <a:ext cx="8988425" cy="6577823"/>
          </a:xfrm>
          <a:prstGeom prst="rect">
            <a:avLst/>
          </a:prstGeom>
          <a:noFill/>
        </p:spPr>
      </p:pic>
      <p:sp>
        <p:nvSpPr>
          <p:cNvPr id="34818" name="Rectangle 2"/>
          <p:cNvSpPr>
            <a:spLocks noGrp="1" noChangeArrowheads="1"/>
          </p:cNvSpPr>
          <p:nvPr>
            <p:ph type="title"/>
          </p:nvPr>
        </p:nvSpPr>
        <p:spPr>
          <a:xfrm>
            <a:off x="714375" y="0"/>
            <a:ext cx="7772400" cy="1143000"/>
          </a:xfrm>
        </p:spPr>
        <p:txBody>
          <a:bodyPr/>
          <a:lstStyle/>
          <a:p>
            <a:r>
              <a:rPr lang="pt-BR" sz="4000" dirty="0" smtClean="0">
                <a:solidFill>
                  <a:schemeClr val="bg1"/>
                </a:solidFill>
                <a:latin typeface="Century Gothic" pitchFamily="34" charset="0"/>
              </a:rPr>
              <a:t>Supernova 1994D </a:t>
            </a:r>
            <a:br>
              <a:rPr lang="pt-BR" sz="4000" dirty="0" smtClean="0">
                <a:solidFill>
                  <a:schemeClr val="bg1"/>
                </a:solidFill>
                <a:latin typeface="Century Gothic" pitchFamily="34" charset="0"/>
              </a:rPr>
            </a:br>
            <a:r>
              <a:rPr lang="pt-BR" sz="4000" dirty="0" smtClean="0">
                <a:solidFill>
                  <a:schemeClr val="bg1"/>
                </a:solidFill>
                <a:latin typeface="Century Gothic" pitchFamily="34" charset="0"/>
              </a:rPr>
              <a:t>(em NGC 4526)</a:t>
            </a:r>
          </a:p>
        </p:txBody>
      </p:sp>
      <p:sp>
        <p:nvSpPr>
          <p:cNvPr id="6" name="CaixaDeTexto 5"/>
          <p:cNvSpPr txBox="1"/>
          <p:nvPr/>
        </p:nvSpPr>
        <p:spPr>
          <a:xfrm>
            <a:off x="0" y="6581775"/>
            <a:ext cx="6786563" cy="276225"/>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Telescópio Espacial Hubble</a:t>
            </a:r>
          </a:p>
        </p:txBody>
      </p:sp>
    </p:spTree>
    <p:extLst>
      <p:ext uri="{BB962C8B-B14F-4D97-AF65-F5344CB8AC3E}">
        <p14:creationId xmlns:p14="http://schemas.microsoft.com/office/powerpoint/2010/main" xmlns="" val="99057959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0"/>
            <a:ext cx="7772400" cy="908720"/>
          </a:xfrm>
        </p:spPr>
        <p:txBody>
          <a:bodyPr/>
          <a:lstStyle/>
          <a:p>
            <a:r>
              <a:rPr lang="pt-BR" sz="4000" dirty="0" smtClean="0">
                <a:solidFill>
                  <a:schemeClr val="bg1"/>
                </a:solidFill>
                <a:latin typeface="Century Gothic" pitchFamily="34" charset="0"/>
              </a:rPr>
              <a:t>Supernova tipo Ia</a:t>
            </a:r>
          </a:p>
        </p:txBody>
      </p:sp>
      <p:sp>
        <p:nvSpPr>
          <p:cNvPr id="5" name="Subtítulo 4"/>
          <p:cNvSpPr txBox="1">
            <a:spLocks/>
          </p:cNvSpPr>
          <p:nvPr/>
        </p:nvSpPr>
        <p:spPr>
          <a:xfrm>
            <a:off x="179512" y="1052736"/>
            <a:ext cx="8712968" cy="5400600"/>
          </a:xfrm>
          <a:prstGeom prst="rect">
            <a:avLst/>
          </a:prstGeom>
        </p:spPr>
        <p:txBody>
          <a:bodyPr/>
          <a:lstStyle/>
          <a:p>
            <a:pPr marL="342900" lvl="0" indent="-342900" algn="just">
              <a:spcBef>
                <a:spcPct val="20000"/>
              </a:spcBef>
              <a:buClr>
                <a:schemeClr val="accent5">
                  <a:lumMod val="75000"/>
                </a:schemeClr>
              </a:buClr>
              <a:buFont typeface="Wingdings" pitchFamily="2" charset="2"/>
              <a:buChar char="v"/>
            </a:pPr>
            <a:r>
              <a:rPr lang="pt-BR" sz="3200" kern="0" dirty="0" smtClean="0">
                <a:solidFill>
                  <a:srgbClr val="00CC99"/>
                </a:solidFill>
                <a:latin typeface="Century Gothic" pitchFamily="34" charset="0"/>
              </a:rPr>
              <a:t> Teoria 1: </a:t>
            </a:r>
          </a:p>
          <a:p>
            <a:pPr marL="800100" lvl="1" indent="-342900" algn="just">
              <a:spcBef>
                <a:spcPct val="20000"/>
              </a:spcBef>
              <a:buClr>
                <a:schemeClr val="accent5">
                  <a:lumMod val="75000"/>
                </a:schemeClr>
              </a:buClr>
              <a:buFont typeface="Wingdings" pitchFamily="2" charset="2"/>
              <a:buChar char="v"/>
            </a:pPr>
            <a:r>
              <a:rPr lang="pt-BR" sz="3200" b="0" kern="0" dirty="0" smtClean="0">
                <a:solidFill>
                  <a:schemeClr val="accent1"/>
                </a:solidFill>
                <a:latin typeface="Century Gothic" pitchFamily="34" charset="0"/>
              </a:rPr>
              <a:t>ocorre em binários: GV e AB</a:t>
            </a:r>
          </a:p>
          <a:p>
            <a:pPr marL="800100" lvl="1" indent="-342900" algn="l">
              <a:spcBef>
                <a:spcPct val="20000"/>
              </a:spcBef>
              <a:buClr>
                <a:schemeClr val="accent5">
                  <a:lumMod val="75000"/>
                </a:schemeClr>
              </a:buClr>
              <a:buFont typeface="Wingdings" pitchFamily="2" charset="2"/>
              <a:buChar char="v"/>
              <a:defRPr/>
            </a:pPr>
            <a:r>
              <a:rPr lang="pt-BR" sz="3200" b="0" kern="0" baseline="0" dirty="0" smtClean="0">
                <a:solidFill>
                  <a:srgbClr val="00CC99"/>
                </a:solidFill>
                <a:latin typeface="Century Gothic" pitchFamily="34" charset="0"/>
              </a:rPr>
              <a:t> </a:t>
            </a:r>
            <a:r>
              <a:rPr lang="pt-BR" sz="3200" b="0" kern="0" dirty="0" smtClean="0">
                <a:solidFill>
                  <a:srgbClr val="00CC99"/>
                </a:solidFill>
                <a:latin typeface="Century Gothic" pitchFamily="34" charset="0"/>
              </a:rPr>
              <a:t>AB captura matéria até o limite de </a:t>
            </a:r>
            <a:r>
              <a:rPr lang="pt-BR" sz="3200" b="0" kern="0" dirty="0" err="1" smtClean="0">
                <a:solidFill>
                  <a:srgbClr val="00CC99"/>
                </a:solidFill>
                <a:latin typeface="Century Gothic" pitchFamily="34" charset="0"/>
              </a:rPr>
              <a:t>Chandrasekar-Schenberg</a:t>
            </a:r>
            <a:endParaRPr kumimoji="0" lang="pt-BR" sz="3200" b="0" i="0" u="none" strike="noStrike" kern="0" cap="none" spc="0" normalizeH="0" baseline="0" noProof="0" dirty="0">
              <a:ln>
                <a:noFill/>
              </a:ln>
              <a:solidFill>
                <a:srgbClr val="00CC99"/>
              </a:solidFill>
              <a:effectLst/>
              <a:uLnTx/>
              <a:uFillTx/>
              <a:latin typeface="Century Gothic" pitchFamily="34" charset="0"/>
            </a:endParaRPr>
          </a:p>
          <a:p>
            <a:pPr marL="800100" lvl="1" indent="-342900" algn="l">
              <a:spcBef>
                <a:spcPct val="20000"/>
              </a:spcBef>
              <a:buClr>
                <a:schemeClr val="accent5">
                  <a:lumMod val="75000"/>
                </a:schemeClr>
              </a:buClr>
              <a:buFont typeface="Wingdings" pitchFamily="2" charset="2"/>
              <a:buChar char="v"/>
              <a:defRPr/>
            </a:pPr>
            <a:r>
              <a:rPr kumimoji="0" lang="pt-BR" sz="3200" b="0" i="0" u="none" strike="noStrike" kern="0" cap="none" spc="0" normalizeH="0" baseline="0" noProof="0" dirty="0" smtClean="0">
                <a:ln>
                  <a:noFill/>
                </a:ln>
                <a:solidFill>
                  <a:srgbClr val="00CC99"/>
                </a:solidFill>
                <a:effectLst/>
                <a:uLnTx/>
                <a:uFillTx/>
                <a:latin typeface="Century Gothic" pitchFamily="34" charset="0"/>
              </a:rPr>
              <a:t> </a:t>
            </a:r>
            <a:r>
              <a:rPr lang="pt-BR" sz="3200" b="0" kern="0" dirty="0" smtClean="0">
                <a:solidFill>
                  <a:srgbClr val="00CC99"/>
                </a:solidFill>
                <a:latin typeface="Century Gothic" pitchFamily="34" charset="0"/>
              </a:rPr>
              <a:t>enquanto isso: novas</a:t>
            </a: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200" kern="0" dirty="0" smtClean="0">
                <a:solidFill>
                  <a:srgbClr val="00CC99"/>
                </a:solidFill>
                <a:latin typeface="Century Gothic" pitchFamily="34" charset="0"/>
              </a:rPr>
              <a:t> Teoria 2: </a:t>
            </a:r>
            <a:r>
              <a:rPr lang="pt-BR" sz="3200" b="0" kern="0" dirty="0" smtClean="0">
                <a:solidFill>
                  <a:srgbClr val="00CC99"/>
                </a:solidFill>
                <a:latin typeface="Century Gothic" pitchFamily="34" charset="0"/>
              </a:rPr>
              <a:t>fusão de duas </a:t>
            </a:r>
            <a:r>
              <a:rPr lang="pt-BR" sz="3200" b="0" kern="0" dirty="0" err="1" smtClean="0">
                <a:solidFill>
                  <a:srgbClr val="00CC99"/>
                </a:solidFill>
                <a:latin typeface="Century Gothic" pitchFamily="34" charset="0"/>
              </a:rPr>
              <a:t>AB’s</a:t>
            </a: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200" b="0" i="0" u="none" strike="noStrike" kern="0" cap="none" spc="0" normalizeH="0" noProof="0" dirty="0">
                <a:ln>
                  <a:noFill/>
                </a:ln>
                <a:solidFill>
                  <a:srgbClr val="00CC99"/>
                </a:solidFill>
                <a:effectLst/>
                <a:uLnTx/>
                <a:uFillTx/>
                <a:latin typeface="Century Gothic" pitchFamily="34" charset="0"/>
              </a:rPr>
              <a:t> </a:t>
            </a:r>
            <a:r>
              <a:rPr kumimoji="0" lang="pt-BR" sz="3200" b="0" i="0" u="none" strike="noStrike" kern="0" cap="none" spc="0" normalizeH="0" noProof="0" dirty="0" smtClean="0">
                <a:ln>
                  <a:noFill/>
                </a:ln>
                <a:solidFill>
                  <a:srgbClr val="00CC99"/>
                </a:solidFill>
                <a:effectLst/>
                <a:uLnTx/>
                <a:uFillTx/>
                <a:latin typeface="Century Gothic" pitchFamily="34" charset="0"/>
              </a:rPr>
              <a:t>detonação do núcleo de C</a:t>
            </a:r>
            <a:endParaRPr kumimoji="0" lang="pt-BR" sz="3200" b="0" i="0" u="none" strike="noStrike" kern="0" cap="none" spc="0" normalizeH="0" baseline="0" noProof="0" dirty="0">
              <a:ln>
                <a:noFill/>
              </a:ln>
              <a:solidFill>
                <a:srgbClr val="00CC99"/>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20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413792"/>
            <a:ext cx="7772400" cy="1143000"/>
          </a:xfrm>
        </p:spPr>
        <p:txBody>
          <a:bodyPr/>
          <a:lstStyle/>
          <a:p>
            <a:r>
              <a:rPr lang="pt-BR" sz="4000" dirty="0" smtClean="0">
                <a:solidFill>
                  <a:schemeClr val="bg1"/>
                </a:solidFill>
                <a:latin typeface="Century Gothic" pitchFamily="34" charset="0"/>
              </a:rPr>
              <a:t>Supernova tipo Ia-teoria 1</a:t>
            </a:r>
          </a:p>
        </p:txBody>
      </p:sp>
      <p:sp>
        <p:nvSpPr>
          <p:cNvPr id="5" name="CaixaDeTexto 4"/>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a:t>
            </a:r>
            <a:r>
              <a:rPr lang="pt-BR" sz="1100" dirty="0" err="1" smtClean="0">
                <a:solidFill>
                  <a:schemeClr val="accent1"/>
                </a:solidFill>
                <a:latin typeface="Century Gothic" pitchFamily="34" charset="0"/>
              </a:rPr>
              <a:t>Credit</a:t>
            </a:r>
            <a:r>
              <a:rPr lang="pt-BR" sz="1100" dirty="0" smtClean="0">
                <a:solidFill>
                  <a:schemeClr val="accent1"/>
                </a:solidFill>
                <a:latin typeface="Century Gothic" pitchFamily="34" charset="0"/>
              </a:rPr>
              <a:t>:ESO/M. </a:t>
            </a:r>
            <a:r>
              <a:rPr lang="pt-BR" sz="1100" dirty="0" err="1" smtClean="0">
                <a:solidFill>
                  <a:schemeClr val="accent1"/>
                </a:solidFill>
                <a:latin typeface="Century Gothic" pitchFamily="34" charset="0"/>
              </a:rPr>
              <a:t>Kornmesser</a:t>
            </a:r>
            <a:endParaRPr lang="pt-BR" sz="1100" dirty="0">
              <a:solidFill>
                <a:schemeClr val="accent1"/>
              </a:solidFill>
              <a:latin typeface="Century Gothic" pitchFamily="34" charset="0"/>
            </a:endParaRPr>
          </a:p>
        </p:txBody>
      </p:sp>
      <p:pic>
        <p:nvPicPr>
          <p:cNvPr id="1026" name="Picture 2">
            <a:hlinkClick r:id="rId3" action="ppaction://hlinkfile"/>
          </p:cNvPr>
          <p:cNvPicPr>
            <a:picLocks noChangeAspect="1" noChangeArrowheads="1"/>
          </p:cNvPicPr>
          <p:nvPr/>
        </p:nvPicPr>
        <p:blipFill>
          <a:blip r:embed="rId4" cstate="print"/>
          <a:srcRect/>
          <a:stretch>
            <a:fillRect/>
          </a:stretch>
        </p:blipFill>
        <p:spPr bwMode="auto">
          <a:xfrm>
            <a:off x="3275856" y="2564904"/>
            <a:ext cx="2526186" cy="2520000"/>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413792"/>
            <a:ext cx="7772400" cy="1143000"/>
          </a:xfrm>
        </p:spPr>
        <p:txBody>
          <a:bodyPr/>
          <a:lstStyle/>
          <a:p>
            <a:r>
              <a:rPr lang="pt-BR" sz="4000" dirty="0" smtClean="0">
                <a:solidFill>
                  <a:schemeClr val="bg1"/>
                </a:solidFill>
                <a:latin typeface="Century Gothic" pitchFamily="34" charset="0"/>
              </a:rPr>
              <a:t>Supernova tipo Ia-teoria 2</a:t>
            </a:r>
          </a:p>
        </p:txBody>
      </p:sp>
      <p:sp>
        <p:nvSpPr>
          <p:cNvPr id="5" name="CaixaDeTexto 4"/>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a:t>
            </a:r>
            <a:r>
              <a:rPr lang="pt-BR" sz="1100" dirty="0" smtClean="0">
                <a:solidFill>
                  <a:schemeClr val="accent1"/>
                </a:solidFill>
                <a:latin typeface="Century Gothic" pitchFamily="34" charset="0"/>
              </a:rPr>
              <a:t>NASA/CXC/SAO</a:t>
            </a:r>
            <a:endParaRPr lang="pt-BR" sz="1100" dirty="0">
              <a:solidFill>
                <a:schemeClr val="accent1"/>
              </a:solidFill>
              <a:latin typeface="Century Gothic" pitchFamily="34" charset="0"/>
            </a:endParaRPr>
          </a:p>
        </p:txBody>
      </p:sp>
      <p:pic>
        <p:nvPicPr>
          <p:cNvPr id="157697" name="Picture 1">
            <a:hlinkClick r:id="rId3" action="ppaction://hlinkfile"/>
          </p:cNvPr>
          <p:cNvPicPr>
            <a:picLocks noChangeAspect="1" noChangeArrowheads="1"/>
          </p:cNvPicPr>
          <p:nvPr/>
        </p:nvPicPr>
        <p:blipFill>
          <a:blip r:embed="rId4" cstate="print"/>
          <a:srcRect/>
          <a:stretch>
            <a:fillRect/>
          </a:stretch>
        </p:blipFill>
        <p:spPr bwMode="auto">
          <a:xfrm>
            <a:off x="3347864" y="2565184"/>
            <a:ext cx="2544331" cy="2520000"/>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Elipse 234"/>
          <p:cNvSpPr>
            <a:spLocks noChangeAspect="1"/>
          </p:cNvSpPr>
          <p:nvPr/>
        </p:nvSpPr>
        <p:spPr bwMode="auto">
          <a:xfrm>
            <a:off x="-1944216" y="-1573295"/>
            <a:ext cx="10402895" cy="10402895"/>
          </a:xfrm>
          <a:prstGeom prst="ellipse">
            <a:avLst/>
          </a:prstGeom>
          <a:gradFill>
            <a:gsLst>
              <a:gs pos="0">
                <a:srgbClr val="FFFF00"/>
              </a:gs>
              <a:gs pos="50000">
                <a:srgbClr val="FF0000"/>
              </a:gs>
              <a:gs pos="63000">
                <a:srgbClr val="C00000">
                  <a:alpha val="3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5468624"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79512"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3600" kern="0" dirty="0" smtClean="0">
                <a:solidFill>
                  <a:schemeClr val="bg1"/>
                </a:solidFill>
                <a:latin typeface="Century Gothic" pitchFamily="34" charset="0"/>
                <a:ea typeface="+mj-ea"/>
                <a:cs typeface="+mj-cs"/>
              </a:rPr>
              <a:t>Supergigante vermelha</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624736"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36512" y="6525344"/>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grpSp>
        <p:nvGrpSpPr>
          <p:cNvPr id="2" name="Grupo 30"/>
          <p:cNvGrpSpPr>
            <a:grpSpLocks noChangeAspect="1"/>
          </p:cNvGrpSpPr>
          <p:nvPr/>
        </p:nvGrpSpPr>
        <p:grpSpPr>
          <a:xfrm>
            <a:off x="864096" y="1340768"/>
            <a:ext cx="4602453" cy="4484728"/>
            <a:chOff x="2686291" y="2825417"/>
            <a:chExt cx="2614929" cy="3079599"/>
          </a:xfrm>
        </p:grpSpPr>
        <p:sp>
          <p:nvSpPr>
            <p:cNvPr id="48" name="Arco 47"/>
            <p:cNvSpPr>
              <a:spLocks noChangeAspect="1"/>
            </p:cNvSpPr>
            <p:nvPr/>
          </p:nvSpPr>
          <p:spPr bwMode="auto">
            <a:xfrm>
              <a:off x="2686291" y="2832506"/>
              <a:ext cx="2601317" cy="3072510"/>
            </a:xfrm>
            <a:prstGeom prst="arc">
              <a:avLst>
                <a:gd name="adj1" fmla="val 16298646"/>
                <a:gd name="adj2" fmla="val 108477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Arco 42"/>
            <p:cNvSpPr>
              <a:spLocks noChangeAspect="1"/>
            </p:cNvSpPr>
            <p:nvPr/>
          </p:nvSpPr>
          <p:spPr bwMode="auto">
            <a:xfrm rot="6481529">
              <a:off x="3175170" y="3046362"/>
              <a:ext cx="1684132" cy="2567968"/>
            </a:xfrm>
            <a:prstGeom prst="arc">
              <a:avLst>
                <a:gd name="adj1" fmla="val 16281460"/>
                <a:gd name="adj2" fmla="val 1459973"/>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Arco 36"/>
            <p:cNvSpPr>
              <a:spLocks/>
            </p:cNvSpPr>
            <p:nvPr/>
          </p:nvSpPr>
          <p:spPr bwMode="auto">
            <a:xfrm rot="120000" flipH="1">
              <a:off x="3491513" y="2825417"/>
              <a:ext cx="1054503" cy="3064463"/>
            </a:xfrm>
            <a:prstGeom prst="arc">
              <a:avLst>
                <a:gd name="adj1" fmla="val 16262337"/>
                <a:gd name="adj2" fmla="val 298509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21"/>
          <p:cNvGrpSpPr>
            <a:grpSpLocks noChangeAspect="1"/>
          </p:cNvGrpSpPr>
          <p:nvPr/>
        </p:nvGrpSpPr>
        <p:grpSpPr>
          <a:xfrm>
            <a:off x="2999753" y="3384481"/>
            <a:ext cx="466570" cy="466617"/>
            <a:chOff x="3267649" y="1420768"/>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55" name="Elipse 54"/>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3267649" y="1420768"/>
              <a:ext cx="864001" cy="864098"/>
            </a:xfrm>
            <a:prstGeom prst="ellipse">
              <a:avLst/>
            </a:prstGeom>
            <a:gradFill>
              <a:gsLst>
                <a:gs pos="22000">
                  <a:schemeClr val="bg1"/>
                </a:gs>
                <a:gs pos="95000">
                  <a:schemeClr val="tx1">
                    <a:alpha val="0"/>
                  </a:schemeClr>
                </a:gs>
                <a:gs pos="4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7" name="Estrela de 12 Pontos 56"/>
          <p:cNvSpPr/>
          <p:nvPr/>
        </p:nvSpPr>
        <p:spPr bwMode="auto">
          <a:xfrm>
            <a:off x="2684462" y="3088010"/>
            <a:ext cx="1080000" cy="1080000"/>
          </a:xfrm>
          <a:prstGeom prst="star12">
            <a:avLst>
              <a:gd name="adj" fmla="val 11449"/>
            </a:avLst>
          </a:prstGeom>
          <a:gradFill>
            <a:gsLst>
              <a:gs pos="67000">
                <a:schemeClr val="tx1">
                  <a:alpha val="0"/>
                </a:schemeClr>
              </a:gs>
              <a:gs pos="3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26" name="Conector reto 225"/>
          <p:cNvCxnSpPr/>
          <p:nvPr/>
        </p:nvCxnSpPr>
        <p:spPr bwMode="auto">
          <a:xfrm flipV="1">
            <a:off x="3240360" y="3068960"/>
            <a:ext cx="4104456" cy="504056"/>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227" name="Conector reto 226"/>
          <p:cNvCxnSpPr>
            <a:stCxn id="104" idx="2"/>
          </p:cNvCxnSpPr>
          <p:nvPr/>
        </p:nvCxnSpPr>
        <p:spPr bwMode="auto">
          <a:xfrm>
            <a:off x="3221929" y="3648653"/>
            <a:ext cx="4122887" cy="500427"/>
          </a:xfrm>
          <a:prstGeom prst="line">
            <a:avLst/>
          </a:prstGeom>
          <a:solidFill>
            <a:schemeClr val="accent1"/>
          </a:solidFill>
          <a:ln w="38100" cap="flat" cmpd="sng" algn="ctr">
            <a:solidFill>
              <a:schemeClr val="bg1"/>
            </a:solidFill>
            <a:prstDash val="sysDot"/>
            <a:round/>
            <a:headEnd type="none" w="sm" len="sm"/>
            <a:tailEnd type="none" w="lg" len="lg"/>
          </a:ln>
          <a:effectLst/>
        </p:spPr>
      </p:cxnSp>
      <p:sp>
        <p:nvSpPr>
          <p:cNvPr id="104" name="Retângulo 103"/>
          <p:cNvSpPr/>
          <p:nvPr/>
        </p:nvSpPr>
        <p:spPr bwMode="auto">
          <a:xfrm>
            <a:off x="3185924" y="3576645"/>
            <a:ext cx="72009" cy="72008"/>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3" name="CaixaDeTexto 312"/>
          <p:cNvSpPr txBox="1"/>
          <p:nvPr/>
        </p:nvSpPr>
        <p:spPr>
          <a:xfrm>
            <a:off x="6984776" y="4365104"/>
            <a:ext cx="2232248" cy="400110"/>
          </a:xfrm>
          <a:prstGeom prst="rect">
            <a:avLst/>
          </a:prstGeom>
          <a:noFill/>
        </p:spPr>
        <p:txBody>
          <a:bodyPr wrap="square" rtlCol="0">
            <a:spAutoFit/>
          </a:bodyPr>
          <a:lstStyle/>
          <a:p>
            <a:r>
              <a:rPr lang="pt-BR" sz="2000" dirty="0" smtClean="0">
                <a:solidFill>
                  <a:schemeClr val="bg1"/>
                </a:solidFill>
                <a:latin typeface="Century Gothic" pitchFamily="34" charset="0"/>
              </a:rPr>
              <a:t>Próximo Slide...</a:t>
            </a:r>
            <a:endParaRPr lang="pt-BR" sz="2000" dirty="0">
              <a:solidFill>
                <a:schemeClr val="bg1"/>
              </a:solidFill>
              <a:latin typeface="Century Gothic" pitchFamily="34" charset="0"/>
            </a:endParaRPr>
          </a:p>
        </p:txBody>
      </p:sp>
      <p:sp>
        <p:nvSpPr>
          <p:cNvPr id="110" name="CaixaDeTexto 109"/>
          <p:cNvSpPr txBox="1"/>
          <p:nvPr/>
        </p:nvSpPr>
        <p:spPr>
          <a:xfrm>
            <a:off x="1080120" y="5909210"/>
            <a:ext cx="2736304" cy="400110"/>
          </a:xfrm>
          <a:prstGeom prst="rect">
            <a:avLst/>
          </a:prstGeom>
          <a:noFill/>
        </p:spPr>
        <p:txBody>
          <a:bodyPr wrap="square" rtlCol="0">
            <a:spAutoFit/>
          </a:bodyPr>
          <a:lstStyle/>
          <a:p>
            <a:r>
              <a:rPr lang="pt-BR" sz="2000" dirty="0" smtClean="0">
                <a:solidFill>
                  <a:schemeClr val="bg1"/>
                </a:solidFill>
                <a:latin typeface="Century Gothic" pitchFamily="34" charset="0"/>
              </a:rPr>
              <a:t>Núcleo </a:t>
            </a:r>
            <a:endParaRPr lang="pt-BR" sz="2000" dirty="0">
              <a:solidFill>
                <a:schemeClr val="bg1"/>
              </a:solidFill>
              <a:latin typeface="Century Gothic" pitchFamily="34" charset="0"/>
            </a:endParaRPr>
          </a:p>
        </p:txBody>
      </p:sp>
      <p:cxnSp>
        <p:nvCxnSpPr>
          <p:cNvPr id="111" name="Conector reto 110"/>
          <p:cNvCxnSpPr>
            <a:stCxn id="110" idx="0"/>
            <a:endCxn id="104" idx="2"/>
          </p:cNvCxnSpPr>
          <p:nvPr/>
        </p:nvCxnSpPr>
        <p:spPr bwMode="auto">
          <a:xfrm flipV="1">
            <a:off x="2448272" y="3648653"/>
            <a:ext cx="773657" cy="2260557"/>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112" name="CaixaDeTexto 111"/>
          <p:cNvSpPr txBox="1"/>
          <p:nvPr/>
        </p:nvSpPr>
        <p:spPr>
          <a:xfrm>
            <a:off x="6912768" y="5949280"/>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pic>
        <p:nvPicPr>
          <p:cNvPr id="115" name="Picture 1"/>
          <p:cNvPicPr>
            <a:picLocks noChangeAspect="1" noChangeArrowheads="1"/>
          </p:cNvPicPr>
          <p:nvPr/>
        </p:nvPicPr>
        <p:blipFill>
          <a:blip r:embed="rId3" cstate="print"/>
          <a:srcRect/>
          <a:stretch>
            <a:fillRect/>
          </a:stretch>
        </p:blipFill>
        <p:spPr bwMode="auto">
          <a:xfrm>
            <a:off x="7344816" y="3057912"/>
            <a:ext cx="1512168" cy="113222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1000"/>
                                        <p:tgtEl>
                                          <p:spTgt spid="1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0"/>
                                        </p:tgtEl>
                                        <p:attrNameLst>
                                          <p:attrName>style.visibility</p:attrName>
                                        </p:attrNameLst>
                                      </p:cBhvr>
                                      <p:to>
                                        <p:strVal val="visible"/>
                                      </p:to>
                                    </p:set>
                                    <p:animEffect transition="in" filter="fade">
                                      <p:cBhvr>
                                        <p:cTn id="20" dur="1000"/>
                                        <p:tgtEl>
                                          <p:spTgt spid="1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500"/>
                                        <p:tgtEl>
                                          <p:spTgt spid="10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6"/>
                                        </p:tgtEl>
                                        <p:attrNameLst>
                                          <p:attrName>style.visibility</p:attrName>
                                        </p:attrNameLst>
                                      </p:cBhvr>
                                      <p:to>
                                        <p:strVal val="visible"/>
                                      </p:to>
                                    </p:set>
                                    <p:animEffect transition="in" filter="wipe(left)">
                                      <p:cBhvr>
                                        <p:cTn id="30" dur="2000"/>
                                        <p:tgtEl>
                                          <p:spTgt spid="226"/>
                                        </p:tgtEl>
                                      </p:cBhvr>
                                    </p:animEffect>
                                  </p:childTnLst>
                                </p:cTn>
                              </p:par>
                              <p:par>
                                <p:cTn id="31" presetID="22" presetClass="entr" presetSubtype="8" fill="hold" nodeType="withEffect">
                                  <p:stCondLst>
                                    <p:cond delay="0"/>
                                  </p:stCondLst>
                                  <p:childTnLst>
                                    <p:set>
                                      <p:cBhvr>
                                        <p:cTn id="32" dur="1" fill="hold">
                                          <p:stCondLst>
                                            <p:cond delay="0"/>
                                          </p:stCondLst>
                                        </p:cTn>
                                        <p:tgtEl>
                                          <p:spTgt spid="227"/>
                                        </p:tgtEl>
                                        <p:attrNameLst>
                                          <p:attrName>style.visibility</p:attrName>
                                        </p:attrNameLst>
                                      </p:cBhvr>
                                      <p:to>
                                        <p:strVal val="visible"/>
                                      </p:to>
                                    </p:set>
                                    <p:animEffect transition="in" filter="wipe(left)">
                                      <p:cBhvr>
                                        <p:cTn id="33" dur="2000"/>
                                        <p:tgtEl>
                                          <p:spTgt spid="227"/>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2000"/>
                                        <p:tgtEl>
                                          <p:spTgt spid="115"/>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313"/>
                                        </p:tgtEl>
                                        <p:attrNameLst>
                                          <p:attrName>style.visibility</p:attrName>
                                        </p:attrNameLst>
                                      </p:cBhvr>
                                      <p:to>
                                        <p:strVal val="visible"/>
                                      </p:to>
                                    </p:set>
                                    <p:animEffect transition="in" filter="fade">
                                      <p:cBhvr>
                                        <p:cTn id="41"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04" grpId="0" animBg="1"/>
      <p:bldP spid="313" grpId="0"/>
      <p:bldP spid="1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35" name="Elipse 234"/>
          <p:cNvSpPr>
            <a:spLocks noChangeAspect="1"/>
          </p:cNvSpPr>
          <p:nvPr/>
        </p:nvSpPr>
        <p:spPr bwMode="auto">
          <a:xfrm>
            <a:off x="-5469" y="-357397"/>
            <a:ext cx="7746837" cy="7746837"/>
          </a:xfrm>
          <a:prstGeom prst="ellipse">
            <a:avLst/>
          </a:prstGeom>
          <a:gradFill flip="none" rotWithShape="1">
            <a:gsLst>
              <a:gs pos="13000">
                <a:schemeClr val="tx1"/>
              </a:gs>
              <a:gs pos="19000">
                <a:schemeClr val="accent2">
                  <a:lumMod val="20000"/>
                  <a:lumOff val="80000"/>
                </a:schemeClr>
              </a:gs>
              <a:gs pos="24000">
                <a:srgbClr val="69D8FF"/>
              </a:gs>
              <a:gs pos="27000">
                <a:schemeClr val="accent1">
                  <a:lumMod val="60000"/>
                  <a:lumOff val="40000"/>
                </a:schemeClr>
              </a:gs>
              <a:gs pos="32000">
                <a:srgbClr val="FFFF00"/>
              </a:gs>
              <a:gs pos="38000">
                <a:srgbClr val="FFC000"/>
              </a:gs>
              <a:gs pos="40000">
                <a:srgbClr val="FFC000"/>
              </a:gs>
              <a:gs pos="49000">
                <a:srgbClr val="EA8D04"/>
              </a:gs>
              <a:gs pos="59000">
                <a:srgbClr val="FF8989"/>
              </a:gs>
              <a:gs pos="67000">
                <a:srgbClr val="FF8989">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5793168"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79512"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 núcleo “</a:t>
            </a:r>
            <a:r>
              <a:rPr lang="pt-BR" sz="3600" kern="0" dirty="0" smtClean="0">
                <a:solidFill>
                  <a:schemeClr val="bg1"/>
                </a:solidFill>
                <a:effectLst>
                  <a:outerShdw blurRad="50800" dist="50800" dir="5400000" algn="ctr" rotWithShape="0">
                    <a:srgbClr val="FFFFFF">
                      <a:alpha val="0"/>
                    </a:srgbClr>
                  </a:outerShdw>
                </a:effectLst>
                <a:latin typeface="Century Gothic" pitchFamily="34" charset="0"/>
                <a:ea typeface="+mj-ea"/>
                <a:cs typeface="+mj-cs"/>
              </a:rPr>
              <a:t>c</a:t>
            </a:r>
            <a:r>
              <a:rPr kumimoji="0" lang="pt-BR" sz="3600" i="0" strike="noStrike" kern="0" cap="none" spc="0" normalizeH="0" baseline="0" noProof="0" dirty="0" smtClean="0">
                <a:ln>
                  <a:noFill/>
                </a:ln>
                <a:solidFill>
                  <a:schemeClr val="bg1"/>
                </a:solidFill>
                <a:effectLst>
                  <a:outerShdw blurRad="50800" dist="50800" dir="5400000" algn="ctr" rotWithShape="0">
                    <a:srgbClr val="FFFFFF">
                      <a:alpha val="0"/>
                    </a:srgbClr>
                  </a:outerShdw>
                </a:effectLst>
                <a:uLnTx/>
                <a:uFillTx/>
                <a:latin typeface="Century Gothic" pitchFamily="34" charset="0"/>
                <a:ea typeface="+mj-ea"/>
                <a:cs typeface="+mj-cs"/>
              </a:rPr>
              <a:t>ebola</a:t>
            </a: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 - SN tipo II</a:t>
            </a:r>
          </a:p>
        </p:txBody>
      </p:sp>
      <p:sp>
        <p:nvSpPr>
          <p:cNvPr id="192" name="Elipse 191"/>
          <p:cNvSpPr>
            <a:spLocks noChangeAspect="1"/>
          </p:cNvSpPr>
          <p:nvPr/>
        </p:nvSpPr>
        <p:spPr bwMode="auto">
          <a:xfrm>
            <a:off x="6949280"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36512" y="6607225"/>
            <a:ext cx="9144000" cy="250775"/>
          </a:xfrm>
          <a:prstGeom prst="rect">
            <a:avLst/>
          </a:prstGeom>
          <a:noFill/>
          <a:ln w="9525">
            <a:noFill/>
            <a:miter lim="800000"/>
            <a:headEnd/>
            <a:tailEnd/>
          </a:ln>
        </p:spPr>
        <p:txBody>
          <a:bodyPr wrap="square">
            <a:spAutoFit/>
          </a:bodyPr>
          <a:lstStyle/>
          <a:p>
            <a:pPr algn="l"/>
            <a:r>
              <a:rPr lang="pt-BR" sz="1000" dirty="0" smtClean="0">
                <a:solidFill>
                  <a:schemeClr val="bg1"/>
                </a:solidFill>
                <a:latin typeface="Century Gothic" pitchFamily="34" charset="0"/>
              </a:rPr>
              <a:t>Crédito :  André Luiz da Silva/CDA/CDCC/USP, baseado em figura de </a:t>
            </a:r>
            <a:r>
              <a:rPr lang="pt-BR" sz="1000" dirty="0" err="1" smtClean="0">
                <a:solidFill>
                  <a:schemeClr val="bg1"/>
                </a:solidFill>
                <a:latin typeface="Century Gothic" pitchFamily="34" charset="0"/>
              </a:rPr>
              <a:t>Chaisson</a:t>
            </a:r>
            <a:r>
              <a:rPr lang="pt-BR" sz="1000" dirty="0" smtClean="0">
                <a:solidFill>
                  <a:schemeClr val="bg1"/>
                </a:solidFill>
                <a:latin typeface="Century Gothic" pitchFamily="34" charset="0"/>
              </a:rPr>
              <a:t> &amp; </a:t>
            </a:r>
            <a:r>
              <a:rPr lang="pt-BR" sz="1000" dirty="0" err="1" smtClean="0">
                <a:solidFill>
                  <a:schemeClr val="bg1"/>
                </a:solidFill>
                <a:latin typeface="Century Gothic" pitchFamily="34" charset="0"/>
              </a:rPr>
              <a:t>McMillan</a:t>
            </a:r>
            <a:r>
              <a:rPr lang="pt-BR" sz="1000" dirty="0" smtClean="0">
                <a:solidFill>
                  <a:schemeClr val="bg1"/>
                </a:solidFill>
                <a:latin typeface="Century Gothic" pitchFamily="34" charset="0"/>
              </a:rPr>
              <a:t>, </a:t>
            </a:r>
            <a:r>
              <a:rPr lang="pt-BR" sz="1000" dirty="0" err="1" smtClean="0">
                <a:solidFill>
                  <a:schemeClr val="bg1"/>
                </a:solidFill>
                <a:latin typeface="Century Gothic" pitchFamily="34" charset="0"/>
              </a:rPr>
              <a:t>Astronomy</a:t>
            </a:r>
            <a:r>
              <a:rPr lang="pt-BR" sz="1000" dirty="0" smtClean="0">
                <a:solidFill>
                  <a:schemeClr val="bg1"/>
                </a:solidFill>
                <a:latin typeface="Century Gothic" pitchFamily="34" charset="0"/>
              </a:rPr>
              <a:t> </a:t>
            </a:r>
            <a:r>
              <a:rPr lang="pt-BR" sz="1000" dirty="0" err="1" smtClean="0">
                <a:solidFill>
                  <a:schemeClr val="bg1"/>
                </a:solidFill>
                <a:latin typeface="Century Gothic" pitchFamily="34" charset="0"/>
              </a:rPr>
              <a:t>Today</a:t>
            </a:r>
            <a:r>
              <a:rPr lang="pt-BR" sz="1000" dirty="0" smtClean="0">
                <a:solidFill>
                  <a:schemeClr val="bg1"/>
                </a:solidFill>
                <a:latin typeface="Century Gothic" pitchFamily="34" charset="0"/>
              </a:rPr>
              <a:t> </a:t>
            </a:r>
            <a:endParaRPr lang="pt-BR" sz="1000" dirty="0">
              <a:solidFill>
                <a:schemeClr val="bg1"/>
              </a:solidFill>
              <a:latin typeface="Century Gothic" pitchFamily="34" charset="0"/>
            </a:endParaRPr>
          </a:p>
        </p:txBody>
      </p:sp>
      <p:sp>
        <p:nvSpPr>
          <p:cNvPr id="112" name="CaixaDeTexto 111"/>
          <p:cNvSpPr txBox="1"/>
          <p:nvPr/>
        </p:nvSpPr>
        <p:spPr>
          <a:xfrm>
            <a:off x="6156176" y="6176337"/>
            <a:ext cx="2592288" cy="276999"/>
          </a:xfrm>
          <a:prstGeom prst="rect">
            <a:avLst/>
          </a:prstGeom>
          <a:noFill/>
        </p:spPr>
        <p:txBody>
          <a:bodyPr wrap="square" rtlCol="0">
            <a:spAutoFit/>
          </a:bodyPr>
          <a:lstStyle/>
          <a:p>
            <a:r>
              <a:rPr lang="pt-BR" sz="1200" dirty="0" smtClean="0">
                <a:solidFill>
                  <a:schemeClr val="bg1"/>
                </a:solidFill>
                <a:latin typeface="Century Gothic" pitchFamily="34" charset="0"/>
              </a:rPr>
              <a:t>Imagem fora de escala</a:t>
            </a:r>
            <a:endParaRPr lang="pt-BR" sz="1200" dirty="0">
              <a:solidFill>
                <a:schemeClr val="bg1"/>
              </a:solidFill>
              <a:latin typeface="Century Gothic" pitchFamily="34" charset="0"/>
            </a:endParaRPr>
          </a:p>
        </p:txBody>
      </p:sp>
      <p:cxnSp>
        <p:nvCxnSpPr>
          <p:cNvPr id="115" name="Conector reto 114"/>
          <p:cNvCxnSpPr/>
          <p:nvPr/>
        </p:nvCxnSpPr>
        <p:spPr bwMode="auto">
          <a:xfrm flipV="1">
            <a:off x="4141527" y="1268760"/>
            <a:ext cx="790513" cy="1559462"/>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16" name="Conector reto 115"/>
          <p:cNvCxnSpPr/>
          <p:nvPr/>
        </p:nvCxnSpPr>
        <p:spPr bwMode="auto">
          <a:xfrm flipV="1">
            <a:off x="4392488" y="1772816"/>
            <a:ext cx="1259632" cy="1080120"/>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23" name="Conector reto 122"/>
          <p:cNvCxnSpPr>
            <a:endCxn id="141" idx="1"/>
          </p:cNvCxnSpPr>
          <p:nvPr/>
        </p:nvCxnSpPr>
        <p:spPr bwMode="auto">
          <a:xfrm flipV="1">
            <a:off x="4680520" y="2188895"/>
            <a:ext cx="1728192" cy="736049"/>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25" name="Conector reto 124"/>
          <p:cNvCxnSpPr>
            <a:endCxn id="143" idx="1"/>
          </p:cNvCxnSpPr>
          <p:nvPr/>
        </p:nvCxnSpPr>
        <p:spPr bwMode="auto">
          <a:xfrm flipV="1">
            <a:off x="5040560" y="2908975"/>
            <a:ext cx="1944216" cy="231993"/>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28" name="Conector reto 127"/>
          <p:cNvCxnSpPr>
            <a:endCxn id="144" idx="1"/>
          </p:cNvCxnSpPr>
          <p:nvPr/>
        </p:nvCxnSpPr>
        <p:spPr bwMode="auto">
          <a:xfrm>
            <a:off x="5400600" y="3501008"/>
            <a:ext cx="1728192" cy="200055"/>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30" name="Conector reto 129"/>
          <p:cNvCxnSpPr>
            <a:endCxn id="145" idx="1"/>
          </p:cNvCxnSpPr>
          <p:nvPr/>
        </p:nvCxnSpPr>
        <p:spPr bwMode="auto">
          <a:xfrm>
            <a:off x="5832648" y="3933056"/>
            <a:ext cx="1296144" cy="416079"/>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32" name="Conector reto 131"/>
          <p:cNvCxnSpPr>
            <a:endCxn id="146" idx="1"/>
          </p:cNvCxnSpPr>
          <p:nvPr/>
        </p:nvCxnSpPr>
        <p:spPr bwMode="auto">
          <a:xfrm>
            <a:off x="6012160" y="4509120"/>
            <a:ext cx="972616" cy="664041"/>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136" name="CaixaDeTexto 135"/>
          <p:cNvSpPr txBox="1"/>
          <p:nvPr/>
        </p:nvSpPr>
        <p:spPr>
          <a:xfrm>
            <a:off x="4680520" y="764704"/>
            <a:ext cx="1224136"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Si</a:t>
            </a:r>
            <a:endParaRPr lang="pt-BR" sz="2000" dirty="0">
              <a:solidFill>
                <a:schemeClr val="bg1"/>
              </a:solidFill>
              <a:latin typeface="Century Gothic" pitchFamily="34" charset="0"/>
            </a:endParaRPr>
          </a:p>
        </p:txBody>
      </p:sp>
      <p:sp>
        <p:nvSpPr>
          <p:cNvPr id="137" name="CaixaDeTexto 136"/>
          <p:cNvSpPr txBox="1"/>
          <p:nvPr/>
        </p:nvSpPr>
        <p:spPr>
          <a:xfrm>
            <a:off x="5616624" y="126876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a:t>
            </a:r>
            <a:r>
              <a:rPr lang="pt-BR" sz="2000" dirty="0" err="1" smtClean="0">
                <a:solidFill>
                  <a:schemeClr val="bg1"/>
                </a:solidFill>
                <a:latin typeface="Century Gothic" pitchFamily="34" charset="0"/>
              </a:rPr>
              <a:t>Mg</a:t>
            </a:r>
            <a:endParaRPr lang="pt-BR" sz="2000" dirty="0">
              <a:solidFill>
                <a:schemeClr val="bg1"/>
              </a:solidFill>
              <a:latin typeface="Century Gothic" pitchFamily="34" charset="0"/>
            </a:endParaRPr>
          </a:p>
        </p:txBody>
      </p:sp>
      <p:sp>
        <p:nvSpPr>
          <p:cNvPr id="141" name="CaixaDeTexto 140"/>
          <p:cNvSpPr txBox="1"/>
          <p:nvPr/>
        </p:nvSpPr>
        <p:spPr>
          <a:xfrm>
            <a:off x="6408712" y="198884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a:t>
            </a:r>
            <a:r>
              <a:rPr lang="pt-BR" sz="2000" dirty="0" err="1" smtClean="0">
                <a:solidFill>
                  <a:schemeClr val="bg1"/>
                </a:solidFill>
                <a:latin typeface="Century Gothic" pitchFamily="34" charset="0"/>
              </a:rPr>
              <a:t>Ne</a:t>
            </a:r>
            <a:endParaRPr lang="pt-BR" sz="2000" dirty="0">
              <a:solidFill>
                <a:schemeClr val="bg1"/>
              </a:solidFill>
              <a:latin typeface="Century Gothic" pitchFamily="34" charset="0"/>
            </a:endParaRPr>
          </a:p>
        </p:txBody>
      </p:sp>
      <p:sp>
        <p:nvSpPr>
          <p:cNvPr id="143" name="CaixaDeTexto 142"/>
          <p:cNvSpPr txBox="1"/>
          <p:nvPr/>
        </p:nvSpPr>
        <p:spPr>
          <a:xfrm>
            <a:off x="6984776" y="270892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O</a:t>
            </a:r>
            <a:endParaRPr lang="pt-BR" sz="2000" dirty="0">
              <a:solidFill>
                <a:schemeClr val="bg1"/>
              </a:solidFill>
              <a:latin typeface="Century Gothic" pitchFamily="34" charset="0"/>
            </a:endParaRPr>
          </a:p>
        </p:txBody>
      </p:sp>
      <p:sp>
        <p:nvSpPr>
          <p:cNvPr id="144" name="CaixaDeTexto 143"/>
          <p:cNvSpPr txBox="1"/>
          <p:nvPr/>
        </p:nvSpPr>
        <p:spPr>
          <a:xfrm>
            <a:off x="7128792" y="3501008"/>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C</a:t>
            </a:r>
            <a:endParaRPr lang="pt-BR" sz="2000" dirty="0">
              <a:solidFill>
                <a:schemeClr val="bg1"/>
              </a:solidFill>
              <a:latin typeface="Century Gothic" pitchFamily="34" charset="0"/>
            </a:endParaRPr>
          </a:p>
        </p:txBody>
      </p:sp>
      <p:sp>
        <p:nvSpPr>
          <p:cNvPr id="145" name="CaixaDeTexto 144"/>
          <p:cNvSpPr txBox="1"/>
          <p:nvPr/>
        </p:nvSpPr>
        <p:spPr>
          <a:xfrm>
            <a:off x="7128792" y="414908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He</a:t>
            </a:r>
            <a:endParaRPr lang="pt-BR" sz="2000" dirty="0">
              <a:solidFill>
                <a:schemeClr val="bg1"/>
              </a:solidFill>
              <a:latin typeface="Century Gothic" pitchFamily="34" charset="0"/>
            </a:endParaRPr>
          </a:p>
        </p:txBody>
      </p:sp>
      <p:sp>
        <p:nvSpPr>
          <p:cNvPr id="146" name="CaixaDeTexto 145"/>
          <p:cNvSpPr txBox="1"/>
          <p:nvPr/>
        </p:nvSpPr>
        <p:spPr>
          <a:xfrm>
            <a:off x="6984776" y="4973106"/>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H</a:t>
            </a:r>
            <a:endParaRPr lang="pt-BR" sz="2000" dirty="0">
              <a:solidFill>
                <a:schemeClr val="bg1"/>
              </a:solidFill>
              <a:latin typeface="Century Gothic" pitchFamily="34" charset="0"/>
            </a:endParaRPr>
          </a:p>
        </p:txBody>
      </p:sp>
      <p:pic>
        <p:nvPicPr>
          <p:cNvPr id="203780" name="Picture 4"/>
          <p:cNvPicPr>
            <a:picLocks noChangeAspect="1" noChangeArrowheads="1"/>
          </p:cNvPicPr>
          <p:nvPr/>
        </p:nvPicPr>
        <p:blipFill>
          <a:blip r:embed="rId3" cstate="print"/>
          <a:srcRect/>
          <a:stretch>
            <a:fillRect/>
          </a:stretch>
        </p:blipFill>
        <p:spPr bwMode="auto">
          <a:xfrm>
            <a:off x="2880320" y="908720"/>
            <a:ext cx="981075" cy="5343525"/>
          </a:xfrm>
          <a:prstGeom prst="rect">
            <a:avLst/>
          </a:prstGeom>
          <a:noFill/>
          <a:ln w="9525">
            <a:noFill/>
            <a:miter lim="800000"/>
            <a:headEnd/>
            <a:tailEnd/>
          </a:ln>
        </p:spPr>
      </p:pic>
      <p:sp>
        <p:nvSpPr>
          <p:cNvPr id="175" name="Retângulo 174"/>
          <p:cNvSpPr/>
          <p:nvPr/>
        </p:nvSpPr>
        <p:spPr bwMode="auto">
          <a:xfrm>
            <a:off x="1008112" y="908720"/>
            <a:ext cx="2088232" cy="5544616"/>
          </a:xfrm>
          <a:prstGeom prst="rect">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4" name="Lua 183"/>
          <p:cNvSpPr/>
          <p:nvPr/>
        </p:nvSpPr>
        <p:spPr bwMode="auto">
          <a:xfrm>
            <a:off x="1259632" y="980728"/>
            <a:ext cx="2556792" cy="5071729"/>
          </a:xfrm>
          <a:prstGeom prst="moon">
            <a:avLst>
              <a:gd name="adj" fmla="val 74900"/>
            </a:avLst>
          </a:prstGeom>
          <a:solidFill>
            <a:srgbClr val="FF8989">
              <a:alpha val="49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22" name="Conector reto 321"/>
          <p:cNvCxnSpPr/>
          <p:nvPr/>
        </p:nvCxnSpPr>
        <p:spPr bwMode="auto">
          <a:xfrm flipH="1" flipV="1">
            <a:off x="2592288" y="1124744"/>
            <a:ext cx="1296144" cy="237626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11" name="CaixaDeTexto 310"/>
          <p:cNvSpPr txBox="1"/>
          <p:nvPr/>
        </p:nvSpPr>
        <p:spPr>
          <a:xfrm>
            <a:off x="1872208" y="692696"/>
            <a:ext cx="1368152" cy="400110"/>
          </a:xfrm>
          <a:prstGeom prst="rect">
            <a:avLst/>
          </a:prstGeom>
          <a:noFill/>
        </p:spPr>
        <p:txBody>
          <a:bodyPr wrap="square" rtlCol="0">
            <a:spAutoFit/>
          </a:bodyPr>
          <a:lstStyle/>
          <a:p>
            <a:r>
              <a:rPr lang="pt-BR" sz="2000" dirty="0" smtClean="0">
                <a:solidFill>
                  <a:schemeClr val="bg1"/>
                </a:solidFill>
                <a:latin typeface="Century Gothic" pitchFamily="34" charset="0"/>
              </a:rPr>
              <a:t>Fe inerte</a:t>
            </a:r>
            <a:endParaRPr lang="pt-BR" sz="2000" dirty="0">
              <a:solidFill>
                <a:schemeClr val="bg1"/>
              </a:solidFill>
              <a:latin typeface="Century Gothic" pitchFamily="34" charset="0"/>
            </a:endParaRPr>
          </a:p>
        </p:txBody>
      </p:sp>
      <p:cxnSp>
        <p:nvCxnSpPr>
          <p:cNvPr id="134" name="Conector reto 133"/>
          <p:cNvCxnSpPr/>
          <p:nvPr/>
        </p:nvCxnSpPr>
        <p:spPr bwMode="auto">
          <a:xfrm>
            <a:off x="1115616" y="4941168"/>
            <a:ext cx="504056" cy="1008112"/>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148" name="CaixaDeTexto 147"/>
          <p:cNvSpPr txBox="1"/>
          <p:nvPr/>
        </p:nvSpPr>
        <p:spPr>
          <a:xfrm>
            <a:off x="539552" y="6021288"/>
            <a:ext cx="2520280" cy="400110"/>
          </a:xfrm>
          <a:prstGeom prst="rect">
            <a:avLst/>
          </a:prstGeom>
          <a:noFill/>
        </p:spPr>
        <p:txBody>
          <a:bodyPr wrap="square" rtlCol="0">
            <a:spAutoFit/>
          </a:bodyPr>
          <a:lstStyle/>
          <a:p>
            <a:r>
              <a:rPr lang="pt-BR" sz="2000" dirty="0" smtClean="0">
                <a:solidFill>
                  <a:schemeClr val="bg1"/>
                </a:solidFill>
                <a:latin typeface="Century Gothic" pitchFamily="34" charset="0"/>
              </a:rPr>
              <a:t>“envelope” de H </a:t>
            </a:r>
            <a:endParaRPr lang="pt-BR" sz="2000" dirty="0">
              <a:solidFill>
                <a:schemeClr val="bg1"/>
              </a:solidFill>
              <a:latin typeface="Century Gothic" pitchFamily="34" charset="0"/>
            </a:endParaRPr>
          </a:p>
        </p:txBody>
      </p:sp>
      <p:grpSp>
        <p:nvGrpSpPr>
          <p:cNvPr id="2" name="Grupo 36"/>
          <p:cNvGrpSpPr/>
          <p:nvPr/>
        </p:nvGrpSpPr>
        <p:grpSpPr>
          <a:xfrm>
            <a:off x="3484260" y="2995352"/>
            <a:ext cx="892846" cy="865895"/>
            <a:chOff x="3491880" y="2953442"/>
            <a:chExt cx="892846" cy="865895"/>
          </a:xfrm>
        </p:grpSpPr>
        <p:sp>
          <p:nvSpPr>
            <p:cNvPr id="35" name="Arco 34"/>
            <p:cNvSpPr>
              <a:spLocks/>
            </p:cNvSpPr>
            <p:nvPr/>
          </p:nvSpPr>
          <p:spPr bwMode="auto">
            <a:xfrm flipH="1">
              <a:off x="3756176" y="2953843"/>
              <a:ext cx="361935" cy="793403"/>
            </a:xfrm>
            <a:prstGeom prst="arc">
              <a:avLst>
                <a:gd name="adj1" fmla="val 16158262"/>
                <a:gd name="adj2" fmla="val 2985095"/>
              </a:avLst>
            </a:prstGeom>
            <a:gradFill flip="none" rotWithShape="1">
              <a:gsLst>
                <a:gs pos="0">
                  <a:schemeClr val="bg1">
                    <a:alpha val="90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Arco 35"/>
            <p:cNvSpPr>
              <a:spLocks noChangeAspect="1"/>
            </p:cNvSpPr>
            <p:nvPr/>
          </p:nvSpPr>
          <p:spPr bwMode="auto">
            <a:xfrm>
              <a:off x="3491880" y="2953442"/>
              <a:ext cx="892846" cy="865895"/>
            </a:xfrm>
            <a:prstGeom prst="arc">
              <a:avLst>
                <a:gd name="adj1" fmla="val 16208294"/>
                <a:gd name="adj2" fmla="val 1084775"/>
              </a:avLst>
            </a:prstGeom>
            <a:gradFill flip="none" rotWithShape="1">
              <a:gsLst>
                <a:gs pos="0">
                  <a:schemeClr val="bg1">
                    <a:alpha val="90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2000"/>
                                        <p:tgtEl>
                                          <p:spTgt spid="3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1"/>
                                        </p:tgtEl>
                                        <p:attrNameLst>
                                          <p:attrName>style.visibility</p:attrName>
                                        </p:attrNameLst>
                                      </p:cBhvr>
                                      <p:to>
                                        <p:strVal val="visible"/>
                                      </p:to>
                                    </p:set>
                                    <p:animEffect transition="in" filter="fade">
                                      <p:cBhvr>
                                        <p:cTn id="10" dur="2000"/>
                                        <p:tgtEl>
                                          <p:spTgt spid="3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2000"/>
                                        <p:tgtEl>
                                          <p:spTgt spid="1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2000"/>
                                        <p:tgtEl>
                                          <p:spTgt spid="1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2000"/>
                                        <p:tgtEl>
                                          <p:spTgt spid="1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fade">
                                      <p:cBhvr>
                                        <p:cTn id="26" dur="2000"/>
                                        <p:tgtEl>
                                          <p:spTgt spid="1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fade">
                                      <p:cBhvr>
                                        <p:cTn id="31" dur="2000"/>
                                        <p:tgtEl>
                                          <p:spTgt spid="1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1"/>
                                        </p:tgtEl>
                                        <p:attrNameLst>
                                          <p:attrName>style.visibility</p:attrName>
                                        </p:attrNameLst>
                                      </p:cBhvr>
                                      <p:to>
                                        <p:strVal val="visible"/>
                                      </p:to>
                                    </p:set>
                                    <p:animEffect transition="in" filter="fade">
                                      <p:cBhvr>
                                        <p:cTn id="34" dur="2000"/>
                                        <p:tgtEl>
                                          <p:spTgt spid="1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5"/>
                                        </p:tgtEl>
                                        <p:attrNameLst>
                                          <p:attrName>style.visibility</p:attrName>
                                        </p:attrNameLst>
                                      </p:cBhvr>
                                      <p:to>
                                        <p:strVal val="visible"/>
                                      </p:to>
                                    </p:set>
                                    <p:animEffect transition="in" filter="fade">
                                      <p:cBhvr>
                                        <p:cTn id="39" dur="2000"/>
                                        <p:tgtEl>
                                          <p:spTgt spid="1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3"/>
                                        </p:tgtEl>
                                        <p:attrNameLst>
                                          <p:attrName>style.visibility</p:attrName>
                                        </p:attrNameLst>
                                      </p:cBhvr>
                                      <p:to>
                                        <p:strVal val="visible"/>
                                      </p:to>
                                    </p:set>
                                    <p:animEffect transition="in" filter="fade">
                                      <p:cBhvr>
                                        <p:cTn id="42" dur="2000"/>
                                        <p:tgtEl>
                                          <p:spTgt spid="1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fade">
                                      <p:cBhvr>
                                        <p:cTn id="47" dur="2000"/>
                                        <p:tgtEl>
                                          <p:spTgt spid="1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4"/>
                                        </p:tgtEl>
                                        <p:attrNameLst>
                                          <p:attrName>style.visibility</p:attrName>
                                        </p:attrNameLst>
                                      </p:cBhvr>
                                      <p:to>
                                        <p:strVal val="visible"/>
                                      </p:to>
                                    </p:set>
                                    <p:animEffect transition="in" filter="fade">
                                      <p:cBhvr>
                                        <p:cTn id="50" dur="2000"/>
                                        <p:tgtEl>
                                          <p:spTgt spid="1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0"/>
                                        </p:tgtEl>
                                        <p:attrNameLst>
                                          <p:attrName>style.visibility</p:attrName>
                                        </p:attrNameLst>
                                      </p:cBhvr>
                                      <p:to>
                                        <p:strVal val="visible"/>
                                      </p:to>
                                    </p:set>
                                    <p:animEffect transition="in" filter="fade">
                                      <p:cBhvr>
                                        <p:cTn id="55" dur="2000"/>
                                        <p:tgtEl>
                                          <p:spTgt spid="1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5"/>
                                        </p:tgtEl>
                                        <p:attrNameLst>
                                          <p:attrName>style.visibility</p:attrName>
                                        </p:attrNameLst>
                                      </p:cBhvr>
                                      <p:to>
                                        <p:strVal val="visible"/>
                                      </p:to>
                                    </p:set>
                                    <p:animEffect transition="in" filter="fade">
                                      <p:cBhvr>
                                        <p:cTn id="58" dur="2000"/>
                                        <p:tgtEl>
                                          <p:spTgt spid="14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32"/>
                                        </p:tgtEl>
                                        <p:attrNameLst>
                                          <p:attrName>style.visibility</p:attrName>
                                        </p:attrNameLst>
                                      </p:cBhvr>
                                      <p:to>
                                        <p:strVal val="visible"/>
                                      </p:to>
                                    </p:set>
                                    <p:animEffect transition="in" filter="fade">
                                      <p:cBhvr>
                                        <p:cTn id="63" dur="2000"/>
                                        <p:tgtEl>
                                          <p:spTgt spid="1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6"/>
                                        </p:tgtEl>
                                        <p:attrNameLst>
                                          <p:attrName>style.visibility</p:attrName>
                                        </p:attrNameLst>
                                      </p:cBhvr>
                                      <p:to>
                                        <p:strVal val="visible"/>
                                      </p:to>
                                    </p:set>
                                    <p:animEffect transition="in" filter="fade">
                                      <p:cBhvr>
                                        <p:cTn id="66" dur="2000"/>
                                        <p:tgtEl>
                                          <p:spTgt spid="14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8"/>
                                        </p:tgtEl>
                                        <p:attrNameLst>
                                          <p:attrName>style.visibility</p:attrName>
                                        </p:attrNameLst>
                                      </p:cBhvr>
                                      <p:to>
                                        <p:strVal val="visible"/>
                                      </p:to>
                                    </p:set>
                                    <p:animEffect transition="in" filter="fade">
                                      <p:cBhvr>
                                        <p:cTn id="71" dur="2000"/>
                                        <p:tgtEl>
                                          <p:spTgt spid="148"/>
                                        </p:tgtEl>
                                      </p:cBhvr>
                                    </p:animEffect>
                                  </p:childTnLst>
                                </p:cTn>
                              </p:par>
                              <p:par>
                                <p:cTn id="72" presetID="10" presetClass="entr" presetSubtype="0" fill="hold" nodeType="withEffect">
                                  <p:stCondLst>
                                    <p:cond delay="0"/>
                                  </p:stCondLst>
                                  <p:childTnLst>
                                    <p:set>
                                      <p:cBhvr>
                                        <p:cTn id="73" dur="1" fill="hold">
                                          <p:stCondLst>
                                            <p:cond delay="0"/>
                                          </p:stCondLst>
                                        </p:cTn>
                                        <p:tgtEl>
                                          <p:spTgt spid="134"/>
                                        </p:tgtEl>
                                        <p:attrNameLst>
                                          <p:attrName>style.visibility</p:attrName>
                                        </p:attrNameLst>
                                      </p:cBhvr>
                                      <p:to>
                                        <p:strVal val="visible"/>
                                      </p:to>
                                    </p:set>
                                    <p:animEffect transition="in" filter="fade">
                                      <p:cBhvr>
                                        <p:cTn id="74" dur="2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41" grpId="0"/>
      <p:bldP spid="143" grpId="0"/>
      <p:bldP spid="144" grpId="0"/>
      <p:bldP spid="145" grpId="0"/>
      <p:bldP spid="146" grpId="0"/>
      <p:bldP spid="311" grpId="0"/>
      <p:bldP spid="1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188640"/>
            <a:ext cx="8892480" cy="1584176"/>
          </a:xfrm>
        </p:spPr>
        <p:txBody>
          <a:bodyPr/>
          <a:lstStyle/>
          <a:p>
            <a:pPr lvl="1" algn="l">
              <a:buClr>
                <a:schemeClr val="accent5">
                  <a:lumMod val="75000"/>
                </a:schemeClr>
              </a:buClr>
            </a:pPr>
            <a:r>
              <a:rPr lang="pt-BR" sz="4000" dirty="0" smtClean="0">
                <a:solidFill>
                  <a:schemeClr val="bg1"/>
                </a:solidFill>
                <a:latin typeface="Century Gothic" pitchFamily="34" charset="0"/>
              </a:rPr>
              <a:t>Estrelas de maior massa evoluem mais rapidamente:</a:t>
            </a:r>
            <a:endParaRPr lang="pt-BR" sz="4000" dirty="0">
              <a:solidFill>
                <a:schemeClr val="bg1"/>
              </a:solidFill>
              <a:latin typeface="Century Gothic" pitchFamily="34" charset="0"/>
            </a:endParaRPr>
          </a:p>
        </p:txBody>
      </p:sp>
      <p:graphicFrame>
        <p:nvGraphicFramePr>
          <p:cNvPr id="2" name="Objeto 1"/>
          <p:cNvGraphicFramePr>
            <a:graphicFrameLocks noChangeAspect="1"/>
          </p:cNvGraphicFramePr>
          <p:nvPr>
            <p:extLst>
              <p:ext uri="{D42A27DB-BD31-4B8C-83A1-F6EECF244321}">
                <p14:modId xmlns:p14="http://schemas.microsoft.com/office/powerpoint/2010/main" xmlns="" val="3133154987"/>
              </p:ext>
            </p:extLst>
          </p:nvPr>
        </p:nvGraphicFramePr>
        <p:xfrm>
          <a:off x="2555776" y="1844824"/>
          <a:ext cx="3657600" cy="2254250"/>
        </p:xfrm>
        <a:graphic>
          <a:graphicData uri="http://schemas.openxmlformats.org/presentationml/2006/ole">
            <p:oleObj spid="_x0000_s1038" name="Equação" r:id="rId4" imgW="1422400" imgH="876300" progId="Equation.3">
              <p:embed/>
            </p:oleObj>
          </a:graphicData>
        </a:graphic>
      </p:graphicFrame>
      <p:sp>
        <p:nvSpPr>
          <p:cNvPr id="4" name="Subtítulo 4"/>
          <p:cNvSpPr txBox="1">
            <a:spLocks/>
          </p:cNvSpPr>
          <p:nvPr/>
        </p:nvSpPr>
        <p:spPr bwMode="auto">
          <a:xfrm>
            <a:off x="259904" y="4221088"/>
            <a:ext cx="8560568" cy="158417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lvl="1" algn="l">
              <a:buClr>
                <a:schemeClr val="accent5">
                  <a:lumMod val="75000"/>
                </a:schemeClr>
              </a:buClr>
            </a:pPr>
            <a:r>
              <a:rPr lang="pt-BR" sz="4800" b="0" i="1" kern="0" dirty="0" smtClean="0">
                <a:solidFill>
                  <a:schemeClr val="bg1"/>
                </a:solidFill>
                <a:latin typeface="Times New Roman" panose="02020603050405020304" pitchFamily="18" charset="0"/>
                <a:cs typeface="Times New Roman" panose="02020603050405020304" pitchFamily="18" charset="0"/>
              </a:rPr>
              <a:t>T</a:t>
            </a:r>
            <a:r>
              <a:rPr lang="pt-BR" sz="4800" b="0" i="1" kern="0" baseline="-25000" dirty="0" smtClean="0">
                <a:solidFill>
                  <a:schemeClr val="bg1"/>
                </a:solidFill>
                <a:latin typeface="Times New Roman" panose="02020603050405020304" pitchFamily="18" charset="0"/>
                <a:cs typeface="Times New Roman" panose="02020603050405020304" pitchFamily="18" charset="0"/>
              </a:rPr>
              <a:t>SP</a:t>
            </a:r>
            <a:r>
              <a:rPr lang="pt-BR" sz="3600" b="0" kern="0" dirty="0" smtClean="0">
                <a:solidFill>
                  <a:schemeClr val="bg1"/>
                </a:solidFill>
                <a:latin typeface="Century Gothic" pitchFamily="34" charset="0"/>
              </a:rPr>
              <a:t>:</a:t>
            </a:r>
            <a:r>
              <a:rPr lang="pt-BR" sz="3600" b="0" kern="0" dirty="0" smtClean="0">
                <a:solidFill>
                  <a:schemeClr val="accent1">
                    <a:lumMod val="60000"/>
                    <a:lumOff val="40000"/>
                  </a:schemeClr>
                </a:solidFill>
                <a:latin typeface="Century Gothic" pitchFamily="34" charset="0"/>
              </a:rPr>
              <a:t> tempo de vida na SP (em relação ao tempo de vida do Sol)</a:t>
            </a:r>
          </a:p>
          <a:p>
            <a:pPr lvl="1" algn="l">
              <a:buClr>
                <a:schemeClr val="accent5">
                  <a:lumMod val="75000"/>
                </a:schemeClr>
              </a:buClr>
            </a:pPr>
            <a:r>
              <a:rPr lang="pt-BR" sz="4800" b="0" i="1" kern="0" dirty="0" smtClean="0">
                <a:solidFill>
                  <a:schemeClr val="bg1"/>
                </a:solidFill>
                <a:latin typeface="Times New Roman" panose="02020603050405020304" pitchFamily="18" charset="0"/>
                <a:cs typeface="Times New Roman" panose="02020603050405020304" pitchFamily="18" charset="0"/>
              </a:rPr>
              <a:t>m</a:t>
            </a:r>
            <a:r>
              <a:rPr lang="pt-BR" sz="3600" b="0" kern="0" dirty="0" smtClean="0">
                <a:solidFill>
                  <a:schemeClr val="bg1"/>
                </a:solidFill>
                <a:latin typeface="Century Gothic" pitchFamily="34" charset="0"/>
              </a:rPr>
              <a:t>:</a:t>
            </a:r>
            <a:r>
              <a:rPr lang="pt-BR" sz="3600" b="0" kern="0" dirty="0" smtClean="0">
                <a:solidFill>
                  <a:schemeClr val="accent1">
                    <a:lumMod val="60000"/>
                    <a:lumOff val="40000"/>
                  </a:schemeClr>
                </a:solidFill>
                <a:latin typeface="Century Gothic" pitchFamily="34" charset="0"/>
              </a:rPr>
              <a:t> massa da estrela (em </a:t>
            </a:r>
            <a:r>
              <a:rPr lang="pt-BR" sz="3600" b="0" kern="0" dirty="0" err="1" smtClean="0">
                <a:solidFill>
                  <a:schemeClr val="accent1">
                    <a:lumMod val="60000"/>
                    <a:lumOff val="40000"/>
                  </a:schemeClr>
                </a:solidFill>
                <a:latin typeface="Century Gothic" pitchFamily="34" charset="0"/>
              </a:rPr>
              <a:t>M</a:t>
            </a:r>
            <a:r>
              <a:rPr lang="pt-BR" sz="3600" b="0" baseline="-25000" dirty="0" err="1" smtClean="0">
                <a:solidFill>
                  <a:schemeClr val="accent1"/>
                </a:solidFill>
                <a:cs typeface="Arial"/>
              </a:rPr>
              <a:t>ʘ</a:t>
            </a:r>
            <a:r>
              <a:rPr lang="pt-BR" sz="3600" b="0" kern="0" dirty="0">
                <a:solidFill>
                  <a:schemeClr val="accent1">
                    <a:lumMod val="60000"/>
                    <a:lumOff val="40000"/>
                  </a:schemeClr>
                </a:solidFill>
                <a:latin typeface="Century Gothic" pitchFamily="34"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0"/>
            <a:ext cx="7772400" cy="908720"/>
          </a:xfrm>
        </p:spPr>
        <p:txBody>
          <a:bodyPr/>
          <a:lstStyle/>
          <a:p>
            <a:r>
              <a:rPr lang="pt-BR" sz="4000" dirty="0" smtClean="0">
                <a:solidFill>
                  <a:schemeClr val="bg1"/>
                </a:solidFill>
                <a:latin typeface="Century Gothic" pitchFamily="34" charset="0"/>
              </a:rPr>
              <a:t>Supernova tipo II</a:t>
            </a:r>
          </a:p>
        </p:txBody>
      </p:sp>
      <p:sp>
        <p:nvSpPr>
          <p:cNvPr id="5" name="Subtítulo 4"/>
          <p:cNvSpPr txBox="1">
            <a:spLocks/>
          </p:cNvSpPr>
          <p:nvPr/>
        </p:nvSpPr>
        <p:spPr>
          <a:xfrm>
            <a:off x="179512" y="908720"/>
            <a:ext cx="8712968" cy="5400600"/>
          </a:xfrm>
          <a:prstGeom prst="rect">
            <a:avLst/>
          </a:prstGeom>
        </p:spPr>
        <p:txBody>
          <a:bodyPr/>
          <a:lstStyle/>
          <a:p>
            <a:pPr marL="342900" lvl="0" indent="-342900" algn="just">
              <a:spcBef>
                <a:spcPct val="20000"/>
              </a:spcBef>
              <a:buClr>
                <a:schemeClr val="accent5">
                  <a:lumMod val="75000"/>
                </a:schemeClr>
              </a:buClr>
              <a:buFont typeface="Wingdings" pitchFamily="2" charset="2"/>
              <a:buChar char="v"/>
            </a:pPr>
            <a:r>
              <a:rPr kumimoji="0" lang="pt-BR" sz="4000" b="0" i="0" u="none" strike="noStrike" kern="0" cap="none" spc="0" normalizeH="0" baseline="0" noProof="0" dirty="0" smtClean="0">
                <a:ln>
                  <a:noFill/>
                </a:ln>
                <a:solidFill>
                  <a:srgbClr val="00CC99"/>
                </a:solidFill>
                <a:effectLst/>
                <a:uLnTx/>
                <a:uFillTx/>
                <a:latin typeface="Century Gothic" pitchFamily="34" charset="0"/>
                <a:ea typeface="+mn-ea"/>
                <a:cs typeface="+mn-cs"/>
              </a:rPr>
              <a:t> </a:t>
            </a:r>
            <a:r>
              <a:rPr lang="pt-BR" sz="3200" b="0" kern="0" dirty="0" smtClean="0">
                <a:solidFill>
                  <a:schemeClr val="accent1"/>
                </a:solidFill>
                <a:latin typeface="Century Gothic" pitchFamily="34" charset="0"/>
              </a:rPr>
              <a:t>Em estrelas de grande massa: temperaturas centrais muito altas - fusão de vários elementos</a:t>
            </a:r>
          </a:p>
          <a:p>
            <a:pPr marL="342900" lvl="0" indent="-342900" algn="just">
              <a:spcBef>
                <a:spcPct val="20000"/>
              </a:spcBef>
              <a:buClr>
                <a:schemeClr val="accent5">
                  <a:lumMod val="75000"/>
                </a:schemeClr>
              </a:buClr>
              <a:buFont typeface="Wingdings" pitchFamily="2" charset="2"/>
              <a:buChar char="v"/>
            </a:pPr>
            <a:endParaRPr kumimoji="0" lang="pt-BR" sz="3200" b="0" i="0" u="none" strike="noStrike" kern="0" cap="none" spc="0" normalizeH="0" noProof="0" dirty="0" smtClean="0">
              <a:ln>
                <a:noFill/>
              </a:ln>
              <a:solidFill>
                <a:srgbClr val="00CC99"/>
              </a:solidFill>
              <a:effectLst/>
              <a:uLnTx/>
              <a:uFillTx/>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200" b="0" kern="0" baseline="0" dirty="0" smtClean="0">
                <a:solidFill>
                  <a:srgbClr val="00CC99"/>
                </a:solidFill>
                <a:latin typeface="Century Gothic" pitchFamily="34" charset="0"/>
              </a:rPr>
              <a:t> </a:t>
            </a:r>
            <a:r>
              <a:rPr lang="pt-BR" sz="3200" b="0" kern="0" dirty="0" smtClean="0">
                <a:solidFill>
                  <a:srgbClr val="00CC99"/>
                </a:solidFill>
                <a:latin typeface="Century Gothic" pitchFamily="34" charset="0"/>
              </a:rPr>
              <a:t>fusão até o Fe</a:t>
            </a: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a:ln>
                <a:noFill/>
              </a:ln>
              <a:solidFill>
                <a:srgbClr val="00CC99"/>
              </a:solidFill>
              <a:effectLst/>
              <a:uLnTx/>
              <a:uFillTx/>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200" b="0" i="0" u="none" strike="noStrike" kern="0" cap="none" spc="0" normalizeH="0" baseline="0" noProof="0" dirty="0" smtClean="0">
                <a:ln>
                  <a:noFill/>
                </a:ln>
                <a:solidFill>
                  <a:srgbClr val="00CC99"/>
                </a:solidFill>
                <a:effectLst/>
                <a:uLnTx/>
                <a:uFillTx/>
                <a:latin typeface="Century Gothic" pitchFamily="34" charset="0"/>
              </a:rPr>
              <a:t> </a:t>
            </a:r>
            <a:r>
              <a:rPr lang="pt-BR" sz="3200" b="0" kern="0" dirty="0" smtClean="0">
                <a:solidFill>
                  <a:srgbClr val="00CC99"/>
                </a:solidFill>
                <a:latin typeface="Century Gothic" pitchFamily="34" charset="0"/>
              </a:rPr>
              <a:t>temperaturas de bilhões de </a:t>
            </a:r>
            <a:r>
              <a:rPr lang="pt-BR" sz="3200" b="0" kern="0" dirty="0" err="1" smtClean="0">
                <a:solidFill>
                  <a:srgbClr val="00CC99"/>
                </a:solidFill>
                <a:latin typeface="Century Gothic" pitchFamily="34" charset="0"/>
              </a:rPr>
              <a:t>ºC</a:t>
            </a:r>
            <a:r>
              <a:rPr lang="pt-BR" sz="3200" b="0" kern="0" dirty="0" smtClean="0">
                <a:solidFill>
                  <a:srgbClr val="00CC99"/>
                </a:solidFill>
                <a:latin typeface="Century Gothic" pitchFamily="34" charset="0"/>
              </a:rPr>
              <a:t>: </a:t>
            </a:r>
            <a:r>
              <a:rPr lang="pt-BR" sz="3200" b="0" kern="0" dirty="0" err="1" smtClean="0">
                <a:solidFill>
                  <a:srgbClr val="00CC99"/>
                </a:solidFill>
                <a:latin typeface="Century Gothic" pitchFamily="34" charset="0"/>
              </a:rPr>
              <a:t>foto-desintegração</a:t>
            </a: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200" b="0" i="0" u="none" strike="noStrike" kern="0" cap="none" spc="0" normalizeH="0" noProof="0" dirty="0">
                <a:ln>
                  <a:noFill/>
                </a:ln>
                <a:solidFill>
                  <a:srgbClr val="00CC99"/>
                </a:solidFill>
                <a:effectLst/>
                <a:uLnTx/>
                <a:uFillTx/>
                <a:latin typeface="Century Gothic" pitchFamily="34" charset="0"/>
              </a:rPr>
              <a:t> </a:t>
            </a:r>
            <a:r>
              <a:rPr kumimoji="0" lang="pt-BR" sz="3200" b="0" i="0" u="none" strike="noStrike" kern="0" cap="none" spc="0" normalizeH="0" noProof="0" dirty="0" err="1" smtClean="0">
                <a:ln>
                  <a:noFill/>
                </a:ln>
                <a:solidFill>
                  <a:srgbClr val="00CC99"/>
                </a:solidFill>
                <a:effectLst/>
                <a:uLnTx/>
                <a:uFillTx/>
                <a:latin typeface="Century Gothic" pitchFamily="34" charset="0"/>
              </a:rPr>
              <a:t>neutronização</a:t>
            </a:r>
            <a:r>
              <a:rPr kumimoji="0" lang="pt-BR" sz="3200" b="0" i="0" u="none" strike="noStrike" kern="0" cap="none" spc="0" normalizeH="0" noProof="0" dirty="0" smtClean="0">
                <a:ln>
                  <a:noFill/>
                </a:ln>
                <a:solidFill>
                  <a:srgbClr val="00CC99"/>
                </a:solidFill>
                <a:effectLst/>
                <a:uLnTx/>
                <a:uFillTx/>
                <a:latin typeface="Century Gothic" pitchFamily="34" charset="0"/>
              </a:rPr>
              <a:t> do núcleo</a:t>
            </a:r>
            <a:endParaRPr kumimoji="0" lang="pt-BR" sz="3200" b="0" i="0" u="none" strike="noStrike" kern="0" cap="none" spc="0" normalizeH="0" baseline="0" noProof="0" dirty="0">
              <a:ln>
                <a:noFill/>
              </a:ln>
              <a:solidFill>
                <a:srgbClr val="00CC99"/>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413792"/>
            <a:ext cx="7772400" cy="1143000"/>
          </a:xfrm>
        </p:spPr>
        <p:txBody>
          <a:bodyPr/>
          <a:lstStyle/>
          <a:p>
            <a:r>
              <a:rPr lang="pt-BR" sz="4000" dirty="0" smtClean="0">
                <a:solidFill>
                  <a:schemeClr val="bg1"/>
                </a:solidFill>
                <a:latin typeface="Century Gothic" pitchFamily="34" charset="0"/>
              </a:rPr>
              <a:t>Supernova tipo II</a:t>
            </a:r>
          </a:p>
        </p:txBody>
      </p:sp>
      <p:sp>
        <p:nvSpPr>
          <p:cNvPr id="7" name="CaixaDeTexto 6"/>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a:t>
            </a:r>
            <a:r>
              <a:rPr lang="pt-BR" sz="1100" dirty="0" smtClean="0">
                <a:solidFill>
                  <a:schemeClr val="accent1"/>
                </a:solidFill>
                <a:latin typeface="Century Gothic" pitchFamily="34" charset="0"/>
                <a:hlinkClick r:id="rId3"/>
              </a:rPr>
              <a:t>ESA</a:t>
            </a:r>
            <a:r>
              <a:rPr lang="pt-BR" sz="1100" dirty="0" smtClean="0">
                <a:solidFill>
                  <a:schemeClr val="accent1"/>
                </a:solidFill>
                <a:latin typeface="Century Gothic" pitchFamily="34" charset="0"/>
              </a:rPr>
              <a:t>/</a:t>
            </a:r>
            <a:r>
              <a:rPr lang="pt-BR" sz="1100" dirty="0" smtClean="0">
                <a:solidFill>
                  <a:schemeClr val="accent1"/>
                </a:solidFill>
                <a:latin typeface="Century Gothic" pitchFamily="34" charset="0"/>
                <a:hlinkClick r:id="rId4"/>
              </a:rPr>
              <a:t>Hubble</a:t>
            </a:r>
            <a:r>
              <a:rPr lang="pt-BR" sz="1100" dirty="0" smtClean="0">
                <a:solidFill>
                  <a:schemeClr val="accent1"/>
                </a:solidFill>
                <a:latin typeface="Century Gothic" pitchFamily="34" charset="0"/>
              </a:rPr>
              <a:t> (M. </a:t>
            </a:r>
            <a:r>
              <a:rPr lang="pt-BR" sz="1100" dirty="0" err="1" smtClean="0">
                <a:solidFill>
                  <a:schemeClr val="accent1"/>
                </a:solidFill>
                <a:latin typeface="Century Gothic" pitchFamily="34" charset="0"/>
              </a:rPr>
              <a:t>Kornmesser</a:t>
            </a:r>
            <a:r>
              <a:rPr lang="pt-BR" sz="1100" dirty="0" smtClean="0">
                <a:solidFill>
                  <a:schemeClr val="accent1"/>
                </a:solidFill>
                <a:latin typeface="Century Gothic" pitchFamily="34" charset="0"/>
              </a:rPr>
              <a:t> &amp; L. L. </a:t>
            </a:r>
            <a:r>
              <a:rPr lang="pt-BR" sz="1100" dirty="0" err="1" smtClean="0">
                <a:solidFill>
                  <a:schemeClr val="accent1"/>
                </a:solidFill>
                <a:latin typeface="Century Gothic" pitchFamily="34" charset="0"/>
              </a:rPr>
              <a:t>Christensen</a:t>
            </a:r>
            <a:r>
              <a:rPr lang="pt-BR" sz="1100" dirty="0" smtClean="0">
                <a:solidFill>
                  <a:schemeClr val="accent1"/>
                </a:solidFill>
                <a:latin typeface="Century Gothic" pitchFamily="34" charset="0"/>
              </a:rPr>
              <a:t>)</a:t>
            </a:r>
            <a:endParaRPr lang="pt-BR" sz="1100" dirty="0">
              <a:solidFill>
                <a:schemeClr val="accent1"/>
              </a:solidFill>
              <a:latin typeface="Century Gothic" pitchFamily="34" charset="0"/>
            </a:endParaRPr>
          </a:p>
        </p:txBody>
      </p:sp>
      <p:pic>
        <p:nvPicPr>
          <p:cNvPr id="3074" name="Picture 2">
            <a:hlinkClick r:id="rId5" action="ppaction://hlinkfile"/>
          </p:cNvPr>
          <p:cNvPicPr>
            <a:picLocks noChangeAspect="1" noChangeArrowheads="1"/>
          </p:cNvPicPr>
          <p:nvPr/>
        </p:nvPicPr>
        <p:blipFill>
          <a:blip r:embed="rId6" cstate="print"/>
          <a:srcRect l="827" r="5789"/>
          <a:stretch>
            <a:fillRect/>
          </a:stretch>
        </p:blipFill>
        <p:spPr bwMode="auto">
          <a:xfrm>
            <a:off x="3298371" y="2276872"/>
            <a:ext cx="2542387" cy="2520000"/>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27384"/>
            <a:ext cx="7772400" cy="1143000"/>
          </a:xfrm>
        </p:spPr>
        <p:txBody>
          <a:bodyPr/>
          <a:lstStyle/>
          <a:p>
            <a:r>
              <a:rPr lang="pt-BR" sz="4000" dirty="0" smtClean="0">
                <a:solidFill>
                  <a:schemeClr val="bg1"/>
                </a:solidFill>
                <a:latin typeface="Century Gothic" pitchFamily="34" charset="0"/>
              </a:rPr>
              <a:t>Curvas de luz - supernovas</a:t>
            </a:r>
          </a:p>
        </p:txBody>
      </p:sp>
      <p:cxnSp>
        <p:nvCxnSpPr>
          <p:cNvPr id="6" name="Conector de seta reta 5"/>
          <p:cNvCxnSpPr/>
          <p:nvPr/>
        </p:nvCxnSpPr>
        <p:spPr bwMode="auto">
          <a:xfrm>
            <a:off x="1479847" y="1133053"/>
            <a:ext cx="1" cy="4968552"/>
          </a:xfrm>
          <a:prstGeom prst="straightConnector1">
            <a:avLst/>
          </a:prstGeom>
          <a:solidFill>
            <a:schemeClr val="accent1"/>
          </a:solidFill>
          <a:ln w="114300" cap="flat" cmpd="sng" algn="ctr">
            <a:solidFill>
              <a:schemeClr val="bg1"/>
            </a:solidFill>
            <a:prstDash val="solid"/>
            <a:round/>
            <a:headEnd type="triangle" w="med" len="med"/>
            <a:tailEnd type="none" w="lg" len="lg"/>
          </a:ln>
          <a:effectLst/>
        </p:spPr>
      </p:cxnSp>
      <p:sp>
        <p:nvSpPr>
          <p:cNvPr id="9" name="CaixaDeTexto 8"/>
          <p:cNvSpPr txBox="1"/>
          <p:nvPr/>
        </p:nvSpPr>
        <p:spPr>
          <a:xfrm>
            <a:off x="251520" y="1980129"/>
            <a:ext cx="9444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10</a:t>
            </a:r>
            <a:endParaRPr lang="pt-BR" sz="3200" dirty="0">
              <a:solidFill>
                <a:schemeClr val="accent1"/>
              </a:solidFill>
              <a:latin typeface="Century Gothic" pitchFamily="34" charset="0"/>
            </a:endParaRPr>
          </a:p>
        </p:txBody>
      </p:sp>
      <p:sp>
        <p:nvSpPr>
          <p:cNvPr id="11" name="CaixaDeTexto 10"/>
          <p:cNvSpPr txBox="1"/>
          <p:nvPr/>
        </p:nvSpPr>
        <p:spPr>
          <a:xfrm>
            <a:off x="259904" y="2772217"/>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9</a:t>
            </a:r>
            <a:endParaRPr lang="pt-BR" sz="3200" baseline="30000" dirty="0">
              <a:solidFill>
                <a:schemeClr val="accent1"/>
              </a:solidFill>
              <a:latin typeface="Century Gothic" pitchFamily="34" charset="0"/>
            </a:endParaRPr>
          </a:p>
        </p:txBody>
      </p:sp>
      <p:cxnSp>
        <p:nvCxnSpPr>
          <p:cNvPr id="13" name="Conector reto 12"/>
          <p:cNvCxnSpPr/>
          <p:nvPr/>
        </p:nvCxnSpPr>
        <p:spPr bwMode="auto">
          <a:xfrm flipV="1">
            <a:off x="1187624" y="3867674"/>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4" name="Conector reto 13"/>
          <p:cNvCxnSpPr/>
          <p:nvPr/>
        </p:nvCxnSpPr>
        <p:spPr bwMode="auto">
          <a:xfrm flipV="1">
            <a:off x="1162224" y="468628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5" name="CaixaDeTexto 14"/>
          <p:cNvSpPr txBox="1"/>
          <p:nvPr/>
        </p:nvSpPr>
        <p:spPr>
          <a:xfrm>
            <a:off x="547936" y="1002055"/>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16" name="Conector reto 15"/>
          <p:cNvCxnSpPr/>
          <p:nvPr/>
        </p:nvCxnSpPr>
        <p:spPr bwMode="auto">
          <a:xfrm flipV="1">
            <a:off x="1191480" y="305921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9" name="Conector de seta reta 18"/>
          <p:cNvCxnSpPr/>
          <p:nvPr/>
        </p:nvCxnSpPr>
        <p:spPr bwMode="auto">
          <a:xfrm flipV="1">
            <a:off x="1376840" y="5571702"/>
            <a:ext cx="7488000" cy="17538"/>
          </a:xfrm>
          <a:prstGeom prst="straightConnector1">
            <a:avLst/>
          </a:prstGeom>
          <a:solidFill>
            <a:schemeClr val="accent1"/>
          </a:solidFill>
          <a:ln w="114300" cap="flat" cmpd="sng" algn="ctr">
            <a:solidFill>
              <a:schemeClr val="bg1"/>
            </a:solidFill>
            <a:prstDash val="solid"/>
            <a:round/>
            <a:headEnd type="none" w="lg" len="lg"/>
            <a:tailEnd type="triangle" w="med" len="med"/>
          </a:ln>
          <a:effectLst/>
        </p:spPr>
      </p:cxnSp>
      <p:cxnSp>
        <p:nvCxnSpPr>
          <p:cNvPr id="20" name="Conector reto 19"/>
          <p:cNvCxnSpPr/>
          <p:nvPr/>
        </p:nvCxnSpPr>
        <p:spPr bwMode="auto">
          <a:xfrm rot="5400000" flipV="1">
            <a:off x="2963470" y="54082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 name="Conector reto 20"/>
          <p:cNvCxnSpPr/>
          <p:nvPr/>
        </p:nvCxnSpPr>
        <p:spPr bwMode="auto">
          <a:xfrm rot="5400000" flipV="1">
            <a:off x="4513738" y="5439863"/>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 name="Conector reto 21"/>
          <p:cNvCxnSpPr/>
          <p:nvPr/>
        </p:nvCxnSpPr>
        <p:spPr bwMode="auto">
          <a:xfrm rot="5400000" flipV="1">
            <a:off x="6095019" y="544769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3" name="CaixaDeTexto 22"/>
          <p:cNvSpPr txBox="1"/>
          <p:nvPr/>
        </p:nvSpPr>
        <p:spPr>
          <a:xfrm>
            <a:off x="5804520" y="4869160"/>
            <a:ext cx="2771800" cy="461665"/>
          </a:xfrm>
          <a:prstGeom prst="rect">
            <a:avLst/>
          </a:prstGeom>
          <a:noFill/>
        </p:spPr>
        <p:txBody>
          <a:bodyPr wrap="square" rtlCol="0">
            <a:spAutoFit/>
          </a:bodyPr>
          <a:lstStyle/>
          <a:p>
            <a:r>
              <a:rPr lang="pt-BR" sz="2400" dirty="0" smtClean="0">
                <a:solidFill>
                  <a:schemeClr val="bg1"/>
                </a:solidFill>
                <a:latin typeface="Century Gothic" pitchFamily="34" charset="0"/>
              </a:rPr>
              <a:t>Tempo (dias)</a:t>
            </a:r>
            <a:endParaRPr lang="pt-BR" sz="2400" dirty="0">
              <a:solidFill>
                <a:schemeClr val="bg1"/>
              </a:solidFill>
              <a:latin typeface="Century Gothic" pitchFamily="34" charset="0"/>
            </a:endParaRPr>
          </a:p>
        </p:txBody>
      </p:sp>
      <p:sp>
        <p:nvSpPr>
          <p:cNvPr id="24" name="CaixaDeTexto 23"/>
          <p:cNvSpPr txBox="1"/>
          <p:nvPr/>
        </p:nvSpPr>
        <p:spPr>
          <a:xfrm>
            <a:off x="1376536" y="5631631"/>
            <a:ext cx="7623448" cy="461665"/>
          </a:xfrm>
          <a:prstGeom prst="rect">
            <a:avLst/>
          </a:prstGeom>
          <a:noFill/>
        </p:spPr>
        <p:txBody>
          <a:bodyPr wrap="square" rtlCol="0">
            <a:spAutoFit/>
          </a:bodyPr>
          <a:lstStyle/>
          <a:p>
            <a:pPr algn="l"/>
            <a:r>
              <a:rPr lang="pt-BR" sz="2400" dirty="0" smtClean="0">
                <a:solidFill>
                  <a:schemeClr val="accent1"/>
                </a:solidFill>
                <a:latin typeface="Century Gothic" pitchFamily="34" charset="0"/>
              </a:rPr>
              <a:t>0               50              100            150            200</a:t>
            </a:r>
            <a:endParaRPr lang="pt-BR" sz="2400" dirty="0">
              <a:solidFill>
                <a:schemeClr val="accent1"/>
              </a:solidFill>
              <a:latin typeface="Century Gothic" pitchFamily="34" charset="0"/>
            </a:endParaRPr>
          </a:p>
        </p:txBody>
      </p:sp>
      <p:sp>
        <p:nvSpPr>
          <p:cNvPr id="2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7" name="Forma livre 26"/>
          <p:cNvSpPr/>
          <p:nvPr/>
        </p:nvSpPr>
        <p:spPr bwMode="auto">
          <a:xfrm>
            <a:off x="1612454" y="2606032"/>
            <a:ext cx="6919986" cy="2911202"/>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3142297"/>
              <a:gd name="connsiteX1" fmla="*/ 41309 w 4703844"/>
              <a:gd name="connsiteY1" fmla="*/ 2037765 h 3142297"/>
              <a:gd name="connsiteX2" fmla="*/ 128044 w 4703844"/>
              <a:gd name="connsiteY2" fmla="*/ 2131782 h 3142297"/>
              <a:gd name="connsiteX3" fmla="*/ 204272 w 4703844"/>
              <a:gd name="connsiteY3" fmla="*/ 2006078 h 3142297"/>
              <a:gd name="connsiteX4" fmla="*/ 311070 w 4703844"/>
              <a:gd name="connsiteY4" fmla="*/ 2123711 h 3142297"/>
              <a:gd name="connsiteX5" fmla="*/ 358181 w 4703844"/>
              <a:gd name="connsiteY5" fmla="*/ 2015132 h 3142297"/>
              <a:gd name="connsiteX6" fmla="*/ 415855 w 4703844"/>
              <a:gd name="connsiteY6" fmla="*/ 2054890 h 3142297"/>
              <a:gd name="connsiteX7" fmla="*/ 470749 w 4703844"/>
              <a:gd name="connsiteY7" fmla="*/ 1977145 h 3142297"/>
              <a:gd name="connsiteX8" fmla="*/ 551057 w 4703844"/>
              <a:gd name="connsiteY8" fmla="*/ 2097594 h 3142297"/>
              <a:gd name="connsiteX9" fmla="*/ 620922 w 4703844"/>
              <a:gd name="connsiteY9" fmla="*/ 2004305 h 3142297"/>
              <a:gd name="connsiteX10" fmla="*/ 696894 w 4703844"/>
              <a:gd name="connsiteY10" fmla="*/ 2073188 h 3142297"/>
              <a:gd name="connsiteX11" fmla="*/ 778376 w 4703844"/>
              <a:gd name="connsiteY11" fmla="*/ 1971828 h 3142297"/>
              <a:gd name="connsiteX12" fmla="*/ 883473 w 4703844"/>
              <a:gd name="connsiteY12" fmla="*/ 2072206 h 3142297"/>
              <a:gd name="connsiteX13" fmla="*/ 1019874 w 4703844"/>
              <a:gd name="connsiteY13" fmla="*/ 1961984 h 3142297"/>
              <a:gd name="connsiteX14" fmla="*/ 1196990 w 4703844"/>
              <a:gd name="connsiteY14" fmla="*/ 2058435 h 3142297"/>
              <a:gd name="connsiteX15" fmla="*/ 1333773 w 4703844"/>
              <a:gd name="connsiteY15" fmla="*/ 1937222 h 3142297"/>
              <a:gd name="connsiteX16" fmla="*/ 1463495 w 4703844"/>
              <a:gd name="connsiteY16" fmla="*/ 1404023 h 3142297"/>
              <a:gd name="connsiteX17" fmla="*/ 1512498 w 4703844"/>
              <a:gd name="connsiteY17" fmla="*/ 706906 h 3142297"/>
              <a:gd name="connsiteX18" fmla="*/ 1691988 w 4703844"/>
              <a:gd name="connsiteY18" fmla="*/ 6399 h 3142297"/>
              <a:gd name="connsiteX19" fmla="*/ 1861056 w 4703844"/>
              <a:gd name="connsiteY19" fmla="*/ 172751 h 3142297"/>
              <a:gd name="connsiteX20" fmla="*/ 1994676 w 4703844"/>
              <a:gd name="connsiteY20" fmla="*/ 51511 h 3142297"/>
              <a:gd name="connsiteX21" fmla="*/ 2146240 w 4703844"/>
              <a:gd name="connsiteY21" fmla="*/ 480569 h 3142297"/>
              <a:gd name="connsiteX22" fmla="*/ 2329464 w 4703844"/>
              <a:gd name="connsiteY22" fmla="*/ 379999 h 3142297"/>
              <a:gd name="connsiteX23" fmla="*/ 2549119 w 4703844"/>
              <a:gd name="connsiteY23" fmla="*/ 1227480 h 3142297"/>
              <a:gd name="connsiteX24" fmla="*/ 2657761 w 4703844"/>
              <a:gd name="connsiteY24" fmla="*/ 1218427 h 3142297"/>
              <a:gd name="connsiteX25" fmla="*/ 2743769 w 4703844"/>
              <a:gd name="connsiteY25" fmla="*/ 1444763 h 3142297"/>
              <a:gd name="connsiteX26" fmla="*/ 2899802 w 4703844"/>
              <a:gd name="connsiteY26" fmla="*/ 1493946 h 3142297"/>
              <a:gd name="connsiteX27" fmla="*/ 3006319 w 4703844"/>
              <a:gd name="connsiteY27" fmla="*/ 1625833 h 3142297"/>
              <a:gd name="connsiteX28" fmla="*/ 3129523 w 4703844"/>
              <a:gd name="connsiteY28" fmla="*/ 1519155 h 3142297"/>
              <a:gd name="connsiteX29" fmla="*/ 3250763 w 4703844"/>
              <a:gd name="connsiteY29" fmla="*/ 1530771 h 3142297"/>
              <a:gd name="connsiteX30" fmla="*/ 3354878 w 4703844"/>
              <a:gd name="connsiteY30" fmla="*/ 1657520 h 3142297"/>
              <a:gd name="connsiteX31" fmla="*/ 3533314 w 4703844"/>
              <a:gd name="connsiteY31" fmla="*/ 1930086 h 3142297"/>
              <a:gd name="connsiteX32" fmla="*/ 3658169 w 4703844"/>
              <a:gd name="connsiteY32" fmla="*/ 2069452 h 3142297"/>
              <a:gd name="connsiteX33" fmla="*/ 3821131 w 4703844"/>
              <a:gd name="connsiteY33" fmla="*/ 2055872 h 3142297"/>
              <a:gd name="connsiteX34" fmla="*/ 3935183 w 4703844"/>
              <a:gd name="connsiteY34" fmla="*/ 2135338 h 3142297"/>
              <a:gd name="connsiteX35" fmla="*/ 4013703 w 4703844"/>
              <a:gd name="connsiteY35" fmla="*/ 2185514 h 3142297"/>
              <a:gd name="connsiteX36" fmla="*/ 4143510 w 4703844"/>
              <a:gd name="connsiteY36" fmla="*/ 2170213 h 3142297"/>
              <a:gd name="connsiteX37" fmla="*/ 4282858 w 4703844"/>
              <a:gd name="connsiteY37" fmla="*/ 2255048 h 3142297"/>
              <a:gd name="connsiteX38" fmla="*/ 4408025 w 4703844"/>
              <a:gd name="connsiteY38" fmla="*/ 2295598 h 3142297"/>
              <a:gd name="connsiteX39" fmla="*/ 4524547 w 4703844"/>
              <a:gd name="connsiteY39" fmla="*/ 2264293 h 3142297"/>
              <a:gd name="connsiteX40" fmla="*/ 4703844 w 4703844"/>
              <a:gd name="connsiteY40" fmla="*/ 2332003 h 3142297"/>
              <a:gd name="connsiteX41" fmla="*/ 4703844 w 4703844"/>
              <a:gd name="connsiteY41" fmla="*/ 2332003 h 3142297"/>
              <a:gd name="connsiteX0" fmla="*/ 0 w 4703844"/>
              <a:gd name="connsiteY0" fmla="*/ 2102893 h 3142297"/>
              <a:gd name="connsiteX1" fmla="*/ 41309 w 4703844"/>
              <a:gd name="connsiteY1" fmla="*/ 2037765 h 3142297"/>
              <a:gd name="connsiteX2" fmla="*/ 128044 w 4703844"/>
              <a:gd name="connsiteY2" fmla="*/ 2131782 h 3142297"/>
              <a:gd name="connsiteX3" fmla="*/ 311070 w 4703844"/>
              <a:gd name="connsiteY3" fmla="*/ 2123711 h 3142297"/>
              <a:gd name="connsiteX4" fmla="*/ 358181 w 4703844"/>
              <a:gd name="connsiteY4" fmla="*/ 2015132 h 3142297"/>
              <a:gd name="connsiteX5" fmla="*/ 415855 w 4703844"/>
              <a:gd name="connsiteY5" fmla="*/ 2054890 h 3142297"/>
              <a:gd name="connsiteX6" fmla="*/ 470749 w 4703844"/>
              <a:gd name="connsiteY6" fmla="*/ 1977145 h 3142297"/>
              <a:gd name="connsiteX7" fmla="*/ 551057 w 4703844"/>
              <a:gd name="connsiteY7" fmla="*/ 2097594 h 3142297"/>
              <a:gd name="connsiteX8" fmla="*/ 620922 w 4703844"/>
              <a:gd name="connsiteY8" fmla="*/ 2004305 h 3142297"/>
              <a:gd name="connsiteX9" fmla="*/ 696894 w 4703844"/>
              <a:gd name="connsiteY9" fmla="*/ 2073188 h 3142297"/>
              <a:gd name="connsiteX10" fmla="*/ 778376 w 4703844"/>
              <a:gd name="connsiteY10" fmla="*/ 1971828 h 3142297"/>
              <a:gd name="connsiteX11" fmla="*/ 883473 w 4703844"/>
              <a:gd name="connsiteY11" fmla="*/ 2072206 h 3142297"/>
              <a:gd name="connsiteX12" fmla="*/ 1019874 w 4703844"/>
              <a:gd name="connsiteY12" fmla="*/ 1961984 h 3142297"/>
              <a:gd name="connsiteX13" fmla="*/ 1196990 w 4703844"/>
              <a:gd name="connsiteY13" fmla="*/ 2058435 h 3142297"/>
              <a:gd name="connsiteX14" fmla="*/ 1333773 w 4703844"/>
              <a:gd name="connsiteY14" fmla="*/ 1937222 h 3142297"/>
              <a:gd name="connsiteX15" fmla="*/ 1463495 w 4703844"/>
              <a:gd name="connsiteY15" fmla="*/ 1404023 h 3142297"/>
              <a:gd name="connsiteX16" fmla="*/ 1512498 w 4703844"/>
              <a:gd name="connsiteY16" fmla="*/ 706906 h 3142297"/>
              <a:gd name="connsiteX17" fmla="*/ 1691988 w 4703844"/>
              <a:gd name="connsiteY17" fmla="*/ 6399 h 3142297"/>
              <a:gd name="connsiteX18" fmla="*/ 1861056 w 4703844"/>
              <a:gd name="connsiteY18" fmla="*/ 172751 h 3142297"/>
              <a:gd name="connsiteX19" fmla="*/ 1994676 w 4703844"/>
              <a:gd name="connsiteY19" fmla="*/ 51511 h 3142297"/>
              <a:gd name="connsiteX20" fmla="*/ 2146240 w 4703844"/>
              <a:gd name="connsiteY20" fmla="*/ 480569 h 3142297"/>
              <a:gd name="connsiteX21" fmla="*/ 2329464 w 4703844"/>
              <a:gd name="connsiteY21" fmla="*/ 379999 h 3142297"/>
              <a:gd name="connsiteX22" fmla="*/ 2549119 w 4703844"/>
              <a:gd name="connsiteY22" fmla="*/ 1227480 h 3142297"/>
              <a:gd name="connsiteX23" fmla="*/ 2657761 w 4703844"/>
              <a:gd name="connsiteY23" fmla="*/ 1218427 h 3142297"/>
              <a:gd name="connsiteX24" fmla="*/ 2743769 w 4703844"/>
              <a:gd name="connsiteY24" fmla="*/ 1444763 h 3142297"/>
              <a:gd name="connsiteX25" fmla="*/ 2899802 w 4703844"/>
              <a:gd name="connsiteY25" fmla="*/ 1493946 h 3142297"/>
              <a:gd name="connsiteX26" fmla="*/ 3006319 w 4703844"/>
              <a:gd name="connsiteY26" fmla="*/ 1625833 h 3142297"/>
              <a:gd name="connsiteX27" fmla="*/ 3129523 w 4703844"/>
              <a:gd name="connsiteY27" fmla="*/ 1519155 h 3142297"/>
              <a:gd name="connsiteX28" fmla="*/ 3250763 w 4703844"/>
              <a:gd name="connsiteY28" fmla="*/ 1530771 h 3142297"/>
              <a:gd name="connsiteX29" fmla="*/ 3354878 w 4703844"/>
              <a:gd name="connsiteY29" fmla="*/ 1657520 h 3142297"/>
              <a:gd name="connsiteX30" fmla="*/ 3533314 w 4703844"/>
              <a:gd name="connsiteY30" fmla="*/ 1930086 h 3142297"/>
              <a:gd name="connsiteX31" fmla="*/ 3658169 w 4703844"/>
              <a:gd name="connsiteY31" fmla="*/ 2069452 h 3142297"/>
              <a:gd name="connsiteX32" fmla="*/ 3821131 w 4703844"/>
              <a:gd name="connsiteY32" fmla="*/ 2055872 h 3142297"/>
              <a:gd name="connsiteX33" fmla="*/ 3935183 w 4703844"/>
              <a:gd name="connsiteY33" fmla="*/ 2135338 h 3142297"/>
              <a:gd name="connsiteX34" fmla="*/ 4013703 w 4703844"/>
              <a:gd name="connsiteY34" fmla="*/ 2185514 h 3142297"/>
              <a:gd name="connsiteX35" fmla="*/ 4143510 w 4703844"/>
              <a:gd name="connsiteY35" fmla="*/ 2170213 h 3142297"/>
              <a:gd name="connsiteX36" fmla="*/ 4282858 w 4703844"/>
              <a:gd name="connsiteY36" fmla="*/ 2255048 h 3142297"/>
              <a:gd name="connsiteX37" fmla="*/ 4408025 w 4703844"/>
              <a:gd name="connsiteY37" fmla="*/ 2295598 h 3142297"/>
              <a:gd name="connsiteX38" fmla="*/ 4524547 w 4703844"/>
              <a:gd name="connsiteY38" fmla="*/ 2264293 h 3142297"/>
              <a:gd name="connsiteX39" fmla="*/ 4703844 w 4703844"/>
              <a:gd name="connsiteY39" fmla="*/ 2332003 h 3142297"/>
              <a:gd name="connsiteX40" fmla="*/ 4703844 w 4703844"/>
              <a:gd name="connsiteY40" fmla="*/ 2332003 h 3142297"/>
              <a:gd name="connsiteX0" fmla="*/ 10536 w 4714380"/>
              <a:gd name="connsiteY0" fmla="*/ 2102893 h 3142297"/>
              <a:gd name="connsiteX1" fmla="*/ 51845 w 4714380"/>
              <a:gd name="connsiteY1" fmla="*/ 2037765 h 3142297"/>
              <a:gd name="connsiteX2" fmla="*/ 321606 w 4714380"/>
              <a:gd name="connsiteY2" fmla="*/ 2123711 h 3142297"/>
              <a:gd name="connsiteX3" fmla="*/ 368717 w 4714380"/>
              <a:gd name="connsiteY3" fmla="*/ 2015132 h 3142297"/>
              <a:gd name="connsiteX4" fmla="*/ 426391 w 4714380"/>
              <a:gd name="connsiteY4" fmla="*/ 2054890 h 3142297"/>
              <a:gd name="connsiteX5" fmla="*/ 481285 w 4714380"/>
              <a:gd name="connsiteY5" fmla="*/ 1977145 h 3142297"/>
              <a:gd name="connsiteX6" fmla="*/ 561593 w 4714380"/>
              <a:gd name="connsiteY6" fmla="*/ 2097594 h 3142297"/>
              <a:gd name="connsiteX7" fmla="*/ 631458 w 4714380"/>
              <a:gd name="connsiteY7" fmla="*/ 2004305 h 3142297"/>
              <a:gd name="connsiteX8" fmla="*/ 707430 w 4714380"/>
              <a:gd name="connsiteY8" fmla="*/ 2073188 h 3142297"/>
              <a:gd name="connsiteX9" fmla="*/ 788912 w 4714380"/>
              <a:gd name="connsiteY9" fmla="*/ 1971828 h 3142297"/>
              <a:gd name="connsiteX10" fmla="*/ 894009 w 4714380"/>
              <a:gd name="connsiteY10" fmla="*/ 2072206 h 3142297"/>
              <a:gd name="connsiteX11" fmla="*/ 1030410 w 4714380"/>
              <a:gd name="connsiteY11" fmla="*/ 1961984 h 3142297"/>
              <a:gd name="connsiteX12" fmla="*/ 1207526 w 4714380"/>
              <a:gd name="connsiteY12" fmla="*/ 2058435 h 3142297"/>
              <a:gd name="connsiteX13" fmla="*/ 1344309 w 4714380"/>
              <a:gd name="connsiteY13" fmla="*/ 1937222 h 3142297"/>
              <a:gd name="connsiteX14" fmla="*/ 1474031 w 4714380"/>
              <a:gd name="connsiteY14" fmla="*/ 1404023 h 3142297"/>
              <a:gd name="connsiteX15" fmla="*/ 1523034 w 4714380"/>
              <a:gd name="connsiteY15" fmla="*/ 706906 h 3142297"/>
              <a:gd name="connsiteX16" fmla="*/ 1702524 w 4714380"/>
              <a:gd name="connsiteY16" fmla="*/ 6399 h 3142297"/>
              <a:gd name="connsiteX17" fmla="*/ 1871592 w 4714380"/>
              <a:gd name="connsiteY17" fmla="*/ 172751 h 3142297"/>
              <a:gd name="connsiteX18" fmla="*/ 2005212 w 4714380"/>
              <a:gd name="connsiteY18" fmla="*/ 51511 h 3142297"/>
              <a:gd name="connsiteX19" fmla="*/ 2156776 w 4714380"/>
              <a:gd name="connsiteY19" fmla="*/ 480569 h 3142297"/>
              <a:gd name="connsiteX20" fmla="*/ 2340000 w 4714380"/>
              <a:gd name="connsiteY20" fmla="*/ 379999 h 3142297"/>
              <a:gd name="connsiteX21" fmla="*/ 2559655 w 4714380"/>
              <a:gd name="connsiteY21" fmla="*/ 1227480 h 3142297"/>
              <a:gd name="connsiteX22" fmla="*/ 2668297 w 4714380"/>
              <a:gd name="connsiteY22" fmla="*/ 1218427 h 3142297"/>
              <a:gd name="connsiteX23" fmla="*/ 2754305 w 4714380"/>
              <a:gd name="connsiteY23" fmla="*/ 1444763 h 3142297"/>
              <a:gd name="connsiteX24" fmla="*/ 2910338 w 4714380"/>
              <a:gd name="connsiteY24" fmla="*/ 1493946 h 3142297"/>
              <a:gd name="connsiteX25" fmla="*/ 3016855 w 4714380"/>
              <a:gd name="connsiteY25" fmla="*/ 1625833 h 3142297"/>
              <a:gd name="connsiteX26" fmla="*/ 3140059 w 4714380"/>
              <a:gd name="connsiteY26" fmla="*/ 1519155 h 3142297"/>
              <a:gd name="connsiteX27" fmla="*/ 3261299 w 4714380"/>
              <a:gd name="connsiteY27" fmla="*/ 1530771 h 3142297"/>
              <a:gd name="connsiteX28" fmla="*/ 3365414 w 4714380"/>
              <a:gd name="connsiteY28" fmla="*/ 1657520 h 3142297"/>
              <a:gd name="connsiteX29" fmla="*/ 3543850 w 4714380"/>
              <a:gd name="connsiteY29" fmla="*/ 1930086 h 3142297"/>
              <a:gd name="connsiteX30" fmla="*/ 3668705 w 4714380"/>
              <a:gd name="connsiteY30" fmla="*/ 2069452 h 3142297"/>
              <a:gd name="connsiteX31" fmla="*/ 3831667 w 4714380"/>
              <a:gd name="connsiteY31" fmla="*/ 2055872 h 3142297"/>
              <a:gd name="connsiteX32" fmla="*/ 3945719 w 4714380"/>
              <a:gd name="connsiteY32" fmla="*/ 2135338 h 3142297"/>
              <a:gd name="connsiteX33" fmla="*/ 4024239 w 4714380"/>
              <a:gd name="connsiteY33" fmla="*/ 2185514 h 3142297"/>
              <a:gd name="connsiteX34" fmla="*/ 4154046 w 4714380"/>
              <a:gd name="connsiteY34" fmla="*/ 2170213 h 3142297"/>
              <a:gd name="connsiteX35" fmla="*/ 4293394 w 4714380"/>
              <a:gd name="connsiteY35" fmla="*/ 2255048 h 3142297"/>
              <a:gd name="connsiteX36" fmla="*/ 4418561 w 4714380"/>
              <a:gd name="connsiteY36" fmla="*/ 2295598 h 3142297"/>
              <a:gd name="connsiteX37" fmla="*/ 4535083 w 4714380"/>
              <a:gd name="connsiteY37" fmla="*/ 2264293 h 3142297"/>
              <a:gd name="connsiteX38" fmla="*/ 4714380 w 4714380"/>
              <a:gd name="connsiteY38" fmla="*/ 2332003 h 3142297"/>
              <a:gd name="connsiteX39" fmla="*/ 4714380 w 4714380"/>
              <a:gd name="connsiteY39" fmla="*/ 2332003 h 3142297"/>
              <a:gd name="connsiteX0" fmla="*/ 0 w 4703844"/>
              <a:gd name="connsiteY0" fmla="*/ 2102893 h 2332003"/>
              <a:gd name="connsiteX1" fmla="*/ 311070 w 4703844"/>
              <a:gd name="connsiteY1" fmla="*/ 2123711 h 2332003"/>
              <a:gd name="connsiteX2" fmla="*/ 358181 w 4703844"/>
              <a:gd name="connsiteY2" fmla="*/ 2015132 h 2332003"/>
              <a:gd name="connsiteX3" fmla="*/ 415855 w 4703844"/>
              <a:gd name="connsiteY3" fmla="*/ 2054890 h 2332003"/>
              <a:gd name="connsiteX4" fmla="*/ 470749 w 4703844"/>
              <a:gd name="connsiteY4" fmla="*/ 1977145 h 2332003"/>
              <a:gd name="connsiteX5" fmla="*/ 551057 w 4703844"/>
              <a:gd name="connsiteY5" fmla="*/ 2097594 h 2332003"/>
              <a:gd name="connsiteX6" fmla="*/ 620922 w 4703844"/>
              <a:gd name="connsiteY6" fmla="*/ 2004305 h 2332003"/>
              <a:gd name="connsiteX7" fmla="*/ 696894 w 4703844"/>
              <a:gd name="connsiteY7" fmla="*/ 2073188 h 2332003"/>
              <a:gd name="connsiteX8" fmla="*/ 778376 w 4703844"/>
              <a:gd name="connsiteY8" fmla="*/ 1971828 h 2332003"/>
              <a:gd name="connsiteX9" fmla="*/ 883473 w 4703844"/>
              <a:gd name="connsiteY9" fmla="*/ 2072206 h 2332003"/>
              <a:gd name="connsiteX10" fmla="*/ 1019874 w 4703844"/>
              <a:gd name="connsiteY10" fmla="*/ 1961984 h 2332003"/>
              <a:gd name="connsiteX11" fmla="*/ 1196990 w 4703844"/>
              <a:gd name="connsiteY11" fmla="*/ 2058435 h 2332003"/>
              <a:gd name="connsiteX12" fmla="*/ 1333773 w 4703844"/>
              <a:gd name="connsiteY12" fmla="*/ 1937222 h 2332003"/>
              <a:gd name="connsiteX13" fmla="*/ 1463495 w 4703844"/>
              <a:gd name="connsiteY13" fmla="*/ 1404023 h 2332003"/>
              <a:gd name="connsiteX14" fmla="*/ 1512498 w 4703844"/>
              <a:gd name="connsiteY14" fmla="*/ 706906 h 2332003"/>
              <a:gd name="connsiteX15" fmla="*/ 1691988 w 4703844"/>
              <a:gd name="connsiteY15" fmla="*/ 6399 h 2332003"/>
              <a:gd name="connsiteX16" fmla="*/ 1861056 w 4703844"/>
              <a:gd name="connsiteY16" fmla="*/ 172751 h 2332003"/>
              <a:gd name="connsiteX17" fmla="*/ 1994676 w 4703844"/>
              <a:gd name="connsiteY17" fmla="*/ 51511 h 2332003"/>
              <a:gd name="connsiteX18" fmla="*/ 2146240 w 4703844"/>
              <a:gd name="connsiteY18" fmla="*/ 480569 h 2332003"/>
              <a:gd name="connsiteX19" fmla="*/ 2329464 w 4703844"/>
              <a:gd name="connsiteY19" fmla="*/ 379999 h 2332003"/>
              <a:gd name="connsiteX20" fmla="*/ 2549119 w 4703844"/>
              <a:gd name="connsiteY20" fmla="*/ 1227480 h 2332003"/>
              <a:gd name="connsiteX21" fmla="*/ 2657761 w 4703844"/>
              <a:gd name="connsiteY21" fmla="*/ 1218427 h 2332003"/>
              <a:gd name="connsiteX22" fmla="*/ 2743769 w 4703844"/>
              <a:gd name="connsiteY22" fmla="*/ 1444763 h 2332003"/>
              <a:gd name="connsiteX23" fmla="*/ 2899802 w 4703844"/>
              <a:gd name="connsiteY23" fmla="*/ 1493946 h 2332003"/>
              <a:gd name="connsiteX24" fmla="*/ 3006319 w 4703844"/>
              <a:gd name="connsiteY24" fmla="*/ 1625833 h 2332003"/>
              <a:gd name="connsiteX25" fmla="*/ 3129523 w 4703844"/>
              <a:gd name="connsiteY25" fmla="*/ 1519155 h 2332003"/>
              <a:gd name="connsiteX26" fmla="*/ 3250763 w 4703844"/>
              <a:gd name="connsiteY26" fmla="*/ 1530771 h 2332003"/>
              <a:gd name="connsiteX27" fmla="*/ 3354878 w 4703844"/>
              <a:gd name="connsiteY27" fmla="*/ 1657520 h 2332003"/>
              <a:gd name="connsiteX28" fmla="*/ 3533314 w 4703844"/>
              <a:gd name="connsiteY28" fmla="*/ 1930086 h 2332003"/>
              <a:gd name="connsiteX29" fmla="*/ 3658169 w 4703844"/>
              <a:gd name="connsiteY29" fmla="*/ 2069452 h 2332003"/>
              <a:gd name="connsiteX30" fmla="*/ 3821131 w 4703844"/>
              <a:gd name="connsiteY30" fmla="*/ 2055872 h 2332003"/>
              <a:gd name="connsiteX31" fmla="*/ 3935183 w 4703844"/>
              <a:gd name="connsiteY31" fmla="*/ 2135338 h 2332003"/>
              <a:gd name="connsiteX32" fmla="*/ 4013703 w 4703844"/>
              <a:gd name="connsiteY32" fmla="*/ 2185514 h 2332003"/>
              <a:gd name="connsiteX33" fmla="*/ 4143510 w 4703844"/>
              <a:gd name="connsiteY33" fmla="*/ 2170213 h 2332003"/>
              <a:gd name="connsiteX34" fmla="*/ 4282858 w 4703844"/>
              <a:gd name="connsiteY34" fmla="*/ 2255048 h 2332003"/>
              <a:gd name="connsiteX35" fmla="*/ 4408025 w 4703844"/>
              <a:gd name="connsiteY35" fmla="*/ 2295598 h 2332003"/>
              <a:gd name="connsiteX36" fmla="*/ 4524547 w 4703844"/>
              <a:gd name="connsiteY36" fmla="*/ 2264293 h 2332003"/>
              <a:gd name="connsiteX37" fmla="*/ 4703844 w 4703844"/>
              <a:gd name="connsiteY37" fmla="*/ 2332003 h 2332003"/>
              <a:gd name="connsiteX38" fmla="*/ 4703844 w 4703844"/>
              <a:gd name="connsiteY38" fmla="*/ 2332003 h 2332003"/>
              <a:gd name="connsiteX0" fmla="*/ 0 w 4392774"/>
              <a:gd name="connsiteY0" fmla="*/ 2123711 h 2332003"/>
              <a:gd name="connsiteX1" fmla="*/ 47111 w 4392774"/>
              <a:gd name="connsiteY1" fmla="*/ 2015132 h 2332003"/>
              <a:gd name="connsiteX2" fmla="*/ 104785 w 4392774"/>
              <a:gd name="connsiteY2" fmla="*/ 2054890 h 2332003"/>
              <a:gd name="connsiteX3" fmla="*/ 159679 w 4392774"/>
              <a:gd name="connsiteY3" fmla="*/ 1977145 h 2332003"/>
              <a:gd name="connsiteX4" fmla="*/ 239987 w 4392774"/>
              <a:gd name="connsiteY4" fmla="*/ 2097594 h 2332003"/>
              <a:gd name="connsiteX5" fmla="*/ 309852 w 4392774"/>
              <a:gd name="connsiteY5" fmla="*/ 2004305 h 2332003"/>
              <a:gd name="connsiteX6" fmla="*/ 385824 w 4392774"/>
              <a:gd name="connsiteY6" fmla="*/ 2073188 h 2332003"/>
              <a:gd name="connsiteX7" fmla="*/ 467306 w 4392774"/>
              <a:gd name="connsiteY7" fmla="*/ 1971828 h 2332003"/>
              <a:gd name="connsiteX8" fmla="*/ 572403 w 4392774"/>
              <a:gd name="connsiteY8" fmla="*/ 2072206 h 2332003"/>
              <a:gd name="connsiteX9" fmla="*/ 708804 w 4392774"/>
              <a:gd name="connsiteY9" fmla="*/ 1961984 h 2332003"/>
              <a:gd name="connsiteX10" fmla="*/ 885920 w 4392774"/>
              <a:gd name="connsiteY10" fmla="*/ 2058435 h 2332003"/>
              <a:gd name="connsiteX11" fmla="*/ 1022703 w 4392774"/>
              <a:gd name="connsiteY11" fmla="*/ 1937222 h 2332003"/>
              <a:gd name="connsiteX12" fmla="*/ 1152425 w 4392774"/>
              <a:gd name="connsiteY12" fmla="*/ 1404023 h 2332003"/>
              <a:gd name="connsiteX13" fmla="*/ 1201428 w 4392774"/>
              <a:gd name="connsiteY13" fmla="*/ 706906 h 2332003"/>
              <a:gd name="connsiteX14" fmla="*/ 1380918 w 4392774"/>
              <a:gd name="connsiteY14" fmla="*/ 6399 h 2332003"/>
              <a:gd name="connsiteX15" fmla="*/ 1549986 w 4392774"/>
              <a:gd name="connsiteY15" fmla="*/ 172751 h 2332003"/>
              <a:gd name="connsiteX16" fmla="*/ 1683606 w 4392774"/>
              <a:gd name="connsiteY16" fmla="*/ 51511 h 2332003"/>
              <a:gd name="connsiteX17" fmla="*/ 1835170 w 4392774"/>
              <a:gd name="connsiteY17" fmla="*/ 480569 h 2332003"/>
              <a:gd name="connsiteX18" fmla="*/ 2018394 w 4392774"/>
              <a:gd name="connsiteY18" fmla="*/ 379999 h 2332003"/>
              <a:gd name="connsiteX19" fmla="*/ 2238049 w 4392774"/>
              <a:gd name="connsiteY19" fmla="*/ 1227480 h 2332003"/>
              <a:gd name="connsiteX20" fmla="*/ 2346691 w 4392774"/>
              <a:gd name="connsiteY20" fmla="*/ 1218427 h 2332003"/>
              <a:gd name="connsiteX21" fmla="*/ 2432699 w 4392774"/>
              <a:gd name="connsiteY21" fmla="*/ 1444763 h 2332003"/>
              <a:gd name="connsiteX22" fmla="*/ 2588732 w 4392774"/>
              <a:gd name="connsiteY22" fmla="*/ 1493946 h 2332003"/>
              <a:gd name="connsiteX23" fmla="*/ 2695249 w 4392774"/>
              <a:gd name="connsiteY23" fmla="*/ 1625833 h 2332003"/>
              <a:gd name="connsiteX24" fmla="*/ 2818453 w 4392774"/>
              <a:gd name="connsiteY24" fmla="*/ 1519155 h 2332003"/>
              <a:gd name="connsiteX25" fmla="*/ 2939693 w 4392774"/>
              <a:gd name="connsiteY25" fmla="*/ 1530771 h 2332003"/>
              <a:gd name="connsiteX26" fmla="*/ 3043808 w 4392774"/>
              <a:gd name="connsiteY26" fmla="*/ 1657520 h 2332003"/>
              <a:gd name="connsiteX27" fmla="*/ 3222244 w 4392774"/>
              <a:gd name="connsiteY27" fmla="*/ 1930086 h 2332003"/>
              <a:gd name="connsiteX28" fmla="*/ 3347099 w 4392774"/>
              <a:gd name="connsiteY28" fmla="*/ 2069452 h 2332003"/>
              <a:gd name="connsiteX29" fmla="*/ 3510061 w 4392774"/>
              <a:gd name="connsiteY29" fmla="*/ 2055872 h 2332003"/>
              <a:gd name="connsiteX30" fmla="*/ 3624113 w 4392774"/>
              <a:gd name="connsiteY30" fmla="*/ 2135338 h 2332003"/>
              <a:gd name="connsiteX31" fmla="*/ 3702633 w 4392774"/>
              <a:gd name="connsiteY31" fmla="*/ 2185514 h 2332003"/>
              <a:gd name="connsiteX32" fmla="*/ 3832440 w 4392774"/>
              <a:gd name="connsiteY32" fmla="*/ 2170213 h 2332003"/>
              <a:gd name="connsiteX33" fmla="*/ 3971788 w 4392774"/>
              <a:gd name="connsiteY33" fmla="*/ 2255048 h 2332003"/>
              <a:gd name="connsiteX34" fmla="*/ 4096955 w 4392774"/>
              <a:gd name="connsiteY34" fmla="*/ 2295598 h 2332003"/>
              <a:gd name="connsiteX35" fmla="*/ 4213477 w 4392774"/>
              <a:gd name="connsiteY35" fmla="*/ 2264293 h 2332003"/>
              <a:gd name="connsiteX36" fmla="*/ 4392774 w 4392774"/>
              <a:gd name="connsiteY36" fmla="*/ 2332003 h 2332003"/>
              <a:gd name="connsiteX37" fmla="*/ 4392774 w 4392774"/>
              <a:gd name="connsiteY37" fmla="*/ 2332003 h 2332003"/>
              <a:gd name="connsiteX0" fmla="*/ 0 w 4345663"/>
              <a:gd name="connsiteY0" fmla="*/ 2015132 h 2332003"/>
              <a:gd name="connsiteX1" fmla="*/ 57674 w 4345663"/>
              <a:gd name="connsiteY1" fmla="*/ 2054890 h 2332003"/>
              <a:gd name="connsiteX2" fmla="*/ 112568 w 4345663"/>
              <a:gd name="connsiteY2" fmla="*/ 1977145 h 2332003"/>
              <a:gd name="connsiteX3" fmla="*/ 192876 w 4345663"/>
              <a:gd name="connsiteY3" fmla="*/ 2097594 h 2332003"/>
              <a:gd name="connsiteX4" fmla="*/ 262741 w 4345663"/>
              <a:gd name="connsiteY4" fmla="*/ 2004305 h 2332003"/>
              <a:gd name="connsiteX5" fmla="*/ 338713 w 4345663"/>
              <a:gd name="connsiteY5" fmla="*/ 2073188 h 2332003"/>
              <a:gd name="connsiteX6" fmla="*/ 420195 w 4345663"/>
              <a:gd name="connsiteY6" fmla="*/ 1971828 h 2332003"/>
              <a:gd name="connsiteX7" fmla="*/ 525292 w 4345663"/>
              <a:gd name="connsiteY7" fmla="*/ 2072206 h 2332003"/>
              <a:gd name="connsiteX8" fmla="*/ 661693 w 4345663"/>
              <a:gd name="connsiteY8" fmla="*/ 1961984 h 2332003"/>
              <a:gd name="connsiteX9" fmla="*/ 838809 w 4345663"/>
              <a:gd name="connsiteY9" fmla="*/ 2058435 h 2332003"/>
              <a:gd name="connsiteX10" fmla="*/ 975592 w 4345663"/>
              <a:gd name="connsiteY10" fmla="*/ 1937222 h 2332003"/>
              <a:gd name="connsiteX11" fmla="*/ 1105314 w 4345663"/>
              <a:gd name="connsiteY11" fmla="*/ 1404023 h 2332003"/>
              <a:gd name="connsiteX12" fmla="*/ 1154317 w 4345663"/>
              <a:gd name="connsiteY12" fmla="*/ 706906 h 2332003"/>
              <a:gd name="connsiteX13" fmla="*/ 1333807 w 4345663"/>
              <a:gd name="connsiteY13" fmla="*/ 6399 h 2332003"/>
              <a:gd name="connsiteX14" fmla="*/ 1502875 w 4345663"/>
              <a:gd name="connsiteY14" fmla="*/ 172751 h 2332003"/>
              <a:gd name="connsiteX15" fmla="*/ 1636495 w 4345663"/>
              <a:gd name="connsiteY15" fmla="*/ 51511 h 2332003"/>
              <a:gd name="connsiteX16" fmla="*/ 1788059 w 4345663"/>
              <a:gd name="connsiteY16" fmla="*/ 480569 h 2332003"/>
              <a:gd name="connsiteX17" fmla="*/ 1971283 w 4345663"/>
              <a:gd name="connsiteY17" fmla="*/ 379999 h 2332003"/>
              <a:gd name="connsiteX18" fmla="*/ 2190938 w 4345663"/>
              <a:gd name="connsiteY18" fmla="*/ 1227480 h 2332003"/>
              <a:gd name="connsiteX19" fmla="*/ 2299580 w 4345663"/>
              <a:gd name="connsiteY19" fmla="*/ 1218427 h 2332003"/>
              <a:gd name="connsiteX20" fmla="*/ 2385588 w 4345663"/>
              <a:gd name="connsiteY20" fmla="*/ 1444763 h 2332003"/>
              <a:gd name="connsiteX21" fmla="*/ 2541621 w 4345663"/>
              <a:gd name="connsiteY21" fmla="*/ 1493946 h 2332003"/>
              <a:gd name="connsiteX22" fmla="*/ 2648138 w 4345663"/>
              <a:gd name="connsiteY22" fmla="*/ 1625833 h 2332003"/>
              <a:gd name="connsiteX23" fmla="*/ 2771342 w 4345663"/>
              <a:gd name="connsiteY23" fmla="*/ 1519155 h 2332003"/>
              <a:gd name="connsiteX24" fmla="*/ 2892582 w 4345663"/>
              <a:gd name="connsiteY24" fmla="*/ 1530771 h 2332003"/>
              <a:gd name="connsiteX25" fmla="*/ 2996697 w 4345663"/>
              <a:gd name="connsiteY25" fmla="*/ 1657520 h 2332003"/>
              <a:gd name="connsiteX26" fmla="*/ 3175133 w 4345663"/>
              <a:gd name="connsiteY26" fmla="*/ 1930086 h 2332003"/>
              <a:gd name="connsiteX27" fmla="*/ 3299988 w 4345663"/>
              <a:gd name="connsiteY27" fmla="*/ 2069452 h 2332003"/>
              <a:gd name="connsiteX28" fmla="*/ 3462950 w 4345663"/>
              <a:gd name="connsiteY28" fmla="*/ 2055872 h 2332003"/>
              <a:gd name="connsiteX29" fmla="*/ 3577002 w 4345663"/>
              <a:gd name="connsiteY29" fmla="*/ 2135338 h 2332003"/>
              <a:gd name="connsiteX30" fmla="*/ 3655522 w 4345663"/>
              <a:gd name="connsiteY30" fmla="*/ 2185514 h 2332003"/>
              <a:gd name="connsiteX31" fmla="*/ 3785329 w 4345663"/>
              <a:gd name="connsiteY31" fmla="*/ 2170213 h 2332003"/>
              <a:gd name="connsiteX32" fmla="*/ 3924677 w 4345663"/>
              <a:gd name="connsiteY32" fmla="*/ 2255048 h 2332003"/>
              <a:gd name="connsiteX33" fmla="*/ 4049844 w 4345663"/>
              <a:gd name="connsiteY33" fmla="*/ 2295598 h 2332003"/>
              <a:gd name="connsiteX34" fmla="*/ 4166366 w 4345663"/>
              <a:gd name="connsiteY34" fmla="*/ 2264293 h 2332003"/>
              <a:gd name="connsiteX35" fmla="*/ 4345663 w 4345663"/>
              <a:gd name="connsiteY35" fmla="*/ 2332003 h 2332003"/>
              <a:gd name="connsiteX36" fmla="*/ 4345663 w 4345663"/>
              <a:gd name="connsiteY36" fmla="*/ 2332003 h 2332003"/>
              <a:gd name="connsiteX0" fmla="*/ 0 w 4287989"/>
              <a:gd name="connsiteY0" fmla="*/ 2054890 h 2332003"/>
              <a:gd name="connsiteX1" fmla="*/ 54894 w 4287989"/>
              <a:gd name="connsiteY1" fmla="*/ 1977145 h 2332003"/>
              <a:gd name="connsiteX2" fmla="*/ 135202 w 4287989"/>
              <a:gd name="connsiteY2" fmla="*/ 2097594 h 2332003"/>
              <a:gd name="connsiteX3" fmla="*/ 205067 w 4287989"/>
              <a:gd name="connsiteY3" fmla="*/ 2004305 h 2332003"/>
              <a:gd name="connsiteX4" fmla="*/ 281039 w 4287989"/>
              <a:gd name="connsiteY4" fmla="*/ 2073188 h 2332003"/>
              <a:gd name="connsiteX5" fmla="*/ 362521 w 4287989"/>
              <a:gd name="connsiteY5" fmla="*/ 1971828 h 2332003"/>
              <a:gd name="connsiteX6" fmla="*/ 467618 w 4287989"/>
              <a:gd name="connsiteY6" fmla="*/ 2072206 h 2332003"/>
              <a:gd name="connsiteX7" fmla="*/ 604019 w 4287989"/>
              <a:gd name="connsiteY7" fmla="*/ 1961984 h 2332003"/>
              <a:gd name="connsiteX8" fmla="*/ 781135 w 4287989"/>
              <a:gd name="connsiteY8" fmla="*/ 2058435 h 2332003"/>
              <a:gd name="connsiteX9" fmla="*/ 917918 w 4287989"/>
              <a:gd name="connsiteY9" fmla="*/ 1937222 h 2332003"/>
              <a:gd name="connsiteX10" fmla="*/ 1047640 w 4287989"/>
              <a:gd name="connsiteY10" fmla="*/ 1404023 h 2332003"/>
              <a:gd name="connsiteX11" fmla="*/ 1096643 w 4287989"/>
              <a:gd name="connsiteY11" fmla="*/ 706906 h 2332003"/>
              <a:gd name="connsiteX12" fmla="*/ 1276133 w 4287989"/>
              <a:gd name="connsiteY12" fmla="*/ 6399 h 2332003"/>
              <a:gd name="connsiteX13" fmla="*/ 1445201 w 4287989"/>
              <a:gd name="connsiteY13" fmla="*/ 172751 h 2332003"/>
              <a:gd name="connsiteX14" fmla="*/ 1578821 w 4287989"/>
              <a:gd name="connsiteY14" fmla="*/ 51511 h 2332003"/>
              <a:gd name="connsiteX15" fmla="*/ 1730385 w 4287989"/>
              <a:gd name="connsiteY15" fmla="*/ 480569 h 2332003"/>
              <a:gd name="connsiteX16" fmla="*/ 1913609 w 4287989"/>
              <a:gd name="connsiteY16" fmla="*/ 379999 h 2332003"/>
              <a:gd name="connsiteX17" fmla="*/ 2133264 w 4287989"/>
              <a:gd name="connsiteY17" fmla="*/ 1227480 h 2332003"/>
              <a:gd name="connsiteX18" fmla="*/ 2241906 w 4287989"/>
              <a:gd name="connsiteY18" fmla="*/ 1218427 h 2332003"/>
              <a:gd name="connsiteX19" fmla="*/ 2327914 w 4287989"/>
              <a:gd name="connsiteY19" fmla="*/ 1444763 h 2332003"/>
              <a:gd name="connsiteX20" fmla="*/ 2483947 w 4287989"/>
              <a:gd name="connsiteY20" fmla="*/ 1493946 h 2332003"/>
              <a:gd name="connsiteX21" fmla="*/ 2590464 w 4287989"/>
              <a:gd name="connsiteY21" fmla="*/ 1625833 h 2332003"/>
              <a:gd name="connsiteX22" fmla="*/ 2713668 w 4287989"/>
              <a:gd name="connsiteY22" fmla="*/ 1519155 h 2332003"/>
              <a:gd name="connsiteX23" fmla="*/ 2834908 w 4287989"/>
              <a:gd name="connsiteY23" fmla="*/ 1530771 h 2332003"/>
              <a:gd name="connsiteX24" fmla="*/ 2939023 w 4287989"/>
              <a:gd name="connsiteY24" fmla="*/ 1657520 h 2332003"/>
              <a:gd name="connsiteX25" fmla="*/ 3117459 w 4287989"/>
              <a:gd name="connsiteY25" fmla="*/ 1930086 h 2332003"/>
              <a:gd name="connsiteX26" fmla="*/ 3242314 w 4287989"/>
              <a:gd name="connsiteY26" fmla="*/ 2069452 h 2332003"/>
              <a:gd name="connsiteX27" fmla="*/ 3405276 w 4287989"/>
              <a:gd name="connsiteY27" fmla="*/ 2055872 h 2332003"/>
              <a:gd name="connsiteX28" fmla="*/ 3519328 w 4287989"/>
              <a:gd name="connsiteY28" fmla="*/ 2135338 h 2332003"/>
              <a:gd name="connsiteX29" fmla="*/ 3597848 w 4287989"/>
              <a:gd name="connsiteY29" fmla="*/ 2185514 h 2332003"/>
              <a:gd name="connsiteX30" fmla="*/ 3727655 w 4287989"/>
              <a:gd name="connsiteY30" fmla="*/ 2170213 h 2332003"/>
              <a:gd name="connsiteX31" fmla="*/ 3867003 w 4287989"/>
              <a:gd name="connsiteY31" fmla="*/ 2255048 h 2332003"/>
              <a:gd name="connsiteX32" fmla="*/ 3992170 w 4287989"/>
              <a:gd name="connsiteY32" fmla="*/ 2295598 h 2332003"/>
              <a:gd name="connsiteX33" fmla="*/ 4108692 w 4287989"/>
              <a:gd name="connsiteY33" fmla="*/ 2264293 h 2332003"/>
              <a:gd name="connsiteX34" fmla="*/ 4287989 w 4287989"/>
              <a:gd name="connsiteY34" fmla="*/ 2332003 h 2332003"/>
              <a:gd name="connsiteX35" fmla="*/ 4287989 w 4287989"/>
              <a:gd name="connsiteY35" fmla="*/ 2332003 h 2332003"/>
              <a:gd name="connsiteX0" fmla="*/ 0 w 4567071"/>
              <a:gd name="connsiteY0" fmla="*/ 3327031 h 3327031"/>
              <a:gd name="connsiteX1" fmla="*/ 333976 w 4567071"/>
              <a:gd name="connsiteY1" fmla="*/ 1977145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69047 w 4636118"/>
              <a:gd name="connsiteY0" fmla="*/ 3327031 h 3327031"/>
              <a:gd name="connsiteX1" fmla="*/ 69047 w 4636118"/>
              <a:gd name="connsiteY1" fmla="*/ 1886871 h 3327031"/>
              <a:gd name="connsiteX2" fmla="*/ 483331 w 4636118"/>
              <a:gd name="connsiteY2" fmla="*/ 2097594 h 3327031"/>
              <a:gd name="connsiteX3" fmla="*/ 553196 w 4636118"/>
              <a:gd name="connsiteY3" fmla="*/ 2004305 h 3327031"/>
              <a:gd name="connsiteX4" fmla="*/ 629168 w 4636118"/>
              <a:gd name="connsiteY4" fmla="*/ 2073188 h 3327031"/>
              <a:gd name="connsiteX5" fmla="*/ 710650 w 4636118"/>
              <a:gd name="connsiteY5" fmla="*/ 1971828 h 3327031"/>
              <a:gd name="connsiteX6" fmla="*/ 815747 w 4636118"/>
              <a:gd name="connsiteY6" fmla="*/ 2072206 h 3327031"/>
              <a:gd name="connsiteX7" fmla="*/ 952148 w 4636118"/>
              <a:gd name="connsiteY7" fmla="*/ 1961984 h 3327031"/>
              <a:gd name="connsiteX8" fmla="*/ 1129264 w 4636118"/>
              <a:gd name="connsiteY8" fmla="*/ 2058435 h 3327031"/>
              <a:gd name="connsiteX9" fmla="*/ 1266047 w 4636118"/>
              <a:gd name="connsiteY9" fmla="*/ 1937222 h 3327031"/>
              <a:gd name="connsiteX10" fmla="*/ 1395769 w 4636118"/>
              <a:gd name="connsiteY10" fmla="*/ 1404023 h 3327031"/>
              <a:gd name="connsiteX11" fmla="*/ 1444772 w 4636118"/>
              <a:gd name="connsiteY11" fmla="*/ 706906 h 3327031"/>
              <a:gd name="connsiteX12" fmla="*/ 1624262 w 4636118"/>
              <a:gd name="connsiteY12" fmla="*/ 6399 h 3327031"/>
              <a:gd name="connsiteX13" fmla="*/ 1793330 w 4636118"/>
              <a:gd name="connsiteY13" fmla="*/ 172751 h 3327031"/>
              <a:gd name="connsiteX14" fmla="*/ 1926950 w 4636118"/>
              <a:gd name="connsiteY14" fmla="*/ 51511 h 3327031"/>
              <a:gd name="connsiteX15" fmla="*/ 2078514 w 4636118"/>
              <a:gd name="connsiteY15" fmla="*/ 480569 h 3327031"/>
              <a:gd name="connsiteX16" fmla="*/ 2261738 w 4636118"/>
              <a:gd name="connsiteY16" fmla="*/ 379999 h 3327031"/>
              <a:gd name="connsiteX17" fmla="*/ 2481393 w 4636118"/>
              <a:gd name="connsiteY17" fmla="*/ 1227480 h 3327031"/>
              <a:gd name="connsiteX18" fmla="*/ 2590035 w 4636118"/>
              <a:gd name="connsiteY18" fmla="*/ 1218427 h 3327031"/>
              <a:gd name="connsiteX19" fmla="*/ 2676043 w 4636118"/>
              <a:gd name="connsiteY19" fmla="*/ 1444763 h 3327031"/>
              <a:gd name="connsiteX20" fmla="*/ 2832076 w 4636118"/>
              <a:gd name="connsiteY20" fmla="*/ 1493946 h 3327031"/>
              <a:gd name="connsiteX21" fmla="*/ 2938593 w 4636118"/>
              <a:gd name="connsiteY21" fmla="*/ 1625833 h 3327031"/>
              <a:gd name="connsiteX22" fmla="*/ 3061797 w 4636118"/>
              <a:gd name="connsiteY22" fmla="*/ 1519155 h 3327031"/>
              <a:gd name="connsiteX23" fmla="*/ 3183037 w 4636118"/>
              <a:gd name="connsiteY23" fmla="*/ 1530771 h 3327031"/>
              <a:gd name="connsiteX24" fmla="*/ 3287152 w 4636118"/>
              <a:gd name="connsiteY24" fmla="*/ 1657520 h 3327031"/>
              <a:gd name="connsiteX25" fmla="*/ 3465588 w 4636118"/>
              <a:gd name="connsiteY25" fmla="*/ 1930086 h 3327031"/>
              <a:gd name="connsiteX26" fmla="*/ 3590443 w 4636118"/>
              <a:gd name="connsiteY26" fmla="*/ 2069452 h 3327031"/>
              <a:gd name="connsiteX27" fmla="*/ 3753405 w 4636118"/>
              <a:gd name="connsiteY27" fmla="*/ 2055872 h 3327031"/>
              <a:gd name="connsiteX28" fmla="*/ 3867457 w 4636118"/>
              <a:gd name="connsiteY28" fmla="*/ 2135338 h 3327031"/>
              <a:gd name="connsiteX29" fmla="*/ 3945977 w 4636118"/>
              <a:gd name="connsiteY29" fmla="*/ 2185514 h 3327031"/>
              <a:gd name="connsiteX30" fmla="*/ 4075784 w 4636118"/>
              <a:gd name="connsiteY30" fmla="*/ 2170213 h 3327031"/>
              <a:gd name="connsiteX31" fmla="*/ 4215132 w 4636118"/>
              <a:gd name="connsiteY31" fmla="*/ 2255048 h 3327031"/>
              <a:gd name="connsiteX32" fmla="*/ 4340299 w 4636118"/>
              <a:gd name="connsiteY32" fmla="*/ 2295598 h 3327031"/>
              <a:gd name="connsiteX33" fmla="*/ 4456821 w 4636118"/>
              <a:gd name="connsiteY33" fmla="*/ 2264293 h 3327031"/>
              <a:gd name="connsiteX34" fmla="*/ 4636118 w 4636118"/>
              <a:gd name="connsiteY34" fmla="*/ 2332003 h 3327031"/>
              <a:gd name="connsiteX35" fmla="*/ 4636118 w 4636118"/>
              <a:gd name="connsiteY35" fmla="*/ 2332003 h 3327031"/>
              <a:gd name="connsiteX0" fmla="*/ 0 w 4567071"/>
              <a:gd name="connsiteY0" fmla="*/ 3327031 h 3327031"/>
              <a:gd name="connsiteX1" fmla="*/ 72008 w 4567071"/>
              <a:gd name="connsiteY1" fmla="*/ 518719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8684 w 4575755"/>
              <a:gd name="connsiteY0" fmla="*/ 3327031 h 3327031"/>
              <a:gd name="connsiteX1" fmla="*/ 80692 w 4575755"/>
              <a:gd name="connsiteY1" fmla="*/ 518719 h 3327031"/>
              <a:gd name="connsiteX2" fmla="*/ 492833 w 4575755"/>
              <a:gd name="connsiteY2" fmla="*/ 2004305 h 3327031"/>
              <a:gd name="connsiteX3" fmla="*/ 568805 w 4575755"/>
              <a:gd name="connsiteY3" fmla="*/ 2073188 h 3327031"/>
              <a:gd name="connsiteX4" fmla="*/ 650287 w 4575755"/>
              <a:gd name="connsiteY4" fmla="*/ 1971828 h 3327031"/>
              <a:gd name="connsiteX5" fmla="*/ 755384 w 4575755"/>
              <a:gd name="connsiteY5" fmla="*/ 2072206 h 3327031"/>
              <a:gd name="connsiteX6" fmla="*/ 891785 w 4575755"/>
              <a:gd name="connsiteY6" fmla="*/ 1961984 h 3327031"/>
              <a:gd name="connsiteX7" fmla="*/ 1068901 w 4575755"/>
              <a:gd name="connsiteY7" fmla="*/ 2058435 h 3327031"/>
              <a:gd name="connsiteX8" fmla="*/ 1205684 w 4575755"/>
              <a:gd name="connsiteY8" fmla="*/ 1937222 h 3327031"/>
              <a:gd name="connsiteX9" fmla="*/ 1335406 w 4575755"/>
              <a:gd name="connsiteY9" fmla="*/ 1404023 h 3327031"/>
              <a:gd name="connsiteX10" fmla="*/ 1384409 w 4575755"/>
              <a:gd name="connsiteY10" fmla="*/ 706906 h 3327031"/>
              <a:gd name="connsiteX11" fmla="*/ 1563899 w 4575755"/>
              <a:gd name="connsiteY11" fmla="*/ 6399 h 3327031"/>
              <a:gd name="connsiteX12" fmla="*/ 1732967 w 4575755"/>
              <a:gd name="connsiteY12" fmla="*/ 172751 h 3327031"/>
              <a:gd name="connsiteX13" fmla="*/ 1866587 w 4575755"/>
              <a:gd name="connsiteY13" fmla="*/ 51511 h 3327031"/>
              <a:gd name="connsiteX14" fmla="*/ 2018151 w 4575755"/>
              <a:gd name="connsiteY14" fmla="*/ 480569 h 3327031"/>
              <a:gd name="connsiteX15" fmla="*/ 2201375 w 4575755"/>
              <a:gd name="connsiteY15" fmla="*/ 379999 h 3327031"/>
              <a:gd name="connsiteX16" fmla="*/ 2421030 w 4575755"/>
              <a:gd name="connsiteY16" fmla="*/ 1227480 h 3327031"/>
              <a:gd name="connsiteX17" fmla="*/ 2529672 w 4575755"/>
              <a:gd name="connsiteY17" fmla="*/ 1218427 h 3327031"/>
              <a:gd name="connsiteX18" fmla="*/ 2615680 w 4575755"/>
              <a:gd name="connsiteY18" fmla="*/ 1444763 h 3327031"/>
              <a:gd name="connsiteX19" fmla="*/ 2771713 w 4575755"/>
              <a:gd name="connsiteY19" fmla="*/ 1493946 h 3327031"/>
              <a:gd name="connsiteX20" fmla="*/ 2878230 w 4575755"/>
              <a:gd name="connsiteY20" fmla="*/ 1625833 h 3327031"/>
              <a:gd name="connsiteX21" fmla="*/ 3001434 w 4575755"/>
              <a:gd name="connsiteY21" fmla="*/ 1519155 h 3327031"/>
              <a:gd name="connsiteX22" fmla="*/ 3122674 w 4575755"/>
              <a:gd name="connsiteY22" fmla="*/ 1530771 h 3327031"/>
              <a:gd name="connsiteX23" fmla="*/ 3226789 w 4575755"/>
              <a:gd name="connsiteY23" fmla="*/ 1657520 h 3327031"/>
              <a:gd name="connsiteX24" fmla="*/ 3405225 w 4575755"/>
              <a:gd name="connsiteY24" fmla="*/ 1930086 h 3327031"/>
              <a:gd name="connsiteX25" fmla="*/ 3530080 w 4575755"/>
              <a:gd name="connsiteY25" fmla="*/ 2069452 h 3327031"/>
              <a:gd name="connsiteX26" fmla="*/ 3693042 w 4575755"/>
              <a:gd name="connsiteY26" fmla="*/ 2055872 h 3327031"/>
              <a:gd name="connsiteX27" fmla="*/ 3807094 w 4575755"/>
              <a:gd name="connsiteY27" fmla="*/ 2135338 h 3327031"/>
              <a:gd name="connsiteX28" fmla="*/ 3885614 w 4575755"/>
              <a:gd name="connsiteY28" fmla="*/ 2185514 h 3327031"/>
              <a:gd name="connsiteX29" fmla="*/ 4015421 w 4575755"/>
              <a:gd name="connsiteY29" fmla="*/ 2170213 h 3327031"/>
              <a:gd name="connsiteX30" fmla="*/ 4154769 w 4575755"/>
              <a:gd name="connsiteY30" fmla="*/ 2255048 h 3327031"/>
              <a:gd name="connsiteX31" fmla="*/ 4279936 w 4575755"/>
              <a:gd name="connsiteY31" fmla="*/ 2295598 h 3327031"/>
              <a:gd name="connsiteX32" fmla="*/ 4396458 w 4575755"/>
              <a:gd name="connsiteY32" fmla="*/ 2264293 h 3327031"/>
              <a:gd name="connsiteX33" fmla="*/ 4575755 w 4575755"/>
              <a:gd name="connsiteY33" fmla="*/ 2332003 h 3327031"/>
              <a:gd name="connsiteX34" fmla="*/ 4575755 w 4575755"/>
              <a:gd name="connsiteY34" fmla="*/ 2332003 h 3327031"/>
              <a:gd name="connsiteX0" fmla="*/ 21346 w 4588417"/>
              <a:gd name="connsiteY0" fmla="*/ 3327031 h 3327031"/>
              <a:gd name="connsiteX1" fmla="*/ 93354 w 4588417"/>
              <a:gd name="connsiteY1" fmla="*/ 518719 h 3327031"/>
              <a:gd name="connsiteX2" fmla="*/ 581467 w 4588417"/>
              <a:gd name="connsiteY2" fmla="*/ 2073188 h 3327031"/>
              <a:gd name="connsiteX3" fmla="*/ 662949 w 4588417"/>
              <a:gd name="connsiteY3" fmla="*/ 1971828 h 3327031"/>
              <a:gd name="connsiteX4" fmla="*/ 768046 w 4588417"/>
              <a:gd name="connsiteY4" fmla="*/ 2072206 h 3327031"/>
              <a:gd name="connsiteX5" fmla="*/ 904447 w 4588417"/>
              <a:gd name="connsiteY5" fmla="*/ 1961984 h 3327031"/>
              <a:gd name="connsiteX6" fmla="*/ 1081563 w 4588417"/>
              <a:gd name="connsiteY6" fmla="*/ 2058435 h 3327031"/>
              <a:gd name="connsiteX7" fmla="*/ 1218346 w 4588417"/>
              <a:gd name="connsiteY7" fmla="*/ 1937222 h 3327031"/>
              <a:gd name="connsiteX8" fmla="*/ 1348068 w 4588417"/>
              <a:gd name="connsiteY8" fmla="*/ 1404023 h 3327031"/>
              <a:gd name="connsiteX9" fmla="*/ 1397071 w 4588417"/>
              <a:gd name="connsiteY9" fmla="*/ 706906 h 3327031"/>
              <a:gd name="connsiteX10" fmla="*/ 1576561 w 4588417"/>
              <a:gd name="connsiteY10" fmla="*/ 6399 h 3327031"/>
              <a:gd name="connsiteX11" fmla="*/ 1745629 w 4588417"/>
              <a:gd name="connsiteY11" fmla="*/ 172751 h 3327031"/>
              <a:gd name="connsiteX12" fmla="*/ 1879249 w 4588417"/>
              <a:gd name="connsiteY12" fmla="*/ 51511 h 3327031"/>
              <a:gd name="connsiteX13" fmla="*/ 2030813 w 4588417"/>
              <a:gd name="connsiteY13" fmla="*/ 480569 h 3327031"/>
              <a:gd name="connsiteX14" fmla="*/ 2214037 w 4588417"/>
              <a:gd name="connsiteY14" fmla="*/ 379999 h 3327031"/>
              <a:gd name="connsiteX15" fmla="*/ 2433692 w 4588417"/>
              <a:gd name="connsiteY15" fmla="*/ 1227480 h 3327031"/>
              <a:gd name="connsiteX16" fmla="*/ 2542334 w 4588417"/>
              <a:gd name="connsiteY16" fmla="*/ 1218427 h 3327031"/>
              <a:gd name="connsiteX17" fmla="*/ 2628342 w 4588417"/>
              <a:gd name="connsiteY17" fmla="*/ 1444763 h 3327031"/>
              <a:gd name="connsiteX18" fmla="*/ 2784375 w 4588417"/>
              <a:gd name="connsiteY18" fmla="*/ 1493946 h 3327031"/>
              <a:gd name="connsiteX19" fmla="*/ 2890892 w 4588417"/>
              <a:gd name="connsiteY19" fmla="*/ 1625833 h 3327031"/>
              <a:gd name="connsiteX20" fmla="*/ 3014096 w 4588417"/>
              <a:gd name="connsiteY20" fmla="*/ 1519155 h 3327031"/>
              <a:gd name="connsiteX21" fmla="*/ 3135336 w 4588417"/>
              <a:gd name="connsiteY21" fmla="*/ 1530771 h 3327031"/>
              <a:gd name="connsiteX22" fmla="*/ 3239451 w 4588417"/>
              <a:gd name="connsiteY22" fmla="*/ 1657520 h 3327031"/>
              <a:gd name="connsiteX23" fmla="*/ 3417887 w 4588417"/>
              <a:gd name="connsiteY23" fmla="*/ 1930086 h 3327031"/>
              <a:gd name="connsiteX24" fmla="*/ 3542742 w 4588417"/>
              <a:gd name="connsiteY24" fmla="*/ 2069452 h 3327031"/>
              <a:gd name="connsiteX25" fmla="*/ 3705704 w 4588417"/>
              <a:gd name="connsiteY25" fmla="*/ 2055872 h 3327031"/>
              <a:gd name="connsiteX26" fmla="*/ 3819756 w 4588417"/>
              <a:gd name="connsiteY26" fmla="*/ 2135338 h 3327031"/>
              <a:gd name="connsiteX27" fmla="*/ 3898276 w 4588417"/>
              <a:gd name="connsiteY27" fmla="*/ 2185514 h 3327031"/>
              <a:gd name="connsiteX28" fmla="*/ 4028083 w 4588417"/>
              <a:gd name="connsiteY28" fmla="*/ 2170213 h 3327031"/>
              <a:gd name="connsiteX29" fmla="*/ 4167431 w 4588417"/>
              <a:gd name="connsiteY29" fmla="*/ 2255048 h 3327031"/>
              <a:gd name="connsiteX30" fmla="*/ 4292598 w 4588417"/>
              <a:gd name="connsiteY30" fmla="*/ 2295598 h 3327031"/>
              <a:gd name="connsiteX31" fmla="*/ 4409120 w 4588417"/>
              <a:gd name="connsiteY31" fmla="*/ 2264293 h 3327031"/>
              <a:gd name="connsiteX32" fmla="*/ 4588417 w 4588417"/>
              <a:gd name="connsiteY32" fmla="*/ 2332003 h 3327031"/>
              <a:gd name="connsiteX33" fmla="*/ 4588417 w 4588417"/>
              <a:gd name="connsiteY33" fmla="*/ 2332003 h 3327031"/>
              <a:gd name="connsiteX0" fmla="*/ 34926 w 4601997"/>
              <a:gd name="connsiteY0" fmla="*/ 3327031 h 3327031"/>
              <a:gd name="connsiteX1" fmla="*/ 106934 w 4601997"/>
              <a:gd name="connsiteY1" fmla="*/ 518719 h 3327031"/>
              <a:gd name="connsiteX2" fmla="*/ 676529 w 4601997"/>
              <a:gd name="connsiteY2" fmla="*/ 1971828 h 3327031"/>
              <a:gd name="connsiteX3" fmla="*/ 781626 w 4601997"/>
              <a:gd name="connsiteY3" fmla="*/ 2072206 h 3327031"/>
              <a:gd name="connsiteX4" fmla="*/ 918027 w 4601997"/>
              <a:gd name="connsiteY4" fmla="*/ 1961984 h 3327031"/>
              <a:gd name="connsiteX5" fmla="*/ 1095143 w 4601997"/>
              <a:gd name="connsiteY5" fmla="*/ 2058435 h 3327031"/>
              <a:gd name="connsiteX6" fmla="*/ 1231926 w 4601997"/>
              <a:gd name="connsiteY6" fmla="*/ 1937222 h 3327031"/>
              <a:gd name="connsiteX7" fmla="*/ 1361648 w 4601997"/>
              <a:gd name="connsiteY7" fmla="*/ 1404023 h 3327031"/>
              <a:gd name="connsiteX8" fmla="*/ 1410651 w 4601997"/>
              <a:gd name="connsiteY8" fmla="*/ 706906 h 3327031"/>
              <a:gd name="connsiteX9" fmla="*/ 1590141 w 4601997"/>
              <a:gd name="connsiteY9" fmla="*/ 6399 h 3327031"/>
              <a:gd name="connsiteX10" fmla="*/ 1759209 w 4601997"/>
              <a:gd name="connsiteY10" fmla="*/ 172751 h 3327031"/>
              <a:gd name="connsiteX11" fmla="*/ 1892829 w 4601997"/>
              <a:gd name="connsiteY11" fmla="*/ 51511 h 3327031"/>
              <a:gd name="connsiteX12" fmla="*/ 2044393 w 4601997"/>
              <a:gd name="connsiteY12" fmla="*/ 480569 h 3327031"/>
              <a:gd name="connsiteX13" fmla="*/ 2227617 w 4601997"/>
              <a:gd name="connsiteY13" fmla="*/ 379999 h 3327031"/>
              <a:gd name="connsiteX14" fmla="*/ 2447272 w 4601997"/>
              <a:gd name="connsiteY14" fmla="*/ 1227480 h 3327031"/>
              <a:gd name="connsiteX15" fmla="*/ 2555914 w 4601997"/>
              <a:gd name="connsiteY15" fmla="*/ 1218427 h 3327031"/>
              <a:gd name="connsiteX16" fmla="*/ 2641922 w 4601997"/>
              <a:gd name="connsiteY16" fmla="*/ 1444763 h 3327031"/>
              <a:gd name="connsiteX17" fmla="*/ 2797955 w 4601997"/>
              <a:gd name="connsiteY17" fmla="*/ 1493946 h 3327031"/>
              <a:gd name="connsiteX18" fmla="*/ 2904472 w 4601997"/>
              <a:gd name="connsiteY18" fmla="*/ 1625833 h 3327031"/>
              <a:gd name="connsiteX19" fmla="*/ 3027676 w 4601997"/>
              <a:gd name="connsiteY19" fmla="*/ 1519155 h 3327031"/>
              <a:gd name="connsiteX20" fmla="*/ 3148916 w 4601997"/>
              <a:gd name="connsiteY20" fmla="*/ 1530771 h 3327031"/>
              <a:gd name="connsiteX21" fmla="*/ 3253031 w 4601997"/>
              <a:gd name="connsiteY21" fmla="*/ 1657520 h 3327031"/>
              <a:gd name="connsiteX22" fmla="*/ 3431467 w 4601997"/>
              <a:gd name="connsiteY22" fmla="*/ 1930086 h 3327031"/>
              <a:gd name="connsiteX23" fmla="*/ 3556322 w 4601997"/>
              <a:gd name="connsiteY23" fmla="*/ 2069452 h 3327031"/>
              <a:gd name="connsiteX24" fmla="*/ 3719284 w 4601997"/>
              <a:gd name="connsiteY24" fmla="*/ 2055872 h 3327031"/>
              <a:gd name="connsiteX25" fmla="*/ 3833336 w 4601997"/>
              <a:gd name="connsiteY25" fmla="*/ 2135338 h 3327031"/>
              <a:gd name="connsiteX26" fmla="*/ 3911856 w 4601997"/>
              <a:gd name="connsiteY26" fmla="*/ 2185514 h 3327031"/>
              <a:gd name="connsiteX27" fmla="*/ 4041663 w 4601997"/>
              <a:gd name="connsiteY27" fmla="*/ 2170213 h 3327031"/>
              <a:gd name="connsiteX28" fmla="*/ 4181011 w 4601997"/>
              <a:gd name="connsiteY28" fmla="*/ 2255048 h 3327031"/>
              <a:gd name="connsiteX29" fmla="*/ 4306178 w 4601997"/>
              <a:gd name="connsiteY29" fmla="*/ 2295598 h 3327031"/>
              <a:gd name="connsiteX30" fmla="*/ 4422700 w 4601997"/>
              <a:gd name="connsiteY30" fmla="*/ 2264293 h 3327031"/>
              <a:gd name="connsiteX31" fmla="*/ 4601997 w 4601997"/>
              <a:gd name="connsiteY31" fmla="*/ 2332003 h 3327031"/>
              <a:gd name="connsiteX32" fmla="*/ 4601997 w 4601997"/>
              <a:gd name="connsiteY32" fmla="*/ 2332003 h 3327031"/>
              <a:gd name="connsiteX0" fmla="*/ 52442 w 4619513"/>
              <a:gd name="connsiteY0" fmla="*/ 3327031 h 3327031"/>
              <a:gd name="connsiteX1" fmla="*/ 124450 w 4619513"/>
              <a:gd name="connsiteY1" fmla="*/ 518719 h 3327031"/>
              <a:gd name="connsiteX2" fmla="*/ 799142 w 4619513"/>
              <a:gd name="connsiteY2" fmla="*/ 2072206 h 3327031"/>
              <a:gd name="connsiteX3" fmla="*/ 935543 w 4619513"/>
              <a:gd name="connsiteY3" fmla="*/ 1961984 h 3327031"/>
              <a:gd name="connsiteX4" fmla="*/ 1112659 w 4619513"/>
              <a:gd name="connsiteY4" fmla="*/ 2058435 h 3327031"/>
              <a:gd name="connsiteX5" fmla="*/ 1249442 w 4619513"/>
              <a:gd name="connsiteY5" fmla="*/ 1937222 h 3327031"/>
              <a:gd name="connsiteX6" fmla="*/ 1379164 w 4619513"/>
              <a:gd name="connsiteY6" fmla="*/ 1404023 h 3327031"/>
              <a:gd name="connsiteX7" fmla="*/ 1428167 w 4619513"/>
              <a:gd name="connsiteY7" fmla="*/ 706906 h 3327031"/>
              <a:gd name="connsiteX8" fmla="*/ 1607657 w 4619513"/>
              <a:gd name="connsiteY8" fmla="*/ 6399 h 3327031"/>
              <a:gd name="connsiteX9" fmla="*/ 1776725 w 4619513"/>
              <a:gd name="connsiteY9" fmla="*/ 172751 h 3327031"/>
              <a:gd name="connsiteX10" fmla="*/ 1910345 w 4619513"/>
              <a:gd name="connsiteY10" fmla="*/ 51511 h 3327031"/>
              <a:gd name="connsiteX11" fmla="*/ 2061909 w 4619513"/>
              <a:gd name="connsiteY11" fmla="*/ 480569 h 3327031"/>
              <a:gd name="connsiteX12" fmla="*/ 2245133 w 4619513"/>
              <a:gd name="connsiteY12" fmla="*/ 379999 h 3327031"/>
              <a:gd name="connsiteX13" fmla="*/ 2464788 w 4619513"/>
              <a:gd name="connsiteY13" fmla="*/ 1227480 h 3327031"/>
              <a:gd name="connsiteX14" fmla="*/ 2573430 w 4619513"/>
              <a:gd name="connsiteY14" fmla="*/ 1218427 h 3327031"/>
              <a:gd name="connsiteX15" fmla="*/ 2659438 w 4619513"/>
              <a:gd name="connsiteY15" fmla="*/ 1444763 h 3327031"/>
              <a:gd name="connsiteX16" fmla="*/ 2815471 w 4619513"/>
              <a:gd name="connsiteY16" fmla="*/ 1493946 h 3327031"/>
              <a:gd name="connsiteX17" fmla="*/ 2921988 w 4619513"/>
              <a:gd name="connsiteY17" fmla="*/ 1625833 h 3327031"/>
              <a:gd name="connsiteX18" fmla="*/ 3045192 w 4619513"/>
              <a:gd name="connsiteY18" fmla="*/ 1519155 h 3327031"/>
              <a:gd name="connsiteX19" fmla="*/ 3166432 w 4619513"/>
              <a:gd name="connsiteY19" fmla="*/ 1530771 h 3327031"/>
              <a:gd name="connsiteX20" fmla="*/ 3270547 w 4619513"/>
              <a:gd name="connsiteY20" fmla="*/ 1657520 h 3327031"/>
              <a:gd name="connsiteX21" fmla="*/ 3448983 w 4619513"/>
              <a:gd name="connsiteY21" fmla="*/ 1930086 h 3327031"/>
              <a:gd name="connsiteX22" fmla="*/ 3573838 w 4619513"/>
              <a:gd name="connsiteY22" fmla="*/ 2069452 h 3327031"/>
              <a:gd name="connsiteX23" fmla="*/ 3736800 w 4619513"/>
              <a:gd name="connsiteY23" fmla="*/ 2055872 h 3327031"/>
              <a:gd name="connsiteX24" fmla="*/ 3850852 w 4619513"/>
              <a:gd name="connsiteY24" fmla="*/ 2135338 h 3327031"/>
              <a:gd name="connsiteX25" fmla="*/ 3929372 w 4619513"/>
              <a:gd name="connsiteY25" fmla="*/ 2185514 h 3327031"/>
              <a:gd name="connsiteX26" fmla="*/ 4059179 w 4619513"/>
              <a:gd name="connsiteY26" fmla="*/ 2170213 h 3327031"/>
              <a:gd name="connsiteX27" fmla="*/ 4198527 w 4619513"/>
              <a:gd name="connsiteY27" fmla="*/ 2255048 h 3327031"/>
              <a:gd name="connsiteX28" fmla="*/ 4323694 w 4619513"/>
              <a:gd name="connsiteY28" fmla="*/ 2295598 h 3327031"/>
              <a:gd name="connsiteX29" fmla="*/ 4440216 w 4619513"/>
              <a:gd name="connsiteY29" fmla="*/ 2264293 h 3327031"/>
              <a:gd name="connsiteX30" fmla="*/ 4619513 w 4619513"/>
              <a:gd name="connsiteY30" fmla="*/ 2332003 h 3327031"/>
              <a:gd name="connsiteX31" fmla="*/ 4619513 w 4619513"/>
              <a:gd name="connsiteY31" fmla="*/ 2332003 h 3327031"/>
              <a:gd name="connsiteX0" fmla="*/ 75176 w 4642247"/>
              <a:gd name="connsiteY0" fmla="*/ 3327031 h 3327031"/>
              <a:gd name="connsiteX1" fmla="*/ 147184 w 4642247"/>
              <a:gd name="connsiteY1" fmla="*/ 518719 h 3327031"/>
              <a:gd name="connsiteX2" fmla="*/ 958277 w 4642247"/>
              <a:gd name="connsiteY2" fmla="*/ 1961984 h 3327031"/>
              <a:gd name="connsiteX3" fmla="*/ 1135393 w 4642247"/>
              <a:gd name="connsiteY3" fmla="*/ 2058435 h 3327031"/>
              <a:gd name="connsiteX4" fmla="*/ 1272176 w 4642247"/>
              <a:gd name="connsiteY4" fmla="*/ 1937222 h 3327031"/>
              <a:gd name="connsiteX5" fmla="*/ 1401898 w 4642247"/>
              <a:gd name="connsiteY5" fmla="*/ 1404023 h 3327031"/>
              <a:gd name="connsiteX6" fmla="*/ 1450901 w 4642247"/>
              <a:gd name="connsiteY6" fmla="*/ 706906 h 3327031"/>
              <a:gd name="connsiteX7" fmla="*/ 1630391 w 4642247"/>
              <a:gd name="connsiteY7" fmla="*/ 6399 h 3327031"/>
              <a:gd name="connsiteX8" fmla="*/ 1799459 w 4642247"/>
              <a:gd name="connsiteY8" fmla="*/ 172751 h 3327031"/>
              <a:gd name="connsiteX9" fmla="*/ 1933079 w 4642247"/>
              <a:gd name="connsiteY9" fmla="*/ 51511 h 3327031"/>
              <a:gd name="connsiteX10" fmla="*/ 2084643 w 4642247"/>
              <a:gd name="connsiteY10" fmla="*/ 480569 h 3327031"/>
              <a:gd name="connsiteX11" fmla="*/ 2267867 w 4642247"/>
              <a:gd name="connsiteY11" fmla="*/ 379999 h 3327031"/>
              <a:gd name="connsiteX12" fmla="*/ 2487522 w 4642247"/>
              <a:gd name="connsiteY12" fmla="*/ 1227480 h 3327031"/>
              <a:gd name="connsiteX13" fmla="*/ 2596164 w 4642247"/>
              <a:gd name="connsiteY13" fmla="*/ 1218427 h 3327031"/>
              <a:gd name="connsiteX14" fmla="*/ 2682172 w 4642247"/>
              <a:gd name="connsiteY14" fmla="*/ 1444763 h 3327031"/>
              <a:gd name="connsiteX15" fmla="*/ 2838205 w 4642247"/>
              <a:gd name="connsiteY15" fmla="*/ 1493946 h 3327031"/>
              <a:gd name="connsiteX16" fmla="*/ 2944722 w 4642247"/>
              <a:gd name="connsiteY16" fmla="*/ 1625833 h 3327031"/>
              <a:gd name="connsiteX17" fmla="*/ 3067926 w 4642247"/>
              <a:gd name="connsiteY17" fmla="*/ 1519155 h 3327031"/>
              <a:gd name="connsiteX18" fmla="*/ 3189166 w 4642247"/>
              <a:gd name="connsiteY18" fmla="*/ 1530771 h 3327031"/>
              <a:gd name="connsiteX19" fmla="*/ 3293281 w 4642247"/>
              <a:gd name="connsiteY19" fmla="*/ 1657520 h 3327031"/>
              <a:gd name="connsiteX20" fmla="*/ 3471717 w 4642247"/>
              <a:gd name="connsiteY20" fmla="*/ 1930086 h 3327031"/>
              <a:gd name="connsiteX21" fmla="*/ 3596572 w 4642247"/>
              <a:gd name="connsiteY21" fmla="*/ 2069452 h 3327031"/>
              <a:gd name="connsiteX22" fmla="*/ 3759534 w 4642247"/>
              <a:gd name="connsiteY22" fmla="*/ 2055872 h 3327031"/>
              <a:gd name="connsiteX23" fmla="*/ 3873586 w 4642247"/>
              <a:gd name="connsiteY23" fmla="*/ 2135338 h 3327031"/>
              <a:gd name="connsiteX24" fmla="*/ 3952106 w 4642247"/>
              <a:gd name="connsiteY24" fmla="*/ 2185514 h 3327031"/>
              <a:gd name="connsiteX25" fmla="*/ 4081913 w 4642247"/>
              <a:gd name="connsiteY25" fmla="*/ 2170213 h 3327031"/>
              <a:gd name="connsiteX26" fmla="*/ 4221261 w 4642247"/>
              <a:gd name="connsiteY26" fmla="*/ 2255048 h 3327031"/>
              <a:gd name="connsiteX27" fmla="*/ 4346428 w 4642247"/>
              <a:gd name="connsiteY27" fmla="*/ 2295598 h 3327031"/>
              <a:gd name="connsiteX28" fmla="*/ 4462950 w 4642247"/>
              <a:gd name="connsiteY28" fmla="*/ 2264293 h 3327031"/>
              <a:gd name="connsiteX29" fmla="*/ 4642247 w 4642247"/>
              <a:gd name="connsiteY29" fmla="*/ 2332003 h 3327031"/>
              <a:gd name="connsiteX30" fmla="*/ 4642247 w 4642247"/>
              <a:gd name="connsiteY30"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1431417 w 4671766"/>
              <a:gd name="connsiteY4" fmla="*/ 140402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3057023 w 4671766"/>
              <a:gd name="connsiteY4" fmla="*/ 217490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3057023 w 4671766"/>
              <a:gd name="connsiteY3" fmla="*/ 2174903 h 3327031"/>
              <a:gd name="connsiteX4" fmla="*/ 1480420 w 4671766"/>
              <a:gd name="connsiteY4" fmla="*/ 706906 h 3327031"/>
              <a:gd name="connsiteX5" fmla="*/ 1659910 w 4671766"/>
              <a:gd name="connsiteY5" fmla="*/ 6399 h 3327031"/>
              <a:gd name="connsiteX6" fmla="*/ 1828978 w 4671766"/>
              <a:gd name="connsiteY6" fmla="*/ 172751 h 3327031"/>
              <a:gd name="connsiteX7" fmla="*/ 1962598 w 4671766"/>
              <a:gd name="connsiteY7" fmla="*/ 51511 h 3327031"/>
              <a:gd name="connsiteX8" fmla="*/ 2114162 w 4671766"/>
              <a:gd name="connsiteY8" fmla="*/ 480569 h 3327031"/>
              <a:gd name="connsiteX9" fmla="*/ 2297386 w 4671766"/>
              <a:gd name="connsiteY9" fmla="*/ 379999 h 3327031"/>
              <a:gd name="connsiteX10" fmla="*/ 2517041 w 4671766"/>
              <a:gd name="connsiteY10" fmla="*/ 1227480 h 3327031"/>
              <a:gd name="connsiteX11" fmla="*/ 2625683 w 4671766"/>
              <a:gd name="connsiteY11" fmla="*/ 1218427 h 3327031"/>
              <a:gd name="connsiteX12" fmla="*/ 2711691 w 4671766"/>
              <a:gd name="connsiteY12" fmla="*/ 1444763 h 3327031"/>
              <a:gd name="connsiteX13" fmla="*/ 2867724 w 4671766"/>
              <a:gd name="connsiteY13" fmla="*/ 1493946 h 3327031"/>
              <a:gd name="connsiteX14" fmla="*/ 2974241 w 4671766"/>
              <a:gd name="connsiteY14" fmla="*/ 1625833 h 3327031"/>
              <a:gd name="connsiteX15" fmla="*/ 3097445 w 4671766"/>
              <a:gd name="connsiteY15" fmla="*/ 1519155 h 3327031"/>
              <a:gd name="connsiteX16" fmla="*/ 3218685 w 4671766"/>
              <a:gd name="connsiteY16" fmla="*/ 1530771 h 3327031"/>
              <a:gd name="connsiteX17" fmla="*/ 3322800 w 4671766"/>
              <a:gd name="connsiteY17" fmla="*/ 1657520 h 3327031"/>
              <a:gd name="connsiteX18" fmla="*/ 3501236 w 4671766"/>
              <a:gd name="connsiteY18" fmla="*/ 1930086 h 3327031"/>
              <a:gd name="connsiteX19" fmla="*/ 3626091 w 4671766"/>
              <a:gd name="connsiteY19" fmla="*/ 2069452 h 3327031"/>
              <a:gd name="connsiteX20" fmla="*/ 3789053 w 4671766"/>
              <a:gd name="connsiteY20" fmla="*/ 2055872 h 3327031"/>
              <a:gd name="connsiteX21" fmla="*/ 3903105 w 4671766"/>
              <a:gd name="connsiteY21" fmla="*/ 2135338 h 3327031"/>
              <a:gd name="connsiteX22" fmla="*/ 3981625 w 4671766"/>
              <a:gd name="connsiteY22" fmla="*/ 2185514 h 3327031"/>
              <a:gd name="connsiteX23" fmla="*/ 4111432 w 4671766"/>
              <a:gd name="connsiteY23" fmla="*/ 2170213 h 3327031"/>
              <a:gd name="connsiteX24" fmla="*/ 4250780 w 4671766"/>
              <a:gd name="connsiteY24" fmla="*/ 2255048 h 3327031"/>
              <a:gd name="connsiteX25" fmla="*/ 4375947 w 4671766"/>
              <a:gd name="connsiteY25" fmla="*/ 2295598 h 3327031"/>
              <a:gd name="connsiteX26" fmla="*/ 4492469 w 4671766"/>
              <a:gd name="connsiteY26" fmla="*/ 2264293 h 3327031"/>
              <a:gd name="connsiteX27" fmla="*/ 4671766 w 4671766"/>
              <a:gd name="connsiteY27" fmla="*/ 2332003 h 3327031"/>
              <a:gd name="connsiteX28" fmla="*/ 4671766 w 4671766"/>
              <a:gd name="connsiteY28" fmla="*/ 2332003 h 3327031"/>
              <a:gd name="connsiteX0" fmla="*/ 168019 w 4735090"/>
              <a:gd name="connsiteY0" fmla="*/ 3327031 h 3327031"/>
              <a:gd name="connsiteX1" fmla="*/ 240027 w 4735090"/>
              <a:gd name="connsiteY1" fmla="*/ 518719 h 3327031"/>
              <a:gd name="connsiteX2" fmla="*/ 1608179 w 4735090"/>
              <a:gd name="connsiteY2" fmla="*/ 1670847 h 3327031"/>
              <a:gd name="connsiteX3" fmla="*/ 3120347 w 4735090"/>
              <a:gd name="connsiteY3" fmla="*/ 2174903 h 3327031"/>
              <a:gd name="connsiteX4" fmla="*/ 1543744 w 4735090"/>
              <a:gd name="connsiteY4" fmla="*/ 706906 h 3327031"/>
              <a:gd name="connsiteX5" fmla="*/ 1723234 w 4735090"/>
              <a:gd name="connsiteY5" fmla="*/ 6399 h 3327031"/>
              <a:gd name="connsiteX6" fmla="*/ 1892302 w 4735090"/>
              <a:gd name="connsiteY6" fmla="*/ 172751 h 3327031"/>
              <a:gd name="connsiteX7" fmla="*/ 2025922 w 4735090"/>
              <a:gd name="connsiteY7" fmla="*/ 51511 h 3327031"/>
              <a:gd name="connsiteX8" fmla="*/ 2177486 w 4735090"/>
              <a:gd name="connsiteY8" fmla="*/ 480569 h 3327031"/>
              <a:gd name="connsiteX9" fmla="*/ 2360710 w 4735090"/>
              <a:gd name="connsiteY9" fmla="*/ 379999 h 3327031"/>
              <a:gd name="connsiteX10" fmla="*/ 2580365 w 4735090"/>
              <a:gd name="connsiteY10" fmla="*/ 1227480 h 3327031"/>
              <a:gd name="connsiteX11" fmla="*/ 2689007 w 4735090"/>
              <a:gd name="connsiteY11" fmla="*/ 1218427 h 3327031"/>
              <a:gd name="connsiteX12" fmla="*/ 2775015 w 4735090"/>
              <a:gd name="connsiteY12" fmla="*/ 1444763 h 3327031"/>
              <a:gd name="connsiteX13" fmla="*/ 2931048 w 4735090"/>
              <a:gd name="connsiteY13" fmla="*/ 1493946 h 3327031"/>
              <a:gd name="connsiteX14" fmla="*/ 3037565 w 4735090"/>
              <a:gd name="connsiteY14" fmla="*/ 1625833 h 3327031"/>
              <a:gd name="connsiteX15" fmla="*/ 3160769 w 4735090"/>
              <a:gd name="connsiteY15" fmla="*/ 1519155 h 3327031"/>
              <a:gd name="connsiteX16" fmla="*/ 3282009 w 4735090"/>
              <a:gd name="connsiteY16" fmla="*/ 1530771 h 3327031"/>
              <a:gd name="connsiteX17" fmla="*/ 3386124 w 4735090"/>
              <a:gd name="connsiteY17" fmla="*/ 1657520 h 3327031"/>
              <a:gd name="connsiteX18" fmla="*/ 3564560 w 4735090"/>
              <a:gd name="connsiteY18" fmla="*/ 1930086 h 3327031"/>
              <a:gd name="connsiteX19" fmla="*/ 3689415 w 4735090"/>
              <a:gd name="connsiteY19" fmla="*/ 2069452 h 3327031"/>
              <a:gd name="connsiteX20" fmla="*/ 3852377 w 4735090"/>
              <a:gd name="connsiteY20" fmla="*/ 2055872 h 3327031"/>
              <a:gd name="connsiteX21" fmla="*/ 3966429 w 4735090"/>
              <a:gd name="connsiteY21" fmla="*/ 2135338 h 3327031"/>
              <a:gd name="connsiteX22" fmla="*/ 4044949 w 4735090"/>
              <a:gd name="connsiteY22" fmla="*/ 2185514 h 3327031"/>
              <a:gd name="connsiteX23" fmla="*/ 4174756 w 4735090"/>
              <a:gd name="connsiteY23" fmla="*/ 2170213 h 3327031"/>
              <a:gd name="connsiteX24" fmla="*/ 4314104 w 4735090"/>
              <a:gd name="connsiteY24" fmla="*/ 2255048 h 3327031"/>
              <a:gd name="connsiteX25" fmla="*/ 4439271 w 4735090"/>
              <a:gd name="connsiteY25" fmla="*/ 2295598 h 3327031"/>
              <a:gd name="connsiteX26" fmla="*/ 4555793 w 4735090"/>
              <a:gd name="connsiteY26" fmla="*/ 2264293 h 3327031"/>
              <a:gd name="connsiteX27" fmla="*/ 4735090 w 4735090"/>
              <a:gd name="connsiteY27" fmla="*/ 2332003 h 3327031"/>
              <a:gd name="connsiteX28" fmla="*/ 4735090 w 4735090"/>
              <a:gd name="connsiteY28" fmla="*/ 2332003 h 3327031"/>
              <a:gd name="connsiteX0" fmla="*/ 96011 w 4663082"/>
              <a:gd name="connsiteY0" fmla="*/ 3327031 h 3327031"/>
              <a:gd name="connsiteX1" fmla="*/ 240027 w 4663082"/>
              <a:gd name="connsiteY1" fmla="*/ 446711 h 3327031"/>
              <a:gd name="connsiteX2" fmla="*/ 1536171 w 4663082"/>
              <a:gd name="connsiteY2" fmla="*/ 1670847 h 3327031"/>
              <a:gd name="connsiteX3" fmla="*/ 3048339 w 4663082"/>
              <a:gd name="connsiteY3" fmla="*/ 2174903 h 3327031"/>
              <a:gd name="connsiteX4" fmla="*/ 1471736 w 4663082"/>
              <a:gd name="connsiteY4" fmla="*/ 706906 h 3327031"/>
              <a:gd name="connsiteX5" fmla="*/ 1651226 w 4663082"/>
              <a:gd name="connsiteY5" fmla="*/ 6399 h 3327031"/>
              <a:gd name="connsiteX6" fmla="*/ 1820294 w 4663082"/>
              <a:gd name="connsiteY6" fmla="*/ 172751 h 3327031"/>
              <a:gd name="connsiteX7" fmla="*/ 1953914 w 4663082"/>
              <a:gd name="connsiteY7" fmla="*/ 51511 h 3327031"/>
              <a:gd name="connsiteX8" fmla="*/ 2105478 w 4663082"/>
              <a:gd name="connsiteY8" fmla="*/ 480569 h 3327031"/>
              <a:gd name="connsiteX9" fmla="*/ 2288702 w 4663082"/>
              <a:gd name="connsiteY9" fmla="*/ 379999 h 3327031"/>
              <a:gd name="connsiteX10" fmla="*/ 2508357 w 4663082"/>
              <a:gd name="connsiteY10" fmla="*/ 1227480 h 3327031"/>
              <a:gd name="connsiteX11" fmla="*/ 2616999 w 4663082"/>
              <a:gd name="connsiteY11" fmla="*/ 1218427 h 3327031"/>
              <a:gd name="connsiteX12" fmla="*/ 2703007 w 4663082"/>
              <a:gd name="connsiteY12" fmla="*/ 1444763 h 3327031"/>
              <a:gd name="connsiteX13" fmla="*/ 2859040 w 4663082"/>
              <a:gd name="connsiteY13" fmla="*/ 1493946 h 3327031"/>
              <a:gd name="connsiteX14" fmla="*/ 2965557 w 4663082"/>
              <a:gd name="connsiteY14" fmla="*/ 1625833 h 3327031"/>
              <a:gd name="connsiteX15" fmla="*/ 3088761 w 4663082"/>
              <a:gd name="connsiteY15" fmla="*/ 1519155 h 3327031"/>
              <a:gd name="connsiteX16" fmla="*/ 3210001 w 4663082"/>
              <a:gd name="connsiteY16" fmla="*/ 1530771 h 3327031"/>
              <a:gd name="connsiteX17" fmla="*/ 3314116 w 4663082"/>
              <a:gd name="connsiteY17" fmla="*/ 1657520 h 3327031"/>
              <a:gd name="connsiteX18" fmla="*/ 3492552 w 4663082"/>
              <a:gd name="connsiteY18" fmla="*/ 1930086 h 3327031"/>
              <a:gd name="connsiteX19" fmla="*/ 3617407 w 4663082"/>
              <a:gd name="connsiteY19" fmla="*/ 2069452 h 3327031"/>
              <a:gd name="connsiteX20" fmla="*/ 3780369 w 4663082"/>
              <a:gd name="connsiteY20" fmla="*/ 2055872 h 3327031"/>
              <a:gd name="connsiteX21" fmla="*/ 3894421 w 4663082"/>
              <a:gd name="connsiteY21" fmla="*/ 2135338 h 3327031"/>
              <a:gd name="connsiteX22" fmla="*/ 3972941 w 4663082"/>
              <a:gd name="connsiteY22" fmla="*/ 2185514 h 3327031"/>
              <a:gd name="connsiteX23" fmla="*/ 4102748 w 4663082"/>
              <a:gd name="connsiteY23" fmla="*/ 2170213 h 3327031"/>
              <a:gd name="connsiteX24" fmla="*/ 4242096 w 4663082"/>
              <a:gd name="connsiteY24" fmla="*/ 2255048 h 3327031"/>
              <a:gd name="connsiteX25" fmla="*/ 4367263 w 4663082"/>
              <a:gd name="connsiteY25" fmla="*/ 2295598 h 3327031"/>
              <a:gd name="connsiteX26" fmla="*/ 4483785 w 4663082"/>
              <a:gd name="connsiteY26" fmla="*/ 2264293 h 3327031"/>
              <a:gd name="connsiteX27" fmla="*/ 4663082 w 4663082"/>
              <a:gd name="connsiteY27" fmla="*/ 2332003 h 3327031"/>
              <a:gd name="connsiteX28" fmla="*/ 4663082 w 4663082"/>
              <a:gd name="connsiteY28" fmla="*/ 2332003 h 3327031"/>
              <a:gd name="connsiteX0" fmla="*/ 24003 w 4591074"/>
              <a:gd name="connsiteY0" fmla="*/ 3327031 h 3327031"/>
              <a:gd name="connsiteX1" fmla="*/ 240027 w 4591074"/>
              <a:gd name="connsiteY1" fmla="*/ 446711 h 3327031"/>
              <a:gd name="connsiteX2" fmla="*/ 1464163 w 4591074"/>
              <a:gd name="connsiteY2" fmla="*/ 1670847 h 3327031"/>
              <a:gd name="connsiteX3" fmla="*/ 2976331 w 4591074"/>
              <a:gd name="connsiteY3" fmla="*/ 2174903 h 3327031"/>
              <a:gd name="connsiteX4" fmla="*/ 1399728 w 4591074"/>
              <a:gd name="connsiteY4" fmla="*/ 706906 h 3327031"/>
              <a:gd name="connsiteX5" fmla="*/ 1579218 w 4591074"/>
              <a:gd name="connsiteY5" fmla="*/ 6399 h 3327031"/>
              <a:gd name="connsiteX6" fmla="*/ 1748286 w 4591074"/>
              <a:gd name="connsiteY6" fmla="*/ 172751 h 3327031"/>
              <a:gd name="connsiteX7" fmla="*/ 1881906 w 4591074"/>
              <a:gd name="connsiteY7" fmla="*/ 51511 h 3327031"/>
              <a:gd name="connsiteX8" fmla="*/ 2033470 w 4591074"/>
              <a:gd name="connsiteY8" fmla="*/ 480569 h 3327031"/>
              <a:gd name="connsiteX9" fmla="*/ 2216694 w 4591074"/>
              <a:gd name="connsiteY9" fmla="*/ 379999 h 3327031"/>
              <a:gd name="connsiteX10" fmla="*/ 2436349 w 4591074"/>
              <a:gd name="connsiteY10" fmla="*/ 1227480 h 3327031"/>
              <a:gd name="connsiteX11" fmla="*/ 2544991 w 4591074"/>
              <a:gd name="connsiteY11" fmla="*/ 1218427 h 3327031"/>
              <a:gd name="connsiteX12" fmla="*/ 2630999 w 4591074"/>
              <a:gd name="connsiteY12" fmla="*/ 1444763 h 3327031"/>
              <a:gd name="connsiteX13" fmla="*/ 2787032 w 4591074"/>
              <a:gd name="connsiteY13" fmla="*/ 1493946 h 3327031"/>
              <a:gd name="connsiteX14" fmla="*/ 2893549 w 4591074"/>
              <a:gd name="connsiteY14" fmla="*/ 1625833 h 3327031"/>
              <a:gd name="connsiteX15" fmla="*/ 3016753 w 4591074"/>
              <a:gd name="connsiteY15" fmla="*/ 1519155 h 3327031"/>
              <a:gd name="connsiteX16" fmla="*/ 3137993 w 4591074"/>
              <a:gd name="connsiteY16" fmla="*/ 1530771 h 3327031"/>
              <a:gd name="connsiteX17" fmla="*/ 3242108 w 4591074"/>
              <a:gd name="connsiteY17" fmla="*/ 1657520 h 3327031"/>
              <a:gd name="connsiteX18" fmla="*/ 3420544 w 4591074"/>
              <a:gd name="connsiteY18" fmla="*/ 1930086 h 3327031"/>
              <a:gd name="connsiteX19" fmla="*/ 3545399 w 4591074"/>
              <a:gd name="connsiteY19" fmla="*/ 2069452 h 3327031"/>
              <a:gd name="connsiteX20" fmla="*/ 3708361 w 4591074"/>
              <a:gd name="connsiteY20" fmla="*/ 2055872 h 3327031"/>
              <a:gd name="connsiteX21" fmla="*/ 3822413 w 4591074"/>
              <a:gd name="connsiteY21" fmla="*/ 2135338 h 3327031"/>
              <a:gd name="connsiteX22" fmla="*/ 3900933 w 4591074"/>
              <a:gd name="connsiteY22" fmla="*/ 2185514 h 3327031"/>
              <a:gd name="connsiteX23" fmla="*/ 4030740 w 4591074"/>
              <a:gd name="connsiteY23" fmla="*/ 2170213 h 3327031"/>
              <a:gd name="connsiteX24" fmla="*/ 4170088 w 4591074"/>
              <a:gd name="connsiteY24" fmla="*/ 2255048 h 3327031"/>
              <a:gd name="connsiteX25" fmla="*/ 4295255 w 4591074"/>
              <a:gd name="connsiteY25" fmla="*/ 2295598 h 3327031"/>
              <a:gd name="connsiteX26" fmla="*/ 4411777 w 4591074"/>
              <a:gd name="connsiteY26" fmla="*/ 2264293 h 3327031"/>
              <a:gd name="connsiteX27" fmla="*/ 4591074 w 4591074"/>
              <a:gd name="connsiteY27" fmla="*/ 2332003 h 3327031"/>
              <a:gd name="connsiteX28" fmla="*/ 4591074 w 4591074"/>
              <a:gd name="connsiteY28" fmla="*/ 2332003 h 3327031"/>
              <a:gd name="connsiteX0" fmla="*/ 0 w 4567071"/>
              <a:gd name="connsiteY0" fmla="*/ 3327031 h 3327031"/>
              <a:gd name="connsiteX1" fmla="*/ 216024 w 4567071"/>
              <a:gd name="connsiteY1" fmla="*/ 446711 h 3327031"/>
              <a:gd name="connsiteX2" fmla="*/ 1440160 w 4567071"/>
              <a:gd name="connsiteY2" fmla="*/ 1670847 h 3327031"/>
              <a:gd name="connsiteX3" fmla="*/ 2952328 w 4567071"/>
              <a:gd name="connsiteY3" fmla="*/ 2174903 h 3327031"/>
              <a:gd name="connsiteX4" fmla="*/ 1375725 w 4567071"/>
              <a:gd name="connsiteY4" fmla="*/ 706906 h 3327031"/>
              <a:gd name="connsiteX5" fmla="*/ 1555215 w 4567071"/>
              <a:gd name="connsiteY5" fmla="*/ 6399 h 3327031"/>
              <a:gd name="connsiteX6" fmla="*/ 1724283 w 4567071"/>
              <a:gd name="connsiteY6" fmla="*/ 172751 h 3327031"/>
              <a:gd name="connsiteX7" fmla="*/ 1857903 w 4567071"/>
              <a:gd name="connsiteY7" fmla="*/ 51511 h 3327031"/>
              <a:gd name="connsiteX8" fmla="*/ 2009467 w 4567071"/>
              <a:gd name="connsiteY8" fmla="*/ 480569 h 3327031"/>
              <a:gd name="connsiteX9" fmla="*/ 2192691 w 4567071"/>
              <a:gd name="connsiteY9" fmla="*/ 379999 h 3327031"/>
              <a:gd name="connsiteX10" fmla="*/ 2412346 w 4567071"/>
              <a:gd name="connsiteY10" fmla="*/ 1227480 h 3327031"/>
              <a:gd name="connsiteX11" fmla="*/ 2520988 w 4567071"/>
              <a:gd name="connsiteY11" fmla="*/ 1218427 h 3327031"/>
              <a:gd name="connsiteX12" fmla="*/ 2606996 w 4567071"/>
              <a:gd name="connsiteY12" fmla="*/ 1444763 h 3327031"/>
              <a:gd name="connsiteX13" fmla="*/ 2763029 w 4567071"/>
              <a:gd name="connsiteY13" fmla="*/ 1493946 h 3327031"/>
              <a:gd name="connsiteX14" fmla="*/ 2869546 w 4567071"/>
              <a:gd name="connsiteY14" fmla="*/ 1625833 h 3327031"/>
              <a:gd name="connsiteX15" fmla="*/ 2992750 w 4567071"/>
              <a:gd name="connsiteY15" fmla="*/ 1519155 h 3327031"/>
              <a:gd name="connsiteX16" fmla="*/ 3113990 w 4567071"/>
              <a:gd name="connsiteY16" fmla="*/ 1530771 h 3327031"/>
              <a:gd name="connsiteX17" fmla="*/ 3218105 w 4567071"/>
              <a:gd name="connsiteY17" fmla="*/ 1657520 h 3327031"/>
              <a:gd name="connsiteX18" fmla="*/ 3396541 w 4567071"/>
              <a:gd name="connsiteY18" fmla="*/ 1930086 h 3327031"/>
              <a:gd name="connsiteX19" fmla="*/ 3521396 w 4567071"/>
              <a:gd name="connsiteY19" fmla="*/ 2069452 h 3327031"/>
              <a:gd name="connsiteX20" fmla="*/ 3684358 w 4567071"/>
              <a:gd name="connsiteY20" fmla="*/ 2055872 h 3327031"/>
              <a:gd name="connsiteX21" fmla="*/ 3798410 w 4567071"/>
              <a:gd name="connsiteY21" fmla="*/ 2135338 h 3327031"/>
              <a:gd name="connsiteX22" fmla="*/ 3876930 w 4567071"/>
              <a:gd name="connsiteY22" fmla="*/ 2185514 h 3327031"/>
              <a:gd name="connsiteX23" fmla="*/ 4006737 w 4567071"/>
              <a:gd name="connsiteY23" fmla="*/ 2170213 h 3327031"/>
              <a:gd name="connsiteX24" fmla="*/ 4146085 w 4567071"/>
              <a:gd name="connsiteY24" fmla="*/ 2255048 h 3327031"/>
              <a:gd name="connsiteX25" fmla="*/ 4271252 w 4567071"/>
              <a:gd name="connsiteY25" fmla="*/ 2295598 h 3327031"/>
              <a:gd name="connsiteX26" fmla="*/ 4387774 w 4567071"/>
              <a:gd name="connsiteY26" fmla="*/ 2264293 h 3327031"/>
              <a:gd name="connsiteX27" fmla="*/ 4567071 w 4567071"/>
              <a:gd name="connsiteY27" fmla="*/ 2332003 h 3327031"/>
              <a:gd name="connsiteX28" fmla="*/ 4567071 w 4567071"/>
              <a:gd name="connsiteY28" fmla="*/ 2332003 h 3327031"/>
              <a:gd name="connsiteX0" fmla="*/ 156429 w 4723500"/>
              <a:gd name="connsiteY0" fmla="*/ 3327031 h 3327031"/>
              <a:gd name="connsiteX1" fmla="*/ 372453 w 4723500"/>
              <a:gd name="connsiteY1" fmla="*/ 446711 h 3327031"/>
              <a:gd name="connsiteX2" fmla="*/ 1596589 w 4723500"/>
              <a:gd name="connsiteY2" fmla="*/ 1670847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654324 h 3654324"/>
              <a:gd name="connsiteX1" fmla="*/ 372453 w 4723500"/>
              <a:gd name="connsiteY1" fmla="*/ 774004 h 3654324"/>
              <a:gd name="connsiteX2" fmla="*/ 1020525 w 4723500"/>
              <a:gd name="connsiteY2" fmla="*/ 1566092 h 3654324"/>
              <a:gd name="connsiteX3" fmla="*/ 3108757 w 4723500"/>
              <a:gd name="connsiteY3" fmla="*/ 2502196 h 3654324"/>
              <a:gd name="connsiteX4" fmla="*/ 1711644 w 4723500"/>
              <a:gd name="connsiteY4" fmla="*/ 333692 h 3654324"/>
              <a:gd name="connsiteX5" fmla="*/ 1880712 w 4723500"/>
              <a:gd name="connsiteY5" fmla="*/ 500044 h 3654324"/>
              <a:gd name="connsiteX6" fmla="*/ 2014332 w 4723500"/>
              <a:gd name="connsiteY6" fmla="*/ 378804 h 3654324"/>
              <a:gd name="connsiteX7" fmla="*/ 2165896 w 4723500"/>
              <a:gd name="connsiteY7" fmla="*/ 807862 h 3654324"/>
              <a:gd name="connsiteX8" fmla="*/ 2349120 w 4723500"/>
              <a:gd name="connsiteY8" fmla="*/ 707292 h 3654324"/>
              <a:gd name="connsiteX9" fmla="*/ 2568775 w 4723500"/>
              <a:gd name="connsiteY9" fmla="*/ 1554773 h 3654324"/>
              <a:gd name="connsiteX10" fmla="*/ 2677417 w 4723500"/>
              <a:gd name="connsiteY10" fmla="*/ 1545720 h 3654324"/>
              <a:gd name="connsiteX11" fmla="*/ 2763425 w 4723500"/>
              <a:gd name="connsiteY11" fmla="*/ 1772056 h 3654324"/>
              <a:gd name="connsiteX12" fmla="*/ 2919458 w 4723500"/>
              <a:gd name="connsiteY12" fmla="*/ 1821239 h 3654324"/>
              <a:gd name="connsiteX13" fmla="*/ 3025975 w 4723500"/>
              <a:gd name="connsiteY13" fmla="*/ 1953126 h 3654324"/>
              <a:gd name="connsiteX14" fmla="*/ 3149179 w 4723500"/>
              <a:gd name="connsiteY14" fmla="*/ 1846448 h 3654324"/>
              <a:gd name="connsiteX15" fmla="*/ 3270419 w 4723500"/>
              <a:gd name="connsiteY15" fmla="*/ 1858064 h 3654324"/>
              <a:gd name="connsiteX16" fmla="*/ 3374534 w 4723500"/>
              <a:gd name="connsiteY16" fmla="*/ 1984813 h 3654324"/>
              <a:gd name="connsiteX17" fmla="*/ 3552970 w 4723500"/>
              <a:gd name="connsiteY17" fmla="*/ 2257379 h 3654324"/>
              <a:gd name="connsiteX18" fmla="*/ 3677825 w 4723500"/>
              <a:gd name="connsiteY18" fmla="*/ 2396745 h 3654324"/>
              <a:gd name="connsiteX19" fmla="*/ 3840787 w 4723500"/>
              <a:gd name="connsiteY19" fmla="*/ 2383165 h 3654324"/>
              <a:gd name="connsiteX20" fmla="*/ 3954839 w 4723500"/>
              <a:gd name="connsiteY20" fmla="*/ 2462631 h 3654324"/>
              <a:gd name="connsiteX21" fmla="*/ 4033359 w 4723500"/>
              <a:gd name="connsiteY21" fmla="*/ 2512807 h 3654324"/>
              <a:gd name="connsiteX22" fmla="*/ 4163166 w 4723500"/>
              <a:gd name="connsiteY22" fmla="*/ 2497506 h 3654324"/>
              <a:gd name="connsiteX23" fmla="*/ 4302514 w 4723500"/>
              <a:gd name="connsiteY23" fmla="*/ 2582341 h 3654324"/>
              <a:gd name="connsiteX24" fmla="*/ 4427681 w 4723500"/>
              <a:gd name="connsiteY24" fmla="*/ 2622891 h 3654324"/>
              <a:gd name="connsiteX25" fmla="*/ 4544203 w 4723500"/>
              <a:gd name="connsiteY25" fmla="*/ 2591586 h 3654324"/>
              <a:gd name="connsiteX26" fmla="*/ 4723500 w 4723500"/>
              <a:gd name="connsiteY26" fmla="*/ 2659296 h 3654324"/>
              <a:gd name="connsiteX27" fmla="*/ 4723500 w 4723500"/>
              <a:gd name="connsiteY27" fmla="*/ 2659296 h 3654324"/>
              <a:gd name="connsiteX0" fmla="*/ 156429 w 4723500"/>
              <a:gd name="connsiteY0" fmla="*/ 3508179 h 3508179"/>
              <a:gd name="connsiteX1" fmla="*/ 372453 w 4723500"/>
              <a:gd name="connsiteY1" fmla="*/ 627859 h 3508179"/>
              <a:gd name="connsiteX2" fmla="*/ 1020525 w 4723500"/>
              <a:gd name="connsiteY2" fmla="*/ 1419947 h 3508179"/>
              <a:gd name="connsiteX3" fmla="*/ 3108757 w 4723500"/>
              <a:gd name="connsiteY3" fmla="*/ 2356051 h 3508179"/>
              <a:gd name="connsiteX4" fmla="*/ 1880712 w 4723500"/>
              <a:gd name="connsiteY4" fmla="*/ 353899 h 3508179"/>
              <a:gd name="connsiteX5" fmla="*/ 2014332 w 4723500"/>
              <a:gd name="connsiteY5" fmla="*/ 232659 h 3508179"/>
              <a:gd name="connsiteX6" fmla="*/ 2165896 w 4723500"/>
              <a:gd name="connsiteY6" fmla="*/ 661717 h 3508179"/>
              <a:gd name="connsiteX7" fmla="*/ 2349120 w 4723500"/>
              <a:gd name="connsiteY7" fmla="*/ 561147 h 3508179"/>
              <a:gd name="connsiteX8" fmla="*/ 2568775 w 4723500"/>
              <a:gd name="connsiteY8" fmla="*/ 1408628 h 3508179"/>
              <a:gd name="connsiteX9" fmla="*/ 2677417 w 4723500"/>
              <a:gd name="connsiteY9" fmla="*/ 1399575 h 3508179"/>
              <a:gd name="connsiteX10" fmla="*/ 2763425 w 4723500"/>
              <a:gd name="connsiteY10" fmla="*/ 1625911 h 3508179"/>
              <a:gd name="connsiteX11" fmla="*/ 2919458 w 4723500"/>
              <a:gd name="connsiteY11" fmla="*/ 1675094 h 3508179"/>
              <a:gd name="connsiteX12" fmla="*/ 3025975 w 4723500"/>
              <a:gd name="connsiteY12" fmla="*/ 1806981 h 3508179"/>
              <a:gd name="connsiteX13" fmla="*/ 3149179 w 4723500"/>
              <a:gd name="connsiteY13" fmla="*/ 1700303 h 3508179"/>
              <a:gd name="connsiteX14" fmla="*/ 3270419 w 4723500"/>
              <a:gd name="connsiteY14" fmla="*/ 1711919 h 3508179"/>
              <a:gd name="connsiteX15" fmla="*/ 3374534 w 4723500"/>
              <a:gd name="connsiteY15" fmla="*/ 1838668 h 3508179"/>
              <a:gd name="connsiteX16" fmla="*/ 3552970 w 4723500"/>
              <a:gd name="connsiteY16" fmla="*/ 2111234 h 3508179"/>
              <a:gd name="connsiteX17" fmla="*/ 3677825 w 4723500"/>
              <a:gd name="connsiteY17" fmla="*/ 2250600 h 3508179"/>
              <a:gd name="connsiteX18" fmla="*/ 3840787 w 4723500"/>
              <a:gd name="connsiteY18" fmla="*/ 2237020 h 3508179"/>
              <a:gd name="connsiteX19" fmla="*/ 3954839 w 4723500"/>
              <a:gd name="connsiteY19" fmla="*/ 2316486 h 3508179"/>
              <a:gd name="connsiteX20" fmla="*/ 4033359 w 4723500"/>
              <a:gd name="connsiteY20" fmla="*/ 2366662 h 3508179"/>
              <a:gd name="connsiteX21" fmla="*/ 4163166 w 4723500"/>
              <a:gd name="connsiteY21" fmla="*/ 2351361 h 3508179"/>
              <a:gd name="connsiteX22" fmla="*/ 4302514 w 4723500"/>
              <a:gd name="connsiteY22" fmla="*/ 2436196 h 3508179"/>
              <a:gd name="connsiteX23" fmla="*/ 4427681 w 4723500"/>
              <a:gd name="connsiteY23" fmla="*/ 2476746 h 3508179"/>
              <a:gd name="connsiteX24" fmla="*/ 4544203 w 4723500"/>
              <a:gd name="connsiteY24" fmla="*/ 2445441 h 3508179"/>
              <a:gd name="connsiteX25" fmla="*/ 4723500 w 4723500"/>
              <a:gd name="connsiteY25" fmla="*/ 2513151 h 3508179"/>
              <a:gd name="connsiteX26" fmla="*/ 4723500 w 4723500"/>
              <a:gd name="connsiteY26" fmla="*/ 2513151 h 350817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568775 w 4723500"/>
              <a:gd name="connsiteY7" fmla="*/ 1458358 h 3557909"/>
              <a:gd name="connsiteX8" fmla="*/ 2677417 w 4723500"/>
              <a:gd name="connsiteY8" fmla="*/ 1449305 h 3557909"/>
              <a:gd name="connsiteX9" fmla="*/ 2763425 w 4723500"/>
              <a:gd name="connsiteY9" fmla="*/ 1675641 h 3557909"/>
              <a:gd name="connsiteX10" fmla="*/ 2919458 w 4723500"/>
              <a:gd name="connsiteY10" fmla="*/ 1724824 h 3557909"/>
              <a:gd name="connsiteX11" fmla="*/ 3025975 w 4723500"/>
              <a:gd name="connsiteY11" fmla="*/ 1856711 h 3557909"/>
              <a:gd name="connsiteX12" fmla="*/ 3149179 w 4723500"/>
              <a:gd name="connsiteY12" fmla="*/ 1750033 h 3557909"/>
              <a:gd name="connsiteX13" fmla="*/ 3270419 w 4723500"/>
              <a:gd name="connsiteY13" fmla="*/ 1761649 h 3557909"/>
              <a:gd name="connsiteX14" fmla="*/ 3374534 w 4723500"/>
              <a:gd name="connsiteY14" fmla="*/ 1888398 h 3557909"/>
              <a:gd name="connsiteX15" fmla="*/ 3552970 w 4723500"/>
              <a:gd name="connsiteY15" fmla="*/ 2160964 h 3557909"/>
              <a:gd name="connsiteX16" fmla="*/ 3677825 w 4723500"/>
              <a:gd name="connsiteY16" fmla="*/ 2300330 h 3557909"/>
              <a:gd name="connsiteX17" fmla="*/ 3840787 w 4723500"/>
              <a:gd name="connsiteY17" fmla="*/ 2286750 h 3557909"/>
              <a:gd name="connsiteX18" fmla="*/ 3954839 w 4723500"/>
              <a:gd name="connsiteY18" fmla="*/ 2366216 h 3557909"/>
              <a:gd name="connsiteX19" fmla="*/ 4033359 w 4723500"/>
              <a:gd name="connsiteY19" fmla="*/ 2416392 h 3557909"/>
              <a:gd name="connsiteX20" fmla="*/ 4163166 w 4723500"/>
              <a:gd name="connsiteY20" fmla="*/ 2401091 h 3557909"/>
              <a:gd name="connsiteX21" fmla="*/ 4302514 w 4723500"/>
              <a:gd name="connsiteY21" fmla="*/ 2485926 h 3557909"/>
              <a:gd name="connsiteX22" fmla="*/ 4427681 w 4723500"/>
              <a:gd name="connsiteY22" fmla="*/ 2526476 h 3557909"/>
              <a:gd name="connsiteX23" fmla="*/ 4544203 w 4723500"/>
              <a:gd name="connsiteY23" fmla="*/ 2495171 h 3557909"/>
              <a:gd name="connsiteX24" fmla="*/ 4723500 w 4723500"/>
              <a:gd name="connsiteY24" fmla="*/ 2562881 h 3557909"/>
              <a:gd name="connsiteX25" fmla="*/ 4723500 w 4723500"/>
              <a:gd name="connsiteY25"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677417 w 4723500"/>
              <a:gd name="connsiteY7" fmla="*/ 1449305 h 3557909"/>
              <a:gd name="connsiteX8" fmla="*/ 2763425 w 4723500"/>
              <a:gd name="connsiteY8" fmla="*/ 1675641 h 3557909"/>
              <a:gd name="connsiteX9" fmla="*/ 2919458 w 4723500"/>
              <a:gd name="connsiteY9" fmla="*/ 1724824 h 3557909"/>
              <a:gd name="connsiteX10" fmla="*/ 3025975 w 4723500"/>
              <a:gd name="connsiteY10" fmla="*/ 1856711 h 3557909"/>
              <a:gd name="connsiteX11" fmla="*/ 3149179 w 4723500"/>
              <a:gd name="connsiteY11" fmla="*/ 1750033 h 3557909"/>
              <a:gd name="connsiteX12" fmla="*/ 3270419 w 4723500"/>
              <a:gd name="connsiteY12" fmla="*/ 1761649 h 3557909"/>
              <a:gd name="connsiteX13" fmla="*/ 3374534 w 4723500"/>
              <a:gd name="connsiteY13" fmla="*/ 1888398 h 3557909"/>
              <a:gd name="connsiteX14" fmla="*/ 3552970 w 4723500"/>
              <a:gd name="connsiteY14" fmla="*/ 2160964 h 3557909"/>
              <a:gd name="connsiteX15" fmla="*/ 3677825 w 4723500"/>
              <a:gd name="connsiteY15" fmla="*/ 2300330 h 3557909"/>
              <a:gd name="connsiteX16" fmla="*/ 3840787 w 4723500"/>
              <a:gd name="connsiteY16" fmla="*/ 2286750 h 3557909"/>
              <a:gd name="connsiteX17" fmla="*/ 3954839 w 4723500"/>
              <a:gd name="connsiteY17" fmla="*/ 2366216 h 3557909"/>
              <a:gd name="connsiteX18" fmla="*/ 4033359 w 4723500"/>
              <a:gd name="connsiteY18" fmla="*/ 2416392 h 3557909"/>
              <a:gd name="connsiteX19" fmla="*/ 4163166 w 4723500"/>
              <a:gd name="connsiteY19" fmla="*/ 2401091 h 3557909"/>
              <a:gd name="connsiteX20" fmla="*/ 4302514 w 4723500"/>
              <a:gd name="connsiteY20" fmla="*/ 2485926 h 3557909"/>
              <a:gd name="connsiteX21" fmla="*/ 4427681 w 4723500"/>
              <a:gd name="connsiteY21" fmla="*/ 2526476 h 3557909"/>
              <a:gd name="connsiteX22" fmla="*/ 4544203 w 4723500"/>
              <a:gd name="connsiteY22" fmla="*/ 2495171 h 3557909"/>
              <a:gd name="connsiteX23" fmla="*/ 4723500 w 4723500"/>
              <a:gd name="connsiteY23" fmla="*/ 2562881 h 3557909"/>
              <a:gd name="connsiteX24" fmla="*/ 4723500 w 4723500"/>
              <a:gd name="connsiteY24"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677417 w 4723500"/>
              <a:gd name="connsiteY6" fmla="*/ 1449305 h 3557909"/>
              <a:gd name="connsiteX7" fmla="*/ 2763425 w 4723500"/>
              <a:gd name="connsiteY7" fmla="*/ 1675641 h 3557909"/>
              <a:gd name="connsiteX8" fmla="*/ 2919458 w 4723500"/>
              <a:gd name="connsiteY8" fmla="*/ 1724824 h 3557909"/>
              <a:gd name="connsiteX9" fmla="*/ 3025975 w 4723500"/>
              <a:gd name="connsiteY9" fmla="*/ 1856711 h 3557909"/>
              <a:gd name="connsiteX10" fmla="*/ 3149179 w 4723500"/>
              <a:gd name="connsiteY10" fmla="*/ 1750033 h 3557909"/>
              <a:gd name="connsiteX11" fmla="*/ 3270419 w 4723500"/>
              <a:gd name="connsiteY11" fmla="*/ 1761649 h 3557909"/>
              <a:gd name="connsiteX12" fmla="*/ 3374534 w 4723500"/>
              <a:gd name="connsiteY12" fmla="*/ 1888398 h 3557909"/>
              <a:gd name="connsiteX13" fmla="*/ 3552970 w 4723500"/>
              <a:gd name="connsiteY13" fmla="*/ 2160964 h 3557909"/>
              <a:gd name="connsiteX14" fmla="*/ 3677825 w 4723500"/>
              <a:gd name="connsiteY14" fmla="*/ 2300330 h 3557909"/>
              <a:gd name="connsiteX15" fmla="*/ 3840787 w 4723500"/>
              <a:gd name="connsiteY15" fmla="*/ 2286750 h 3557909"/>
              <a:gd name="connsiteX16" fmla="*/ 3954839 w 4723500"/>
              <a:gd name="connsiteY16" fmla="*/ 2366216 h 3557909"/>
              <a:gd name="connsiteX17" fmla="*/ 4033359 w 4723500"/>
              <a:gd name="connsiteY17" fmla="*/ 2416392 h 3557909"/>
              <a:gd name="connsiteX18" fmla="*/ 4163166 w 4723500"/>
              <a:gd name="connsiteY18" fmla="*/ 2401091 h 3557909"/>
              <a:gd name="connsiteX19" fmla="*/ 4302514 w 4723500"/>
              <a:gd name="connsiteY19" fmla="*/ 2485926 h 3557909"/>
              <a:gd name="connsiteX20" fmla="*/ 4427681 w 4723500"/>
              <a:gd name="connsiteY20" fmla="*/ 2526476 h 3557909"/>
              <a:gd name="connsiteX21" fmla="*/ 4544203 w 4723500"/>
              <a:gd name="connsiteY21" fmla="*/ 2495171 h 3557909"/>
              <a:gd name="connsiteX22" fmla="*/ 4723500 w 4723500"/>
              <a:gd name="connsiteY22" fmla="*/ 2562881 h 3557909"/>
              <a:gd name="connsiteX23" fmla="*/ 4723500 w 4723500"/>
              <a:gd name="connsiteY23" fmla="*/ 2562881 h 3557909"/>
              <a:gd name="connsiteX0" fmla="*/ 156429 w 4723500"/>
              <a:gd name="connsiteY0" fmla="*/ 3434933 h 3434933"/>
              <a:gd name="connsiteX1" fmla="*/ 372453 w 4723500"/>
              <a:gd name="connsiteY1" fmla="*/ 554613 h 3434933"/>
              <a:gd name="connsiteX2" fmla="*/ 1020525 w 4723500"/>
              <a:gd name="connsiteY2" fmla="*/ 1346701 h 3434933"/>
              <a:gd name="connsiteX3" fmla="*/ 3108757 w 4723500"/>
              <a:gd name="connsiteY3" fmla="*/ 2282805 h 3434933"/>
              <a:gd name="connsiteX4" fmla="*/ 2014332 w 4723500"/>
              <a:gd name="connsiteY4" fmla="*/ 159413 h 3434933"/>
              <a:gd name="connsiteX5" fmla="*/ 2677417 w 4723500"/>
              <a:gd name="connsiteY5" fmla="*/ 1326329 h 3434933"/>
              <a:gd name="connsiteX6" fmla="*/ 2763425 w 4723500"/>
              <a:gd name="connsiteY6" fmla="*/ 1552665 h 3434933"/>
              <a:gd name="connsiteX7" fmla="*/ 2919458 w 4723500"/>
              <a:gd name="connsiteY7" fmla="*/ 1601848 h 3434933"/>
              <a:gd name="connsiteX8" fmla="*/ 3025975 w 4723500"/>
              <a:gd name="connsiteY8" fmla="*/ 1733735 h 3434933"/>
              <a:gd name="connsiteX9" fmla="*/ 3149179 w 4723500"/>
              <a:gd name="connsiteY9" fmla="*/ 1627057 h 3434933"/>
              <a:gd name="connsiteX10" fmla="*/ 3270419 w 4723500"/>
              <a:gd name="connsiteY10" fmla="*/ 1638673 h 3434933"/>
              <a:gd name="connsiteX11" fmla="*/ 3374534 w 4723500"/>
              <a:gd name="connsiteY11" fmla="*/ 1765422 h 3434933"/>
              <a:gd name="connsiteX12" fmla="*/ 3552970 w 4723500"/>
              <a:gd name="connsiteY12" fmla="*/ 2037988 h 3434933"/>
              <a:gd name="connsiteX13" fmla="*/ 3677825 w 4723500"/>
              <a:gd name="connsiteY13" fmla="*/ 2177354 h 3434933"/>
              <a:gd name="connsiteX14" fmla="*/ 3840787 w 4723500"/>
              <a:gd name="connsiteY14" fmla="*/ 2163774 h 3434933"/>
              <a:gd name="connsiteX15" fmla="*/ 3954839 w 4723500"/>
              <a:gd name="connsiteY15" fmla="*/ 2243240 h 3434933"/>
              <a:gd name="connsiteX16" fmla="*/ 4033359 w 4723500"/>
              <a:gd name="connsiteY16" fmla="*/ 2293416 h 3434933"/>
              <a:gd name="connsiteX17" fmla="*/ 4163166 w 4723500"/>
              <a:gd name="connsiteY17" fmla="*/ 2278115 h 3434933"/>
              <a:gd name="connsiteX18" fmla="*/ 4302514 w 4723500"/>
              <a:gd name="connsiteY18" fmla="*/ 2362950 h 3434933"/>
              <a:gd name="connsiteX19" fmla="*/ 4427681 w 4723500"/>
              <a:gd name="connsiteY19" fmla="*/ 2403500 h 3434933"/>
              <a:gd name="connsiteX20" fmla="*/ 4544203 w 4723500"/>
              <a:gd name="connsiteY20" fmla="*/ 2372195 h 3434933"/>
              <a:gd name="connsiteX21" fmla="*/ 4723500 w 4723500"/>
              <a:gd name="connsiteY21" fmla="*/ 2439905 h 3434933"/>
              <a:gd name="connsiteX22" fmla="*/ 4723500 w 4723500"/>
              <a:gd name="connsiteY22" fmla="*/ 2439905 h 3434933"/>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763425 w 4723500"/>
              <a:gd name="connsiteY5" fmla="*/ 1274083 h 3156351"/>
              <a:gd name="connsiteX6" fmla="*/ 2919458 w 4723500"/>
              <a:gd name="connsiteY6" fmla="*/ 1323266 h 3156351"/>
              <a:gd name="connsiteX7" fmla="*/ 3025975 w 4723500"/>
              <a:gd name="connsiteY7" fmla="*/ 1455153 h 3156351"/>
              <a:gd name="connsiteX8" fmla="*/ 3149179 w 4723500"/>
              <a:gd name="connsiteY8" fmla="*/ 1348475 h 3156351"/>
              <a:gd name="connsiteX9" fmla="*/ 3270419 w 4723500"/>
              <a:gd name="connsiteY9" fmla="*/ 1360091 h 3156351"/>
              <a:gd name="connsiteX10" fmla="*/ 3374534 w 4723500"/>
              <a:gd name="connsiteY10" fmla="*/ 1486840 h 3156351"/>
              <a:gd name="connsiteX11" fmla="*/ 3552970 w 4723500"/>
              <a:gd name="connsiteY11" fmla="*/ 1759406 h 3156351"/>
              <a:gd name="connsiteX12" fmla="*/ 3677825 w 4723500"/>
              <a:gd name="connsiteY12" fmla="*/ 1898772 h 3156351"/>
              <a:gd name="connsiteX13" fmla="*/ 3840787 w 4723500"/>
              <a:gd name="connsiteY13" fmla="*/ 1885192 h 3156351"/>
              <a:gd name="connsiteX14" fmla="*/ 3954839 w 4723500"/>
              <a:gd name="connsiteY14" fmla="*/ 1964658 h 3156351"/>
              <a:gd name="connsiteX15" fmla="*/ 4033359 w 4723500"/>
              <a:gd name="connsiteY15" fmla="*/ 2014834 h 3156351"/>
              <a:gd name="connsiteX16" fmla="*/ 4163166 w 4723500"/>
              <a:gd name="connsiteY16" fmla="*/ 1999533 h 3156351"/>
              <a:gd name="connsiteX17" fmla="*/ 4302514 w 4723500"/>
              <a:gd name="connsiteY17" fmla="*/ 2084368 h 3156351"/>
              <a:gd name="connsiteX18" fmla="*/ 4427681 w 4723500"/>
              <a:gd name="connsiteY18" fmla="*/ 2124918 h 3156351"/>
              <a:gd name="connsiteX19" fmla="*/ 4544203 w 4723500"/>
              <a:gd name="connsiteY19" fmla="*/ 2093613 h 3156351"/>
              <a:gd name="connsiteX20" fmla="*/ 4723500 w 4723500"/>
              <a:gd name="connsiteY20" fmla="*/ 2161323 h 3156351"/>
              <a:gd name="connsiteX21" fmla="*/ 4723500 w 4723500"/>
              <a:gd name="connsiteY21"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919458 w 4723500"/>
              <a:gd name="connsiteY5" fmla="*/ 1323266 h 3156351"/>
              <a:gd name="connsiteX6" fmla="*/ 3025975 w 4723500"/>
              <a:gd name="connsiteY6" fmla="*/ 1455153 h 3156351"/>
              <a:gd name="connsiteX7" fmla="*/ 3149179 w 4723500"/>
              <a:gd name="connsiteY7" fmla="*/ 1348475 h 3156351"/>
              <a:gd name="connsiteX8" fmla="*/ 3270419 w 4723500"/>
              <a:gd name="connsiteY8" fmla="*/ 1360091 h 3156351"/>
              <a:gd name="connsiteX9" fmla="*/ 3374534 w 4723500"/>
              <a:gd name="connsiteY9" fmla="*/ 1486840 h 3156351"/>
              <a:gd name="connsiteX10" fmla="*/ 3552970 w 4723500"/>
              <a:gd name="connsiteY10" fmla="*/ 1759406 h 3156351"/>
              <a:gd name="connsiteX11" fmla="*/ 3677825 w 4723500"/>
              <a:gd name="connsiteY11" fmla="*/ 1898772 h 3156351"/>
              <a:gd name="connsiteX12" fmla="*/ 3840787 w 4723500"/>
              <a:gd name="connsiteY12" fmla="*/ 1885192 h 3156351"/>
              <a:gd name="connsiteX13" fmla="*/ 3954839 w 4723500"/>
              <a:gd name="connsiteY13" fmla="*/ 1964658 h 3156351"/>
              <a:gd name="connsiteX14" fmla="*/ 4033359 w 4723500"/>
              <a:gd name="connsiteY14" fmla="*/ 2014834 h 3156351"/>
              <a:gd name="connsiteX15" fmla="*/ 4163166 w 4723500"/>
              <a:gd name="connsiteY15" fmla="*/ 1999533 h 3156351"/>
              <a:gd name="connsiteX16" fmla="*/ 4302514 w 4723500"/>
              <a:gd name="connsiteY16" fmla="*/ 2084368 h 3156351"/>
              <a:gd name="connsiteX17" fmla="*/ 4427681 w 4723500"/>
              <a:gd name="connsiteY17" fmla="*/ 2124918 h 3156351"/>
              <a:gd name="connsiteX18" fmla="*/ 4544203 w 4723500"/>
              <a:gd name="connsiteY18" fmla="*/ 2093613 h 3156351"/>
              <a:gd name="connsiteX19" fmla="*/ 4723500 w 4723500"/>
              <a:gd name="connsiteY19" fmla="*/ 2161323 h 3156351"/>
              <a:gd name="connsiteX20" fmla="*/ 4723500 w 4723500"/>
              <a:gd name="connsiteY20"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919458 w 4723500"/>
              <a:gd name="connsiteY4" fmla="*/ 1323266 h 3156351"/>
              <a:gd name="connsiteX5" fmla="*/ 3025975 w 4723500"/>
              <a:gd name="connsiteY5" fmla="*/ 1455153 h 3156351"/>
              <a:gd name="connsiteX6" fmla="*/ 3149179 w 4723500"/>
              <a:gd name="connsiteY6" fmla="*/ 1348475 h 3156351"/>
              <a:gd name="connsiteX7" fmla="*/ 3270419 w 4723500"/>
              <a:gd name="connsiteY7" fmla="*/ 1360091 h 3156351"/>
              <a:gd name="connsiteX8" fmla="*/ 3374534 w 4723500"/>
              <a:gd name="connsiteY8" fmla="*/ 1486840 h 3156351"/>
              <a:gd name="connsiteX9" fmla="*/ 3552970 w 4723500"/>
              <a:gd name="connsiteY9" fmla="*/ 1759406 h 3156351"/>
              <a:gd name="connsiteX10" fmla="*/ 3677825 w 4723500"/>
              <a:gd name="connsiteY10" fmla="*/ 1898772 h 3156351"/>
              <a:gd name="connsiteX11" fmla="*/ 3840787 w 4723500"/>
              <a:gd name="connsiteY11" fmla="*/ 1885192 h 3156351"/>
              <a:gd name="connsiteX12" fmla="*/ 3954839 w 4723500"/>
              <a:gd name="connsiteY12" fmla="*/ 1964658 h 3156351"/>
              <a:gd name="connsiteX13" fmla="*/ 4033359 w 4723500"/>
              <a:gd name="connsiteY13" fmla="*/ 2014834 h 3156351"/>
              <a:gd name="connsiteX14" fmla="*/ 4163166 w 4723500"/>
              <a:gd name="connsiteY14" fmla="*/ 1999533 h 3156351"/>
              <a:gd name="connsiteX15" fmla="*/ 4302514 w 4723500"/>
              <a:gd name="connsiteY15" fmla="*/ 2084368 h 3156351"/>
              <a:gd name="connsiteX16" fmla="*/ 4427681 w 4723500"/>
              <a:gd name="connsiteY16" fmla="*/ 2124918 h 3156351"/>
              <a:gd name="connsiteX17" fmla="*/ 4544203 w 4723500"/>
              <a:gd name="connsiteY17" fmla="*/ 2093613 h 3156351"/>
              <a:gd name="connsiteX18" fmla="*/ 4723500 w 4723500"/>
              <a:gd name="connsiteY18" fmla="*/ 2161323 h 3156351"/>
              <a:gd name="connsiteX19" fmla="*/ 4723500 w 4723500"/>
              <a:gd name="connsiteY19"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54184 w 4723500"/>
              <a:gd name="connsiteY2" fmla="*/ 1056900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01525 w 4668596"/>
              <a:gd name="connsiteY0" fmla="*/ 3156351 h 3156351"/>
              <a:gd name="connsiteX1" fmla="*/ 317549 w 4668596"/>
              <a:gd name="connsiteY1" fmla="*/ 276031 h 3156351"/>
              <a:gd name="connsiteX2" fmla="*/ 999280 w 4668596"/>
              <a:gd name="connsiteY2" fmla="*/ 1056900 h 3156351"/>
              <a:gd name="connsiteX3" fmla="*/ 2689215 w 4668596"/>
              <a:gd name="connsiteY3" fmla="*/ 1913799 h 3156351"/>
              <a:gd name="connsiteX4" fmla="*/ 2971071 w 4668596"/>
              <a:gd name="connsiteY4" fmla="*/ 1455153 h 3156351"/>
              <a:gd name="connsiteX5" fmla="*/ 3094275 w 4668596"/>
              <a:gd name="connsiteY5" fmla="*/ 1348475 h 3156351"/>
              <a:gd name="connsiteX6" fmla="*/ 3215515 w 4668596"/>
              <a:gd name="connsiteY6" fmla="*/ 1360091 h 3156351"/>
              <a:gd name="connsiteX7" fmla="*/ 3319630 w 4668596"/>
              <a:gd name="connsiteY7" fmla="*/ 1486840 h 3156351"/>
              <a:gd name="connsiteX8" fmla="*/ 3498066 w 4668596"/>
              <a:gd name="connsiteY8" fmla="*/ 1759406 h 3156351"/>
              <a:gd name="connsiteX9" fmla="*/ 3622921 w 4668596"/>
              <a:gd name="connsiteY9" fmla="*/ 1898772 h 3156351"/>
              <a:gd name="connsiteX10" fmla="*/ 3785883 w 4668596"/>
              <a:gd name="connsiteY10" fmla="*/ 1885192 h 3156351"/>
              <a:gd name="connsiteX11" fmla="*/ 3899935 w 4668596"/>
              <a:gd name="connsiteY11" fmla="*/ 1964658 h 3156351"/>
              <a:gd name="connsiteX12" fmla="*/ 3978455 w 4668596"/>
              <a:gd name="connsiteY12" fmla="*/ 2014834 h 3156351"/>
              <a:gd name="connsiteX13" fmla="*/ 4108262 w 4668596"/>
              <a:gd name="connsiteY13" fmla="*/ 1999533 h 3156351"/>
              <a:gd name="connsiteX14" fmla="*/ 4247610 w 4668596"/>
              <a:gd name="connsiteY14" fmla="*/ 2084368 h 3156351"/>
              <a:gd name="connsiteX15" fmla="*/ 4372777 w 4668596"/>
              <a:gd name="connsiteY15" fmla="*/ 2124918 h 3156351"/>
              <a:gd name="connsiteX16" fmla="*/ 4489299 w 4668596"/>
              <a:gd name="connsiteY16" fmla="*/ 2093613 h 3156351"/>
              <a:gd name="connsiteX17" fmla="*/ 4668596 w 4668596"/>
              <a:gd name="connsiteY17" fmla="*/ 2161323 h 3156351"/>
              <a:gd name="connsiteX18" fmla="*/ 4668596 w 4668596"/>
              <a:gd name="connsiteY18" fmla="*/ 2161323 h 3156351"/>
              <a:gd name="connsiteX0" fmla="*/ 173533 w 4740604"/>
              <a:gd name="connsiteY0" fmla="*/ 3156351 h 3156351"/>
              <a:gd name="connsiteX1" fmla="*/ 317549 w 4740604"/>
              <a:gd name="connsiteY1" fmla="*/ 276031 h 3156351"/>
              <a:gd name="connsiteX2" fmla="*/ 1071288 w 4740604"/>
              <a:gd name="connsiteY2" fmla="*/ 1056900 h 3156351"/>
              <a:gd name="connsiteX3" fmla="*/ 2761223 w 4740604"/>
              <a:gd name="connsiteY3" fmla="*/ 1913799 h 3156351"/>
              <a:gd name="connsiteX4" fmla="*/ 3043079 w 4740604"/>
              <a:gd name="connsiteY4" fmla="*/ 1455153 h 3156351"/>
              <a:gd name="connsiteX5" fmla="*/ 3166283 w 4740604"/>
              <a:gd name="connsiteY5" fmla="*/ 1348475 h 3156351"/>
              <a:gd name="connsiteX6" fmla="*/ 3287523 w 4740604"/>
              <a:gd name="connsiteY6" fmla="*/ 1360091 h 3156351"/>
              <a:gd name="connsiteX7" fmla="*/ 3391638 w 4740604"/>
              <a:gd name="connsiteY7" fmla="*/ 1486840 h 3156351"/>
              <a:gd name="connsiteX8" fmla="*/ 3570074 w 4740604"/>
              <a:gd name="connsiteY8" fmla="*/ 1759406 h 3156351"/>
              <a:gd name="connsiteX9" fmla="*/ 3694929 w 4740604"/>
              <a:gd name="connsiteY9" fmla="*/ 1898772 h 3156351"/>
              <a:gd name="connsiteX10" fmla="*/ 3857891 w 4740604"/>
              <a:gd name="connsiteY10" fmla="*/ 1885192 h 3156351"/>
              <a:gd name="connsiteX11" fmla="*/ 3971943 w 4740604"/>
              <a:gd name="connsiteY11" fmla="*/ 1964658 h 3156351"/>
              <a:gd name="connsiteX12" fmla="*/ 4050463 w 4740604"/>
              <a:gd name="connsiteY12" fmla="*/ 2014834 h 3156351"/>
              <a:gd name="connsiteX13" fmla="*/ 4180270 w 4740604"/>
              <a:gd name="connsiteY13" fmla="*/ 1999533 h 3156351"/>
              <a:gd name="connsiteX14" fmla="*/ 4319618 w 4740604"/>
              <a:gd name="connsiteY14" fmla="*/ 2084368 h 3156351"/>
              <a:gd name="connsiteX15" fmla="*/ 4444785 w 4740604"/>
              <a:gd name="connsiteY15" fmla="*/ 2124918 h 3156351"/>
              <a:gd name="connsiteX16" fmla="*/ 4561307 w 4740604"/>
              <a:gd name="connsiteY16" fmla="*/ 2093613 h 3156351"/>
              <a:gd name="connsiteX17" fmla="*/ 4740604 w 4740604"/>
              <a:gd name="connsiteY17" fmla="*/ 2161323 h 3156351"/>
              <a:gd name="connsiteX18" fmla="*/ 4740604 w 4740604"/>
              <a:gd name="connsiteY18" fmla="*/ 2161323 h 3156351"/>
              <a:gd name="connsiteX0" fmla="*/ 67317 w 4634388"/>
              <a:gd name="connsiteY0" fmla="*/ 3156351 h 3156351"/>
              <a:gd name="connsiteX1" fmla="*/ 24003 w 4634388"/>
              <a:gd name="connsiteY1" fmla="*/ 1700626 h 3156351"/>
              <a:gd name="connsiteX2" fmla="*/ 211333 w 4634388"/>
              <a:gd name="connsiteY2" fmla="*/ 276031 h 3156351"/>
              <a:gd name="connsiteX3" fmla="*/ 965072 w 4634388"/>
              <a:gd name="connsiteY3" fmla="*/ 1056900 h 3156351"/>
              <a:gd name="connsiteX4" fmla="*/ 2655007 w 4634388"/>
              <a:gd name="connsiteY4" fmla="*/ 1913799 h 3156351"/>
              <a:gd name="connsiteX5" fmla="*/ 2936863 w 4634388"/>
              <a:gd name="connsiteY5" fmla="*/ 1455153 h 3156351"/>
              <a:gd name="connsiteX6" fmla="*/ 3060067 w 4634388"/>
              <a:gd name="connsiteY6" fmla="*/ 1348475 h 3156351"/>
              <a:gd name="connsiteX7" fmla="*/ 3181307 w 4634388"/>
              <a:gd name="connsiteY7" fmla="*/ 1360091 h 3156351"/>
              <a:gd name="connsiteX8" fmla="*/ 3285422 w 4634388"/>
              <a:gd name="connsiteY8" fmla="*/ 1486840 h 3156351"/>
              <a:gd name="connsiteX9" fmla="*/ 3463858 w 4634388"/>
              <a:gd name="connsiteY9" fmla="*/ 1759406 h 3156351"/>
              <a:gd name="connsiteX10" fmla="*/ 3588713 w 4634388"/>
              <a:gd name="connsiteY10" fmla="*/ 1898772 h 3156351"/>
              <a:gd name="connsiteX11" fmla="*/ 3751675 w 4634388"/>
              <a:gd name="connsiteY11" fmla="*/ 1885192 h 3156351"/>
              <a:gd name="connsiteX12" fmla="*/ 3865727 w 4634388"/>
              <a:gd name="connsiteY12" fmla="*/ 1964658 h 3156351"/>
              <a:gd name="connsiteX13" fmla="*/ 3944247 w 4634388"/>
              <a:gd name="connsiteY13" fmla="*/ 2014834 h 3156351"/>
              <a:gd name="connsiteX14" fmla="*/ 4074054 w 4634388"/>
              <a:gd name="connsiteY14" fmla="*/ 1999533 h 3156351"/>
              <a:gd name="connsiteX15" fmla="*/ 4213402 w 4634388"/>
              <a:gd name="connsiteY15" fmla="*/ 2084368 h 3156351"/>
              <a:gd name="connsiteX16" fmla="*/ 4338569 w 4634388"/>
              <a:gd name="connsiteY16" fmla="*/ 2124918 h 3156351"/>
              <a:gd name="connsiteX17" fmla="*/ 4455091 w 4634388"/>
              <a:gd name="connsiteY17" fmla="*/ 2093613 h 3156351"/>
              <a:gd name="connsiteX18" fmla="*/ 4634388 w 4634388"/>
              <a:gd name="connsiteY18" fmla="*/ 2161323 h 3156351"/>
              <a:gd name="connsiteX19" fmla="*/ 4634388 w 4634388"/>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20875 w 4587946"/>
              <a:gd name="connsiteY0" fmla="*/ 3156351 h 3156351"/>
              <a:gd name="connsiteX1" fmla="*/ 0 w 4587946"/>
              <a:gd name="connsiteY1" fmla="*/ 1717455 h 3156351"/>
              <a:gd name="connsiteX2" fmla="*/ 164891 w 4587946"/>
              <a:gd name="connsiteY2" fmla="*/ 276031 h 3156351"/>
              <a:gd name="connsiteX3" fmla="*/ 918630 w 4587946"/>
              <a:gd name="connsiteY3" fmla="*/ 1056900 h 3156351"/>
              <a:gd name="connsiteX4" fmla="*/ 2608565 w 4587946"/>
              <a:gd name="connsiteY4" fmla="*/ 1913799 h 3156351"/>
              <a:gd name="connsiteX5" fmla="*/ 2890421 w 4587946"/>
              <a:gd name="connsiteY5" fmla="*/ 1455153 h 3156351"/>
              <a:gd name="connsiteX6" fmla="*/ 3013625 w 4587946"/>
              <a:gd name="connsiteY6" fmla="*/ 1348475 h 3156351"/>
              <a:gd name="connsiteX7" fmla="*/ 3134865 w 4587946"/>
              <a:gd name="connsiteY7" fmla="*/ 1360091 h 3156351"/>
              <a:gd name="connsiteX8" fmla="*/ 3238980 w 4587946"/>
              <a:gd name="connsiteY8" fmla="*/ 1486840 h 3156351"/>
              <a:gd name="connsiteX9" fmla="*/ 3417416 w 4587946"/>
              <a:gd name="connsiteY9" fmla="*/ 1759406 h 3156351"/>
              <a:gd name="connsiteX10" fmla="*/ 3542271 w 4587946"/>
              <a:gd name="connsiteY10" fmla="*/ 1898772 h 3156351"/>
              <a:gd name="connsiteX11" fmla="*/ 3705233 w 4587946"/>
              <a:gd name="connsiteY11" fmla="*/ 1885192 h 3156351"/>
              <a:gd name="connsiteX12" fmla="*/ 3819285 w 4587946"/>
              <a:gd name="connsiteY12" fmla="*/ 1964658 h 3156351"/>
              <a:gd name="connsiteX13" fmla="*/ 3897805 w 4587946"/>
              <a:gd name="connsiteY13" fmla="*/ 2014834 h 3156351"/>
              <a:gd name="connsiteX14" fmla="*/ 4027612 w 4587946"/>
              <a:gd name="connsiteY14" fmla="*/ 1999533 h 3156351"/>
              <a:gd name="connsiteX15" fmla="*/ 4166960 w 4587946"/>
              <a:gd name="connsiteY15" fmla="*/ 2084368 h 3156351"/>
              <a:gd name="connsiteX16" fmla="*/ 4292127 w 4587946"/>
              <a:gd name="connsiteY16" fmla="*/ 2124918 h 3156351"/>
              <a:gd name="connsiteX17" fmla="*/ 4408649 w 4587946"/>
              <a:gd name="connsiteY17" fmla="*/ 2093613 h 3156351"/>
              <a:gd name="connsiteX18" fmla="*/ 4587946 w 4587946"/>
              <a:gd name="connsiteY18" fmla="*/ 2161323 h 3156351"/>
              <a:gd name="connsiteX19" fmla="*/ 4587946 w 4587946"/>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005579 w 4579900"/>
              <a:gd name="connsiteY5" fmla="*/ 1348475 h 3156351"/>
              <a:gd name="connsiteX6" fmla="*/ 3126819 w 4579900"/>
              <a:gd name="connsiteY6" fmla="*/ 1360091 h 3156351"/>
              <a:gd name="connsiteX7" fmla="*/ 3230934 w 4579900"/>
              <a:gd name="connsiteY7" fmla="*/ 1486840 h 3156351"/>
              <a:gd name="connsiteX8" fmla="*/ 3409370 w 4579900"/>
              <a:gd name="connsiteY8" fmla="*/ 1759406 h 3156351"/>
              <a:gd name="connsiteX9" fmla="*/ 3534225 w 4579900"/>
              <a:gd name="connsiteY9" fmla="*/ 1898772 h 3156351"/>
              <a:gd name="connsiteX10" fmla="*/ 3697187 w 4579900"/>
              <a:gd name="connsiteY10" fmla="*/ 1885192 h 3156351"/>
              <a:gd name="connsiteX11" fmla="*/ 3811239 w 4579900"/>
              <a:gd name="connsiteY11" fmla="*/ 1964658 h 3156351"/>
              <a:gd name="connsiteX12" fmla="*/ 3889759 w 4579900"/>
              <a:gd name="connsiteY12" fmla="*/ 2014834 h 3156351"/>
              <a:gd name="connsiteX13" fmla="*/ 4019566 w 4579900"/>
              <a:gd name="connsiteY13" fmla="*/ 1999533 h 3156351"/>
              <a:gd name="connsiteX14" fmla="*/ 4158914 w 4579900"/>
              <a:gd name="connsiteY14" fmla="*/ 2084368 h 3156351"/>
              <a:gd name="connsiteX15" fmla="*/ 4284081 w 4579900"/>
              <a:gd name="connsiteY15" fmla="*/ 2124918 h 3156351"/>
              <a:gd name="connsiteX16" fmla="*/ 4400603 w 4579900"/>
              <a:gd name="connsiteY16" fmla="*/ 2093613 h 3156351"/>
              <a:gd name="connsiteX17" fmla="*/ 4579900 w 4579900"/>
              <a:gd name="connsiteY17" fmla="*/ 2161323 h 3156351"/>
              <a:gd name="connsiteX18" fmla="*/ 4579900 w 4579900"/>
              <a:gd name="connsiteY18"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126819 w 4579900"/>
              <a:gd name="connsiteY5" fmla="*/ 1360091 h 3156351"/>
              <a:gd name="connsiteX6" fmla="*/ 3230934 w 4579900"/>
              <a:gd name="connsiteY6" fmla="*/ 1486840 h 3156351"/>
              <a:gd name="connsiteX7" fmla="*/ 3409370 w 4579900"/>
              <a:gd name="connsiteY7" fmla="*/ 1759406 h 3156351"/>
              <a:gd name="connsiteX8" fmla="*/ 3534225 w 4579900"/>
              <a:gd name="connsiteY8" fmla="*/ 1898772 h 3156351"/>
              <a:gd name="connsiteX9" fmla="*/ 3697187 w 4579900"/>
              <a:gd name="connsiteY9" fmla="*/ 1885192 h 3156351"/>
              <a:gd name="connsiteX10" fmla="*/ 3811239 w 4579900"/>
              <a:gd name="connsiteY10" fmla="*/ 1964658 h 3156351"/>
              <a:gd name="connsiteX11" fmla="*/ 3889759 w 4579900"/>
              <a:gd name="connsiteY11" fmla="*/ 2014834 h 3156351"/>
              <a:gd name="connsiteX12" fmla="*/ 4019566 w 4579900"/>
              <a:gd name="connsiteY12" fmla="*/ 1999533 h 3156351"/>
              <a:gd name="connsiteX13" fmla="*/ 4158914 w 4579900"/>
              <a:gd name="connsiteY13" fmla="*/ 2084368 h 3156351"/>
              <a:gd name="connsiteX14" fmla="*/ 4284081 w 4579900"/>
              <a:gd name="connsiteY14" fmla="*/ 2124918 h 3156351"/>
              <a:gd name="connsiteX15" fmla="*/ 4400603 w 4579900"/>
              <a:gd name="connsiteY15" fmla="*/ 2093613 h 3156351"/>
              <a:gd name="connsiteX16" fmla="*/ 4579900 w 4579900"/>
              <a:gd name="connsiteY16" fmla="*/ 2161323 h 3156351"/>
              <a:gd name="connsiteX17" fmla="*/ 4579900 w 4579900"/>
              <a:gd name="connsiteY17"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230934 w 4579900"/>
              <a:gd name="connsiteY5" fmla="*/ 1486840 h 3156351"/>
              <a:gd name="connsiteX6" fmla="*/ 3409370 w 4579900"/>
              <a:gd name="connsiteY6" fmla="*/ 1759406 h 3156351"/>
              <a:gd name="connsiteX7" fmla="*/ 3534225 w 4579900"/>
              <a:gd name="connsiteY7" fmla="*/ 1898772 h 3156351"/>
              <a:gd name="connsiteX8" fmla="*/ 3697187 w 4579900"/>
              <a:gd name="connsiteY8" fmla="*/ 1885192 h 3156351"/>
              <a:gd name="connsiteX9" fmla="*/ 3811239 w 4579900"/>
              <a:gd name="connsiteY9" fmla="*/ 1964658 h 3156351"/>
              <a:gd name="connsiteX10" fmla="*/ 3889759 w 4579900"/>
              <a:gd name="connsiteY10" fmla="*/ 2014834 h 3156351"/>
              <a:gd name="connsiteX11" fmla="*/ 4019566 w 4579900"/>
              <a:gd name="connsiteY11" fmla="*/ 1999533 h 3156351"/>
              <a:gd name="connsiteX12" fmla="*/ 4158914 w 4579900"/>
              <a:gd name="connsiteY12" fmla="*/ 2084368 h 3156351"/>
              <a:gd name="connsiteX13" fmla="*/ 4284081 w 4579900"/>
              <a:gd name="connsiteY13" fmla="*/ 2124918 h 3156351"/>
              <a:gd name="connsiteX14" fmla="*/ 4400603 w 4579900"/>
              <a:gd name="connsiteY14" fmla="*/ 2093613 h 3156351"/>
              <a:gd name="connsiteX15" fmla="*/ 4579900 w 4579900"/>
              <a:gd name="connsiteY15" fmla="*/ 2161323 h 3156351"/>
              <a:gd name="connsiteX16" fmla="*/ 4579900 w 4579900"/>
              <a:gd name="connsiteY16"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409370 w 4579900"/>
              <a:gd name="connsiteY5" fmla="*/ 1759406 h 3156351"/>
              <a:gd name="connsiteX6" fmla="*/ 3534225 w 4579900"/>
              <a:gd name="connsiteY6" fmla="*/ 1898772 h 3156351"/>
              <a:gd name="connsiteX7" fmla="*/ 3697187 w 4579900"/>
              <a:gd name="connsiteY7" fmla="*/ 1885192 h 3156351"/>
              <a:gd name="connsiteX8" fmla="*/ 3811239 w 4579900"/>
              <a:gd name="connsiteY8" fmla="*/ 1964658 h 3156351"/>
              <a:gd name="connsiteX9" fmla="*/ 3889759 w 4579900"/>
              <a:gd name="connsiteY9" fmla="*/ 2014834 h 3156351"/>
              <a:gd name="connsiteX10" fmla="*/ 4019566 w 4579900"/>
              <a:gd name="connsiteY10" fmla="*/ 1999533 h 3156351"/>
              <a:gd name="connsiteX11" fmla="*/ 4158914 w 4579900"/>
              <a:gd name="connsiteY11" fmla="*/ 2084368 h 3156351"/>
              <a:gd name="connsiteX12" fmla="*/ 4284081 w 4579900"/>
              <a:gd name="connsiteY12" fmla="*/ 2124918 h 3156351"/>
              <a:gd name="connsiteX13" fmla="*/ 4400603 w 4579900"/>
              <a:gd name="connsiteY13" fmla="*/ 2093613 h 3156351"/>
              <a:gd name="connsiteX14" fmla="*/ 4579900 w 4579900"/>
              <a:gd name="connsiteY14" fmla="*/ 2161323 h 3156351"/>
              <a:gd name="connsiteX15" fmla="*/ 4579900 w 4579900"/>
              <a:gd name="connsiteY15"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534225 w 4579900"/>
              <a:gd name="connsiteY5" fmla="*/ 1898772 h 3156351"/>
              <a:gd name="connsiteX6" fmla="*/ 3697187 w 4579900"/>
              <a:gd name="connsiteY6" fmla="*/ 1885192 h 3156351"/>
              <a:gd name="connsiteX7" fmla="*/ 3811239 w 4579900"/>
              <a:gd name="connsiteY7" fmla="*/ 1964658 h 3156351"/>
              <a:gd name="connsiteX8" fmla="*/ 3889759 w 4579900"/>
              <a:gd name="connsiteY8" fmla="*/ 2014834 h 3156351"/>
              <a:gd name="connsiteX9" fmla="*/ 4019566 w 4579900"/>
              <a:gd name="connsiteY9" fmla="*/ 1999533 h 3156351"/>
              <a:gd name="connsiteX10" fmla="*/ 4158914 w 4579900"/>
              <a:gd name="connsiteY10" fmla="*/ 2084368 h 3156351"/>
              <a:gd name="connsiteX11" fmla="*/ 4284081 w 4579900"/>
              <a:gd name="connsiteY11" fmla="*/ 2124918 h 3156351"/>
              <a:gd name="connsiteX12" fmla="*/ 4400603 w 4579900"/>
              <a:gd name="connsiteY12" fmla="*/ 2093613 h 3156351"/>
              <a:gd name="connsiteX13" fmla="*/ 4579900 w 4579900"/>
              <a:gd name="connsiteY13" fmla="*/ 2161323 h 3156351"/>
              <a:gd name="connsiteX14" fmla="*/ 4579900 w 4579900"/>
              <a:gd name="connsiteY14" fmla="*/ 2161323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4579900 w 6133508"/>
              <a:gd name="connsiteY13" fmla="*/ 2161323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28652 w 6133508"/>
              <a:gd name="connsiteY12" fmla="*/ 2188980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428652 w 6133508"/>
              <a:gd name="connsiteY11" fmla="*/ 2188980 h 3156351"/>
              <a:gd name="connsiteX12" fmla="*/ 5053388 w 6133508"/>
              <a:gd name="connsiteY12" fmla="*/ 2292255 h 3156351"/>
              <a:gd name="connsiteX13" fmla="*/ 6133508 w 6133508"/>
              <a:gd name="connsiteY13"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428652 w 6133508"/>
              <a:gd name="connsiteY10" fmla="*/ 2188980 h 3156351"/>
              <a:gd name="connsiteX11" fmla="*/ 5053388 w 6133508"/>
              <a:gd name="connsiteY11" fmla="*/ 2292255 h 3156351"/>
              <a:gd name="connsiteX12" fmla="*/ 6133508 w 6133508"/>
              <a:gd name="connsiteY12"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428652 w 6133508"/>
              <a:gd name="connsiteY9" fmla="*/ 2188980 h 3156351"/>
              <a:gd name="connsiteX10" fmla="*/ 5053388 w 6133508"/>
              <a:gd name="connsiteY10" fmla="*/ 2292255 h 3156351"/>
              <a:gd name="connsiteX11" fmla="*/ 6133508 w 6133508"/>
              <a:gd name="connsiteY11"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4428652 w 6133508"/>
              <a:gd name="connsiteY8" fmla="*/ 2188980 h 3156351"/>
              <a:gd name="connsiteX9" fmla="*/ 5053388 w 6133508"/>
              <a:gd name="connsiteY9" fmla="*/ 2292255 h 3156351"/>
              <a:gd name="connsiteX10" fmla="*/ 6133508 w 6133508"/>
              <a:gd name="connsiteY10"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4428652 w 6133508"/>
              <a:gd name="connsiteY7" fmla="*/ 2188980 h 3156351"/>
              <a:gd name="connsiteX8" fmla="*/ 5053388 w 6133508"/>
              <a:gd name="connsiteY8" fmla="*/ 2292255 h 3156351"/>
              <a:gd name="connsiteX9" fmla="*/ 6133508 w 6133508"/>
              <a:gd name="connsiteY9"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4428652 w 6133508"/>
              <a:gd name="connsiteY6" fmla="*/ 2188980 h 3156351"/>
              <a:gd name="connsiteX7" fmla="*/ 5053388 w 6133508"/>
              <a:gd name="connsiteY7" fmla="*/ 2292255 h 3156351"/>
              <a:gd name="connsiteX8" fmla="*/ 6133508 w 6133508"/>
              <a:gd name="connsiteY8"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428652 w 6133508"/>
              <a:gd name="connsiteY5" fmla="*/ 2188980 h 3156351"/>
              <a:gd name="connsiteX6" fmla="*/ 5053388 w 6133508"/>
              <a:gd name="connsiteY6" fmla="*/ 2292255 h 3156351"/>
              <a:gd name="connsiteX7" fmla="*/ 6133508 w 6133508"/>
              <a:gd name="connsiteY7"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045276 w 6133508"/>
              <a:gd name="connsiteY5" fmla="*/ 2148239 h 3156351"/>
              <a:gd name="connsiteX6" fmla="*/ 5053388 w 6133508"/>
              <a:gd name="connsiteY6" fmla="*/ 2292255 h 3156351"/>
              <a:gd name="connsiteX7" fmla="*/ 6133508 w 6133508"/>
              <a:gd name="connsiteY7" fmla="*/ 2436271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7219 w 6919986"/>
              <a:gd name="connsiteY0" fmla="*/ 3156351 h 3156351"/>
              <a:gd name="connsiteX1" fmla="*/ 8784 w 6919986"/>
              <a:gd name="connsiteY1" fmla="*/ 1734285 h 3156351"/>
              <a:gd name="connsiteX2" fmla="*/ 151235 w 6919986"/>
              <a:gd name="connsiteY2" fmla="*/ 276031 h 3156351"/>
              <a:gd name="connsiteX3" fmla="*/ 904974 w 6919986"/>
              <a:gd name="connsiteY3" fmla="*/ 1056900 h 3156351"/>
              <a:gd name="connsiteX4" fmla="*/ 2594909 w 6919986"/>
              <a:gd name="connsiteY4" fmla="*/ 1913799 h 3156351"/>
              <a:gd name="connsiteX5" fmla="*/ 4039666 w 6919986"/>
              <a:gd name="connsiteY5" fmla="*/ 2148239 h 3156351"/>
              <a:gd name="connsiteX6" fmla="*/ 5047778 w 6919986"/>
              <a:gd name="connsiteY6" fmla="*/ 2292255 h 3156351"/>
              <a:gd name="connsiteX7" fmla="*/ 6919986 w 6919986"/>
              <a:gd name="connsiteY7" fmla="*/ 2580287 h 3156351"/>
              <a:gd name="connsiteX0" fmla="*/ 7219 w 6919986"/>
              <a:gd name="connsiteY0" fmla="*/ 3080151 h 3080151"/>
              <a:gd name="connsiteX1" fmla="*/ 8784 w 6919986"/>
              <a:gd name="connsiteY1" fmla="*/ 1658085 h 3080151"/>
              <a:gd name="connsiteX2" fmla="*/ 151235 w 6919986"/>
              <a:gd name="connsiteY2" fmla="*/ 199831 h 3080151"/>
              <a:gd name="connsiteX3" fmla="*/ 904974 w 6919986"/>
              <a:gd name="connsiteY3" fmla="*/ 980700 h 3080151"/>
              <a:gd name="connsiteX4" fmla="*/ 2594909 w 6919986"/>
              <a:gd name="connsiteY4" fmla="*/ 1837599 h 3080151"/>
              <a:gd name="connsiteX5" fmla="*/ 4039666 w 6919986"/>
              <a:gd name="connsiteY5" fmla="*/ 2072039 h 3080151"/>
              <a:gd name="connsiteX6" fmla="*/ 5047778 w 6919986"/>
              <a:gd name="connsiteY6" fmla="*/ 2216055 h 3080151"/>
              <a:gd name="connsiteX7" fmla="*/ 6919986 w 6919986"/>
              <a:gd name="connsiteY7" fmla="*/ 2504087 h 3080151"/>
              <a:gd name="connsiteX0" fmla="*/ 7219 w 6919986"/>
              <a:gd name="connsiteY0" fmla="*/ 3141111 h 3141111"/>
              <a:gd name="connsiteX1" fmla="*/ 8784 w 6919986"/>
              <a:gd name="connsiteY1" fmla="*/ 1719045 h 3141111"/>
              <a:gd name="connsiteX2" fmla="*/ 151235 w 6919986"/>
              <a:gd name="connsiteY2" fmla="*/ 260791 h 3141111"/>
              <a:gd name="connsiteX3" fmla="*/ 904974 w 6919986"/>
              <a:gd name="connsiteY3" fmla="*/ 1041660 h 3141111"/>
              <a:gd name="connsiteX4" fmla="*/ 2594909 w 6919986"/>
              <a:gd name="connsiteY4" fmla="*/ 1898559 h 3141111"/>
              <a:gd name="connsiteX5" fmla="*/ 4039666 w 6919986"/>
              <a:gd name="connsiteY5" fmla="*/ 2132999 h 3141111"/>
              <a:gd name="connsiteX6" fmla="*/ 5047778 w 6919986"/>
              <a:gd name="connsiteY6" fmla="*/ 2277015 h 3141111"/>
              <a:gd name="connsiteX7" fmla="*/ 6919986 w 6919986"/>
              <a:gd name="connsiteY7" fmla="*/ 2565047 h 3141111"/>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7219 w 6919986"/>
              <a:gd name="connsiteY0" fmla="*/ 2998090 h 2998090"/>
              <a:gd name="connsiteX1" fmla="*/ 8784 w 6919986"/>
              <a:gd name="connsiteY1" fmla="*/ 1576024 h 2998090"/>
              <a:gd name="connsiteX2" fmla="*/ 128717 w 6919986"/>
              <a:gd name="connsiteY2" fmla="*/ 231678 h 2998090"/>
              <a:gd name="connsiteX3" fmla="*/ 444946 w 6919986"/>
              <a:gd name="connsiteY3" fmla="*/ 185958 h 2998090"/>
              <a:gd name="connsiteX4" fmla="*/ 924024 w 6919986"/>
              <a:gd name="connsiteY4" fmla="*/ 891019 h 2998090"/>
              <a:gd name="connsiteX5" fmla="*/ 1591756 w 6919986"/>
              <a:gd name="connsiteY5" fmla="*/ 1393727 h 2998090"/>
              <a:gd name="connsiteX6" fmla="*/ 2594909 w 6919986"/>
              <a:gd name="connsiteY6" fmla="*/ 1755538 h 2998090"/>
              <a:gd name="connsiteX7" fmla="*/ 4039666 w 6919986"/>
              <a:gd name="connsiteY7" fmla="*/ 1989978 h 2998090"/>
              <a:gd name="connsiteX8" fmla="*/ 5047778 w 6919986"/>
              <a:gd name="connsiteY8" fmla="*/ 2133994 h 2998090"/>
              <a:gd name="connsiteX9" fmla="*/ 6919986 w 6919986"/>
              <a:gd name="connsiteY9" fmla="*/ 2422026 h 2998090"/>
              <a:gd name="connsiteX0" fmla="*/ 7219 w 6919986"/>
              <a:gd name="connsiteY0" fmla="*/ 3028570 h 3028570"/>
              <a:gd name="connsiteX1" fmla="*/ 8784 w 6919986"/>
              <a:gd name="connsiteY1" fmla="*/ 1606504 h 3028570"/>
              <a:gd name="connsiteX2" fmla="*/ 128717 w 6919986"/>
              <a:gd name="connsiteY2" fmla="*/ 262158 h 3028570"/>
              <a:gd name="connsiteX3" fmla="*/ 444946 w 6919986"/>
              <a:gd name="connsiteY3" fmla="*/ 216438 h 3028570"/>
              <a:gd name="connsiteX4" fmla="*/ 924024 w 6919986"/>
              <a:gd name="connsiteY4" fmla="*/ 921499 h 3028570"/>
              <a:gd name="connsiteX5" fmla="*/ 1591756 w 6919986"/>
              <a:gd name="connsiteY5" fmla="*/ 1424207 h 3028570"/>
              <a:gd name="connsiteX6" fmla="*/ 2594909 w 6919986"/>
              <a:gd name="connsiteY6" fmla="*/ 1786018 h 3028570"/>
              <a:gd name="connsiteX7" fmla="*/ 4039666 w 6919986"/>
              <a:gd name="connsiteY7" fmla="*/ 2020458 h 3028570"/>
              <a:gd name="connsiteX8" fmla="*/ 5047778 w 6919986"/>
              <a:gd name="connsiteY8" fmla="*/ 2164474 h 3028570"/>
              <a:gd name="connsiteX9" fmla="*/ 6919986 w 6919986"/>
              <a:gd name="connsiteY9" fmla="*/ 2452506 h 3028570"/>
              <a:gd name="connsiteX0" fmla="*/ 7219 w 6919986"/>
              <a:gd name="connsiteY0" fmla="*/ 3047620 h 3047620"/>
              <a:gd name="connsiteX1" fmla="*/ 8784 w 6919986"/>
              <a:gd name="connsiteY1" fmla="*/ 1625554 h 3047620"/>
              <a:gd name="connsiteX2" fmla="*/ 128717 w 6919986"/>
              <a:gd name="connsiteY2" fmla="*/ 281208 h 3047620"/>
              <a:gd name="connsiteX3" fmla="*/ 444946 w 6919986"/>
              <a:gd name="connsiteY3" fmla="*/ 235488 h 3047620"/>
              <a:gd name="connsiteX4" fmla="*/ 924024 w 6919986"/>
              <a:gd name="connsiteY4" fmla="*/ 940549 h 3047620"/>
              <a:gd name="connsiteX5" fmla="*/ 1591756 w 6919986"/>
              <a:gd name="connsiteY5" fmla="*/ 1443257 h 3047620"/>
              <a:gd name="connsiteX6" fmla="*/ 2594909 w 6919986"/>
              <a:gd name="connsiteY6" fmla="*/ 1805068 h 3047620"/>
              <a:gd name="connsiteX7" fmla="*/ 4039666 w 6919986"/>
              <a:gd name="connsiteY7" fmla="*/ 2039508 h 3047620"/>
              <a:gd name="connsiteX8" fmla="*/ 5047778 w 6919986"/>
              <a:gd name="connsiteY8" fmla="*/ 2183524 h 3047620"/>
              <a:gd name="connsiteX9" fmla="*/ 6919986 w 6919986"/>
              <a:gd name="connsiteY9" fmla="*/ 2471556 h 304762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16297 w 6929064"/>
              <a:gd name="connsiteY0" fmla="*/ 2953707 h 2953707"/>
              <a:gd name="connsiteX1" fmla="*/ 17862 w 6929064"/>
              <a:gd name="connsiteY1" fmla="*/ 1531641 h 2953707"/>
              <a:gd name="connsiteX2" fmla="*/ 103505 w 6929064"/>
              <a:gd name="connsiteY2" fmla="*/ 274925 h 2953707"/>
              <a:gd name="connsiteX3" fmla="*/ 454024 w 6929064"/>
              <a:gd name="connsiteY3" fmla="*/ 141575 h 2953707"/>
              <a:gd name="connsiteX4" fmla="*/ 933102 w 6929064"/>
              <a:gd name="connsiteY4" fmla="*/ 846636 h 2953707"/>
              <a:gd name="connsiteX5" fmla="*/ 1600834 w 6929064"/>
              <a:gd name="connsiteY5" fmla="*/ 1349344 h 2953707"/>
              <a:gd name="connsiteX6" fmla="*/ 2603987 w 6929064"/>
              <a:gd name="connsiteY6" fmla="*/ 1711155 h 2953707"/>
              <a:gd name="connsiteX7" fmla="*/ 4048744 w 6929064"/>
              <a:gd name="connsiteY7" fmla="*/ 1945595 h 2953707"/>
              <a:gd name="connsiteX8" fmla="*/ 5056856 w 6929064"/>
              <a:gd name="connsiteY8" fmla="*/ 2089611 h 2953707"/>
              <a:gd name="connsiteX9" fmla="*/ 6929064 w 6929064"/>
              <a:gd name="connsiteY9" fmla="*/ 2377643 h 2953707"/>
              <a:gd name="connsiteX0" fmla="*/ 16297 w 6929064"/>
              <a:gd name="connsiteY0" fmla="*/ 2972767 h 2972767"/>
              <a:gd name="connsiteX1" fmla="*/ 17862 w 6929064"/>
              <a:gd name="connsiteY1" fmla="*/ 1550701 h 2972767"/>
              <a:gd name="connsiteX2" fmla="*/ 103505 w 6929064"/>
              <a:gd name="connsiteY2" fmla="*/ 293985 h 2972767"/>
              <a:gd name="connsiteX3" fmla="*/ 417794 w 6929064"/>
              <a:gd name="connsiteY3" fmla="*/ 141575 h 2972767"/>
              <a:gd name="connsiteX4" fmla="*/ 933102 w 6929064"/>
              <a:gd name="connsiteY4" fmla="*/ 865696 h 2972767"/>
              <a:gd name="connsiteX5" fmla="*/ 1600834 w 6929064"/>
              <a:gd name="connsiteY5" fmla="*/ 1368404 h 2972767"/>
              <a:gd name="connsiteX6" fmla="*/ 2603987 w 6929064"/>
              <a:gd name="connsiteY6" fmla="*/ 1730215 h 2972767"/>
              <a:gd name="connsiteX7" fmla="*/ 4048744 w 6929064"/>
              <a:gd name="connsiteY7" fmla="*/ 1964655 h 2972767"/>
              <a:gd name="connsiteX8" fmla="*/ 5056856 w 6929064"/>
              <a:gd name="connsiteY8" fmla="*/ 2108671 h 2972767"/>
              <a:gd name="connsiteX9" fmla="*/ 6929064 w 6929064"/>
              <a:gd name="connsiteY9" fmla="*/ 2396703 h 2972767"/>
              <a:gd name="connsiteX0" fmla="*/ 16297 w 6929064"/>
              <a:gd name="connsiteY0" fmla="*/ 2984197 h 2984197"/>
              <a:gd name="connsiteX1" fmla="*/ 17862 w 6929064"/>
              <a:gd name="connsiteY1" fmla="*/ 1562131 h 2984197"/>
              <a:gd name="connsiteX2" fmla="*/ 103505 w 6929064"/>
              <a:gd name="connsiteY2" fmla="*/ 305415 h 2984197"/>
              <a:gd name="connsiteX3" fmla="*/ 379694 w 6929064"/>
              <a:gd name="connsiteY3" fmla="*/ 141575 h 2984197"/>
              <a:gd name="connsiteX4" fmla="*/ 933102 w 6929064"/>
              <a:gd name="connsiteY4" fmla="*/ 877126 h 2984197"/>
              <a:gd name="connsiteX5" fmla="*/ 1600834 w 6929064"/>
              <a:gd name="connsiteY5" fmla="*/ 1379834 h 2984197"/>
              <a:gd name="connsiteX6" fmla="*/ 2603987 w 6929064"/>
              <a:gd name="connsiteY6" fmla="*/ 1741645 h 2984197"/>
              <a:gd name="connsiteX7" fmla="*/ 4048744 w 6929064"/>
              <a:gd name="connsiteY7" fmla="*/ 1976085 h 2984197"/>
              <a:gd name="connsiteX8" fmla="*/ 5056856 w 6929064"/>
              <a:gd name="connsiteY8" fmla="*/ 2120101 h 2984197"/>
              <a:gd name="connsiteX9" fmla="*/ 6929064 w 6929064"/>
              <a:gd name="connsiteY9" fmla="*/ 2408133 h 2984197"/>
              <a:gd name="connsiteX0" fmla="*/ 16297 w 6929064"/>
              <a:gd name="connsiteY0" fmla="*/ 2948560 h 2948560"/>
              <a:gd name="connsiteX1" fmla="*/ 17862 w 6929064"/>
              <a:gd name="connsiteY1" fmla="*/ 1526494 h 2948560"/>
              <a:gd name="connsiteX2" fmla="*/ 103505 w 6929064"/>
              <a:gd name="connsiteY2" fmla="*/ 269778 h 2948560"/>
              <a:gd name="connsiteX3" fmla="*/ 379694 w 6929064"/>
              <a:gd name="connsiteY3" fmla="*/ 10593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82317 h 2982317"/>
              <a:gd name="connsiteX1" fmla="*/ 17862 w 6929064"/>
              <a:gd name="connsiteY1" fmla="*/ 1560251 h 2982317"/>
              <a:gd name="connsiteX2" fmla="*/ 103505 w 6929064"/>
              <a:gd name="connsiteY2" fmla="*/ 303535 h 2982317"/>
              <a:gd name="connsiteX3" fmla="*/ 379694 w 6929064"/>
              <a:gd name="connsiteY3" fmla="*/ 139695 h 2982317"/>
              <a:gd name="connsiteX4" fmla="*/ 933102 w 6929064"/>
              <a:gd name="connsiteY4" fmla="*/ 875246 h 2982317"/>
              <a:gd name="connsiteX5" fmla="*/ 1600834 w 6929064"/>
              <a:gd name="connsiteY5" fmla="*/ 1377954 h 2982317"/>
              <a:gd name="connsiteX6" fmla="*/ 2603987 w 6929064"/>
              <a:gd name="connsiteY6" fmla="*/ 1739765 h 2982317"/>
              <a:gd name="connsiteX7" fmla="*/ 4048744 w 6929064"/>
              <a:gd name="connsiteY7" fmla="*/ 1974205 h 2982317"/>
              <a:gd name="connsiteX8" fmla="*/ 5056856 w 6929064"/>
              <a:gd name="connsiteY8" fmla="*/ 2118221 h 2982317"/>
              <a:gd name="connsiteX9" fmla="*/ 6929064 w 6929064"/>
              <a:gd name="connsiteY9" fmla="*/ 2406253 h 298231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7219 w 6919986"/>
              <a:gd name="connsiteY0" fmla="*/ 2911202 h 2911202"/>
              <a:gd name="connsiteX1" fmla="*/ 8784 w 6919986"/>
              <a:gd name="connsiteY1" fmla="*/ 1489136 h 2911202"/>
              <a:gd name="connsiteX2" fmla="*/ 7218 w 6919986"/>
              <a:gd name="connsiteY2" fmla="*/ 67895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8256 w 6921023"/>
              <a:gd name="connsiteY0" fmla="*/ 2911202 h 2911202"/>
              <a:gd name="connsiteX1" fmla="*/ 9821 w 6921023"/>
              <a:gd name="connsiteY1" fmla="*/ 1489136 h 2911202"/>
              <a:gd name="connsiteX2" fmla="*/ 27305 w 6921023"/>
              <a:gd name="connsiteY2" fmla="*/ 686572 h 2911202"/>
              <a:gd name="connsiteX3" fmla="*/ 261163 w 6921023"/>
              <a:gd name="connsiteY3" fmla="*/ 0 h 2911202"/>
              <a:gd name="connsiteX4" fmla="*/ 925061 w 6921023"/>
              <a:gd name="connsiteY4" fmla="*/ 804131 h 2911202"/>
              <a:gd name="connsiteX5" fmla="*/ 1592793 w 6921023"/>
              <a:gd name="connsiteY5" fmla="*/ 1306839 h 2911202"/>
              <a:gd name="connsiteX6" fmla="*/ 2595946 w 6921023"/>
              <a:gd name="connsiteY6" fmla="*/ 1668650 h 2911202"/>
              <a:gd name="connsiteX7" fmla="*/ 4040703 w 6921023"/>
              <a:gd name="connsiteY7" fmla="*/ 1903090 h 2911202"/>
              <a:gd name="connsiteX8" fmla="*/ 5048815 w 6921023"/>
              <a:gd name="connsiteY8" fmla="*/ 2047106 h 2911202"/>
              <a:gd name="connsiteX9" fmla="*/ 6921023 w 6921023"/>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145055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49394 w 6919986"/>
              <a:gd name="connsiteY7" fmla="*/ 1893363 h 2911202"/>
              <a:gd name="connsiteX8" fmla="*/ 5145055 w 6919986"/>
              <a:gd name="connsiteY8" fmla="*/ 2047106 h 2911202"/>
              <a:gd name="connsiteX9" fmla="*/ 6919986 w 6919986"/>
              <a:gd name="connsiteY9" fmla="*/ 2335138 h 29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9986" h="2911202">
                <a:moveTo>
                  <a:pt x="7219" y="2911202"/>
                </a:moveTo>
                <a:cubicBezTo>
                  <a:pt x="0" y="2668581"/>
                  <a:pt x="9245" y="2058529"/>
                  <a:pt x="24024" y="1504376"/>
                </a:cubicBezTo>
                <a:cubicBezTo>
                  <a:pt x="23133" y="1032591"/>
                  <a:pt x="25633" y="1140570"/>
                  <a:pt x="41508" y="698002"/>
                </a:cubicBezTo>
                <a:cubicBezTo>
                  <a:pt x="68482" y="390124"/>
                  <a:pt x="40389" y="5869"/>
                  <a:pt x="260126" y="0"/>
                </a:cubicBezTo>
                <a:cubicBezTo>
                  <a:pt x="415053" y="1359"/>
                  <a:pt x="670819" y="460996"/>
                  <a:pt x="924024" y="804131"/>
                </a:cubicBezTo>
                <a:cubicBezTo>
                  <a:pt x="1115159" y="1005426"/>
                  <a:pt x="1313275" y="1162753"/>
                  <a:pt x="1591756" y="1306839"/>
                </a:cubicBezTo>
                <a:cubicBezTo>
                  <a:pt x="1870237" y="1450926"/>
                  <a:pt x="2186924" y="1569275"/>
                  <a:pt x="2594909" y="1668650"/>
                </a:cubicBezTo>
                <a:lnTo>
                  <a:pt x="4049394" y="1893363"/>
                </a:lnTo>
                <a:cubicBezTo>
                  <a:pt x="4177612" y="1921252"/>
                  <a:pt x="5115172" y="2035821"/>
                  <a:pt x="5145055" y="2047106"/>
                </a:cubicBezTo>
                <a:lnTo>
                  <a:pt x="6919986" y="2335138"/>
                </a:lnTo>
              </a:path>
            </a:pathLst>
          </a:custGeom>
          <a:noFill/>
          <a:ln w="57150" cap="flat" cmpd="sng" algn="ctr">
            <a:solidFill>
              <a:srgbClr val="00FF00"/>
            </a:solidFill>
            <a:prstDash val="solid"/>
            <a:round/>
            <a:headEnd type="none" w="sm" len="sm"/>
            <a:tailEnd type="none" w="sm" len="sm"/>
          </a:ln>
          <a:effectLst/>
        </p:spPr>
        <p:txBody>
          <a:bodyPr rtlCol="0" anchor="ctr"/>
          <a:lstStyle/>
          <a:p>
            <a:pPr algn="ctr"/>
            <a:endParaRPr lang="pt-BR"/>
          </a:p>
        </p:txBody>
      </p:sp>
      <p:cxnSp>
        <p:nvCxnSpPr>
          <p:cNvPr id="26" name="Conector reto 25"/>
          <p:cNvCxnSpPr/>
          <p:nvPr/>
        </p:nvCxnSpPr>
        <p:spPr bwMode="auto">
          <a:xfrm flipV="1">
            <a:off x="1196008" y="231550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8" name="CaixaDeTexto 27"/>
          <p:cNvSpPr txBox="1"/>
          <p:nvPr/>
        </p:nvSpPr>
        <p:spPr>
          <a:xfrm>
            <a:off x="259904" y="3564305"/>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8</a:t>
            </a:r>
            <a:endParaRPr lang="pt-BR" sz="3200" baseline="30000" dirty="0">
              <a:solidFill>
                <a:schemeClr val="accent1"/>
              </a:solidFill>
              <a:latin typeface="Century Gothic" pitchFamily="34" charset="0"/>
            </a:endParaRPr>
          </a:p>
        </p:txBody>
      </p:sp>
      <p:sp>
        <p:nvSpPr>
          <p:cNvPr id="29" name="CaixaDeTexto 28"/>
          <p:cNvSpPr txBox="1"/>
          <p:nvPr/>
        </p:nvSpPr>
        <p:spPr>
          <a:xfrm>
            <a:off x="275144" y="4386873"/>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7</a:t>
            </a:r>
            <a:endParaRPr lang="pt-BR" sz="3200" baseline="30000" dirty="0">
              <a:solidFill>
                <a:schemeClr val="accent1"/>
              </a:solidFill>
              <a:latin typeface="Century Gothic" pitchFamily="34" charset="0"/>
            </a:endParaRPr>
          </a:p>
        </p:txBody>
      </p:sp>
      <p:sp>
        <p:nvSpPr>
          <p:cNvPr id="30" name="CaixaDeTexto 29"/>
          <p:cNvSpPr txBox="1"/>
          <p:nvPr/>
        </p:nvSpPr>
        <p:spPr>
          <a:xfrm>
            <a:off x="290384" y="5198720"/>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6</a:t>
            </a:r>
            <a:endParaRPr lang="pt-BR" sz="3200" baseline="30000" dirty="0">
              <a:solidFill>
                <a:schemeClr val="accent1"/>
              </a:solidFill>
              <a:latin typeface="Century Gothic" pitchFamily="34" charset="0"/>
            </a:endParaRPr>
          </a:p>
        </p:txBody>
      </p:sp>
      <p:cxnSp>
        <p:nvCxnSpPr>
          <p:cNvPr id="31" name="Conector reto 30"/>
          <p:cNvCxnSpPr/>
          <p:nvPr/>
        </p:nvCxnSpPr>
        <p:spPr bwMode="auto">
          <a:xfrm flipV="1">
            <a:off x="1196008" y="5517232"/>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32" name="Conector reto 31"/>
          <p:cNvCxnSpPr/>
          <p:nvPr/>
        </p:nvCxnSpPr>
        <p:spPr bwMode="auto">
          <a:xfrm rot="5400000" flipV="1">
            <a:off x="7598803" y="546615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33" name="Forma livre 32"/>
          <p:cNvSpPr/>
          <p:nvPr/>
        </p:nvSpPr>
        <p:spPr bwMode="auto">
          <a:xfrm>
            <a:off x="1583350" y="2428704"/>
            <a:ext cx="7009375" cy="3075135"/>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3142297"/>
              <a:gd name="connsiteX1" fmla="*/ 41309 w 4703844"/>
              <a:gd name="connsiteY1" fmla="*/ 2037765 h 3142297"/>
              <a:gd name="connsiteX2" fmla="*/ 128044 w 4703844"/>
              <a:gd name="connsiteY2" fmla="*/ 2131782 h 3142297"/>
              <a:gd name="connsiteX3" fmla="*/ 204272 w 4703844"/>
              <a:gd name="connsiteY3" fmla="*/ 2006078 h 3142297"/>
              <a:gd name="connsiteX4" fmla="*/ 311070 w 4703844"/>
              <a:gd name="connsiteY4" fmla="*/ 2123711 h 3142297"/>
              <a:gd name="connsiteX5" fmla="*/ 358181 w 4703844"/>
              <a:gd name="connsiteY5" fmla="*/ 2015132 h 3142297"/>
              <a:gd name="connsiteX6" fmla="*/ 415855 w 4703844"/>
              <a:gd name="connsiteY6" fmla="*/ 2054890 h 3142297"/>
              <a:gd name="connsiteX7" fmla="*/ 470749 w 4703844"/>
              <a:gd name="connsiteY7" fmla="*/ 1977145 h 3142297"/>
              <a:gd name="connsiteX8" fmla="*/ 551057 w 4703844"/>
              <a:gd name="connsiteY8" fmla="*/ 2097594 h 3142297"/>
              <a:gd name="connsiteX9" fmla="*/ 620922 w 4703844"/>
              <a:gd name="connsiteY9" fmla="*/ 2004305 h 3142297"/>
              <a:gd name="connsiteX10" fmla="*/ 696894 w 4703844"/>
              <a:gd name="connsiteY10" fmla="*/ 2073188 h 3142297"/>
              <a:gd name="connsiteX11" fmla="*/ 778376 w 4703844"/>
              <a:gd name="connsiteY11" fmla="*/ 1971828 h 3142297"/>
              <a:gd name="connsiteX12" fmla="*/ 883473 w 4703844"/>
              <a:gd name="connsiteY12" fmla="*/ 2072206 h 3142297"/>
              <a:gd name="connsiteX13" fmla="*/ 1019874 w 4703844"/>
              <a:gd name="connsiteY13" fmla="*/ 1961984 h 3142297"/>
              <a:gd name="connsiteX14" fmla="*/ 1196990 w 4703844"/>
              <a:gd name="connsiteY14" fmla="*/ 2058435 h 3142297"/>
              <a:gd name="connsiteX15" fmla="*/ 1333773 w 4703844"/>
              <a:gd name="connsiteY15" fmla="*/ 1937222 h 3142297"/>
              <a:gd name="connsiteX16" fmla="*/ 1463495 w 4703844"/>
              <a:gd name="connsiteY16" fmla="*/ 1404023 h 3142297"/>
              <a:gd name="connsiteX17" fmla="*/ 1512498 w 4703844"/>
              <a:gd name="connsiteY17" fmla="*/ 706906 h 3142297"/>
              <a:gd name="connsiteX18" fmla="*/ 1691988 w 4703844"/>
              <a:gd name="connsiteY18" fmla="*/ 6399 h 3142297"/>
              <a:gd name="connsiteX19" fmla="*/ 1861056 w 4703844"/>
              <a:gd name="connsiteY19" fmla="*/ 172751 h 3142297"/>
              <a:gd name="connsiteX20" fmla="*/ 1994676 w 4703844"/>
              <a:gd name="connsiteY20" fmla="*/ 51511 h 3142297"/>
              <a:gd name="connsiteX21" fmla="*/ 2146240 w 4703844"/>
              <a:gd name="connsiteY21" fmla="*/ 480569 h 3142297"/>
              <a:gd name="connsiteX22" fmla="*/ 2329464 w 4703844"/>
              <a:gd name="connsiteY22" fmla="*/ 379999 h 3142297"/>
              <a:gd name="connsiteX23" fmla="*/ 2549119 w 4703844"/>
              <a:gd name="connsiteY23" fmla="*/ 1227480 h 3142297"/>
              <a:gd name="connsiteX24" fmla="*/ 2657761 w 4703844"/>
              <a:gd name="connsiteY24" fmla="*/ 1218427 h 3142297"/>
              <a:gd name="connsiteX25" fmla="*/ 2743769 w 4703844"/>
              <a:gd name="connsiteY25" fmla="*/ 1444763 h 3142297"/>
              <a:gd name="connsiteX26" fmla="*/ 2899802 w 4703844"/>
              <a:gd name="connsiteY26" fmla="*/ 1493946 h 3142297"/>
              <a:gd name="connsiteX27" fmla="*/ 3006319 w 4703844"/>
              <a:gd name="connsiteY27" fmla="*/ 1625833 h 3142297"/>
              <a:gd name="connsiteX28" fmla="*/ 3129523 w 4703844"/>
              <a:gd name="connsiteY28" fmla="*/ 1519155 h 3142297"/>
              <a:gd name="connsiteX29" fmla="*/ 3250763 w 4703844"/>
              <a:gd name="connsiteY29" fmla="*/ 1530771 h 3142297"/>
              <a:gd name="connsiteX30" fmla="*/ 3354878 w 4703844"/>
              <a:gd name="connsiteY30" fmla="*/ 1657520 h 3142297"/>
              <a:gd name="connsiteX31" fmla="*/ 3533314 w 4703844"/>
              <a:gd name="connsiteY31" fmla="*/ 1930086 h 3142297"/>
              <a:gd name="connsiteX32" fmla="*/ 3658169 w 4703844"/>
              <a:gd name="connsiteY32" fmla="*/ 2069452 h 3142297"/>
              <a:gd name="connsiteX33" fmla="*/ 3821131 w 4703844"/>
              <a:gd name="connsiteY33" fmla="*/ 2055872 h 3142297"/>
              <a:gd name="connsiteX34" fmla="*/ 3935183 w 4703844"/>
              <a:gd name="connsiteY34" fmla="*/ 2135338 h 3142297"/>
              <a:gd name="connsiteX35" fmla="*/ 4013703 w 4703844"/>
              <a:gd name="connsiteY35" fmla="*/ 2185514 h 3142297"/>
              <a:gd name="connsiteX36" fmla="*/ 4143510 w 4703844"/>
              <a:gd name="connsiteY36" fmla="*/ 2170213 h 3142297"/>
              <a:gd name="connsiteX37" fmla="*/ 4282858 w 4703844"/>
              <a:gd name="connsiteY37" fmla="*/ 2255048 h 3142297"/>
              <a:gd name="connsiteX38" fmla="*/ 4408025 w 4703844"/>
              <a:gd name="connsiteY38" fmla="*/ 2295598 h 3142297"/>
              <a:gd name="connsiteX39" fmla="*/ 4524547 w 4703844"/>
              <a:gd name="connsiteY39" fmla="*/ 2264293 h 3142297"/>
              <a:gd name="connsiteX40" fmla="*/ 4703844 w 4703844"/>
              <a:gd name="connsiteY40" fmla="*/ 2332003 h 3142297"/>
              <a:gd name="connsiteX41" fmla="*/ 4703844 w 4703844"/>
              <a:gd name="connsiteY41" fmla="*/ 2332003 h 3142297"/>
              <a:gd name="connsiteX0" fmla="*/ 0 w 4703844"/>
              <a:gd name="connsiteY0" fmla="*/ 2102893 h 3142297"/>
              <a:gd name="connsiteX1" fmla="*/ 41309 w 4703844"/>
              <a:gd name="connsiteY1" fmla="*/ 2037765 h 3142297"/>
              <a:gd name="connsiteX2" fmla="*/ 128044 w 4703844"/>
              <a:gd name="connsiteY2" fmla="*/ 2131782 h 3142297"/>
              <a:gd name="connsiteX3" fmla="*/ 311070 w 4703844"/>
              <a:gd name="connsiteY3" fmla="*/ 2123711 h 3142297"/>
              <a:gd name="connsiteX4" fmla="*/ 358181 w 4703844"/>
              <a:gd name="connsiteY4" fmla="*/ 2015132 h 3142297"/>
              <a:gd name="connsiteX5" fmla="*/ 415855 w 4703844"/>
              <a:gd name="connsiteY5" fmla="*/ 2054890 h 3142297"/>
              <a:gd name="connsiteX6" fmla="*/ 470749 w 4703844"/>
              <a:gd name="connsiteY6" fmla="*/ 1977145 h 3142297"/>
              <a:gd name="connsiteX7" fmla="*/ 551057 w 4703844"/>
              <a:gd name="connsiteY7" fmla="*/ 2097594 h 3142297"/>
              <a:gd name="connsiteX8" fmla="*/ 620922 w 4703844"/>
              <a:gd name="connsiteY8" fmla="*/ 2004305 h 3142297"/>
              <a:gd name="connsiteX9" fmla="*/ 696894 w 4703844"/>
              <a:gd name="connsiteY9" fmla="*/ 2073188 h 3142297"/>
              <a:gd name="connsiteX10" fmla="*/ 778376 w 4703844"/>
              <a:gd name="connsiteY10" fmla="*/ 1971828 h 3142297"/>
              <a:gd name="connsiteX11" fmla="*/ 883473 w 4703844"/>
              <a:gd name="connsiteY11" fmla="*/ 2072206 h 3142297"/>
              <a:gd name="connsiteX12" fmla="*/ 1019874 w 4703844"/>
              <a:gd name="connsiteY12" fmla="*/ 1961984 h 3142297"/>
              <a:gd name="connsiteX13" fmla="*/ 1196990 w 4703844"/>
              <a:gd name="connsiteY13" fmla="*/ 2058435 h 3142297"/>
              <a:gd name="connsiteX14" fmla="*/ 1333773 w 4703844"/>
              <a:gd name="connsiteY14" fmla="*/ 1937222 h 3142297"/>
              <a:gd name="connsiteX15" fmla="*/ 1463495 w 4703844"/>
              <a:gd name="connsiteY15" fmla="*/ 1404023 h 3142297"/>
              <a:gd name="connsiteX16" fmla="*/ 1512498 w 4703844"/>
              <a:gd name="connsiteY16" fmla="*/ 706906 h 3142297"/>
              <a:gd name="connsiteX17" fmla="*/ 1691988 w 4703844"/>
              <a:gd name="connsiteY17" fmla="*/ 6399 h 3142297"/>
              <a:gd name="connsiteX18" fmla="*/ 1861056 w 4703844"/>
              <a:gd name="connsiteY18" fmla="*/ 172751 h 3142297"/>
              <a:gd name="connsiteX19" fmla="*/ 1994676 w 4703844"/>
              <a:gd name="connsiteY19" fmla="*/ 51511 h 3142297"/>
              <a:gd name="connsiteX20" fmla="*/ 2146240 w 4703844"/>
              <a:gd name="connsiteY20" fmla="*/ 480569 h 3142297"/>
              <a:gd name="connsiteX21" fmla="*/ 2329464 w 4703844"/>
              <a:gd name="connsiteY21" fmla="*/ 379999 h 3142297"/>
              <a:gd name="connsiteX22" fmla="*/ 2549119 w 4703844"/>
              <a:gd name="connsiteY22" fmla="*/ 1227480 h 3142297"/>
              <a:gd name="connsiteX23" fmla="*/ 2657761 w 4703844"/>
              <a:gd name="connsiteY23" fmla="*/ 1218427 h 3142297"/>
              <a:gd name="connsiteX24" fmla="*/ 2743769 w 4703844"/>
              <a:gd name="connsiteY24" fmla="*/ 1444763 h 3142297"/>
              <a:gd name="connsiteX25" fmla="*/ 2899802 w 4703844"/>
              <a:gd name="connsiteY25" fmla="*/ 1493946 h 3142297"/>
              <a:gd name="connsiteX26" fmla="*/ 3006319 w 4703844"/>
              <a:gd name="connsiteY26" fmla="*/ 1625833 h 3142297"/>
              <a:gd name="connsiteX27" fmla="*/ 3129523 w 4703844"/>
              <a:gd name="connsiteY27" fmla="*/ 1519155 h 3142297"/>
              <a:gd name="connsiteX28" fmla="*/ 3250763 w 4703844"/>
              <a:gd name="connsiteY28" fmla="*/ 1530771 h 3142297"/>
              <a:gd name="connsiteX29" fmla="*/ 3354878 w 4703844"/>
              <a:gd name="connsiteY29" fmla="*/ 1657520 h 3142297"/>
              <a:gd name="connsiteX30" fmla="*/ 3533314 w 4703844"/>
              <a:gd name="connsiteY30" fmla="*/ 1930086 h 3142297"/>
              <a:gd name="connsiteX31" fmla="*/ 3658169 w 4703844"/>
              <a:gd name="connsiteY31" fmla="*/ 2069452 h 3142297"/>
              <a:gd name="connsiteX32" fmla="*/ 3821131 w 4703844"/>
              <a:gd name="connsiteY32" fmla="*/ 2055872 h 3142297"/>
              <a:gd name="connsiteX33" fmla="*/ 3935183 w 4703844"/>
              <a:gd name="connsiteY33" fmla="*/ 2135338 h 3142297"/>
              <a:gd name="connsiteX34" fmla="*/ 4013703 w 4703844"/>
              <a:gd name="connsiteY34" fmla="*/ 2185514 h 3142297"/>
              <a:gd name="connsiteX35" fmla="*/ 4143510 w 4703844"/>
              <a:gd name="connsiteY35" fmla="*/ 2170213 h 3142297"/>
              <a:gd name="connsiteX36" fmla="*/ 4282858 w 4703844"/>
              <a:gd name="connsiteY36" fmla="*/ 2255048 h 3142297"/>
              <a:gd name="connsiteX37" fmla="*/ 4408025 w 4703844"/>
              <a:gd name="connsiteY37" fmla="*/ 2295598 h 3142297"/>
              <a:gd name="connsiteX38" fmla="*/ 4524547 w 4703844"/>
              <a:gd name="connsiteY38" fmla="*/ 2264293 h 3142297"/>
              <a:gd name="connsiteX39" fmla="*/ 4703844 w 4703844"/>
              <a:gd name="connsiteY39" fmla="*/ 2332003 h 3142297"/>
              <a:gd name="connsiteX40" fmla="*/ 4703844 w 4703844"/>
              <a:gd name="connsiteY40" fmla="*/ 2332003 h 3142297"/>
              <a:gd name="connsiteX0" fmla="*/ 10536 w 4714380"/>
              <a:gd name="connsiteY0" fmla="*/ 2102893 h 3142297"/>
              <a:gd name="connsiteX1" fmla="*/ 51845 w 4714380"/>
              <a:gd name="connsiteY1" fmla="*/ 2037765 h 3142297"/>
              <a:gd name="connsiteX2" fmla="*/ 321606 w 4714380"/>
              <a:gd name="connsiteY2" fmla="*/ 2123711 h 3142297"/>
              <a:gd name="connsiteX3" fmla="*/ 368717 w 4714380"/>
              <a:gd name="connsiteY3" fmla="*/ 2015132 h 3142297"/>
              <a:gd name="connsiteX4" fmla="*/ 426391 w 4714380"/>
              <a:gd name="connsiteY4" fmla="*/ 2054890 h 3142297"/>
              <a:gd name="connsiteX5" fmla="*/ 481285 w 4714380"/>
              <a:gd name="connsiteY5" fmla="*/ 1977145 h 3142297"/>
              <a:gd name="connsiteX6" fmla="*/ 561593 w 4714380"/>
              <a:gd name="connsiteY6" fmla="*/ 2097594 h 3142297"/>
              <a:gd name="connsiteX7" fmla="*/ 631458 w 4714380"/>
              <a:gd name="connsiteY7" fmla="*/ 2004305 h 3142297"/>
              <a:gd name="connsiteX8" fmla="*/ 707430 w 4714380"/>
              <a:gd name="connsiteY8" fmla="*/ 2073188 h 3142297"/>
              <a:gd name="connsiteX9" fmla="*/ 788912 w 4714380"/>
              <a:gd name="connsiteY9" fmla="*/ 1971828 h 3142297"/>
              <a:gd name="connsiteX10" fmla="*/ 894009 w 4714380"/>
              <a:gd name="connsiteY10" fmla="*/ 2072206 h 3142297"/>
              <a:gd name="connsiteX11" fmla="*/ 1030410 w 4714380"/>
              <a:gd name="connsiteY11" fmla="*/ 1961984 h 3142297"/>
              <a:gd name="connsiteX12" fmla="*/ 1207526 w 4714380"/>
              <a:gd name="connsiteY12" fmla="*/ 2058435 h 3142297"/>
              <a:gd name="connsiteX13" fmla="*/ 1344309 w 4714380"/>
              <a:gd name="connsiteY13" fmla="*/ 1937222 h 3142297"/>
              <a:gd name="connsiteX14" fmla="*/ 1474031 w 4714380"/>
              <a:gd name="connsiteY14" fmla="*/ 1404023 h 3142297"/>
              <a:gd name="connsiteX15" fmla="*/ 1523034 w 4714380"/>
              <a:gd name="connsiteY15" fmla="*/ 706906 h 3142297"/>
              <a:gd name="connsiteX16" fmla="*/ 1702524 w 4714380"/>
              <a:gd name="connsiteY16" fmla="*/ 6399 h 3142297"/>
              <a:gd name="connsiteX17" fmla="*/ 1871592 w 4714380"/>
              <a:gd name="connsiteY17" fmla="*/ 172751 h 3142297"/>
              <a:gd name="connsiteX18" fmla="*/ 2005212 w 4714380"/>
              <a:gd name="connsiteY18" fmla="*/ 51511 h 3142297"/>
              <a:gd name="connsiteX19" fmla="*/ 2156776 w 4714380"/>
              <a:gd name="connsiteY19" fmla="*/ 480569 h 3142297"/>
              <a:gd name="connsiteX20" fmla="*/ 2340000 w 4714380"/>
              <a:gd name="connsiteY20" fmla="*/ 379999 h 3142297"/>
              <a:gd name="connsiteX21" fmla="*/ 2559655 w 4714380"/>
              <a:gd name="connsiteY21" fmla="*/ 1227480 h 3142297"/>
              <a:gd name="connsiteX22" fmla="*/ 2668297 w 4714380"/>
              <a:gd name="connsiteY22" fmla="*/ 1218427 h 3142297"/>
              <a:gd name="connsiteX23" fmla="*/ 2754305 w 4714380"/>
              <a:gd name="connsiteY23" fmla="*/ 1444763 h 3142297"/>
              <a:gd name="connsiteX24" fmla="*/ 2910338 w 4714380"/>
              <a:gd name="connsiteY24" fmla="*/ 1493946 h 3142297"/>
              <a:gd name="connsiteX25" fmla="*/ 3016855 w 4714380"/>
              <a:gd name="connsiteY25" fmla="*/ 1625833 h 3142297"/>
              <a:gd name="connsiteX26" fmla="*/ 3140059 w 4714380"/>
              <a:gd name="connsiteY26" fmla="*/ 1519155 h 3142297"/>
              <a:gd name="connsiteX27" fmla="*/ 3261299 w 4714380"/>
              <a:gd name="connsiteY27" fmla="*/ 1530771 h 3142297"/>
              <a:gd name="connsiteX28" fmla="*/ 3365414 w 4714380"/>
              <a:gd name="connsiteY28" fmla="*/ 1657520 h 3142297"/>
              <a:gd name="connsiteX29" fmla="*/ 3543850 w 4714380"/>
              <a:gd name="connsiteY29" fmla="*/ 1930086 h 3142297"/>
              <a:gd name="connsiteX30" fmla="*/ 3668705 w 4714380"/>
              <a:gd name="connsiteY30" fmla="*/ 2069452 h 3142297"/>
              <a:gd name="connsiteX31" fmla="*/ 3831667 w 4714380"/>
              <a:gd name="connsiteY31" fmla="*/ 2055872 h 3142297"/>
              <a:gd name="connsiteX32" fmla="*/ 3945719 w 4714380"/>
              <a:gd name="connsiteY32" fmla="*/ 2135338 h 3142297"/>
              <a:gd name="connsiteX33" fmla="*/ 4024239 w 4714380"/>
              <a:gd name="connsiteY33" fmla="*/ 2185514 h 3142297"/>
              <a:gd name="connsiteX34" fmla="*/ 4154046 w 4714380"/>
              <a:gd name="connsiteY34" fmla="*/ 2170213 h 3142297"/>
              <a:gd name="connsiteX35" fmla="*/ 4293394 w 4714380"/>
              <a:gd name="connsiteY35" fmla="*/ 2255048 h 3142297"/>
              <a:gd name="connsiteX36" fmla="*/ 4418561 w 4714380"/>
              <a:gd name="connsiteY36" fmla="*/ 2295598 h 3142297"/>
              <a:gd name="connsiteX37" fmla="*/ 4535083 w 4714380"/>
              <a:gd name="connsiteY37" fmla="*/ 2264293 h 3142297"/>
              <a:gd name="connsiteX38" fmla="*/ 4714380 w 4714380"/>
              <a:gd name="connsiteY38" fmla="*/ 2332003 h 3142297"/>
              <a:gd name="connsiteX39" fmla="*/ 4714380 w 4714380"/>
              <a:gd name="connsiteY39" fmla="*/ 2332003 h 3142297"/>
              <a:gd name="connsiteX0" fmla="*/ 0 w 4703844"/>
              <a:gd name="connsiteY0" fmla="*/ 2102893 h 2332003"/>
              <a:gd name="connsiteX1" fmla="*/ 311070 w 4703844"/>
              <a:gd name="connsiteY1" fmla="*/ 2123711 h 2332003"/>
              <a:gd name="connsiteX2" fmla="*/ 358181 w 4703844"/>
              <a:gd name="connsiteY2" fmla="*/ 2015132 h 2332003"/>
              <a:gd name="connsiteX3" fmla="*/ 415855 w 4703844"/>
              <a:gd name="connsiteY3" fmla="*/ 2054890 h 2332003"/>
              <a:gd name="connsiteX4" fmla="*/ 470749 w 4703844"/>
              <a:gd name="connsiteY4" fmla="*/ 1977145 h 2332003"/>
              <a:gd name="connsiteX5" fmla="*/ 551057 w 4703844"/>
              <a:gd name="connsiteY5" fmla="*/ 2097594 h 2332003"/>
              <a:gd name="connsiteX6" fmla="*/ 620922 w 4703844"/>
              <a:gd name="connsiteY6" fmla="*/ 2004305 h 2332003"/>
              <a:gd name="connsiteX7" fmla="*/ 696894 w 4703844"/>
              <a:gd name="connsiteY7" fmla="*/ 2073188 h 2332003"/>
              <a:gd name="connsiteX8" fmla="*/ 778376 w 4703844"/>
              <a:gd name="connsiteY8" fmla="*/ 1971828 h 2332003"/>
              <a:gd name="connsiteX9" fmla="*/ 883473 w 4703844"/>
              <a:gd name="connsiteY9" fmla="*/ 2072206 h 2332003"/>
              <a:gd name="connsiteX10" fmla="*/ 1019874 w 4703844"/>
              <a:gd name="connsiteY10" fmla="*/ 1961984 h 2332003"/>
              <a:gd name="connsiteX11" fmla="*/ 1196990 w 4703844"/>
              <a:gd name="connsiteY11" fmla="*/ 2058435 h 2332003"/>
              <a:gd name="connsiteX12" fmla="*/ 1333773 w 4703844"/>
              <a:gd name="connsiteY12" fmla="*/ 1937222 h 2332003"/>
              <a:gd name="connsiteX13" fmla="*/ 1463495 w 4703844"/>
              <a:gd name="connsiteY13" fmla="*/ 1404023 h 2332003"/>
              <a:gd name="connsiteX14" fmla="*/ 1512498 w 4703844"/>
              <a:gd name="connsiteY14" fmla="*/ 706906 h 2332003"/>
              <a:gd name="connsiteX15" fmla="*/ 1691988 w 4703844"/>
              <a:gd name="connsiteY15" fmla="*/ 6399 h 2332003"/>
              <a:gd name="connsiteX16" fmla="*/ 1861056 w 4703844"/>
              <a:gd name="connsiteY16" fmla="*/ 172751 h 2332003"/>
              <a:gd name="connsiteX17" fmla="*/ 1994676 w 4703844"/>
              <a:gd name="connsiteY17" fmla="*/ 51511 h 2332003"/>
              <a:gd name="connsiteX18" fmla="*/ 2146240 w 4703844"/>
              <a:gd name="connsiteY18" fmla="*/ 480569 h 2332003"/>
              <a:gd name="connsiteX19" fmla="*/ 2329464 w 4703844"/>
              <a:gd name="connsiteY19" fmla="*/ 379999 h 2332003"/>
              <a:gd name="connsiteX20" fmla="*/ 2549119 w 4703844"/>
              <a:gd name="connsiteY20" fmla="*/ 1227480 h 2332003"/>
              <a:gd name="connsiteX21" fmla="*/ 2657761 w 4703844"/>
              <a:gd name="connsiteY21" fmla="*/ 1218427 h 2332003"/>
              <a:gd name="connsiteX22" fmla="*/ 2743769 w 4703844"/>
              <a:gd name="connsiteY22" fmla="*/ 1444763 h 2332003"/>
              <a:gd name="connsiteX23" fmla="*/ 2899802 w 4703844"/>
              <a:gd name="connsiteY23" fmla="*/ 1493946 h 2332003"/>
              <a:gd name="connsiteX24" fmla="*/ 3006319 w 4703844"/>
              <a:gd name="connsiteY24" fmla="*/ 1625833 h 2332003"/>
              <a:gd name="connsiteX25" fmla="*/ 3129523 w 4703844"/>
              <a:gd name="connsiteY25" fmla="*/ 1519155 h 2332003"/>
              <a:gd name="connsiteX26" fmla="*/ 3250763 w 4703844"/>
              <a:gd name="connsiteY26" fmla="*/ 1530771 h 2332003"/>
              <a:gd name="connsiteX27" fmla="*/ 3354878 w 4703844"/>
              <a:gd name="connsiteY27" fmla="*/ 1657520 h 2332003"/>
              <a:gd name="connsiteX28" fmla="*/ 3533314 w 4703844"/>
              <a:gd name="connsiteY28" fmla="*/ 1930086 h 2332003"/>
              <a:gd name="connsiteX29" fmla="*/ 3658169 w 4703844"/>
              <a:gd name="connsiteY29" fmla="*/ 2069452 h 2332003"/>
              <a:gd name="connsiteX30" fmla="*/ 3821131 w 4703844"/>
              <a:gd name="connsiteY30" fmla="*/ 2055872 h 2332003"/>
              <a:gd name="connsiteX31" fmla="*/ 3935183 w 4703844"/>
              <a:gd name="connsiteY31" fmla="*/ 2135338 h 2332003"/>
              <a:gd name="connsiteX32" fmla="*/ 4013703 w 4703844"/>
              <a:gd name="connsiteY32" fmla="*/ 2185514 h 2332003"/>
              <a:gd name="connsiteX33" fmla="*/ 4143510 w 4703844"/>
              <a:gd name="connsiteY33" fmla="*/ 2170213 h 2332003"/>
              <a:gd name="connsiteX34" fmla="*/ 4282858 w 4703844"/>
              <a:gd name="connsiteY34" fmla="*/ 2255048 h 2332003"/>
              <a:gd name="connsiteX35" fmla="*/ 4408025 w 4703844"/>
              <a:gd name="connsiteY35" fmla="*/ 2295598 h 2332003"/>
              <a:gd name="connsiteX36" fmla="*/ 4524547 w 4703844"/>
              <a:gd name="connsiteY36" fmla="*/ 2264293 h 2332003"/>
              <a:gd name="connsiteX37" fmla="*/ 4703844 w 4703844"/>
              <a:gd name="connsiteY37" fmla="*/ 2332003 h 2332003"/>
              <a:gd name="connsiteX38" fmla="*/ 4703844 w 4703844"/>
              <a:gd name="connsiteY38" fmla="*/ 2332003 h 2332003"/>
              <a:gd name="connsiteX0" fmla="*/ 0 w 4392774"/>
              <a:gd name="connsiteY0" fmla="*/ 2123711 h 2332003"/>
              <a:gd name="connsiteX1" fmla="*/ 47111 w 4392774"/>
              <a:gd name="connsiteY1" fmla="*/ 2015132 h 2332003"/>
              <a:gd name="connsiteX2" fmla="*/ 104785 w 4392774"/>
              <a:gd name="connsiteY2" fmla="*/ 2054890 h 2332003"/>
              <a:gd name="connsiteX3" fmla="*/ 159679 w 4392774"/>
              <a:gd name="connsiteY3" fmla="*/ 1977145 h 2332003"/>
              <a:gd name="connsiteX4" fmla="*/ 239987 w 4392774"/>
              <a:gd name="connsiteY4" fmla="*/ 2097594 h 2332003"/>
              <a:gd name="connsiteX5" fmla="*/ 309852 w 4392774"/>
              <a:gd name="connsiteY5" fmla="*/ 2004305 h 2332003"/>
              <a:gd name="connsiteX6" fmla="*/ 385824 w 4392774"/>
              <a:gd name="connsiteY6" fmla="*/ 2073188 h 2332003"/>
              <a:gd name="connsiteX7" fmla="*/ 467306 w 4392774"/>
              <a:gd name="connsiteY7" fmla="*/ 1971828 h 2332003"/>
              <a:gd name="connsiteX8" fmla="*/ 572403 w 4392774"/>
              <a:gd name="connsiteY8" fmla="*/ 2072206 h 2332003"/>
              <a:gd name="connsiteX9" fmla="*/ 708804 w 4392774"/>
              <a:gd name="connsiteY9" fmla="*/ 1961984 h 2332003"/>
              <a:gd name="connsiteX10" fmla="*/ 885920 w 4392774"/>
              <a:gd name="connsiteY10" fmla="*/ 2058435 h 2332003"/>
              <a:gd name="connsiteX11" fmla="*/ 1022703 w 4392774"/>
              <a:gd name="connsiteY11" fmla="*/ 1937222 h 2332003"/>
              <a:gd name="connsiteX12" fmla="*/ 1152425 w 4392774"/>
              <a:gd name="connsiteY12" fmla="*/ 1404023 h 2332003"/>
              <a:gd name="connsiteX13" fmla="*/ 1201428 w 4392774"/>
              <a:gd name="connsiteY13" fmla="*/ 706906 h 2332003"/>
              <a:gd name="connsiteX14" fmla="*/ 1380918 w 4392774"/>
              <a:gd name="connsiteY14" fmla="*/ 6399 h 2332003"/>
              <a:gd name="connsiteX15" fmla="*/ 1549986 w 4392774"/>
              <a:gd name="connsiteY15" fmla="*/ 172751 h 2332003"/>
              <a:gd name="connsiteX16" fmla="*/ 1683606 w 4392774"/>
              <a:gd name="connsiteY16" fmla="*/ 51511 h 2332003"/>
              <a:gd name="connsiteX17" fmla="*/ 1835170 w 4392774"/>
              <a:gd name="connsiteY17" fmla="*/ 480569 h 2332003"/>
              <a:gd name="connsiteX18" fmla="*/ 2018394 w 4392774"/>
              <a:gd name="connsiteY18" fmla="*/ 379999 h 2332003"/>
              <a:gd name="connsiteX19" fmla="*/ 2238049 w 4392774"/>
              <a:gd name="connsiteY19" fmla="*/ 1227480 h 2332003"/>
              <a:gd name="connsiteX20" fmla="*/ 2346691 w 4392774"/>
              <a:gd name="connsiteY20" fmla="*/ 1218427 h 2332003"/>
              <a:gd name="connsiteX21" fmla="*/ 2432699 w 4392774"/>
              <a:gd name="connsiteY21" fmla="*/ 1444763 h 2332003"/>
              <a:gd name="connsiteX22" fmla="*/ 2588732 w 4392774"/>
              <a:gd name="connsiteY22" fmla="*/ 1493946 h 2332003"/>
              <a:gd name="connsiteX23" fmla="*/ 2695249 w 4392774"/>
              <a:gd name="connsiteY23" fmla="*/ 1625833 h 2332003"/>
              <a:gd name="connsiteX24" fmla="*/ 2818453 w 4392774"/>
              <a:gd name="connsiteY24" fmla="*/ 1519155 h 2332003"/>
              <a:gd name="connsiteX25" fmla="*/ 2939693 w 4392774"/>
              <a:gd name="connsiteY25" fmla="*/ 1530771 h 2332003"/>
              <a:gd name="connsiteX26" fmla="*/ 3043808 w 4392774"/>
              <a:gd name="connsiteY26" fmla="*/ 1657520 h 2332003"/>
              <a:gd name="connsiteX27" fmla="*/ 3222244 w 4392774"/>
              <a:gd name="connsiteY27" fmla="*/ 1930086 h 2332003"/>
              <a:gd name="connsiteX28" fmla="*/ 3347099 w 4392774"/>
              <a:gd name="connsiteY28" fmla="*/ 2069452 h 2332003"/>
              <a:gd name="connsiteX29" fmla="*/ 3510061 w 4392774"/>
              <a:gd name="connsiteY29" fmla="*/ 2055872 h 2332003"/>
              <a:gd name="connsiteX30" fmla="*/ 3624113 w 4392774"/>
              <a:gd name="connsiteY30" fmla="*/ 2135338 h 2332003"/>
              <a:gd name="connsiteX31" fmla="*/ 3702633 w 4392774"/>
              <a:gd name="connsiteY31" fmla="*/ 2185514 h 2332003"/>
              <a:gd name="connsiteX32" fmla="*/ 3832440 w 4392774"/>
              <a:gd name="connsiteY32" fmla="*/ 2170213 h 2332003"/>
              <a:gd name="connsiteX33" fmla="*/ 3971788 w 4392774"/>
              <a:gd name="connsiteY33" fmla="*/ 2255048 h 2332003"/>
              <a:gd name="connsiteX34" fmla="*/ 4096955 w 4392774"/>
              <a:gd name="connsiteY34" fmla="*/ 2295598 h 2332003"/>
              <a:gd name="connsiteX35" fmla="*/ 4213477 w 4392774"/>
              <a:gd name="connsiteY35" fmla="*/ 2264293 h 2332003"/>
              <a:gd name="connsiteX36" fmla="*/ 4392774 w 4392774"/>
              <a:gd name="connsiteY36" fmla="*/ 2332003 h 2332003"/>
              <a:gd name="connsiteX37" fmla="*/ 4392774 w 4392774"/>
              <a:gd name="connsiteY37" fmla="*/ 2332003 h 2332003"/>
              <a:gd name="connsiteX0" fmla="*/ 0 w 4345663"/>
              <a:gd name="connsiteY0" fmla="*/ 2015132 h 2332003"/>
              <a:gd name="connsiteX1" fmla="*/ 57674 w 4345663"/>
              <a:gd name="connsiteY1" fmla="*/ 2054890 h 2332003"/>
              <a:gd name="connsiteX2" fmla="*/ 112568 w 4345663"/>
              <a:gd name="connsiteY2" fmla="*/ 1977145 h 2332003"/>
              <a:gd name="connsiteX3" fmla="*/ 192876 w 4345663"/>
              <a:gd name="connsiteY3" fmla="*/ 2097594 h 2332003"/>
              <a:gd name="connsiteX4" fmla="*/ 262741 w 4345663"/>
              <a:gd name="connsiteY4" fmla="*/ 2004305 h 2332003"/>
              <a:gd name="connsiteX5" fmla="*/ 338713 w 4345663"/>
              <a:gd name="connsiteY5" fmla="*/ 2073188 h 2332003"/>
              <a:gd name="connsiteX6" fmla="*/ 420195 w 4345663"/>
              <a:gd name="connsiteY6" fmla="*/ 1971828 h 2332003"/>
              <a:gd name="connsiteX7" fmla="*/ 525292 w 4345663"/>
              <a:gd name="connsiteY7" fmla="*/ 2072206 h 2332003"/>
              <a:gd name="connsiteX8" fmla="*/ 661693 w 4345663"/>
              <a:gd name="connsiteY8" fmla="*/ 1961984 h 2332003"/>
              <a:gd name="connsiteX9" fmla="*/ 838809 w 4345663"/>
              <a:gd name="connsiteY9" fmla="*/ 2058435 h 2332003"/>
              <a:gd name="connsiteX10" fmla="*/ 975592 w 4345663"/>
              <a:gd name="connsiteY10" fmla="*/ 1937222 h 2332003"/>
              <a:gd name="connsiteX11" fmla="*/ 1105314 w 4345663"/>
              <a:gd name="connsiteY11" fmla="*/ 1404023 h 2332003"/>
              <a:gd name="connsiteX12" fmla="*/ 1154317 w 4345663"/>
              <a:gd name="connsiteY12" fmla="*/ 706906 h 2332003"/>
              <a:gd name="connsiteX13" fmla="*/ 1333807 w 4345663"/>
              <a:gd name="connsiteY13" fmla="*/ 6399 h 2332003"/>
              <a:gd name="connsiteX14" fmla="*/ 1502875 w 4345663"/>
              <a:gd name="connsiteY14" fmla="*/ 172751 h 2332003"/>
              <a:gd name="connsiteX15" fmla="*/ 1636495 w 4345663"/>
              <a:gd name="connsiteY15" fmla="*/ 51511 h 2332003"/>
              <a:gd name="connsiteX16" fmla="*/ 1788059 w 4345663"/>
              <a:gd name="connsiteY16" fmla="*/ 480569 h 2332003"/>
              <a:gd name="connsiteX17" fmla="*/ 1971283 w 4345663"/>
              <a:gd name="connsiteY17" fmla="*/ 379999 h 2332003"/>
              <a:gd name="connsiteX18" fmla="*/ 2190938 w 4345663"/>
              <a:gd name="connsiteY18" fmla="*/ 1227480 h 2332003"/>
              <a:gd name="connsiteX19" fmla="*/ 2299580 w 4345663"/>
              <a:gd name="connsiteY19" fmla="*/ 1218427 h 2332003"/>
              <a:gd name="connsiteX20" fmla="*/ 2385588 w 4345663"/>
              <a:gd name="connsiteY20" fmla="*/ 1444763 h 2332003"/>
              <a:gd name="connsiteX21" fmla="*/ 2541621 w 4345663"/>
              <a:gd name="connsiteY21" fmla="*/ 1493946 h 2332003"/>
              <a:gd name="connsiteX22" fmla="*/ 2648138 w 4345663"/>
              <a:gd name="connsiteY22" fmla="*/ 1625833 h 2332003"/>
              <a:gd name="connsiteX23" fmla="*/ 2771342 w 4345663"/>
              <a:gd name="connsiteY23" fmla="*/ 1519155 h 2332003"/>
              <a:gd name="connsiteX24" fmla="*/ 2892582 w 4345663"/>
              <a:gd name="connsiteY24" fmla="*/ 1530771 h 2332003"/>
              <a:gd name="connsiteX25" fmla="*/ 2996697 w 4345663"/>
              <a:gd name="connsiteY25" fmla="*/ 1657520 h 2332003"/>
              <a:gd name="connsiteX26" fmla="*/ 3175133 w 4345663"/>
              <a:gd name="connsiteY26" fmla="*/ 1930086 h 2332003"/>
              <a:gd name="connsiteX27" fmla="*/ 3299988 w 4345663"/>
              <a:gd name="connsiteY27" fmla="*/ 2069452 h 2332003"/>
              <a:gd name="connsiteX28" fmla="*/ 3462950 w 4345663"/>
              <a:gd name="connsiteY28" fmla="*/ 2055872 h 2332003"/>
              <a:gd name="connsiteX29" fmla="*/ 3577002 w 4345663"/>
              <a:gd name="connsiteY29" fmla="*/ 2135338 h 2332003"/>
              <a:gd name="connsiteX30" fmla="*/ 3655522 w 4345663"/>
              <a:gd name="connsiteY30" fmla="*/ 2185514 h 2332003"/>
              <a:gd name="connsiteX31" fmla="*/ 3785329 w 4345663"/>
              <a:gd name="connsiteY31" fmla="*/ 2170213 h 2332003"/>
              <a:gd name="connsiteX32" fmla="*/ 3924677 w 4345663"/>
              <a:gd name="connsiteY32" fmla="*/ 2255048 h 2332003"/>
              <a:gd name="connsiteX33" fmla="*/ 4049844 w 4345663"/>
              <a:gd name="connsiteY33" fmla="*/ 2295598 h 2332003"/>
              <a:gd name="connsiteX34" fmla="*/ 4166366 w 4345663"/>
              <a:gd name="connsiteY34" fmla="*/ 2264293 h 2332003"/>
              <a:gd name="connsiteX35" fmla="*/ 4345663 w 4345663"/>
              <a:gd name="connsiteY35" fmla="*/ 2332003 h 2332003"/>
              <a:gd name="connsiteX36" fmla="*/ 4345663 w 4345663"/>
              <a:gd name="connsiteY36" fmla="*/ 2332003 h 2332003"/>
              <a:gd name="connsiteX0" fmla="*/ 0 w 4287989"/>
              <a:gd name="connsiteY0" fmla="*/ 2054890 h 2332003"/>
              <a:gd name="connsiteX1" fmla="*/ 54894 w 4287989"/>
              <a:gd name="connsiteY1" fmla="*/ 1977145 h 2332003"/>
              <a:gd name="connsiteX2" fmla="*/ 135202 w 4287989"/>
              <a:gd name="connsiteY2" fmla="*/ 2097594 h 2332003"/>
              <a:gd name="connsiteX3" fmla="*/ 205067 w 4287989"/>
              <a:gd name="connsiteY3" fmla="*/ 2004305 h 2332003"/>
              <a:gd name="connsiteX4" fmla="*/ 281039 w 4287989"/>
              <a:gd name="connsiteY4" fmla="*/ 2073188 h 2332003"/>
              <a:gd name="connsiteX5" fmla="*/ 362521 w 4287989"/>
              <a:gd name="connsiteY5" fmla="*/ 1971828 h 2332003"/>
              <a:gd name="connsiteX6" fmla="*/ 467618 w 4287989"/>
              <a:gd name="connsiteY6" fmla="*/ 2072206 h 2332003"/>
              <a:gd name="connsiteX7" fmla="*/ 604019 w 4287989"/>
              <a:gd name="connsiteY7" fmla="*/ 1961984 h 2332003"/>
              <a:gd name="connsiteX8" fmla="*/ 781135 w 4287989"/>
              <a:gd name="connsiteY8" fmla="*/ 2058435 h 2332003"/>
              <a:gd name="connsiteX9" fmla="*/ 917918 w 4287989"/>
              <a:gd name="connsiteY9" fmla="*/ 1937222 h 2332003"/>
              <a:gd name="connsiteX10" fmla="*/ 1047640 w 4287989"/>
              <a:gd name="connsiteY10" fmla="*/ 1404023 h 2332003"/>
              <a:gd name="connsiteX11" fmla="*/ 1096643 w 4287989"/>
              <a:gd name="connsiteY11" fmla="*/ 706906 h 2332003"/>
              <a:gd name="connsiteX12" fmla="*/ 1276133 w 4287989"/>
              <a:gd name="connsiteY12" fmla="*/ 6399 h 2332003"/>
              <a:gd name="connsiteX13" fmla="*/ 1445201 w 4287989"/>
              <a:gd name="connsiteY13" fmla="*/ 172751 h 2332003"/>
              <a:gd name="connsiteX14" fmla="*/ 1578821 w 4287989"/>
              <a:gd name="connsiteY14" fmla="*/ 51511 h 2332003"/>
              <a:gd name="connsiteX15" fmla="*/ 1730385 w 4287989"/>
              <a:gd name="connsiteY15" fmla="*/ 480569 h 2332003"/>
              <a:gd name="connsiteX16" fmla="*/ 1913609 w 4287989"/>
              <a:gd name="connsiteY16" fmla="*/ 379999 h 2332003"/>
              <a:gd name="connsiteX17" fmla="*/ 2133264 w 4287989"/>
              <a:gd name="connsiteY17" fmla="*/ 1227480 h 2332003"/>
              <a:gd name="connsiteX18" fmla="*/ 2241906 w 4287989"/>
              <a:gd name="connsiteY18" fmla="*/ 1218427 h 2332003"/>
              <a:gd name="connsiteX19" fmla="*/ 2327914 w 4287989"/>
              <a:gd name="connsiteY19" fmla="*/ 1444763 h 2332003"/>
              <a:gd name="connsiteX20" fmla="*/ 2483947 w 4287989"/>
              <a:gd name="connsiteY20" fmla="*/ 1493946 h 2332003"/>
              <a:gd name="connsiteX21" fmla="*/ 2590464 w 4287989"/>
              <a:gd name="connsiteY21" fmla="*/ 1625833 h 2332003"/>
              <a:gd name="connsiteX22" fmla="*/ 2713668 w 4287989"/>
              <a:gd name="connsiteY22" fmla="*/ 1519155 h 2332003"/>
              <a:gd name="connsiteX23" fmla="*/ 2834908 w 4287989"/>
              <a:gd name="connsiteY23" fmla="*/ 1530771 h 2332003"/>
              <a:gd name="connsiteX24" fmla="*/ 2939023 w 4287989"/>
              <a:gd name="connsiteY24" fmla="*/ 1657520 h 2332003"/>
              <a:gd name="connsiteX25" fmla="*/ 3117459 w 4287989"/>
              <a:gd name="connsiteY25" fmla="*/ 1930086 h 2332003"/>
              <a:gd name="connsiteX26" fmla="*/ 3242314 w 4287989"/>
              <a:gd name="connsiteY26" fmla="*/ 2069452 h 2332003"/>
              <a:gd name="connsiteX27" fmla="*/ 3405276 w 4287989"/>
              <a:gd name="connsiteY27" fmla="*/ 2055872 h 2332003"/>
              <a:gd name="connsiteX28" fmla="*/ 3519328 w 4287989"/>
              <a:gd name="connsiteY28" fmla="*/ 2135338 h 2332003"/>
              <a:gd name="connsiteX29" fmla="*/ 3597848 w 4287989"/>
              <a:gd name="connsiteY29" fmla="*/ 2185514 h 2332003"/>
              <a:gd name="connsiteX30" fmla="*/ 3727655 w 4287989"/>
              <a:gd name="connsiteY30" fmla="*/ 2170213 h 2332003"/>
              <a:gd name="connsiteX31" fmla="*/ 3867003 w 4287989"/>
              <a:gd name="connsiteY31" fmla="*/ 2255048 h 2332003"/>
              <a:gd name="connsiteX32" fmla="*/ 3992170 w 4287989"/>
              <a:gd name="connsiteY32" fmla="*/ 2295598 h 2332003"/>
              <a:gd name="connsiteX33" fmla="*/ 4108692 w 4287989"/>
              <a:gd name="connsiteY33" fmla="*/ 2264293 h 2332003"/>
              <a:gd name="connsiteX34" fmla="*/ 4287989 w 4287989"/>
              <a:gd name="connsiteY34" fmla="*/ 2332003 h 2332003"/>
              <a:gd name="connsiteX35" fmla="*/ 4287989 w 4287989"/>
              <a:gd name="connsiteY35" fmla="*/ 2332003 h 2332003"/>
              <a:gd name="connsiteX0" fmla="*/ 0 w 4567071"/>
              <a:gd name="connsiteY0" fmla="*/ 3327031 h 3327031"/>
              <a:gd name="connsiteX1" fmla="*/ 333976 w 4567071"/>
              <a:gd name="connsiteY1" fmla="*/ 1977145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69047 w 4636118"/>
              <a:gd name="connsiteY0" fmla="*/ 3327031 h 3327031"/>
              <a:gd name="connsiteX1" fmla="*/ 69047 w 4636118"/>
              <a:gd name="connsiteY1" fmla="*/ 1886871 h 3327031"/>
              <a:gd name="connsiteX2" fmla="*/ 483331 w 4636118"/>
              <a:gd name="connsiteY2" fmla="*/ 2097594 h 3327031"/>
              <a:gd name="connsiteX3" fmla="*/ 553196 w 4636118"/>
              <a:gd name="connsiteY3" fmla="*/ 2004305 h 3327031"/>
              <a:gd name="connsiteX4" fmla="*/ 629168 w 4636118"/>
              <a:gd name="connsiteY4" fmla="*/ 2073188 h 3327031"/>
              <a:gd name="connsiteX5" fmla="*/ 710650 w 4636118"/>
              <a:gd name="connsiteY5" fmla="*/ 1971828 h 3327031"/>
              <a:gd name="connsiteX6" fmla="*/ 815747 w 4636118"/>
              <a:gd name="connsiteY6" fmla="*/ 2072206 h 3327031"/>
              <a:gd name="connsiteX7" fmla="*/ 952148 w 4636118"/>
              <a:gd name="connsiteY7" fmla="*/ 1961984 h 3327031"/>
              <a:gd name="connsiteX8" fmla="*/ 1129264 w 4636118"/>
              <a:gd name="connsiteY8" fmla="*/ 2058435 h 3327031"/>
              <a:gd name="connsiteX9" fmla="*/ 1266047 w 4636118"/>
              <a:gd name="connsiteY9" fmla="*/ 1937222 h 3327031"/>
              <a:gd name="connsiteX10" fmla="*/ 1395769 w 4636118"/>
              <a:gd name="connsiteY10" fmla="*/ 1404023 h 3327031"/>
              <a:gd name="connsiteX11" fmla="*/ 1444772 w 4636118"/>
              <a:gd name="connsiteY11" fmla="*/ 706906 h 3327031"/>
              <a:gd name="connsiteX12" fmla="*/ 1624262 w 4636118"/>
              <a:gd name="connsiteY12" fmla="*/ 6399 h 3327031"/>
              <a:gd name="connsiteX13" fmla="*/ 1793330 w 4636118"/>
              <a:gd name="connsiteY13" fmla="*/ 172751 h 3327031"/>
              <a:gd name="connsiteX14" fmla="*/ 1926950 w 4636118"/>
              <a:gd name="connsiteY14" fmla="*/ 51511 h 3327031"/>
              <a:gd name="connsiteX15" fmla="*/ 2078514 w 4636118"/>
              <a:gd name="connsiteY15" fmla="*/ 480569 h 3327031"/>
              <a:gd name="connsiteX16" fmla="*/ 2261738 w 4636118"/>
              <a:gd name="connsiteY16" fmla="*/ 379999 h 3327031"/>
              <a:gd name="connsiteX17" fmla="*/ 2481393 w 4636118"/>
              <a:gd name="connsiteY17" fmla="*/ 1227480 h 3327031"/>
              <a:gd name="connsiteX18" fmla="*/ 2590035 w 4636118"/>
              <a:gd name="connsiteY18" fmla="*/ 1218427 h 3327031"/>
              <a:gd name="connsiteX19" fmla="*/ 2676043 w 4636118"/>
              <a:gd name="connsiteY19" fmla="*/ 1444763 h 3327031"/>
              <a:gd name="connsiteX20" fmla="*/ 2832076 w 4636118"/>
              <a:gd name="connsiteY20" fmla="*/ 1493946 h 3327031"/>
              <a:gd name="connsiteX21" fmla="*/ 2938593 w 4636118"/>
              <a:gd name="connsiteY21" fmla="*/ 1625833 h 3327031"/>
              <a:gd name="connsiteX22" fmla="*/ 3061797 w 4636118"/>
              <a:gd name="connsiteY22" fmla="*/ 1519155 h 3327031"/>
              <a:gd name="connsiteX23" fmla="*/ 3183037 w 4636118"/>
              <a:gd name="connsiteY23" fmla="*/ 1530771 h 3327031"/>
              <a:gd name="connsiteX24" fmla="*/ 3287152 w 4636118"/>
              <a:gd name="connsiteY24" fmla="*/ 1657520 h 3327031"/>
              <a:gd name="connsiteX25" fmla="*/ 3465588 w 4636118"/>
              <a:gd name="connsiteY25" fmla="*/ 1930086 h 3327031"/>
              <a:gd name="connsiteX26" fmla="*/ 3590443 w 4636118"/>
              <a:gd name="connsiteY26" fmla="*/ 2069452 h 3327031"/>
              <a:gd name="connsiteX27" fmla="*/ 3753405 w 4636118"/>
              <a:gd name="connsiteY27" fmla="*/ 2055872 h 3327031"/>
              <a:gd name="connsiteX28" fmla="*/ 3867457 w 4636118"/>
              <a:gd name="connsiteY28" fmla="*/ 2135338 h 3327031"/>
              <a:gd name="connsiteX29" fmla="*/ 3945977 w 4636118"/>
              <a:gd name="connsiteY29" fmla="*/ 2185514 h 3327031"/>
              <a:gd name="connsiteX30" fmla="*/ 4075784 w 4636118"/>
              <a:gd name="connsiteY30" fmla="*/ 2170213 h 3327031"/>
              <a:gd name="connsiteX31" fmla="*/ 4215132 w 4636118"/>
              <a:gd name="connsiteY31" fmla="*/ 2255048 h 3327031"/>
              <a:gd name="connsiteX32" fmla="*/ 4340299 w 4636118"/>
              <a:gd name="connsiteY32" fmla="*/ 2295598 h 3327031"/>
              <a:gd name="connsiteX33" fmla="*/ 4456821 w 4636118"/>
              <a:gd name="connsiteY33" fmla="*/ 2264293 h 3327031"/>
              <a:gd name="connsiteX34" fmla="*/ 4636118 w 4636118"/>
              <a:gd name="connsiteY34" fmla="*/ 2332003 h 3327031"/>
              <a:gd name="connsiteX35" fmla="*/ 4636118 w 4636118"/>
              <a:gd name="connsiteY35" fmla="*/ 2332003 h 3327031"/>
              <a:gd name="connsiteX0" fmla="*/ 0 w 4567071"/>
              <a:gd name="connsiteY0" fmla="*/ 3327031 h 3327031"/>
              <a:gd name="connsiteX1" fmla="*/ 72008 w 4567071"/>
              <a:gd name="connsiteY1" fmla="*/ 518719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8684 w 4575755"/>
              <a:gd name="connsiteY0" fmla="*/ 3327031 h 3327031"/>
              <a:gd name="connsiteX1" fmla="*/ 80692 w 4575755"/>
              <a:gd name="connsiteY1" fmla="*/ 518719 h 3327031"/>
              <a:gd name="connsiteX2" fmla="*/ 492833 w 4575755"/>
              <a:gd name="connsiteY2" fmla="*/ 2004305 h 3327031"/>
              <a:gd name="connsiteX3" fmla="*/ 568805 w 4575755"/>
              <a:gd name="connsiteY3" fmla="*/ 2073188 h 3327031"/>
              <a:gd name="connsiteX4" fmla="*/ 650287 w 4575755"/>
              <a:gd name="connsiteY4" fmla="*/ 1971828 h 3327031"/>
              <a:gd name="connsiteX5" fmla="*/ 755384 w 4575755"/>
              <a:gd name="connsiteY5" fmla="*/ 2072206 h 3327031"/>
              <a:gd name="connsiteX6" fmla="*/ 891785 w 4575755"/>
              <a:gd name="connsiteY6" fmla="*/ 1961984 h 3327031"/>
              <a:gd name="connsiteX7" fmla="*/ 1068901 w 4575755"/>
              <a:gd name="connsiteY7" fmla="*/ 2058435 h 3327031"/>
              <a:gd name="connsiteX8" fmla="*/ 1205684 w 4575755"/>
              <a:gd name="connsiteY8" fmla="*/ 1937222 h 3327031"/>
              <a:gd name="connsiteX9" fmla="*/ 1335406 w 4575755"/>
              <a:gd name="connsiteY9" fmla="*/ 1404023 h 3327031"/>
              <a:gd name="connsiteX10" fmla="*/ 1384409 w 4575755"/>
              <a:gd name="connsiteY10" fmla="*/ 706906 h 3327031"/>
              <a:gd name="connsiteX11" fmla="*/ 1563899 w 4575755"/>
              <a:gd name="connsiteY11" fmla="*/ 6399 h 3327031"/>
              <a:gd name="connsiteX12" fmla="*/ 1732967 w 4575755"/>
              <a:gd name="connsiteY12" fmla="*/ 172751 h 3327031"/>
              <a:gd name="connsiteX13" fmla="*/ 1866587 w 4575755"/>
              <a:gd name="connsiteY13" fmla="*/ 51511 h 3327031"/>
              <a:gd name="connsiteX14" fmla="*/ 2018151 w 4575755"/>
              <a:gd name="connsiteY14" fmla="*/ 480569 h 3327031"/>
              <a:gd name="connsiteX15" fmla="*/ 2201375 w 4575755"/>
              <a:gd name="connsiteY15" fmla="*/ 379999 h 3327031"/>
              <a:gd name="connsiteX16" fmla="*/ 2421030 w 4575755"/>
              <a:gd name="connsiteY16" fmla="*/ 1227480 h 3327031"/>
              <a:gd name="connsiteX17" fmla="*/ 2529672 w 4575755"/>
              <a:gd name="connsiteY17" fmla="*/ 1218427 h 3327031"/>
              <a:gd name="connsiteX18" fmla="*/ 2615680 w 4575755"/>
              <a:gd name="connsiteY18" fmla="*/ 1444763 h 3327031"/>
              <a:gd name="connsiteX19" fmla="*/ 2771713 w 4575755"/>
              <a:gd name="connsiteY19" fmla="*/ 1493946 h 3327031"/>
              <a:gd name="connsiteX20" fmla="*/ 2878230 w 4575755"/>
              <a:gd name="connsiteY20" fmla="*/ 1625833 h 3327031"/>
              <a:gd name="connsiteX21" fmla="*/ 3001434 w 4575755"/>
              <a:gd name="connsiteY21" fmla="*/ 1519155 h 3327031"/>
              <a:gd name="connsiteX22" fmla="*/ 3122674 w 4575755"/>
              <a:gd name="connsiteY22" fmla="*/ 1530771 h 3327031"/>
              <a:gd name="connsiteX23" fmla="*/ 3226789 w 4575755"/>
              <a:gd name="connsiteY23" fmla="*/ 1657520 h 3327031"/>
              <a:gd name="connsiteX24" fmla="*/ 3405225 w 4575755"/>
              <a:gd name="connsiteY24" fmla="*/ 1930086 h 3327031"/>
              <a:gd name="connsiteX25" fmla="*/ 3530080 w 4575755"/>
              <a:gd name="connsiteY25" fmla="*/ 2069452 h 3327031"/>
              <a:gd name="connsiteX26" fmla="*/ 3693042 w 4575755"/>
              <a:gd name="connsiteY26" fmla="*/ 2055872 h 3327031"/>
              <a:gd name="connsiteX27" fmla="*/ 3807094 w 4575755"/>
              <a:gd name="connsiteY27" fmla="*/ 2135338 h 3327031"/>
              <a:gd name="connsiteX28" fmla="*/ 3885614 w 4575755"/>
              <a:gd name="connsiteY28" fmla="*/ 2185514 h 3327031"/>
              <a:gd name="connsiteX29" fmla="*/ 4015421 w 4575755"/>
              <a:gd name="connsiteY29" fmla="*/ 2170213 h 3327031"/>
              <a:gd name="connsiteX30" fmla="*/ 4154769 w 4575755"/>
              <a:gd name="connsiteY30" fmla="*/ 2255048 h 3327031"/>
              <a:gd name="connsiteX31" fmla="*/ 4279936 w 4575755"/>
              <a:gd name="connsiteY31" fmla="*/ 2295598 h 3327031"/>
              <a:gd name="connsiteX32" fmla="*/ 4396458 w 4575755"/>
              <a:gd name="connsiteY32" fmla="*/ 2264293 h 3327031"/>
              <a:gd name="connsiteX33" fmla="*/ 4575755 w 4575755"/>
              <a:gd name="connsiteY33" fmla="*/ 2332003 h 3327031"/>
              <a:gd name="connsiteX34" fmla="*/ 4575755 w 4575755"/>
              <a:gd name="connsiteY34" fmla="*/ 2332003 h 3327031"/>
              <a:gd name="connsiteX0" fmla="*/ 21346 w 4588417"/>
              <a:gd name="connsiteY0" fmla="*/ 3327031 h 3327031"/>
              <a:gd name="connsiteX1" fmla="*/ 93354 w 4588417"/>
              <a:gd name="connsiteY1" fmla="*/ 518719 h 3327031"/>
              <a:gd name="connsiteX2" fmla="*/ 581467 w 4588417"/>
              <a:gd name="connsiteY2" fmla="*/ 2073188 h 3327031"/>
              <a:gd name="connsiteX3" fmla="*/ 662949 w 4588417"/>
              <a:gd name="connsiteY3" fmla="*/ 1971828 h 3327031"/>
              <a:gd name="connsiteX4" fmla="*/ 768046 w 4588417"/>
              <a:gd name="connsiteY4" fmla="*/ 2072206 h 3327031"/>
              <a:gd name="connsiteX5" fmla="*/ 904447 w 4588417"/>
              <a:gd name="connsiteY5" fmla="*/ 1961984 h 3327031"/>
              <a:gd name="connsiteX6" fmla="*/ 1081563 w 4588417"/>
              <a:gd name="connsiteY6" fmla="*/ 2058435 h 3327031"/>
              <a:gd name="connsiteX7" fmla="*/ 1218346 w 4588417"/>
              <a:gd name="connsiteY7" fmla="*/ 1937222 h 3327031"/>
              <a:gd name="connsiteX8" fmla="*/ 1348068 w 4588417"/>
              <a:gd name="connsiteY8" fmla="*/ 1404023 h 3327031"/>
              <a:gd name="connsiteX9" fmla="*/ 1397071 w 4588417"/>
              <a:gd name="connsiteY9" fmla="*/ 706906 h 3327031"/>
              <a:gd name="connsiteX10" fmla="*/ 1576561 w 4588417"/>
              <a:gd name="connsiteY10" fmla="*/ 6399 h 3327031"/>
              <a:gd name="connsiteX11" fmla="*/ 1745629 w 4588417"/>
              <a:gd name="connsiteY11" fmla="*/ 172751 h 3327031"/>
              <a:gd name="connsiteX12" fmla="*/ 1879249 w 4588417"/>
              <a:gd name="connsiteY12" fmla="*/ 51511 h 3327031"/>
              <a:gd name="connsiteX13" fmla="*/ 2030813 w 4588417"/>
              <a:gd name="connsiteY13" fmla="*/ 480569 h 3327031"/>
              <a:gd name="connsiteX14" fmla="*/ 2214037 w 4588417"/>
              <a:gd name="connsiteY14" fmla="*/ 379999 h 3327031"/>
              <a:gd name="connsiteX15" fmla="*/ 2433692 w 4588417"/>
              <a:gd name="connsiteY15" fmla="*/ 1227480 h 3327031"/>
              <a:gd name="connsiteX16" fmla="*/ 2542334 w 4588417"/>
              <a:gd name="connsiteY16" fmla="*/ 1218427 h 3327031"/>
              <a:gd name="connsiteX17" fmla="*/ 2628342 w 4588417"/>
              <a:gd name="connsiteY17" fmla="*/ 1444763 h 3327031"/>
              <a:gd name="connsiteX18" fmla="*/ 2784375 w 4588417"/>
              <a:gd name="connsiteY18" fmla="*/ 1493946 h 3327031"/>
              <a:gd name="connsiteX19" fmla="*/ 2890892 w 4588417"/>
              <a:gd name="connsiteY19" fmla="*/ 1625833 h 3327031"/>
              <a:gd name="connsiteX20" fmla="*/ 3014096 w 4588417"/>
              <a:gd name="connsiteY20" fmla="*/ 1519155 h 3327031"/>
              <a:gd name="connsiteX21" fmla="*/ 3135336 w 4588417"/>
              <a:gd name="connsiteY21" fmla="*/ 1530771 h 3327031"/>
              <a:gd name="connsiteX22" fmla="*/ 3239451 w 4588417"/>
              <a:gd name="connsiteY22" fmla="*/ 1657520 h 3327031"/>
              <a:gd name="connsiteX23" fmla="*/ 3417887 w 4588417"/>
              <a:gd name="connsiteY23" fmla="*/ 1930086 h 3327031"/>
              <a:gd name="connsiteX24" fmla="*/ 3542742 w 4588417"/>
              <a:gd name="connsiteY24" fmla="*/ 2069452 h 3327031"/>
              <a:gd name="connsiteX25" fmla="*/ 3705704 w 4588417"/>
              <a:gd name="connsiteY25" fmla="*/ 2055872 h 3327031"/>
              <a:gd name="connsiteX26" fmla="*/ 3819756 w 4588417"/>
              <a:gd name="connsiteY26" fmla="*/ 2135338 h 3327031"/>
              <a:gd name="connsiteX27" fmla="*/ 3898276 w 4588417"/>
              <a:gd name="connsiteY27" fmla="*/ 2185514 h 3327031"/>
              <a:gd name="connsiteX28" fmla="*/ 4028083 w 4588417"/>
              <a:gd name="connsiteY28" fmla="*/ 2170213 h 3327031"/>
              <a:gd name="connsiteX29" fmla="*/ 4167431 w 4588417"/>
              <a:gd name="connsiteY29" fmla="*/ 2255048 h 3327031"/>
              <a:gd name="connsiteX30" fmla="*/ 4292598 w 4588417"/>
              <a:gd name="connsiteY30" fmla="*/ 2295598 h 3327031"/>
              <a:gd name="connsiteX31" fmla="*/ 4409120 w 4588417"/>
              <a:gd name="connsiteY31" fmla="*/ 2264293 h 3327031"/>
              <a:gd name="connsiteX32" fmla="*/ 4588417 w 4588417"/>
              <a:gd name="connsiteY32" fmla="*/ 2332003 h 3327031"/>
              <a:gd name="connsiteX33" fmla="*/ 4588417 w 4588417"/>
              <a:gd name="connsiteY33" fmla="*/ 2332003 h 3327031"/>
              <a:gd name="connsiteX0" fmla="*/ 34926 w 4601997"/>
              <a:gd name="connsiteY0" fmla="*/ 3327031 h 3327031"/>
              <a:gd name="connsiteX1" fmla="*/ 106934 w 4601997"/>
              <a:gd name="connsiteY1" fmla="*/ 518719 h 3327031"/>
              <a:gd name="connsiteX2" fmla="*/ 676529 w 4601997"/>
              <a:gd name="connsiteY2" fmla="*/ 1971828 h 3327031"/>
              <a:gd name="connsiteX3" fmla="*/ 781626 w 4601997"/>
              <a:gd name="connsiteY3" fmla="*/ 2072206 h 3327031"/>
              <a:gd name="connsiteX4" fmla="*/ 918027 w 4601997"/>
              <a:gd name="connsiteY4" fmla="*/ 1961984 h 3327031"/>
              <a:gd name="connsiteX5" fmla="*/ 1095143 w 4601997"/>
              <a:gd name="connsiteY5" fmla="*/ 2058435 h 3327031"/>
              <a:gd name="connsiteX6" fmla="*/ 1231926 w 4601997"/>
              <a:gd name="connsiteY6" fmla="*/ 1937222 h 3327031"/>
              <a:gd name="connsiteX7" fmla="*/ 1361648 w 4601997"/>
              <a:gd name="connsiteY7" fmla="*/ 1404023 h 3327031"/>
              <a:gd name="connsiteX8" fmla="*/ 1410651 w 4601997"/>
              <a:gd name="connsiteY8" fmla="*/ 706906 h 3327031"/>
              <a:gd name="connsiteX9" fmla="*/ 1590141 w 4601997"/>
              <a:gd name="connsiteY9" fmla="*/ 6399 h 3327031"/>
              <a:gd name="connsiteX10" fmla="*/ 1759209 w 4601997"/>
              <a:gd name="connsiteY10" fmla="*/ 172751 h 3327031"/>
              <a:gd name="connsiteX11" fmla="*/ 1892829 w 4601997"/>
              <a:gd name="connsiteY11" fmla="*/ 51511 h 3327031"/>
              <a:gd name="connsiteX12" fmla="*/ 2044393 w 4601997"/>
              <a:gd name="connsiteY12" fmla="*/ 480569 h 3327031"/>
              <a:gd name="connsiteX13" fmla="*/ 2227617 w 4601997"/>
              <a:gd name="connsiteY13" fmla="*/ 379999 h 3327031"/>
              <a:gd name="connsiteX14" fmla="*/ 2447272 w 4601997"/>
              <a:gd name="connsiteY14" fmla="*/ 1227480 h 3327031"/>
              <a:gd name="connsiteX15" fmla="*/ 2555914 w 4601997"/>
              <a:gd name="connsiteY15" fmla="*/ 1218427 h 3327031"/>
              <a:gd name="connsiteX16" fmla="*/ 2641922 w 4601997"/>
              <a:gd name="connsiteY16" fmla="*/ 1444763 h 3327031"/>
              <a:gd name="connsiteX17" fmla="*/ 2797955 w 4601997"/>
              <a:gd name="connsiteY17" fmla="*/ 1493946 h 3327031"/>
              <a:gd name="connsiteX18" fmla="*/ 2904472 w 4601997"/>
              <a:gd name="connsiteY18" fmla="*/ 1625833 h 3327031"/>
              <a:gd name="connsiteX19" fmla="*/ 3027676 w 4601997"/>
              <a:gd name="connsiteY19" fmla="*/ 1519155 h 3327031"/>
              <a:gd name="connsiteX20" fmla="*/ 3148916 w 4601997"/>
              <a:gd name="connsiteY20" fmla="*/ 1530771 h 3327031"/>
              <a:gd name="connsiteX21" fmla="*/ 3253031 w 4601997"/>
              <a:gd name="connsiteY21" fmla="*/ 1657520 h 3327031"/>
              <a:gd name="connsiteX22" fmla="*/ 3431467 w 4601997"/>
              <a:gd name="connsiteY22" fmla="*/ 1930086 h 3327031"/>
              <a:gd name="connsiteX23" fmla="*/ 3556322 w 4601997"/>
              <a:gd name="connsiteY23" fmla="*/ 2069452 h 3327031"/>
              <a:gd name="connsiteX24" fmla="*/ 3719284 w 4601997"/>
              <a:gd name="connsiteY24" fmla="*/ 2055872 h 3327031"/>
              <a:gd name="connsiteX25" fmla="*/ 3833336 w 4601997"/>
              <a:gd name="connsiteY25" fmla="*/ 2135338 h 3327031"/>
              <a:gd name="connsiteX26" fmla="*/ 3911856 w 4601997"/>
              <a:gd name="connsiteY26" fmla="*/ 2185514 h 3327031"/>
              <a:gd name="connsiteX27" fmla="*/ 4041663 w 4601997"/>
              <a:gd name="connsiteY27" fmla="*/ 2170213 h 3327031"/>
              <a:gd name="connsiteX28" fmla="*/ 4181011 w 4601997"/>
              <a:gd name="connsiteY28" fmla="*/ 2255048 h 3327031"/>
              <a:gd name="connsiteX29" fmla="*/ 4306178 w 4601997"/>
              <a:gd name="connsiteY29" fmla="*/ 2295598 h 3327031"/>
              <a:gd name="connsiteX30" fmla="*/ 4422700 w 4601997"/>
              <a:gd name="connsiteY30" fmla="*/ 2264293 h 3327031"/>
              <a:gd name="connsiteX31" fmla="*/ 4601997 w 4601997"/>
              <a:gd name="connsiteY31" fmla="*/ 2332003 h 3327031"/>
              <a:gd name="connsiteX32" fmla="*/ 4601997 w 4601997"/>
              <a:gd name="connsiteY32" fmla="*/ 2332003 h 3327031"/>
              <a:gd name="connsiteX0" fmla="*/ 52442 w 4619513"/>
              <a:gd name="connsiteY0" fmla="*/ 3327031 h 3327031"/>
              <a:gd name="connsiteX1" fmla="*/ 124450 w 4619513"/>
              <a:gd name="connsiteY1" fmla="*/ 518719 h 3327031"/>
              <a:gd name="connsiteX2" fmla="*/ 799142 w 4619513"/>
              <a:gd name="connsiteY2" fmla="*/ 2072206 h 3327031"/>
              <a:gd name="connsiteX3" fmla="*/ 935543 w 4619513"/>
              <a:gd name="connsiteY3" fmla="*/ 1961984 h 3327031"/>
              <a:gd name="connsiteX4" fmla="*/ 1112659 w 4619513"/>
              <a:gd name="connsiteY4" fmla="*/ 2058435 h 3327031"/>
              <a:gd name="connsiteX5" fmla="*/ 1249442 w 4619513"/>
              <a:gd name="connsiteY5" fmla="*/ 1937222 h 3327031"/>
              <a:gd name="connsiteX6" fmla="*/ 1379164 w 4619513"/>
              <a:gd name="connsiteY6" fmla="*/ 1404023 h 3327031"/>
              <a:gd name="connsiteX7" fmla="*/ 1428167 w 4619513"/>
              <a:gd name="connsiteY7" fmla="*/ 706906 h 3327031"/>
              <a:gd name="connsiteX8" fmla="*/ 1607657 w 4619513"/>
              <a:gd name="connsiteY8" fmla="*/ 6399 h 3327031"/>
              <a:gd name="connsiteX9" fmla="*/ 1776725 w 4619513"/>
              <a:gd name="connsiteY9" fmla="*/ 172751 h 3327031"/>
              <a:gd name="connsiteX10" fmla="*/ 1910345 w 4619513"/>
              <a:gd name="connsiteY10" fmla="*/ 51511 h 3327031"/>
              <a:gd name="connsiteX11" fmla="*/ 2061909 w 4619513"/>
              <a:gd name="connsiteY11" fmla="*/ 480569 h 3327031"/>
              <a:gd name="connsiteX12" fmla="*/ 2245133 w 4619513"/>
              <a:gd name="connsiteY12" fmla="*/ 379999 h 3327031"/>
              <a:gd name="connsiteX13" fmla="*/ 2464788 w 4619513"/>
              <a:gd name="connsiteY13" fmla="*/ 1227480 h 3327031"/>
              <a:gd name="connsiteX14" fmla="*/ 2573430 w 4619513"/>
              <a:gd name="connsiteY14" fmla="*/ 1218427 h 3327031"/>
              <a:gd name="connsiteX15" fmla="*/ 2659438 w 4619513"/>
              <a:gd name="connsiteY15" fmla="*/ 1444763 h 3327031"/>
              <a:gd name="connsiteX16" fmla="*/ 2815471 w 4619513"/>
              <a:gd name="connsiteY16" fmla="*/ 1493946 h 3327031"/>
              <a:gd name="connsiteX17" fmla="*/ 2921988 w 4619513"/>
              <a:gd name="connsiteY17" fmla="*/ 1625833 h 3327031"/>
              <a:gd name="connsiteX18" fmla="*/ 3045192 w 4619513"/>
              <a:gd name="connsiteY18" fmla="*/ 1519155 h 3327031"/>
              <a:gd name="connsiteX19" fmla="*/ 3166432 w 4619513"/>
              <a:gd name="connsiteY19" fmla="*/ 1530771 h 3327031"/>
              <a:gd name="connsiteX20" fmla="*/ 3270547 w 4619513"/>
              <a:gd name="connsiteY20" fmla="*/ 1657520 h 3327031"/>
              <a:gd name="connsiteX21" fmla="*/ 3448983 w 4619513"/>
              <a:gd name="connsiteY21" fmla="*/ 1930086 h 3327031"/>
              <a:gd name="connsiteX22" fmla="*/ 3573838 w 4619513"/>
              <a:gd name="connsiteY22" fmla="*/ 2069452 h 3327031"/>
              <a:gd name="connsiteX23" fmla="*/ 3736800 w 4619513"/>
              <a:gd name="connsiteY23" fmla="*/ 2055872 h 3327031"/>
              <a:gd name="connsiteX24" fmla="*/ 3850852 w 4619513"/>
              <a:gd name="connsiteY24" fmla="*/ 2135338 h 3327031"/>
              <a:gd name="connsiteX25" fmla="*/ 3929372 w 4619513"/>
              <a:gd name="connsiteY25" fmla="*/ 2185514 h 3327031"/>
              <a:gd name="connsiteX26" fmla="*/ 4059179 w 4619513"/>
              <a:gd name="connsiteY26" fmla="*/ 2170213 h 3327031"/>
              <a:gd name="connsiteX27" fmla="*/ 4198527 w 4619513"/>
              <a:gd name="connsiteY27" fmla="*/ 2255048 h 3327031"/>
              <a:gd name="connsiteX28" fmla="*/ 4323694 w 4619513"/>
              <a:gd name="connsiteY28" fmla="*/ 2295598 h 3327031"/>
              <a:gd name="connsiteX29" fmla="*/ 4440216 w 4619513"/>
              <a:gd name="connsiteY29" fmla="*/ 2264293 h 3327031"/>
              <a:gd name="connsiteX30" fmla="*/ 4619513 w 4619513"/>
              <a:gd name="connsiteY30" fmla="*/ 2332003 h 3327031"/>
              <a:gd name="connsiteX31" fmla="*/ 4619513 w 4619513"/>
              <a:gd name="connsiteY31" fmla="*/ 2332003 h 3327031"/>
              <a:gd name="connsiteX0" fmla="*/ 75176 w 4642247"/>
              <a:gd name="connsiteY0" fmla="*/ 3327031 h 3327031"/>
              <a:gd name="connsiteX1" fmla="*/ 147184 w 4642247"/>
              <a:gd name="connsiteY1" fmla="*/ 518719 h 3327031"/>
              <a:gd name="connsiteX2" fmla="*/ 958277 w 4642247"/>
              <a:gd name="connsiteY2" fmla="*/ 1961984 h 3327031"/>
              <a:gd name="connsiteX3" fmla="*/ 1135393 w 4642247"/>
              <a:gd name="connsiteY3" fmla="*/ 2058435 h 3327031"/>
              <a:gd name="connsiteX4" fmla="*/ 1272176 w 4642247"/>
              <a:gd name="connsiteY4" fmla="*/ 1937222 h 3327031"/>
              <a:gd name="connsiteX5" fmla="*/ 1401898 w 4642247"/>
              <a:gd name="connsiteY5" fmla="*/ 1404023 h 3327031"/>
              <a:gd name="connsiteX6" fmla="*/ 1450901 w 4642247"/>
              <a:gd name="connsiteY6" fmla="*/ 706906 h 3327031"/>
              <a:gd name="connsiteX7" fmla="*/ 1630391 w 4642247"/>
              <a:gd name="connsiteY7" fmla="*/ 6399 h 3327031"/>
              <a:gd name="connsiteX8" fmla="*/ 1799459 w 4642247"/>
              <a:gd name="connsiteY8" fmla="*/ 172751 h 3327031"/>
              <a:gd name="connsiteX9" fmla="*/ 1933079 w 4642247"/>
              <a:gd name="connsiteY9" fmla="*/ 51511 h 3327031"/>
              <a:gd name="connsiteX10" fmla="*/ 2084643 w 4642247"/>
              <a:gd name="connsiteY10" fmla="*/ 480569 h 3327031"/>
              <a:gd name="connsiteX11" fmla="*/ 2267867 w 4642247"/>
              <a:gd name="connsiteY11" fmla="*/ 379999 h 3327031"/>
              <a:gd name="connsiteX12" fmla="*/ 2487522 w 4642247"/>
              <a:gd name="connsiteY12" fmla="*/ 1227480 h 3327031"/>
              <a:gd name="connsiteX13" fmla="*/ 2596164 w 4642247"/>
              <a:gd name="connsiteY13" fmla="*/ 1218427 h 3327031"/>
              <a:gd name="connsiteX14" fmla="*/ 2682172 w 4642247"/>
              <a:gd name="connsiteY14" fmla="*/ 1444763 h 3327031"/>
              <a:gd name="connsiteX15" fmla="*/ 2838205 w 4642247"/>
              <a:gd name="connsiteY15" fmla="*/ 1493946 h 3327031"/>
              <a:gd name="connsiteX16" fmla="*/ 2944722 w 4642247"/>
              <a:gd name="connsiteY16" fmla="*/ 1625833 h 3327031"/>
              <a:gd name="connsiteX17" fmla="*/ 3067926 w 4642247"/>
              <a:gd name="connsiteY17" fmla="*/ 1519155 h 3327031"/>
              <a:gd name="connsiteX18" fmla="*/ 3189166 w 4642247"/>
              <a:gd name="connsiteY18" fmla="*/ 1530771 h 3327031"/>
              <a:gd name="connsiteX19" fmla="*/ 3293281 w 4642247"/>
              <a:gd name="connsiteY19" fmla="*/ 1657520 h 3327031"/>
              <a:gd name="connsiteX20" fmla="*/ 3471717 w 4642247"/>
              <a:gd name="connsiteY20" fmla="*/ 1930086 h 3327031"/>
              <a:gd name="connsiteX21" fmla="*/ 3596572 w 4642247"/>
              <a:gd name="connsiteY21" fmla="*/ 2069452 h 3327031"/>
              <a:gd name="connsiteX22" fmla="*/ 3759534 w 4642247"/>
              <a:gd name="connsiteY22" fmla="*/ 2055872 h 3327031"/>
              <a:gd name="connsiteX23" fmla="*/ 3873586 w 4642247"/>
              <a:gd name="connsiteY23" fmla="*/ 2135338 h 3327031"/>
              <a:gd name="connsiteX24" fmla="*/ 3952106 w 4642247"/>
              <a:gd name="connsiteY24" fmla="*/ 2185514 h 3327031"/>
              <a:gd name="connsiteX25" fmla="*/ 4081913 w 4642247"/>
              <a:gd name="connsiteY25" fmla="*/ 2170213 h 3327031"/>
              <a:gd name="connsiteX26" fmla="*/ 4221261 w 4642247"/>
              <a:gd name="connsiteY26" fmla="*/ 2255048 h 3327031"/>
              <a:gd name="connsiteX27" fmla="*/ 4346428 w 4642247"/>
              <a:gd name="connsiteY27" fmla="*/ 2295598 h 3327031"/>
              <a:gd name="connsiteX28" fmla="*/ 4462950 w 4642247"/>
              <a:gd name="connsiteY28" fmla="*/ 2264293 h 3327031"/>
              <a:gd name="connsiteX29" fmla="*/ 4642247 w 4642247"/>
              <a:gd name="connsiteY29" fmla="*/ 2332003 h 3327031"/>
              <a:gd name="connsiteX30" fmla="*/ 4642247 w 4642247"/>
              <a:gd name="connsiteY30"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1431417 w 4671766"/>
              <a:gd name="connsiteY4" fmla="*/ 140402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3057023 w 4671766"/>
              <a:gd name="connsiteY4" fmla="*/ 217490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3057023 w 4671766"/>
              <a:gd name="connsiteY3" fmla="*/ 2174903 h 3327031"/>
              <a:gd name="connsiteX4" fmla="*/ 1480420 w 4671766"/>
              <a:gd name="connsiteY4" fmla="*/ 706906 h 3327031"/>
              <a:gd name="connsiteX5" fmla="*/ 1659910 w 4671766"/>
              <a:gd name="connsiteY5" fmla="*/ 6399 h 3327031"/>
              <a:gd name="connsiteX6" fmla="*/ 1828978 w 4671766"/>
              <a:gd name="connsiteY6" fmla="*/ 172751 h 3327031"/>
              <a:gd name="connsiteX7" fmla="*/ 1962598 w 4671766"/>
              <a:gd name="connsiteY7" fmla="*/ 51511 h 3327031"/>
              <a:gd name="connsiteX8" fmla="*/ 2114162 w 4671766"/>
              <a:gd name="connsiteY8" fmla="*/ 480569 h 3327031"/>
              <a:gd name="connsiteX9" fmla="*/ 2297386 w 4671766"/>
              <a:gd name="connsiteY9" fmla="*/ 379999 h 3327031"/>
              <a:gd name="connsiteX10" fmla="*/ 2517041 w 4671766"/>
              <a:gd name="connsiteY10" fmla="*/ 1227480 h 3327031"/>
              <a:gd name="connsiteX11" fmla="*/ 2625683 w 4671766"/>
              <a:gd name="connsiteY11" fmla="*/ 1218427 h 3327031"/>
              <a:gd name="connsiteX12" fmla="*/ 2711691 w 4671766"/>
              <a:gd name="connsiteY12" fmla="*/ 1444763 h 3327031"/>
              <a:gd name="connsiteX13" fmla="*/ 2867724 w 4671766"/>
              <a:gd name="connsiteY13" fmla="*/ 1493946 h 3327031"/>
              <a:gd name="connsiteX14" fmla="*/ 2974241 w 4671766"/>
              <a:gd name="connsiteY14" fmla="*/ 1625833 h 3327031"/>
              <a:gd name="connsiteX15" fmla="*/ 3097445 w 4671766"/>
              <a:gd name="connsiteY15" fmla="*/ 1519155 h 3327031"/>
              <a:gd name="connsiteX16" fmla="*/ 3218685 w 4671766"/>
              <a:gd name="connsiteY16" fmla="*/ 1530771 h 3327031"/>
              <a:gd name="connsiteX17" fmla="*/ 3322800 w 4671766"/>
              <a:gd name="connsiteY17" fmla="*/ 1657520 h 3327031"/>
              <a:gd name="connsiteX18" fmla="*/ 3501236 w 4671766"/>
              <a:gd name="connsiteY18" fmla="*/ 1930086 h 3327031"/>
              <a:gd name="connsiteX19" fmla="*/ 3626091 w 4671766"/>
              <a:gd name="connsiteY19" fmla="*/ 2069452 h 3327031"/>
              <a:gd name="connsiteX20" fmla="*/ 3789053 w 4671766"/>
              <a:gd name="connsiteY20" fmla="*/ 2055872 h 3327031"/>
              <a:gd name="connsiteX21" fmla="*/ 3903105 w 4671766"/>
              <a:gd name="connsiteY21" fmla="*/ 2135338 h 3327031"/>
              <a:gd name="connsiteX22" fmla="*/ 3981625 w 4671766"/>
              <a:gd name="connsiteY22" fmla="*/ 2185514 h 3327031"/>
              <a:gd name="connsiteX23" fmla="*/ 4111432 w 4671766"/>
              <a:gd name="connsiteY23" fmla="*/ 2170213 h 3327031"/>
              <a:gd name="connsiteX24" fmla="*/ 4250780 w 4671766"/>
              <a:gd name="connsiteY24" fmla="*/ 2255048 h 3327031"/>
              <a:gd name="connsiteX25" fmla="*/ 4375947 w 4671766"/>
              <a:gd name="connsiteY25" fmla="*/ 2295598 h 3327031"/>
              <a:gd name="connsiteX26" fmla="*/ 4492469 w 4671766"/>
              <a:gd name="connsiteY26" fmla="*/ 2264293 h 3327031"/>
              <a:gd name="connsiteX27" fmla="*/ 4671766 w 4671766"/>
              <a:gd name="connsiteY27" fmla="*/ 2332003 h 3327031"/>
              <a:gd name="connsiteX28" fmla="*/ 4671766 w 4671766"/>
              <a:gd name="connsiteY28" fmla="*/ 2332003 h 3327031"/>
              <a:gd name="connsiteX0" fmla="*/ 168019 w 4735090"/>
              <a:gd name="connsiteY0" fmla="*/ 3327031 h 3327031"/>
              <a:gd name="connsiteX1" fmla="*/ 240027 w 4735090"/>
              <a:gd name="connsiteY1" fmla="*/ 518719 h 3327031"/>
              <a:gd name="connsiteX2" fmla="*/ 1608179 w 4735090"/>
              <a:gd name="connsiteY2" fmla="*/ 1670847 h 3327031"/>
              <a:gd name="connsiteX3" fmla="*/ 3120347 w 4735090"/>
              <a:gd name="connsiteY3" fmla="*/ 2174903 h 3327031"/>
              <a:gd name="connsiteX4" fmla="*/ 1543744 w 4735090"/>
              <a:gd name="connsiteY4" fmla="*/ 706906 h 3327031"/>
              <a:gd name="connsiteX5" fmla="*/ 1723234 w 4735090"/>
              <a:gd name="connsiteY5" fmla="*/ 6399 h 3327031"/>
              <a:gd name="connsiteX6" fmla="*/ 1892302 w 4735090"/>
              <a:gd name="connsiteY6" fmla="*/ 172751 h 3327031"/>
              <a:gd name="connsiteX7" fmla="*/ 2025922 w 4735090"/>
              <a:gd name="connsiteY7" fmla="*/ 51511 h 3327031"/>
              <a:gd name="connsiteX8" fmla="*/ 2177486 w 4735090"/>
              <a:gd name="connsiteY8" fmla="*/ 480569 h 3327031"/>
              <a:gd name="connsiteX9" fmla="*/ 2360710 w 4735090"/>
              <a:gd name="connsiteY9" fmla="*/ 379999 h 3327031"/>
              <a:gd name="connsiteX10" fmla="*/ 2580365 w 4735090"/>
              <a:gd name="connsiteY10" fmla="*/ 1227480 h 3327031"/>
              <a:gd name="connsiteX11" fmla="*/ 2689007 w 4735090"/>
              <a:gd name="connsiteY11" fmla="*/ 1218427 h 3327031"/>
              <a:gd name="connsiteX12" fmla="*/ 2775015 w 4735090"/>
              <a:gd name="connsiteY12" fmla="*/ 1444763 h 3327031"/>
              <a:gd name="connsiteX13" fmla="*/ 2931048 w 4735090"/>
              <a:gd name="connsiteY13" fmla="*/ 1493946 h 3327031"/>
              <a:gd name="connsiteX14" fmla="*/ 3037565 w 4735090"/>
              <a:gd name="connsiteY14" fmla="*/ 1625833 h 3327031"/>
              <a:gd name="connsiteX15" fmla="*/ 3160769 w 4735090"/>
              <a:gd name="connsiteY15" fmla="*/ 1519155 h 3327031"/>
              <a:gd name="connsiteX16" fmla="*/ 3282009 w 4735090"/>
              <a:gd name="connsiteY16" fmla="*/ 1530771 h 3327031"/>
              <a:gd name="connsiteX17" fmla="*/ 3386124 w 4735090"/>
              <a:gd name="connsiteY17" fmla="*/ 1657520 h 3327031"/>
              <a:gd name="connsiteX18" fmla="*/ 3564560 w 4735090"/>
              <a:gd name="connsiteY18" fmla="*/ 1930086 h 3327031"/>
              <a:gd name="connsiteX19" fmla="*/ 3689415 w 4735090"/>
              <a:gd name="connsiteY19" fmla="*/ 2069452 h 3327031"/>
              <a:gd name="connsiteX20" fmla="*/ 3852377 w 4735090"/>
              <a:gd name="connsiteY20" fmla="*/ 2055872 h 3327031"/>
              <a:gd name="connsiteX21" fmla="*/ 3966429 w 4735090"/>
              <a:gd name="connsiteY21" fmla="*/ 2135338 h 3327031"/>
              <a:gd name="connsiteX22" fmla="*/ 4044949 w 4735090"/>
              <a:gd name="connsiteY22" fmla="*/ 2185514 h 3327031"/>
              <a:gd name="connsiteX23" fmla="*/ 4174756 w 4735090"/>
              <a:gd name="connsiteY23" fmla="*/ 2170213 h 3327031"/>
              <a:gd name="connsiteX24" fmla="*/ 4314104 w 4735090"/>
              <a:gd name="connsiteY24" fmla="*/ 2255048 h 3327031"/>
              <a:gd name="connsiteX25" fmla="*/ 4439271 w 4735090"/>
              <a:gd name="connsiteY25" fmla="*/ 2295598 h 3327031"/>
              <a:gd name="connsiteX26" fmla="*/ 4555793 w 4735090"/>
              <a:gd name="connsiteY26" fmla="*/ 2264293 h 3327031"/>
              <a:gd name="connsiteX27" fmla="*/ 4735090 w 4735090"/>
              <a:gd name="connsiteY27" fmla="*/ 2332003 h 3327031"/>
              <a:gd name="connsiteX28" fmla="*/ 4735090 w 4735090"/>
              <a:gd name="connsiteY28" fmla="*/ 2332003 h 3327031"/>
              <a:gd name="connsiteX0" fmla="*/ 96011 w 4663082"/>
              <a:gd name="connsiteY0" fmla="*/ 3327031 h 3327031"/>
              <a:gd name="connsiteX1" fmla="*/ 240027 w 4663082"/>
              <a:gd name="connsiteY1" fmla="*/ 446711 h 3327031"/>
              <a:gd name="connsiteX2" fmla="*/ 1536171 w 4663082"/>
              <a:gd name="connsiteY2" fmla="*/ 1670847 h 3327031"/>
              <a:gd name="connsiteX3" fmla="*/ 3048339 w 4663082"/>
              <a:gd name="connsiteY3" fmla="*/ 2174903 h 3327031"/>
              <a:gd name="connsiteX4" fmla="*/ 1471736 w 4663082"/>
              <a:gd name="connsiteY4" fmla="*/ 706906 h 3327031"/>
              <a:gd name="connsiteX5" fmla="*/ 1651226 w 4663082"/>
              <a:gd name="connsiteY5" fmla="*/ 6399 h 3327031"/>
              <a:gd name="connsiteX6" fmla="*/ 1820294 w 4663082"/>
              <a:gd name="connsiteY6" fmla="*/ 172751 h 3327031"/>
              <a:gd name="connsiteX7" fmla="*/ 1953914 w 4663082"/>
              <a:gd name="connsiteY7" fmla="*/ 51511 h 3327031"/>
              <a:gd name="connsiteX8" fmla="*/ 2105478 w 4663082"/>
              <a:gd name="connsiteY8" fmla="*/ 480569 h 3327031"/>
              <a:gd name="connsiteX9" fmla="*/ 2288702 w 4663082"/>
              <a:gd name="connsiteY9" fmla="*/ 379999 h 3327031"/>
              <a:gd name="connsiteX10" fmla="*/ 2508357 w 4663082"/>
              <a:gd name="connsiteY10" fmla="*/ 1227480 h 3327031"/>
              <a:gd name="connsiteX11" fmla="*/ 2616999 w 4663082"/>
              <a:gd name="connsiteY11" fmla="*/ 1218427 h 3327031"/>
              <a:gd name="connsiteX12" fmla="*/ 2703007 w 4663082"/>
              <a:gd name="connsiteY12" fmla="*/ 1444763 h 3327031"/>
              <a:gd name="connsiteX13" fmla="*/ 2859040 w 4663082"/>
              <a:gd name="connsiteY13" fmla="*/ 1493946 h 3327031"/>
              <a:gd name="connsiteX14" fmla="*/ 2965557 w 4663082"/>
              <a:gd name="connsiteY14" fmla="*/ 1625833 h 3327031"/>
              <a:gd name="connsiteX15" fmla="*/ 3088761 w 4663082"/>
              <a:gd name="connsiteY15" fmla="*/ 1519155 h 3327031"/>
              <a:gd name="connsiteX16" fmla="*/ 3210001 w 4663082"/>
              <a:gd name="connsiteY16" fmla="*/ 1530771 h 3327031"/>
              <a:gd name="connsiteX17" fmla="*/ 3314116 w 4663082"/>
              <a:gd name="connsiteY17" fmla="*/ 1657520 h 3327031"/>
              <a:gd name="connsiteX18" fmla="*/ 3492552 w 4663082"/>
              <a:gd name="connsiteY18" fmla="*/ 1930086 h 3327031"/>
              <a:gd name="connsiteX19" fmla="*/ 3617407 w 4663082"/>
              <a:gd name="connsiteY19" fmla="*/ 2069452 h 3327031"/>
              <a:gd name="connsiteX20" fmla="*/ 3780369 w 4663082"/>
              <a:gd name="connsiteY20" fmla="*/ 2055872 h 3327031"/>
              <a:gd name="connsiteX21" fmla="*/ 3894421 w 4663082"/>
              <a:gd name="connsiteY21" fmla="*/ 2135338 h 3327031"/>
              <a:gd name="connsiteX22" fmla="*/ 3972941 w 4663082"/>
              <a:gd name="connsiteY22" fmla="*/ 2185514 h 3327031"/>
              <a:gd name="connsiteX23" fmla="*/ 4102748 w 4663082"/>
              <a:gd name="connsiteY23" fmla="*/ 2170213 h 3327031"/>
              <a:gd name="connsiteX24" fmla="*/ 4242096 w 4663082"/>
              <a:gd name="connsiteY24" fmla="*/ 2255048 h 3327031"/>
              <a:gd name="connsiteX25" fmla="*/ 4367263 w 4663082"/>
              <a:gd name="connsiteY25" fmla="*/ 2295598 h 3327031"/>
              <a:gd name="connsiteX26" fmla="*/ 4483785 w 4663082"/>
              <a:gd name="connsiteY26" fmla="*/ 2264293 h 3327031"/>
              <a:gd name="connsiteX27" fmla="*/ 4663082 w 4663082"/>
              <a:gd name="connsiteY27" fmla="*/ 2332003 h 3327031"/>
              <a:gd name="connsiteX28" fmla="*/ 4663082 w 4663082"/>
              <a:gd name="connsiteY28" fmla="*/ 2332003 h 3327031"/>
              <a:gd name="connsiteX0" fmla="*/ 24003 w 4591074"/>
              <a:gd name="connsiteY0" fmla="*/ 3327031 h 3327031"/>
              <a:gd name="connsiteX1" fmla="*/ 240027 w 4591074"/>
              <a:gd name="connsiteY1" fmla="*/ 446711 h 3327031"/>
              <a:gd name="connsiteX2" fmla="*/ 1464163 w 4591074"/>
              <a:gd name="connsiteY2" fmla="*/ 1670847 h 3327031"/>
              <a:gd name="connsiteX3" fmla="*/ 2976331 w 4591074"/>
              <a:gd name="connsiteY3" fmla="*/ 2174903 h 3327031"/>
              <a:gd name="connsiteX4" fmla="*/ 1399728 w 4591074"/>
              <a:gd name="connsiteY4" fmla="*/ 706906 h 3327031"/>
              <a:gd name="connsiteX5" fmla="*/ 1579218 w 4591074"/>
              <a:gd name="connsiteY5" fmla="*/ 6399 h 3327031"/>
              <a:gd name="connsiteX6" fmla="*/ 1748286 w 4591074"/>
              <a:gd name="connsiteY6" fmla="*/ 172751 h 3327031"/>
              <a:gd name="connsiteX7" fmla="*/ 1881906 w 4591074"/>
              <a:gd name="connsiteY7" fmla="*/ 51511 h 3327031"/>
              <a:gd name="connsiteX8" fmla="*/ 2033470 w 4591074"/>
              <a:gd name="connsiteY8" fmla="*/ 480569 h 3327031"/>
              <a:gd name="connsiteX9" fmla="*/ 2216694 w 4591074"/>
              <a:gd name="connsiteY9" fmla="*/ 379999 h 3327031"/>
              <a:gd name="connsiteX10" fmla="*/ 2436349 w 4591074"/>
              <a:gd name="connsiteY10" fmla="*/ 1227480 h 3327031"/>
              <a:gd name="connsiteX11" fmla="*/ 2544991 w 4591074"/>
              <a:gd name="connsiteY11" fmla="*/ 1218427 h 3327031"/>
              <a:gd name="connsiteX12" fmla="*/ 2630999 w 4591074"/>
              <a:gd name="connsiteY12" fmla="*/ 1444763 h 3327031"/>
              <a:gd name="connsiteX13" fmla="*/ 2787032 w 4591074"/>
              <a:gd name="connsiteY13" fmla="*/ 1493946 h 3327031"/>
              <a:gd name="connsiteX14" fmla="*/ 2893549 w 4591074"/>
              <a:gd name="connsiteY14" fmla="*/ 1625833 h 3327031"/>
              <a:gd name="connsiteX15" fmla="*/ 3016753 w 4591074"/>
              <a:gd name="connsiteY15" fmla="*/ 1519155 h 3327031"/>
              <a:gd name="connsiteX16" fmla="*/ 3137993 w 4591074"/>
              <a:gd name="connsiteY16" fmla="*/ 1530771 h 3327031"/>
              <a:gd name="connsiteX17" fmla="*/ 3242108 w 4591074"/>
              <a:gd name="connsiteY17" fmla="*/ 1657520 h 3327031"/>
              <a:gd name="connsiteX18" fmla="*/ 3420544 w 4591074"/>
              <a:gd name="connsiteY18" fmla="*/ 1930086 h 3327031"/>
              <a:gd name="connsiteX19" fmla="*/ 3545399 w 4591074"/>
              <a:gd name="connsiteY19" fmla="*/ 2069452 h 3327031"/>
              <a:gd name="connsiteX20" fmla="*/ 3708361 w 4591074"/>
              <a:gd name="connsiteY20" fmla="*/ 2055872 h 3327031"/>
              <a:gd name="connsiteX21" fmla="*/ 3822413 w 4591074"/>
              <a:gd name="connsiteY21" fmla="*/ 2135338 h 3327031"/>
              <a:gd name="connsiteX22" fmla="*/ 3900933 w 4591074"/>
              <a:gd name="connsiteY22" fmla="*/ 2185514 h 3327031"/>
              <a:gd name="connsiteX23" fmla="*/ 4030740 w 4591074"/>
              <a:gd name="connsiteY23" fmla="*/ 2170213 h 3327031"/>
              <a:gd name="connsiteX24" fmla="*/ 4170088 w 4591074"/>
              <a:gd name="connsiteY24" fmla="*/ 2255048 h 3327031"/>
              <a:gd name="connsiteX25" fmla="*/ 4295255 w 4591074"/>
              <a:gd name="connsiteY25" fmla="*/ 2295598 h 3327031"/>
              <a:gd name="connsiteX26" fmla="*/ 4411777 w 4591074"/>
              <a:gd name="connsiteY26" fmla="*/ 2264293 h 3327031"/>
              <a:gd name="connsiteX27" fmla="*/ 4591074 w 4591074"/>
              <a:gd name="connsiteY27" fmla="*/ 2332003 h 3327031"/>
              <a:gd name="connsiteX28" fmla="*/ 4591074 w 4591074"/>
              <a:gd name="connsiteY28" fmla="*/ 2332003 h 3327031"/>
              <a:gd name="connsiteX0" fmla="*/ 0 w 4567071"/>
              <a:gd name="connsiteY0" fmla="*/ 3327031 h 3327031"/>
              <a:gd name="connsiteX1" fmla="*/ 216024 w 4567071"/>
              <a:gd name="connsiteY1" fmla="*/ 446711 h 3327031"/>
              <a:gd name="connsiteX2" fmla="*/ 1440160 w 4567071"/>
              <a:gd name="connsiteY2" fmla="*/ 1670847 h 3327031"/>
              <a:gd name="connsiteX3" fmla="*/ 2952328 w 4567071"/>
              <a:gd name="connsiteY3" fmla="*/ 2174903 h 3327031"/>
              <a:gd name="connsiteX4" fmla="*/ 1375725 w 4567071"/>
              <a:gd name="connsiteY4" fmla="*/ 706906 h 3327031"/>
              <a:gd name="connsiteX5" fmla="*/ 1555215 w 4567071"/>
              <a:gd name="connsiteY5" fmla="*/ 6399 h 3327031"/>
              <a:gd name="connsiteX6" fmla="*/ 1724283 w 4567071"/>
              <a:gd name="connsiteY6" fmla="*/ 172751 h 3327031"/>
              <a:gd name="connsiteX7" fmla="*/ 1857903 w 4567071"/>
              <a:gd name="connsiteY7" fmla="*/ 51511 h 3327031"/>
              <a:gd name="connsiteX8" fmla="*/ 2009467 w 4567071"/>
              <a:gd name="connsiteY8" fmla="*/ 480569 h 3327031"/>
              <a:gd name="connsiteX9" fmla="*/ 2192691 w 4567071"/>
              <a:gd name="connsiteY9" fmla="*/ 379999 h 3327031"/>
              <a:gd name="connsiteX10" fmla="*/ 2412346 w 4567071"/>
              <a:gd name="connsiteY10" fmla="*/ 1227480 h 3327031"/>
              <a:gd name="connsiteX11" fmla="*/ 2520988 w 4567071"/>
              <a:gd name="connsiteY11" fmla="*/ 1218427 h 3327031"/>
              <a:gd name="connsiteX12" fmla="*/ 2606996 w 4567071"/>
              <a:gd name="connsiteY12" fmla="*/ 1444763 h 3327031"/>
              <a:gd name="connsiteX13" fmla="*/ 2763029 w 4567071"/>
              <a:gd name="connsiteY13" fmla="*/ 1493946 h 3327031"/>
              <a:gd name="connsiteX14" fmla="*/ 2869546 w 4567071"/>
              <a:gd name="connsiteY14" fmla="*/ 1625833 h 3327031"/>
              <a:gd name="connsiteX15" fmla="*/ 2992750 w 4567071"/>
              <a:gd name="connsiteY15" fmla="*/ 1519155 h 3327031"/>
              <a:gd name="connsiteX16" fmla="*/ 3113990 w 4567071"/>
              <a:gd name="connsiteY16" fmla="*/ 1530771 h 3327031"/>
              <a:gd name="connsiteX17" fmla="*/ 3218105 w 4567071"/>
              <a:gd name="connsiteY17" fmla="*/ 1657520 h 3327031"/>
              <a:gd name="connsiteX18" fmla="*/ 3396541 w 4567071"/>
              <a:gd name="connsiteY18" fmla="*/ 1930086 h 3327031"/>
              <a:gd name="connsiteX19" fmla="*/ 3521396 w 4567071"/>
              <a:gd name="connsiteY19" fmla="*/ 2069452 h 3327031"/>
              <a:gd name="connsiteX20" fmla="*/ 3684358 w 4567071"/>
              <a:gd name="connsiteY20" fmla="*/ 2055872 h 3327031"/>
              <a:gd name="connsiteX21" fmla="*/ 3798410 w 4567071"/>
              <a:gd name="connsiteY21" fmla="*/ 2135338 h 3327031"/>
              <a:gd name="connsiteX22" fmla="*/ 3876930 w 4567071"/>
              <a:gd name="connsiteY22" fmla="*/ 2185514 h 3327031"/>
              <a:gd name="connsiteX23" fmla="*/ 4006737 w 4567071"/>
              <a:gd name="connsiteY23" fmla="*/ 2170213 h 3327031"/>
              <a:gd name="connsiteX24" fmla="*/ 4146085 w 4567071"/>
              <a:gd name="connsiteY24" fmla="*/ 2255048 h 3327031"/>
              <a:gd name="connsiteX25" fmla="*/ 4271252 w 4567071"/>
              <a:gd name="connsiteY25" fmla="*/ 2295598 h 3327031"/>
              <a:gd name="connsiteX26" fmla="*/ 4387774 w 4567071"/>
              <a:gd name="connsiteY26" fmla="*/ 2264293 h 3327031"/>
              <a:gd name="connsiteX27" fmla="*/ 4567071 w 4567071"/>
              <a:gd name="connsiteY27" fmla="*/ 2332003 h 3327031"/>
              <a:gd name="connsiteX28" fmla="*/ 4567071 w 4567071"/>
              <a:gd name="connsiteY28" fmla="*/ 2332003 h 3327031"/>
              <a:gd name="connsiteX0" fmla="*/ 156429 w 4723500"/>
              <a:gd name="connsiteY0" fmla="*/ 3327031 h 3327031"/>
              <a:gd name="connsiteX1" fmla="*/ 372453 w 4723500"/>
              <a:gd name="connsiteY1" fmla="*/ 446711 h 3327031"/>
              <a:gd name="connsiteX2" fmla="*/ 1596589 w 4723500"/>
              <a:gd name="connsiteY2" fmla="*/ 1670847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654324 h 3654324"/>
              <a:gd name="connsiteX1" fmla="*/ 372453 w 4723500"/>
              <a:gd name="connsiteY1" fmla="*/ 774004 h 3654324"/>
              <a:gd name="connsiteX2" fmla="*/ 1020525 w 4723500"/>
              <a:gd name="connsiteY2" fmla="*/ 1566092 h 3654324"/>
              <a:gd name="connsiteX3" fmla="*/ 3108757 w 4723500"/>
              <a:gd name="connsiteY3" fmla="*/ 2502196 h 3654324"/>
              <a:gd name="connsiteX4" fmla="*/ 1711644 w 4723500"/>
              <a:gd name="connsiteY4" fmla="*/ 333692 h 3654324"/>
              <a:gd name="connsiteX5" fmla="*/ 1880712 w 4723500"/>
              <a:gd name="connsiteY5" fmla="*/ 500044 h 3654324"/>
              <a:gd name="connsiteX6" fmla="*/ 2014332 w 4723500"/>
              <a:gd name="connsiteY6" fmla="*/ 378804 h 3654324"/>
              <a:gd name="connsiteX7" fmla="*/ 2165896 w 4723500"/>
              <a:gd name="connsiteY7" fmla="*/ 807862 h 3654324"/>
              <a:gd name="connsiteX8" fmla="*/ 2349120 w 4723500"/>
              <a:gd name="connsiteY8" fmla="*/ 707292 h 3654324"/>
              <a:gd name="connsiteX9" fmla="*/ 2568775 w 4723500"/>
              <a:gd name="connsiteY9" fmla="*/ 1554773 h 3654324"/>
              <a:gd name="connsiteX10" fmla="*/ 2677417 w 4723500"/>
              <a:gd name="connsiteY10" fmla="*/ 1545720 h 3654324"/>
              <a:gd name="connsiteX11" fmla="*/ 2763425 w 4723500"/>
              <a:gd name="connsiteY11" fmla="*/ 1772056 h 3654324"/>
              <a:gd name="connsiteX12" fmla="*/ 2919458 w 4723500"/>
              <a:gd name="connsiteY12" fmla="*/ 1821239 h 3654324"/>
              <a:gd name="connsiteX13" fmla="*/ 3025975 w 4723500"/>
              <a:gd name="connsiteY13" fmla="*/ 1953126 h 3654324"/>
              <a:gd name="connsiteX14" fmla="*/ 3149179 w 4723500"/>
              <a:gd name="connsiteY14" fmla="*/ 1846448 h 3654324"/>
              <a:gd name="connsiteX15" fmla="*/ 3270419 w 4723500"/>
              <a:gd name="connsiteY15" fmla="*/ 1858064 h 3654324"/>
              <a:gd name="connsiteX16" fmla="*/ 3374534 w 4723500"/>
              <a:gd name="connsiteY16" fmla="*/ 1984813 h 3654324"/>
              <a:gd name="connsiteX17" fmla="*/ 3552970 w 4723500"/>
              <a:gd name="connsiteY17" fmla="*/ 2257379 h 3654324"/>
              <a:gd name="connsiteX18" fmla="*/ 3677825 w 4723500"/>
              <a:gd name="connsiteY18" fmla="*/ 2396745 h 3654324"/>
              <a:gd name="connsiteX19" fmla="*/ 3840787 w 4723500"/>
              <a:gd name="connsiteY19" fmla="*/ 2383165 h 3654324"/>
              <a:gd name="connsiteX20" fmla="*/ 3954839 w 4723500"/>
              <a:gd name="connsiteY20" fmla="*/ 2462631 h 3654324"/>
              <a:gd name="connsiteX21" fmla="*/ 4033359 w 4723500"/>
              <a:gd name="connsiteY21" fmla="*/ 2512807 h 3654324"/>
              <a:gd name="connsiteX22" fmla="*/ 4163166 w 4723500"/>
              <a:gd name="connsiteY22" fmla="*/ 2497506 h 3654324"/>
              <a:gd name="connsiteX23" fmla="*/ 4302514 w 4723500"/>
              <a:gd name="connsiteY23" fmla="*/ 2582341 h 3654324"/>
              <a:gd name="connsiteX24" fmla="*/ 4427681 w 4723500"/>
              <a:gd name="connsiteY24" fmla="*/ 2622891 h 3654324"/>
              <a:gd name="connsiteX25" fmla="*/ 4544203 w 4723500"/>
              <a:gd name="connsiteY25" fmla="*/ 2591586 h 3654324"/>
              <a:gd name="connsiteX26" fmla="*/ 4723500 w 4723500"/>
              <a:gd name="connsiteY26" fmla="*/ 2659296 h 3654324"/>
              <a:gd name="connsiteX27" fmla="*/ 4723500 w 4723500"/>
              <a:gd name="connsiteY27" fmla="*/ 2659296 h 3654324"/>
              <a:gd name="connsiteX0" fmla="*/ 156429 w 4723500"/>
              <a:gd name="connsiteY0" fmla="*/ 3508179 h 3508179"/>
              <a:gd name="connsiteX1" fmla="*/ 372453 w 4723500"/>
              <a:gd name="connsiteY1" fmla="*/ 627859 h 3508179"/>
              <a:gd name="connsiteX2" fmla="*/ 1020525 w 4723500"/>
              <a:gd name="connsiteY2" fmla="*/ 1419947 h 3508179"/>
              <a:gd name="connsiteX3" fmla="*/ 3108757 w 4723500"/>
              <a:gd name="connsiteY3" fmla="*/ 2356051 h 3508179"/>
              <a:gd name="connsiteX4" fmla="*/ 1880712 w 4723500"/>
              <a:gd name="connsiteY4" fmla="*/ 353899 h 3508179"/>
              <a:gd name="connsiteX5" fmla="*/ 2014332 w 4723500"/>
              <a:gd name="connsiteY5" fmla="*/ 232659 h 3508179"/>
              <a:gd name="connsiteX6" fmla="*/ 2165896 w 4723500"/>
              <a:gd name="connsiteY6" fmla="*/ 661717 h 3508179"/>
              <a:gd name="connsiteX7" fmla="*/ 2349120 w 4723500"/>
              <a:gd name="connsiteY7" fmla="*/ 561147 h 3508179"/>
              <a:gd name="connsiteX8" fmla="*/ 2568775 w 4723500"/>
              <a:gd name="connsiteY8" fmla="*/ 1408628 h 3508179"/>
              <a:gd name="connsiteX9" fmla="*/ 2677417 w 4723500"/>
              <a:gd name="connsiteY9" fmla="*/ 1399575 h 3508179"/>
              <a:gd name="connsiteX10" fmla="*/ 2763425 w 4723500"/>
              <a:gd name="connsiteY10" fmla="*/ 1625911 h 3508179"/>
              <a:gd name="connsiteX11" fmla="*/ 2919458 w 4723500"/>
              <a:gd name="connsiteY11" fmla="*/ 1675094 h 3508179"/>
              <a:gd name="connsiteX12" fmla="*/ 3025975 w 4723500"/>
              <a:gd name="connsiteY12" fmla="*/ 1806981 h 3508179"/>
              <a:gd name="connsiteX13" fmla="*/ 3149179 w 4723500"/>
              <a:gd name="connsiteY13" fmla="*/ 1700303 h 3508179"/>
              <a:gd name="connsiteX14" fmla="*/ 3270419 w 4723500"/>
              <a:gd name="connsiteY14" fmla="*/ 1711919 h 3508179"/>
              <a:gd name="connsiteX15" fmla="*/ 3374534 w 4723500"/>
              <a:gd name="connsiteY15" fmla="*/ 1838668 h 3508179"/>
              <a:gd name="connsiteX16" fmla="*/ 3552970 w 4723500"/>
              <a:gd name="connsiteY16" fmla="*/ 2111234 h 3508179"/>
              <a:gd name="connsiteX17" fmla="*/ 3677825 w 4723500"/>
              <a:gd name="connsiteY17" fmla="*/ 2250600 h 3508179"/>
              <a:gd name="connsiteX18" fmla="*/ 3840787 w 4723500"/>
              <a:gd name="connsiteY18" fmla="*/ 2237020 h 3508179"/>
              <a:gd name="connsiteX19" fmla="*/ 3954839 w 4723500"/>
              <a:gd name="connsiteY19" fmla="*/ 2316486 h 3508179"/>
              <a:gd name="connsiteX20" fmla="*/ 4033359 w 4723500"/>
              <a:gd name="connsiteY20" fmla="*/ 2366662 h 3508179"/>
              <a:gd name="connsiteX21" fmla="*/ 4163166 w 4723500"/>
              <a:gd name="connsiteY21" fmla="*/ 2351361 h 3508179"/>
              <a:gd name="connsiteX22" fmla="*/ 4302514 w 4723500"/>
              <a:gd name="connsiteY22" fmla="*/ 2436196 h 3508179"/>
              <a:gd name="connsiteX23" fmla="*/ 4427681 w 4723500"/>
              <a:gd name="connsiteY23" fmla="*/ 2476746 h 3508179"/>
              <a:gd name="connsiteX24" fmla="*/ 4544203 w 4723500"/>
              <a:gd name="connsiteY24" fmla="*/ 2445441 h 3508179"/>
              <a:gd name="connsiteX25" fmla="*/ 4723500 w 4723500"/>
              <a:gd name="connsiteY25" fmla="*/ 2513151 h 3508179"/>
              <a:gd name="connsiteX26" fmla="*/ 4723500 w 4723500"/>
              <a:gd name="connsiteY26" fmla="*/ 2513151 h 350817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568775 w 4723500"/>
              <a:gd name="connsiteY7" fmla="*/ 1458358 h 3557909"/>
              <a:gd name="connsiteX8" fmla="*/ 2677417 w 4723500"/>
              <a:gd name="connsiteY8" fmla="*/ 1449305 h 3557909"/>
              <a:gd name="connsiteX9" fmla="*/ 2763425 w 4723500"/>
              <a:gd name="connsiteY9" fmla="*/ 1675641 h 3557909"/>
              <a:gd name="connsiteX10" fmla="*/ 2919458 w 4723500"/>
              <a:gd name="connsiteY10" fmla="*/ 1724824 h 3557909"/>
              <a:gd name="connsiteX11" fmla="*/ 3025975 w 4723500"/>
              <a:gd name="connsiteY11" fmla="*/ 1856711 h 3557909"/>
              <a:gd name="connsiteX12" fmla="*/ 3149179 w 4723500"/>
              <a:gd name="connsiteY12" fmla="*/ 1750033 h 3557909"/>
              <a:gd name="connsiteX13" fmla="*/ 3270419 w 4723500"/>
              <a:gd name="connsiteY13" fmla="*/ 1761649 h 3557909"/>
              <a:gd name="connsiteX14" fmla="*/ 3374534 w 4723500"/>
              <a:gd name="connsiteY14" fmla="*/ 1888398 h 3557909"/>
              <a:gd name="connsiteX15" fmla="*/ 3552970 w 4723500"/>
              <a:gd name="connsiteY15" fmla="*/ 2160964 h 3557909"/>
              <a:gd name="connsiteX16" fmla="*/ 3677825 w 4723500"/>
              <a:gd name="connsiteY16" fmla="*/ 2300330 h 3557909"/>
              <a:gd name="connsiteX17" fmla="*/ 3840787 w 4723500"/>
              <a:gd name="connsiteY17" fmla="*/ 2286750 h 3557909"/>
              <a:gd name="connsiteX18" fmla="*/ 3954839 w 4723500"/>
              <a:gd name="connsiteY18" fmla="*/ 2366216 h 3557909"/>
              <a:gd name="connsiteX19" fmla="*/ 4033359 w 4723500"/>
              <a:gd name="connsiteY19" fmla="*/ 2416392 h 3557909"/>
              <a:gd name="connsiteX20" fmla="*/ 4163166 w 4723500"/>
              <a:gd name="connsiteY20" fmla="*/ 2401091 h 3557909"/>
              <a:gd name="connsiteX21" fmla="*/ 4302514 w 4723500"/>
              <a:gd name="connsiteY21" fmla="*/ 2485926 h 3557909"/>
              <a:gd name="connsiteX22" fmla="*/ 4427681 w 4723500"/>
              <a:gd name="connsiteY22" fmla="*/ 2526476 h 3557909"/>
              <a:gd name="connsiteX23" fmla="*/ 4544203 w 4723500"/>
              <a:gd name="connsiteY23" fmla="*/ 2495171 h 3557909"/>
              <a:gd name="connsiteX24" fmla="*/ 4723500 w 4723500"/>
              <a:gd name="connsiteY24" fmla="*/ 2562881 h 3557909"/>
              <a:gd name="connsiteX25" fmla="*/ 4723500 w 4723500"/>
              <a:gd name="connsiteY25"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677417 w 4723500"/>
              <a:gd name="connsiteY7" fmla="*/ 1449305 h 3557909"/>
              <a:gd name="connsiteX8" fmla="*/ 2763425 w 4723500"/>
              <a:gd name="connsiteY8" fmla="*/ 1675641 h 3557909"/>
              <a:gd name="connsiteX9" fmla="*/ 2919458 w 4723500"/>
              <a:gd name="connsiteY9" fmla="*/ 1724824 h 3557909"/>
              <a:gd name="connsiteX10" fmla="*/ 3025975 w 4723500"/>
              <a:gd name="connsiteY10" fmla="*/ 1856711 h 3557909"/>
              <a:gd name="connsiteX11" fmla="*/ 3149179 w 4723500"/>
              <a:gd name="connsiteY11" fmla="*/ 1750033 h 3557909"/>
              <a:gd name="connsiteX12" fmla="*/ 3270419 w 4723500"/>
              <a:gd name="connsiteY12" fmla="*/ 1761649 h 3557909"/>
              <a:gd name="connsiteX13" fmla="*/ 3374534 w 4723500"/>
              <a:gd name="connsiteY13" fmla="*/ 1888398 h 3557909"/>
              <a:gd name="connsiteX14" fmla="*/ 3552970 w 4723500"/>
              <a:gd name="connsiteY14" fmla="*/ 2160964 h 3557909"/>
              <a:gd name="connsiteX15" fmla="*/ 3677825 w 4723500"/>
              <a:gd name="connsiteY15" fmla="*/ 2300330 h 3557909"/>
              <a:gd name="connsiteX16" fmla="*/ 3840787 w 4723500"/>
              <a:gd name="connsiteY16" fmla="*/ 2286750 h 3557909"/>
              <a:gd name="connsiteX17" fmla="*/ 3954839 w 4723500"/>
              <a:gd name="connsiteY17" fmla="*/ 2366216 h 3557909"/>
              <a:gd name="connsiteX18" fmla="*/ 4033359 w 4723500"/>
              <a:gd name="connsiteY18" fmla="*/ 2416392 h 3557909"/>
              <a:gd name="connsiteX19" fmla="*/ 4163166 w 4723500"/>
              <a:gd name="connsiteY19" fmla="*/ 2401091 h 3557909"/>
              <a:gd name="connsiteX20" fmla="*/ 4302514 w 4723500"/>
              <a:gd name="connsiteY20" fmla="*/ 2485926 h 3557909"/>
              <a:gd name="connsiteX21" fmla="*/ 4427681 w 4723500"/>
              <a:gd name="connsiteY21" fmla="*/ 2526476 h 3557909"/>
              <a:gd name="connsiteX22" fmla="*/ 4544203 w 4723500"/>
              <a:gd name="connsiteY22" fmla="*/ 2495171 h 3557909"/>
              <a:gd name="connsiteX23" fmla="*/ 4723500 w 4723500"/>
              <a:gd name="connsiteY23" fmla="*/ 2562881 h 3557909"/>
              <a:gd name="connsiteX24" fmla="*/ 4723500 w 4723500"/>
              <a:gd name="connsiteY24"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677417 w 4723500"/>
              <a:gd name="connsiteY6" fmla="*/ 1449305 h 3557909"/>
              <a:gd name="connsiteX7" fmla="*/ 2763425 w 4723500"/>
              <a:gd name="connsiteY7" fmla="*/ 1675641 h 3557909"/>
              <a:gd name="connsiteX8" fmla="*/ 2919458 w 4723500"/>
              <a:gd name="connsiteY8" fmla="*/ 1724824 h 3557909"/>
              <a:gd name="connsiteX9" fmla="*/ 3025975 w 4723500"/>
              <a:gd name="connsiteY9" fmla="*/ 1856711 h 3557909"/>
              <a:gd name="connsiteX10" fmla="*/ 3149179 w 4723500"/>
              <a:gd name="connsiteY10" fmla="*/ 1750033 h 3557909"/>
              <a:gd name="connsiteX11" fmla="*/ 3270419 w 4723500"/>
              <a:gd name="connsiteY11" fmla="*/ 1761649 h 3557909"/>
              <a:gd name="connsiteX12" fmla="*/ 3374534 w 4723500"/>
              <a:gd name="connsiteY12" fmla="*/ 1888398 h 3557909"/>
              <a:gd name="connsiteX13" fmla="*/ 3552970 w 4723500"/>
              <a:gd name="connsiteY13" fmla="*/ 2160964 h 3557909"/>
              <a:gd name="connsiteX14" fmla="*/ 3677825 w 4723500"/>
              <a:gd name="connsiteY14" fmla="*/ 2300330 h 3557909"/>
              <a:gd name="connsiteX15" fmla="*/ 3840787 w 4723500"/>
              <a:gd name="connsiteY15" fmla="*/ 2286750 h 3557909"/>
              <a:gd name="connsiteX16" fmla="*/ 3954839 w 4723500"/>
              <a:gd name="connsiteY16" fmla="*/ 2366216 h 3557909"/>
              <a:gd name="connsiteX17" fmla="*/ 4033359 w 4723500"/>
              <a:gd name="connsiteY17" fmla="*/ 2416392 h 3557909"/>
              <a:gd name="connsiteX18" fmla="*/ 4163166 w 4723500"/>
              <a:gd name="connsiteY18" fmla="*/ 2401091 h 3557909"/>
              <a:gd name="connsiteX19" fmla="*/ 4302514 w 4723500"/>
              <a:gd name="connsiteY19" fmla="*/ 2485926 h 3557909"/>
              <a:gd name="connsiteX20" fmla="*/ 4427681 w 4723500"/>
              <a:gd name="connsiteY20" fmla="*/ 2526476 h 3557909"/>
              <a:gd name="connsiteX21" fmla="*/ 4544203 w 4723500"/>
              <a:gd name="connsiteY21" fmla="*/ 2495171 h 3557909"/>
              <a:gd name="connsiteX22" fmla="*/ 4723500 w 4723500"/>
              <a:gd name="connsiteY22" fmla="*/ 2562881 h 3557909"/>
              <a:gd name="connsiteX23" fmla="*/ 4723500 w 4723500"/>
              <a:gd name="connsiteY23" fmla="*/ 2562881 h 3557909"/>
              <a:gd name="connsiteX0" fmla="*/ 156429 w 4723500"/>
              <a:gd name="connsiteY0" fmla="*/ 3434933 h 3434933"/>
              <a:gd name="connsiteX1" fmla="*/ 372453 w 4723500"/>
              <a:gd name="connsiteY1" fmla="*/ 554613 h 3434933"/>
              <a:gd name="connsiteX2" fmla="*/ 1020525 w 4723500"/>
              <a:gd name="connsiteY2" fmla="*/ 1346701 h 3434933"/>
              <a:gd name="connsiteX3" fmla="*/ 3108757 w 4723500"/>
              <a:gd name="connsiteY3" fmla="*/ 2282805 h 3434933"/>
              <a:gd name="connsiteX4" fmla="*/ 2014332 w 4723500"/>
              <a:gd name="connsiteY4" fmla="*/ 159413 h 3434933"/>
              <a:gd name="connsiteX5" fmla="*/ 2677417 w 4723500"/>
              <a:gd name="connsiteY5" fmla="*/ 1326329 h 3434933"/>
              <a:gd name="connsiteX6" fmla="*/ 2763425 w 4723500"/>
              <a:gd name="connsiteY6" fmla="*/ 1552665 h 3434933"/>
              <a:gd name="connsiteX7" fmla="*/ 2919458 w 4723500"/>
              <a:gd name="connsiteY7" fmla="*/ 1601848 h 3434933"/>
              <a:gd name="connsiteX8" fmla="*/ 3025975 w 4723500"/>
              <a:gd name="connsiteY8" fmla="*/ 1733735 h 3434933"/>
              <a:gd name="connsiteX9" fmla="*/ 3149179 w 4723500"/>
              <a:gd name="connsiteY9" fmla="*/ 1627057 h 3434933"/>
              <a:gd name="connsiteX10" fmla="*/ 3270419 w 4723500"/>
              <a:gd name="connsiteY10" fmla="*/ 1638673 h 3434933"/>
              <a:gd name="connsiteX11" fmla="*/ 3374534 w 4723500"/>
              <a:gd name="connsiteY11" fmla="*/ 1765422 h 3434933"/>
              <a:gd name="connsiteX12" fmla="*/ 3552970 w 4723500"/>
              <a:gd name="connsiteY12" fmla="*/ 2037988 h 3434933"/>
              <a:gd name="connsiteX13" fmla="*/ 3677825 w 4723500"/>
              <a:gd name="connsiteY13" fmla="*/ 2177354 h 3434933"/>
              <a:gd name="connsiteX14" fmla="*/ 3840787 w 4723500"/>
              <a:gd name="connsiteY14" fmla="*/ 2163774 h 3434933"/>
              <a:gd name="connsiteX15" fmla="*/ 3954839 w 4723500"/>
              <a:gd name="connsiteY15" fmla="*/ 2243240 h 3434933"/>
              <a:gd name="connsiteX16" fmla="*/ 4033359 w 4723500"/>
              <a:gd name="connsiteY16" fmla="*/ 2293416 h 3434933"/>
              <a:gd name="connsiteX17" fmla="*/ 4163166 w 4723500"/>
              <a:gd name="connsiteY17" fmla="*/ 2278115 h 3434933"/>
              <a:gd name="connsiteX18" fmla="*/ 4302514 w 4723500"/>
              <a:gd name="connsiteY18" fmla="*/ 2362950 h 3434933"/>
              <a:gd name="connsiteX19" fmla="*/ 4427681 w 4723500"/>
              <a:gd name="connsiteY19" fmla="*/ 2403500 h 3434933"/>
              <a:gd name="connsiteX20" fmla="*/ 4544203 w 4723500"/>
              <a:gd name="connsiteY20" fmla="*/ 2372195 h 3434933"/>
              <a:gd name="connsiteX21" fmla="*/ 4723500 w 4723500"/>
              <a:gd name="connsiteY21" fmla="*/ 2439905 h 3434933"/>
              <a:gd name="connsiteX22" fmla="*/ 4723500 w 4723500"/>
              <a:gd name="connsiteY22" fmla="*/ 2439905 h 3434933"/>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763425 w 4723500"/>
              <a:gd name="connsiteY5" fmla="*/ 1274083 h 3156351"/>
              <a:gd name="connsiteX6" fmla="*/ 2919458 w 4723500"/>
              <a:gd name="connsiteY6" fmla="*/ 1323266 h 3156351"/>
              <a:gd name="connsiteX7" fmla="*/ 3025975 w 4723500"/>
              <a:gd name="connsiteY7" fmla="*/ 1455153 h 3156351"/>
              <a:gd name="connsiteX8" fmla="*/ 3149179 w 4723500"/>
              <a:gd name="connsiteY8" fmla="*/ 1348475 h 3156351"/>
              <a:gd name="connsiteX9" fmla="*/ 3270419 w 4723500"/>
              <a:gd name="connsiteY9" fmla="*/ 1360091 h 3156351"/>
              <a:gd name="connsiteX10" fmla="*/ 3374534 w 4723500"/>
              <a:gd name="connsiteY10" fmla="*/ 1486840 h 3156351"/>
              <a:gd name="connsiteX11" fmla="*/ 3552970 w 4723500"/>
              <a:gd name="connsiteY11" fmla="*/ 1759406 h 3156351"/>
              <a:gd name="connsiteX12" fmla="*/ 3677825 w 4723500"/>
              <a:gd name="connsiteY12" fmla="*/ 1898772 h 3156351"/>
              <a:gd name="connsiteX13" fmla="*/ 3840787 w 4723500"/>
              <a:gd name="connsiteY13" fmla="*/ 1885192 h 3156351"/>
              <a:gd name="connsiteX14" fmla="*/ 3954839 w 4723500"/>
              <a:gd name="connsiteY14" fmla="*/ 1964658 h 3156351"/>
              <a:gd name="connsiteX15" fmla="*/ 4033359 w 4723500"/>
              <a:gd name="connsiteY15" fmla="*/ 2014834 h 3156351"/>
              <a:gd name="connsiteX16" fmla="*/ 4163166 w 4723500"/>
              <a:gd name="connsiteY16" fmla="*/ 1999533 h 3156351"/>
              <a:gd name="connsiteX17" fmla="*/ 4302514 w 4723500"/>
              <a:gd name="connsiteY17" fmla="*/ 2084368 h 3156351"/>
              <a:gd name="connsiteX18" fmla="*/ 4427681 w 4723500"/>
              <a:gd name="connsiteY18" fmla="*/ 2124918 h 3156351"/>
              <a:gd name="connsiteX19" fmla="*/ 4544203 w 4723500"/>
              <a:gd name="connsiteY19" fmla="*/ 2093613 h 3156351"/>
              <a:gd name="connsiteX20" fmla="*/ 4723500 w 4723500"/>
              <a:gd name="connsiteY20" fmla="*/ 2161323 h 3156351"/>
              <a:gd name="connsiteX21" fmla="*/ 4723500 w 4723500"/>
              <a:gd name="connsiteY21"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919458 w 4723500"/>
              <a:gd name="connsiteY5" fmla="*/ 1323266 h 3156351"/>
              <a:gd name="connsiteX6" fmla="*/ 3025975 w 4723500"/>
              <a:gd name="connsiteY6" fmla="*/ 1455153 h 3156351"/>
              <a:gd name="connsiteX7" fmla="*/ 3149179 w 4723500"/>
              <a:gd name="connsiteY7" fmla="*/ 1348475 h 3156351"/>
              <a:gd name="connsiteX8" fmla="*/ 3270419 w 4723500"/>
              <a:gd name="connsiteY8" fmla="*/ 1360091 h 3156351"/>
              <a:gd name="connsiteX9" fmla="*/ 3374534 w 4723500"/>
              <a:gd name="connsiteY9" fmla="*/ 1486840 h 3156351"/>
              <a:gd name="connsiteX10" fmla="*/ 3552970 w 4723500"/>
              <a:gd name="connsiteY10" fmla="*/ 1759406 h 3156351"/>
              <a:gd name="connsiteX11" fmla="*/ 3677825 w 4723500"/>
              <a:gd name="connsiteY11" fmla="*/ 1898772 h 3156351"/>
              <a:gd name="connsiteX12" fmla="*/ 3840787 w 4723500"/>
              <a:gd name="connsiteY12" fmla="*/ 1885192 h 3156351"/>
              <a:gd name="connsiteX13" fmla="*/ 3954839 w 4723500"/>
              <a:gd name="connsiteY13" fmla="*/ 1964658 h 3156351"/>
              <a:gd name="connsiteX14" fmla="*/ 4033359 w 4723500"/>
              <a:gd name="connsiteY14" fmla="*/ 2014834 h 3156351"/>
              <a:gd name="connsiteX15" fmla="*/ 4163166 w 4723500"/>
              <a:gd name="connsiteY15" fmla="*/ 1999533 h 3156351"/>
              <a:gd name="connsiteX16" fmla="*/ 4302514 w 4723500"/>
              <a:gd name="connsiteY16" fmla="*/ 2084368 h 3156351"/>
              <a:gd name="connsiteX17" fmla="*/ 4427681 w 4723500"/>
              <a:gd name="connsiteY17" fmla="*/ 2124918 h 3156351"/>
              <a:gd name="connsiteX18" fmla="*/ 4544203 w 4723500"/>
              <a:gd name="connsiteY18" fmla="*/ 2093613 h 3156351"/>
              <a:gd name="connsiteX19" fmla="*/ 4723500 w 4723500"/>
              <a:gd name="connsiteY19" fmla="*/ 2161323 h 3156351"/>
              <a:gd name="connsiteX20" fmla="*/ 4723500 w 4723500"/>
              <a:gd name="connsiteY20"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919458 w 4723500"/>
              <a:gd name="connsiteY4" fmla="*/ 1323266 h 3156351"/>
              <a:gd name="connsiteX5" fmla="*/ 3025975 w 4723500"/>
              <a:gd name="connsiteY5" fmla="*/ 1455153 h 3156351"/>
              <a:gd name="connsiteX6" fmla="*/ 3149179 w 4723500"/>
              <a:gd name="connsiteY6" fmla="*/ 1348475 h 3156351"/>
              <a:gd name="connsiteX7" fmla="*/ 3270419 w 4723500"/>
              <a:gd name="connsiteY7" fmla="*/ 1360091 h 3156351"/>
              <a:gd name="connsiteX8" fmla="*/ 3374534 w 4723500"/>
              <a:gd name="connsiteY8" fmla="*/ 1486840 h 3156351"/>
              <a:gd name="connsiteX9" fmla="*/ 3552970 w 4723500"/>
              <a:gd name="connsiteY9" fmla="*/ 1759406 h 3156351"/>
              <a:gd name="connsiteX10" fmla="*/ 3677825 w 4723500"/>
              <a:gd name="connsiteY10" fmla="*/ 1898772 h 3156351"/>
              <a:gd name="connsiteX11" fmla="*/ 3840787 w 4723500"/>
              <a:gd name="connsiteY11" fmla="*/ 1885192 h 3156351"/>
              <a:gd name="connsiteX12" fmla="*/ 3954839 w 4723500"/>
              <a:gd name="connsiteY12" fmla="*/ 1964658 h 3156351"/>
              <a:gd name="connsiteX13" fmla="*/ 4033359 w 4723500"/>
              <a:gd name="connsiteY13" fmla="*/ 2014834 h 3156351"/>
              <a:gd name="connsiteX14" fmla="*/ 4163166 w 4723500"/>
              <a:gd name="connsiteY14" fmla="*/ 1999533 h 3156351"/>
              <a:gd name="connsiteX15" fmla="*/ 4302514 w 4723500"/>
              <a:gd name="connsiteY15" fmla="*/ 2084368 h 3156351"/>
              <a:gd name="connsiteX16" fmla="*/ 4427681 w 4723500"/>
              <a:gd name="connsiteY16" fmla="*/ 2124918 h 3156351"/>
              <a:gd name="connsiteX17" fmla="*/ 4544203 w 4723500"/>
              <a:gd name="connsiteY17" fmla="*/ 2093613 h 3156351"/>
              <a:gd name="connsiteX18" fmla="*/ 4723500 w 4723500"/>
              <a:gd name="connsiteY18" fmla="*/ 2161323 h 3156351"/>
              <a:gd name="connsiteX19" fmla="*/ 4723500 w 4723500"/>
              <a:gd name="connsiteY19"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54184 w 4723500"/>
              <a:gd name="connsiteY2" fmla="*/ 1056900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01525 w 4668596"/>
              <a:gd name="connsiteY0" fmla="*/ 3156351 h 3156351"/>
              <a:gd name="connsiteX1" fmla="*/ 317549 w 4668596"/>
              <a:gd name="connsiteY1" fmla="*/ 276031 h 3156351"/>
              <a:gd name="connsiteX2" fmla="*/ 999280 w 4668596"/>
              <a:gd name="connsiteY2" fmla="*/ 1056900 h 3156351"/>
              <a:gd name="connsiteX3" fmla="*/ 2689215 w 4668596"/>
              <a:gd name="connsiteY3" fmla="*/ 1913799 h 3156351"/>
              <a:gd name="connsiteX4" fmla="*/ 2971071 w 4668596"/>
              <a:gd name="connsiteY4" fmla="*/ 1455153 h 3156351"/>
              <a:gd name="connsiteX5" fmla="*/ 3094275 w 4668596"/>
              <a:gd name="connsiteY5" fmla="*/ 1348475 h 3156351"/>
              <a:gd name="connsiteX6" fmla="*/ 3215515 w 4668596"/>
              <a:gd name="connsiteY6" fmla="*/ 1360091 h 3156351"/>
              <a:gd name="connsiteX7" fmla="*/ 3319630 w 4668596"/>
              <a:gd name="connsiteY7" fmla="*/ 1486840 h 3156351"/>
              <a:gd name="connsiteX8" fmla="*/ 3498066 w 4668596"/>
              <a:gd name="connsiteY8" fmla="*/ 1759406 h 3156351"/>
              <a:gd name="connsiteX9" fmla="*/ 3622921 w 4668596"/>
              <a:gd name="connsiteY9" fmla="*/ 1898772 h 3156351"/>
              <a:gd name="connsiteX10" fmla="*/ 3785883 w 4668596"/>
              <a:gd name="connsiteY10" fmla="*/ 1885192 h 3156351"/>
              <a:gd name="connsiteX11" fmla="*/ 3899935 w 4668596"/>
              <a:gd name="connsiteY11" fmla="*/ 1964658 h 3156351"/>
              <a:gd name="connsiteX12" fmla="*/ 3978455 w 4668596"/>
              <a:gd name="connsiteY12" fmla="*/ 2014834 h 3156351"/>
              <a:gd name="connsiteX13" fmla="*/ 4108262 w 4668596"/>
              <a:gd name="connsiteY13" fmla="*/ 1999533 h 3156351"/>
              <a:gd name="connsiteX14" fmla="*/ 4247610 w 4668596"/>
              <a:gd name="connsiteY14" fmla="*/ 2084368 h 3156351"/>
              <a:gd name="connsiteX15" fmla="*/ 4372777 w 4668596"/>
              <a:gd name="connsiteY15" fmla="*/ 2124918 h 3156351"/>
              <a:gd name="connsiteX16" fmla="*/ 4489299 w 4668596"/>
              <a:gd name="connsiteY16" fmla="*/ 2093613 h 3156351"/>
              <a:gd name="connsiteX17" fmla="*/ 4668596 w 4668596"/>
              <a:gd name="connsiteY17" fmla="*/ 2161323 h 3156351"/>
              <a:gd name="connsiteX18" fmla="*/ 4668596 w 4668596"/>
              <a:gd name="connsiteY18" fmla="*/ 2161323 h 3156351"/>
              <a:gd name="connsiteX0" fmla="*/ 173533 w 4740604"/>
              <a:gd name="connsiteY0" fmla="*/ 3156351 h 3156351"/>
              <a:gd name="connsiteX1" fmla="*/ 317549 w 4740604"/>
              <a:gd name="connsiteY1" fmla="*/ 276031 h 3156351"/>
              <a:gd name="connsiteX2" fmla="*/ 1071288 w 4740604"/>
              <a:gd name="connsiteY2" fmla="*/ 1056900 h 3156351"/>
              <a:gd name="connsiteX3" fmla="*/ 2761223 w 4740604"/>
              <a:gd name="connsiteY3" fmla="*/ 1913799 h 3156351"/>
              <a:gd name="connsiteX4" fmla="*/ 3043079 w 4740604"/>
              <a:gd name="connsiteY4" fmla="*/ 1455153 h 3156351"/>
              <a:gd name="connsiteX5" fmla="*/ 3166283 w 4740604"/>
              <a:gd name="connsiteY5" fmla="*/ 1348475 h 3156351"/>
              <a:gd name="connsiteX6" fmla="*/ 3287523 w 4740604"/>
              <a:gd name="connsiteY6" fmla="*/ 1360091 h 3156351"/>
              <a:gd name="connsiteX7" fmla="*/ 3391638 w 4740604"/>
              <a:gd name="connsiteY7" fmla="*/ 1486840 h 3156351"/>
              <a:gd name="connsiteX8" fmla="*/ 3570074 w 4740604"/>
              <a:gd name="connsiteY8" fmla="*/ 1759406 h 3156351"/>
              <a:gd name="connsiteX9" fmla="*/ 3694929 w 4740604"/>
              <a:gd name="connsiteY9" fmla="*/ 1898772 h 3156351"/>
              <a:gd name="connsiteX10" fmla="*/ 3857891 w 4740604"/>
              <a:gd name="connsiteY10" fmla="*/ 1885192 h 3156351"/>
              <a:gd name="connsiteX11" fmla="*/ 3971943 w 4740604"/>
              <a:gd name="connsiteY11" fmla="*/ 1964658 h 3156351"/>
              <a:gd name="connsiteX12" fmla="*/ 4050463 w 4740604"/>
              <a:gd name="connsiteY12" fmla="*/ 2014834 h 3156351"/>
              <a:gd name="connsiteX13" fmla="*/ 4180270 w 4740604"/>
              <a:gd name="connsiteY13" fmla="*/ 1999533 h 3156351"/>
              <a:gd name="connsiteX14" fmla="*/ 4319618 w 4740604"/>
              <a:gd name="connsiteY14" fmla="*/ 2084368 h 3156351"/>
              <a:gd name="connsiteX15" fmla="*/ 4444785 w 4740604"/>
              <a:gd name="connsiteY15" fmla="*/ 2124918 h 3156351"/>
              <a:gd name="connsiteX16" fmla="*/ 4561307 w 4740604"/>
              <a:gd name="connsiteY16" fmla="*/ 2093613 h 3156351"/>
              <a:gd name="connsiteX17" fmla="*/ 4740604 w 4740604"/>
              <a:gd name="connsiteY17" fmla="*/ 2161323 h 3156351"/>
              <a:gd name="connsiteX18" fmla="*/ 4740604 w 4740604"/>
              <a:gd name="connsiteY18" fmla="*/ 2161323 h 3156351"/>
              <a:gd name="connsiteX0" fmla="*/ 67317 w 4634388"/>
              <a:gd name="connsiteY0" fmla="*/ 3156351 h 3156351"/>
              <a:gd name="connsiteX1" fmla="*/ 24003 w 4634388"/>
              <a:gd name="connsiteY1" fmla="*/ 1700626 h 3156351"/>
              <a:gd name="connsiteX2" fmla="*/ 211333 w 4634388"/>
              <a:gd name="connsiteY2" fmla="*/ 276031 h 3156351"/>
              <a:gd name="connsiteX3" fmla="*/ 965072 w 4634388"/>
              <a:gd name="connsiteY3" fmla="*/ 1056900 h 3156351"/>
              <a:gd name="connsiteX4" fmla="*/ 2655007 w 4634388"/>
              <a:gd name="connsiteY4" fmla="*/ 1913799 h 3156351"/>
              <a:gd name="connsiteX5" fmla="*/ 2936863 w 4634388"/>
              <a:gd name="connsiteY5" fmla="*/ 1455153 h 3156351"/>
              <a:gd name="connsiteX6" fmla="*/ 3060067 w 4634388"/>
              <a:gd name="connsiteY6" fmla="*/ 1348475 h 3156351"/>
              <a:gd name="connsiteX7" fmla="*/ 3181307 w 4634388"/>
              <a:gd name="connsiteY7" fmla="*/ 1360091 h 3156351"/>
              <a:gd name="connsiteX8" fmla="*/ 3285422 w 4634388"/>
              <a:gd name="connsiteY8" fmla="*/ 1486840 h 3156351"/>
              <a:gd name="connsiteX9" fmla="*/ 3463858 w 4634388"/>
              <a:gd name="connsiteY9" fmla="*/ 1759406 h 3156351"/>
              <a:gd name="connsiteX10" fmla="*/ 3588713 w 4634388"/>
              <a:gd name="connsiteY10" fmla="*/ 1898772 h 3156351"/>
              <a:gd name="connsiteX11" fmla="*/ 3751675 w 4634388"/>
              <a:gd name="connsiteY11" fmla="*/ 1885192 h 3156351"/>
              <a:gd name="connsiteX12" fmla="*/ 3865727 w 4634388"/>
              <a:gd name="connsiteY12" fmla="*/ 1964658 h 3156351"/>
              <a:gd name="connsiteX13" fmla="*/ 3944247 w 4634388"/>
              <a:gd name="connsiteY13" fmla="*/ 2014834 h 3156351"/>
              <a:gd name="connsiteX14" fmla="*/ 4074054 w 4634388"/>
              <a:gd name="connsiteY14" fmla="*/ 1999533 h 3156351"/>
              <a:gd name="connsiteX15" fmla="*/ 4213402 w 4634388"/>
              <a:gd name="connsiteY15" fmla="*/ 2084368 h 3156351"/>
              <a:gd name="connsiteX16" fmla="*/ 4338569 w 4634388"/>
              <a:gd name="connsiteY16" fmla="*/ 2124918 h 3156351"/>
              <a:gd name="connsiteX17" fmla="*/ 4455091 w 4634388"/>
              <a:gd name="connsiteY17" fmla="*/ 2093613 h 3156351"/>
              <a:gd name="connsiteX18" fmla="*/ 4634388 w 4634388"/>
              <a:gd name="connsiteY18" fmla="*/ 2161323 h 3156351"/>
              <a:gd name="connsiteX19" fmla="*/ 4634388 w 4634388"/>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20875 w 4587946"/>
              <a:gd name="connsiteY0" fmla="*/ 3156351 h 3156351"/>
              <a:gd name="connsiteX1" fmla="*/ 0 w 4587946"/>
              <a:gd name="connsiteY1" fmla="*/ 1717455 h 3156351"/>
              <a:gd name="connsiteX2" fmla="*/ 164891 w 4587946"/>
              <a:gd name="connsiteY2" fmla="*/ 276031 h 3156351"/>
              <a:gd name="connsiteX3" fmla="*/ 918630 w 4587946"/>
              <a:gd name="connsiteY3" fmla="*/ 1056900 h 3156351"/>
              <a:gd name="connsiteX4" fmla="*/ 2608565 w 4587946"/>
              <a:gd name="connsiteY4" fmla="*/ 1913799 h 3156351"/>
              <a:gd name="connsiteX5" fmla="*/ 2890421 w 4587946"/>
              <a:gd name="connsiteY5" fmla="*/ 1455153 h 3156351"/>
              <a:gd name="connsiteX6" fmla="*/ 3013625 w 4587946"/>
              <a:gd name="connsiteY6" fmla="*/ 1348475 h 3156351"/>
              <a:gd name="connsiteX7" fmla="*/ 3134865 w 4587946"/>
              <a:gd name="connsiteY7" fmla="*/ 1360091 h 3156351"/>
              <a:gd name="connsiteX8" fmla="*/ 3238980 w 4587946"/>
              <a:gd name="connsiteY8" fmla="*/ 1486840 h 3156351"/>
              <a:gd name="connsiteX9" fmla="*/ 3417416 w 4587946"/>
              <a:gd name="connsiteY9" fmla="*/ 1759406 h 3156351"/>
              <a:gd name="connsiteX10" fmla="*/ 3542271 w 4587946"/>
              <a:gd name="connsiteY10" fmla="*/ 1898772 h 3156351"/>
              <a:gd name="connsiteX11" fmla="*/ 3705233 w 4587946"/>
              <a:gd name="connsiteY11" fmla="*/ 1885192 h 3156351"/>
              <a:gd name="connsiteX12" fmla="*/ 3819285 w 4587946"/>
              <a:gd name="connsiteY12" fmla="*/ 1964658 h 3156351"/>
              <a:gd name="connsiteX13" fmla="*/ 3897805 w 4587946"/>
              <a:gd name="connsiteY13" fmla="*/ 2014834 h 3156351"/>
              <a:gd name="connsiteX14" fmla="*/ 4027612 w 4587946"/>
              <a:gd name="connsiteY14" fmla="*/ 1999533 h 3156351"/>
              <a:gd name="connsiteX15" fmla="*/ 4166960 w 4587946"/>
              <a:gd name="connsiteY15" fmla="*/ 2084368 h 3156351"/>
              <a:gd name="connsiteX16" fmla="*/ 4292127 w 4587946"/>
              <a:gd name="connsiteY16" fmla="*/ 2124918 h 3156351"/>
              <a:gd name="connsiteX17" fmla="*/ 4408649 w 4587946"/>
              <a:gd name="connsiteY17" fmla="*/ 2093613 h 3156351"/>
              <a:gd name="connsiteX18" fmla="*/ 4587946 w 4587946"/>
              <a:gd name="connsiteY18" fmla="*/ 2161323 h 3156351"/>
              <a:gd name="connsiteX19" fmla="*/ 4587946 w 4587946"/>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005579 w 4579900"/>
              <a:gd name="connsiteY5" fmla="*/ 1348475 h 3156351"/>
              <a:gd name="connsiteX6" fmla="*/ 3126819 w 4579900"/>
              <a:gd name="connsiteY6" fmla="*/ 1360091 h 3156351"/>
              <a:gd name="connsiteX7" fmla="*/ 3230934 w 4579900"/>
              <a:gd name="connsiteY7" fmla="*/ 1486840 h 3156351"/>
              <a:gd name="connsiteX8" fmla="*/ 3409370 w 4579900"/>
              <a:gd name="connsiteY8" fmla="*/ 1759406 h 3156351"/>
              <a:gd name="connsiteX9" fmla="*/ 3534225 w 4579900"/>
              <a:gd name="connsiteY9" fmla="*/ 1898772 h 3156351"/>
              <a:gd name="connsiteX10" fmla="*/ 3697187 w 4579900"/>
              <a:gd name="connsiteY10" fmla="*/ 1885192 h 3156351"/>
              <a:gd name="connsiteX11" fmla="*/ 3811239 w 4579900"/>
              <a:gd name="connsiteY11" fmla="*/ 1964658 h 3156351"/>
              <a:gd name="connsiteX12" fmla="*/ 3889759 w 4579900"/>
              <a:gd name="connsiteY12" fmla="*/ 2014834 h 3156351"/>
              <a:gd name="connsiteX13" fmla="*/ 4019566 w 4579900"/>
              <a:gd name="connsiteY13" fmla="*/ 1999533 h 3156351"/>
              <a:gd name="connsiteX14" fmla="*/ 4158914 w 4579900"/>
              <a:gd name="connsiteY14" fmla="*/ 2084368 h 3156351"/>
              <a:gd name="connsiteX15" fmla="*/ 4284081 w 4579900"/>
              <a:gd name="connsiteY15" fmla="*/ 2124918 h 3156351"/>
              <a:gd name="connsiteX16" fmla="*/ 4400603 w 4579900"/>
              <a:gd name="connsiteY16" fmla="*/ 2093613 h 3156351"/>
              <a:gd name="connsiteX17" fmla="*/ 4579900 w 4579900"/>
              <a:gd name="connsiteY17" fmla="*/ 2161323 h 3156351"/>
              <a:gd name="connsiteX18" fmla="*/ 4579900 w 4579900"/>
              <a:gd name="connsiteY18"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126819 w 4579900"/>
              <a:gd name="connsiteY5" fmla="*/ 1360091 h 3156351"/>
              <a:gd name="connsiteX6" fmla="*/ 3230934 w 4579900"/>
              <a:gd name="connsiteY6" fmla="*/ 1486840 h 3156351"/>
              <a:gd name="connsiteX7" fmla="*/ 3409370 w 4579900"/>
              <a:gd name="connsiteY7" fmla="*/ 1759406 h 3156351"/>
              <a:gd name="connsiteX8" fmla="*/ 3534225 w 4579900"/>
              <a:gd name="connsiteY8" fmla="*/ 1898772 h 3156351"/>
              <a:gd name="connsiteX9" fmla="*/ 3697187 w 4579900"/>
              <a:gd name="connsiteY9" fmla="*/ 1885192 h 3156351"/>
              <a:gd name="connsiteX10" fmla="*/ 3811239 w 4579900"/>
              <a:gd name="connsiteY10" fmla="*/ 1964658 h 3156351"/>
              <a:gd name="connsiteX11" fmla="*/ 3889759 w 4579900"/>
              <a:gd name="connsiteY11" fmla="*/ 2014834 h 3156351"/>
              <a:gd name="connsiteX12" fmla="*/ 4019566 w 4579900"/>
              <a:gd name="connsiteY12" fmla="*/ 1999533 h 3156351"/>
              <a:gd name="connsiteX13" fmla="*/ 4158914 w 4579900"/>
              <a:gd name="connsiteY13" fmla="*/ 2084368 h 3156351"/>
              <a:gd name="connsiteX14" fmla="*/ 4284081 w 4579900"/>
              <a:gd name="connsiteY14" fmla="*/ 2124918 h 3156351"/>
              <a:gd name="connsiteX15" fmla="*/ 4400603 w 4579900"/>
              <a:gd name="connsiteY15" fmla="*/ 2093613 h 3156351"/>
              <a:gd name="connsiteX16" fmla="*/ 4579900 w 4579900"/>
              <a:gd name="connsiteY16" fmla="*/ 2161323 h 3156351"/>
              <a:gd name="connsiteX17" fmla="*/ 4579900 w 4579900"/>
              <a:gd name="connsiteY17"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230934 w 4579900"/>
              <a:gd name="connsiteY5" fmla="*/ 1486840 h 3156351"/>
              <a:gd name="connsiteX6" fmla="*/ 3409370 w 4579900"/>
              <a:gd name="connsiteY6" fmla="*/ 1759406 h 3156351"/>
              <a:gd name="connsiteX7" fmla="*/ 3534225 w 4579900"/>
              <a:gd name="connsiteY7" fmla="*/ 1898772 h 3156351"/>
              <a:gd name="connsiteX8" fmla="*/ 3697187 w 4579900"/>
              <a:gd name="connsiteY8" fmla="*/ 1885192 h 3156351"/>
              <a:gd name="connsiteX9" fmla="*/ 3811239 w 4579900"/>
              <a:gd name="connsiteY9" fmla="*/ 1964658 h 3156351"/>
              <a:gd name="connsiteX10" fmla="*/ 3889759 w 4579900"/>
              <a:gd name="connsiteY10" fmla="*/ 2014834 h 3156351"/>
              <a:gd name="connsiteX11" fmla="*/ 4019566 w 4579900"/>
              <a:gd name="connsiteY11" fmla="*/ 1999533 h 3156351"/>
              <a:gd name="connsiteX12" fmla="*/ 4158914 w 4579900"/>
              <a:gd name="connsiteY12" fmla="*/ 2084368 h 3156351"/>
              <a:gd name="connsiteX13" fmla="*/ 4284081 w 4579900"/>
              <a:gd name="connsiteY13" fmla="*/ 2124918 h 3156351"/>
              <a:gd name="connsiteX14" fmla="*/ 4400603 w 4579900"/>
              <a:gd name="connsiteY14" fmla="*/ 2093613 h 3156351"/>
              <a:gd name="connsiteX15" fmla="*/ 4579900 w 4579900"/>
              <a:gd name="connsiteY15" fmla="*/ 2161323 h 3156351"/>
              <a:gd name="connsiteX16" fmla="*/ 4579900 w 4579900"/>
              <a:gd name="connsiteY16"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409370 w 4579900"/>
              <a:gd name="connsiteY5" fmla="*/ 1759406 h 3156351"/>
              <a:gd name="connsiteX6" fmla="*/ 3534225 w 4579900"/>
              <a:gd name="connsiteY6" fmla="*/ 1898772 h 3156351"/>
              <a:gd name="connsiteX7" fmla="*/ 3697187 w 4579900"/>
              <a:gd name="connsiteY7" fmla="*/ 1885192 h 3156351"/>
              <a:gd name="connsiteX8" fmla="*/ 3811239 w 4579900"/>
              <a:gd name="connsiteY8" fmla="*/ 1964658 h 3156351"/>
              <a:gd name="connsiteX9" fmla="*/ 3889759 w 4579900"/>
              <a:gd name="connsiteY9" fmla="*/ 2014834 h 3156351"/>
              <a:gd name="connsiteX10" fmla="*/ 4019566 w 4579900"/>
              <a:gd name="connsiteY10" fmla="*/ 1999533 h 3156351"/>
              <a:gd name="connsiteX11" fmla="*/ 4158914 w 4579900"/>
              <a:gd name="connsiteY11" fmla="*/ 2084368 h 3156351"/>
              <a:gd name="connsiteX12" fmla="*/ 4284081 w 4579900"/>
              <a:gd name="connsiteY12" fmla="*/ 2124918 h 3156351"/>
              <a:gd name="connsiteX13" fmla="*/ 4400603 w 4579900"/>
              <a:gd name="connsiteY13" fmla="*/ 2093613 h 3156351"/>
              <a:gd name="connsiteX14" fmla="*/ 4579900 w 4579900"/>
              <a:gd name="connsiteY14" fmla="*/ 2161323 h 3156351"/>
              <a:gd name="connsiteX15" fmla="*/ 4579900 w 4579900"/>
              <a:gd name="connsiteY15"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534225 w 4579900"/>
              <a:gd name="connsiteY5" fmla="*/ 1898772 h 3156351"/>
              <a:gd name="connsiteX6" fmla="*/ 3697187 w 4579900"/>
              <a:gd name="connsiteY6" fmla="*/ 1885192 h 3156351"/>
              <a:gd name="connsiteX7" fmla="*/ 3811239 w 4579900"/>
              <a:gd name="connsiteY7" fmla="*/ 1964658 h 3156351"/>
              <a:gd name="connsiteX8" fmla="*/ 3889759 w 4579900"/>
              <a:gd name="connsiteY8" fmla="*/ 2014834 h 3156351"/>
              <a:gd name="connsiteX9" fmla="*/ 4019566 w 4579900"/>
              <a:gd name="connsiteY9" fmla="*/ 1999533 h 3156351"/>
              <a:gd name="connsiteX10" fmla="*/ 4158914 w 4579900"/>
              <a:gd name="connsiteY10" fmla="*/ 2084368 h 3156351"/>
              <a:gd name="connsiteX11" fmla="*/ 4284081 w 4579900"/>
              <a:gd name="connsiteY11" fmla="*/ 2124918 h 3156351"/>
              <a:gd name="connsiteX12" fmla="*/ 4400603 w 4579900"/>
              <a:gd name="connsiteY12" fmla="*/ 2093613 h 3156351"/>
              <a:gd name="connsiteX13" fmla="*/ 4579900 w 4579900"/>
              <a:gd name="connsiteY13" fmla="*/ 2161323 h 3156351"/>
              <a:gd name="connsiteX14" fmla="*/ 4579900 w 4579900"/>
              <a:gd name="connsiteY14" fmla="*/ 2161323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4579900 w 6133508"/>
              <a:gd name="connsiteY13" fmla="*/ 2161323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28652 w 6133508"/>
              <a:gd name="connsiteY12" fmla="*/ 2188980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428652 w 6133508"/>
              <a:gd name="connsiteY11" fmla="*/ 2188980 h 3156351"/>
              <a:gd name="connsiteX12" fmla="*/ 5053388 w 6133508"/>
              <a:gd name="connsiteY12" fmla="*/ 2292255 h 3156351"/>
              <a:gd name="connsiteX13" fmla="*/ 6133508 w 6133508"/>
              <a:gd name="connsiteY13"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428652 w 6133508"/>
              <a:gd name="connsiteY10" fmla="*/ 2188980 h 3156351"/>
              <a:gd name="connsiteX11" fmla="*/ 5053388 w 6133508"/>
              <a:gd name="connsiteY11" fmla="*/ 2292255 h 3156351"/>
              <a:gd name="connsiteX12" fmla="*/ 6133508 w 6133508"/>
              <a:gd name="connsiteY12"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428652 w 6133508"/>
              <a:gd name="connsiteY9" fmla="*/ 2188980 h 3156351"/>
              <a:gd name="connsiteX10" fmla="*/ 5053388 w 6133508"/>
              <a:gd name="connsiteY10" fmla="*/ 2292255 h 3156351"/>
              <a:gd name="connsiteX11" fmla="*/ 6133508 w 6133508"/>
              <a:gd name="connsiteY11"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4428652 w 6133508"/>
              <a:gd name="connsiteY8" fmla="*/ 2188980 h 3156351"/>
              <a:gd name="connsiteX9" fmla="*/ 5053388 w 6133508"/>
              <a:gd name="connsiteY9" fmla="*/ 2292255 h 3156351"/>
              <a:gd name="connsiteX10" fmla="*/ 6133508 w 6133508"/>
              <a:gd name="connsiteY10"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4428652 w 6133508"/>
              <a:gd name="connsiteY7" fmla="*/ 2188980 h 3156351"/>
              <a:gd name="connsiteX8" fmla="*/ 5053388 w 6133508"/>
              <a:gd name="connsiteY8" fmla="*/ 2292255 h 3156351"/>
              <a:gd name="connsiteX9" fmla="*/ 6133508 w 6133508"/>
              <a:gd name="connsiteY9"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4428652 w 6133508"/>
              <a:gd name="connsiteY6" fmla="*/ 2188980 h 3156351"/>
              <a:gd name="connsiteX7" fmla="*/ 5053388 w 6133508"/>
              <a:gd name="connsiteY7" fmla="*/ 2292255 h 3156351"/>
              <a:gd name="connsiteX8" fmla="*/ 6133508 w 6133508"/>
              <a:gd name="connsiteY8"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428652 w 6133508"/>
              <a:gd name="connsiteY5" fmla="*/ 2188980 h 3156351"/>
              <a:gd name="connsiteX6" fmla="*/ 5053388 w 6133508"/>
              <a:gd name="connsiteY6" fmla="*/ 2292255 h 3156351"/>
              <a:gd name="connsiteX7" fmla="*/ 6133508 w 6133508"/>
              <a:gd name="connsiteY7"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045276 w 6133508"/>
              <a:gd name="connsiteY5" fmla="*/ 2148239 h 3156351"/>
              <a:gd name="connsiteX6" fmla="*/ 5053388 w 6133508"/>
              <a:gd name="connsiteY6" fmla="*/ 2292255 h 3156351"/>
              <a:gd name="connsiteX7" fmla="*/ 6133508 w 6133508"/>
              <a:gd name="connsiteY7" fmla="*/ 2436271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7219 w 6919986"/>
              <a:gd name="connsiteY0" fmla="*/ 3156351 h 3156351"/>
              <a:gd name="connsiteX1" fmla="*/ 8784 w 6919986"/>
              <a:gd name="connsiteY1" fmla="*/ 1734285 h 3156351"/>
              <a:gd name="connsiteX2" fmla="*/ 151235 w 6919986"/>
              <a:gd name="connsiteY2" fmla="*/ 276031 h 3156351"/>
              <a:gd name="connsiteX3" fmla="*/ 904974 w 6919986"/>
              <a:gd name="connsiteY3" fmla="*/ 1056900 h 3156351"/>
              <a:gd name="connsiteX4" fmla="*/ 2594909 w 6919986"/>
              <a:gd name="connsiteY4" fmla="*/ 1913799 h 3156351"/>
              <a:gd name="connsiteX5" fmla="*/ 4039666 w 6919986"/>
              <a:gd name="connsiteY5" fmla="*/ 2148239 h 3156351"/>
              <a:gd name="connsiteX6" fmla="*/ 5047778 w 6919986"/>
              <a:gd name="connsiteY6" fmla="*/ 2292255 h 3156351"/>
              <a:gd name="connsiteX7" fmla="*/ 6919986 w 6919986"/>
              <a:gd name="connsiteY7" fmla="*/ 2580287 h 3156351"/>
              <a:gd name="connsiteX0" fmla="*/ 7219 w 6919986"/>
              <a:gd name="connsiteY0" fmla="*/ 3080151 h 3080151"/>
              <a:gd name="connsiteX1" fmla="*/ 8784 w 6919986"/>
              <a:gd name="connsiteY1" fmla="*/ 1658085 h 3080151"/>
              <a:gd name="connsiteX2" fmla="*/ 151235 w 6919986"/>
              <a:gd name="connsiteY2" fmla="*/ 199831 h 3080151"/>
              <a:gd name="connsiteX3" fmla="*/ 904974 w 6919986"/>
              <a:gd name="connsiteY3" fmla="*/ 980700 h 3080151"/>
              <a:gd name="connsiteX4" fmla="*/ 2594909 w 6919986"/>
              <a:gd name="connsiteY4" fmla="*/ 1837599 h 3080151"/>
              <a:gd name="connsiteX5" fmla="*/ 4039666 w 6919986"/>
              <a:gd name="connsiteY5" fmla="*/ 2072039 h 3080151"/>
              <a:gd name="connsiteX6" fmla="*/ 5047778 w 6919986"/>
              <a:gd name="connsiteY6" fmla="*/ 2216055 h 3080151"/>
              <a:gd name="connsiteX7" fmla="*/ 6919986 w 6919986"/>
              <a:gd name="connsiteY7" fmla="*/ 2504087 h 3080151"/>
              <a:gd name="connsiteX0" fmla="*/ 7219 w 6919986"/>
              <a:gd name="connsiteY0" fmla="*/ 3141111 h 3141111"/>
              <a:gd name="connsiteX1" fmla="*/ 8784 w 6919986"/>
              <a:gd name="connsiteY1" fmla="*/ 1719045 h 3141111"/>
              <a:gd name="connsiteX2" fmla="*/ 151235 w 6919986"/>
              <a:gd name="connsiteY2" fmla="*/ 260791 h 3141111"/>
              <a:gd name="connsiteX3" fmla="*/ 904974 w 6919986"/>
              <a:gd name="connsiteY3" fmla="*/ 1041660 h 3141111"/>
              <a:gd name="connsiteX4" fmla="*/ 2594909 w 6919986"/>
              <a:gd name="connsiteY4" fmla="*/ 1898559 h 3141111"/>
              <a:gd name="connsiteX5" fmla="*/ 4039666 w 6919986"/>
              <a:gd name="connsiteY5" fmla="*/ 2132999 h 3141111"/>
              <a:gd name="connsiteX6" fmla="*/ 5047778 w 6919986"/>
              <a:gd name="connsiteY6" fmla="*/ 2277015 h 3141111"/>
              <a:gd name="connsiteX7" fmla="*/ 6919986 w 6919986"/>
              <a:gd name="connsiteY7" fmla="*/ 2565047 h 3141111"/>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7219 w 6919986"/>
              <a:gd name="connsiteY0" fmla="*/ 2998090 h 2998090"/>
              <a:gd name="connsiteX1" fmla="*/ 8784 w 6919986"/>
              <a:gd name="connsiteY1" fmla="*/ 1576024 h 2998090"/>
              <a:gd name="connsiteX2" fmla="*/ 128717 w 6919986"/>
              <a:gd name="connsiteY2" fmla="*/ 231678 h 2998090"/>
              <a:gd name="connsiteX3" fmla="*/ 444946 w 6919986"/>
              <a:gd name="connsiteY3" fmla="*/ 185958 h 2998090"/>
              <a:gd name="connsiteX4" fmla="*/ 924024 w 6919986"/>
              <a:gd name="connsiteY4" fmla="*/ 891019 h 2998090"/>
              <a:gd name="connsiteX5" fmla="*/ 1591756 w 6919986"/>
              <a:gd name="connsiteY5" fmla="*/ 1393727 h 2998090"/>
              <a:gd name="connsiteX6" fmla="*/ 2594909 w 6919986"/>
              <a:gd name="connsiteY6" fmla="*/ 1755538 h 2998090"/>
              <a:gd name="connsiteX7" fmla="*/ 4039666 w 6919986"/>
              <a:gd name="connsiteY7" fmla="*/ 1989978 h 2998090"/>
              <a:gd name="connsiteX8" fmla="*/ 5047778 w 6919986"/>
              <a:gd name="connsiteY8" fmla="*/ 2133994 h 2998090"/>
              <a:gd name="connsiteX9" fmla="*/ 6919986 w 6919986"/>
              <a:gd name="connsiteY9" fmla="*/ 2422026 h 2998090"/>
              <a:gd name="connsiteX0" fmla="*/ 7219 w 6919986"/>
              <a:gd name="connsiteY0" fmla="*/ 3028570 h 3028570"/>
              <a:gd name="connsiteX1" fmla="*/ 8784 w 6919986"/>
              <a:gd name="connsiteY1" fmla="*/ 1606504 h 3028570"/>
              <a:gd name="connsiteX2" fmla="*/ 128717 w 6919986"/>
              <a:gd name="connsiteY2" fmla="*/ 262158 h 3028570"/>
              <a:gd name="connsiteX3" fmla="*/ 444946 w 6919986"/>
              <a:gd name="connsiteY3" fmla="*/ 216438 h 3028570"/>
              <a:gd name="connsiteX4" fmla="*/ 924024 w 6919986"/>
              <a:gd name="connsiteY4" fmla="*/ 921499 h 3028570"/>
              <a:gd name="connsiteX5" fmla="*/ 1591756 w 6919986"/>
              <a:gd name="connsiteY5" fmla="*/ 1424207 h 3028570"/>
              <a:gd name="connsiteX6" fmla="*/ 2594909 w 6919986"/>
              <a:gd name="connsiteY6" fmla="*/ 1786018 h 3028570"/>
              <a:gd name="connsiteX7" fmla="*/ 4039666 w 6919986"/>
              <a:gd name="connsiteY7" fmla="*/ 2020458 h 3028570"/>
              <a:gd name="connsiteX8" fmla="*/ 5047778 w 6919986"/>
              <a:gd name="connsiteY8" fmla="*/ 2164474 h 3028570"/>
              <a:gd name="connsiteX9" fmla="*/ 6919986 w 6919986"/>
              <a:gd name="connsiteY9" fmla="*/ 2452506 h 3028570"/>
              <a:gd name="connsiteX0" fmla="*/ 7219 w 6919986"/>
              <a:gd name="connsiteY0" fmla="*/ 3047620 h 3047620"/>
              <a:gd name="connsiteX1" fmla="*/ 8784 w 6919986"/>
              <a:gd name="connsiteY1" fmla="*/ 1625554 h 3047620"/>
              <a:gd name="connsiteX2" fmla="*/ 128717 w 6919986"/>
              <a:gd name="connsiteY2" fmla="*/ 281208 h 3047620"/>
              <a:gd name="connsiteX3" fmla="*/ 444946 w 6919986"/>
              <a:gd name="connsiteY3" fmla="*/ 235488 h 3047620"/>
              <a:gd name="connsiteX4" fmla="*/ 924024 w 6919986"/>
              <a:gd name="connsiteY4" fmla="*/ 940549 h 3047620"/>
              <a:gd name="connsiteX5" fmla="*/ 1591756 w 6919986"/>
              <a:gd name="connsiteY5" fmla="*/ 1443257 h 3047620"/>
              <a:gd name="connsiteX6" fmla="*/ 2594909 w 6919986"/>
              <a:gd name="connsiteY6" fmla="*/ 1805068 h 3047620"/>
              <a:gd name="connsiteX7" fmla="*/ 4039666 w 6919986"/>
              <a:gd name="connsiteY7" fmla="*/ 2039508 h 3047620"/>
              <a:gd name="connsiteX8" fmla="*/ 5047778 w 6919986"/>
              <a:gd name="connsiteY8" fmla="*/ 2183524 h 3047620"/>
              <a:gd name="connsiteX9" fmla="*/ 6919986 w 6919986"/>
              <a:gd name="connsiteY9" fmla="*/ 2471556 h 304762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16297 w 6929064"/>
              <a:gd name="connsiteY0" fmla="*/ 2953707 h 2953707"/>
              <a:gd name="connsiteX1" fmla="*/ 17862 w 6929064"/>
              <a:gd name="connsiteY1" fmla="*/ 1531641 h 2953707"/>
              <a:gd name="connsiteX2" fmla="*/ 103505 w 6929064"/>
              <a:gd name="connsiteY2" fmla="*/ 274925 h 2953707"/>
              <a:gd name="connsiteX3" fmla="*/ 454024 w 6929064"/>
              <a:gd name="connsiteY3" fmla="*/ 141575 h 2953707"/>
              <a:gd name="connsiteX4" fmla="*/ 933102 w 6929064"/>
              <a:gd name="connsiteY4" fmla="*/ 846636 h 2953707"/>
              <a:gd name="connsiteX5" fmla="*/ 1600834 w 6929064"/>
              <a:gd name="connsiteY5" fmla="*/ 1349344 h 2953707"/>
              <a:gd name="connsiteX6" fmla="*/ 2603987 w 6929064"/>
              <a:gd name="connsiteY6" fmla="*/ 1711155 h 2953707"/>
              <a:gd name="connsiteX7" fmla="*/ 4048744 w 6929064"/>
              <a:gd name="connsiteY7" fmla="*/ 1945595 h 2953707"/>
              <a:gd name="connsiteX8" fmla="*/ 5056856 w 6929064"/>
              <a:gd name="connsiteY8" fmla="*/ 2089611 h 2953707"/>
              <a:gd name="connsiteX9" fmla="*/ 6929064 w 6929064"/>
              <a:gd name="connsiteY9" fmla="*/ 2377643 h 2953707"/>
              <a:gd name="connsiteX0" fmla="*/ 16297 w 6929064"/>
              <a:gd name="connsiteY0" fmla="*/ 2972767 h 2972767"/>
              <a:gd name="connsiteX1" fmla="*/ 17862 w 6929064"/>
              <a:gd name="connsiteY1" fmla="*/ 1550701 h 2972767"/>
              <a:gd name="connsiteX2" fmla="*/ 103505 w 6929064"/>
              <a:gd name="connsiteY2" fmla="*/ 293985 h 2972767"/>
              <a:gd name="connsiteX3" fmla="*/ 417794 w 6929064"/>
              <a:gd name="connsiteY3" fmla="*/ 141575 h 2972767"/>
              <a:gd name="connsiteX4" fmla="*/ 933102 w 6929064"/>
              <a:gd name="connsiteY4" fmla="*/ 865696 h 2972767"/>
              <a:gd name="connsiteX5" fmla="*/ 1600834 w 6929064"/>
              <a:gd name="connsiteY5" fmla="*/ 1368404 h 2972767"/>
              <a:gd name="connsiteX6" fmla="*/ 2603987 w 6929064"/>
              <a:gd name="connsiteY6" fmla="*/ 1730215 h 2972767"/>
              <a:gd name="connsiteX7" fmla="*/ 4048744 w 6929064"/>
              <a:gd name="connsiteY7" fmla="*/ 1964655 h 2972767"/>
              <a:gd name="connsiteX8" fmla="*/ 5056856 w 6929064"/>
              <a:gd name="connsiteY8" fmla="*/ 2108671 h 2972767"/>
              <a:gd name="connsiteX9" fmla="*/ 6929064 w 6929064"/>
              <a:gd name="connsiteY9" fmla="*/ 2396703 h 2972767"/>
              <a:gd name="connsiteX0" fmla="*/ 16297 w 6929064"/>
              <a:gd name="connsiteY0" fmla="*/ 2984197 h 2984197"/>
              <a:gd name="connsiteX1" fmla="*/ 17862 w 6929064"/>
              <a:gd name="connsiteY1" fmla="*/ 1562131 h 2984197"/>
              <a:gd name="connsiteX2" fmla="*/ 103505 w 6929064"/>
              <a:gd name="connsiteY2" fmla="*/ 305415 h 2984197"/>
              <a:gd name="connsiteX3" fmla="*/ 379694 w 6929064"/>
              <a:gd name="connsiteY3" fmla="*/ 141575 h 2984197"/>
              <a:gd name="connsiteX4" fmla="*/ 933102 w 6929064"/>
              <a:gd name="connsiteY4" fmla="*/ 877126 h 2984197"/>
              <a:gd name="connsiteX5" fmla="*/ 1600834 w 6929064"/>
              <a:gd name="connsiteY5" fmla="*/ 1379834 h 2984197"/>
              <a:gd name="connsiteX6" fmla="*/ 2603987 w 6929064"/>
              <a:gd name="connsiteY6" fmla="*/ 1741645 h 2984197"/>
              <a:gd name="connsiteX7" fmla="*/ 4048744 w 6929064"/>
              <a:gd name="connsiteY7" fmla="*/ 1976085 h 2984197"/>
              <a:gd name="connsiteX8" fmla="*/ 5056856 w 6929064"/>
              <a:gd name="connsiteY8" fmla="*/ 2120101 h 2984197"/>
              <a:gd name="connsiteX9" fmla="*/ 6929064 w 6929064"/>
              <a:gd name="connsiteY9" fmla="*/ 2408133 h 2984197"/>
              <a:gd name="connsiteX0" fmla="*/ 16297 w 6929064"/>
              <a:gd name="connsiteY0" fmla="*/ 2948560 h 2948560"/>
              <a:gd name="connsiteX1" fmla="*/ 17862 w 6929064"/>
              <a:gd name="connsiteY1" fmla="*/ 1526494 h 2948560"/>
              <a:gd name="connsiteX2" fmla="*/ 103505 w 6929064"/>
              <a:gd name="connsiteY2" fmla="*/ 269778 h 2948560"/>
              <a:gd name="connsiteX3" fmla="*/ 379694 w 6929064"/>
              <a:gd name="connsiteY3" fmla="*/ 10593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82317 h 2982317"/>
              <a:gd name="connsiteX1" fmla="*/ 17862 w 6929064"/>
              <a:gd name="connsiteY1" fmla="*/ 1560251 h 2982317"/>
              <a:gd name="connsiteX2" fmla="*/ 103505 w 6929064"/>
              <a:gd name="connsiteY2" fmla="*/ 303535 h 2982317"/>
              <a:gd name="connsiteX3" fmla="*/ 379694 w 6929064"/>
              <a:gd name="connsiteY3" fmla="*/ 139695 h 2982317"/>
              <a:gd name="connsiteX4" fmla="*/ 933102 w 6929064"/>
              <a:gd name="connsiteY4" fmla="*/ 875246 h 2982317"/>
              <a:gd name="connsiteX5" fmla="*/ 1600834 w 6929064"/>
              <a:gd name="connsiteY5" fmla="*/ 1377954 h 2982317"/>
              <a:gd name="connsiteX6" fmla="*/ 2603987 w 6929064"/>
              <a:gd name="connsiteY6" fmla="*/ 1739765 h 2982317"/>
              <a:gd name="connsiteX7" fmla="*/ 4048744 w 6929064"/>
              <a:gd name="connsiteY7" fmla="*/ 1974205 h 2982317"/>
              <a:gd name="connsiteX8" fmla="*/ 5056856 w 6929064"/>
              <a:gd name="connsiteY8" fmla="*/ 2118221 h 2982317"/>
              <a:gd name="connsiteX9" fmla="*/ 6929064 w 6929064"/>
              <a:gd name="connsiteY9" fmla="*/ 2406253 h 298231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7219 w 6919986"/>
              <a:gd name="connsiteY0" fmla="*/ 2911202 h 2911202"/>
              <a:gd name="connsiteX1" fmla="*/ 8784 w 6919986"/>
              <a:gd name="connsiteY1" fmla="*/ 1489136 h 2911202"/>
              <a:gd name="connsiteX2" fmla="*/ 7218 w 6919986"/>
              <a:gd name="connsiteY2" fmla="*/ 67895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8256 w 6921023"/>
              <a:gd name="connsiteY0" fmla="*/ 2911202 h 2911202"/>
              <a:gd name="connsiteX1" fmla="*/ 9821 w 6921023"/>
              <a:gd name="connsiteY1" fmla="*/ 1489136 h 2911202"/>
              <a:gd name="connsiteX2" fmla="*/ 27305 w 6921023"/>
              <a:gd name="connsiteY2" fmla="*/ 686572 h 2911202"/>
              <a:gd name="connsiteX3" fmla="*/ 261163 w 6921023"/>
              <a:gd name="connsiteY3" fmla="*/ 0 h 2911202"/>
              <a:gd name="connsiteX4" fmla="*/ 925061 w 6921023"/>
              <a:gd name="connsiteY4" fmla="*/ 804131 h 2911202"/>
              <a:gd name="connsiteX5" fmla="*/ 1592793 w 6921023"/>
              <a:gd name="connsiteY5" fmla="*/ 1306839 h 2911202"/>
              <a:gd name="connsiteX6" fmla="*/ 2595946 w 6921023"/>
              <a:gd name="connsiteY6" fmla="*/ 1668650 h 2911202"/>
              <a:gd name="connsiteX7" fmla="*/ 4040703 w 6921023"/>
              <a:gd name="connsiteY7" fmla="*/ 1903090 h 2911202"/>
              <a:gd name="connsiteX8" fmla="*/ 5048815 w 6921023"/>
              <a:gd name="connsiteY8" fmla="*/ 2047106 h 2911202"/>
              <a:gd name="connsiteX9" fmla="*/ 6921023 w 6921023"/>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145055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49394 w 6919986"/>
              <a:gd name="connsiteY7" fmla="*/ 1893363 h 2911202"/>
              <a:gd name="connsiteX8" fmla="*/ 5145055 w 6919986"/>
              <a:gd name="connsiteY8" fmla="*/ 2047106 h 2911202"/>
              <a:gd name="connsiteX9" fmla="*/ 6919986 w 6919986"/>
              <a:gd name="connsiteY9" fmla="*/ 2335138 h 2911202"/>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999745 w 6995707"/>
              <a:gd name="connsiteY4" fmla="*/ 917265 h 3024336"/>
              <a:gd name="connsiteX5" fmla="*/ 1667477 w 6995707"/>
              <a:gd name="connsiteY5" fmla="*/ 1419973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1667477 w 6995707"/>
              <a:gd name="connsiteY5" fmla="*/ 1419973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324194 w 6995707"/>
              <a:gd name="connsiteY7" fmla="*/ 1584176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324194 w 6995707"/>
              <a:gd name="connsiteY7" fmla="*/ 1584176 h 3024336"/>
              <a:gd name="connsiteX8" fmla="*/ 5260298 w 6995707"/>
              <a:gd name="connsiteY8" fmla="*/ 1800200 h 3024336"/>
              <a:gd name="connsiteX9" fmla="*/ 6995707 w 6995707"/>
              <a:gd name="connsiteY9" fmla="*/ 2448272 h 3024336"/>
              <a:gd name="connsiteX0" fmla="*/ 82940 w 7060498"/>
              <a:gd name="connsiteY0" fmla="*/ 3024336 h 3024336"/>
              <a:gd name="connsiteX1" fmla="*/ 99745 w 7060498"/>
              <a:gd name="connsiteY1" fmla="*/ 1617510 h 3024336"/>
              <a:gd name="connsiteX2" fmla="*/ 117229 w 7060498"/>
              <a:gd name="connsiteY2" fmla="*/ 811136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78152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153278 w 7130836"/>
              <a:gd name="connsiteY0" fmla="*/ 3016520 h 3016520"/>
              <a:gd name="connsiteX1" fmla="*/ 170083 w 7130836"/>
              <a:gd name="connsiteY1" fmla="*/ 1609694 h 3016520"/>
              <a:gd name="connsiteX2" fmla="*/ 148490 w 7130836"/>
              <a:gd name="connsiteY2" fmla="*/ 807228 h 3016520"/>
              <a:gd name="connsiteX3" fmla="*/ 219737 w 7130836"/>
              <a:gd name="connsiteY3" fmla="*/ 0 h 3016520"/>
              <a:gd name="connsiteX4" fmla="*/ 650116 w 7130836"/>
              <a:gd name="connsiteY4" fmla="*/ 640256 h 3016520"/>
              <a:gd name="connsiteX5" fmla="*/ 2090276 w 7130836"/>
              <a:gd name="connsiteY5" fmla="*/ 712264 h 3016520"/>
              <a:gd name="connsiteX6" fmla="*/ 3098388 w 7130836"/>
              <a:gd name="connsiteY6" fmla="*/ 784272 h 3016520"/>
              <a:gd name="connsiteX7" fmla="*/ 4394532 w 7130836"/>
              <a:gd name="connsiteY7" fmla="*/ 1576360 h 3016520"/>
              <a:gd name="connsiteX8" fmla="*/ 5330636 w 7130836"/>
              <a:gd name="connsiteY8" fmla="*/ 1792384 h 3016520"/>
              <a:gd name="connsiteX9" fmla="*/ 7130836 w 7130836"/>
              <a:gd name="connsiteY9" fmla="*/ 2224432 h 3016520"/>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650116 w 7130836"/>
              <a:gd name="connsiteY5" fmla="*/ 735404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016520 h 3016520"/>
              <a:gd name="connsiteX1" fmla="*/ 170083 w 7130836"/>
              <a:gd name="connsiteY1" fmla="*/ 1609694 h 3016520"/>
              <a:gd name="connsiteX2" fmla="*/ 148490 w 7130836"/>
              <a:gd name="connsiteY2" fmla="*/ 807228 h 3016520"/>
              <a:gd name="connsiteX3" fmla="*/ 219737 w 7130836"/>
              <a:gd name="connsiteY3" fmla="*/ 0 h 3016520"/>
              <a:gd name="connsiteX4" fmla="*/ 378634 w 7130836"/>
              <a:gd name="connsiteY4" fmla="*/ 244157 h 3016520"/>
              <a:gd name="connsiteX5" fmla="*/ 822054 w 7130836"/>
              <a:gd name="connsiteY5" fmla="*/ 710595 h 3016520"/>
              <a:gd name="connsiteX6" fmla="*/ 2090276 w 7130836"/>
              <a:gd name="connsiteY6" fmla="*/ 712264 h 3016520"/>
              <a:gd name="connsiteX7" fmla="*/ 3098388 w 7130836"/>
              <a:gd name="connsiteY7" fmla="*/ 784272 h 3016520"/>
              <a:gd name="connsiteX8" fmla="*/ 4394532 w 7130836"/>
              <a:gd name="connsiteY8" fmla="*/ 1576360 h 3016520"/>
              <a:gd name="connsiteX9" fmla="*/ 5330636 w 7130836"/>
              <a:gd name="connsiteY9" fmla="*/ 1792384 h 3016520"/>
              <a:gd name="connsiteX10" fmla="*/ 7130836 w 7130836"/>
              <a:gd name="connsiteY10" fmla="*/ 2224432 h 3016520"/>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43540 w 7021098"/>
              <a:gd name="connsiteY0" fmla="*/ 3016520 h 3016520"/>
              <a:gd name="connsiteX1" fmla="*/ 60345 w 7021098"/>
              <a:gd name="connsiteY1" fmla="*/ 1609694 h 3016520"/>
              <a:gd name="connsiteX2" fmla="*/ 38752 w 7021098"/>
              <a:gd name="connsiteY2" fmla="*/ 807228 h 3016520"/>
              <a:gd name="connsiteX3" fmla="*/ 109999 w 7021098"/>
              <a:gd name="connsiteY3" fmla="*/ 0 h 3016520"/>
              <a:gd name="connsiteX4" fmla="*/ 268896 w 7021098"/>
              <a:gd name="connsiteY4" fmla="*/ 244157 h 3016520"/>
              <a:gd name="connsiteX5" fmla="*/ 712316 w 7021098"/>
              <a:gd name="connsiteY5" fmla="*/ 710595 h 3016520"/>
              <a:gd name="connsiteX6" fmla="*/ 1980538 w 7021098"/>
              <a:gd name="connsiteY6" fmla="*/ 712264 h 3016520"/>
              <a:gd name="connsiteX7" fmla="*/ 2988650 w 7021098"/>
              <a:gd name="connsiteY7" fmla="*/ 784272 h 3016520"/>
              <a:gd name="connsiteX8" fmla="*/ 4284794 w 7021098"/>
              <a:gd name="connsiteY8" fmla="*/ 1576360 h 3016520"/>
              <a:gd name="connsiteX9" fmla="*/ 5220898 w 7021098"/>
              <a:gd name="connsiteY9" fmla="*/ 1792384 h 3016520"/>
              <a:gd name="connsiteX10" fmla="*/ 7021098 w 7021098"/>
              <a:gd name="connsiteY10" fmla="*/ 2224432 h 3016520"/>
              <a:gd name="connsiteX0" fmla="*/ 43540 w 7021098"/>
              <a:gd name="connsiteY0" fmla="*/ 3016520 h 3016520"/>
              <a:gd name="connsiteX1" fmla="*/ 36899 w 7021098"/>
              <a:gd name="connsiteY1" fmla="*/ 1609694 h 3016520"/>
              <a:gd name="connsiteX2" fmla="*/ 38752 w 7021098"/>
              <a:gd name="connsiteY2" fmla="*/ 807228 h 3016520"/>
              <a:gd name="connsiteX3" fmla="*/ 109999 w 7021098"/>
              <a:gd name="connsiteY3" fmla="*/ 0 h 3016520"/>
              <a:gd name="connsiteX4" fmla="*/ 268896 w 7021098"/>
              <a:gd name="connsiteY4" fmla="*/ 244157 h 3016520"/>
              <a:gd name="connsiteX5" fmla="*/ 712316 w 7021098"/>
              <a:gd name="connsiteY5" fmla="*/ 710595 h 3016520"/>
              <a:gd name="connsiteX6" fmla="*/ 1980538 w 7021098"/>
              <a:gd name="connsiteY6" fmla="*/ 712264 h 3016520"/>
              <a:gd name="connsiteX7" fmla="*/ 2988650 w 7021098"/>
              <a:gd name="connsiteY7" fmla="*/ 784272 h 3016520"/>
              <a:gd name="connsiteX8" fmla="*/ 4284794 w 7021098"/>
              <a:gd name="connsiteY8" fmla="*/ 1576360 h 3016520"/>
              <a:gd name="connsiteX9" fmla="*/ 5220898 w 7021098"/>
              <a:gd name="connsiteY9" fmla="*/ 1792384 h 3016520"/>
              <a:gd name="connsiteX10" fmla="*/ 7021098 w 7021098"/>
              <a:gd name="connsiteY10" fmla="*/ 2224432 h 3016520"/>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0538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0538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582618 w 7021098"/>
              <a:gd name="connsiteY8" fmla="*/ 1131204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00523 w 7021098"/>
              <a:gd name="connsiteY8" fmla="*/ 1207973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73962 w 7021098"/>
              <a:gd name="connsiteY9" fmla="*/ 1623252 h 3075135"/>
              <a:gd name="connsiteX10" fmla="*/ 5227758 w 7021098"/>
              <a:gd name="connsiteY10" fmla="*/ 1811142 h 3075135"/>
              <a:gd name="connsiteX11" fmla="*/ 7021098 w 7021098"/>
              <a:gd name="connsiteY11" fmla="*/ 2224432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227758 w 7009375"/>
              <a:gd name="connsiteY10" fmla="*/ 1811142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2009414 w 7009375"/>
              <a:gd name="connsiteY6" fmla="*/ 738778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9375" h="3075135">
                <a:moveTo>
                  <a:pt x="43540" y="3075135"/>
                </a:moveTo>
                <a:cubicBezTo>
                  <a:pt x="36321" y="2832514"/>
                  <a:pt x="22120" y="2163847"/>
                  <a:pt x="36899" y="1609694"/>
                </a:cubicBezTo>
                <a:cubicBezTo>
                  <a:pt x="36008" y="1137909"/>
                  <a:pt x="38507" y="1257612"/>
                  <a:pt x="38752" y="807228"/>
                </a:cubicBezTo>
                <a:cubicBezTo>
                  <a:pt x="34464" y="487627"/>
                  <a:pt x="0" y="16994"/>
                  <a:pt x="109999" y="0"/>
                </a:cubicBezTo>
                <a:cubicBezTo>
                  <a:pt x="188736" y="49436"/>
                  <a:pt x="164603" y="20217"/>
                  <a:pt x="268896" y="244157"/>
                </a:cubicBezTo>
                <a:cubicBezTo>
                  <a:pt x="366862" y="438184"/>
                  <a:pt x="382941" y="520438"/>
                  <a:pt x="712316" y="710595"/>
                </a:cubicBezTo>
                <a:cubicBezTo>
                  <a:pt x="959683" y="813913"/>
                  <a:pt x="1645655" y="738222"/>
                  <a:pt x="2009414" y="738778"/>
                </a:cubicBezTo>
                <a:cubicBezTo>
                  <a:pt x="2416157" y="735426"/>
                  <a:pt x="2716301" y="705422"/>
                  <a:pt x="2988650" y="784272"/>
                </a:cubicBezTo>
                <a:cubicBezTo>
                  <a:pt x="3260999" y="863122"/>
                  <a:pt x="3211956" y="920182"/>
                  <a:pt x="3643508" y="1211880"/>
                </a:cubicBezTo>
                <a:cubicBezTo>
                  <a:pt x="4095809" y="1458391"/>
                  <a:pt x="4246095" y="1509047"/>
                  <a:pt x="4573962" y="1623252"/>
                </a:cubicBezTo>
                <a:cubicBezTo>
                  <a:pt x="4901829" y="1737457"/>
                  <a:pt x="5276743" y="1818615"/>
                  <a:pt x="5610712" y="1897111"/>
                </a:cubicBezTo>
                <a:cubicBezTo>
                  <a:pt x="6111248" y="2038466"/>
                  <a:pt x="6409308" y="2099955"/>
                  <a:pt x="7009375" y="2243971"/>
                </a:cubicBezTo>
              </a:path>
            </a:pathLst>
          </a:custGeom>
          <a:noFill/>
          <a:ln w="57150" cap="flat" cmpd="sng" algn="ctr">
            <a:solidFill>
              <a:srgbClr val="FF0000"/>
            </a:solidFill>
            <a:prstDash val="solid"/>
            <a:round/>
            <a:headEnd type="none" w="sm" len="sm"/>
            <a:tailEnd type="none" w="sm" len="sm"/>
          </a:ln>
          <a:effectLst/>
        </p:spPr>
        <p:txBody>
          <a:bodyPr rtlCol="0" anchor="ctr"/>
          <a:lstStyle/>
          <a:p>
            <a:pPr algn="ctr"/>
            <a:endParaRPr lang="pt-BR"/>
          </a:p>
        </p:txBody>
      </p:sp>
      <p:sp>
        <p:nvSpPr>
          <p:cNvPr id="34" name="CaixaDeTexto 33"/>
          <p:cNvSpPr txBox="1"/>
          <p:nvPr/>
        </p:nvSpPr>
        <p:spPr>
          <a:xfrm>
            <a:off x="4932040" y="1700808"/>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Tipo I: </a:t>
            </a:r>
            <a:endParaRPr lang="pt-BR" sz="2400" dirty="0">
              <a:solidFill>
                <a:schemeClr val="bg1"/>
              </a:solidFill>
              <a:latin typeface="Century Gothic" pitchFamily="34" charset="0"/>
            </a:endParaRPr>
          </a:p>
        </p:txBody>
      </p:sp>
      <p:sp>
        <p:nvSpPr>
          <p:cNvPr id="35" name="CaixaDeTexto 34"/>
          <p:cNvSpPr txBox="1"/>
          <p:nvPr/>
        </p:nvSpPr>
        <p:spPr>
          <a:xfrm>
            <a:off x="4948665" y="224725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Tipo II: </a:t>
            </a:r>
            <a:endParaRPr lang="pt-BR" sz="2400" dirty="0">
              <a:solidFill>
                <a:schemeClr val="bg1"/>
              </a:solidFill>
              <a:latin typeface="Century Gothic" pitchFamily="34" charset="0"/>
            </a:endParaRPr>
          </a:p>
        </p:txBody>
      </p:sp>
      <p:cxnSp>
        <p:nvCxnSpPr>
          <p:cNvPr id="36" name="Conector reto 35"/>
          <p:cNvCxnSpPr/>
          <p:nvPr/>
        </p:nvCxnSpPr>
        <p:spPr bwMode="auto">
          <a:xfrm flipV="1">
            <a:off x="6300192" y="1966490"/>
            <a:ext cx="648072" cy="2894"/>
          </a:xfrm>
          <a:prstGeom prst="line">
            <a:avLst/>
          </a:prstGeom>
          <a:solidFill>
            <a:schemeClr val="accent1"/>
          </a:solidFill>
          <a:ln w="57150" cap="flat" cmpd="sng" algn="ctr">
            <a:solidFill>
              <a:srgbClr val="00FF00"/>
            </a:solidFill>
            <a:prstDash val="solid"/>
            <a:round/>
            <a:headEnd type="none" w="sm" len="sm"/>
            <a:tailEnd type="none" w="sm" len="sm"/>
          </a:ln>
          <a:effectLst/>
        </p:spPr>
      </p:cxnSp>
      <p:cxnSp>
        <p:nvCxnSpPr>
          <p:cNvPr id="38" name="Conector reto 37"/>
          <p:cNvCxnSpPr/>
          <p:nvPr/>
        </p:nvCxnSpPr>
        <p:spPr bwMode="auto">
          <a:xfrm flipV="1">
            <a:off x="6304104" y="2513370"/>
            <a:ext cx="648072" cy="2894"/>
          </a:xfrm>
          <a:prstGeom prst="line">
            <a:avLst/>
          </a:prstGeom>
          <a:solidFill>
            <a:schemeClr val="accent1"/>
          </a:solidFill>
          <a:ln w="57150" cap="flat" cmpd="sng" algn="ctr">
            <a:solidFill>
              <a:srgbClr val="FF0000"/>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0"/>
                                        <p:tgtEl>
                                          <p:spTgt spid="27"/>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20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20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0"/>
                                        <p:tgtEl>
                                          <p:spTgt spid="33"/>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2000"/>
                                        <p:tgtEl>
                                          <p:spTgt spid="35"/>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2000"/>
                                        <p:tgtEl>
                                          <p:spTgt spid="38"/>
                                        </p:tgtEl>
                                      </p:cBhvr>
                                    </p:animEffect>
                                  </p:childTnLst>
                                </p:cTn>
                              </p:par>
                            </p:childTnLst>
                          </p:cTn>
                        </p:par>
                        <p:par>
                          <p:cTn id="27" fill="hold">
                            <p:stCondLst>
                              <p:cond delay="7000"/>
                            </p:stCondLst>
                            <p:childTnLst>
                              <p:par>
                                <p:cTn id="28" presetID="10"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P spid="33" grpId="0" animBg="1"/>
      <p:bldP spid="34" grpId="0"/>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ib.store.yahoo.net/lib/skyimage/1054sn.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90" b="24212"/>
          <a:stretch/>
        </p:blipFill>
        <p:spPr bwMode="auto">
          <a:xfrm>
            <a:off x="12050" y="0"/>
            <a:ext cx="9108504" cy="6876000"/>
          </a:xfrm>
          <a:prstGeom prst="rect">
            <a:avLst/>
          </a:prstGeom>
          <a:noFill/>
          <a:extLst>
            <a:ext uri="{909E8E84-426E-40DD-AFC4-6F175D3DCCD1}">
              <a14:hiddenFill xmlns:a14="http://schemas.microsoft.com/office/drawing/2010/main" xmlns="">
                <a:solidFill>
                  <a:srgbClr val="FFFFFF"/>
                </a:solidFill>
              </a14:hiddenFill>
            </a:ext>
          </a:extLst>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tx1"/>
                </a:solidFill>
                <a:latin typeface="Century Gothic" pitchFamily="34" charset="0"/>
              </a:rPr>
              <a:t>Supernova de 1054 (tipo II)</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smtClean="0">
                <a:solidFill>
                  <a:schemeClr val="tx1"/>
                </a:solidFill>
                <a:latin typeface="Century Gothic" pitchFamily="34" charset="0"/>
              </a:rPr>
              <a:t>Fonte </a:t>
            </a:r>
            <a:r>
              <a:rPr lang="pt-BR" sz="1200" dirty="0">
                <a:solidFill>
                  <a:schemeClr val="tx1"/>
                </a:solidFill>
                <a:latin typeface="Century Gothic" pitchFamily="34" charset="0"/>
              </a:rPr>
              <a:t>da imagem</a:t>
            </a:r>
            <a:r>
              <a:rPr lang="pt-BR" sz="1200" dirty="0" smtClean="0">
                <a:solidFill>
                  <a:schemeClr val="tx1"/>
                </a:solidFill>
                <a:latin typeface="Century Gothic" pitchFamily="34" charset="0"/>
              </a:rPr>
              <a:t>: </a:t>
            </a:r>
            <a:r>
              <a:rPr lang="pt-BR" sz="1200" dirty="0">
                <a:solidFill>
                  <a:schemeClr val="tx1"/>
                </a:solidFill>
                <a:latin typeface="Century Gothic" pitchFamily="34" charset="0"/>
              </a:rPr>
              <a:t>http://www.skyimagelab.com/m1-hubble-crab-nebula.html</a:t>
            </a: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noChangeArrowheads="1"/>
          </p:cNvPicPr>
          <p:nvPr/>
        </p:nvPicPr>
        <p:blipFill>
          <a:blip r:embed="rId2" cstate="print"/>
          <a:srcRect/>
          <a:stretch>
            <a:fillRect/>
          </a:stretch>
        </p:blipFill>
        <p:spPr bwMode="auto">
          <a:xfrm>
            <a:off x="1619672" y="980728"/>
            <a:ext cx="5598368" cy="5598368"/>
          </a:xfrm>
          <a:prstGeom prst="rect">
            <a:avLst/>
          </a:prstGeom>
          <a:noFill/>
          <a:ln w="12700">
            <a:noFill/>
            <a:miter lim="800000"/>
            <a:headEnd type="none" w="sm" len="sm"/>
            <a:tailEnd type="none" w="sm" len="sm"/>
          </a:ln>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bg1"/>
                </a:solidFill>
                <a:latin typeface="Century Gothic" pitchFamily="34" charset="0"/>
              </a:rPr>
              <a:t>Nebulosa do Caranguejo – M1</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75000"/>
                  </a:schemeClr>
                </a:solidFill>
                <a:latin typeface="Century Gothic" pitchFamily="34" charset="0"/>
              </a:rPr>
              <a:t>Crédito da imagem</a:t>
            </a:r>
            <a:r>
              <a:rPr lang="pt-BR" sz="1200" dirty="0" smtClean="0">
                <a:solidFill>
                  <a:schemeClr val="accent1">
                    <a:lumMod val="75000"/>
                  </a:schemeClr>
                </a:solidFill>
                <a:latin typeface="Century Gothic" pitchFamily="34" charset="0"/>
              </a:rPr>
              <a:t>: Telescópio </a:t>
            </a:r>
            <a:r>
              <a:rPr lang="pt-BR" sz="1200" dirty="0">
                <a:solidFill>
                  <a:schemeClr val="accent1">
                    <a:lumMod val="75000"/>
                  </a:schemeClr>
                </a:solidFill>
                <a:latin typeface="Century Gothic" pitchFamily="34" charset="0"/>
              </a:rPr>
              <a:t>Espacial </a:t>
            </a:r>
            <a:r>
              <a:rPr lang="pt-BR" sz="1200" dirty="0" smtClean="0">
                <a:solidFill>
                  <a:schemeClr val="accent1">
                    <a:lumMod val="75000"/>
                  </a:schemeClr>
                </a:solidFill>
                <a:latin typeface="Century Gothic" pitchFamily="34" charset="0"/>
              </a:rPr>
              <a:t>Hubble Disponível </a:t>
            </a:r>
            <a:r>
              <a:rPr lang="pt-BR" sz="1200" dirty="0">
                <a:solidFill>
                  <a:schemeClr val="accent1">
                    <a:lumMod val="75000"/>
                  </a:schemeClr>
                </a:solidFill>
                <a:latin typeface="Century Gothic" pitchFamily="34" charset="0"/>
              </a:rPr>
              <a:t>em http://www.hubblesite.org</a:t>
            </a:r>
          </a:p>
        </p:txBody>
      </p:sp>
    </p:spTree>
    <p:extLst>
      <p:ext uri="{BB962C8B-B14F-4D97-AF65-F5344CB8AC3E}">
        <p14:creationId xmlns:p14="http://schemas.microsoft.com/office/powerpoint/2010/main" xmlns="" val="3499552684"/>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2" name="Picture 4" descr="http://apod.nasa.gov/apod/image/0803/VelaMosaicL_gendler.jpg"/>
          <p:cNvPicPr>
            <a:picLocks noChangeAspect="1" noChangeArrowheads="1"/>
          </p:cNvPicPr>
          <p:nvPr/>
        </p:nvPicPr>
        <p:blipFill>
          <a:blip r:embed="rId3" cstate="print"/>
          <a:srcRect/>
          <a:stretch>
            <a:fillRect/>
          </a:stretch>
        </p:blipFill>
        <p:spPr bwMode="auto">
          <a:xfrm>
            <a:off x="0" y="-80009"/>
            <a:ext cx="9144000" cy="6938010"/>
          </a:xfrm>
          <a:prstGeom prst="rect">
            <a:avLst/>
          </a:prstGeom>
          <a:noFill/>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bg1"/>
                </a:solidFill>
                <a:latin typeface="Century Gothic" pitchFamily="34" charset="0"/>
              </a:rPr>
              <a:t>Remanescente de SN Vela</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a:solidFill>
                  <a:schemeClr val="accent1"/>
                </a:solidFill>
                <a:latin typeface="Century Gothic" pitchFamily="34" charset="0"/>
              </a:rPr>
              <a:t>Crédito da imagem</a:t>
            </a:r>
            <a:r>
              <a:rPr lang="pt-BR" sz="1200" dirty="0" smtClean="0">
                <a:solidFill>
                  <a:schemeClr val="accent1"/>
                </a:solidFill>
                <a:latin typeface="Century Gothic" pitchFamily="34" charset="0"/>
              </a:rPr>
              <a:t>: Robert </a:t>
            </a:r>
            <a:r>
              <a:rPr lang="pt-BR" sz="1200" dirty="0" err="1" smtClean="0">
                <a:solidFill>
                  <a:schemeClr val="accent1"/>
                </a:solidFill>
                <a:latin typeface="Century Gothic" pitchFamily="34" charset="0"/>
              </a:rPr>
              <a:t>Gendler</a:t>
            </a:r>
            <a:r>
              <a:rPr lang="pt-BR" sz="1200" dirty="0" smtClean="0">
                <a:solidFill>
                  <a:schemeClr val="accent1"/>
                </a:solidFill>
                <a:latin typeface="Century Gothic" pitchFamily="34" charset="0"/>
              </a:rPr>
              <a:t> (APOD 06/03/2008)</a:t>
            </a:r>
            <a:endParaRPr lang="pt-BR" sz="1200" dirty="0">
              <a:solidFill>
                <a:schemeClr val="accent1"/>
              </a:solidFill>
              <a:latin typeface="Century Gothic" pitchFamily="34" charset="0"/>
            </a:endParaRPr>
          </a:p>
        </p:txBody>
      </p:sp>
    </p:spTree>
    <p:extLst>
      <p:ext uri="{BB962C8B-B14F-4D97-AF65-F5344CB8AC3E}">
        <p14:creationId xmlns:p14="http://schemas.microsoft.com/office/powerpoint/2010/main" xmlns="" val="3499552684"/>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lumMod val="75000"/>
                  </a:schemeClr>
                </a:solidFill>
                <a:latin typeface="Century Gothic" pitchFamily="34" charset="0"/>
              </a:rPr>
              <a:t>Crédito: IAG-USP/UFABC</a:t>
            </a:r>
            <a:endParaRPr lang="pt-BR" sz="1200" dirty="0">
              <a:solidFill>
                <a:schemeClr val="accent1">
                  <a:lumMod val="75000"/>
                </a:schemeClr>
              </a:solidFill>
              <a:latin typeface="Century Gothic" pitchFamily="34" charset="0"/>
            </a:endParaRPr>
          </a:p>
        </p:txBody>
      </p:sp>
      <p:sp>
        <p:nvSpPr>
          <p:cNvPr id="4" name="Rectangle 2"/>
          <p:cNvSpPr>
            <a:spLocks noGrp="1" noChangeArrowheads="1"/>
          </p:cNvSpPr>
          <p:nvPr>
            <p:ph type="title"/>
          </p:nvPr>
        </p:nvSpPr>
        <p:spPr>
          <a:xfrm>
            <a:off x="714375" y="701824"/>
            <a:ext cx="7772400" cy="1143000"/>
          </a:xfrm>
        </p:spPr>
        <p:txBody>
          <a:bodyPr/>
          <a:lstStyle/>
          <a:p>
            <a:r>
              <a:rPr lang="pt-BR" dirty="0" smtClean="0">
                <a:solidFill>
                  <a:schemeClr val="bg1"/>
                </a:solidFill>
                <a:latin typeface="Century Gothic" pitchFamily="34" charset="0"/>
              </a:rPr>
              <a:t>nucleossíntese e a origem dos elementos químicos</a:t>
            </a:r>
          </a:p>
        </p:txBody>
      </p:sp>
      <p:pic>
        <p:nvPicPr>
          <p:cNvPr id="38914" name="Picture 2" descr="http://www.universohq.com/wp-content/uploads/2014/03/the_rockstar.jpg">
            <a:hlinkClick r:id="rId3" action="ppaction://hlinkfile"/>
          </p:cNvPr>
          <p:cNvPicPr>
            <a:picLocks noChangeAspect="1" noChangeArrowheads="1"/>
          </p:cNvPicPr>
          <p:nvPr/>
        </p:nvPicPr>
        <p:blipFill>
          <a:blip r:embed="rId4" cstate="print"/>
          <a:srcRect t="2344" b="7032"/>
          <a:stretch>
            <a:fillRect/>
          </a:stretch>
        </p:blipFill>
        <p:spPr bwMode="auto">
          <a:xfrm>
            <a:off x="3419872" y="2636912"/>
            <a:ext cx="2508251" cy="2512168"/>
          </a:xfrm>
          <a:prstGeom prst="rect">
            <a:avLst/>
          </a:prstGeom>
          <a:noFill/>
          <a:ln w="38100">
            <a:solidFill>
              <a:schemeClr val="accent1"/>
            </a:solidFill>
          </a:ln>
        </p:spPr>
      </p:pic>
    </p:spTree>
    <p:extLst>
      <p:ext uri="{BB962C8B-B14F-4D97-AF65-F5344CB8AC3E}">
        <p14:creationId xmlns:p14="http://schemas.microsoft.com/office/powerpoint/2010/main" xmlns="" val="3187438266"/>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49289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Estrelas de nêutrons </a:t>
            </a:r>
          </a:p>
          <a:p>
            <a:pPr marL="901700" indent="-901700">
              <a:buClr>
                <a:srgbClr val="00B050"/>
              </a:buClr>
              <a:tabLst>
                <a:tab pos="444500" algn="l"/>
              </a:tabLst>
            </a:pPr>
            <a:r>
              <a:rPr lang="pt-BR" sz="4400" b="0" dirty="0" smtClean="0">
                <a:solidFill>
                  <a:srgbClr val="00CC99"/>
                </a:solidFill>
                <a:latin typeface="Century Gothic" pitchFamily="34" charset="0"/>
              </a:rPr>
              <a:t>e pulsares</a:t>
            </a: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Remanescente</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 supernova</a:t>
            </a:r>
            <a:endPar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
        <p:nvSpPr>
          <p:cNvPr id="138" name="Text Box 141"/>
          <p:cNvSpPr txBox="1">
            <a:spLocks noChangeArrowheads="1"/>
          </p:cNvSpPr>
          <p:nvPr/>
        </p:nvSpPr>
        <p:spPr bwMode="auto">
          <a:xfrm>
            <a:off x="35496" y="6567155"/>
            <a:ext cx="6840760" cy="276999"/>
          </a:xfrm>
          <a:prstGeom prst="rect">
            <a:avLst/>
          </a:prstGeom>
          <a:noFill/>
          <a:ln w="9525">
            <a:noFill/>
            <a:miter lim="800000"/>
            <a:headEnd/>
            <a:tailEnd/>
          </a:ln>
        </p:spPr>
        <p:txBody>
          <a:bodyPr wrap="square">
            <a:spAutoFit/>
          </a:bodyPr>
          <a:lstStyle/>
          <a:p>
            <a:pPr algn="l"/>
            <a:r>
              <a:rPr lang="pt-BR" sz="1200" dirty="0" smtClean="0">
                <a:solidFill>
                  <a:schemeClr val="accent1">
                    <a:lumMod val="75000"/>
                  </a:schemeClr>
                </a:solidFill>
                <a:latin typeface="Century Gothic" pitchFamily="34" charset="0"/>
              </a:rPr>
              <a:t>Créditos :  André Luiz da Silva/CDA/CDCC/USP; pulsar: </a:t>
            </a:r>
            <a:r>
              <a:rPr lang="pt-BR" sz="1200" dirty="0">
                <a:solidFill>
                  <a:schemeClr val="accent1">
                    <a:lumMod val="75000"/>
                  </a:schemeClr>
                </a:solidFill>
                <a:latin typeface="Century Gothic" pitchFamily="34" charset="0"/>
              </a:rPr>
              <a:t>http://astro.if.ufrgs.br</a:t>
            </a:r>
          </a:p>
        </p:txBody>
      </p:sp>
      <p:grpSp>
        <p:nvGrpSpPr>
          <p:cNvPr id="17" name="Grupo 16"/>
          <p:cNvGrpSpPr/>
          <p:nvPr/>
        </p:nvGrpSpPr>
        <p:grpSpPr>
          <a:xfrm>
            <a:off x="1043608" y="1556792"/>
            <a:ext cx="3950371" cy="3436370"/>
            <a:chOff x="2433826" y="1882586"/>
            <a:chExt cx="4578344" cy="4050048"/>
          </a:xfrm>
        </p:grpSpPr>
        <p:grpSp>
          <p:nvGrpSpPr>
            <p:cNvPr id="15" name="Grupo 14"/>
            <p:cNvGrpSpPr/>
            <p:nvPr/>
          </p:nvGrpSpPr>
          <p:grpSpPr>
            <a:xfrm>
              <a:off x="2433826" y="1882586"/>
              <a:ext cx="4578344" cy="4050048"/>
              <a:chOff x="4074852" y="2091977"/>
              <a:chExt cx="4578344" cy="4050048"/>
            </a:xfrm>
          </p:grpSpPr>
          <p:grpSp>
            <p:nvGrpSpPr>
              <p:cNvPr id="8" name="Grupo 7"/>
              <p:cNvGrpSpPr/>
              <p:nvPr/>
            </p:nvGrpSpPr>
            <p:grpSpPr>
              <a:xfrm>
                <a:off x="4074852" y="2091977"/>
                <a:ext cx="4578344" cy="4050048"/>
                <a:chOff x="2706700" y="2091977"/>
                <a:chExt cx="4578344" cy="4050048"/>
              </a:xfrm>
            </p:grpSpPr>
            <p:grpSp>
              <p:nvGrpSpPr>
                <p:cNvPr id="4" name="Grupo 3"/>
                <p:cNvGrpSpPr/>
                <p:nvPr/>
              </p:nvGrpSpPr>
              <p:grpSpPr>
                <a:xfrm rot="20700000">
                  <a:off x="2706700" y="2091977"/>
                  <a:ext cx="4578344" cy="4050048"/>
                  <a:chOff x="2197859" y="2104181"/>
                  <a:chExt cx="4578344" cy="4050048"/>
                </a:xfrm>
              </p:grpSpPr>
              <p:grpSp>
                <p:nvGrpSpPr>
                  <p:cNvPr id="12" name="Grupo 11"/>
                  <p:cNvGrpSpPr/>
                  <p:nvPr/>
                </p:nvGrpSpPr>
                <p:grpSpPr>
                  <a:xfrm>
                    <a:off x="2197859" y="2104181"/>
                    <a:ext cx="4578344" cy="4050048"/>
                    <a:chOff x="3769360" y="1731172"/>
                    <a:chExt cx="3395045" cy="3360160"/>
                  </a:xfrm>
                </p:grpSpPr>
                <p:grpSp>
                  <p:nvGrpSpPr>
                    <p:cNvPr id="5" name="Grupo 4"/>
                    <p:cNvGrpSpPr/>
                    <p:nvPr/>
                  </p:nvGrpSpPr>
                  <p:grpSpPr>
                    <a:xfrm rot="380658">
                      <a:off x="3769360" y="1731172"/>
                      <a:ext cx="3395045" cy="3360160"/>
                      <a:chOff x="4438984" y="1372527"/>
                      <a:chExt cx="3395045" cy="3360160"/>
                    </a:xfrm>
                  </p:grpSpPr>
                  <p:sp>
                    <p:nvSpPr>
                      <p:cNvPr id="85" name="Lua 84"/>
                      <p:cNvSpPr/>
                      <p:nvPr/>
                    </p:nvSpPr>
                    <p:spPr bwMode="auto">
                      <a:xfrm rot="18434177">
                        <a:off x="5503475" y="3396274"/>
                        <a:ext cx="180659" cy="25650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7" name="Lua 86"/>
                      <p:cNvSpPr/>
                      <p:nvPr/>
                    </p:nvSpPr>
                    <p:spPr bwMode="auto">
                      <a:xfrm rot="9434177">
                        <a:off x="6586781" y="2502946"/>
                        <a:ext cx="420285" cy="504960"/>
                      </a:xfrm>
                      <a:prstGeom prst="moon">
                        <a:avLst>
                          <a:gd name="adj" fmla="val 11049"/>
                        </a:avLst>
                      </a:prstGeom>
                      <a:gradFill>
                        <a:gsLst>
                          <a:gs pos="44000">
                            <a:schemeClr val="bg1">
                              <a:alpha val="42000"/>
                            </a:schemeClr>
                          </a:gs>
                          <a:gs pos="93000">
                            <a:schemeClr val="bg1"/>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Lua 81"/>
                      <p:cNvSpPr/>
                      <p:nvPr/>
                    </p:nvSpPr>
                    <p:spPr bwMode="auto">
                      <a:xfrm rot="434177">
                        <a:off x="5307333" y="2568159"/>
                        <a:ext cx="420285" cy="629906"/>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3" name="Lua 82"/>
                      <p:cNvSpPr/>
                      <p:nvPr/>
                    </p:nvSpPr>
                    <p:spPr bwMode="auto">
                      <a:xfrm rot="13034177">
                        <a:off x="6395105" y="299650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9" name="Lua 78"/>
                      <p:cNvSpPr/>
                      <p:nvPr/>
                    </p:nvSpPr>
                    <p:spPr bwMode="auto">
                      <a:xfrm rot="2234177">
                        <a:off x="5358614" y="2467761"/>
                        <a:ext cx="420285" cy="50496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Lua 79"/>
                      <p:cNvSpPr/>
                      <p:nvPr/>
                    </p:nvSpPr>
                    <p:spPr bwMode="auto">
                      <a:xfrm rot="19334177">
                        <a:off x="5331963" y="320589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 name="Lua 87"/>
                      <p:cNvSpPr/>
                      <p:nvPr/>
                    </p:nvSpPr>
                    <p:spPr bwMode="auto">
                      <a:xfrm rot="13934177">
                        <a:off x="6125879" y="3089743"/>
                        <a:ext cx="470229" cy="364529"/>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Nuvem 65"/>
                      <p:cNvSpPr/>
                      <p:nvPr/>
                    </p:nvSpPr>
                    <p:spPr bwMode="auto">
                      <a:xfrm rot="11855328">
                        <a:off x="4438984" y="1379344"/>
                        <a:ext cx="3395045" cy="3353343"/>
                      </a:xfrm>
                      <a:prstGeom prst="cloud">
                        <a:avLst/>
                      </a:prstGeom>
                      <a:gradFill flip="none" rotWithShape="1">
                        <a:gsLst>
                          <a:gs pos="100000">
                            <a:schemeClr val="tx1">
                              <a:alpha val="0"/>
                            </a:schemeClr>
                          </a:gs>
                          <a:gs pos="0">
                            <a:srgbClr val="FFC000">
                              <a:alpha val="0"/>
                            </a:srgbClr>
                          </a:gs>
                          <a:gs pos="37000">
                            <a:srgbClr val="FF7900">
                              <a:alpha val="91000"/>
                            </a:srgbClr>
                          </a:gs>
                          <a:gs pos="92000">
                            <a:srgbClr val="EE8800">
                              <a:alpha val="11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57" name="Grupo 41"/>
                      <p:cNvGrpSpPr/>
                      <p:nvPr/>
                    </p:nvGrpSpPr>
                    <p:grpSpPr>
                      <a:xfrm rot="1247221">
                        <a:off x="4997554" y="1372527"/>
                        <a:ext cx="2322629" cy="3177578"/>
                        <a:chOff x="2403568" y="3096815"/>
                        <a:chExt cx="2295045" cy="3010348"/>
                      </a:xfrm>
                    </p:grpSpPr>
                    <p:sp>
                      <p:nvSpPr>
                        <p:cNvPr id="59" name="Nuvem 58"/>
                        <p:cNvSpPr/>
                        <p:nvPr/>
                      </p:nvSpPr>
                      <p:spPr bwMode="auto">
                        <a:xfrm rot="12600000">
                          <a:off x="2403568" y="3096815"/>
                          <a:ext cx="2295045" cy="3010348"/>
                        </a:xfrm>
                        <a:prstGeom prst="cloud">
                          <a:avLst/>
                        </a:prstGeom>
                        <a:gradFill flip="none" rotWithShape="1">
                          <a:gsLst>
                            <a:gs pos="4000">
                              <a:schemeClr val="tx1">
                                <a:alpha val="18000"/>
                              </a:schemeClr>
                            </a:gs>
                            <a:gs pos="11000">
                              <a:srgbClr val="00FF00"/>
                            </a:gs>
                            <a:gs pos="98000">
                              <a:srgbClr val="C00000">
                                <a:alpha val="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Nuvem 59"/>
                        <p:cNvSpPr/>
                        <p:nvPr/>
                      </p:nvSpPr>
                      <p:spPr bwMode="auto">
                        <a:xfrm rot="7730160">
                          <a:off x="2390291" y="3838416"/>
                          <a:ext cx="2111348" cy="1667538"/>
                        </a:xfrm>
                        <a:prstGeom prst="cloud">
                          <a:avLst/>
                        </a:prstGeom>
                        <a:gradFill flip="none" rotWithShape="1">
                          <a:gsLst>
                            <a:gs pos="66000">
                              <a:srgbClr val="69D8FF">
                                <a:lumMod val="96000"/>
                              </a:srgbClr>
                            </a:gs>
                            <a:gs pos="14000">
                              <a:srgbClr val="69D8FF"/>
                            </a:gs>
                            <a:gs pos="96000">
                              <a:srgbClr val="FFFF00">
                                <a:alpha val="5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 name="Lua 1"/>
                      <p:cNvSpPr/>
                      <p:nvPr/>
                    </p:nvSpPr>
                    <p:spPr bwMode="auto">
                      <a:xfrm rot="14573881">
                        <a:off x="6007951" y="2546281"/>
                        <a:ext cx="392015" cy="1210018"/>
                      </a:xfrm>
                      <a:prstGeom prst="moon">
                        <a:avLst>
                          <a:gd name="adj" fmla="val 7574"/>
                        </a:avLst>
                      </a:prstGeom>
                      <a:gradFill>
                        <a:gsLst>
                          <a:gs pos="44000">
                            <a:schemeClr val="bg1">
                              <a:alpha val="66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Lua 76"/>
                      <p:cNvSpPr/>
                      <p:nvPr/>
                    </p:nvSpPr>
                    <p:spPr bwMode="auto">
                      <a:xfrm rot="17598350">
                        <a:off x="5406056" y="2826123"/>
                        <a:ext cx="234331" cy="650184"/>
                      </a:xfrm>
                      <a:prstGeom prst="moon">
                        <a:avLst>
                          <a:gd name="adj" fmla="val 12828"/>
                        </a:avLst>
                      </a:prstGeom>
                      <a:gradFill>
                        <a:gsLst>
                          <a:gs pos="44000">
                            <a:schemeClr val="bg1">
                              <a:alpha val="54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Lua 77"/>
                      <p:cNvSpPr/>
                      <p:nvPr/>
                    </p:nvSpPr>
                    <p:spPr bwMode="auto">
                      <a:xfrm rot="18434177">
                        <a:off x="5468396" y="3250947"/>
                        <a:ext cx="420285" cy="653511"/>
                      </a:xfrm>
                      <a:prstGeom prst="moon">
                        <a:avLst>
                          <a:gd name="adj" fmla="val 11049"/>
                        </a:avLst>
                      </a:prstGeom>
                      <a:gradFill>
                        <a:gsLst>
                          <a:gs pos="44000">
                            <a:schemeClr val="bg1">
                              <a:alpha val="4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Lua 83"/>
                      <p:cNvSpPr/>
                      <p:nvPr/>
                    </p:nvSpPr>
                    <p:spPr bwMode="auto">
                      <a:xfrm rot="8534177">
                        <a:off x="6227416" y="2267778"/>
                        <a:ext cx="294731" cy="503818"/>
                      </a:xfrm>
                      <a:prstGeom prst="moon">
                        <a:avLst>
                          <a:gd name="adj" fmla="val 11049"/>
                        </a:avLst>
                      </a:prstGeom>
                      <a:gradFill>
                        <a:gsLst>
                          <a:gs pos="44000">
                            <a:schemeClr val="bg1">
                              <a:alpha val="45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0" name="Lua 89"/>
                      <p:cNvSpPr/>
                      <p:nvPr/>
                    </p:nvSpPr>
                    <p:spPr bwMode="auto">
                      <a:xfrm rot="17273881">
                        <a:off x="5723466" y="2936751"/>
                        <a:ext cx="416077" cy="917051"/>
                      </a:xfrm>
                      <a:prstGeom prst="moon">
                        <a:avLst>
                          <a:gd name="adj" fmla="val 7574"/>
                        </a:avLst>
                      </a:prstGeom>
                      <a:gradFill>
                        <a:gsLst>
                          <a:gs pos="44000">
                            <a:schemeClr val="bg1">
                              <a:alpha val="48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Lua 90"/>
                      <p:cNvSpPr/>
                      <p:nvPr/>
                    </p:nvSpPr>
                    <p:spPr bwMode="auto">
                      <a:xfrm rot="11234177">
                        <a:off x="6142616" y="2608395"/>
                        <a:ext cx="645615" cy="781748"/>
                      </a:xfrm>
                      <a:prstGeom prst="moon">
                        <a:avLst>
                          <a:gd name="adj" fmla="val 11049"/>
                        </a:avLst>
                      </a:prstGeom>
                      <a:gradFill>
                        <a:gsLst>
                          <a:gs pos="44000">
                            <a:schemeClr val="bg1">
                              <a:alpha val="3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98" name="Triângulo isósceles 97"/>
                    <p:cNvSpPr/>
                    <p:nvPr/>
                  </p:nvSpPr>
                  <p:spPr bwMode="auto">
                    <a:xfrm rot="8100000">
                      <a:off x="5551140" y="2197354"/>
                      <a:ext cx="302558" cy="171167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1" name="Triângulo isósceles 100"/>
                    <p:cNvSpPr/>
                    <p:nvPr/>
                  </p:nvSpPr>
                  <p:spPr bwMode="auto">
                    <a:xfrm rot="6300000">
                      <a:off x="5244063" y="2248057"/>
                      <a:ext cx="329714" cy="1259792"/>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2" name="Triângulo isósceles 101"/>
                    <p:cNvSpPr/>
                    <p:nvPr/>
                  </p:nvSpPr>
                  <p:spPr bwMode="auto">
                    <a:xfrm rot="4500000">
                      <a:off x="4963444" y="2103362"/>
                      <a:ext cx="494171" cy="1711678"/>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2"/>
                  <p:cNvGrpSpPr/>
                  <p:nvPr/>
                </p:nvGrpSpPr>
                <p:grpSpPr>
                  <a:xfrm rot="20700000">
                    <a:off x="3855828" y="3101186"/>
                    <a:ext cx="1229286" cy="543293"/>
                    <a:chOff x="6468449" y="2496965"/>
                    <a:chExt cx="2623388" cy="1433672"/>
                  </a:xfrm>
                </p:grpSpPr>
                <p:sp>
                  <p:nvSpPr>
                    <p:cNvPr id="40" name="Triângulo isósceles 39"/>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Triângulo isósceles 40"/>
                    <p:cNvSpPr/>
                    <p:nvPr/>
                  </p:nvSpPr>
                  <p:spPr bwMode="auto">
                    <a:xfrm rot="18000000">
                      <a:off x="7585463" y="2424262"/>
                      <a:ext cx="1146026" cy="186672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Triângulo isósceles 41"/>
                    <p:cNvSpPr/>
                    <p:nvPr/>
                  </p:nvSpPr>
                  <p:spPr bwMode="auto">
                    <a:xfrm rot="18614316">
                      <a:off x="7159179" y="1882497"/>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6" name="Grupo 45"/>
                  <p:cNvGrpSpPr/>
                  <p:nvPr/>
                </p:nvGrpSpPr>
                <p:grpSpPr>
                  <a:xfrm rot="2700000">
                    <a:off x="4704045" y="3228333"/>
                    <a:ext cx="1202502" cy="874724"/>
                    <a:chOff x="6247877" y="2001448"/>
                    <a:chExt cx="2566237" cy="2308263"/>
                  </a:xfrm>
                </p:grpSpPr>
                <p:sp>
                  <p:nvSpPr>
                    <p:cNvPr id="47" name="Triângulo isósceles 46"/>
                    <p:cNvSpPr/>
                    <p:nvPr/>
                  </p:nvSpPr>
                  <p:spPr bwMode="auto">
                    <a:xfrm rot="7200000">
                      <a:off x="7026005" y="2200494"/>
                      <a:ext cx="775845"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Triângulo isósceles 47"/>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Triângulo isósceles 48"/>
                    <p:cNvSpPr/>
                    <p:nvPr/>
                  </p:nvSpPr>
                  <p:spPr bwMode="auto">
                    <a:xfrm rot="16200000">
                      <a:off x="6938607" y="1905031"/>
                      <a:ext cx="926805" cy="2308266"/>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Triângulo isósceles 49"/>
                    <p:cNvSpPr/>
                    <p:nvPr/>
                  </p:nvSpPr>
                  <p:spPr bwMode="auto">
                    <a:xfrm rot="7200000">
                      <a:off x="7320507" y="2702240"/>
                      <a:ext cx="772179" cy="1585974"/>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51" name="Triângulo isósceles 50"/>
                    <p:cNvSpPr/>
                    <p:nvPr/>
                  </p:nvSpPr>
                  <p:spPr bwMode="auto">
                    <a:xfrm rot="7200000">
                      <a:off x="7356265" y="2402049"/>
                      <a:ext cx="624475" cy="2291222"/>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52" name="Grupo 51"/>
                  <p:cNvGrpSpPr/>
                  <p:nvPr/>
                </p:nvGrpSpPr>
                <p:grpSpPr>
                  <a:xfrm rot="8100000">
                    <a:off x="4356959" y="4085650"/>
                    <a:ext cx="1125848" cy="874724"/>
                    <a:chOff x="6468567" y="2001453"/>
                    <a:chExt cx="2402649" cy="2308263"/>
                  </a:xfrm>
                </p:grpSpPr>
                <p:sp>
                  <p:nvSpPr>
                    <p:cNvPr id="53" name="Triângulo isósceles 52"/>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Triângulo isósceles 53"/>
                    <p:cNvSpPr/>
                    <p:nvPr/>
                  </p:nvSpPr>
                  <p:spPr bwMode="auto">
                    <a:xfrm rot="18900000">
                      <a:off x="7789411" y="2001453"/>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5" name="Triângulo isósceles 54"/>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Triângulo isósceles 55"/>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58" name="Triângulo isósceles 57"/>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61" name="Grupo 60"/>
                  <p:cNvGrpSpPr/>
                  <p:nvPr/>
                </p:nvGrpSpPr>
                <p:grpSpPr>
                  <a:xfrm rot="17100000">
                    <a:off x="2923642" y="3580842"/>
                    <a:ext cx="1125848" cy="874724"/>
                    <a:chOff x="6468567" y="2001448"/>
                    <a:chExt cx="2402649" cy="2308263"/>
                  </a:xfrm>
                </p:grpSpPr>
                <p:sp>
                  <p:nvSpPr>
                    <p:cNvPr id="62" name="Triângulo isósceles 61"/>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Triângulo isósceles 62"/>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Triângulo isósceles 63"/>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Triângulo isósceles 64"/>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67" name="Triângulo isósceles 66"/>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68" name="Grupo 67"/>
                  <p:cNvGrpSpPr/>
                  <p:nvPr/>
                </p:nvGrpSpPr>
                <p:grpSpPr>
                  <a:xfrm rot="12600000">
                    <a:off x="3179216" y="4070072"/>
                    <a:ext cx="1181221" cy="874724"/>
                    <a:chOff x="6468567" y="2001448"/>
                    <a:chExt cx="2520819" cy="2308263"/>
                  </a:xfrm>
                </p:grpSpPr>
                <p:sp>
                  <p:nvSpPr>
                    <p:cNvPr id="69" name="Triângulo isósceles 68"/>
                    <p:cNvSpPr/>
                    <p:nvPr/>
                  </p:nvSpPr>
                  <p:spPr bwMode="auto">
                    <a:xfrm rot="7200000">
                      <a:off x="7627967" y="1522235"/>
                      <a:ext cx="775845" cy="194699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0" name="Triângulo isósceles 69"/>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1" name="Triângulo isósceles 70"/>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2" name="Triângulo isósceles 71"/>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73" name="Triângulo isósceles 72"/>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74" name="Grupo 73"/>
                  <p:cNvGrpSpPr/>
                  <p:nvPr/>
                </p:nvGrpSpPr>
                <p:grpSpPr>
                  <a:xfrm rot="12600000">
                    <a:off x="2982354" y="3957474"/>
                    <a:ext cx="1196159" cy="874724"/>
                    <a:chOff x="6318523" y="2001448"/>
                    <a:chExt cx="2552693" cy="2308263"/>
                  </a:xfrm>
                </p:grpSpPr>
                <p:sp>
                  <p:nvSpPr>
                    <p:cNvPr id="75" name="Triângulo isósceles 74"/>
                    <p:cNvSpPr/>
                    <p:nvPr/>
                  </p:nvSpPr>
                  <p:spPr bwMode="auto">
                    <a:xfrm rot="7200000">
                      <a:off x="6904096" y="2389698"/>
                      <a:ext cx="775845" cy="1946991"/>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Triângulo isósceles 75"/>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1" name="Triângulo isósceles 80"/>
                    <p:cNvSpPr/>
                    <p:nvPr/>
                  </p:nvSpPr>
                  <p:spPr bwMode="auto">
                    <a:xfrm rot="18000000">
                      <a:off x="7253681" y="1680099"/>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6" name="Grupo 5"/>
                <p:cNvGrpSpPr/>
                <p:nvPr/>
              </p:nvGrpSpPr>
              <p:grpSpPr>
                <a:xfrm rot="20700000">
                  <a:off x="4444603" y="4676404"/>
                  <a:ext cx="888671" cy="362564"/>
                  <a:chOff x="7115996" y="3546255"/>
                  <a:chExt cx="888671" cy="362564"/>
                </a:xfrm>
              </p:grpSpPr>
              <p:sp>
                <p:nvSpPr>
                  <p:cNvPr id="106" name="Triângulo isósceles 105"/>
                  <p:cNvSpPr/>
                  <p:nvPr/>
                </p:nvSpPr>
                <p:spPr bwMode="auto">
                  <a:xfrm rot="17100000">
                    <a:off x="7341269" y="3390926"/>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08" name="Triângulo isósceles 107"/>
                  <p:cNvSpPr/>
                  <p:nvPr/>
                </p:nvSpPr>
                <p:spPr bwMode="auto">
                  <a:xfrm rot="15300000">
                    <a:off x="7486775" y="3320982"/>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20" name="Triângulo isósceles 119"/>
                <p:cNvSpPr/>
                <p:nvPr/>
              </p:nvSpPr>
              <p:spPr bwMode="auto">
                <a:xfrm rot="17100000">
                  <a:off x="5253256" y="3669854"/>
                  <a:ext cx="524293" cy="738523"/>
                </a:xfrm>
                <a:prstGeom prst="triangle">
                  <a:avLst/>
                </a:prstGeom>
                <a:gradFill>
                  <a:gsLst>
                    <a:gs pos="0">
                      <a:srgbClr val="FF0000">
                        <a:alpha val="30000"/>
                        <a:lumMod val="3000"/>
                        <a:lumOff val="9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23" name="Grupo 122"/>
                <p:cNvGrpSpPr/>
                <p:nvPr/>
              </p:nvGrpSpPr>
              <p:grpSpPr>
                <a:xfrm rot="2700000">
                  <a:off x="3511858" y="4475804"/>
                  <a:ext cx="603745" cy="510254"/>
                  <a:chOff x="6991209" y="3101685"/>
                  <a:chExt cx="1013458" cy="1081620"/>
                </a:xfrm>
              </p:grpSpPr>
              <p:sp>
                <p:nvSpPr>
                  <p:cNvPr id="124" name="Triângulo isósceles 123"/>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5" name="Triângulo isósceles 124"/>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26" name="Triângulo isósceles 125"/>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7" name="Grupo 126"/>
                <p:cNvGrpSpPr/>
                <p:nvPr/>
              </p:nvGrpSpPr>
              <p:grpSpPr>
                <a:xfrm rot="2700000">
                  <a:off x="3664258" y="4628204"/>
                  <a:ext cx="603745" cy="510254"/>
                  <a:chOff x="6991209" y="3101685"/>
                  <a:chExt cx="1013458" cy="1081620"/>
                </a:xfrm>
              </p:grpSpPr>
              <p:sp>
                <p:nvSpPr>
                  <p:cNvPr id="128" name="Triângulo isósceles 127"/>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9" name="Triângulo isósceles 12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0" name="Triângulo isósceles 129"/>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31" name="Grupo 130"/>
                <p:cNvGrpSpPr/>
                <p:nvPr/>
              </p:nvGrpSpPr>
              <p:grpSpPr>
                <a:xfrm rot="900000">
                  <a:off x="3984708" y="4721087"/>
                  <a:ext cx="592264" cy="510254"/>
                  <a:chOff x="6991209" y="3101685"/>
                  <a:chExt cx="994187" cy="1081620"/>
                </a:xfrm>
              </p:grpSpPr>
              <p:sp>
                <p:nvSpPr>
                  <p:cNvPr id="132" name="Triângulo isósceles 13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3" name="Triângulo isósceles 132"/>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4" name="Triângulo isósceles 133"/>
                  <p:cNvSpPr/>
                  <p:nvPr/>
                </p:nvSpPr>
                <p:spPr bwMode="auto">
                  <a:xfrm rot="15300000">
                    <a:off x="7467504" y="3327504"/>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35" name="Grupo 134"/>
                <p:cNvGrpSpPr/>
                <p:nvPr/>
              </p:nvGrpSpPr>
              <p:grpSpPr>
                <a:xfrm rot="3600000">
                  <a:off x="3466196" y="4210938"/>
                  <a:ext cx="603745" cy="510254"/>
                  <a:chOff x="6991209" y="3101685"/>
                  <a:chExt cx="1013458" cy="1081620"/>
                </a:xfrm>
              </p:grpSpPr>
              <p:sp>
                <p:nvSpPr>
                  <p:cNvPr id="137" name="Triângulo isósceles 136"/>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9" name="Triângulo isósceles 13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0" name="Triângulo isósceles 139"/>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41" name="Grupo 140"/>
                <p:cNvGrpSpPr/>
                <p:nvPr/>
              </p:nvGrpSpPr>
              <p:grpSpPr>
                <a:xfrm rot="2700000">
                  <a:off x="3583866" y="4724230"/>
                  <a:ext cx="603745" cy="510254"/>
                  <a:chOff x="6991209" y="3101685"/>
                  <a:chExt cx="1013458" cy="1081620"/>
                </a:xfrm>
              </p:grpSpPr>
              <p:sp>
                <p:nvSpPr>
                  <p:cNvPr id="142" name="Triângulo isósceles 14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3" name="Triângulo isósceles 142"/>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4" name="Triângulo isósceles 143"/>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45" name="Grupo 144"/>
                <p:cNvGrpSpPr/>
                <p:nvPr/>
              </p:nvGrpSpPr>
              <p:grpSpPr>
                <a:xfrm rot="4500000">
                  <a:off x="3415105" y="4212576"/>
                  <a:ext cx="667010" cy="623080"/>
                  <a:chOff x="7030728" y="2688233"/>
                  <a:chExt cx="1119655" cy="1320785"/>
                </a:xfrm>
              </p:grpSpPr>
              <p:sp>
                <p:nvSpPr>
                  <p:cNvPr id="146" name="Triângulo isósceles 145"/>
                  <p:cNvSpPr/>
                  <p:nvPr/>
                </p:nvSpPr>
                <p:spPr bwMode="auto">
                  <a:xfrm rot="18900000">
                    <a:off x="7030728" y="2688233"/>
                    <a:ext cx="269425" cy="1320785"/>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7" name="Triângulo isósceles 146"/>
                  <p:cNvSpPr/>
                  <p:nvPr/>
                </p:nvSpPr>
                <p:spPr bwMode="auto">
                  <a:xfrm rot="16200000">
                    <a:off x="7365836" y="3275141"/>
                    <a:ext cx="292619" cy="743164"/>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8" name="Triângulo isósceles 147"/>
                  <p:cNvSpPr/>
                  <p:nvPr/>
                </p:nvSpPr>
                <p:spPr bwMode="auto">
                  <a:xfrm rot="15300000">
                    <a:off x="7632491" y="3230071"/>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50" name="Triângulo isósceles 149"/>
                <p:cNvSpPr/>
                <p:nvPr/>
              </p:nvSpPr>
              <p:spPr bwMode="auto">
                <a:xfrm rot="4500000">
                  <a:off x="4167760" y="3051493"/>
                  <a:ext cx="360240" cy="1081621"/>
                </a:xfrm>
                <a:prstGeom prst="triangle">
                  <a:avLst/>
                </a:prstGeom>
                <a:gradFill>
                  <a:gsLst>
                    <a:gs pos="0">
                      <a:srgbClr val="FF0000">
                        <a:alpha val="30000"/>
                        <a:lumMod val="19000"/>
                        <a:lumOff val="8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4" name="Triângulo isósceles 153"/>
                <p:cNvSpPr/>
                <p:nvPr/>
              </p:nvSpPr>
              <p:spPr bwMode="auto">
                <a:xfrm rot="17100000">
                  <a:off x="5536398" y="3817596"/>
                  <a:ext cx="208667" cy="480943"/>
                </a:xfrm>
                <a:prstGeom prst="triangle">
                  <a:avLst/>
                </a:prstGeom>
                <a:gradFill>
                  <a:gsLst>
                    <a:gs pos="0">
                      <a:srgbClr val="FF0000">
                        <a:alpha val="73000"/>
                        <a:lumMod val="2000"/>
                        <a:lumOff val="98000"/>
                      </a:srgbClr>
                    </a:gs>
                    <a:gs pos="92000">
                      <a:schemeClr val="tx1">
                        <a:lumMod val="0"/>
                        <a:lumOff val="100000"/>
                        <a:alpha val="1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57" name="Grupo 156"/>
                <p:cNvGrpSpPr/>
                <p:nvPr/>
              </p:nvGrpSpPr>
              <p:grpSpPr>
                <a:xfrm rot="13500000">
                  <a:off x="5312058" y="2996038"/>
                  <a:ext cx="603745" cy="510254"/>
                  <a:chOff x="6991209" y="3101685"/>
                  <a:chExt cx="1013458" cy="1081620"/>
                </a:xfrm>
              </p:grpSpPr>
              <p:sp>
                <p:nvSpPr>
                  <p:cNvPr id="158" name="Triângulo isósceles 157"/>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9" name="Triângulo isósceles 15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60" name="Triângulo isósceles 159"/>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61" name="Grupo 160"/>
                <p:cNvGrpSpPr/>
                <p:nvPr/>
              </p:nvGrpSpPr>
              <p:grpSpPr>
                <a:xfrm rot="14400000">
                  <a:off x="5482420" y="3041700"/>
                  <a:ext cx="603745" cy="510254"/>
                  <a:chOff x="6991209" y="3101685"/>
                  <a:chExt cx="1013458" cy="1081620"/>
                </a:xfrm>
              </p:grpSpPr>
              <p:sp>
                <p:nvSpPr>
                  <p:cNvPr id="162" name="Triângulo isósceles 16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3" name="Triângulo isósceles 162"/>
                  <p:cNvSpPr/>
                  <p:nvPr/>
                </p:nvSpPr>
                <p:spPr bwMode="auto">
                  <a:xfrm rot="17100000">
                    <a:off x="7394353" y="3274821"/>
                    <a:ext cx="292619"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64" name="Triângulo isósceles 163"/>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grpSp>
            <p:nvGrpSpPr>
              <p:cNvPr id="14" name="Grupo 13"/>
              <p:cNvGrpSpPr/>
              <p:nvPr/>
            </p:nvGrpSpPr>
            <p:grpSpPr>
              <a:xfrm rot="2700000">
                <a:off x="6284893" y="3277707"/>
                <a:ext cx="1073635" cy="1419788"/>
                <a:chOff x="2483768" y="1065069"/>
                <a:chExt cx="1073635" cy="1419788"/>
              </a:xfrm>
            </p:grpSpPr>
            <p:grpSp>
              <p:nvGrpSpPr>
                <p:cNvPr id="9" name="Grupo 8"/>
                <p:cNvGrpSpPr/>
                <p:nvPr/>
              </p:nvGrpSpPr>
              <p:grpSpPr>
                <a:xfrm>
                  <a:off x="2483768" y="1411222"/>
                  <a:ext cx="1073635" cy="1073635"/>
                  <a:chOff x="5804175" y="1411222"/>
                  <a:chExt cx="1073635" cy="1073635"/>
                </a:xfrm>
              </p:grpSpPr>
              <p:sp>
                <p:nvSpPr>
                  <p:cNvPr id="302" name="Triângulo isósceles 301"/>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303" name="Triângulo isósceles 302"/>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306" name="Triângulo isósceles 305"/>
                <p:cNvSpPr/>
                <p:nvPr/>
              </p:nvSpPr>
              <p:spPr bwMode="auto">
                <a:xfrm rot="11700000">
                  <a:off x="3194739" y="1065069"/>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307" name="Grupo 306"/>
              <p:cNvGrpSpPr/>
              <p:nvPr/>
            </p:nvGrpSpPr>
            <p:grpSpPr>
              <a:xfrm rot="2700000">
                <a:off x="6234540" y="3225426"/>
                <a:ext cx="1073635" cy="1481039"/>
                <a:chOff x="2483768" y="1003818"/>
                <a:chExt cx="1073635" cy="1481039"/>
              </a:xfrm>
            </p:grpSpPr>
            <p:grpSp>
              <p:nvGrpSpPr>
                <p:cNvPr id="308" name="Grupo 307"/>
                <p:cNvGrpSpPr/>
                <p:nvPr/>
              </p:nvGrpSpPr>
              <p:grpSpPr>
                <a:xfrm>
                  <a:off x="2483768" y="1411222"/>
                  <a:ext cx="1073635" cy="1073635"/>
                  <a:chOff x="5804175" y="1411222"/>
                  <a:chExt cx="1073635" cy="1073635"/>
                </a:xfrm>
              </p:grpSpPr>
              <p:sp>
                <p:nvSpPr>
                  <p:cNvPr id="310" name="Triângulo isósceles 309"/>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311" name="Triângulo isósceles 310"/>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309" name="Triângulo isósceles 308"/>
                <p:cNvSpPr/>
                <p:nvPr/>
              </p:nvSpPr>
              <p:spPr bwMode="auto">
                <a:xfrm rot="11700000">
                  <a:off x="3306358" y="1003818"/>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sp>
          <p:nvSpPr>
            <p:cNvPr id="312" name="Triângulo isósceles 311"/>
            <p:cNvSpPr/>
            <p:nvPr/>
          </p:nvSpPr>
          <p:spPr bwMode="auto">
            <a:xfrm rot="5710895">
              <a:off x="4813566" y="2687462"/>
              <a:ext cx="293777" cy="133349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6" name="Grupo 15"/>
            <p:cNvGrpSpPr/>
            <p:nvPr/>
          </p:nvGrpSpPr>
          <p:grpSpPr>
            <a:xfrm rot="9900000">
              <a:off x="3966353" y="3297394"/>
              <a:ext cx="678735" cy="1823405"/>
              <a:chOff x="4697898" y="4815192"/>
              <a:chExt cx="1023200" cy="2300501"/>
            </a:xfrm>
          </p:grpSpPr>
          <p:sp>
            <p:nvSpPr>
              <p:cNvPr id="316" name="Triângulo isósceles 315"/>
              <p:cNvSpPr/>
              <p:nvPr/>
            </p:nvSpPr>
            <p:spPr bwMode="auto">
              <a:xfrm rot="8100000">
                <a:off x="4697898" y="4815192"/>
                <a:ext cx="487521" cy="172664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7" name="Triângulo isósceles 316"/>
              <p:cNvSpPr/>
              <p:nvPr/>
            </p:nvSpPr>
            <p:spPr bwMode="auto">
              <a:xfrm rot="8100000">
                <a:off x="5313087" y="5052581"/>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19" name="Grupo 318"/>
            <p:cNvGrpSpPr/>
            <p:nvPr/>
          </p:nvGrpSpPr>
          <p:grpSpPr>
            <a:xfrm rot="19800000">
              <a:off x="3755216" y="3092140"/>
              <a:ext cx="1683008" cy="1635248"/>
              <a:chOff x="3743999" y="4873344"/>
              <a:chExt cx="2537153" cy="2063112"/>
            </a:xfrm>
          </p:grpSpPr>
          <p:sp>
            <p:nvSpPr>
              <p:cNvPr id="320" name="Triângulo isósceles 319"/>
              <p:cNvSpPr/>
              <p:nvPr/>
            </p:nvSpPr>
            <p:spPr bwMode="auto">
              <a:xfrm rot="7200000">
                <a:off x="5045590" y="4639270"/>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1" name="Triângulo isósceles 320"/>
              <p:cNvSpPr/>
              <p:nvPr/>
            </p:nvSpPr>
            <p:spPr bwMode="auto">
              <a:xfrm rot="6300000">
                <a:off x="4571549" y="4473658"/>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2" name="Triângulo isósceles 321"/>
              <p:cNvSpPr/>
              <p:nvPr/>
            </p:nvSpPr>
            <p:spPr bwMode="auto">
              <a:xfrm rot="8100000">
                <a:off x="5438536" y="4873344"/>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23" name="Grupo 322"/>
            <p:cNvGrpSpPr/>
            <p:nvPr/>
          </p:nvGrpSpPr>
          <p:grpSpPr>
            <a:xfrm rot="16200000">
              <a:off x="3707824" y="3206899"/>
              <a:ext cx="752680" cy="1095790"/>
              <a:chOff x="4453721" y="4929349"/>
              <a:chExt cx="1498096" cy="1382504"/>
            </a:xfrm>
          </p:grpSpPr>
          <p:sp>
            <p:nvSpPr>
              <p:cNvPr id="324" name="Triângulo isósceles 323"/>
              <p:cNvSpPr/>
              <p:nvPr/>
            </p:nvSpPr>
            <p:spPr bwMode="auto">
              <a:xfrm rot="9900000">
                <a:off x="5308149" y="4929349"/>
                <a:ext cx="643668"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5" name="Triângulo isósceles 324"/>
              <p:cNvSpPr/>
              <p:nvPr/>
            </p:nvSpPr>
            <p:spPr bwMode="auto">
              <a:xfrm rot="11700000">
                <a:off x="4453721" y="5004076"/>
                <a:ext cx="643667"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27" name="Grupo 326"/>
            <p:cNvGrpSpPr/>
            <p:nvPr/>
          </p:nvGrpSpPr>
          <p:grpSpPr>
            <a:xfrm rot="6300000">
              <a:off x="4516789" y="3163140"/>
              <a:ext cx="1368555" cy="1368552"/>
              <a:chOff x="3674180" y="4571626"/>
              <a:chExt cx="2063112" cy="1726637"/>
            </a:xfrm>
          </p:grpSpPr>
          <p:sp>
            <p:nvSpPr>
              <p:cNvPr id="328" name="Triângulo isósceles 327"/>
              <p:cNvSpPr/>
              <p:nvPr/>
            </p:nvSpPr>
            <p:spPr bwMode="auto">
              <a:xfrm rot="9794781">
                <a:off x="4517791" y="4571626"/>
                <a:ext cx="487520" cy="172663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9" name="Triângulo isósceles 328"/>
              <p:cNvSpPr/>
              <p:nvPr/>
            </p:nvSpPr>
            <p:spPr bwMode="auto">
              <a:xfrm rot="7200000">
                <a:off x="4501730" y="4255588"/>
                <a:ext cx="408012"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33" name="Triângulo isósceles 332"/>
            <p:cNvSpPr/>
            <p:nvPr/>
          </p:nvSpPr>
          <p:spPr bwMode="auto">
            <a:xfrm rot="17100000">
              <a:off x="4266168" y="3595296"/>
              <a:ext cx="100934" cy="84863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35" name="Grupo 334"/>
            <p:cNvGrpSpPr/>
            <p:nvPr/>
          </p:nvGrpSpPr>
          <p:grpSpPr>
            <a:xfrm rot="17100000">
              <a:off x="4558346" y="2880640"/>
              <a:ext cx="519219" cy="1663121"/>
              <a:chOff x="4930544" y="3719478"/>
              <a:chExt cx="1262265" cy="6722922"/>
            </a:xfrm>
          </p:grpSpPr>
          <p:sp>
            <p:nvSpPr>
              <p:cNvPr id="336" name="Triângulo isósceles 335"/>
              <p:cNvSpPr/>
              <p:nvPr/>
            </p:nvSpPr>
            <p:spPr bwMode="auto">
              <a:xfrm rot="9000000">
                <a:off x="5242479" y="3719478"/>
                <a:ext cx="245379" cy="3430503"/>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7" name="Triângulo isósceles 336"/>
              <p:cNvSpPr/>
              <p:nvPr/>
            </p:nvSpPr>
            <p:spPr bwMode="auto">
              <a:xfrm rot="19800000">
                <a:off x="4930544" y="7011895"/>
                <a:ext cx="245379" cy="3430505"/>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8" name="Triângulo isósceles 337"/>
              <p:cNvSpPr/>
              <p:nvPr/>
            </p:nvSpPr>
            <p:spPr bwMode="auto">
              <a:xfrm rot="8100000">
                <a:off x="5784798" y="4030659"/>
                <a:ext cx="408011" cy="206310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cxnSp>
        <p:nvCxnSpPr>
          <p:cNvPr id="136" name="Conector reto 135"/>
          <p:cNvCxnSpPr/>
          <p:nvPr/>
        </p:nvCxnSpPr>
        <p:spPr bwMode="auto">
          <a:xfrm flipV="1">
            <a:off x="2869139" y="2536371"/>
            <a:ext cx="2692250" cy="607470"/>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149" name="Conector reto 148"/>
          <p:cNvCxnSpPr/>
          <p:nvPr/>
        </p:nvCxnSpPr>
        <p:spPr bwMode="auto">
          <a:xfrm>
            <a:off x="2864426" y="3299381"/>
            <a:ext cx="2686078" cy="1120219"/>
          </a:xfrm>
          <a:prstGeom prst="line">
            <a:avLst/>
          </a:prstGeom>
          <a:solidFill>
            <a:schemeClr val="accent1"/>
          </a:solidFill>
          <a:ln w="38100" cap="flat" cmpd="sng" algn="ctr">
            <a:solidFill>
              <a:schemeClr val="bg1"/>
            </a:solidFill>
            <a:prstDash val="sysDot"/>
            <a:round/>
            <a:headEnd type="none" w="sm" len="sm"/>
            <a:tailEnd type="none" w="lg" len="lg"/>
          </a:ln>
          <a:effectLst/>
        </p:spPr>
      </p:cxnSp>
      <p:pic>
        <p:nvPicPr>
          <p:cNvPr id="155" name="Picture 2" descr="E:\Planetário30dez10\ARQUIVO\arquivos gerais PSP\Astronomia\Astronomia_CD4\side6_pulsar.gif"/>
          <p:cNvPicPr>
            <a:picLocks noChangeAspect="1" noChangeArrowheads="1" noCrop="1"/>
          </p:cNvPicPr>
          <p:nvPr/>
        </p:nvPicPr>
        <p:blipFill>
          <a:blip r:embed="rId3" cstate="print"/>
          <a:srcRect/>
          <a:stretch>
            <a:fillRect/>
          </a:stretch>
        </p:blipFill>
        <p:spPr bwMode="auto">
          <a:xfrm>
            <a:off x="5553244" y="2499699"/>
            <a:ext cx="2478185" cy="1858639"/>
          </a:xfrm>
          <a:prstGeom prst="rect">
            <a:avLst/>
          </a:prstGeom>
          <a:noFill/>
          <a:ln w="9525">
            <a:noFill/>
            <a:miter lim="800000"/>
            <a:headEnd/>
            <a:tailEnd/>
          </a:ln>
        </p:spPr>
      </p:pic>
      <p:sp>
        <p:nvSpPr>
          <p:cNvPr id="152" name="Retângulo 151"/>
          <p:cNvSpPr>
            <a:spLocks noChangeAspect="1"/>
          </p:cNvSpPr>
          <p:nvPr/>
        </p:nvSpPr>
        <p:spPr bwMode="auto">
          <a:xfrm>
            <a:off x="5534547" y="2522483"/>
            <a:ext cx="2478702" cy="1891862"/>
          </a:xfrm>
          <a:prstGeom prst="rect">
            <a:avLst/>
          </a:prstGeom>
          <a:gradFill flip="none" rotWithShape="1">
            <a:gsLst>
              <a:gs pos="100000">
                <a:srgbClr val="69D8FF">
                  <a:alpha val="22000"/>
                </a:srgbClr>
              </a:gs>
              <a:gs pos="40000">
                <a:srgbClr val="3788FF"/>
              </a:gs>
              <a:gs pos="17000">
                <a:schemeClr val="bg1">
                  <a:lumMod val="64000"/>
                  <a:lumOff val="36000"/>
                  <a:alpha val="82000"/>
                </a:schemeClr>
              </a:gs>
            </a:gsLst>
            <a:path path="circle">
              <a:fillToRect l="50000" t="50000" r="50000" b="50000"/>
            </a:path>
            <a:tileRect/>
          </a:grad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6" name="Retângulo 155"/>
          <p:cNvSpPr>
            <a:spLocks noChangeAspect="1"/>
          </p:cNvSpPr>
          <p:nvPr/>
        </p:nvSpPr>
        <p:spPr bwMode="auto">
          <a:xfrm>
            <a:off x="2824262" y="3159553"/>
            <a:ext cx="173509" cy="132430"/>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5" name="CaixaDeTexto 164"/>
          <p:cNvSpPr txBox="1"/>
          <p:nvPr/>
        </p:nvSpPr>
        <p:spPr>
          <a:xfrm>
            <a:off x="6300192" y="6397878"/>
            <a:ext cx="2592288" cy="338554"/>
          </a:xfrm>
          <a:prstGeom prst="rect">
            <a:avLst/>
          </a:prstGeom>
          <a:noFill/>
        </p:spPr>
        <p:txBody>
          <a:bodyPr wrap="square" rtlCol="0">
            <a:spAutoFit/>
          </a:bodyPr>
          <a:lstStyle/>
          <a:p>
            <a:r>
              <a:rPr lang="pt-BR" dirty="0" smtClean="0">
                <a:solidFill>
                  <a:srgbClr val="FF0000"/>
                </a:solidFill>
                <a:latin typeface="Century Gothic" pitchFamily="34" charset="0"/>
              </a:rPr>
              <a:t>Imagens fora de escala</a:t>
            </a:r>
            <a:endParaRPr lang="pt-BR" dirty="0">
              <a:solidFill>
                <a:srgbClr val="FF0000"/>
              </a:solidFill>
              <a:latin typeface="Century Gothic" pitchFamily="34" charset="0"/>
            </a:endParaRPr>
          </a:p>
        </p:txBody>
      </p:sp>
    </p:spTree>
    <p:extLst>
      <p:ext uri="{BB962C8B-B14F-4D97-AF65-F5344CB8AC3E}">
        <p14:creationId xmlns:p14="http://schemas.microsoft.com/office/powerpoint/2010/main" xmlns="" val="3477899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2000"/>
                                        <p:tgtEl>
                                          <p:spTgt spid="15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wipe(left)">
                                      <p:cBhvr>
                                        <p:cTn id="11" dur="500"/>
                                        <p:tgtEl>
                                          <p:spTgt spid="136"/>
                                        </p:tgtEl>
                                      </p:cBhvr>
                                    </p:animEffect>
                                  </p:childTnLst>
                                </p:cTn>
                              </p:par>
                              <p:par>
                                <p:cTn id="12" presetID="22" presetClass="entr" presetSubtype="8" fill="hold" nodeType="with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wipe(left)">
                                      <p:cBhvr>
                                        <p:cTn id="14" dur="500"/>
                                        <p:tgtEl>
                                          <p:spTgt spid="149"/>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55"/>
                                        </p:tgtEl>
                                        <p:attrNameLst>
                                          <p:attrName>style.visibility</p:attrName>
                                        </p:attrNameLst>
                                      </p:cBhvr>
                                      <p:to>
                                        <p:strVal val="visible"/>
                                      </p:to>
                                    </p:set>
                                    <p:animEffect transition="in" filter="fade">
                                      <p:cBhvr>
                                        <p:cTn id="18" dur="2000"/>
                                        <p:tgtEl>
                                          <p:spTgt spid="15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fade">
                                      <p:cBhvr>
                                        <p:cTn id="21" dur="2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1" animBg="1"/>
      <p:bldP spid="1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Documents\MULTIMÍDIA\Imagens\Estrelas\magnetar_westerlund_ESO.jpg"/>
          <p:cNvPicPr>
            <a:picLocks noChangeAspect="1" noChangeArrowheads="1"/>
          </p:cNvPicPr>
          <p:nvPr/>
        </p:nvPicPr>
        <p:blipFill rotWithShape="1">
          <a:blip r:embed="rId2" cstate="print"/>
          <a:srcRect l="378" t="8377" r="6142" b="5236"/>
          <a:stretch/>
        </p:blipFill>
        <p:spPr bwMode="auto">
          <a:xfrm>
            <a:off x="-8533" y="945384"/>
            <a:ext cx="9117037" cy="5940000"/>
          </a:xfrm>
          <a:prstGeom prst="rect">
            <a:avLst/>
          </a:prstGeom>
          <a:noFill/>
        </p:spPr>
      </p:pic>
      <p:sp>
        <p:nvSpPr>
          <p:cNvPr id="36867" name="Rectangle 4"/>
          <p:cNvSpPr>
            <a:spLocks noGrp="1" noChangeArrowheads="1"/>
          </p:cNvSpPr>
          <p:nvPr>
            <p:ph type="title"/>
          </p:nvPr>
        </p:nvSpPr>
        <p:spPr>
          <a:xfrm>
            <a:off x="0" y="-27384"/>
            <a:ext cx="9144000" cy="972768"/>
          </a:xfrm>
          <a:solidFill>
            <a:srgbClr val="0070C0">
              <a:alpha val="0"/>
            </a:srgbClr>
          </a:solidFill>
        </p:spPr>
        <p:txBody>
          <a:bodyPr/>
          <a:lstStyle/>
          <a:p>
            <a:r>
              <a:rPr lang="pt-BR" dirty="0" smtClean="0">
                <a:solidFill>
                  <a:schemeClr val="bg1"/>
                </a:solidFill>
                <a:latin typeface="Century Gothic" pitchFamily="34" charset="0"/>
              </a:rPr>
              <a:t>Estrela de nêutrons/pulsar</a:t>
            </a:r>
          </a:p>
        </p:txBody>
      </p:sp>
      <p:sp>
        <p:nvSpPr>
          <p:cNvPr id="4" name="Text Box 141"/>
          <p:cNvSpPr txBox="1">
            <a:spLocks noChangeArrowheads="1"/>
          </p:cNvSpPr>
          <p:nvPr/>
        </p:nvSpPr>
        <p:spPr bwMode="auto">
          <a:xfrm>
            <a:off x="0" y="6567735"/>
            <a:ext cx="3203848"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60000"/>
                    <a:lumOff val="40000"/>
                  </a:schemeClr>
                </a:solidFill>
                <a:latin typeface="Century Gothic" pitchFamily="34" charset="0"/>
              </a:rPr>
              <a:t>Crédito da imagem</a:t>
            </a:r>
            <a:r>
              <a:rPr lang="pt-BR" sz="1200" dirty="0" smtClean="0">
                <a:solidFill>
                  <a:schemeClr val="accent1">
                    <a:lumMod val="60000"/>
                    <a:lumOff val="40000"/>
                  </a:schemeClr>
                </a:solidFill>
                <a:latin typeface="Century Gothic" pitchFamily="34" charset="0"/>
              </a:rPr>
              <a:t>: ESO/L. Calçada</a:t>
            </a:r>
            <a:endParaRPr lang="pt-BR" sz="1200" dirty="0">
              <a:solidFill>
                <a:schemeClr val="accent2">
                  <a:lumMod val="60000"/>
                  <a:lumOff val="40000"/>
                </a:schemeClr>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86189"/>
            <a:ext cx="9144000" cy="720080"/>
          </a:xfrm>
          <a:solidFill>
            <a:schemeClr val="tx1">
              <a:alpha val="0"/>
            </a:schemeClr>
          </a:solidFill>
        </p:spPr>
        <p:txBody>
          <a:bodyPr/>
          <a:lstStyle/>
          <a:p>
            <a:r>
              <a:rPr lang="pt-BR" sz="3600" dirty="0" smtClean="0">
                <a:solidFill>
                  <a:schemeClr val="bg1"/>
                </a:solidFill>
                <a:latin typeface="Century Gothic" pitchFamily="34" charset="0"/>
              </a:rPr>
              <a:t>Tempo de vida na SP</a:t>
            </a:r>
          </a:p>
        </p:txBody>
      </p:sp>
      <p:sp>
        <p:nvSpPr>
          <p:cNvPr id="25"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solidFill>
                <a:latin typeface="Century Gothic" pitchFamily="34" charset="0"/>
              </a:rPr>
              <a:t>Fonte: Mike </a:t>
            </a:r>
            <a:r>
              <a:rPr lang="pt-BR" sz="1200" dirty="0" err="1" smtClean="0">
                <a:solidFill>
                  <a:schemeClr val="accent1"/>
                </a:solidFill>
                <a:latin typeface="Century Gothic" pitchFamily="34" charset="0"/>
              </a:rPr>
              <a:t>Inglis</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Observer’s</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Guide</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to</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Stellar</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Evolution</a:t>
            </a:r>
            <a:r>
              <a:rPr lang="pt-BR" sz="1200" dirty="0" smtClean="0">
                <a:solidFill>
                  <a:schemeClr val="accent1"/>
                </a:solidFill>
                <a:latin typeface="Century Gothic" pitchFamily="34" charset="0"/>
              </a:rPr>
              <a:t>, com adaptações</a:t>
            </a:r>
            <a:endParaRPr lang="pt-BR" sz="1200" dirty="0">
              <a:solidFill>
                <a:schemeClr val="accent1"/>
              </a:solidFill>
              <a:latin typeface="Century Gothic" pitchFamily="34" charset="0"/>
            </a:endParaRPr>
          </a:p>
        </p:txBody>
      </p:sp>
      <p:sp>
        <p:nvSpPr>
          <p:cNvPr id="2052" name="AutoShape 4"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6" name="AutoShape 8"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9" name="Tabela 8"/>
          <p:cNvGraphicFramePr>
            <a:graphicFrameLocks noGrp="1"/>
          </p:cNvGraphicFramePr>
          <p:nvPr>
            <p:extLst>
              <p:ext uri="{D42A27DB-BD31-4B8C-83A1-F6EECF244321}">
                <p14:modId xmlns:p14="http://schemas.microsoft.com/office/powerpoint/2010/main" xmlns="" val="262229436"/>
              </p:ext>
            </p:extLst>
          </p:nvPr>
        </p:nvGraphicFramePr>
        <p:xfrm>
          <a:off x="323528" y="1052736"/>
          <a:ext cx="8496947" cy="5112567"/>
        </p:xfrm>
        <a:graphic>
          <a:graphicData uri="http://schemas.openxmlformats.org/drawingml/2006/table">
            <a:tbl>
              <a:tblPr firstRow="1" bandRow="1">
                <a:tableStyleId>{BDBED569-4797-4DF1-A0F4-6AAB3CD982D8}</a:tableStyleId>
              </a:tblPr>
              <a:tblGrid>
                <a:gridCol w="2016224"/>
                <a:gridCol w="2160241"/>
                <a:gridCol w="2160241"/>
                <a:gridCol w="2160241"/>
              </a:tblGrid>
              <a:tr h="1092019">
                <a:tc>
                  <a:txBody>
                    <a:bodyPr/>
                    <a:lstStyle/>
                    <a:p>
                      <a:pPr algn="ctr"/>
                      <a:endParaRPr lang="pt-BR" sz="2000" dirty="0" smtClean="0">
                        <a:solidFill>
                          <a:schemeClr val="bg1"/>
                        </a:solidFill>
                        <a:latin typeface="Century Gothic"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2400" dirty="0" smtClean="0">
                          <a:solidFill>
                            <a:schemeClr val="bg1"/>
                          </a:solidFill>
                          <a:latin typeface="Century Gothic" pitchFamily="34" charset="0"/>
                        </a:rPr>
                        <a:t>Massa (</a:t>
                      </a:r>
                      <a:r>
                        <a:rPr lang="pt-BR" sz="2400" dirty="0" err="1" smtClean="0">
                          <a:solidFill>
                            <a:schemeClr val="bg1"/>
                          </a:solidFill>
                          <a:latin typeface="Century Gothic" pitchFamily="34" charset="0"/>
                        </a:rPr>
                        <a:t>M</a:t>
                      </a:r>
                      <a:r>
                        <a:rPr lang="pt-BR" sz="2400" baseline="-25000" dirty="0" err="1" smtClean="0">
                          <a:solidFill>
                            <a:schemeClr val="bg1"/>
                          </a:solidFill>
                          <a:latin typeface="+mn-lt"/>
                          <a:cs typeface="Arial"/>
                        </a:rPr>
                        <a:t>ʘ</a:t>
                      </a:r>
                      <a:r>
                        <a:rPr lang="pt-BR" sz="2400" dirty="0" smtClean="0">
                          <a:solidFill>
                            <a:schemeClr val="bg1"/>
                          </a:solidFill>
                          <a:latin typeface="Century Gothic" pitchFamily="34" charset="0"/>
                        </a:rPr>
                        <a:t>)</a:t>
                      </a:r>
                      <a:endParaRPr lang="pt-BR" sz="24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2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Classe Espectral</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4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Luminosidade</a:t>
                      </a:r>
                    </a:p>
                    <a:p>
                      <a:pPr algn="ctr"/>
                      <a:r>
                        <a:rPr lang="pt-BR" sz="2000" dirty="0" smtClean="0">
                          <a:solidFill>
                            <a:schemeClr val="bg1"/>
                          </a:solidFill>
                          <a:latin typeface="Century Gothic" pitchFamily="34" charset="0"/>
                        </a:rPr>
                        <a:t>(</a:t>
                      </a:r>
                      <a:r>
                        <a:rPr lang="pt-BR" sz="2000" dirty="0" err="1" smtClean="0">
                          <a:solidFill>
                            <a:schemeClr val="bg1"/>
                          </a:solidFill>
                          <a:latin typeface="Century Gothic" pitchFamily="34" charset="0"/>
                        </a:rPr>
                        <a:t>L</a:t>
                      </a:r>
                      <a:r>
                        <a:rPr lang="pt-BR" sz="2000" baseline="-25000" dirty="0" err="1" smtClean="0">
                          <a:solidFill>
                            <a:schemeClr val="bg1"/>
                          </a:solidFill>
                          <a:latin typeface="+mn-lt"/>
                          <a:cs typeface="Arial"/>
                        </a:rPr>
                        <a:t>ʘ</a:t>
                      </a:r>
                      <a:r>
                        <a:rPr lang="pt-BR" sz="2000" dirty="0" smtClean="0">
                          <a:solidFill>
                            <a:schemeClr val="bg1"/>
                          </a:solidFill>
                          <a:latin typeface="Century Gothic" pitchFamily="34" charset="0"/>
                        </a:rPr>
                        <a:t>)</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6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Tempo SP</a:t>
                      </a:r>
                    </a:p>
                    <a:p>
                      <a:pPr algn="ctr"/>
                      <a:r>
                        <a:rPr lang="pt-BR" sz="2000" dirty="0" smtClean="0">
                          <a:solidFill>
                            <a:schemeClr val="bg1"/>
                          </a:solidFill>
                          <a:latin typeface="Century Gothic" pitchFamily="34" charset="0"/>
                        </a:rPr>
                        <a:t>(anos)</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bl>
          </a:graphicData>
        </a:graphic>
      </p:graphicFrame>
      <p:sp>
        <p:nvSpPr>
          <p:cNvPr id="11" name="CaixaDeTexto 10"/>
          <p:cNvSpPr txBox="1"/>
          <p:nvPr/>
        </p:nvSpPr>
        <p:spPr>
          <a:xfrm>
            <a:off x="323528" y="2380818"/>
            <a:ext cx="2016224"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25</a:t>
            </a:r>
            <a:endParaRPr lang="pt-BR" sz="3600" dirty="0">
              <a:solidFill>
                <a:schemeClr val="accent6">
                  <a:lumMod val="40000"/>
                  <a:lumOff val="60000"/>
                </a:schemeClr>
              </a:solidFill>
              <a:latin typeface="Century Gothic" pitchFamily="34" charset="0"/>
            </a:endParaRPr>
          </a:p>
        </p:txBody>
      </p:sp>
      <p:sp>
        <p:nvSpPr>
          <p:cNvPr id="12" name="CaixaDeTexto 11"/>
          <p:cNvSpPr txBox="1"/>
          <p:nvPr/>
        </p:nvSpPr>
        <p:spPr>
          <a:xfrm>
            <a:off x="4644008" y="2367521"/>
            <a:ext cx="1872208" cy="483285"/>
          </a:xfrm>
          <a:prstGeom prst="rect">
            <a:avLst/>
          </a:prstGeom>
          <a:noFill/>
        </p:spPr>
        <p:txBody>
          <a:bodyPr wrap="square" rtlCol="0">
            <a:spAutoFit/>
          </a:bodyPr>
          <a:lstStyle/>
          <a:p>
            <a:r>
              <a:rPr lang="pt-BR" sz="3200" dirty="0" smtClean="0">
                <a:solidFill>
                  <a:schemeClr val="accent6">
                    <a:lumMod val="40000"/>
                    <a:lumOff val="60000"/>
                  </a:schemeClr>
                </a:solidFill>
                <a:latin typeface="Century Gothic" pitchFamily="34" charset="0"/>
              </a:rPr>
              <a:t>80.000</a:t>
            </a:r>
            <a:endParaRPr lang="pt-BR" sz="3200" dirty="0">
              <a:solidFill>
                <a:schemeClr val="accent6">
                  <a:lumMod val="40000"/>
                  <a:lumOff val="60000"/>
                </a:schemeClr>
              </a:solidFill>
              <a:latin typeface="Century Gothic" pitchFamily="34" charset="0"/>
            </a:endParaRPr>
          </a:p>
        </p:txBody>
      </p:sp>
      <p:sp>
        <p:nvSpPr>
          <p:cNvPr id="13" name="CaixaDeTexto 12"/>
          <p:cNvSpPr txBox="1"/>
          <p:nvPr/>
        </p:nvSpPr>
        <p:spPr>
          <a:xfrm>
            <a:off x="2483768" y="2335233"/>
            <a:ext cx="1872208"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O</a:t>
            </a:r>
            <a:endParaRPr lang="pt-BR" sz="3600" dirty="0">
              <a:solidFill>
                <a:schemeClr val="accent6">
                  <a:lumMod val="40000"/>
                  <a:lumOff val="60000"/>
                </a:schemeClr>
              </a:solidFill>
              <a:latin typeface="Century Gothic" pitchFamily="34" charset="0"/>
            </a:endParaRPr>
          </a:p>
        </p:txBody>
      </p:sp>
      <p:sp>
        <p:nvSpPr>
          <p:cNvPr id="14" name="CaixaDeTexto 13"/>
          <p:cNvSpPr txBox="1"/>
          <p:nvPr/>
        </p:nvSpPr>
        <p:spPr>
          <a:xfrm>
            <a:off x="6804248" y="2316776"/>
            <a:ext cx="1800200"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3 M</a:t>
            </a:r>
            <a:endParaRPr lang="pt-BR" sz="3600" dirty="0">
              <a:solidFill>
                <a:schemeClr val="accent6">
                  <a:lumMod val="40000"/>
                  <a:lumOff val="60000"/>
                </a:schemeClr>
              </a:solidFill>
              <a:latin typeface="Century Gothic" pitchFamily="34" charset="0"/>
            </a:endParaRPr>
          </a:p>
        </p:txBody>
      </p:sp>
      <p:sp>
        <p:nvSpPr>
          <p:cNvPr id="15" name="CaixaDeTexto 14"/>
          <p:cNvSpPr txBox="1"/>
          <p:nvPr/>
        </p:nvSpPr>
        <p:spPr>
          <a:xfrm>
            <a:off x="323528" y="3324740"/>
            <a:ext cx="2016224" cy="646331"/>
          </a:xfrm>
          <a:prstGeom prst="rect">
            <a:avLst/>
          </a:prstGeom>
          <a:noFill/>
        </p:spPr>
        <p:txBody>
          <a:bodyPr wrap="square" rtlCol="0">
            <a:spAutoFit/>
          </a:bodyPr>
          <a:lstStyle/>
          <a:p>
            <a:r>
              <a:rPr lang="pt-BR" sz="3600" dirty="0">
                <a:solidFill>
                  <a:schemeClr val="bg1"/>
                </a:solidFill>
                <a:latin typeface="Century Gothic" pitchFamily="34" charset="0"/>
              </a:rPr>
              <a:t>3</a:t>
            </a:r>
          </a:p>
        </p:txBody>
      </p:sp>
      <p:sp>
        <p:nvSpPr>
          <p:cNvPr id="16" name="CaixaDeTexto 15"/>
          <p:cNvSpPr txBox="1"/>
          <p:nvPr/>
        </p:nvSpPr>
        <p:spPr>
          <a:xfrm>
            <a:off x="4644008" y="3344618"/>
            <a:ext cx="1872208" cy="584775"/>
          </a:xfrm>
          <a:prstGeom prst="rect">
            <a:avLst/>
          </a:prstGeom>
          <a:noFill/>
        </p:spPr>
        <p:txBody>
          <a:bodyPr wrap="square" rtlCol="0">
            <a:spAutoFit/>
          </a:bodyPr>
          <a:lstStyle/>
          <a:p>
            <a:r>
              <a:rPr lang="pt-BR" sz="3200" dirty="0" smtClean="0">
                <a:solidFill>
                  <a:schemeClr val="bg1"/>
                </a:solidFill>
                <a:latin typeface="Century Gothic" pitchFamily="34" charset="0"/>
              </a:rPr>
              <a:t>60</a:t>
            </a:r>
            <a:endParaRPr lang="pt-BR" sz="3200" dirty="0">
              <a:solidFill>
                <a:schemeClr val="bg1"/>
              </a:solidFill>
              <a:latin typeface="Century Gothic" pitchFamily="34" charset="0"/>
            </a:endParaRPr>
          </a:p>
        </p:txBody>
      </p:sp>
      <p:sp>
        <p:nvSpPr>
          <p:cNvPr id="17" name="CaixaDeTexto 16"/>
          <p:cNvSpPr txBox="1"/>
          <p:nvPr/>
        </p:nvSpPr>
        <p:spPr>
          <a:xfrm>
            <a:off x="2483768" y="3328916"/>
            <a:ext cx="1872208" cy="646331"/>
          </a:xfrm>
          <a:prstGeom prst="rect">
            <a:avLst/>
          </a:prstGeom>
          <a:noFill/>
        </p:spPr>
        <p:txBody>
          <a:bodyPr wrap="square" rtlCol="0">
            <a:spAutoFit/>
          </a:bodyPr>
          <a:lstStyle/>
          <a:p>
            <a:r>
              <a:rPr lang="pt-BR" sz="3600" dirty="0">
                <a:solidFill>
                  <a:schemeClr val="bg1"/>
                </a:solidFill>
                <a:latin typeface="Century Gothic" pitchFamily="34" charset="0"/>
              </a:rPr>
              <a:t>F</a:t>
            </a:r>
          </a:p>
        </p:txBody>
      </p:sp>
      <p:sp>
        <p:nvSpPr>
          <p:cNvPr id="18" name="CaixaDeTexto 17"/>
          <p:cNvSpPr txBox="1"/>
          <p:nvPr/>
        </p:nvSpPr>
        <p:spPr>
          <a:xfrm>
            <a:off x="6804248" y="3316542"/>
            <a:ext cx="1872208" cy="646331"/>
          </a:xfrm>
          <a:prstGeom prst="rect">
            <a:avLst/>
          </a:prstGeom>
          <a:noFill/>
        </p:spPr>
        <p:txBody>
          <a:bodyPr wrap="square" rtlCol="0">
            <a:spAutoFit/>
          </a:bodyPr>
          <a:lstStyle/>
          <a:p>
            <a:r>
              <a:rPr lang="pt-BR" sz="3600" dirty="0" smtClean="0">
                <a:solidFill>
                  <a:schemeClr val="bg1"/>
                </a:solidFill>
                <a:latin typeface="Century Gothic" pitchFamily="34" charset="0"/>
              </a:rPr>
              <a:t>3 G</a:t>
            </a:r>
            <a:endParaRPr lang="pt-BR" sz="3600" dirty="0">
              <a:solidFill>
                <a:schemeClr val="bg1"/>
              </a:solidFill>
              <a:latin typeface="Century Gothic" pitchFamily="34" charset="0"/>
            </a:endParaRPr>
          </a:p>
        </p:txBody>
      </p:sp>
      <p:sp>
        <p:nvSpPr>
          <p:cNvPr id="19" name="CaixaDeTexto 18"/>
          <p:cNvSpPr txBox="1"/>
          <p:nvPr/>
        </p:nvSpPr>
        <p:spPr>
          <a:xfrm>
            <a:off x="323528" y="4368919"/>
            <a:ext cx="2016224" cy="587574"/>
          </a:xfrm>
          <a:prstGeom prst="rect">
            <a:avLst/>
          </a:prstGeom>
          <a:noFill/>
        </p:spPr>
        <p:txBody>
          <a:bodyPr wrap="square" rtlCol="0">
            <a:spAutoFit/>
          </a:bodyPr>
          <a:lstStyle/>
          <a:p>
            <a:r>
              <a:rPr lang="pt-BR" sz="3600" dirty="0" smtClean="0">
                <a:solidFill>
                  <a:srgbClr val="FFFF00"/>
                </a:solidFill>
                <a:latin typeface="Century Gothic" pitchFamily="34" charset="0"/>
              </a:rPr>
              <a:t>1</a:t>
            </a:r>
            <a:endParaRPr lang="pt-BR" sz="3600" dirty="0">
              <a:solidFill>
                <a:srgbClr val="FFFF00"/>
              </a:solidFill>
              <a:latin typeface="Century Gothic" pitchFamily="34" charset="0"/>
            </a:endParaRPr>
          </a:p>
        </p:txBody>
      </p:sp>
      <p:sp>
        <p:nvSpPr>
          <p:cNvPr id="20" name="CaixaDeTexto 19"/>
          <p:cNvSpPr txBox="1"/>
          <p:nvPr/>
        </p:nvSpPr>
        <p:spPr>
          <a:xfrm>
            <a:off x="4644008" y="4365104"/>
            <a:ext cx="1872208" cy="584775"/>
          </a:xfrm>
          <a:prstGeom prst="rect">
            <a:avLst/>
          </a:prstGeom>
          <a:noFill/>
        </p:spPr>
        <p:txBody>
          <a:bodyPr wrap="square" rtlCol="0">
            <a:spAutoFit/>
          </a:bodyPr>
          <a:lstStyle/>
          <a:p>
            <a:r>
              <a:rPr lang="pt-BR" sz="3200" dirty="0" smtClean="0">
                <a:solidFill>
                  <a:srgbClr val="FFFF00"/>
                </a:solidFill>
                <a:latin typeface="Century Gothic" pitchFamily="34" charset="0"/>
              </a:rPr>
              <a:t>1</a:t>
            </a:r>
            <a:endParaRPr lang="pt-BR" sz="3200" dirty="0">
              <a:solidFill>
                <a:srgbClr val="FFFF00"/>
              </a:solidFill>
              <a:latin typeface="Century Gothic" pitchFamily="34" charset="0"/>
            </a:endParaRPr>
          </a:p>
        </p:txBody>
      </p:sp>
      <p:sp>
        <p:nvSpPr>
          <p:cNvPr id="21" name="CaixaDeTexto 20"/>
          <p:cNvSpPr txBox="1"/>
          <p:nvPr/>
        </p:nvSpPr>
        <p:spPr>
          <a:xfrm>
            <a:off x="2483768" y="4332852"/>
            <a:ext cx="1872208" cy="646331"/>
          </a:xfrm>
          <a:prstGeom prst="rect">
            <a:avLst/>
          </a:prstGeom>
          <a:noFill/>
        </p:spPr>
        <p:txBody>
          <a:bodyPr wrap="square" rtlCol="0">
            <a:spAutoFit/>
          </a:bodyPr>
          <a:lstStyle/>
          <a:p>
            <a:r>
              <a:rPr lang="pt-BR" sz="3600" dirty="0" smtClean="0">
                <a:solidFill>
                  <a:srgbClr val="FFFF00"/>
                </a:solidFill>
                <a:latin typeface="Century Gothic" pitchFamily="34" charset="0"/>
              </a:rPr>
              <a:t>G</a:t>
            </a:r>
            <a:endParaRPr lang="pt-BR" sz="3600" dirty="0">
              <a:solidFill>
                <a:srgbClr val="FFFF00"/>
              </a:solidFill>
              <a:latin typeface="Century Gothic" pitchFamily="34" charset="0"/>
            </a:endParaRPr>
          </a:p>
        </p:txBody>
      </p:sp>
      <p:sp>
        <p:nvSpPr>
          <p:cNvPr id="22" name="CaixaDeTexto 21"/>
          <p:cNvSpPr txBox="1"/>
          <p:nvPr/>
        </p:nvSpPr>
        <p:spPr>
          <a:xfrm>
            <a:off x="6660232" y="4332852"/>
            <a:ext cx="2088232" cy="646331"/>
          </a:xfrm>
          <a:prstGeom prst="rect">
            <a:avLst/>
          </a:prstGeom>
          <a:noFill/>
        </p:spPr>
        <p:txBody>
          <a:bodyPr wrap="square" rtlCol="0">
            <a:spAutoFit/>
          </a:bodyPr>
          <a:lstStyle/>
          <a:p>
            <a:r>
              <a:rPr lang="pt-BR" sz="3600" dirty="0" smtClean="0">
                <a:solidFill>
                  <a:srgbClr val="FFFF00"/>
                </a:solidFill>
                <a:latin typeface="Century Gothic" pitchFamily="34" charset="0"/>
              </a:rPr>
              <a:t>10 G</a:t>
            </a:r>
            <a:endParaRPr lang="pt-BR" sz="3600" dirty="0">
              <a:solidFill>
                <a:srgbClr val="FFFF00"/>
              </a:solidFill>
              <a:latin typeface="Century Gothic" pitchFamily="34" charset="0"/>
            </a:endParaRPr>
          </a:p>
        </p:txBody>
      </p:sp>
      <p:sp>
        <p:nvSpPr>
          <p:cNvPr id="23" name="CaixaDeTexto 22"/>
          <p:cNvSpPr txBox="1"/>
          <p:nvPr/>
        </p:nvSpPr>
        <p:spPr>
          <a:xfrm>
            <a:off x="395536" y="5340964"/>
            <a:ext cx="1944216" cy="646331"/>
          </a:xfrm>
          <a:prstGeom prst="rect">
            <a:avLst/>
          </a:prstGeom>
          <a:noFill/>
        </p:spPr>
        <p:txBody>
          <a:bodyPr wrap="square" rtlCol="0">
            <a:spAutoFit/>
          </a:bodyPr>
          <a:lstStyle/>
          <a:p>
            <a:r>
              <a:rPr lang="pt-BR" sz="3600" dirty="0" smtClean="0">
                <a:solidFill>
                  <a:srgbClr val="FF0000"/>
                </a:solidFill>
                <a:latin typeface="Century Gothic" pitchFamily="34" charset="0"/>
              </a:rPr>
              <a:t>0,5</a:t>
            </a:r>
            <a:endParaRPr lang="pt-BR" sz="3600" dirty="0">
              <a:solidFill>
                <a:srgbClr val="FF0000"/>
              </a:solidFill>
              <a:latin typeface="Century Gothic" pitchFamily="34" charset="0"/>
            </a:endParaRPr>
          </a:p>
        </p:txBody>
      </p:sp>
      <p:sp>
        <p:nvSpPr>
          <p:cNvPr id="24" name="CaixaDeTexto 23"/>
          <p:cNvSpPr txBox="1"/>
          <p:nvPr/>
        </p:nvSpPr>
        <p:spPr>
          <a:xfrm>
            <a:off x="4644008" y="5373216"/>
            <a:ext cx="1872208" cy="584775"/>
          </a:xfrm>
          <a:prstGeom prst="rect">
            <a:avLst/>
          </a:prstGeom>
          <a:noFill/>
        </p:spPr>
        <p:txBody>
          <a:bodyPr wrap="square" rtlCol="0">
            <a:spAutoFit/>
          </a:bodyPr>
          <a:lstStyle/>
          <a:p>
            <a:r>
              <a:rPr lang="pt-BR" sz="3200" dirty="0" smtClean="0">
                <a:solidFill>
                  <a:srgbClr val="FF0000"/>
                </a:solidFill>
                <a:latin typeface="Century Gothic" pitchFamily="34" charset="0"/>
              </a:rPr>
              <a:t>0,03</a:t>
            </a:r>
            <a:endParaRPr lang="pt-BR" sz="3200" dirty="0">
              <a:solidFill>
                <a:srgbClr val="FF0000"/>
              </a:solidFill>
              <a:latin typeface="Century Gothic" pitchFamily="34" charset="0"/>
            </a:endParaRPr>
          </a:p>
        </p:txBody>
      </p:sp>
      <p:sp>
        <p:nvSpPr>
          <p:cNvPr id="26" name="CaixaDeTexto 25"/>
          <p:cNvSpPr txBox="1"/>
          <p:nvPr/>
        </p:nvSpPr>
        <p:spPr>
          <a:xfrm>
            <a:off x="2483768" y="5355079"/>
            <a:ext cx="1872208" cy="646331"/>
          </a:xfrm>
          <a:prstGeom prst="rect">
            <a:avLst/>
          </a:prstGeom>
          <a:noFill/>
        </p:spPr>
        <p:txBody>
          <a:bodyPr wrap="square" rtlCol="0">
            <a:spAutoFit/>
          </a:bodyPr>
          <a:lstStyle/>
          <a:p>
            <a:r>
              <a:rPr lang="pt-BR" sz="3600" dirty="0" smtClean="0">
                <a:solidFill>
                  <a:srgbClr val="FF0000"/>
                </a:solidFill>
                <a:latin typeface="Century Gothic" pitchFamily="34" charset="0"/>
              </a:rPr>
              <a:t>M</a:t>
            </a:r>
            <a:endParaRPr lang="pt-BR" sz="3600" dirty="0">
              <a:solidFill>
                <a:srgbClr val="FF0000"/>
              </a:solidFill>
              <a:latin typeface="Century Gothic" pitchFamily="34" charset="0"/>
            </a:endParaRPr>
          </a:p>
        </p:txBody>
      </p:sp>
      <p:sp>
        <p:nvSpPr>
          <p:cNvPr id="27" name="CaixaDeTexto 26"/>
          <p:cNvSpPr txBox="1"/>
          <p:nvPr/>
        </p:nvSpPr>
        <p:spPr>
          <a:xfrm>
            <a:off x="6844004" y="5325015"/>
            <a:ext cx="1800200" cy="646331"/>
          </a:xfrm>
          <a:prstGeom prst="rect">
            <a:avLst/>
          </a:prstGeom>
          <a:noFill/>
        </p:spPr>
        <p:txBody>
          <a:bodyPr wrap="square" rtlCol="0">
            <a:spAutoFit/>
          </a:bodyPr>
          <a:lstStyle/>
          <a:p>
            <a:r>
              <a:rPr lang="pt-BR" sz="3600" dirty="0" smtClean="0">
                <a:solidFill>
                  <a:srgbClr val="FF0000"/>
                </a:solidFill>
                <a:latin typeface="Century Gothic" pitchFamily="34" charset="0"/>
              </a:rPr>
              <a:t>56 G</a:t>
            </a:r>
            <a:endParaRPr lang="pt-BR" sz="3600" dirty="0">
              <a:solidFill>
                <a:srgbClr val="FF0000"/>
              </a:solidFill>
              <a:latin typeface="Century Gothic" pitchFamily="34" charset="0"/>
            </a:endParaRPr>
          </a:p>
        </p:txBody>
      </p:sp>
    </p:spTree>
    <p:extLst>
      <p:ext uri="{BB962C8B-B14F-4D97-AF65-F5344CB8AC3E}">
        <p14:creationId xmlns:p14="http://schemas.microsoft.com/office/powerpoint/2010/main" xmlns="" val="2699379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0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0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0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0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0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000"/>
                                        <p:tgtEl>
                                          <p:spTgt spid="27"/>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6" grpId="0"/>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Planetário30dez10\ARQUIVO\arquivos gerais PSP\Astronomia\Astronomia_CD4\side6_pulsar.gif"/>
          <p:cNvPicPr>
            <a:picLocks noChangeAspect="1" noChangeArrowheads="1" noCrop="1"/>
          </p:cNvPicPr>
          <p:nvPr/>
        </p:nvPicPr>
        <p:blipFill>
          <a:blip r:embed="rId2" cstate="print"/>
          <a:srcRect/>
          <a:stretch>
            <a:fillRect/>
          </a:stretch>
        </p:blipFill>
        <p:spPr bwMode="auto">
          <a:xfrm>
            <a:off x="1259632" y="1394775"/>
            <a:ext cx="6552727" cy="4914545"/>
          </a:xfrm>
          <a:prstGeom prst="rect">
            <a:avLst/>
          </a:prstGeom>
          <a:noFill/>
          <a:ln w="9525">
            <a:noFill/>
            <a:miter lim="800000"/>
            <a:headEnd/>
            <a:tailEnd/>
          </a:ln>
        </p:spPr>
      </p:pic>
      <p:sp>
        <p:nvSpPr>
          <p:cNvPr id="37891" name="Rectangle 4"/>
          <p:cNvSpPr>
            <a:spLocks noGrp="1" noChangeArrowheads="1"/>
          </p:cNvSpPr>
          <p:nvPr>
            <p:ph type="title"/>
          </p:nvPr>
        </p:nvSpPr>
        <p:spPr>
          <a:xfrm>
            <a:off x="685800" y="260648"/>
            <a:ext cx="7772400" cy="1143000"/>
          </a:xfrm>
        </p:spPr>
        <p:txBody>
          <a:bodyPr/>
          <a:lstStyle/>
          <a:p>
            <a:r>
              <a:rPr lang="pt-BR" dirty="0" smtClean="0">
                <a:solidFill>
                  <a:schemeClr val="bg1"/>
                </a:solidFill>
                <a:latin typeface="Century Gothic" pitchFamily="34" charset="0"/>
              </a:rPr>
              <a:t>Modelo de farol</a:t>
            </a:r>
          </a:p>
        </p:txBody>
      </p:sp>
      <p:sp>
        <p:nvSpPr>
          <p:cNvPr id="5" name="Text Box 141"/>
          <p:cNvSpPr txBox="1">
            <a:spLocks noChangeArrowheads="1"/>
          </p:cNvSpPr>
          <p:nvPr/>
        </p:nvSpPr>
        <p:spPr bwMode="auto">
          <a:xfrm>
            <a:off x="0" y="6536377"/>
            <a:ext cx="6228184"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http</a:t>
            </a:r>
            <a:r>
              <a:rPr lang="pt-BR" sz="1200" dirty="0">
                <a:solidFill>
                  <a:schemeClr val="accent1">
                    <a:lumMod val="75000"/>
                  </a:schemeClr>
                </a:solidFill>
                <a:latin typeface="Century Gothic" pitchFamily="34" charset="0"/>
              </a:rPr>
              <a:t>://</a:t>
            </a:r>
            <a:r>
              <a:rPr lang="pt-BR" sz="1200" dirty="0" smtClean="0">
                <a:solidFill>
                  <a:schemeClr val="accent1">
                    <a:lumMod val="75000"/>
                  </a:schemeClr>
                </a:solidFill>
                <a:latin typeface="Century Gothic" pitchFamily="34" charset="0"/>
              </a:rPr>
              <a:t>astro.if.ufrgs.br, com adaptações</a:t>
            </a:r>
            <a:endParaRPr lang="pt-BR" sz="1200" dirty="0">
              <a:solidFill>
                <a:schemeClr val="accent1">
                  <a:lumMod val="75000"/>
                </a:schemeClr>
              </a:solidFill>
              <a:latin typeface="Century Gothic" pitchFamily="34" charset="0"/>
            </a:endParaRPr>
          </a:p>
        </p:txBody>
      </p:sp>
      <p:cxnSp>
        <p:nvCxnSpPr>
          <p:cNvPr id="3" name="Conector reto 2"/>
          <p:cNvCxnSpPr/>
          <p:nvPr/>
        </p:nvCxnSpPr>
        <p:spPr bwMode="auto">
          <a:xfrm flipH="1" flipV="1">
            <a:off x="4498676" y="1544064"/>
            <a:ext cx="18895" cy="1547479"/>
          </a:xfrm>
          <a:prstGeom prst="line">
            <a:avLst/>
          </a:prstGeom>
          <a:solidFill>
            <a:schemeClr val="accent1"/>
          </a:solidFill>
          <a:ln w="31750" cap="flat" cmpd="sng" algn="ctr">
            <a:solidFill>
              <a:schemeClr val="bg1"/>
            </a:solidFill>
            <a:prstDash val="solid"/>
            <a:round/>
            <a:headEnd type="none" w="sm" len="sm"/>
            <a:tailEnd type="none" w="sm" len="sm"/>
          </a:ln>
          <a:effectLst/>
        </p:spPr>
      </p:cxnSp>
      <p:cxnSp>
        <p:nvCxnSpPr>
          <p:cNvPr id="7" name="Conector reto 6"/>
          <p:cNvCxnSpPr/>
          <p:nvPr/>
        </p:nvCxnSpPr>
        <p:spPr bwMode="auto">
          <a:xfrm flipV="1">
            <a:off x="4542453" y="4923167"/>
            <a:ext cx="1" cy="1314145"/>
          </a:xfrm>
          <a:prstGeom prst="line">
            <a:avLst/>
          </a:prstGeom>
          <a:solidFill>
            <a:schemeClr val="accent1"/>
          </a:solidFill>
          <a:ln w="31750" cap="flat" cmpd="sng" algn="ctr">
            <a:solidFill>
              <a:schemeClr val="bg1"/>
            </a:solidFill>
            <a:prstDash val="solid"/>
            <a:round/>
            <a:headEnd type="none" w="sm" len="sm"/>
            <a:tailEnd type="none" w="sm" len="sm"/>
          </a:ln>
          <a:effectLst/>
        </p:spPr>
      </p:cxnSp>
      <p:sp>
        <p:nvSpPr>
          <p:cNvPr id="4" name="Seta em curva para a direita 3"/>
          <p:cNvSpPr/>
          <p:nvPr/>
        </p:nvSpPr>
        <p:spPr bwMode="auto">
          <a:xfrm flipH="1">
            <a:off x="4283968" y="1700808"/>
            <a:ext cx="792088" cy="657072"/>
          </a:xfrm>
          <a:prstGeom prst="curvedRightArrow">
            <a:avLst>
              <a:gd name="adj1" fmla="val 21688"/>
              <a:gd name="adj2" fmla="val 65178"/>
              <a:gd name="adj3" fmla="val 42637"/>
            </a:avLst>
          </a:prstGeom>
          <a:solidFill>
            <a:schemeClr val="accent1"/>
          </a:solidFill>
          <a:ln w="12700" cap="flat" cmpd="sng" algn="ctr">
            <a:solidFill>
              <a:schemeClr val="tx1"/>
            </a:solidFill>
            <a:prstDash val="solid"/>
            <a:round/>
            <a:headEnd type="none" w="lg" len="lg"/>
            <a:tailEnd type="non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reto 8"/>
          <p:cNvCxnSpPr/>
          <p:nvPr/>
        </p:nvCxnSpPr>
        <p:spPr bwMode="auto">
          <a:xfrm flipV="1">
            <a:off x="4498848" y="1600200"/>
            <a:ext cx="2" cy="438912"/>
          </a:xfrm>
          <a:prstGeom prst="line">
            <a:avLst/>
          </a:prstGeom>
          <a:solidFill>
            <a:schemeClr val="accent1"/>
          </a:solidFill>
          <a:ln w="31750" cap="flat" cmpd="sng" algn="ctr">
            <a:solidFill>
              <a:schemeClr val="bg1"/>
            </a:solidFill>
            <a:prstDash val="solid"/>
            <a:round/>
            <a:headEnd type="none" w="sm" len="sm"/>
            <a:tailEnd type="none" w="sm" len="sm"/>
          </a:ln>
          <a:effectLst/>
        </p:spPr>
      </p:cxnSp>
      <p:sp>
        <p:nvSpPr>
          <p:cNvPr id="14" name="Arco 13"/>
          <p:cNvSpPr/>
          <p:nvPr/>
        </p:nvSpPr>
        <p:spPr bwMode="auto">
          <a:xfrm>
            <a:off x="3491880" y="3284984"/>
            <a:ext cx="2088232" cy="1080120"/>
          </a:xfrm>
          <a:prstGeom prst="arc">
            <a:avLst>
              <a:gd name="adj1" fmla="val 21304724"/>
              <a:gd name="adj2" fmla="val 11033781"/>
            </a:avLst>
          </a:prstGeom>
          <a:noFill/>
          <a:ln w="317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Rectangle 3"/>
          <p:cNvSpPr txBox="1">
            <a:spLocks noChangeArrowheads="1"/>
          </p:cNvSpPr>
          <p:nvPr/>
        </p:nvSpPr>
        <p:spPr bwMode="auto">
          <a:xfrm>
            <a:off x="5724128" y="4509120"/>
            <a:ext cx="1656184"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a:solidFill>
                  <a:schemeClr val="bg1"/>
                </a:solidFill>
                <a:latin typeface="Century Gothic" pitchFamily="34" charset="0"/>
              </a:rPr>
              <a:t>e</a:t>
            </a:r>
            <a:r>
              <a:rPr kumimoji="0" lang="pt-BR" sz="2400" b="0" i="0" u="none" strike="noStrike" kern="0" cap="none" spc="0" normalizeH="0" baseline="0" noProof="0" dirty="0" err="1" smtClean="0">
                <a:ln>
                  <a:noFill/>
                </a:ln>
                <a:solidFill>
                  <a:schemeClr val="bg1"/>
                </a:solidFill>
                <a:effectLst/>
                <a:uLnTx/>
                <a:uFillTx/>
                <a:latin typeface="Century Gothic" pitchFamily="34" charset="0"/>
                <a:ea typeface="+mn-ea"/>
                <a:cs typeface="+mn-cs"/>
              </a:rPr>
              <a:t>quador</a:t>
            </a: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21" name="Rectangle 3"/>
          <p:cNvSpPr txBox="1">
            <a:spLocks noChangeArrowheads="1"/>
          </p:cNvSpPr>
          <p:nvPr/>
        </p:nvSpPr>
        <p:spPr bwMode="auto">
          <a:xfrm>
            <a:off x="2195736" y="2132856"/>
            <a:ext cx="1656184"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eixo de rotação</a:t>
            </a: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cxnSp>
        <p:nvCxnSpPr>
          <p:cNvPr id="22" name="Conector reto 21"/>
          <p:cNvCxnSpPr/>
          <p:nvPr/>
        </p:nvCxnSpPr>
        <p:spPr bwMode="auto">
          <a:xfrm flipH="1" flipV="1">
            <a:off x="3563890" y="2492898"/>
            <a:ext cx="792086" cy="144014"/>
          </a:xfrm>
          <a:prstGeom prst="line">
            <a:avLst/>
          </a:prstGeom>
          <a:solidFill>
            <a:schemeClr val="accent1"/>
          </a:solidFill>
          <a:ln w="31750" cap="flat" cmpd="sng" algn="ctr">
            <a:solidFill>
              <a:schemeClr val="bg1"/>
            </a:solidFill>
            <a:prstDash val="solid"/>
            <a:round/>
            <a:headEnd type="none" w="sm" len="sm"/>
            <a:tailEnd type="none" w="sm" len="sm"/>
          </a:ln>
          <a:effectLst/>
        </p:spPr>
      </p:cxnSp>
      <p:cxnSp>
        <p:nvCxnSpPr>
          <p:cNvPr id="27" name="Conector reto 26"/>
          <p:cNvCxnSpPr/>
          <p:nvPr/>
        </p:nvCxnSpPr>
        <p:spPr bwMode="auto">
          <a:xfrm flipH="1" flipV="1">
            <a:off x="5364090" y="4293098"/>
            <a:ext cx="396043" cy="360038"/>
          </a:xfrm>
          <a:prstGeom prst="line">
            <a:avLst/>
          </a:prstGeom>
          <a:solidFill>
            <a:schemeClr val="accent1"/>
          </a:solidFill>
          <a:ln w="31750" cap="flat" cmpd="sng" algn="ctr">
            <a:solidFill>
              <a:schemeClr val="bg1"/>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5496" y="44624"/>
            <a:ext cx="9108504" cy="1143000"/>
          </a:xfrm>
        </p:spPr>
        <p:txBody>
          <a:bodyPr/>
          <a:lstStyle/>
          <a:p>
            <a:r>
              <a:rPr lang="pt-BR" sz="4000" dirty="0" smtClean="0">
                <a:solidFill>
                  <a:schemeClr val="bg1"/>
                </a:solidFill>
                <a:latin typeface="Century Gothic" pitchFamily="34" charset="0"/>
              </a:rPr>
              <a:t>Densidade de estrela de nêutrons</a:t>
            </a:r>
          </a:p>
        </p:txBody>
      </p:sp>
      <p:sp>
        <p:nvSpPr>
          <p:cNvPr id="33795" name="Rectangle 3"/>
          <p:cNvSpPr>
            <a:spLocks noGrp="1" noChangeArrowheads="1"/>
          </p:cNvSpPr>
          <p:nvPr>
            <p:ph type="body" idx="1"/>
          </p:nvPr>
        </p:nvSpPr>
        <p:spPr>
          <a:xfrm>
            <a:off x="760040" y="1124744"/>
            <a:ext cx="7772400" cy="1080120"/>
          </a:xfrm>
        </p:spPr>
        <p:txBody>
          <a:bodyPr/>
          <a:lstStyle/>
          <a:p>
            <a:pPr algn="ctr">
              <a:buClr>
                <a:schemeClr val="bg1"/>
              </a:buClr>
              <a:buNone/>
            </a:pPr>
            <a:r>
              <a:rPr lang="el-GR" sz="4400" b="0" dirty="0" smtClean="0">
                <a:solidFill>
                  <a:schemeClr val="bg1"/>
                </a:solidFill>
                <a:latin typeface="Century Gothic" pitchFamily="34" charset="0"/>
              </a:rPr>
              <a:t>ρ</a:t>
            </a:r>
            <a:r>
              <a:rPr lang="pt-BR" sz="4400" b="0" baseline="-25000" dirty="0" err="1" smtClean="0">
                <a:solidFill>
                  <a:schemeClr val="bg1"/>
                </a:solidFill>
                <a:latin typeface="Century Gothic" pitchFamily="34" charset="0"/>
              </a:rPr>
              <a:t>en</a:t>
            </a:r>
            <a:r>
              <a:rPr lang="pt-BR" sz="4400" b="0" dirty="0" smtClean="0">
                <a:solidFill>
                  <a:schemeClr val="bg1"/>
                </a:solidFill>
                <a:latin typeface="Century Gothic" pitchFamily="34" charset="0"/>
              </a:rPr>
              <a:t> </a:t>
            </a:r>
            <a:r>
              <a:rPr lang="el-GR" sz="4400" b="0" dirty="0" smtClean="0">
                <a:solidFill>
                  <a:schemeClr val="bg1"/>
                </a:solidFill>
                <a:latin typeface="Century Gothic" pitchFamily="34" charset="0"/>
              </a:rPr>
              <a:t>≈</a:t>
            </a:r>
            <a:r>
              <a:rPr lang="pt-BR" sz="4400" b="0" dirty="0" smtClean="0">
                <a:solidFill>
                  <a:schemeClr val="bg1"/>
                </a:solidFill>
                <a:latin typeface="Century Gothic" pitchFamily="34" charset="0"/>
              </a:rPr>
              <a:t> 10</a:t>
            </a:r>
            <a:r>
              <a:rPr lang="pt-BR" sz="4400" b="0" baseline="30000" dirty="0" smtClean="0">
                <a:solidFill>
                  <a:schemeClr val="bg1"/>
                </a:solidFill>
                <a:latin typeface="Century Gothic" pitchFamily="34" charset="0"/>
              </a:rPr>
              <a:t>18</a:t>
            </a:r>
            <a:r>
              <a:rPr lang="pt-BR" sz="4400" b="0" dirty="0" smtClean="0">
                <a:solidFill>
                  <a:schemeClr val="bg1"/>
                </a:solidFill>
                <a:latin typeface="Century Gothic" pitchFamily="34" charset="0"/>
              </a:rPr>
              <a:t> kg/m</a:t>
            </a:r>
            <a:r>
              <a:rPr lang="pt-BR" sz="4400" b="0" baseline="30000" dirty="0" smtClean="0">
                <a:solidFill>
                  <a:schemeClr val="bg1"/>
                </a:solidFill>
                <a:latin typeface="Century Gothic" pitchFamily="34" charset="0"/>
              </a:rPr>
              <a:t>3</a:t>
            </a:r>
          </a:p>
          <a:p>
            <a:pPr>
              <a:buClr>
                <a:schemeClr val="bg1"/>
              </a:buClr>
              <a:buNone/>
            </a:pPr>
            <a:endParaRPr lang="pt-BR" sz="4400" b="0" dirty="0" smtClean="0">
              <a:solidFill>
                <a:schemeClr val="accent1">
                  <a:lumMod val="75000"/>
                </a:schemeClr>
              </a:solidFill>
              <a:latin typeface="Century Gothic" pitchFamily="34" charset="0"/>
            </a:endParaRPr>
          </a:p>
        </p:txBody>
      </p:sp>
      <p:sp>
        <p:nvSpPr>
          <p:cNvPr id="5" name="Rectangle 3"/>
          <p:cNvSpPr txBox="1">
            <a:spLocks noChangeArrowheads="1"/>
          </p:cNvSpPr>
          <p:nvPr/>
        </p:nvSpPr>
        <p:spPr bwMode="auto">
          <a:xfrm>
            <a:off x="35496" y="3356992"/>
            <a:ext cx="219573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10</a:t>
            </a:r>
            <a:r>
              <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rPr>
              <a:t>6</a:t>
            </a: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 x       </a:t>
            </a:r>
            <a:endPar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6" name="Retângulo 5"/>
          <p:cNvSpPr/>
          <p:nvPr/>
        </p:nvSpPr>
        <p:spPr>
          <a:xfrm>
            <a:off x="0" y="6474822"/>
            <a:ext cx="8964488" cy="338554"/>
          </a:xfrm>
          <a:prstGeom prst="rect">
            <a:avLst/>
          </a:prstGeom>
        </p:spPr>
        <p:txBody>
          <a:bodyPr wrap="square">
            <a:spAutoFit/>
          </a:bodyPr>
          <a:lstStyle/>
          <a:p>
            <a:pPr algn="l"/>
            <a:r>
              <a:rPr lang="pt-BR" sz="1200" dirty="0" smtClean="0">
                <a:solidFill>
                  <a:schemeClr val="accent1"/>
                </a:solidFill>
                <a:latin typeface="Century Gothic" pitchFamily="34" charset="0"/>
              </a:rPr>
              <a:t>Crédito das imagens: caminhão: </a:t>
            </a:r>
            <a:r>
              <a:rPr lang="pt-BR" sz="1200" dirty="0" smtClean="0">
                <a:solidFill>
                  <a:schemeClr val="accent1"/>
                </a:solidFill>
                <a:latin typeface="Century Gothic" pitchFamily="34" charset="0"/>
                <a:hlinkClick r:id="rId3"/>
              </a:rPr>
              <a:t>http://www.logisticadescomplicada.com</a:t>
            </a:r>
            <a:r>
              <a:rPr lang="pt-BR" dirty="0" smtClean="0">
                <a:solidFill>
                  <a:schemeClr val="accent1"/>
                </a:solidFill>
                <a:latin typeface="Century Gothic" pitchFamily="34" charset="0"/>
                <a:hlinkClick r:id="rId3"/>
              </a:rPr>
              <a:t>/</a:t>
            </a:r>
            <a:r>
              <a:rPr lang="pt-BR" dirty="0" smtClean="0">
                <a:solidFill>
                  <a:schemeClr val="accent1"/>
                </a:solidFill>
                <a:latin typeface="Century Gothic" pitchFamily="34" charset="0"/>
              </a:rPr>
              <a:t> </a:t>
            </a:r>
            <a:r>
              <a:rPr lang="pt-BR" sz="1200" dirty="0" smtClean="0">
                <a:solidFill>
                  <a:schemeClr val="accent1"/>
                </a:solidFill>
                <a:latin typeface="Century Gothic" pitchFamily="34" charset="0"/>
              </a:rPr>
              <a:t>colheres: http://pt.aliexpress.com</a:t>
            </a:r>
            <a:endParaRPr lang="pt-BR" sz="1200" dirty="0">
              <a:solidFill>
                <a:schemeClr val="accent1"/>
              </a:solidFill>
              <a:latin typeface="Century Gothic" pitchFamily="34" charset="0"/>
            </a:endParaRPr>
          </a:p>
        </p:txBody>
      </p:sp>
      <p:pic>
        <p:nvPicPr>
          <p:cNvPr id="1028" name="Picture 4" descr="http://img.alibaba.com/img/pb/809/391/727/727391809_169.jpg"/>
          <p:cNvPicPr>
            <a:picLocks noChangeAspect="1" noChangeArrowheads="1"/>
          </p:cNvPicPr>
          <p:nvPr/>
        </p:nvPicPr>
        <p:blipFill>
          <a:blip r:embed="rId4" cstate="print"/>
          <a:srcRect/>
          <a:stretch>
            <a:fillRect/>
          </a:stretch>
        </p:blipFill>
        <p:spPr bwMode="auto">
          <a:xfrm>
            <a:off x="5652120" y="2564904"/>
            <a:ext cx="3300258" cy="2411388"/>
          </a:xfrm>
          <a:prstGeom prst="rect">
            <a:avLst/>
          </a:prstGeom>
          <a:noFill/>
        </p:spPr>
      </p:pic>
      <p:pic>
        <p:nvPicPr>
          <p:cNvPr id="61442" name="Picture 2" descr="catterpilar 797b maior caminhão do mundo"/>
          <p:cNvPicPr>
            <a:picLocks noChangeAspect="1" noChangeArrowheads="1"/>
          </p:cNvPicPr>
          <p:nvPr/>
        </p:nvPicPr>
        <p:blipFill>
          <a:blip r:embed="rId5" cstate="print"/>
          <a:srcRect/>
          <a:stretch>
            <a:fillRect/>
          </a:stretch>
        </p:blipFill>
        <p:spPr bwMode="auto">
          <a:xfrm>
            <a:off x="2051720" y="2204864"/>
            <a:ext cx="3384376" cy="3384376"/>
          </a:xfrm>
          <a:prstGeom prst="rect">
            <a:avLst/>
          </a:prstGeom>
          <a:noFill/>
        </p:spPr>
      </p:pic>
      <p:sp>
        <p:nvSpPr>
          <p:cNvPr id="8" name="Seta para a direita 7"/>
          <p:cNvSpPr/>
          <p:nvPr/>
        </p:nvSpPr>
        <p:spPr bwMode="auto">
          <a:xfrm rot="1186150">
            <a:off x="4471723" y="3936125"/>
            <a:ext cx="1821692" cy="576064"/>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Chave esquerda 9"/>
          <p:cNvSpPr/>
          <p:nvPr/>
        </p:nvSpPr>
        <p:spPr bwMode="auto">
          <a:xfrm rot="16200000">
            <a:off x="2915816" y="3429001"/>
            <a:ext cx="504056" cy="4824536"/>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Rectangle 3"/>
          <p:cNvSpPr txBox="1">
            <a:spLocks noChangeArrowheads="1"/>
          </p:cNvSpPr>
          <p:nvPr/>
        </p:nvSpPr>
        <p:spPr bwMode="auto">
          <a:xfrm>
            <a:off x="1547664" y="6021288"/>
            <a:ext cx="3491880"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1bilhão de toneladas</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20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42"/>
                                        </p:tgtEl>
                                        <p:attrNameLst>
                                          <p:attrName>style.visibility</p:attrName>
                                        </p:attrNameLst>
                                      </p:cBhvr>
                                      <p:to>
                                        <p:strVal val="visible"/>
                                      </p:to>
                                    </p:set>
                                    <p:animEffect transition="in" filter="fade">
                                      <p:cBhvr>
                                        <p:cTn id="17" dur="2000"/>
                                        <p:tgtEl>
                                          <p:spTgt spid="6144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2000"/>
                                        <p:tgtEl>
                                          <p:spTgt spid="1028"/>
                                        </p:tgtEl>
                                      </p:cBhvr>
                                    </p:animEffect>
                                  </p:childTnLst>
                                </p:cTn>
                              </p:par>
                            </p:childTnLst>
                          </p:cTn>
                        </p:par>
                        <p:par>
                          <p:cTn id="25" fill="hold">
                            <p:stCondLst>
                              <p:cond delay="6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par>
                          <p:cTn id="29" fill="hold">
                            <p:stCondLst>
                              <p:cond delay="8000"/>
                            </p:stCondLst>
                            <p:childTnLst>
                              <p:par>
                                <p:cTn id="30" presetID="10" presetClass="entr" presetSubtype="0"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2000"/>
                                        <p:tgtEl>
                                          <p:spTgt spid="11">
                                            <p:txEl>
                                              <p:pRg st="0" end="0"/>
                                            </p:txEl>
                                          </p:spTgt>
                                        </p:tgtEl>
                                      </p:cBhvr>
                                    </p:animEffect>
                                  </p:childTnLst>
                                </p:cTn>
                              </p:par>
                            </p:childTnLst>
                          </p:cTn>
                        </p:par>
                        <p:par>
                          <p:cTn id="33" fill="hold">
                            <p:stCondLst>
                              <p:cond delay="100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404664"/>
            <a:ext cx="8892480" cy="5832648"/>
          </a:xfrm>
        </p:spPr>
        <p:txBody>
          <a:bodyPr/>
          <a:lstStyle/>
          <a:p>
            <a:pPr algn="l">
              <a:buClr>
                <a:schemeClr val="accent5">
                  <a:lumMod val="75000"/>
                </a:schemeClr>
              </a:buClr>
            </a:pPr>
            <a:r>
              <a:rPr lang="pt-BR" sz="4000" dirty="0" smtClean="0">
                <a:solidFill>
                  <a:schemeClr val="bg1"/>
                </a:solidFill>
                <a:latin typeface="Century Gothic" pitchFamily="34" charset="0"/>
              </a:rPr>
              <a:t>Estrelas de nêutrons/pulsares:</a:t>
            </a:r>
            <a:endParaRPr lang="pt-BR" sz="4000" dirty="0">
              <a:solidFill>
                <a:schemeClr val="bg1"/>
              </a:solidFill>
              <a:latin typeface="Century Gothic" pitchFamily="34" charset="0"/>
            </a:endParaRPr>
          </a:p>
          <a:p>
            <a:pPr algn="l">
              <a:buClr>
                <a:schemeClr val="accent5">
                  <a:lumMod val="75000"/>
                </a:schemeClr>
              </a:buClr>
            </a:pPr>
            <a:endParaRPr lang="pt-BR" sz="16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600" b="0" dirty="0" smtClean="0">
                <a:solidFill>
                  <a:schemeClr val="accent1">
                    <a:lumMod val="60000"/>
                    <a:lumOff val="40000"/>
                  </a:schemeClr>
                </a:solidFill>
                <a:latin typeface="Century Gothic" pitchFamily="34" charset="0"/>
              </a:rPr>
              <a:t> estrela de nêutrons: caroço que sobrou da SN</a:t>
            </a:r>
          </a:p>
          <a:p>
            <a:pPr lvl="1" algn="l">
              <a:buClr>
                <a:schemeClr val="accent5">
                  <a:lumMod val="75000"/>
                </a:schemeClr>
              </a:buClr>
              <a:buFont typeface="Wingdings" pitchFamily="2" charset="2"/>
              <a:buChar char="v"/>
            </a:pPr>
            <a:endParaRPr lang="pt-BR" sz="16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600" b="0" dirty="0" smtClean="0">
                <a:solidFill>
                  <a:schemeClr val="accent1">
                    <a:lumMod val="60000"/>
                    <a:lumOff val="40000"/>
                  </a:schemeClr>
                </a:solidFill>
                <a:latin typeface="Century Gothic" pitchFamily="34" charset="0"/>
              </a:rPr>
              <a:t> pulsar:</a:t>
            </a:r>
          </a:p>
          <a:p>
            <a:pPr lvl="2"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rápida </a:t>
            </a:r>
            <a:r>
              <a:rPr lang="pt-BR" sz="3200" b="0" dirty="0">
                <a:solidFill>
                  <a:schemeClr val="accent1">
                    <a:lumMod val="60000"/>
                    <a:lumOff val="40000"/>
                  </a:schemeClr>
                </a:solidFill>
                <a:latin typeface="Century Gothic" pitchFamily="34" charset="0"/>
              </a:rPr>
              <a:t>rotação: conservação do momento angular</a:t>
            </a:r>
          </a:p>
          <a:p>
            <a:pPr lvl="2"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campo magnético intensificado com o colapso</a:t>
            </a:r>
          </a:p>
          <a:p>
            <a:pPr lvl="2" algn="l">
              <a:buClr>
                <a:schemeClr val="accent5">
                  <a:lumMod val="75000"/>
                </a:schemeClr>
              </a:buClr>
              <a:buFont typeface="Wingdings" pitchFamily="2" charset="2"/>
              <a:buChar char="v"/>
            </a:pPr>
            <a:r>
              <a:rPr lang="pt-BR" sz="3200" b="0" dirty="0">
                <a:solidFill>
                  <a:schemeClr val="accent1">
                    <a:lumMod val="60000"/>
                    <a:lumOff val="40000"/>
                  </a:schemeClr>
                </a:solidFill>
                <a:latin typeface="Century Gothic" pitchFamily="34" charset="0"/>
              </a:rPr>
              <a:t> </a:t>
            </a:r>
            <a:r>
              <a:rPr lang="pt-BR" sz="3200" b="0" dirty="0" smtClean="0">
                <a:solidFill>
                  <a:schemeClr val="accent1">
                    <a:lumMod val="60000"/>
                    <a:lumOff val="40000"/>
                  </a:schemeClr>
                </a:solidFill>
                <a:latin typeface="Century Gothic" pitchFamily="34" charset="0"/>
              </a:rPr>
              <a:t>modelo de farol</a:t>
            </a:r>
          </a:p>
          <a:p>
            <a:pPr lvl="1" algn="l">
              <a:buClr>
                <a:schemeClr val="accent5">
                  <a:lumMod val="75000"/>
                </a:schemeClr>
              </a:buClr>
              <a:buFont typeface="Wingdings" pitchFamily="2" charset="2"/>
              <a:buChar char="v"/>
            </a:pPr>
            <a:endParaRPr lang="pt-BR" sz="3600" b="0" dirty="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endParaRPr lang="pt-BR" sz="3600" b="0" dirty="0">
              <a:solidFill>
                <a:schemeClr val="accent1">
                  <a:lumMod val="60000"/>
                  <a:lumOff val="40000"/>
                </a:schemeClr>
              </a:solidFill>
              <a:latin typeface="Century Gothic" pitchFamily="34" charset="0"/>
            </a:endParaRPr>
          </a:p>
        </p:txBody>
      </p:sp>
    </p:spTree>
    <p:extLst>
      <p:ext uri="{BB962C8B-B14F-4D97-AF65-F5344CB8AC3E}">
        <p14:creationId xmlns:p14="http://schemas.microsoft.com/office/powerpoint/2010/main" xmlns="" val="2403082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404664"/>
            <a:ext cx="8892480" cy="5832648"/>
          </a:xfrm>
        </p:spPr>
        <p:txBody>
          <a:bodyPr/>
          <a:lstStyle/>
          <a:p>
            <a:pPr algn="l">
              <a:buClr>
                <a:schemeClr val="accent5">
                  <a:lumMod val="75000"/>
                </a:schemeClr>
              </a:buClr>
            </a:pPr>
            <a:r>
              <a:rPr lang="pt-BR" sz="4000" dirty="0" smtClean="0">
                <a:solidFill>
                  <a:schemeClr val="bg1"/>
                </a:solidFill>
                <a:latin typeface="Century Gothic" pitchFamily="34" charset="0"/>
              </a:rPr>
              <a:t>Estrelas de nêutrons/pulsares:</a:t>
            </a:r>
            <a:endParaRPr lang="pt-BR" sz="4000" dirty="0">
              <a:solidFill>
                <a:schemeClr val="bg1"/>
              </a:solidFill>
              <a:latin typeface="Century Gothic" pitchFamily="34" charset="0"/>
            </a:endParaRPr>
          </a:p>
          <a:p>
            <a:pPr algn="l">
              <a:buClr>
                <a:schemeClr val="accent5">
                  <a:lumMod val="75000"/>
                </a:schemeClr>
              </a:buClr>
            </a:pPr>
            <a:endParaRPr lang="pt-BR" sz="16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todo pulsar é uma estrela de nêutrons mas nem toda estrela de nêutrons é um pulsar</a:t>
            </a:r>
          </a:p>
          <a:p>
            <a:pPr lvl="1" algn="l">
              <a:buClr>
                <a:schemeClr val="accent5">
                  <a:lumMod val="75000"/>
                </a:schemeClr>
              </a:buClr>
              <a:buFont typeface="Wingdings" pitchFamily="2" charset="2"/>
              <a:buChar char="v"/>
            </a:pPr>
            <a:endParaRPr lang="pt-BR" sz="32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Confirmação: objeto no centro de M1</a:t>
            </a:r>
            <a:endParaRPr lang="pt-BR" b="0" dirty="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endParaRPr lang="pt-BR" sz="3600" b="0" dirty="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endParaRPr lang="pt-BR" sz="3600" b="0" dirty="0">
              <a:solidFill>
                <a:schemeClr val="accent1">
                  <a:lumMod val="60000"/>
                  <a:lumOff val="40000"/>
                </a:schemeClr>
              </a:solidFill>
              <a:latin typeface="Century Gothic" pitchFamily="34" charset="0"/>
            </a:endParaRPr>
          </a:p>
        </p:txBody>
      </p:sp>
    </p:spTree>
    <p:extLst>
      <p:ext uri="{BB962C8B-B14F-4D97-AF65-F5344CB8AC3E}">
        <p14:creationId xmlns:p14="http://schemas.microsoft.com/office/powerpoint/2010/main" xmlns="" val="2411867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Downloads\3228737996_d872111d9d_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44624"/>
            <a:ext cx="6408712" cy="6408712"/>
          </a:xfrm>
          <a:prstGeom prst="rect">
            <a:avLst/>
          </a:prstGeom>
          <a:noFill/>
          <a:extLst>
            <a:ext uri="{909E8E84-426E-40DD-AFC4-6F175D3DCCD1}">
              <a14:hiddenFill xmlns:a14="http://schemas.microsoft.com/office/drawing/2010/main" xmlns="">
                <a:solidFill>
                  <a:srgbClr val="FFFFFF"/>
                </a:solidFill>
              </a14:hiddenFill>
            </a:ext>
          </a:extLst>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bg1"/>
                </a:solidFill>
                <a:latin typeface="Century Gothic" pitchFamily="34" charset="0"/>
              </a:rPr>
              <a:t>Pulsar em M1</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a:solidFill>
                  <a:schemeClr val="accent1"/>
                </a:solidFill>
                <a:latin typeface="Century Gothic" pitchFamily="34" charset="0"/>
              </a:rPr>
              <a:t>Crédito </a:t>
            </a:r>
            <a:r>
              <a:rPr lang="pt-BR" sz="1200" dirty="0" smtClean="0">
                <a:solidFill>
                  <a:schemeClr val="accent1"/>
                </a:solidFill>
                <a:latin typeface="Century Gothic" pitchFamily="34" charset="0"/>
              </a:rPr>
              <a:t>das imagens: </a:t>
            </a:r>
            <a:r>
              <a:rPr lang="pt-BR" sz="1200" dirty="0" err="1">
                <a:solidFill>
                  <a:schemeClr val="accent1"/>
                </a:solidFill>
                <a:latin typeface="Century Gothic" panose="020B0502020202020204" pitchFamily="34" charset="0"/>
              </a:rPr>
              <a:t>Chandra</a:t>
            </a:r>
            <a:r>
              <a:rPr lang="pt-BR" sz="1200" dirty="0">
                <a:solidFill>
                  <a:schemeClr val="accent1"/>
                </a:solidFill>
                <a:latin typeface="Century Gothic" panose="020B0502020202020204" pitchFamily="34" charset="0"/>
              </a:rPr>
              <a:t> X-</a:t>
            </a:r>
            <a:r>
              <a:rPr lang="pt-BR" sz="1200" dirty="0" err="1">
                <a:solidFill>
                  <a:schemeClr val="accent1"/>
                </a:solidFill>
                <a:latin typeface="Century Gothic" panose="020B0502020202020204" pitchFamily="34" charset="0"/>
              </a:rPr>
              <a:t>ray</a:t>
            </a:r>
            <a:r>
              <a:rPr lang="pt-BR" sz="1200" dirty="0">
                <a:solidFill>
                  <a:schemeClr val="accent1"/>
                </a:solidFill>
                <a:latin typeface="Century Gothic" panose="020B0502020202020204" pitchFamily="34" charset="0"/>
              </a:rPr>
              <a:t> </a:t>
            </a:r>
            <a:r>
              <a:rPr lang="pt-BR" sz="1200" dirty="0" err="1" smtClean="0">
                <a:solidFill>
                  <a:schemeClr val="accent1"/>
                </a:solidFill>
                <a:latin typeface="Century Gothic" panose="020B0502020202020204" pitchFamily="34" charset="0"/>
              </a:rPr>
              <a:t>Observatory</a:t>
            </a:r>
            <a:r>
              <a:rPr lang="pt-BR" sz="1200" dirty="0" smtClean="0">
                <a:solidFill>
                  <a:schemeClr val="accent1"/>
                </a:solidFill>
                <a:latin typeface="Century Gothic" panose="020B0502020202020204" pitchFamily="34" charset="0"/>
              </a:rPr>
              <a:t> (centro); Cambridge </a:t>
            </a:r>
            <a:r>
              <a:rPr lang="pt-BR" sz="1200" dirty="0" err="1" smtClean="0">
                <a:solidFill>
                  <a:schemeClr val="accent1"/>
                </a:solidFill>
                <a:latin typeface="Century Gothic" panose="020B0502020202020204" pitchFamily="34" charset="0"/>
              </a:rPr>
              <a:t>University</a:t>
            </a:r>
            <a:r>
              <a:rPr lang="pt-BR" sz="1200" dirty="0" smtClean="0">
                <a:solidFill>
                  <a:schemeClr val="accent1"/>
                </a:solidFill>
                <a:latin typeface="Century Gothic" panose="020B0502020202020204" pitchFamily="34" charset="0"/>
              </a:rPr>
              <a:t> (embaixo)</a:t>
            </a:r>
            <a:endParaRPr lang="pt-BR" sz="1200" dirty="0">
              <a:solidFill>
                <a:schemeClr val="accent1"/>
              </a:solidFill>
              <a:latin typeface="Century Gothic" pitchFamily="34" charset="0"/>
            </a:endParaRPr>
          </a:p>
        </p:txBody>
      </p:sp>
      <p:pic>
        <p:nvPicPr>
          <p:cNvPr id="1027" name="Picture 3" descr="C:\Users\andre\Downloads\Crab_Lucky_video2.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24200" y="5229200"/>
            <a:ext cx="3048000" cy="914400"/>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0638367"/>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404664"/>
            <a:ext cx="8892480" cy="5832648"/>
          </a:xfrm>
        </p:spPr>
        <p:txBody>
          <a:bodyPr/>
          <a:lstStyle/>
          <a:p>
            <a:pPr algn="l">
              <a:buClr>
                <a:schemeClr val="accent5">
                  <a:lumMod val="75000"/>
                </a:schemeClr>
              </a:buClr>
            </a:pPr>
            <a:r>
              <a:rPr lang="pt-BR" sz="4000" dirty="0" smtClean="0">
                <a:solidFill>
                  <a:schemeClr val="bg1"/>
                </a:solidFill>
                <a:latin typeface="Century Gothic" pitchFamily="34" charset="0"/>
              </a:rPr>
              <a:t>Pulsar em M1:</a:t>
            </a:r>
            <a:endParaRPr lang="pt-BR" sz="4000" dirty="0">
              <a:solidFill>
                <a:schemeClr val="bg1"/>
              </a:solidFill>
              <a:latin typeface="Century Gothic" pitchFamily="34" charset="0"/>
            </a:endParaRPr>
          </a:p>
          <a:p>
            <a:pPr algn="l">
              <a:buClr>
                <a:schemeClr val="accent5">
                  <a:lumMod val="75000"/>
                </a:schemeClr>
              </a:buClr>
            </a:pPr>
            <a:endParaRPr lang="pt-BR" sz="16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nebulosa do caranguejo (em </a:t>
            </a:r>
            <a:r>
              <a:rPr lang="pt-BR" sz="3200" b="0" dirty="0" err="1" smtClean="0">
                <a:solidFill>
                  <a:schemeClr val="accent1">
                    <a:lumMod val="60000"/>
                    <a:lumOff val="40000"/>
                  </a:schemeClr>
                </a:solidFill>
                <a:latin typeface="Century Gothic" pitchFamily="34" charset="0"/>
              </a:rPr>
              <a:t>Taurus</a:t>
            </a:r>
            <a:r>
              <a:rPr lang="pt-BR" sz="3200" b="0" dirty="0" smtClean="0">
                <a:solidFill>
                  <a:schemeClr val="accent1">
                    <a:lumMod val="60000"/>
                    <a:lumOff val="40000"/>
                  </a:schemeClr>
                </a:solidFill>
                <a:latin typeface="Century Gothic" pitchFamily="34" charset="0"/>
              </a:rPr>
              <a:t>): remanescente da SN de 1054, a 6500 </a:t>
            </a:r>
            <a:r>
              <a:rPr lang="pt-BR" sz="3200" b="0" dirty="0" err="1" smtClean="0">
                <a:solidFill>
                  <a:schemeClr val="accent1">
                    <a:lumMod val="60000"/>
                    <a:lumOff val="40000"/>
                  </a:schemeClr>
                </a:solidFill>
                <a:latin typeface="Century Gothic" pitchFamily="34" charset="0"/>
              </a:rPr>
              <a:t>a.l</a:t>
            </a:r>
            <a:r>
              <a:rPr lang="pt-BR" sz="3200" b="0" dirty="0" smtClean="0">
                <a:solidFill>
                  <a:schemeClr val="accent1">
                    <a:lumMod val="60000"/>
                    <a:lumOff val="40000"/>
                  </a:schemeClr>
                </a:solidFill>
                <a:latin typeface="Century Gothic" pitchFamily="34" charset="0"/>
              </a:rPr>
              <a:t>.</a:t>
            </a:r>
          </a:p>
          <a:p>
            <a:pPr lvl="1" algn="l">
              <a:buClr>
                <a:schemeClr val="accent5">
                  <a:lumMod val="75000"/>
                </a:schemeClr>
              </a:buClr>
              <a:buFont typeface="Wingdings" pitchFamily="2" charset="2"/>
              <a:buChar char="v"/>
            </a:pPr>
            <a:endParaRPr lang="pt-BR" sz="32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200" b="0" dirty="0">
                <a:solidFill>
                  <a:schemeClr val="accent1">
                    <a:lumMod val="60000"/>
                    <a:lumOff val="40000"/>
                  </a:schemeClr>
                </a:solidFill>
                <a:latin typeface="Century Gothic" pitchFamily="34" charset="0"/>
              </a:rPr>
              <a:t> período de 33 </a:t>
            </a:r>
            <a:r>
              <a:rPr lang="pt-BR" sz="3200" b="0" dirty="0" err="1">
                <a:solidFill>
                  <a:schemeClr val="accent1">
                    <a:lumMod val="60000"/>
                    <a:lumOff val="40000"/>
                  </a:schemeClr>
                </a:solidFill>
                <a:latin typeface="Century Gothic" pitchFamily="34" charset="0"/>
              </a:rPr>
              <a:t>ms</a:t>
            </a:r>
            <a:endParaRPr lang="pt-BR" sz="3200" b="0" dirty="0">
              <a:solidFill>
                <a:schemeClr val="accent1">
                  <a:lumMod val="60000"/>
                  <a:lumOff val="40000"/>
                </a:schemeClr>
              </a:solidFill>
              <a:latin typeface="Century Gothic" pitchFamily="34" charset="0"/>
            </a:endParaRPr>
          </a:p>
          <a:p>
            <a:pPr lvl="1" algn="l">
              <a:buClr>
                <a:schemeClr val="accent5">
                  <a:lumMod val="75000"/>
                </a:schemeClr>
              </a:buClr>
            </a:pPr>
            <a:endParaRPr lang="pt-BR" sz="32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localizado no centro da nebulosa</a:t>
            </a:r>
          </a:p>
          <a:p>
            <a:pPr lvl="1" algn="l">
              <a:buClr>
                <a:schemeClr val="accent5">
                  <a:lumMod val="75000"/>
                </a:schemeClr>
              </a:buClr>
              <a:buFont typeface="Wingdings" pitchFamily="2" charset="2"/>
              <a:buChar char="v"/>
            </a:pPr>
            <a:endParaRPr lang="pt-BR" sz="32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contém disco e jatos </a:t>
            </a:r>
            <a:endParaRPr lang="pt-BR" sz="3200" b="0" dirty="0">
              <a:solidFill>
                <a:schemeClr val="accent1">
                  <a:lumMod val="60000"/>
                  <a:lumOff val="40000"/>
                </a:schemeClr>
              </a:solidFill>
              <a:latin typeface="Century Gothic" pitchFamily="34" charset="0"/>
            </a:endParaRPr>
          </a:p>
        </p:txBody>
      </p:sp>
    </p:spTree>
    <p:extLst>
      <p:ext uri="{BB962C8B-B14F-4D97-AF65-F5344CB8AC3E}">
        <p14:creationId xmlns:p14="http://schemas.microsoft.com/office/powerpoint/2010/main" xmlns="" val="445055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49289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Buracos negros</a:t>
            </a:r>
          </a:p>
        </p:txBody>
      </p:sp>
    </p:spTree>
    <p:extLst>
      <p:ext uri="{BB962C8B-B14F-4D97-AF65-F5344CB8AC3E}">
        <p14:creationId xmlns:p14="http://schemas.microsoft.com/office/powerpoint/2010/main" xmlns="" val="932141253"/>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dirty="0" smtClean="0">
                <a:solidFill>
                  <a:schemeClr val="bg1"/>
                </a:solidFill>
                <a:latin typeface="Century Gothic" pitchFamily="34" charset="0"/>
              </a:rPr>
              <a:t>Buraco Negro</a:t>
            </a:r>
          </a:p>
        </p:txBody>
      </p:sp>
      <p:sp>
        <p:nvSpPr>
          <p:cNvPr id="4" name="Subtítulo 4"/>
          <p:cNvSpPr txBox="1">
            <a:spLocks/>
          </p:cNvSpPr>
          <p:nvPr/>
        </p:nvSpPr>
        <p:spPr>
          <a:xfrm>
            <a:off x="0" y="1196752"/>
            <a:ext cx="8892480" cy="1728192"/>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lvl="1" indent="-285750" algn="l">
              <a:spcBef>
                <a:spcPct val="20000"/>
              </a:spcBef>
              <a:buClr>
                <a:schemeClr val="accent5">
                  <a:lumMod val="75000"/>
                </a:schemeClr>
              </a:buClr>
              <a:buFont typeface="Wingdings" pitchFamily="2" charset="2"/>
              <a:buChar char="v"/>
              <a:defRPr/>
            </a:pPr>
            <a:r>
              <a:rPr kumimoji="0" lang="pt-BR" sz="3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a:t>
            </a:r>
            <a:r>
              <a:rPr kumimoji="0" lang="pt-BR" sz="3600" b="0" i="0" u="none" strike="noStrike" kern="0" cap="none" spc="0" normalizeH="0" baseline="0" noProof="0" dirty="0" smtClean="0">
                <a:ln>
                  <a:noFill/>
                </a:ln>
                <a:solidFill>
                  <a:schemeClr val="accent1"/>
                </a:solidFill>
                <a:effectLst/>
                <a:uLnTx/>
                <a:uFillTx/>
                <a:latin typeface="Century Gothic" pitchFamily="34" charset="0"/>
              </a:rPr>
              <a:t>final</a:t>
            </a:r>
            <a:r>
              <a:rPr kumimoji="0" lang="pt-BR" sz="3600" b="0" i="0" u="none" strike="noStrike" kern="0" cap="none" spc="0" normalizeH="0" noProof="0" dirty="0" smtClean="0">
                <a:ln>
                  <a:noFill/>
                </a:ln>
                <a:solidFill>
                  <a:schemeClr val="accent1"/>
                </a:solidFill>
                <a:effectLst/>
                <a:uLnTx/>
                <a:uFillTx/>
                <a:latin typeface="Century Gothic" pitchFamily="34" charset="0"/>
              </a:rPr>
              <a:t> previsto para estrelas com massas de 20 ou 25 </a:t>
            </a:r>
            <a:r>
              <a:rPr lang="pt-BR" sz="3600" b="0" kern="0" noProof="0" dirty="0" smtClean="0">
                <a:solidFill>
                  <a:schemeClr val="accent1"/>
                </a:solidFill>
                <a:latin typeface="Century Gothic" pitchFamily="34" charset="0"/>
              </a:rPr>
              <a:t>M</a:t>
            </a:r>
            <a:r>
              <a:rPr lang="pt-BR" sz="3600" b="0" baseline="-25000" dirty="0" smtClean="0">
                <a:solidFill>
                  <a:schemeClr val="accent1"/>
                </a:solidFill>
                <a:latin typeface="Arial"/>
                <a:cs typeface="Arial"/>
              </a:rPr>
              <a:t>ʘ</a:t>
            </a:r>
          </a:p>
          <a:p>
            <a:pPr marL="742950" lvl="1" indent="-285750" algn="l">
              <a:spcBef>
                <a:spcPct val="20000"/>
              </a:spcBef>
              <a:buClr>
                <a:schemeClr val="accent5">
                  <a:lumMod val="75000"/>
                </a:schemeClr>
              </a:buClr>
              <a:buFont typeface="Wingdings" pitchFamily="2" charset="2"/>
              <a:buChar char="v"/>
              <a:defRPr/>
            </a:pPr>
            <a:endParaRPr kumimoji="0" lang="pt-BR" sz="3600" b="0" i="0" u="none" strike="noStrike" kern="0" cap="none" spc="0" normalizeH="0" noProof="0" dirty="0" smtClean="0">
              <a:ln>
                <a:noFill/>
              </a:ln>
              <a:solidFill>
                <a:schemeClr val="accent1"/>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600" b="0" kern="0" baseline="0" dirty="0" smtClean="0">
                <a:solidFill>
                  <a:schemeClr val="accent1"/>
                </a:solidFill>
                <a:latin typeface="Century Gothic" pitchFamily="34" charset="0"/>
              </a:rPr>
              <a:t> para </a:t>
            </a:r>
            <a:r>
              <a:rPr lang="pt-BR" sz="3600" b="0" kern="0" baseline="0" dirty="0" err="1" smtClean="0">
                <a:solidFill>
                  <a:schemeClr val="accent1"/>
                </a:solidFill>
                <a:latin typeface="Century Gothic" pitchFamily="34" charset="0"/>
              </a:rPr>
              <a:t>EN’s</a:t>
            </a:r>
            <a:r>
              <a:rPr lang="pt-BR" sz="3600" b="0" kern="0" baseline="0" dirty="0" smtClean="0">
                <a:solidFill>
                  <a:schemeClr val="accent1"/>
                </a:solidFill>
                <a:latin typeface="Century Gothic" pitchFamily="34" charset="0"/>
              </a:rPr>
              <a:t> há um limite semelhante</a:t>
            </a:r>
            <a:r>
              <a:rPr lang="pt-BR" sz="3600" b="0" kern="0" dirty="0" smtClean="0">
                <a:solidFill>
                  <a:schemeClr val="accent1"/>
                </a:solidFill>
                <a:latin typeface="Century Gothic" pitchFamily="34" charset="0"/>
              </a:rPr>
              <a:t> ao de </a:t>
            </a:r>
            <a:r>
              <a:rPr lang="pt-BR" sz="3600" b="0" kern="0" dirty="0" err="1" smtClean="0">
                <a:solidFill>
                  <a:schemeClr val="accent1"/>
                </a:solidFill>
                <a:latin typeface="Century Gothic" pitchFamily="34" charset="0"/>
              </a:rPr>
              <a:t>Chandrasekar-Schenberg</a:t>
            </a:r>
            <a:r>
              <a:rPr lang="pt-BR" sz="3600" b="0" kern="0" dirty="0" smtClean="0">
                <a:solidFill>
                  <a:schemeClr val="accent1"/>
                </a:solidFill>
                <a:latin typeface="Century Gothic" pitchFamily="34" charset="0"/>
              </a:rPr>
              <a:t>: ≈ 3 M</a:t>
            </a:r>
            <a:r>
              <a:rPr lang="pt-BR" sz="3600" b="0" baseline="-25000" dirty="0" smtClean="0">
                <a:solidFill>
                  <a:schemeClr val="accent1"/>
                </a:solidFill>
                <a:latin typeface="Arial"/>
                <a:cs typeface="Arial"/>
              </a:rPr>
              <a:t>ʘ</a:t>
            </a:r>
            <a:endParaRPr kumimoji="0" lang="pt-BR" sz="3600" b="0" i="0" u="none" strike="noStrike" kern="0" cap="none" spc="0" normalizeH="0" baseline="0" noProof="0" dirty="0" smtClean="0">
              <a:ln>
                <a:noFill/>
              </a:ln>
              <a:solidFill>
                <a:schemeClr val="accent1"/>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black hole warping the surrounding spacetime"/>
          <p:cNvPicPr>
            <a:picLocks noChangeAspect="1" noChangeArrowheads="1"/>
          </p:cNvPicPr>
          <p:nvPr/>
        </p:nvPicPr>
        <p:blipFill>
          <a:blip r:embed="rId3" cstate="print">
            <a:lum bright="19000" contrast="44000"/>
          </a:blip>
          <a:srcRect/>
          <a:stretch>
            <a:fillRect/>
          </a:stretch>
        </p:blipFill>
        <p:spPr bwMode="auto">
          <a:xfrm>
            <a:off x="0" y="493916"/>
            <a:ext cx="9144000" cy="6364084"/>
          </a:xfrm>
          <a:prstGeom prst="rect">
            <a:avLst/>
          </a:prstGeom>
          <a:noFill/>
        </p:spPr>
      </p:pic>
      <p:sp>
        <p:nvSpPr>
          <p:cNvPr id="39939" name="Rectangle 4"/>
          <p:cNvSpPr>
            <a:spLocks noGrp="1" noChangeArrowheads="1"/>
          </p:cNvSpPr>
          <p:nvPr>
            <p:ph type="title"/>
          </p:nvPr>
        </p:nvSpPr>
        <p:spPr>
          <a:xfrm>
            <a:off x="0" y="0"/>
            <a:ext cx="7772400" cy="1143000"/>
          </a:xfrm>
        </p:spPr>
        <p:txBody>
          <a:bodyPr/>
          <a:lstStyle/>
          <a:p>
            <a:r>
              <a:rPr lang="pt-BR" dirty="0" smtClean="0">
                <a:solidFill>
                  <a:schemeClr val="bg1"/>
                </a:solidFill>
                <a:latin typeface="Century Gothic" pitchFamily="34" charset="0"/>
              </a:rPr>
              <a:t>Buraco Negro</a:t>
            </a:r>
          </a:p>
        </p:txBody>
      </p:sp>
      <p:sp>
        <p:nvSpPr>
          <p:cNvPr id="4" name="Retângulo 3"/>
          <p:cNvSpPr/>
          <p:nvPr/>
        </p:nvSpPr>
        <p:spPr>
          <a:xfrm>
            <a:off x="35496" y="6519446"/>
            <a:ext cx="2898550" cy="276999"/>
          </a:xfrm>
          <a:prstGeom prst="rect">
            <a:avLst/>
          </a:prstGeom>
        </p:spPr>
        <p:txBody>
          <a:bodyPr wrap="none">
            <a:spAutoFit/>
          </a:bodyPr>
          <a:lstStyle/>
          <a:p>
            <a:r>
              <a:rPr lang="pt-BR" sz="1200" dirty="0" smtClean="0">
                <a:solidFill>
                  <a:schemeClr val="accent1"/>
                </a:solidFill>
                <a:latin typeface="Century Gothic" pitchFamily="34" charset="0"/>
              </a:rPr>
              <a:t>Crédito da imagem: Mark A. </a:t>
            </a:r>
            <a:r>
              <a:rPr lang="pt-BR" sz="1200" dirty="0" err="1" smtClean="0">
                <a:solidFill>
                  <a:schemeClr val="accent1"/>
                </a:solidFill>
                <a:latin typeface="Century Gothic" pitchFamily="34" charset="0"/>
              </a:rPr>
              <a:t>Garlick</a:t>
            </a:r>
            <a:endParaRPr lang="pt-BR" sz="12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dirty="0" smtClean="0">
                <a:solidFill>
                  <a:schemeClr val="bg1"/>
                </a:solidFill>
                <a:latin typeface="Century Gothic" pitchFamily="34" charset="0"/>
              </a:rPr>
              <a:t>Velocidade de escape</a:t>
            </a:r>
          </a:p>
        </p:txBody>
      </p:sp>
      <p:sp>
        <p:nvSpPr>
          <p:cNvPr id="4" name="Subtítulo 4"/>
          <p:cNvSpPr txBox="1">
            <a:spLocks/>
          </p:cNvSpPr>
          <p:nvPr/>
        </p:nvSpPr>
        <p:spPr>
          <a:xfrm>
            <a:off x="0" y="2780928"/>
            <a:ext cx="8892480" cy="1728192"/>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28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Onde:</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lang="pt-BR" sz="4000" b="0" i="1" kern="0" dirty="0" err="1" smtClean="0">
                <a:solidFill>
                  <a:schemeClr val="bg1"/>
                </a:solidFill>
                <a:latin typeface="Times New Roman" pitchFamily="18" charset="0"/>
                <a:cs typeface="Times New Roman" pitchFamily="18" charset="0"/>
              </a:rPr>
              <a:t>v</a:t>
            </a:r>
            <a:r>
              <a:rPr lang="pt-BR" sz="4000" b="0" i="1" kern="0" baseline="-25000" dirty="0" err="1" smtClean="0">
                <a:solidFill>
                  <a:schemeClr val="bg1"/>
                </a:solidFill>
                <a:latin typeface="Times New Roman" pitchFamily="18" charset="0"/>
                <a:cs typeface="Times New Roman" pitchFamily="18" charset="0"/>
              </a:rPr>
              <a:t>esc</a:t>
            </a:r>
            <a:r>
              <a:rPr lang="pt-BR" sz="2800" b="0" kern="0" dirty="0" smtClean="0">
                <a:solidFill>
                  <a:schemeClr val="accent1">
                    <a:lumMod val="60000"/>
                    <a:lumOff val="40000"/>
                  </a:schemeClr>
                </a:solidFill>
                <a:latin typeface="Century Gothic" pitchFamily="34" charset="0"/>
              </a:rPr>
              <a:t>: é a velocidade de escape</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4000" b="0"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G</a:t>
            </a:r>
            <a:r>
              <a:rPr kumimoji="0" lang="pt-BR" sz="28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é a constante de gravitação</a:t>
            </a:r>
            <a:r>
              <a:rPr kumimoji="0" lang="pt-BR" sz="28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universal</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lang="pt-BR" sz="4000" b="0" i="1" kern="0" baseline="0" dirty="0" smtClean="0">
                <a:solidFill>
                  <a:schemeClr val="bg1"/>
                </a:solidFill>
                <a:latin typeface="Monotype Corsiva" pitchFamily="66" charset="0"/>
                <a:cs typeface="Times New Roman" pitchFamily="18" charset="0"/>
              </a:rPr>
              <a:t>M</a:t>
            </a:r>
            <a:r>
              <a:rPr lang="pt-BR" sz="2800" b="0" kern="0" baseline="0" dirty="0" smtClean="0">
                <a:solidFill>
                  <a:schemeClr val="accent1">
                    <a:lumMod val="60000"/>
                    <a:lumOff val="40000"/>
                  </a:schemeClr>
                </a:solidFill>
                <a:latin typeface="Century Gothic" pitchFamily="34" charset="0"/>
              </a:rPr>
              <a:t>:</a:t>
            </a:r>
            <a:r>
              <a:rPr lang="pt-BR" sz="2800" b="0" kern="0" dirty="0" smtClean="0">
                <a:solidFill>
                  <a:schemeClr val="accent1">
                    <a:lumMod val="60000"/>
                    <a:lumOff val="40000"/>
                  </a:schemeClr>
                </a:solidFill>
                <a:latin typeface="Century Gothic" pitchFamily="34" charset="0"/>
              </a:rPr>
              <a:t> massa do corpo</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4000" b="0"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R</a:t>
            </a:r>
            <a:r>
              <a:rPr kumimoji="0" lang="pt-BR" sz="28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a:t>
            </a:r>
            <a:r>
              <a:rPr kumimoji="0" lang="pt-BR" sz="28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distância ao centro do corpo</a:t>
            </a:r>
            <a:endParaRPr kumimoji="0" lang="pt-BR" sz="28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graphicFrame>
        <p:nvGraphicFramePr>
          <p:cNvPr id="18435" name="Object 3"/>
          <p:cNvGraphicFramePr>
            <a:graphicFrameLocks noChangeAspect="1"/>
          </p:cNvGraphicFramePr>
          <p:nvPr/>
        </p:nvGraphicFramePr>
        <p:xfrm>
          <a:off x="2019300" y="1104900"/>
          <a:ext cx="4597400" cy="2160588"/>
        </p:xfrm>
        <a:graphic>
          <a:graphicData uri="http://schemas.openxmlformats.org/presentationml/2006/ole">
            <p:oleObj spid="_x0000_s116738" name="Equação" r:id="rId4" imgW="2044440" imgH="965160" progId="Equation.3">
              <p:embed/>
            </p:oleObj>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wipe(left)">
                                      <p:cBhvr>
                                        <p:cTn id="7" dur="2000"/>
                                        <p:tgtEl>
                                          <p:spTgt spid="18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orma livre 59"/>
          <p:cNvSpPr/>
          <p:nvPr/>
        </p:nvSpPr>
        <p:spPr bwMode="auto">
          <a:xfrm>
            <a:off x="2924200" y="198610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Trajetórias evolutivas – pós SP</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31640" y="755993"/>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33" name="CaixaDeTexto 32"/>
          <p:cNvSpPr txBox="1"/>
          <p:nvPr/>
        </p:nvSpPr>
        <p:spPr>
          <a:xfrm>
            <a:off x="6948264"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4" name="CaixaDeTexto 33"/>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5" name="CaixaDeTexto 34"/>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6" name="CaixaDeTexto 35"/>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7" name="CaixaDeTexto 36"/>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8" name="Forma livre 37"/>
          <p:cNvSpPr/>
          <p:nvPr/>
        </p:nvSpPr>
        <p:spPr bwMode="auto">
          <a:xfrm>
            <a:off x="5971683" y="2480955"/>
            <a:ext cx="1501766" cy="123256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81060 w 2581060"/>
              <a:gd name="connsiteY0" fmla="*/ 91990 h 1410876"/>
              <a:gd name="connsiteX1" fmla="*/ 2119307 w 2581060"/>
              <a:gd name="connsiteY1" fmla="*/ 9728 h 1410876"/>
              <a:gd name="connsiteX2" fmla="*/ 1900124 w 2581060"/>
              <a:gd name="connsiteY2" fmla="*/ 33624 h 1410876"/>
              <a:gd name="connsiteX3" fmla="*/ 1795180 w 2581060"/>
              <a:gd name="connsiteY3" fmla="*/ 101788 h 1410876"/>
              <a:gd name="connsiteX4" fmla="*/ 1598566 w 2581060"/>
              <a:gd name="connsiteY4" fmla="*/ 510280 h 1410876"/>
              <a:gd name="connsiteX5" fmla="*/ 1277553 w 2581060"/>
              <a:gd name="connsiteY5" fmla="*/ 1152305 h 1410876"/>
              <a:gd name="connsiteX6" fmla="*/ 1175128 w 2581060"/>
              <a:gd name="connsiteY6" fmla="*/ 1342129 h 1410876"/>
              <a:gd name="connsiteX7" fmla="*/ 985724 w 2581060"/>
              <a:gd name="connsiteY7" fmla="*/ 1405224 h 1410876"/>
              <a:gd name="connsiteX8" fmla="*/ 859264 w 2581060"/>
              <a:gd name="connsiteY8" fmla="*/ 1376041 h 1410876"/>
              <a:gd name="connsiteX9" fmla="*/ 703622 w 2581060"/>
              <a:gd name="connsiteY9" fmla="*/ 1288492 h 1410876"/>
              <a:gd name="connsiteX10" fmla="*/ 499341 w 2581060"/>
              <a:gd name="connsiteY10" fmla="*/ 1200943 h 1410876"/>
              <a:gd name="connsiteX11" fmla="*/ 324243 w 2581060"/>
              <a:gd name="connsiteY11" fmla="*/ 1181488 h 1410876"/>
              <a:gd name="connsiteX12" fmla="*/ 32413 w 2581060"/>
              <a:gd name="connsiteY12" fmla="*/ 1327403 h 1410876"/>
              <a:gd name="connsiteX13" fmla="*/ 129763 w 2581060"/>
              <a:gd name="connsiteY13" fmla="*/ 1275251 h 1410876"/>
              <a:gd name="connsiteX0" fmla="*/ 2494140 w 2494140"/>
              <a:gd name="connsiteY0" fmla="*/ 91990 h 1410876"/>
              <a:gd name="connsiteX1" fmla="*/ 2032387 w 2494140"/>
              <a:gd name="connsiteY1" fmla="*/ 9728 h 1410876"/>
              <a:gd name="connsiteX2" fmla="*/ 1813204 w 2494140"/>
              <a:gd name="connsiteY2" fmla="*/ 33624 h 1410876"/>
              <a:gd name="connsiteX3" fmla="*/ 1708260 w 2494140"/>
              <a:gd name="connsiteY3" fmla="*/ 101788 h 1410876"/>
              <a:gd name="connsiteX4" fmla="*/ 1511646 w 2494140"/>
              <a:gd name="connsiteY4" fmla="*/ 510280 h 1410876"/>
              <a:gd name="connsiteX5" fmla="*/ 1190633 w 2494140"/>
              <a:gd name="connsiteY5" fmla="*/ 1152305 h 1410876"/>
              <a:gd name="connsiteX6" fmla="*/ 1088208 w 2494140"/>
              <a:gd name="connsiteY6" fmla="*/ 1342129 h 1410876"/>
              <a:gd name="connsiteX7" fmla="*/ 898804 w 2494140"/>
              <a:gd name="connsiteY7" fmla="*/ 1405224 h 1410876"/>
              <a:gd name="connsiteX8" fmla="*/ 772344 w 2494140"/>
              <a:gd name="connsiteY8" fmla="*/ 1376041 h 1410876"/>
              <a:gd name="connsiteX9" fmla="*/ 616702 w 2494140"/>
              <a:gd name="connsiteY9" fmla="*/ 1288492 h 1410876"/>
              <a:gd name="connsiteX10" fmla="*/ 412421 w 2494140"/>
              <a:gd name="connsiteY10" fmla="*/ 1200943 h 1410876"/>
              <a:gd name="connsiteX11" fmla="*/ 237323 w 2494140"/>
              <a:gd name="connsiteY11" fmla="*/ 1181488 h 1410876"/>
              <a:gd name="connsiteX12" fmla="*/ 32413 w 2494140"/>
              <a:gd name="connsiteY12" fmla="*/ 1278727 h 1410876"/>
              <a:gd name="connsiteX13" fmla="*/ 42843 w 2494140"/>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20759 w 2498197"/>
              <a:gd name="connsiteY9" fmla="*/ 1288492 h 1410876"/>
              <a:gd name="connsiteX10" fmla="*/ 416478 w 2498197"/>
              <a:gd name="connsiteY10" fmla="*/ 1200943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20759 w 2498197"/>
              <a:gd name="connsiteY9" fmla="*/ 1288492 h 1410876"/>
              <a:gd name="connsiteX10" fmla="*/ 520782 w 2498197"/>
              <a:gd name="connsiteY10" fmla="*/ 1218327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48573 w 2498197"/>
              <a:gd name="connsiteY9" fmla="*/ 1225909 h 1410876"/>
              <a:gd name="connsiteX10" fmla="*/ 520782 w 2498197"/>
              <a:gd name="connsiteY10" fmla="*/ 1218327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26807"/>
              <a:gd name="connsiteX1" fmla="*/ 2036444 w 2498197"/>
              <a:gd name="connsiteY1" fmla="*/ 9728 h 1426807"/>
              <a:gd name="connsiteX2" fmla="*/ 1817261 w 2498197"/>
              <a:gd name="connsiteY2" fmla="*/ 33624 h 1426807"/>
              <a:gd name="connsiteX3" fmla="*/ 1712317 w 2498197"/>
              <a:gd name="connsiteY3" fmla="*/ 101788 h 1426807"/>
              <a:gd name="connsiteX4" fmla="*/ 1515703 w 2498197"/>
              <a:gd name="connsiteY4" fmla="*/ 510280 h 1426807"/>
              <a:gd name="connsiteX5" fmla="*/ 1194690 w 2498197"/>
              <a:gd name="connsiteY5" fmla="*/ 1152305 h 1426807"/>
              <a:gd name="connsiteX6" fmla="*/ 1092265 w 2498197"/>
              <a:gd name="connsiteY6" fmla="*/ 1342129 h 1426807"/>
              <a:gd name="connsiteX7" fmla="*/ 902861 w 2498197"/>
              <a:gd name="connsiteY7" fmla="*/ 1405224 h 1426807"/>
              <a:gd name="connsiteX8" fmla="*/ 821599 w 2498197"/>
              <a:gd name="connsiteY8" fmla="*/ 1212632 h 1426807"/>
              <a:gd name="connsiteX9" fmla="*/ 648573 w 2498197"/>
              <a:gd name="connsiteY9" fmla="*/ 1225909 h 1426807"/>
              <a:gd name="connsiteX10" fmla="*/ 520782 w 2498197"/>
              <a:gd name="connsiteY10" fmla="*/ 1218327 h 1426807"/>
              <a:gd name="connsiteX11" fmla="*/ 265718 w 2498197"/>
              <a:gd name="connsiteY11" fmla="*/ 1212779 h 1426807"/>
              <a:gd name="connsiteX12" fmla="*/ 36470 w 2498197"/>
              <a:gd name="connsiteY12" fmla="*/ 1278727 h 1426807"/>
              <a:gd name="connsiteX13" fmla="*/ 46900 w 2498197"/>
              <a:gd name="connsiteY13" fmla="*/ 1275251 h 1426807"/>
              <a:gd name="connsiteX0" fmla="*/ 2498197 w 2498197"/>
              <a:gd name="connsiteY0" fmla="*/ 91990 h 1350094"/>
              <a:gd name="connsiteX1" fmla="*/ 2036444 w 2498197"/>
              <a:gd name="connsiteY1" fmla="*/ 9728 h 1350094"/>
              <a:gd name="connsiteX2" fmla="*/ 1817261 w 2498197"/>
              <a:gd name="connsiteY2" fmla="*/ 33624 h 1350094"/>
              <a:gd name="connsiteX3" fmla="*/ 1712317 w 2498197"/>
              <a:gd name="connsiteY3" fmla="*/ 101788 h 1350094"/>
              <a:gd name="connsiteX4" fmla="*/ 1515703 w 2498197"/>
              <a:gd name="connsiteY4" fmla="*/ 510280 h 1350094"/>
              <a:gd name="connsiteX5" fmla="*/ 1194690 w 2498197"/>
              <a:gd name="connsiteY5" fmla="*/ 1152305 h 1350094"/>
              <a:gd name="connsiteX6" fmla="*/ 1092265 w 2498197"/>
              <a:gd name="connsiteY6" fmla="*/ 1342129 h 1350094"/>
              <a:gd name="connsiteX7" fmla="*/ 975874 w 2498197"/>
              <a:gd name="connsiteY7" fmla="*/ 1200092 h 1350094"/>
              <a:gd name="connsiteX8" fmla="*/ 821599 w 2498197"/>
              <a:gd name="connsiteY8" fmla="*/ 1212632 h 1350094"/>
              <a:gd name="connsiteX9" fmla="*/ 648573 w 2498197"/>
              <a:gd name="connsiteY9" fmla="*/ 1225909 h 1350094"/>
              <a:gd name="connsiteX10" fmla="*/ 520782 w 2498197"/>
              <a:gd name="connsiteY10" fmla="*/ 1218327 h 1350094"/>
              <a:gd name="connsiteX11" fmla="*/ 265718 w 2498197"/>
              <a:gd name="connsiteY11" fmla="*/ 1212779 h 1350094"/>
              <a:gd name="connsiteX12" fmla="*/ 36470 w 2498197"/>
              <a:gd name="connsiteY12" fmla="*/ 1278727 h 1350094"/>
              <a:gd name="connsiteX13" fmla="*/ 46900 w 2498197"/>
              <a:gd name="connsiteY13" fmla="*/ 1275251 h 1350094"/>
              <a:gd name="connsiteX0" fmla="*/ 2498197 w 2498197"/>
              <a:gd name="connsiteY0" fmla="*/ 91990 h 1378487"/>
              <a:gd name="connsiteX1" fmla="*/ 2036444 w 2498197"/>
              <a:gd name="connsiteY1" fmla="*/ 9728 h 1378487"/>
              <a:gd name="connsiteX2" fmla="*/ 1817261 w 2498197"/>
              <a:gd name="connsiteY2" fmla="*/ 33624 h 1378487"/>
              <a:gd name="connsiteX3" fmla="*/ 1712317 w 2498197"/>
              <a:gd name="connsiteY3" fmla="*/ 101788 h 1378487"/>
              <a:gd name="connsiteX4" fmla="*/ 1515703 w 2498197"/>
              <a:gd name="connsiteY4" fmla="*/ 510280 h 1378487"/>
              <a:gd name="connsiteX5" fmla="*/ 1285087 w 2498197"/>
              <a:gd name="connsiteY5" fmla="*/ 981942 h 1378487"/>
              <a:gd name="connsiteX6" fmla="*/ 1092265 w 2498197"/>
              <a:gd name="connsiteY6" fmla="*/ 1342129 h 1378487"/>
              <a:gd name="connsiteX7" fmla="*/ 975874 w 2498197"/>
              <a:gd name="connsiteY7" fmla="*/ 1200092 h 1378487"/>
              <a:gd name="connsiteX8" fmla="*/ 821599 w 2498197"/>
              <a:gd name="connsiteY8" fmla="*/ 1212632 h 1378487"/>
              <a:gd name="connsiteX9" fmla="*/ 648573 w 2498197"/>
              <a:gd name="connsiteY9" fmla="*/ 1225909 h 1378487"/>
              <a:gd name="connsiteX10" fmla="*/ 520782 w 2498197"/>
              <a:gd name="connsiteY10" fmla="*/ 1218327 h 1378487"/>
              <a:gd name="connsiteX11" fmla="*/ 265718 w 2498197"/>
              <a:gd name="connsiteY11" fmla="*/ 1212779 h 1378487"/>
              <a:gd name="connsiteX12" fmla="*/ 36470 w 2498197"/>
              <a:gd name="connsiteY12" fmla="*/ 1278727 h 1378487"/>
              <a:gd name="connsiteX13" fmla="*/ 46900 w 2498197"/>
              <a:gd name="connsiteY13" fmla="*/ 1275251 h 1378487"/>
              <a:gd name="connsiteX0" fmla="*/ 2498197 w 2498197"/>
              <a:gd name="connsiteY0" fmla="*/ 91990 h 1292635"/>
              <a:gd name="connsiteX1" fmla="*/ 2036444 w 2498197"/>
              <a:gd name="connsiteY1" fmla="*/ 9728 h 1292635"/>
              <a:gd name="connsiteX2" fmla="*/ 1817261 w 2498197"/>
              <a:gd name="connsiteY2" fmla="*/ 33624 h 1292635"/>
              <a:gd name="connsiteX3" fmla="*/ 1712317 w 2498197"/>
              <a:gd name="connsiteY3" fmla="*/ 101788 h 1292635"/>
              <a:gd name="connsiteX4" fmla="*/ 1515703 w 2498197"/>
              <a:gd name="connsiteY4" fmla="*/ 510280 h 1292635"/>
              <a:gd name="connsiteX5" fmla="*/ 1285087 w 2498197"/>
              <a:gd name="connsiteY5" fmla="*/ 981942 h 1292635"/>
              <a:gd name="connsiteX6" fmla="*/ 975874 w 2498197"/>
              <a:gd name="connsiteY6" fmla="*/ 1200092 h 1292635"/>
              <a:gd name="connsiteX7" fmla="*/ 821599 w 2498197"/>
              <a:gd name="connsiteY7" fmla="*/ 1212632 h 1292635"/>
              <a:gd name="connsiteX8" fmla="*/ 648573 w 2498197"/>
              <a:gd name="connsiteY8" fmla="*/ 1225909 h 1292635"/>
              <a:gd name="connsiteX9" fmla="*/ 520782 w 2498197"/>
              <a:gd name="connsiteY9" fmla="*/ 1218327 h 1292635"/>
              <a:gd name="connsiteX10" fmla="*/ 265718 w 2498197"/>
              <a:gd name="connsiteY10" fmla="*/ 1212779 h 1292635"/>
              <a:gd name="connsiteX11" fmla="*/ 36470 w 2498197"/>
              <a:gd name="connsiteY11" fmla="*/ 1278727 h 1292635"/>
              <a:gd name="connsiteX12" fmla="*/ 46900 w 2498197"/>
              <a:gd name="connsiteY12" fmla="*/ 1275251 h 1292635"/>
              <a:gd name="connsiteX0" fmla="*/ 2498197 w 2498197"/>
              <a:gd name="connsiteY0" fmla="*/ 91990 h 1292635"/>
              <a:gd name="connsiteX1" fmla="*/ 2036444 w 2498197"/>
              <a:gd name="connsiteY1" fmla="*/ 9728 h 1292635"/>
              <a:gd name="connsiteX2" fmla="*/ 1817261 w 2498197"/>
              <a:gd name="connsiteY2" fmla="*/ 33624 h 1292635"/>
              <a:gd name="connsiteX3" fmla="*/ 1712317 w 2498197"/>
              <a:gd name="connsiteY3" fmla="*/ 101788 h 1292635"/>
              <a:gd name="connsiteX4" fmla="*/ 1439214 w 2498197"/>
              <a:gd name="connsiteY4" fmla="*/ 492895 h 1292635"/>
              <a:gd name="connsiteX5" fmla="*/ 1285087 w 2498197"/>
              <a:gd name="connsiteY5" fmla="*/ 981942 h 1292635"/>
              <a:gd name="connsiteX6" fmla="*/ 975874 w 2498197"/>
              <a:gd name="connsiteY6" fmla="*/ 1200092 h 1292635"/>
              <a:gd name="connsiteX7" fmla="*/ 821599 w 2498197"/>
              <a:gd name="connsiteY7" fmla="*/ 1212632 h 1292635"/>
              <a:gd name="connsiteX8" fmla="*/ 648573 w 2498197"/>
              <a:gd name="connsiteY8" fmla="*/ 1225909 h 1292635"/>
              <a:gd name="connsiteX9" fmla="*/ 520782 w 2498197"/>
              <a:gd name="connsiteY9" fmla="*/ 1218327 h 1292635"/>
              <a:gd name="connsiteX10" fmla="*/ 265718 w 2498197"/>
              <a:gd name="connsiteY10" fmla="*/ 1212779 h 1292635"/>
              <a:gd name="connsiteX11" fmla="*/ 36470 w 2498197"/>
              <a:gd name="connsiteY11" fmla="*/ 1278727 h 1292635"/>
              <a:gd name="connsiteX12" fmla="*/ 46900 w 2498197"/>
              <a:gd name="connsiteY12" fmla="*/ 1275251 h 1292635"/>
              <a:gd name="connsiteX0" fmla="*/ 2498197 w 2498197"/>
              <a:gd name="connsiteY0" fmla="*/ 108468 h 1309113"/>
              <a:gd name="connsiteX1" fmla="*/ 2036444 w 2498197"/>
              <a:gd name="connsiteY1" fmla="*/ 26206 h 1309113"/>
              <a:gd name="connsiteX2" fmla="*/ 1817261 w 2498197"/>
              <a:gd name="connsiteY2" fmla="*/ 50102 h 1309113"/>
              <a:gd name="connsiteX3" fmla="*/ 1496755 w 2498197"/>
              <a:gd name="connsiteY3" fmla="*/ 76545 h 1309113"/>
              <a:gd name="connsiteX4" fmla="*/ 1439214 w 2498197"/>
              <a:gd name="connsiteY4" fmla="*/ 509373 h 1309113"/>
              <a:gd name="connsiteX5" fmla="*/ 1285087 w 2498197"/>
              <a:gd name="connsiteY5" fmla="*/ 998420 h 1309113"/>
              <a:gd name="connsiteX6" fmla="*/ 975874 w 2498197"/>
              <a:gd name="connsiteY6" fmla="*/ 1216570 h 1309113"/>
              <a:gd name="connsiteX7" fmla="*/ 821599 w 2498197"/>
              <a:gd name="connsiteY7" fmla="*/ 1229110 h 1309113"/>
              <a:gd name="connsiteX8" fmla="*/ 648573 w 2498197"/>
              <a:gd name="connsiteY8" fmla="*/ 1242387 h 1309113"/>
              <a:gd name="connsiteX9" fmla="*/ 520782 w 2498197"/>
              <a:gd name="connsiteY9" fmla="*/ 1234805 h 1309113"/>
              <a:gd name="connsiteX10" fmla="*/ 265718 w 2498197"/>
              <a:gd name="connsiteY10" fmla="*/ 1229257 h 1309113"/>
              <a:gd name="connsiteX11" fmla="*/ 36470 w 2498197"/>
              <a:gd name="connsiteY11" fmla="*/ 1295205 h 1309113"/>
              <a:gd name="connsiteX12" fmla="*/ 46900 w 2498197"/>
              <a:gd name="connsiteY12" fmla="*/ 1291729 h 1309113"/>
              <a:gd name="connsiteX0" fmla="*/ 2498197 w 2498197"/>
              <a:gd name="connsiteY0" fmla="*/ 112451 h 1313096"/>
              <a:gd name="connsiteX1" fmla="*/ 2036444 w 2498197"/>
              <a:gd name="connsiteY1" fmla="*/ 30189 h 1313096"/>
              <a:gd name="connsiteX2" fmla="*/ 1496755 w 2498197"/>
              <a:gd name="connsiteY2" fmla="*/ 80528 h 1313096"/>
              <a:gd name="connsiteX3" fmla="*/ 1439214 w 2498197"/>
              <a:gd name="connsiteY3" fmla="*/ 513356 h 1313096"/>
              <a:gd name="connsiteX4" fmla="*/ 1285087 w 2498197"/>
              <a:gd name="connsiteY4" fmla="*/ 1002403 h 1313096"/>
              <a:gd name="connsiteX5" fmla="*/ 975874 w 2498197"/>
              <a:gd name="connsiteY5" fmla="*/ 1220553 h 1313096"/>
              <a:gd name="connsiteX6" fmla="*/ 821599 w 2498197"/>
              <a:gd name="connsiteY6" fmla="*/ 1233093 h 1313096"/>
              <a:gd name="connsiteX7" fmla="*/ 648573 w 2498197"/>
              <a:gd name="connsiteY7" fmla="*/ 1246370 h 1313096"/>
              <a:gd name="connsiteX8" fmla="*/ 520782 w 2498197"/>
              <a:gd name="connsiteY8" fmla="*/ 1238788 h 1313096"/>
              <a:gd name="connsiteX9" fmla="*/ 265718 w 2498197"/>
              <a:gd name="connsiteY9" fmla="*/ 1233240 h 1313096"/>
              <a:gd name="connsiteX10" fmla="*/ 36470 w 2498197"/>
              <a:gd name="connsiteY10" fmla="*/ 1299188 h 1313096"/>
              <a:gd name="connsiteX11" fmla="*/ 46900 w 2498197"/>
              <a:gd name="connsiteY11" fmla="*/ 1295712 h 1313096"/>
              <a:gd name="connsiteX0" fmla="*/ 2498197 w 2498197"/>
              <a:gd name="connsiteY0" fmla="*/ 31923 h 1232568"/>
              <a:gd name="connsiteX1" fmla="*/ 1496755 w 2498197"/>
              <a:gd name="connsiteY1" fmla="*/ 0 h 1232568"/>
              <a:gd name="connsiteX2" fmla="*/ 1439214 w 2498197"/>
              <a:gd name="connsiteY2" fmla="*/ 432828 h 1232568"/>
              <a:gd name="connsiteX3" fmla="*/ 1285087 w 2498197"/>
              <a:gd name="connsiteY3" fmla="*/ 921875 h 1232568"/>
              <a:gd name="connsiteX4" fmla="*/ 975874 w 2498197"/>
              <a:gd name="connsiteY4" fmla="*/ 1140025 h 1232568"/>
              <a:gd name="connsiteX5" fmla="*/ 821599 w 2498197"/>
              <a:gd name="connsiteY5" fmla="*/ 1152565 h 1232568"/>
              <a:gd name="connsiteX6" fmla="*/ 648573 w 2498197"/>
              <a:gd name="connsiteY6" fmla="*/ 1165842 h 1232568"/>
              <a:gd name="connsiteX7" fmla="*/ 520782 w 2498197"/>
              <a:gd name="connsiteY7" fmla="*/ 1158260 h 1232568"/>
              <a:gd name="connsiteX8" fmla="*/ 265718 w 2498197"/>
              <a:gd name="connsiteY8" fmla="*/ 1152712 h 1232568"/>
              <a:gd name="connsiteX9" fmla="*/ 36470 w 2498197"/>
              <a:gd name="connsiteY9" fmla="*/ 1218660 h 1232568"/>
              <a:gd name="connsiteX10" fmla="*/ 46900 w 2498197"/>
              <a:gd name="connsiteY10"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821599 w 1496755"/>
              <a:gd name="connsiteY4" fmla="*/ 1152565 h 1232568"/>
              <a:gd name="connsiteX5" fmla="*/ 648573 w 1496755"/>
              <a:gd name="connsiteY5" fmla="*/ 1165842 h 1232568"/>
              <a:gd name="connsiteX6" fmla="*/ 520782 w 1496755"/>
              <a:gd name="connsiteY6" fmla="*/ 1158260 h 1232568"/>
              <a:gd name="connsiteX7" fmla="*/ 265718 w 1496755"/>
              <a:gd name="connsiteY7" fmla="*/ 1152712 h 1232568"/>
              <a:gd name="connsiteX8" fmla="*/ 36470 w 1496755"/>
              <a:gd name="connsiteY8" fmla="*/ 1218660 h 1232568"/>
              <a:gd name="connsiteX9" fmla="*/ 46900 w 1496755"/>
              <a:gd name="connsiteY9"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648573 w 1496755"/>
              <a:gd name="connsiteY4" fmla="*/ 1165842 h 1232568"/>
              <a:gd name="connsiteX5" fmla="*/ 520782 w 1496755"/>
              <a:gd name="connsiteY5" fmla="*/ 1158260 h 1232568"/>
              <a:gd name="connsiteX6" fmla="*/ 265718 w 1496755"/>
              <a:gd name="connsiteY6" fmla="*/ 1152712 h 1232568"/>
              <a:gd name="connsiteX7" fmla="*/ 36470 w 1496755"/>
              <a:gd name="connsiteY7" fmla="*/ 1218660 h 1232568"/>
              <a:gd name="connsiteX8" fmla="*/ 46900 w 1496755"/>
              <a:gd name="connsiteY8"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520782 w 1496755"/>
              <a:gd name="connsiteY4" fmla="*/ 1158260 h 1232568"/>
              <a:gd name="connsiteX5" fmla="*/ 265718 w 1496755"/>
              <a:gd name="connsiteY5" fmla="*/ 1152712 h 1232568"/>
              <a:gd name="connsiteX6" fmla="*/ 36470 w 1496755"/>
              <a:gd name="connsiteY6" fmla="*/ 1218660 h 1232568"/>
              <a:gd name="connsiteX7" fmla="*/ 46900 w 1496755"/>
              <a:gd name="connsiteY7"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539522 w 1496755"/>
              <a:gd name="connsiteY4" fmla="*/ 1164069 h 1232568"/>
              <a:gd name="connsiteX5" fmla="*/ 265718 w 1496755"/>
              <a:gd name="connsiteY5" fmla="*/ 1152712 h 1232568"/>
              <a:gd name="connsiteX6" fmla="*/ 36470 w 1496755"/>
              <a:gd name="connsiteY6" fmla="*/ 1218660 h 1232568"/>
              <a:gd name="connsiteX7" fmla="*/ 46900 w 1496755"/>
              <a:gd name="connsiteY7" fmla="*/ 1215184 h 1232568"/>
              <a:gd name="connsiteX0" fmla="*/ 1501766 w 1501766"/>
              <a:gd name="connsiteY0" fmla="*/ 0 h 1232568"/>
              <a:gd name="connsiteX1" fmla="*/ 1444225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44225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1766" h="1232568">
                <a:moveTo>
                  <a:pt x="1501766" y="0"/>
                </a:moveTo>
                <a:cubicBezTo>
                  <a:pt x="1460756" y="186790"/>
                  <a:pt x="1455166" y="268751"/>
                  <a:pt x="1430318" y="432828"/>
                </a:cubicBezTo>
                <a:cubicBezTo>
                  <a:pt x="1395040" y="586474"/>
                  <a:pt x="1365004" y="804009"/>
                  <a:pt x="1290098" y="921875"/>
                </a:cubicBezTo>
                <a:cubicBezTo>
                  <a:pt x="1215193" y="1039741"/>
                  <a:pt x="1105146" y="1099659"/>
                  <a:pt x="980885" y="1140025"/>
                </a:cubicBezTo>
                <a:cubicBezTo>
                  <a:pt x="856624" y="1180391"/>
                  <a:pt x="753083" y="1177071"/>
                  <a:pt x="544533" y="1164069"/>
                </a:cubicBezTo>
                <a:cubicBezTo>
                  <a:pt x="445878" y="1158835"/>
                  <a:pt x="468867" y="1144428"/>
                  <a:pt x="300796" y="1158334"/>
                </a:cubicBezTo>
                <a:cubicBezTo>
                  <a:pt x="145189" y="1173055"/>
                  <a:pt x="82962" y="1209185"/>
                  <a:pt x="41481" y="1218660"/>
                </a:cubicBezTo>
                <a:cubicBezTo>
                  <a:pt x="0" y="1228135"/>
                  <a:pt x="19461" y="1232568"/>
                  <a:pt x="51911" y="1215184"/>
                </a:cubicBez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3026874" y="1539630"/>
            <a:ext cx="4210171" cy="63923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403681 w 2952328"/>
              <a:gd name="connsiteY12" fmla="*/ 1327403 h 1410876"/>
              <a:gd name="connsiteX13" fmla="*/ 0 w 2952328"/>
              <a:gd name="connsiteY13" fmla="*/ 1368152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216024 w 2952328"/>
              <a:gd name="connsiteY12" fmla="*/ 1224136 h 1410876"/>
              <a:gd name="connsiteX13" fmla="*/ 0 w 2952328"/>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14814 w 3024336"/>
              <a:gd name="connsiteY9" fmla="*/ 1336618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23570"/>
              <a:gd name="connsiteX1" fmla="*/ 2562583 w 3024336"/>
              <a:gd name="connsiteY1" fmla="*/ 9728 h 1423570"/>
              <a:gd name="connsiteX2" fmla="*/ 2343400 w 3024336"/>
              <a:gd name="connsiteY2" fmla="*/ 33624 h 1423570"/>
              <a:gd name="connsiteX3" fmla="*/ 2238456 w 3024336"/>
              <a:gd name="connsiteY3" fmla="*/ 101788 h 1423570"/>
              <a:gd name="connsiteX4" fmla="*/ 2041842 w 3024336"/>
              <a:gd name="connsiteY4" fmla="*/ 510280 h 1423570"/>
              <a:gd name="connsiteX5" fmla="*/ 1720829 w 3024336"/>
              <a:gd name="connsiteY5" fmla="*/ 1152305 h 1423570"/>
              <a:gd name="connsiteX6" fmla="*/ 1618404 w 3024336"/>
              <a:gd name="connsiteY6" fmla="*/ 1342129 h 1423570"/>
              <a:gd name="connsiteX7" fmla="*/ 1429000 w 3024336"/>
              <a:gd name="connsiteY7" fmla="*/ 1405224 h 1423570"/>
              <a:gd name="connsiteX8" fmla="*/ 1290508 w 3024336"/>
              <a:gd name="connsiteY8" fmla="*/ 1412136 h 1423570"/>
              <a:gd name="connsiteX9" fmla="*/ 1114814 w 3024336"/>
              <a:gd name="connsiteY9" fmla="*/ 1336618 h 1423570"/>
              <a:gd name="connsiteX10" fmla="*/ 897394 w 3024336"/>
              <a:gd name="connsiteY10" fmla="*/ 1257816 h 1423570"/>
              <a:gd name="connsiteX11" fmla="*/ 720080 w 3024336"/>
              <a:gd name="connsiteY11" fmla="*/ 1224136 h 1423570"/>
              <a:gd name="connsiteX12" fmla="*/ 288032 w 3024336"/>
              <a:gd name="connsiteY12" fmla="*/ 1224136 h 1423570"/>
              <a:gd name="connsiteX13" fmla="*/ 0 w 3024336"/>
              <a:gd name="connsiteY13" fmla="*/ 1368152 h 1423570"/>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41842 w 3024336"/>
              <a:gd name="connsiteY4" fmla="*/ 510280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352910 w 3024336"/>
              <a:gd name="connsiteY3" fmla="*/ 163779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144652 w 3144652"/>
              <a:gd name="connsiteY0" fmla="*/ 0 h 1617670"/>
              <a:gd name="connsiteX1" fmla="*/ 2562583 w 3144652"/>
              <a:gd name="connsiteY1" fmla="*/ 186443 h 1617670"/>
              <a:gd name="connsiteX2" fmla="*/ 2343400 w 3144652"/>
              <a:gd name="connsiteY2" fmla="*/ 210339 h 1617670"/>
              <a:gd name="connsiteX3" fmla="*/ 2352910 w 3144652"/>
              <a:gd name="connsiteY3" fmla="*/ 340494 h 1617670"/>
              <a:gd name="connsiteX4" fmla="*/ 2071531 w 3144652"/>
              <a:gd name="connsiteY4" fmla="*/ 746064 h 1617670"/>
              <a:gd name="connsiteX5" fmla="*/ 1805939 w 3144652"/>
              <a:gd name="connsiteY5" fmla="*/ 1181175 h 1617670"/>
              <a:gd name="connsiteX6" fmla="*/ 1618404 w 3144652"/>
              <a:gd name="connsiteY6" fmla="*/ 1518844 h 1617670"/>
              <a:gd name="connsiteX7" fmla="*/ 1429000 w 3144652"/>
              <a:gd name="connsiteY7" fmla="*/ 1606002 h 1617670"/>
              <a:gd name="connsiteX8" fmla="*/ 1290508 w 3144652"/>
              <a:gd name="connsiteY8" fmla="*/ 1588851 h 1617670"/>
              <a:gd name="connsiteX9" fmla="*/ 1114814 w 3144652"/>
              <a:gd name="connsiteY9" fmla="*/ 1513333 h 1617670"/>
              <a:gd name="connsiteX10" fmla="*/ 897394 w 3144652"/>
              <a:gd name="connsiteY10" fmla="*/ 1434531 h 1617670"/>
              <a:gd name="connsiteX11" fmla="*/ 720080 w 3144652"/>
              <a:gd name="connsiteY11" fmla="*/ 1400851 h 1617670"/>
              <a:gd name="connsiteX12" fmla="*/ 288032 w 3144652"/>
              <a:gd name="connsiteY12" fmla="*/ 1400851 h 1617670"/>
              <a:gd name="connsiteX13" fmla="*/ 0 w 3144652"/>
              <a:gd name="connsiteY13" fmla="*/ 1544867 h 1617670"/>
              <a:gd name="connsiteX0" fmla="*/ 3144652 w 3144652"/>
              <a:gd name="connsiteY0" fmla="*/ 19800 h 1637470"/>
              <a:gd name="connsiteX1" fmla="*/ 2771131 w 3144652"/>
              <a:gd name="connsiteY1" fmla="*/ 9728 h 1637470"/>
              <a:gd name="connsiteX2" fmla="*/ 2343400 w 3144652"/>
              <a:gd name="connsiteY2" fmla="*/ 230139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28847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598350 w 3598350"/>
              <a:gd name="connsiteY0" fmla="*/ 81246 h 1637470"/>
              <a:gd name="connsiteX1" fmla="*/ 2771131 w 3598350"/>
              <a:gd name="connsiteY1" fmla="*/ 9728 h 1637470"/>
              <a:gd name="connsiteX2" fmla="*/ 2499810 w 3598350"/>
              <a:gd name="connsiteY2" fmla="*/ 141907 h 1637470"/>
              <a:gd name="connsiteX3" fmla="*/ 2328847 w 3598350"/>
              <a:gd name="connsiteY3" fmla="*/ 360294 h 1637470"/>
              <a:gd name="connsiteX4" fmla="*/ 2071531 w 3598350"/>
              <a:gd name="connsiteY4" fmla="*/ 765864 h 1637470"/>
              <a:gd name="connsiteX5" fmla="*/ 1805939 w 3598350"/>
              <a:gd name="connsiteY5" fmla="*/ 1200975 h 1637470"/>
              <a:gd name="connsiteX6" fmla="*/ 1618404 w 3598350"/>
              <a:gd name="connsiteY6" fmla="*/ 1538644 h 1637470"/>
              <a:gd name="connsiteX7" fmla="*/ 1429000 w 3598350"/>
              <a:gd name="connsiteY7" fmla="*/ 1625802 h 1637470"/>
              <a:gd name="connsiteX8" fmla="*/ 1290508 w 3598350"/>
              <a:gd name="connsiteY8" fmla="*/ 1608651 h 1637470"/>
              <a:gd name="connsiteX9" fmla="*/ 1114814 w 3598350"/>
              <a:gd name="connsiteY9" fmla="*/ 1533133 h 1637470"/>
              <a:gd name="connsiteX10" fmla="*/ 897394 w 3598350"/>
              <a:gd name="connsiteY10" fmla="*/ 1454331 h 1637470"/>
              <a:gd name="connsiteX11" fmla="*/ 720080 w 3598350"/>
              <a:gd name="connsiteY11" fmla="*/ 1420651 h 1637470"/>
              <a:gd name="connsiteX12" fmla="*/ 288032 w 3598350"/>
              <a:gd name="connsiteY12" fmla="*/ 1420651 h 1637470"/>
              <a:gd name="connsiteX13" fmla="*/ 0 w 3598350"/>
              <a:gd name="connsiteY13" fmla="*/ 1564667 h 1637470"/>
              <a:gd name="connsiteX0" fmla="*/ 3598350 w 3598350"/>
              <a:gd name="connsiteY0" fmla="*/ 81246 h 1637470"/>
              <a:gd name="connsiteX1" fmla="*/ 3149861 w 3598350"/>
              <a:gd name="connsiteY1" fmla="*/ 14971 h 1637470"/>
              <a:gd name="connsiteX2" fmla="*/ 2771131 w 3598350"/>
              <a:gd name="connsiteY2" fmla="*/ 9728 h 1637470"/>
              <a:gd name="connsiteX3" fmla="*/ 2499810 w 3598350"/>
              <a:gd name="connsiteY3" fmla="*/ 141907 h 1637470"/>
              <a:gd name="connsiteX4" fmla="*/ 2328847 w 3598350"/>
              <a:gd name="connsiteY4" fmla="*/ 360294 h 1637470"/>
              <a:gd name="connsiteX5" fmla="*/ 2071531 w 3598350"/>
              <a:gd name="connsiteY5" fmla="*/ 765864 h 1637470"/>
              <a:gd name="connsiteX6" fmla="*/ 1805939 w 3598350"/>
              <a:gd name="connsiteY6" fmla="*/ 1200975 h 1637470"/>
              <a:gd name="connsiteX7" fmla="*/ 1618404 w 3598350"/>
              <a:gd name="connsiteY7" fmla="*/ 1538644 h 1637470"/>
              <a:gd name="connsiteX8" fmla="*/ 1429000 w 3598350"/>
              <a:gd name="connsiteY8" fmla="*/ 1625802 h 1637470"/>
              <a:gd name="connsiteX9" fmla="*/ 1290508 w 3598350"/>
              <a:gd name="connsiteY9" fmla="*/ 1608651 h 1637470"/>
              <a:gd name="connsiteX10" fmla="*/ 1114814 w 3598350"/>
              <a:gd name="connsiteY10" fmla="*/ 1533133 h 1637470"/>
              <a:gd name="connsiteX11" fmla="*/ 897394 w 3598350"/>
              <a:gd name="connsiteY11" fmla="*/ 1454331 h 1637470"/>
              <a:gd name="connsiteX12" fmla="*/ 720080 w 3598350"/>
              <a:gd name="connsiteY12" fmla="*/ 1420651 h 1637470"/>
              <a:gd name="connsiteX13" fmla="*/ 288032 w 3598350"/>
              <a:gd name="connsiteY13" fmla="*/ 1420651 h 1637470"/>
              <a:gd name="connsiteX14" fmla="*/ 0 w 3598350"/>
              <a:gd name="connsiteY14" fmla="*/ 1564667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20651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93454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864096 w 3670358"/>
              <a:gd name="connsiteY12" fmla="*/ 1421446 h 1637470"/>
              <a:gd name="connsiteX13" fmla="*/ 360040 w 3670358"/>
              <a:gd name="connsiteY13" fmla="*/ 1493454 h 1637470"/>
              <a:gd name="connsiteX14" fmla="*/ 0 w 3670358"/>
              <a:gd name="connsiteY14" fmla="*/ 1565462 h 1637470"/>
              <a:gd name="connsiteX0" fmla="*/ 3670358 w 3670358"/>
              <a:gd name="connsiteY0" fmla="*/ 81246 h 1666713"/>
              <a:gd name="connsiteX1" fmla="*/ 3221869 w 3670358"/>
              <a:gd name="connsiteY1" fmla="*/ 14971 h 1666713"/>
              <a:gd name="connsiteX2" fmla="*/ 2843139 w 3670358"/>
              <a:gd name="connsiteY2" fmla="*/ 9728 h 1666713"/>
              <a:gd name="connsiteX3" fmla="*/ 2571818 w 3670358"/>
              <a:gd name="connsiteY3" fmla="*/ 141907 h 1666713"/>
              <a:gd name="connsiteX4" fmla="*/ 2400855 w 3670358"/>
              <a:gd name="connsiteY4" fmla="*/ 360294 h 1666713"/>
              <a:gd name="connsiteX5" fmla="*/ 2143539 w 3670358"/>
              <a:gd name="connsiteY5" fmla="*/ 765864 h 1666713"/>
              <a:gd name="connsiteX6" fmla="*/ 1877947 w 3670358"/>
              <a:gd name="connsiteY6" fmla="*/ 1200975 h 1666713"/>
              <a:gd name="connsiteX7" fmla="*/ 1690412 w 3670358"/>
              <a:gd name="connsiteY7" fmla="*/ 1538644 h 1666713"/>
              <a:gd name="connsiteX8" fmla="*/ 1501008 w 3670358"/>
              <a:gd name="connsiteY8" fmla="*/ 1625802 h 1666713"/>
              <a:gd name="connsiteX9" fmla="*/ 1362516 w 3670358"/>
              <a:gd name="connsiteY9" fmla="*/ 1608651 h 1666713"/>
              <a:gd name="connsiteX10" fmla="*/ 936104 w 3670358"/>
              <a:gd name="connsiteY10" fmla="*/ 1277430 h 1666713"/>
              <a:gd name="connsiteX11" fmla="*/ 969402 w 3670358"/>
              <a:gd name="connsiteY11" fmla="*/ 1454331 h 1666713"/>
              <a:gd name="connsiteX12" fmla="*/ 864096 w 3670358"/>
              <a:gd name="connsiteY12" fmla="*/ 1421446 h 1666713"/>
              <a:gd name="connsiteX13" fmla="*/ 360040 w 3670358"/>
              <a:gd name="connsiteY13" fmla="*/ 1493454 h 1666713"/>
              <a:gd name="connsiteX14" fmla="*/ 0 w 3670358"/>
              <a:gd name="connsiteY14" fmla="*/ 1565462 h 1666713"/>
              <a:gd name="connsiteX0" fmla="*/ 3670358 w 3670358"/>
              <a:gd name="connsiteY0" fmla="*/ 81246 h 1669338"/>
              <a:gd name="connsiteX1" fmla="*/ 3221869 w 3670358"/>
              <a:gd name="connsiteY1" fmla="*/ 14971 h 1669338"/>
              <a:gd name="connsiteX2" fmla="*/ 2843139 w 3670358"/>
              <a:gd name="connsiteY2" fmla="*/ 9728 h 1669338"/>
              <a:gd name="connsiteX3" fmla="*/ 2571818 w 3670358"/>
              <a:gd name="connsiteY3" fmla="*/ 141907 h 1669338"/>
              <a:gd name="connsiteX4" fmla="*/ 2400855 w 3670358"/>
              <a:gd name="connsiteY4" fmla="*/ 360294 h 1669338"/>
              <a:gd name="connsiteX5" fmla="*/ 2143539 w 3670358"/>
              <a:gd name="connsiteY5" fmla="*/ 765864 h 1669338"/>
              <a:gd name="connsiteX6" fmla="*/ 1877947 w 3670358"/>
              <a:gd name="connsiteY6" fmla="*/ 1200975 h 1669338"/>
              <a:gd name="connsiteX7" fmla="*/ 1690412 w 3670358"/>
              <a:gd name="connsiteY7" fmla="*/ 1538644 h 1669338"/>
              <a:gd name="connsiteX8" fmla="*/ 1501008 w 3670358"/>
              <a:gd name="connsiteY8" fmla="*/ 1625802 h 1669338"/>
              <a:gd name="connsiteX9" fmla="*/ 1368152 w 3670358"/>
              <a:gd name="connsiteY9" fmla="*/ 1277430 h 1669338"/>
              <a:gd name="connsiteX10" fmla="*/ 936104 w 3670358"/>
              <a:gd name="connsiteY10" fmla="*/ 1277430 h 1669338"/>
              <a:gd name="connsiteX11" fmla="*/ 969402 w 3670358"/>
              <a:gd name="connsiteY11" fmla="*/ 1454331 h 1669338"/>
              <a:gd name="connsiteX12" fmla="*/ 864096 w 3670358"/>
              <a:gd name="connsiteY12" fmla="*/ 1421446 h 1669338"/>
              <a:gd name="connsiteX13" fmla="*/ 360040 w 3670358"/>
              <a:gd name="connsiteY13" fmla="*/ 1493454 h 1669338"/>
              <a:gd name="connsiteX14" fmla="*/ 0 w 3670358"/>
              <a:gd name="connsiteY14" fmla="*/ 1565462 h 1669338"/>
              <a:gd name="connsiteX0" fmla="*/ 3670358 w 4032448"/>
              <a:gd name="connsiteY0" fmla="*/ 81246 h 1669338"/>
              <a:gd name="connsiteX1" fmla="*/ 4032448 w 4032448"/>
              <a:gd name="connsiteY1" fmla="*/ 917389 h 1669338"/>
              <a:gd name="connsiteX2" fmla="*/ 3221869 w 4032448"/>
              <a:gd name="connsiteY2" fmla="*/ 14971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3670358 w 4032448"/>
              <a:gd name="connsiteY0" fmla="*/ 81246 h 1669338"/>
              <a:gd name="connsiteX1" fmla="*/ 4032448 w 4032448"/>
              <a:gd name="connsiteY1" fmla="*/ 917389 h 1669338"/>
              <a:gd name="connsiteX2" fmla="*/ 3312368 w 4032448"/>
              <a:gd name="connsiteY2" fmla="*/ 1061405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4176464 w 4176464"/>
              <a:gd name="connsiteY0" fmla="*/ 845381 h 1669338"/>
              <a:gd name="connsiteX1" fmla="*/ 4032448 w 4176464"/>
              <a:gd name="connsiteY1" fmla="*/ 917389 h 1669338"/>
              <a:gd name="connsiteX2" fmla="*/ 3312368 w 4176464"/>
              <a:gd name="connsiteY2" fmla="*/ 1061405 h 1669338"/>
              <a:gd name="connsiteX3" fmla="*/ 2843139 w 4176464"/>
              <a:gd name="connsiteY3" fmla="*/ 9728 h 1669338"/>
              <a:gd name="connsiteX4" fmla="*/ 2571818 w 4176464"/>
              <a:gd name="connsiteY4" fmla="*/ 141907 h 1669338"/>
              <a:gd name="connsiteX5" fmla="*/ 2400855 w 4176464"/>
              <a:gd name="connsiteY5" fmla="*/ 360294 h 1669338"/>
              <a:gd name="connsiteX6" fmla="*/ 2143539 w 4176464"/>
              <a:gd name="connsiteY6" fmla="*/ 765864 h 1669338"/>
              <a:gd name="connsiteX7" fmla="*/ 1877947 w 4176464"/>
              <a:gd name="connsiteY7" fmla="*/ 1200975 h 1669338"/>
              <a:gd name="connsiteX8" fmla="*/ 1690412 w 4176464"/>
              <a:gd name="connsiteY8" fmla="*/ 1538644 h 1669338"/>
              <a:gd name="connsiteX9" fmla="*/ 1501008 w 4176464"/>
              <a:gd name="connsiteY9" fmla="*/ 1625802 h 1669338"/>
              <a:gd name="connsiteX10" fmla="*/ 1368152 w 4176464"/>
              <a:gd name="connsiteY10" fmla="*/ 1277430 h 1669338"/>
              <a:gd name="connsiteX11" fmla="*/ 936104 w 4176464"/>
              <a:gd name="connsiteY11" fmla="*/ 1277430 h 1669338"/>
              <a:gd name="connsiteX12" fmla="*/ 969402 w 4176464"/>
              <a:gd name="connsiteY12" fmla="*/ 1454331 h 1669338"/>
              <a:gd name="connsiteX13" fmla="*/ 864096 w 4176464"/>
              <a:gd name="connsiteY13" fmla="*/ 1421446 h 1669338"/>
              <a:gd name="connsiteX14" fmla="*/ 360040 w 4176464"/>
              <a:gd name="connsiteY14" fmla="*/ 1493454 h 1669338"/>
              <a:gd name="connsiteX15" fmla="*/ 0 w 4176464"/>
              <a:gd name="connsiteY15" fmla="*/ 1565462 h 1669338"/>
              <a:gd name="connsiteX0" fmla="*/ 4176464 w 4176464"/>
              <a:gd name="connsiteY0" fmla="*/ 820326 h 1644283"/>
              <a:gd name="connsiteX1" fmla="*/ 4032448 w 4176464"/>
              <a:gd name="connsiteY1" fmla="*/ 892334 h 1644283"/>
              <a:gd name="connsiteX2" fmla="*/ 3312368 w 4176464"/>
              <a:gd name="connsiteY2" fmla="*/ 1036350 h 1644283"/>
              <a:gd name="connsiteX3" fmla="*/ 2736304 w 4176464"/>
              <a:gd name="connsiteY3" fmla="*/ 1036350 h 1644283"/>
              <a:gd name="connsiteX4" fmla="*/ 2571818 w 4176464"/>
              <a:gd name="connsiteY4" fmla="*/ 116852 h 1644283"/>
              <a:gd name="connsiteX5" fmla="*/ 2400855 w 4176464"/>
              <a:gd name="connsiteY5" fmla="*/ 335239 h 1644283"/>
              <a:gd name="connsiteX6" fmla="*/ 2143539 w 4176464"/>
              <a:gd name="connsiteY6" fmla="*/ 740809 h 1644283"/>
              <a:gd name="connsiteX7" fmla="*/ 1877947 w 4176464"/>
              <a:gd name="connsiteY7" fmla="*/ 1175920 h 1644283"/>
              <a:gd name="connsiteX8" fmla="*/ 1690412 w 4176464"/>
              <a:gd name="connsiteY8" fmla="*/ 1513589 h 1644283"/>
              <a:gd name="connsiteX9" fmla="*/ 1501008 w 4176464"/>
              <a:gd name="connsiteY9" fmla="*/ 1600747 h 1644283"/>
              <a:gd name="connsiteX10" fmla="*/ 1368152 w 4176464"/>
              <a:gd name="connsiteY10" fmla="*/ 1252375 h 1644283"/>
              <a:gd name="connsiteX11" fmla="*/ 936104 w 4176464"/>
              <a:gd name="connsiteY11" fmla="*/ 1252375 h 1644283"/>
              <a:gd name="connsiteX12" fmla="*/ 969402 w 4176464"/>
              <a:gd name="connsiteY12" fmla="*/ 1429276 h 1644283"/>
              <a:gd name="connsiteX13" fmla="*/ 864096 w 4176464"/>
              <a:gd name="connsiteY13" fmla="*/ 1396391 h 1644283"/>
              <a:gd name="connsiteX14" fmla="*/ 360040 w 4176464"/>
              <a:gd name="connsiteY14" fmla="*/ 1468399 h 1644283"/>
              <a:gd name="connsiteX15" fmla="*/ 0 w 4176464"/>
              <a:gd name="connsiteY15" fmla="*/ 1540407 h 1644283"/>
              <a:gd name="connsiteX0" fmla="*/ 4176464 w 4176464"/>
              <a:gd name="connsiteY0" fmla="*/ 522342 h 1346299"/>
              <a:gd name="connsiteX1" fmla="*/ 4032448 w 4176464"/>
              <a:gd name="connsiteY1" fmla="*/ 594350 h 1346299"/>
              <a:gd name="connsiteX2" fmla="*/ 3312368 w 4176464"/>
              <a:gd name="connsiteY2" fmla="*/ 738366 h 1346299"/>
              <a:gd name="connsiteX3" fmla="*/ 2736304 w 4176464"/>
              <a:gd name="connsiteY3" fmla="*/ 738366 h 1346299"/>
              <a:gd name="connsiteX4" fmla="*/ 2304256 w 4176464"/>
              <a:gd name="connsiteY4" fmla="*/ 666358 h 1346299"/>
              <a:gd name="connsiteX5" fmla="*/ 2400855 w 4176464"/>
              <a:gd name="connsiteY5" fmla="*/ 37255 h 1346299"/>
              <a:gd name="connsiteX6" fmla="*/ 2143539 w 4176464"/>
              <a:gd name="connsiteY6" fmla="*/ 442825 h 1346299"/>
              <a:gd name="connsiteX7" fmla="*/ 1877947 w 4176464"/>
              <a:gd name="connsiteY7" fmla="*/ 877936 h 1346299"/>
              <a:gd name="connsiteX8" fmla="*/ 1690412 w 4176464"/>
              <a:gd name="connsiteY8" fmla="*/ 1215605 h 1346299"/>
              <a:gd name="connsiteX9" fmla="*/ 1501008 w 4176464"/>
              <a:gd name="connsiteY9" fmla="*/ 1302763 h 1346299"/>
              <a:gd name="connsiteX10" fmla="*/ 1368152 w 4176464"/>
              <a:gd name="connsiteY10" fmla="*/ 954391 h 1346299"/>
              <a:gd name="connsiteX11" fmla="*/ 936104 w 4176464"/>
              <a:gd name="connsiteY11" fmla="*/ 954391 h 1346299"/>
              <a:gd name="connsiteX12" fmla="*/ 969402 w 4176464"/>
              <a:gd name="connsiteY12" fmla="*/ 1131292 h 1346299"/>
              <a:gd name="connsiteX13" fmla="*/ 864096 w 4176464"/>
              <a:gd name="connsiteY13" fmla="*/ 1098407 h 1346299"/>
              <a:gd name="connsiteX14" fmla="*/ 360040 w 4176464"/>
              <a:gd name="connsiteY14" fmla="*/ 1170415 h 1346299"/>
              <a:gd name="connsiteX15" fmla="*/ 0 w 4176464"/>
              <a:gd name="connsiteY15" fmla="*/ 1242423 h 1346299"/>
              <a:gd name="connsiteX0" fmla="*/ 4176464 w 4176464"/>
              <a:gd name="connsiteY0" fmla="*/ 114780 h 938737"/>
              <a:gd name="connsiteX1" fmla="*/ 4032448 w 4176464"/>
              <a:gd name="connsiteY1" fmla="*/ 186788 h 938737"/>
              <a:gd name="connsiteX2" fmla="*/ 3312368 w 4176464"/>
              <a:gd name="connsiteY2" fmla="*/ 330804 h 938737"/>
              <a:gd name="connsiteX3" fmla="*/ 2736304 w 4176464"/>
              <a:gd name="connsiteY3" fmla="*/ 330804 h 938737"/>
              <a:gd name="connsiteX4" fmla="*/ 2304256 w 4176464"/>
              <a:gd name="connsiteY4" fmla="*/ 258796 h 938737"/>
              <a:gd name="connsiteX5" fmla="*/ 2088232 w 4176464"/>
              <a:gd name="connsiteY5" fmla="*/ 258796 h 938737"/>
              <a:gd name="connsiteX6" fmla="*/ 2143539 w 4176464"/>
              <a:gd name="connsiteY6" fmla="*/ 35263 h 938737"/>
              <a:gd name="connsiteX7" fmla="*/ 1877947 w 4176464"/>
              <a:gd name="connsiteY7" fmla="*/ 470374 h 938737"/>
              <a:gd name="connsiteX8" fmla="*/ 1690412 w 4176464"/>
              <a:gd name="connsiteY8" fmla="*/ 808043 h 938737"/>
              <a:gd name="connsiteX9" fmla="*/ 1501008 w 4176464"/>
              <a:gd name="connsiteY9" fmla="*/ 895201 h 938737"/>
              <a:gd name="connsiteX10" fmla="*/ 1368152 w 4176464"/>
              <a:gd name="connsiteY10" fmla="*/ 546829 h 938737"/>
              <a:gd name="connsiteX11" fmla="*/ 936104 w 4176464"/>
              <a:gd name="connsiteY11" fmla="*/ 546829 h 938737"/>
              <a:gd name="connsiteX12" fmla="*/ 969402 w 4176464"/>
              <a:gd name="connsiteY12" fmla="*/ 723730 h 938737"/>
              <a:gd name="connsiteX13" fmla="*/ 864096 w 4176464"/>
              <a:gd name="connsiteY13" fmla="*/ 690845 h 938737"/>
              <a:gd name="connsiteX14" fmla="*/ 360040 w 4176464"/>
              <a:gd name="connsiteY14" fmla="*/ 762853 h 938737"/>
              <a:gd name="connsiteX15" fmla="*/ 0 w 4176464"/>
              <a:gd name="connsiteY15" fmla="*/ 834861 h 938737"/>
              <a:gd name="connsiteX0" fmla="*/ 4176464 w 4176464"/>
              <a:gd name="connsiteY0" fmla="*/ 35263 h 859220"/>
              <a:gd name="connsiteX1" fmla="*/ 4032448 w 4176464"/>
              <a:gd name="connsiteY1" fmla="*/ 107271 h 859220"/>
              <a:gd name="connsiteX2" fmla="*/ 3312368 w 4176464"/>
              <a:gd name="connsiteY2" fmla="*/ 251287 h 859220"/>
              <a:gd name="connsiteX3" fmla="*/ 2736304 w 4176464"/>
              <a:gd name="connsiteY3" fmla="*/ 251287 h 859220"/>
              <a:gd name="connsiteX4" fmla="*/ 2304256 w 4176464"/>
              <a:gd name="connsiteY4" fmla="*/ 179279 h 859220"/>
              <a:gd name="connsiteX5" fmla="*/ 2088232 w 4176464"/>
              <a:gd name="connsiteY5" fmla="*/ 179279 h 859220"/>
              <a:gd name="connsiteX6" fmla="*/ 1944216 w 4176464"/>
              <a:gd name="connsiteY6" fmla="*/ 35263 h 859220"/>
              <a:gd name="connsiteX7" fmla="*/ 1877947 w 4176464"/>
              <a:gd name="connsiteY7" fmla="*/ 390857 h 859220"/>
              <a:gd name="connsiteX8" fmla="*/ 1690412 w 4176464"/>
              <a:gd name="connsiteY8" fmla="*/ 728526 h 859220"/>
              <a:gd name="connsiteX9" fmla="*/ 1501008 w 4176464"/>
              <a:gd name="connsiteY9" fmla="*/ 815684 h 859220"/>
              <a:gd name="connsiteX10" fmla="*/ 1368152 w 4176464"/>
              <a:gd name="connsiteY10" fmla="*/ 467312 h 859220"/>
              <a:gd name="connsiteX11" fmla="*/ 936104 w 4176464"/>
              <a:gd name="connsiteY11" fmla="*/ 467312 h 859220"/>
              <a:gd name="connsiteX12" fmla="*/ 969402 w 4176464"/>
              <a:gd name="connsiteY12" fmla="*/ 644213 h 859220"/>
              <a:gd name="connsiteX13" fmla="*/ 864096 w 4176464"/>
              <a:gd name="connsiteY13" fmla="*/ 611328 h 859220"/>
              <a:gd name="connsiteX14" fmla="*/ 360040 w 4176464"/>
              <a:gd name="connsiteY14" fmla="*/ 683336 h 859220"/>
              <a:gd name="connsiteX15" fmla="*/ 0 w 4176464"/>
              <a:gd name="connsiteY15" fmla="*/ 755344 h 859220"/>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1877947 w 4176464"/>
              <a:gd name="connsiteY7" fmla="*/ 355594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3744416 w 4176464"/>
              <a:gd name="connsiteY7" fmla="*/ 432047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780421"/>
              <a:gd name="connsiteX1" fmla="*/ 4032448 w 4176464"/>
              <a:gd name="connsiteY1" fmla="*/ 72008 h 780421"/>
              <a:gd name="connsiteX2" fmla="*/ 3312368 w 4176464"/>
              <a:gd name="connsiteY2" fmla="*/ 216024 h 780421"/>
              <a:gd name="connsiteX3" fmla="*/ 2736304 w 4176464"/>
              <a:gd name="connsiteY3" fmla="*/ 216024 h 780421"/>
              <a:gd name="connsiteX4" fmla="*/ 2304256 w 4176464"/>
              <a:gd name="connsiteY4" fmla="*/ 144016 h 780421"/>
              <a:gd name="connsiteX5" fmla="*/ 2088232 w 4176464"/>
              <a:gd name="connsiteY5" fmla="*/ 144016 h 780421"/>
              <a:gd name="connsiteX6" fmla="*/ 1584176 w 4176464"/>
              <a:gd name="connsiteY6" fmla="*/ 216023 h 780421"/>
              <a:gd name="connsiteX7" fmla="*/ 3744416 w 4176464"/>
              <a:gd name="connsiteY7" fmla="*/ 432047 h 780421"/>
              <a:gd name="connsiteX8" fmla="*/ 1728192 w 4176464"/>
              <a:gd name="connsiteY8" fmla="*/ 432047 h 780421"/>
              <a:gd name="connsiteX9" fmla="*/ 1501008 w 4176464"/>
              <a:gd name="connsiteY9" fmla="*/ 780421 h 780421"/>
              <a:gd name="connsiteX10" fmla="*/ 1368152 w 4176464"/>
              <a:gd name="connsiteY10" fmla="*/ 432049 h 780421"/>
              <a:gd name="connsiteX11" fmla="*/ 936104 w 4176464"/>
              <a:gd name="connsiteY11" fmla="*/ 432049 h 780421"/>
              <a:gd name="connsiteX12" fmla="*/ 969402 w 4176464"/>
              <a:gd name="connsiteY12" fmla="*/ 608950 h 780421"/>
              <a:gd name="connsiteX13" fmla="*/ 864096 w 4176464"/>
              <a:gd name="connsiteY13" fmla="*/ 576065 h 780421"/>
              <a:gd name="connsiteX14" fmla="*/ 360040 w 4176464"/>
              <a:gd name="connsiteY14" fmla="*/ 648073 h 780421"/>
              <a:gd name="connsiteX15" fmla="*/ 0 w 4176464"/>
              <a:gd name="connsiteY15" fmla="*/ 720081 h 780421"/>
              <a:gd name="connsiteX0" fmla="*/ 4176464 w 4176464"/>
              <a:gd name="connsiteY0" fmla="*/ 0 h 720081"/>
              <a:gd name="connsiteX1" fmla="*/ 4032448 w 4176464"/>
              <a:gd name="connsiteY1" fmla="*/ 72008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44416 w 4176464"/>
              <a:gd name="connsiteY1" fmla="*/ 144015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78630 w 4176464"/>
              <a:gd name="connsiteY1" fmla="*/ 183800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12368 w 4177214"/>
              <a:gd name="connsiteY3" fmla="*/ 216024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16023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08312 w 4177214"/>
              <a:gd name="connsiteY12" fmla="*/ 504056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1296144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98660 w 4177214"/>
              <a:gd name="connsiteY15" fmla="*/ 453432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864096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86409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636745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609839 w 4177214"/>
              <a:gd name="connsiteY17" fmla="*/ 618639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76064 w 4177214"/>
              <a:gd name="connsiteY17" fmla="*/ 504056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4 w 4210171"/>
              <a:gd name="connsiteY8" fmla="*/ 288032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05592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05592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0171" h="639238">
                <a:moveTo>
                  <a:pt x="4210171" y="0"/>
                </a:moveTo>
                <a:cubicBezTo>
                  <a:pt x="4077310" y="42985"/>
                  <a:pt x="3940970" y="82492"/>
                  <a:pt x="3804633" y="118524"/>
                </a:cubicBezTo>
                <a:cubicBezTo>
                  <a:pt x="3669738" y="153603"/>
                  <a:pt x="3552228" y="150436"/>
                  <a:pt x="3417333" y="150746"/>
                </a:cubicBezTo>
                <a:lnTo>
                  <a:pt x="2756510" y="140678"/>
                </a:lnTo>
                <a:cubicBezTo>
                  <a:pt x="2643021" y="130950"/>
                  <a:pt x="2589749" y="133202"/>
                  <a:pt x="2466478" y="131570"/>
                </a:cubicBezTo>
                <a:lnTo>
                  <a:pt x="2192873" y="124853"/>
                </a:lnTo>
                <a:cubicBezTo>
                  <a:pt x="2101836" y="123822"/>
                  <a:pt x="2092317" y="123047"/>
                  <a:pt x="1920254" y="125383"/>
                </a:cubicBezTo>
                <a:cubicBezTo>
                  <a:pt x="1745989" y="130150"/>
                  <a:pt x="1669256" y="100276"/>
                  <a:pt x="1626607" y="204671"/>
                </a:cubicBezTo>
                <a:cubicBezTo>
                  <a:pt x="1660699" y="282633"/>
                  <a:pt x="1732162" y="245627"/>
                  <a:pt x="2092202" y="269630"/>
                </a:cubicBezTo>
                <a:lnTo>
                  <a:pt x="2908910" y="312615"/>
                </a:lnTo>
                <a:cubicBezTo>
                  <a:pt x="3189772" y="330543"/>
                  <a:pt x="3688208" y="299219"/>
                  <a:pt x="3777373" y="377201"/>
                </a:cubicBezTo>
                <a:cubicBezTo>
                  <a:pt x="3607062" y="457971"/>
                  <a:pt x="3218428" y="425939"/>
                  <a:pt x="2846387" y="425939"/>
                </a:cubicBezTo>
                <a:lnTo>
                  <a:pt x="2029679" y="390769"/>
                </a:lnTo>
                <a:lnTo>
                  <a:pt x="1401109" y="377203"/>
                </a:lnTo>
                <a:cubicBezTo>
                  <a:pt x="1221654" y="377203"/>
                  <a:pt x="887352" y="373996"/>
                  <a:pt x="879554" y="437303"/>
                </a:cubicBezTo>
                <a:cubicBezTo>
                  <a:pt x="864804" y="486704"/>
                  <a:pt x="1052302" y="443031"/>
                  <a:pt x="1062274" y="527578"/>
                </a:cubicBezTo>
                <a:cubicBezTo>
                  <a:pt x="1013144" y="567931"/>
                  <a:pt x="656606" y="565687"/>
                  <a:pt x="543048" y="575119"/>
                </a:cubicBezTo>
                <a:cubicBezTo>
                  <a:pt x="384265" y="592645"/>
                  <a:pt x="535351" y="575190"/>
                  <a:pt x="380926" y="584173"/>
                </a:cubicBezTo>
                <a:cubicBezTo>
                  <a:pt x="171081" y="608989"/>
                  <a:pt x="107394" y="550544"/>
                  <a:pt x="0" y="639238"/>
                </a:cubicBezTo>
              </a:path>
            </a:pathLst>
          </a:custGeom>
          <a:noFill/>
          <a:ln w="63500" cap="flat" cmpd="sng" algn="ctr">
            <a:gradFill flip="none" rotWithShape="1">
              <a:gsLst>
                <a:gs pos="100000">
                  <a:srgbClr val="0070C0"/>
                </a:gs>
                <a:gs pos="0">
                  <a:srgbClr val="FF0000"/>
                </a:gs>
                <a:gs pos="31000">
                  <a:srgbClr val="EA8D04"/>
                </a:gs>
                <a:gs pos="31000">
                  <a:srgbClr val="FFFF00"/>
                </a:gs>
                <a:gs pos="65000">
                  <a:srgbClr val="69D8FF"/>
                </a:gs>
              </a:gsLst>
              <a:lin ang="1080000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Forma livre 42"/>
          <p:cNvSpPr/>
          <p:nvPr/>
        </p:nvSpPr>
        <p:spPr bwMode="auto">
          <a:xfrm>
            <a:off x="3707904" y="1863968"/>
            <a:ext cx="3668759" cy="956687"/>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403681 w 2952328"/>
              <a:gd name="connsiteY12" fmla="*/ 1327403 h 1410876"/>
              <a:gd name="connsiteX13" fmla="*/ 0 w 2952328"/>
              <a:gd name="connsiteY13" fmla="*/ 1368152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216024 w 2952328"/>
              <a:gd name="connsiteY12" fmla="*/ 1224136 h 1410876"/>
              <a:gd name="connsiteX13" fmla="*/ 0 w 2952328"/>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14814 w 3024336"/>
              <a:gd name="connsiteY9" fmla="*/ 1336618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23570"/>
              <a:gd name="connsiteX1" fmla="*/ 2562583 w 3024336"/>
              <a:gd name="connsiteY1" fmla="*/ 9728 h 1423570"/>
              <a:gd name="connsiteX2" fmla="*/ 2343400 w 3024336"/>
              <a:gd name="connsiteY2" fmla="*/ 33624 h 1423570"/>
              <a:gd name="connsiteX3" fmla="*/ 2238456 w 3024336"/>
              <a:gd name="connsiteY3" fmla="*/ 101788 h 1423570"/>
              <a:gd name="connsiteX4" fmla="*/ 2041842 w 3024336"/>
              <a:gd name="connsiteY4" fmla="*/ 510280 h 1423570"/>
              <a:gd name="connsiteX5" fmla="*/ 1720829 w 3024336"/>
              <a:gd name="connsiteY5" fmla="*/ 1152305 h 1423570"/>
              <a:gd name="connsiteX6" fmla="*/ 1618404 w 3024336"/>
              <a:gd name="connsiteY6" fmla="*/ 1342129 h 1423570"/>
              <a:gd name="connsiteX7" fmla="*/ 1429000 w 3024336"/>
              <a:gd name="connsiteY7" fmla="*/ 1405224 h 1423570"/>
              <a:gd name="connsiteX8" fmla="*/ 1290508 w 3024336"/>
              <a:gd name="connsiteY8" fmla="*/ 1412136 h 1423570"/>
              <a:gd name="connsiteX9" fmla="*/ 1114814 w 3024336"/>
              <a:gd name="connsiteY9" fmla="*/ 1336618 h 1423570"/>
              <a:gd name="connsiteX10" fmla="*/ 897394 w 3024336"/>
              <a:gd name="connsiteY10" fmla="*/ 1257816 h 1423570"/>
              <a:gd name="connsiteX11" fmla="*/ 720080 w 3024336"/>
              <a:gd name="connsiteY11" fmla="*/ 1224136 h 1423570"/>
              <a:gd name="connsiteX12" fmla="*/ 288032 w 3024336"/>
              <a:gd name="connsiteY12" fmla="*/ 1224136 h 1423570"/>
              <a:gd name="connsiteX13" fmla="*/ 0 w 3024336"/>
              <a:gd name="connsiteY13" fmla="*/ 1368152 h 1423570"/>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41842 w 3024336"/>
              <a:gd name="connsiteY4" fmla="*/ 510280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352910 w 3024336"/>
              <a:gd name="connsiteY3" fmla="*/ 163779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144652 w 3144652"/>
              <a:gd name="connsiteY0" fmla="*/ 0 h 1617670"/>
              <a:gd name="connsiteX1" fmla="*/ 2562583 w 3144652"/>
              <a:gd name="connsiteY1" fmla="*/ 186443 h 1617670"/>
              <a:gd name="connsiteX2" fmla="*/ 2343400 w 3144652"/>
              <a:gd name="connsiteY2" fmla="*/ 210339 h 1617670"/>
              <a:gd name="connsiteX3" fmla="*/ 2352910 w 3144652"/>
              <a:gd name="connsiteY3" fmla="*/ 340494 h 1617670"/>
              <a:gd name="connsiteX4" fmla="*/ 2071531 w 3144652"/>
              <a:gd name="connsiteY4" fmla="*/ 746064 h 1617670"/>
              <a:gd name="connsiteX5" fmla="*/ 1805939 w 3144652"/>
              <a:gd name="connsiteY5" fmla="*/ 1181175 h 1617670"/>
              <a:gd name="connsiteX6" fmla="*/ 1618404 w 3144652"/>
              <a:gd name="connsiteY6" fmla="*/ 1518844 h 1617670"/>
              <a:gd name="connsiteX7" fmla="*/ 1429000 w 3144652"/>
              <a:gd name="connsiteY7" fmla="*/ 1606002 h 1617670"/>
              <a:gd name="connsiteX8" fmla="*/ 1290508 w 3144652"/>
              <a:gd name="connsiteY8" fmla="*/ 1588851 h 1617670"/>
              <a:gd name="connsiteX9" fmla="*/ 1114814 w 3144652"/>
              <a:gd name="connsiteY9" fmla="*/ 1513333 h 1617670"/>
              <a:gd name="connsiteX10" fmla="*/ 897394 w 3144652"/>
              <a:gd name="connsiteY10" fmla="*/ 1434531 h 1617670"/>
              <a:gd name="connsiteX11" fmla="*/ 720080 w 3144652"/>
              <a:gd name="connsiteY11" fmla="*/ 1400851 h 1617670"/>
              <a:gd name="connsiteX12" fmla="*/ 288032 w 3144652"/>
              <a:gd name="connsiteY12" fmla="*/ 1400851 h 1617670"/>
              <a:gd name="connsiteX13" fmla="*/ 0 w 3144652"/>
              <a:gd name="connsiteY13" fmla="*/ 1544867 h 1617670"/>
              <a:gd name="connsiteX0" fmla="*/ 3144652 w 3144652"/>
              <a:gd name="connsiteY0" fmla="*/ 19800 h 1637470"/>
              <a:gd name="connsiteX1" fmla="*/ 2771131 w 3144652"/>
              <a:gd name="connsiteY1" fmla="*/ 9728 h 1637470"/>
              <a:gd name="connsiteX2" fmla="*/ 2343400 w 3144652"/>
              <a:gd name="connsiteY2" fmla="*/ 230139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28847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598350 w 3598350"/>
              <a:gd name="connsiteY0" fmla="*/ 81246 h 1637470"/>
              <a:gd name="connsiteX1" fmla="*/ 2771131 w 3598350"/>
              <a:gd name="connsiteY1" fmla="*/ 9728 h 1637470"/>
              <a:gd name="connsiteX2" fmla="*/ 2499810 w 3598350"/>
              <a:gd name="connsiteY2" fmla="*/ 141907 h 1637470"/>
              <a:gd name="connsiteX3" fmla="*/ 2328847 w 3598350"/>
              <a:gd name="connsiteY3" fmla="*/ 360294 h 1637470"/>
              <a:gd name="connsiteX4" fmla="*/ 2071531 w 3598350"/>
              <a:gd name="connsiteY4" fmla="*/ 765864 h 1637470"/>
              <a:gd name="connsiteX5" fmla="*/ 1805939 w 3598350"/>
              <a:gd name="connsiteY5" fmla="*/ 1200975 h 1637470"/>
              <a:gd name="connsiteX6" fmla="*/ 1618404 w 3598350"/>
              <a:gd name="connsiteY6" fmla="*/ 1538644 h 1637470"/>
              <a:gd name="connsiteX7" fmla="*/ 1429000 w 3598350"/>
              <a:gd name="connsiteY7" fmla="*/ 1625802 h 1637470"/>
              <a:gd name="connsiteX8" fmla="*/ 1290508 w 3598350"/>
              <a:gd name="connsiteY8" fmla="*/ 1608651 h 1637470"/>
              <a:gd name="connsiteX9" fmla="*/ 1114814 w 3598350"/>
              <a:gd name="connsiteY9" fmla="*/ 1533133 h 1637470"/>
              <a:gd name="connsiteX10" fmla="*/ 897394 w 3598350"/>
              <a:gd name="connsiteY10" fmla="*/ 1454331 h 1637470"/>
              <a:gd name="connsiteX11" fmla="*/ 720080 w 3598350"/>
              <a:gd name="connsiteY11" fmla="*/ 1420651 h 1637470"/>
              <a:gd name="connsiteX12" fmla="*/ 288032 w 3598350"/>
              <a:gd name="connsiteY12" fmla="*/ 1420651 h 1637470"/>
              <a:gd name="connsiteX13" fmla="*/ 0 w 3598350"/>
              <a:gd name="connsiteY13" fmla="*/ 1564667 h 1637470"/>
              <a:gd name="connsiteX0" fmla="*/ 3598350 w 3598350"/>
              <a:gd name="connsiteY0" fmla="*/ 81246 h 1637470"/>
              <a:gd name="connsiteX1" fmla="*/ 3149861 w 3598350"/>
              <a:gd name="connsiteY1" fmla="*/ 14971 h 1637470"/>
              <a:gd name="connsiteX2" fmla="*/ 2771131 w 3598350"/>
              <a:gd name="connsiteY2" fmla="*/ 9728 h 1637470"/>
              <a:gd name="connsiteX3" fmla="*/ 2499810 w 3598350"/>
              <a:gd name="connsiteY3" fmla="*/ 141907 h 1637470"/>
              <a:gd name="connsiteX4" fmla="*/ 2328847 w 3598350"/>
              <a:gd name="connsiteY4" fmla="*/ 360294 h 1637470"/>
              <a:gd name="connsiteX5" fmla="*/ 2071531 w 3598350"/>
              <a:gd name="connsiteY5" fmla="*/ 765864 h 1637470"/>
              <a:gd name="connsiteX6" fmla="*/ 1805939 w 3598350"/>
              <a:gd name="connsiteY6" fmla="*/ 1200975 h 1637470"/>
              <a:gd name="connsiteX7" fmla="*/ 1618404 w 3598350"/>
              <a:gd name="connsiteY7" fmla="*/ 1538644 h 1637470"/>
              <a:gd name="connsiteX8" fmla="*/ 1429000 w 3598350"/>
              <a:gd name="connsiteY8" fmla="*/ 1625802 h 1637470"/>
              <a:gd name="connsiteX9" fmla="*/ 1290508 w 3598350"/>
              <a:gd name="connsiteY9" fmla="*/ 1608651 h 1637470"/>
              <a:gd name="connsiteX10" fmla="*/ 1114814 w 3598350"/>
              <a:gd name="connsiteY10" fmla="*/ 1533133 h 1637470"/>
              <a:gd name="connsiteX11" fmla="*/ 897394 w 3598350"/>
              <a:gd name="connsiteY11" fmla="*/ 1454331 h 1637470"/>
              <a:gd name="connsiteX12" fmla="*/ 720080 w 3598350"/>
              <a:gd name="connsiteY12" fmla="*/ 1420651 h 1637470"/>
              <a:gd name="connsiteX13" fmla="*/ 288032 w 3598350"/>
              <a:gd name="connsiteY13" fmla="*/ 1420651 h 1637470"/>
              <a:gd name="connsiteX14" fmla="*/ 0 w 3598350"/>
              <a:gd name="connsiteY14" fmla="*/ 1564667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20651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93454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864096 w 3670358"/>
              <a:gd name="connsiteY12" fmla="*/ 1421446 h 1637470"/>
              <a:gd name="connsiteX13" fmla="*/ 360040 w 3670358"/>
              <a:gd name="connsiteY13" fmla="*/ 1493454 h 1637470"/>
              <a:gd name="connsiteX14" fmla="*/ 0 w 3670358"/>
              <a:gd name="connsiteY14" fmla="*/ 1565462 h 1637470"/>
              <a:gd name="connsiteX0" fmla="*/ 3670358 w 3670358"/>
              <a:gd name="connsiteY0" fmla="*/ 81246 h 1666713"/>
              <a:gd name="connsiteX1" fmla="*/ 3221869 w 3670358"/>
              <a:gd name="connsiteY1" fmla="*/ 14971 h 1666713"/>
              <a:gd name="connsiteX2" fmla="*/ 2843139 w 3670358"/>
              <a:gd name="connsiteY2" fmla="*/ 9728 h 1666713"/>
              <a:gd name="connsiteX3" fmla="*/ 2571818 w 3670358"/>
              <a:gd name="connsiteY3" fmla="*/ 141907 h 1666713"/>
              <a:gd name="connsiteX4" fmla="*/ 2400855 w 3670358"/>
              <a:gd name="connsiteY4" fmla="*/ 360294 h 1666713"/>
              <a:gd name="connsiteX5" fmla="*/ 2143539 w 3670358"/>
              <a:gd name="connsiteY5" fmla="*/ 765864 h 1666713"/>
              <a:gd name="connsiteX6" fmla="*/ 1877947 w 3670358"/>
              <a:gd name="connsiteY6" fmla="*/ 1200975 h 1666713"/>
              <a:gd name="connsiteX7" fmla="*/ 1690412 w 3670358"/>
              <a:gd name="connsiteY7" fmla="*/ 1538644 h 1666713"/>
              <a:gd name="connsiteX8" fmla="*/ 1501008 w 3670358"/>
              <a:gd name="connsiteY8" fmla="*/ 1625802 h 1666713"/>
              <a:gd name="connsiteX9" fmla="*/ 1362516 w 3670358"/>
              <a:gd name="connsiteY9" fmla="*/ 1608651 h 1666713"/>
              <a:gd name="connsiteX10" fmla="*/ 936104 w 3670358"/>
              <a:gd name="connsiteY10" fmla="*/ 1277430 h 1666713"/>
              <a:gd name="connsiteX11" fmla="*/ 969402 w 3670358"/>
              <a:gd name="connsiteY11" fmla="*/ 1454331 h 1666713"/>
              <a:gd name="connsiteX12" fmla="*/ 864096 w 3670358"/>
              <a:gd name="connsiteY12" fmla="*/ 1421446 h 1666713"/>
              <a:gd name="connsiteX13" fmla="*/ 360040 w 3670358"/>
              <a:gd name="connsiteY13" fmla="*/ 1493454 h 1666713"/>
              <a:gd name="connsiteX14" fmla="*/ 0 w 3670358"/>
              <a:gd name="connsiteY14" fmla="*/ 1565462 h 1666713"/>
              <a:gd name="connsiteX0" fmla="*/ 3670358 w 3670358"/>
              <a:gd name="connsiteY0" fmla="*/ 81246 h 1669338"/>
              <a:gd name="connsiteX1" fmla="*/ 3221869 w 3670358"/>
              <a:gd name="connsiteY1" fmla="*/ 14971 h 1669338"/>
              <a:gd name="connsiteX2" fmla="*/ 2843139 w 3670358"/>
              <a:gd name="connsiteY2" fmla="*/ 9728 h 1669338"/>
              <a:gd name="connsiteX3" fmla="*/ 2571818 w 3670358"/>
              <a:gd name="connsiteY3" fmla="*/ 141907 h 1669338"/>
              <a:gd name="connsiteX4" fmla="*/ 2400855 w 3670358"/>
              <a:gd name="connsiteY4" fmla="*/ 360294 h 1669338"/>
              <a:gd name="connsiteX5" fmla="*/ 2143539 w 3670358"/>
              <a:gd name="connsiteY5" fmla="*/ 765864 h 1669338"/>
              <a:gd name="connsiteX6" fmla="*/ 1877947 w 3670358"/>
              <a:gd name="connsiteY6" fmla="*/ 1200975 h 1669338"/>
              <a:gd name="connsiteX7" fmla="*/ 1690412 w 3670358"/>
              <a:gd name="connsiteY7" fmla="*/ 1538644 h 1669338"/>
              <a:gd name="connsiteX8" fmla="*/ 1501008 w 3670358"/>
              <a:gd name="connsiteY8" fmla="*/ 1625802 h 1669338"/>
              <a:gd name="connsiteX9" fmla="*/ 1368152 w 3670358"/>
              <a:gd name="connsiteY9" fmla="*/ 1277430 h 1669338"/>
              <a:gd name="connsiteX10" fmla="*/ 936104 w 3670358"/>
              <a:gd name="connsiteY10" fmla="*/ 1277430 h 1669338"/>
              <a:gd name="connsiteX11" fmla="*/ 969402 w 3670358"/>
              <a:gd name="connsiteY11" fmla="*/ 1454331 h 1669338"/>
              <a:gd name="connsiteX12" fmla="*/ 864096 w 3670358"/>
              <a:gd name="connsiteY12" fmla="*/ 1421446 h 1669338"/>
              <a:gd name="connsiteX13" fmla="*/ 360040 w 3670358"/>
              <a:gd name="connsiteY13" fmla="*/ 1493454 h 1669338"/>
              <a:gd name="connsiteX14" fmla="*/ 0 w 3670358"/>
              <a:gd name="connsiteY14" fmla="*/ 1565462 h 1669338"/>
              <a:gd name="connsiteX0" fmla="*/ 3670358 w 4032448"/>
              <a:gd name="connsiteY0" fmla="*/ 81246 h 1669338"/>
              <a:gd name="connsiteX1" fmla="*/ 4032448 w 4032448"/>
              <a:gd name="connsiteY1" fmla="*/ 917389 h 1669338"/>
              <a:gd name="connsiteX2" fmla="*/ 3221869 w 4032448"/>
              <a:gd name="connsiteY2" fmla="*/ 14971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3670358 w 4032448"/>
              <a:gd name="connsiteY0" fmla="*/ 81246 h 1669338"/>
              <a:gd name="connsiteX1" fmla="*/ 4032448 w 4032448"/>
              <a:gd name="connsiteY1" fmla="*/ 917389 h 1669338"/>
              <a:gd name="connsiteX2" fmla="*/ 3312368 w 4032448"/>
              <a:gd name="connsiteY2" fmla="*/ 1061405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4176464 w 4176464"/>
              <a:gd name="connsiteY0" fmla="*/ 845381 h 1669338"/>
              <a:gd name="connsiteX1" fmla="*/ 4032448 w 4176464"/>
              <a:gd name="connsiteY1" fmla="*/ 917389 h 1669338"/>
              <a:gd name="connsiteX2" fmla="*/ 3312368 w 4176464"/>
              <a:gd name="connsiteY2" fmla="*/ 1061405 h 1669338"/>
              <a:gd name="connsiteX3" fmla="*/ 2843139 w 4176464"/>
              <a:gd name="connsiteY3" fmla="*/ 9728 h 1669338"/>
              <a:gd name="connsiteX4" fmla="*/ 2571818 w 4176464"/>
              <a:gd name="connsiteY4" fmla="*/ 141907 h 1669338"/>
              <a:gd name="connsiteX5" fmla="*/ 2400855 w 4176464"/>
              <a:gd name="connsiteY5" fmla="*/ 360294 h 1669338"/>
              <a:gd name="connsiteX6" fmla="*/ 2143539 w 4176464"/>
              <a:gd name="connsiteY6" fmla="*/ 765864 h 1669338"/>
              <a:gd name="connsiteX7" fmla="*/ 1877947 w 4176464"/>
              <a:gd name="connsiteY7" fmla="*/ 1200975 h 1669338"/>
              <a:gd name="connsiteX8" fmla="*/ 1690412 w 4176464"/>
              <a:gd name="connsiteY8" fmla="*/ 1538644 h 1669338"/>
              <a:gd name="connsiteX9" fmla="*/ 1501008 w 4176464"/>
              <a:gd name="connsiteY9" fmla="*/ 1625802 h 1669338"/>
              <a:gd name="connsiteX10" fmla="*/ 1368152 w 4176464"/>
              <a:gd name="connsiteY10" fmla="*/ 1277430 h 1669338"/>
              <a:gd name="connsiteX11" fmla="*/ 936104 w 4176464"/>
              <a:gd name="connsiteY11" fmla="*/ 1277430 h 1669338"/>
              <a:gd name="connsiteX12" fmla="*/ 969402 w 4176464"/>
              <a:gd name="connsiteY12" fmla="*/ 1454331 h 1669338"/>
              <a:gd name="connsiteX13" fmla="*/ 864096 w 4176464"/>
              <a:gd name="connsiteY13" fmla="*/ 1421446 h 1669338"/>
              <a:gd name="connsiteX14" fmla="*/ 360040 w 4176464"/>
              <a:gd name="connsiteY14" fmla="*/ 1493454 h 1669338"/>
              <a:gd name="connsiteX15" fmla="*/ 0 w 4176464"/>
              <a:gd name="connsiteY15" fmla="*/ 1565462 h 1669338"/>
              <a:gd name="connsiteX0" fmla="*/ 4176464 w 4176464"/>
              <a:gd name="connsiteY0" fmla="*/ 820326 h 1644283"/>
              <a:gd name="connsiteX1" fmla="*/ 4032448 w 4176464"/>
              <a:gd name="connsiteY1" fmla="*/ 892334 h 1644283"/>
              <a:gd name="connsiteX2" fmla="*/ 3312368 w 4176464"/>
              <a:gd name="connsiteY2" fmla="*/ 1036350 h 1644283"/>
              <a:gd name="connsiteX3" fmla="*/ 2736304 w 4176464"/>
              <a:gd name="connsiteY3" fmla="*/ 1036350 h 1644283"/>
              <a:gd name="connsiteX4" fmla="*/ 2571818 w 4176464"/>
              <a:gd name="connsiteY4" fmla="*/ 116852 h 1644283"/>
              <a:gd name="connsiteX5" fmla="*/ 2400855 w 4176464"/>
              <a:gd name="connsiteY5" fmla="*/ 335239 h 1644283"/>
              <a:gd name="connsiteX6" fmla="*/ 2143539 w 4176464"/>
              <a:gd name="connsiteY6" fmla="*/ 740809 h 1644283"/>
              <a:gd name="connsiteX7" fmla="*/ 1877947 w 4176464"/>
              <a:gd name="connsiteY7" fmla="*/ 1175920 h 1644283"/>
              <a:gd name="connsiteX8" fmla="*/ 1690412 w 4176464"/>
              <a:gd name="connsiteY8" fmla="*/ 1513589 h 1644283"/>
              <a:gd name="connsiteX9" fmla="*/ 1501008 w 4176464"/>
              <a:gd name="connsiteY9" fmla="*/ 1600747 h 1644283"/>
              <a:gd name="connsiteX10" fmla="*/ 1368152 w 4176464"/>
              <a:gd name="connsiteY10" fmla="*/ 1252375 h 1644283"/>
              <a:gd name="connsiteX11" fmla="*/ 936104 w 4176464"/>
              <a:gd name="connsiteY11" fmla="*/ 1252375 h 1644283"/>
              <a:gd name="connsiteX12" fmla="*/ 969402 w 4176464"/>
              <a:gd name="connsiteY12" fmla="*/ 1429276 h 1644283"/>
              <a:gd name="connsiteX13" fmla="*/ 864096 w 4176464"/>
              <a:gd name="connsiteY13" fmla="*/ 1396391 h 1644283"/>
              <a:gd name="connsiteX14" fmla="*/ 360040 w 4176464"/>
              <a:gd name="connsiteY14" fmla="*/ 1468399 h 1644283"/>
              <a:gd name="connsiteX15" fmla="*/ 0 w 4176464"/>
              <a:gd name="connsiteY15" fmla="*/ 1540407 h 1644283"/>
              <a:gd name="connsiteX0" fmla="*/ 4176464 w 4176464"/>
              <a:gd name="connsiteY0" fmla="*/ 522342 h 1346299"/>
              <a:gd name="connsiteX1" fmla="*/ 4032448 w 4176464"/>
              <a:gd name="connsiteY1" fmla="*/ 594350 h 1346299"/>
              <a:gd name="connsiteX2" fmla="*/ 3312368 w 4176464"/>
              <a:gd name="connsiteY2" fmla="*/ 738366 h 1346299"/>
              <a:gd name="connsiteX3" fmla="*/ 2736304 w 4176464"/>
              <a:gd name="connsiteY3" fmla="*/ 738366 h 1346299"/>
              <a:gd name="connsiteX4" fmla="*/ 2304256 w 4176464"/>
              <a:gd name="connsiteY4" fmla="*/ 666358 h 1346299"/>
              <a:gd name="connsiteX5" fmla="*/ 2400855 w 4176464"/>
              <a:gd name="connsiteY5" fmla="*/ 37255 h 1346299"/>
              <a:gd name="connsiteX6" fmla="*/ 2143539 w 4176464"/>
              <a:gd name="connsiteY6" fmla="*/ 442825 h 1346299"/>
              <a:gd name="connsiteX7" fmla="*/ 1877947 w 4176464"/>
              <a:gd name="connsiteY7" fmla="*/ 877936 h 1346299"/>
              <a:gd name="connsiteX8" fmla="*/ 1690412 w 4176464"/>
              <a:gd name="connsiteY8" fmla="*/ 1215605 h 1346299"/>
              <a:gd name="connsiteX9" fmla="*/ 1501008 w 4176464"/>
              <a:gd name="connsiteY9" fmla="*/ 1302763 h 1346299"/>
              <a:gd name="connsiteX10" fmla="*/ 1368152 w 4176464"/>
              <a:gd name="connsiteY10" fmla="*/ 954391 h 1346299"/>
              <a:gd name="connsiteX11" fmla="*/ 936104 w 4176464"/>
              <a:gd name="connsiteY11" fmla="*/ 954391 h 1346299"/>
              <a:gd name="connsiteX12" fmla="*/ 969402 w 4176464"/>
              <a:gd name="connsiteY12" fmla="*/ 1131292 h 1346299"/>
              <a:gd name="connsiteX13" fmla="*/ 864096 w 4176464"/>
              <a:gd name="connsiteY13" fmla="*/ 1098407 h 1346299"/>
              <a:gd name="connsiteX14" fmla="*/ 360040 w 4176464"/>
              <a:gd name="connsiteY14" fmla="*/ 1170415 h 1346299"/>
              <a:gd name="connsiteX15" fmla="*/ 0 w 4176464"/>
              <a:gd name="connsiteY15" fmla="*/ 1242423 h 1346299"/>
              <a:gd name="connsiteX0" fmla="*/ 4176464 w 4176464"/>
              <a:gd name="connsiteY0" fmla="*/ 114780 h 938737"/>
              <a:gd name="connsiteX1" fmla="*/ 4032448 w 4176464"/>
              <a:gd name="connsiteY1" fmla="*/ 186788 h 938737"/>
              <a:gd name="connsiteX2" fmla="*/ 3312368 w 4176464"/>
              <a:gd name="connsiteY2" fmla="*/ 330804 h 938737"/>
              <a:gd name="connsiteX3" fmla="*/ 2736304 w 4176464"/>
              <a:gd name="connsiteY3" fmla="*/ 330804 h 938737"/>
              <a:gd name="connsiteX4" fmla="*/ 2304256 w 4176464"/>
              <a:gd name="connsiteY4" fmla="*/ 258796 h 938737"/>
              <a:gd name="connsiteX5" fmla="*/ 2088232 w 4176464"/>
              <a:gd name="connsiteY5" fmla="*/ 258796 h 938737"/>
              <a:gd name="connsiteX6" fmla="*/ 2143539 w 4176464"/>
              <a:gd name="connsiteY6" fmla="*/ 35263 h 938737"/>
              <a:gd name="connsiteX7" fmla="*/ 1877947 w 4176464"/>
              <a:gd name="connsiteY7" fmla="*/ 470374 h 938737"/>
              <a:gd name="connsiteX8" fmla="*/ 1690412 w 4176464"/>
              <a:gd name="connsiteY8" fmla="*/ 808043 h 938737"/>
              <a:gd name="connsiteX9" fmla="*/ 1501008 w 4176464"/>
              <a:gd name="connsiteY9" fmla="*/ 895201 h 938737"/>
              <a:gd name="connsiteX10" fmla="*/ 1368152 w 4176464"/>
              <a:gd name="connsiteY10" fmla="*/ 546829 h 938737"/>
              <a:gd name="connsiteX11" fmla="*/ 936104 w 4176464"/>
              <a:gd name="connsiteY11" fmla="*/ 546829 h 938737"/>
              <a:gd name="connsiteX12" fmla="*/ 969402 w 4176464"/>
              <a:gd name="connsiteY12" fmla="*/ 723730 h 938737"/>
              <a:gd name="connsiteX13" fmla="*/ 864096 w 4176464"/>
              <a:gd name="connsiteY13" fmla="*/ 690845 h 938737"/>
              <a:gd name="connsiteX14" fmla="*/ 360040 w 4176464"/>
              <a:gd name="connsiteY14" fmla="*/ 762853 h 938737"/>
              <a:gd name="connsiteX15" fmla="*/ 0 w 4176464"/>
              <a:gd name="connsiteY15" fmla="*/ 834861 h 938737"/>
              <a:gd name="connsiteX0" fmla="*/ 4176464 w 4176464"/>
              <a:gd name="connsiteY0" fmla="*/ 35263 h 859220"/>
              <a:gd name="connsiteX1" fmla="*/ 4032448 w 4176464"/>
              <a:gd name="connsiteY1" fmla="*/ 107271 h 859220"/>
              <a:gd name="connsiteX2" fmla="*/ 3312368 w 4176464"/>
              <a:gd name="connsiteY2" fmla="*/ 251287 h 859220"/>
              <a:gd name="connsiteX3" fmla="*/ 2736304 w 4176464"/>
              <a:gd name="connsiteY3" fmla="*/ 251287 h 859220"/>
              <a:gd name="connsiteX4" fmla="*/ 2304256 w 4176464"/>
              <a:gd name="connsiteY4" fmla="*/ 179279 h 859220"/>
              <a:gd name="connsiteX5" fmla="*/ 2088232 w 4176464"/>
              <a:gd name="connsiteY5" fmla="*/ 179279 h 859220"/>
              <a:gd name="connsiteX6" fmla="*/ 1944216 w 4176464"/>
              <a:gd name="connsiteY6" fmla="*/ 35263 h 859220"/>
              <a:gd name="connsiteX7" fmla="*/ 1877947 w 4176464"/>
              <a:gd name="connsiteY7" fmla="*/ 390857 h 859220"/>
              <a:gd name="connsiteX8" fmla="*/ 1690412 w 4176464"/>
              <a:gd name="connsiteY8" fmla="*/ 728526 h 859220"/>
              <a:gd name="connsiteX9" fmla="*/ 1501008 w 4176464"/>
              <a:gd name="connsiteY9" fmla="*/ 815684 h 859220"/>
              <a:gd name="connsiteX10" fmla="*/ 1368152 w 4176464"/>
              <a:gd name="connsiteY10" fmla="*/ 467312 h 859220"/>
              <a:gd name="connsiteX11" fmla="*/ 936104 w 4176464"/>
              <a:gd name="connsiteY11" fmla="*/ 467312 h 859220"/>
              <a:gd name="connsiteX12" fmla="*/ 969402 w 4176464"/>
              <a:gd name="connsiteY12" fmla="*/ 644213 h 859220"/>
              <a:gd name="connsiteX13" fmla="*/ 864096 w 4176464"/>
              <a:gd name="connsiteY13" fmla="*/ 611328 h 859220"/>
              <a:gd name="connsiteX14" fmla="*/ 360040 w 4176464"/>
              <a:gd name="connsiteY14" fmla="*/ 683336 h 859220"/>
              <a:gd name="connsiteX15" fmla="*/ 0 w 4176464"/>
              <a:gd name="connsiteY15" fmla="*/ 755344 h 859220"/>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1877947 w 4176464"/>
              <a:gd name="connsiteY7" fmla="*/ 355594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3744416 w 4176464"/>
              <a:gd name="connsiteY7" fmla="*/ 432047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780421"/>
              <a:gd name="connsiteX1" fmla="*/ 4032448 w 4176464"/>
              <a:gd name="connsiteY1" fmla="*/ 72008 h 780421"/>
              <a:gd name="connsiteX2" fmla="*/ 3312368 w 4176464"/>
              <a:gd name="connsiteY2" fmla="*/ 216024 h 780421"/>
              <a:gd name="connsiteX3" fmla="*/ 2736304 w 4176464"/>
              <a:gd name="connsiteY3" fmla="*/ 216024 h 780421"/>
              <a:gd name="connsiteX4" fmla="*/ 2304256 w 4176464"/>
              <a:gd name="connsiteY4" fmla="*/ 144016 h 780421"/>
              <a:gd name="connsiteX5" fmla="*/ 2088232 w 4176464"/>
              <a:gd name="connsiteY5" fmla="*/ 144016 h 780421"/>
              <a:gd name="connsiteX6" fmla="*/ 1584176 w 4176464"/>
              <a:gd name="connsiteY6" fmla="*/ 216023 h 780421"/>
              <a:gd name="connsiteX7" fmla="*/ 3744416 w 4176464"/>
              <a:gd name="connsiteY7" fmla="*/ 432047 h 780421"/>
              <a:gd name="connsiteX8" fmla="*/ 1728192 w 4176464"/>
              <a:gd name="connsiteY8" fmla="*/ 432047 h 780421"/>
              <a:gd name="connsiteX9" fmla="*/ 1501008 w 4176464"/>
              <a:gd name="connsiteY9" fmla="*/ 780421 h 780421"/>
              <a:gd name="connsiteX10" fmla="*/ 1368152 w 4176464"/>
              <a:gd name="connsiteY10" fmla="*/ 432049 h 780421"/>
              <a:gd name="connsiteX11" fmla="*/ 936104 w 4176464"/>
              <a:gd name="connsiteY11" fmla="*/ 432049 h 780421"/>
              <a:gd name="connsiteX12" fmla="*/ 969402 w 4176464"/>
              <a:gd name="connsiteY12" fmla="*/ 608950 h 780421"/>
              <a:gd name="connsiteX13" fmla="*/ 864096 w 4176464"/>
              <a:gd name="connsiteY13" fmla="*/ 576065 h 780421"/>
              <a:gd name="connsiteX14" fmla="*/ 360040 w 4176464"/>
              <a:gd name="connsiteY14" fmla="*/ 648073 h 780421"/>
              <a:gd name="connsiteX15" fmla="*/ 0 w 4176464"/>
              <a:gd name="connsiteY15" fmla="*/ 720081 h 780421"/>
              <a:gd name="connsiteX0" fmla="*/ 4176464 w 4176464"/>
              <a:gd name="connsiteY0" fmla="*/ 0 h 720081"/>
              <a:gd name="connsiteX1" fmla="*/ 4032448 w 4176464"/>
              <a:gd name="connsiteY1" fmla="*/ 72008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44416 w 4176464"/>
              <a:gd name="connsiteY1" fmla="*/ 144015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78630 w 4176464"/>
              <a:gd name="connsiteY1" fmla="*/ 183800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12368 w 4177214"/>
              <a:gd name="connsiteY3" fmla="*/ 216024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16023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08312 w 4177214"/>
              <a:gd name="connsiteY12" fmla="*/ 504056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1296144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98660 w 4177214"/>
              <a:gd name="connsiteY15" fmla="*/ 453432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864096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86409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636745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609839 w 4177214"/>
              <a:gd name="connsiteY17" fmla="*/ 618639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76064 w 4177214"/>
              <a:gd name="connsiteY17" fmla="*/ 504056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4 w 4210171"/>
              <a:gd name="connsiteY8" fmla="*/ 288032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3828495 w 3829245"/>
              <a:gd name="connsiteY0" fmla="*/ 0 h 647491"/>
              <a:gd name="connsiteX1" fmla="*/ 3829245 w 3829245"/>
              <a:gd name="connsiteY1" fmla="*/ 54846 h 647491"/>
              <a:gd name="connsiteX2" fmla="*/ 3430661 w 3829245"/>
              <a:gd name="connsiteY2" fmla="*/ 183800 h 647491"/>
              <a:gd name="connsiteX3" fmla="*/ 3036407 w 3829245"/>
              <a:gd name="connsiteY3" fmla="*/ 216023 h 647491"/>
              <a:gd name="connsiteX4" fmla="*/ 2375584 w 3829245"/>
              <a:gd name="connsiteY4" fmla="*/ 195524 h 647491"/>
              <a:gd name="connsiteX5" fmla="*/ 2078599 w 3829245"/>
              <a:gd name="connsiteY5" fmla="*/ 175985 h 647491"/>
              <a:gd name="connsiteX6" fmla="*/ 1811947 w 3829245"/>
              <a:gd name="connsiteY6" fmla="*/ 179699 h 647491"/>
              <a:gd name="connsiteX7" fmla="*/ 1539328 w 3829245"/>
              <a:gd name="connsiteY7" fmla="*/ 180229 h 647491"/>
              <a:gd name="connsiteX8" fmla="*/ 1245681 w 3829245"/>
              <a:gd name="connsiteY8" fmla="*/ 259517 h 647491"/>
              <a:gd name="connsiteX9" fmla="*/ 1711276 w 3829245"/>
              <a:gd name="connsiteY9" fmla="*/ 324476 h 647491"/>
              <a:gd name="connsiteX10" fmla="*/ 2527984 w 3829245"/>
              <a:gd name="connsiteY10" fmla="*/ 367461 h 647491"/>
              <a:gd name="connsiteX11" fmla="*/ 3396447 w 3829245"/>
              <a:gd name="connsiteY11" fmla="*/ 432047 h 647491"/>
              <a:gd name="connsiteX12" fmla="*/ 2465461 w 3829245"/>
              <a:gd name="connsiteY12" fmla="*/ 480785 h 647491"/>
              <a:gd name="connsiteX13" fmla="*/ 1648753 w 3829245"/>
              <a:gd name="connsiteY13" fmla="*/ 445615 h 647491"/>
              <a:gd name="connsiteX14" fmla="*/ 1020183 w 3829245"/>
              <a:gd name="connsiteY14" fmla="*/ 432049 h 647491"/>
              <a:gd name="connsiteX15" fmla="*/ 498628 w 3829245"/>
              <a:gd name="connsiteY15" fmla="*/ 492149 h 647491"/>
              <a:gd name="connsiteX16" fmla="*/ 681348 w 3829245"/>
              <a:gd name="connsiteY16" fmla="*/ 582424 h 647491"/>
              <a:gd name="connsiteX17" fmla="*/ 162122 w 3829245"/>
              <a:gd name="connsiteY17" fmla="*/ 629965 h 647491"/>
              <a:gd name="connsiteX18" fmla="*/ 0 w 3829245"/>
              <a:gd name="connsiteY18" fmla="*/ 639019 h 647491"/>
              <a:gd name="connsiteX0" fmla="*/ 3666373 w 3667123"/>
              <a:gd name="connsiteY0" fmla="*/ 0 h 629965"/>
              <a:gd name="connsiteX1" fmla="*/ 3667123 w 3667123"/>
              <a:gd name="connsiteY1" fmla="*/ 54846 h 629965"/>
              <a:gd name="connsiteX2" fmla="*/ 3268539 w 3667123"/>
              <a:gd name="connsiteY2" fmla="*/ 183800 h 629965"/>
              <a:gd name="connsiteX3" fmla="*/ 2874285 w 3667123"/>
              <a:gd name="connsiteY3" fmla="*/ 216023 h 629965"/>
              <a:gd name="connsiteX4" fmla="*/ 2213462 w 3667123"/>
              <a:gd name="connsiteY4" fmla="*/ 195524 h 629965"/>
              <a:gd name="connsiteX5" fmla="*/ 1916477 w 3667123"/>
              <a:gd name="connsiteY5" fmla="*/ 175985 h 629965"/>
              <a:gd name="connsiteX6" fmla="*/ 1649825 w 3667123"/>
              <a:gd name="connsiteY6" fmla="*/ 179699 h 629965"/>
              <a:gd name="connsiteX7" fmla="*/ 1377206 w 3667123"/>
              <a:gd name="connsiteY7" fmla="*/ 180229 h 629965"/>
              <a:gd name="connsiteX8" fmla="*/ 1083559 w 3667123"/>
              <a:gd name="connsiteY8" fmla="*/ 259517 h 629965"/>
              <a:gd name="connsiteX9" fmla="*/ 1549154 w 3667123"/>
              <a:gd name="connsiteY9" fmla="*/ 324476 h 629965"/>
              <a:gd name="connsiteX10" fmla="*/ 2365862 w 3667123"/>
              <a:gd name="connsiteY10" fmla="*/ 367461 h 629965"/>
              <a:gd name="connsiteX11" fmla="*/ 3234325 w 3667123"/>
              <a:gd name="connsiteY11" fmla="*/ 432047 h 629965"/>
              <a:gd name="connsiteX12" fmla="*/ 2303339 w 3667123"/>
              <a:gd name="connsiteY12" fmla="*/ 480785 h 629965"/>
              <a:gd name="connsiteX13" fmla="*/ 1486631 w 3667123"/>
              <a:gd name="connsiteY13" fmla="*/ 445615 h 629965"/>
              <a:gd name="connsiteX14" fmla="*/ 858061 w 3667123"/>
              <a:gd name="connsiteY14" fmla="*/ 432049 h 629965"/>
              <a:gd name="connsiteX15" fmla="*/ 336506 w 3667123"/>
              <a:gd name="connsiteY15" fmla="*/ 492149 h 629965"/>
              <a:gd name="connsiteX16" fmla="*/ 519226 w 3667123"/>
              <a:gd name="connsiteY16" fmla="*/ 582424 h 629965"/>
              <a:gd name="connsiteX17" fmla="*/ 0 w 3667123"/>
              <a:gd name="connsiteY17" fmla="*/ 629965 h 629965"/>
              <a:gd name="connsiteX0" fmla="*/ 3680791 w 3681541"/>
              <a:gd name="connsiteY0" fmla="*/ 0 h 605393"/>
              <a:gd name="connsiteX1" fmla="*/ 3681541 w 3681541"/>
              <a:gd name="connsiteY1" fmla="*/ 54846 h 605393"/>
              <a:gd name="connsiteX2" fmla="*/ 3282957 w 3681541"/>
              <a:gd name="connsiteY2" fmla="*/ 183800 h 605393"/>
              <a:gd name="connsiteX3" fmla="*/ 2888703 w 3681541"/>
              <a:gd name="connsiteY3" fmla="*/ 216023 h 605393"/>
              <a:gd name="connsiteX4" fmla="*/ 2227880 w 3681541"/>
              <a:gd name="connsiteY4" fmla="*/ 195524 h 605393"/>
              <a:gd name="connsiteX5" fmla="*/ 1930895 w 3681541"/>
              <a:gd name="connsiteY5" fmla="*/ 175985 h 605393"/>
              <a:gd name="connsiteX6" fmla="*/ 1664243 w 3681541"/>
              <a:gd name="connsiteY6" fmla="*/ 179699 h 605393"/>
              <a:gd name="connsiteX7" fmla="*/ 1391624 w 3681541"/>
              <a:gd name="connsiteY7" fmla="*/ 180229 h 605393"/>
              <a:gd name="connsiteX8" fmla="*/ 1097977 w 3681541"/>
              <a:gd name="connsiteY8" fmla="*/ 259517 h 605393"/>
              <a:gd name="connsiteX9" fmla="*/ 1563572 w 3681541"/>
              <a:gd name="connsiteY9" fmla="*/ 324476 h 605393"/>
              <a:gd name="connsiteX10" fmla="*/ 2380280 w 3681541"/>
              <a:gd name="connsiteY10" fmla="*/ 367461 h 605393"/>
              <a:gd name="connsiteX11" fmla="*/ 3248743 w 3681541"/>
              <a:gd name="connsiteY11" fmla="*/ 432047 h 605393"/>
              <a:gd name="connsiteX12" fmla="*/ 2317757 w 3681541"/>
              <a:gd name="connsiteY12" fmla="*/ 480785 h 605393"/>
              <a:gd name="connsiteX13" fmla="*/ 1501049 w 3681541"/>
              <a:gd name="connsiteY13" fmla="*/ 445615 h 605393"/>
              <a:gd name="connsiteX14" fmla="*/ 872479 w 3681541"/>
              <a:gd name="connsiteY14" fmla="*/ 432049 h 605393"/>
              <a:gd name="connsiteX15" fmla="*/ 350924 w 3681541"/>
              <a:gd name="connsiteY15" fmla="*/ 492149 h 605393"/>
              <a:gd name="connsiteX16" fmla="*/ 533644 w 3681541"/>
              <a:gd name="connsiteY16" fmla="*/ 582424 h 605393"/>
              <a:gd name="connsiteX17" fmla="*/ 0 w 3681541"/>
              <a:gd name="connsiteY17" fmla="*/ 576065 h 605393"/>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3248743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92149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3248743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671482 w 3681541"/>
              <a:gd name="connsiteY8" fmla="*/ 311654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190219 w 3681541"/>
              <a:gd name="connsiteY8" fmla="*/ 311654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190219 w 3681541"/>
              <a:gd name="connsiteY8" fmla="*/ 311654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615334 w 3681541"/>
              <a:gd name="connsiteY8" fmla="*/ 347749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761863 w 3681541"/>
              <a:gd name="connsiteY7" fmla="*/ 249878 h 583707"/>
              <a:gd name="connsiteX8" fmla="*/ 1615334 w 3681541"/>
              <a:gd name="connsiteY8" fmla="*/ 347749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761863 w 3681541"/>
              <a:gd name="connsiteY6" fmla="*/ 249878 h 583707"/>
              <a:gd name="connsiteX7" fmla="*/ 1615334 w 3681541"/>
              <a:gd name="connsiteY7" fmla="*/ 347749 h 583707"/>
              <a:gd name="connsiteX8" fmla="*/ 2088951 w 3681541"/>
              <a:gd name="connsiteY8" fmla="*/ 360571 h 583707"/>
              <a:gd name="connsiteX9" fmla="*/ 2380280 w 3681541"/>
              <a:gd name="connsiteY9" fmla="*/ 367461 h 583707"/>
              <a:gd name="connsiteX10" fmla="*/ 2767479 w 3681541"/>
              <a:gd name="connsiteY10" fmla="*/ 432047 h 583707"/>
              <a:gd name="connsiteX11" fmla="*/ 2317757 w 3681541"/>
              <a:gd name="connsiteY11" fmla="*/ 480785 h 583707"/>
              <a:gd name="connsiteX12" fmla="*/ 1501049 w 3681541"/>
              <a:gd name="connsiteY12" fmla="*/ 445615 h 583707"/>
              <a:gd name="connsiteX13" fmla="*/ 872479 w 3681541"/>
              <a:gd name="connsiteY13" fmla="*/ 432049 h 583707"/>
              <a:gd name="connsiteX14" fmla="*/ 350924 w 3681541"/>
              <a:gd name="connsiteY14" fmla="*/ 460065 h 583707"/>
              <a:gd name="connsiteX15" fmla="*/ 508673 w 3681541"/>
              <a:gd name="connsiteY15" fmla="*/ 560738 h 583707"/>
              <a:gd name="connsiteX16" fmla="*/ 0 w 3681541"/>
              <a:gd name="connsiteY16" fmla="*/ 576065 h 583707"/>
              <a:gd name="connsiteX0" fmla="*/ 3668759 w 3681541"/>
              <a:gd name="connsiteY0" fmla="*/ 0 h 924602"/>
              <a:gd name="connsiteX1" fmla="*/ 3681541 w 3681541"/>
              <a:gd name="connsiteY1" fmla="*/ 395741 h 924602"/>
              <a:gd name="connsiteX2" fmla="*/ 3282957 w 3681541"/>
              <a:gd name="connsiteY2" fmla="*/ 524695 h 924602"/>
              <a:gd name="connsiteX3" fmla="*/ 2888703 w 3681541"/>
              <a:gd name="connsiteY3" fmla="*/ 556918 h 924602"/>
              <a:gd name="connsiteX4" fmla="*/ 2227880 w 3681541"/>
              <a:gd name="connsiteY4" fmla="*/ 536419 h 924602"/>
              <a:gd name="connsiteX5" fmla="*/ 1930895 w 3681541"/>
              <a:gd name="connsiteY5" fmla="*/ 516880 h 924602"/>
              <a:gd name="connsiteX6" fmla="*/ 1761863 w 3681541"/>
              <a:gd name="connsiteY6" fmla="*/ 590773 h 924602"/>
              <a:gd name="connsiteX7" fmla="*/ 1615334 w 3681541"/>
              <a:gd name="connsiteY7" fmla="*/ 688644 h 924602"/>
              <a:gd name="connsiteX8" fmla="*/ 2088951 w 3681541"/>
              <a:gd name="connsiteY8" fmla="*/ 701466 h 924602"/>
              <a:gd name="connsiteX9" fmla="*/ 2380280 w 3681541"/>
              <a:gd name="connsiteY9" fmla="*/ 708356 h 924602"/>
              <a:gd name="connsiteX10" fmla="*/ 2767479 w 3681541"/>
              <a:gd name="connsiteY10" fmla="*/ 772942 h 924602"/>
              <a:gd name="connsiteX11" fmla="*/ 2317757 w 3681541"/>
              <a:gd name="connsiteY11" fmla="*/ 821680 h 924602"/>
              <a:gd name="connsiteX12" fmla="*/ 1501049 w 3681541"/>
              <a:gd name="connsiteY12" fmla="*/ 786510 h 924602"/>
              <a:gd name="connsiteX13" fmla="*/ 872479 w 3681541"/>
              <a:gd name="connsiteY13" fmla="*/ 772944 h 924602"/>
              <a:gd name="connsiteX14" fmla="*/ 350924 w 3681541"/>
              <a:gd name="connsiteY14" fmla="*/ 800960 h 924602"/>
              <a:gd name="connsiteX15" fmla="*/ 508673 w 3681541"/>
              <a:gd name="connsiteY15" fmla="*/ 901633 h 924602"/>
              <a:gd name="connsiteX16" fmla="*/ 0 w 3681541"/>
              <a:gd name="connsiteY16" fmla="*/ 916960 h 924602"/>
              <a:gd name="connsiteX0" fmla="*/ 3668759 w 3668759"/>
              <a:gd name="connsiteY0" fmla="*/ 0 h 924602"/>
              <a:gd name="connsiteX1" fmla="*/ 3517109 w 3668759"/>
              <a:gd name="connsiteY1" fmla="*/ 295478 h 924602"/>
              <a:gd name="connsiteX2" fmla="*/ 3282957 w 3668759"/>
              <a:gd name="connsiteY2" fmla="*/ 524695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615334 w 3668759"/>
              <a:gd name="connsiteY6" fmla="*/ 688644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59965 w 3668759"/>
              <a:gd name="connsiteY4" fmla="*/ 608609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63975 w 3668759"/>
              <a:gd name="connsiteY4" fmla="*/ 620641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63975 w 3668759"/>
              <a:gd name="connsiteY4" fmla="*/ 620641 h 924602"/>
              <a:gd name="connsiteX5" fmla="*/ 1862126 w 3668759"/>
              <a:gd name="connsiteY5" fmla="*/ 606815 h 924602"/>
              <a:gd name="connsiteX6" fmla="*/ 1587260 w 3668759"/>
              <a:gd name="connsiteY6" fmla="*/ 672602 h 924602"/>
              <a:gd name="connsiteX7" fmla="*/ 2088951 w 3668759"/>
              <a:gd name="connsiteY7" fmla="*/ 709487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0592"/>
              <a:gd name="connsiteX1" fmla="*/ 3517109 w 3668759"/>
              <a:gd name="connsiteY1" fmla="*/ 295478 h 920592"/>
              <a:gd name="connsiteX2" fmla="*/ 3270925 w 3668759"/>
              <a:gd name="connsiteY2" fmla="*/ 504642 h 920592"/>
              <a:gd name="connsiteX3" fmla="*/ 2888703 w 3668759"/>
              <a:gd name="connsiteY3" fmla="*/ 601034 h 920592"/>
              <a:gd name="connsiteX4" fmla="*/ 2263975 w 3668759"/>
              <a:gd name="connsiteY4" fmla="*/ 620641 h 920592"/>
              <a:gd name="connsiteX5" fmla="*/ 1862126 w 3668759"/>
              <a:gd name="connsiteY5" fmla="*/ 606815 h 920592"/>
              <a:gd name="connsiteX6" fmla="*/ 1587260 w 3668759"/>
              <a:gd name="connsiteY6" fmla="*/ 672602 h 920592"/>
              <a:gd name="connsiteX7" fmla="*/ 2088951 w 3668759"/>
              <a:gd name="connsiteY7" fmla="*/ 709487 h 920592"/>
              <a:gd name="connsiteX8" fmla="*/ 2380280 w 3668759"/>
              <a:gd name="connsiteY8" fmla="*/ 708356 h 920592"/>
              <a:gd name="connsiteX9" fmla="*/ 2767479 w 3668759"/>
              <a:gd name="connsiteY9" fmla="*/ 772942 h 920592"/>
              <a:gd name="connsiteX10" fmla="*/ 2317757 w 3668759"/>
              <a:gd name="connsiteY10" fmla="*/ 821680 h 920592"/>
              <a:gd name="connsiteX11" fmla="*/ 1501049 w 3668759"/>
              <a:gd name="connsiteY11" fmla="*/ 786510 h 920592"/>
              <a:gd name="connsiteX12" fmla="*/ 872479 w 3668759"/>
              <a:gd name="connsiteY12" fmla="*/ 772944 h 920592"/>
              <a:gd name="connsiteX13" fmla="*/ 350924 w 3668759"/>
              <a:gd name="connsiteY13" fmla="*/ 800960 h 920592"/>
              <a:gd name="connsiteX14" fmla="*/ 476589 w 3668759"/>
              <a:gd name="connsiteY14" fmla="*/ 897623 h 920592"/>
              <a:gd name="connsiteX15" fmla="*/ 0 w 3668759"/>
              <a:gd name="connsiteY15" fmla="*/ 916960 h 920592"/>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70129 w 3668759"/>
              <a:gd name="connsiteY9" fmla="*/ 80771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83033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3757 w 3668759"/>
              <a:gd name="connsiteY8" fmla="*/ 725740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333512 w 3668759"/>
              <a:gd name="connsiteY4" fmla="*/ 624117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10001 w 3668759"/>
              <a:gd name="connsiteY4" fmla="*/ 620641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10001 w 3668759"/>
              <a:gd name="connsiteY4" fmla="*/ 620641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37815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96921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902611 w 3668759"/>
              <a:gd name="connsiteY3" fmla="*/ 614941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8759" h="956687">
                <a:moveTo>
                  <a:pt x="3668759" y="0"/>
                </a:moveTo>
                <a:lnTo>
                  <a:pt x="3517109" y="295478"/>
                </a:lnTo>
                <a:cubicBezTo>
                  <a:pt x="3435048" y="365199"/>
                  <a:pt x="3369028" y="446952"/>
                  <a:pt x="3270925" y="504642"/>
                </a:cubicBezTo>
                <a:cubicBezTo>
                  <a:pt x="3135497" y="582225"/>
                  <a:pt x="3030018" y="597516"/>
                  <a:pt x="2902611" y="614941"/>
                </a:cubicBezTo>
                <a:cubicBezTo>
                  <a:pt x="2787083" y="624954"/>
                  <a:pt x="2685462" y="628013"/>
                  <a:pt x="2542119" y="631072"/>
                </a:cubicBezTo>
                <a:lnTo>
                  <a:pt x="2209620" y="618471"/>
                </a:lnTo>
                <a:lnTo>
                  <a:pt x="1862126" y="606815"/>
                </a:lnTo>
                <a:cubicBezTo>
                  <a:pt x="1681441" y="613992"/>
                  <a:pt x="1641111" y="610969"/>
                  <a:pt x="1601167" y="655218"/>
                </a:cubicBezTo>
                <a:cubicBezTo>
                  <a:pt x="1701981" y="706561"/>
                  <a:pt x="1648944" y="709823"/>
                  <a:pt x="1998554" y="706011"/>
                </a:cubicBezTo>
                <a:lnTo>
                  <a:pt x="2383757" y="725740"/>
                </a:lnTo>
                <a:cubicBezTo>
                  <a:pt x="2664619" y="743668"/>
                  <a:pt x="2657973" y="747372"/>
                  <a:pt x="2690990" y="797280"/>
                </a:cubicBezTo>
                <a:cubicBezTo>
                  <a:pt x="2622550" y="847719"/>
                  <a:pt x="2689798" y="821680"/>
                  <a:pt x="2317757" y="821680"/>
                </a:cubicBezTo>
                <a:lnTo>
                  <a:pt x="1501049" y="786510"/>
                </a:lnTo>
                <a:lnTo>
                  <a:pt x="872479" y="772944"/>
                </a:lnTo>
                <a:cubicBezTo>
                  <a:pt x="776468" y="772944"/>
                  <a:pt x="392843" y="740075"/>
                  <a:pt x="350924" y="800960"/>
                </a:cubicBezTo>
                <a:cubicBezTo>
                  <a:pt x="333068" y="865856"/>
                  <a:pt x="449233" y="820030"/>
                  <a:pt x="476589" y="897623"/>
                </a:cubicBezTo>
                <a:cubicBezTo>
                  <a:pt x="420505" y="956687"/>
                  <a:pt x="113558" y="907528"/>
                  <a:pt x="0" y="916960"/>
                </a:cubicBezTo>
              </a:path>
            </a:pathLst>
          </a:custGeom>
          <a:noFill/>
          <a:ln w="63500" cap="flat" cmpd="sng" algn="ctr">
            <a:gradFill flip="none" rotWithShape="1">
              <a:gsLst>
                <a:gs pos="100000">
                  <a:srgbClr val="00B0F0"/>
                </a:gs>
                <a:gs pos="0">
                  <a:srgbClr val="FF0000"/>
                </a:gs>
                <a:gs pos="31000">
                  <a:srgbClr val="EA8D04"/>
                </a:gs>
                <a:gs pos="31000">
                  <a:srgbClr val="FFFF00"/>
                </a:gs>
                <a:gs pos="65000">
                  <a:srgbClr val="69D8FF"/>
                </a:gs>
              </a:gsLst>
              <a:lin ang="1080000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4" name="Conector reto 43"/>
          <p:cNvCxnSpPr/>
          <p:nvPr/>
        </p:nvCxnSpPr>
        <p:spPr bwMode="auto">
          <a:xfrm>
            <a:off x="2733675" y="971550"/>
            <a:ext cx="5400675" cy="17716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5" name="Conector reto 44"/>
          <p:cNvCxnSpPr/>
          <p:nvPr/>
        </p:nvCxnSpPr>
        <p:spPr bwMode="auto">
          <a:xfrm>
            <a:off x="2619375" y="1828800"/>
            <a:ext cx="5581650" cy="186690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6" name="Conector reto 45"/>
          <p:cNvCxnSpPr/>
          <p:nvPr/>
        </p:nvCxnSpPr>
        <p:spPr bwMode="auto">
          <a:xfrm>
            <a:off x="2628900" y="2686050"/>
            <a:ext cx="5572125" cy="18097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7" name="Conector reto 46"/>
          <p:cNvCxnSpPr/>
          <p:nvPr/>
        </p:nvCxnSpPr>
        <p:spPr bwMode="auto">
          <a:xfrm>
            <a:off x="2600325" y="3543300"/>
            <a:ext cx="5591175" cy="18097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48" name="CaixaDeTexto 47"/>
          <p:cNvSpPr txBox="1"/>
          <p:nvPr/>
        </p:nvSpPr>
        <p:spPr>
          <a:xfrm>
            <a:off x="7524328" y="231926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 R</a:t>
            </a:r>
            <a:r>
              <a:rPr lang="pt-BR" sz="2400" baseline="-25000" dirty="0" smtClean="0">
                <a:solidFill>
                  <a:schemeClr val="bg1"/>
                </a:solidFill>
                <a:latin typeface="Arial"/>
                <a:cs typeface="Arial"/>
              </a:rPr>
              <a:t>ʘ</a:t>
            </a:r>
            <a:endParaRPr lang="pt-BR" sz="2400" kern="0" baseline="-25000" dirty="0">
              <a:solidFill>
                <a:schemeClr val="bg1"/>
              </a:solidFill>
              <a:latin typeface="Century Gothic" pitchFamily="34" charset="0"/>
            </a:endParaRPr>
          </a:p>
        </p:txBody>
      </p:sp>
      <p:sp>
        <p:nvSpPr>
          <p:cNvPr id="49" name="CaixaDeTexto 48"/>
          <p:cNvSpPr txBox="1"/>
          <p:nvPr/>
        </p:nvSpPr>
        <p:spPr>
          <a:xfrm>
            <a:off x="7596336" y="3212976"/>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 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0" name="CaixaDeTexto 49"/>
          <p:cNvSpPr txBox="1"/>
          <p:nvPr/>
        </p:nvSpPr>
        <p:spPr>
          <a:xfrm>
            <a:off x="7740352" y="3975447"/>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1" name="CaixaDeTexto 50"/>
          <p:cNvSpPr txBox="1"/>
          <p:nvPr/>
        </p:nvSpPr>
        <p:spPr>
          <a:xfrm>
            <a:off x="7668344" y="4869160"/>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0,1R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2" name="CaixaDeTexto 51"/>
          <p:cNvSpPr txBox="1"/>
          <p:nvPr/>
        </p:nvSpPr>
        <p:spPr>
          <a:xfrm>
            <a:off x="5220072" y="3759423"/>
            <a:ext cx="1080120" cy="461665"/>
          </a:xfrm>
          <a:prstGeom prst="rect">
            <a:avLst/>
          </a:prstGeom>
          <a:noFill/>
        </p:spPr>
        <p:txBody>
          <a:bodyPr wrap="square" rtlCol="0">
            <a:spAutoFit/>
          </a:bodyPr>
          <a:lstStyle/>
          <a:p>
            <a:r>
              <a:rPr lang="pt-BR" sz="2400" dirty="0" smtClean="0">
                <a:solidFill>
                  <a:schemeClr val="bg1"/>
                </a:solidFill>
                <a:latin typeface="Century Gothic" pitchFamily="34" charset="0"/>
              </a:rPr>
              <a:t>1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3" name="CaixaDeTexto 52"/>
          <p:cNvSpPr txBox="1"/>
          <p:nvPr/>
        </p:nvSpPr>
        <p:spPr>
          <a:xfrm>
            <a:off x="2411760" y="2175247"/>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10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4" name="CaixaDeTexto 53"/>
          <p:cNvSpPr txBox="1"/>
          <p:nvPr/>
        </p:nvSpPr>
        <p:spPr>
          <a:xfrm>
            <a:off x="2915816" y="2924944"/>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4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66" name="CaixaDeTexto 65"/>
          <p:cNvSpPr txBox="1"/>
          <p:nvPr/>
        </p:nvSpPr>
        <p:spPr>
          <a:xfrm>
            <a:off x="7020272" y="1084674"/>
            <a:ext cx="1800200" cy="400110"/>
          </a:xfrm>
          <a:prstGeom prst="rect">
            <a:avLst/>
          </a:prstGeom>
          <a:noFill/>
        </p:spPr>
        <p:txBody>
          <a:bodyPr wrap="square" rtlCol="0">
            <a:spAutoFit/>
          </a:bodyPr>
          <a:lstStyle/>
          <a:p>
            <a:r>
              <a:rPr lang="pt-BR" sz="2000" dirty="0" smtClean="0">
                <a:solidFill>
                  <a:schemeClr val="bg1"/>
                </a:solidFill>
                <a:latin typeface="Century Gothic" pitchFamily="34" charset="0"/>
              </a:rPr>
              <a:t>Flash do He</a:t>
            </a:r>
            <a:endParaRPr lang="pt-BR" sz="2000" dirty="0">
              <a:solidFill>
                <a:schemeClr val="bg1"/>
              </a:solidFill>
              <a:latin typeface="Century Gothic" pitchFamily="34" charset="0"/>
            </a:endParaRPr>
          </a:p>
        </p:txBody>
      </p:sp>
      <p:cxnSp>
        <p:nvCxnSpPr>
          <p:cNvPr id="67" name="Conector reto 66"/>
          <p:cNvCxnSpPr>
            <a:stCxn id="66" idx="2"/>
          </p:cNvCxnSpPr>
          <p:nvPr/>
        </p:nvCxnSpPr>
        <p:spPr bwMode="auto">
          <a:xfrm flipH="1">
            <a:off x="7498080" y="1484784"/>
            <a:ext cx="422292" cy="917040"/>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70" name="CaixaDeTexto 69"/>
          <p:cNvSpPr txBox="1"/>
          <p:nvPr/>
        </p:nvSpPr>
        <p:spPr>
          <a:xfrm>
            <a:off x="5220072" y="908720"/>
            <a:ext cx="504056" cy="400110"/>
          </a:xfrm>
          <a:prstGeom prst="rect">
            <a:avLst/>
          </a:prstGeom>
          <a:noFill/>
        </p:spPr>
        <p:txBody>
          <a:bodyPr wrap="square" rtlCol="0">
            <a:spAutoFit/>
          </a:bodyPr>
          <a:lstStyle/>
          <a:p>
            <a:r>
              <a:rPr lang="pt-BR" sz="2000" dirty="0" smtClean="0">
                <a:solidFill>
                  <a:schemeClr val="bg1"/>
                </a:solidFill>
                <a:latin typeface="Century Gothic" pitchFamily="34" charset="0"/>
              </a:rPr>
              <a:t>C</a:t>
            </a:r>
            <a:endParaRPr lang="pt-BR" sz="2000" dirty="0">
              <a:solidFill>
                <a:schemeClr val="bg1"/>
              </a:solidFill>
              <a:latin typeface="Century Gothic" pitchFamily="34" charset="0"/>
            </a:endParaRPr>
          </a:p>
        </p:txBody>
      </p:sp>
      <p:cxnSp>
        <p:nvCxnSpPr>
          <p:cNvPr id="71" name="Conector reto 70"/>
          <p:cNvCxnSpPr/>
          <p:nvPr/>
        </p:nvCxnSpPr>
        <p:spPr bwMode="auto">
          <a:xfrm flipH="1">
            <a:off x="5919742" y="1774085"/>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cxnSp>
        <p:nvCxnSpPr>
          <p:cNvPr id="81" name="Conector reto 80"/>
          <p:cNvCxnSpPr/>
          <p:nvPr/>
        </p:nvCxnSpPr>
        <p:spPr bwMode="auto">
          <a:xfrm flipH="1">
            <a:off x="6400277" y="1609837"/>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cxnSp>
        <p:nvCxnSpPr>
          <p:cNvPr id="82" name="Conector reto 81"/>
          <p:cNvCxnSpPr/>
          <p:nvPr/>
        </p:nvCxnSpPr>
        <p:spPr bwMode="auto">
          <a:xfrm flipH="1">
            <a:off x="5531980" y="2512761"/>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cxnSp>
        <p:nvCxnSpPr>
          <p:cNvPr id="83" name="Conector reto 82"/>
          <p:cNvCxnSpPr/>
          <p:nvPr/>
        </p:nvCxnSpPr>
        <p:spPr bwMode="auto">
          <a:xfrm>
            <a:off x="5508104" y="1268760"/>
            <a:ext cx="417415" cy="46188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86" name="CaixaDeTexto 85"/>
          <p:cNvSpPr txBox="1"/>
          <p:nvPr/>
        </p:nvSpPr>
        <p:spPr>
          <a:xfrm>
            <a:off x="5796136" y="908720"/>
            <a:ext cx="504056" cy="400110"/>
          </a:xfrm>
          <a:prstGeom prst="rect">
            <a:avLst/>
          </a:prstGeom>
          <a:noFill/>
        </p:spPr>
        <p:txBody>
          <a:bodyPr wrap="square" rtlCol="0">
            <a:spAutoFit/>
          </a:bodyPr>
          <a:lstStyle/>
          <a:p>
            <a:r>
              <a:rPr lang="pt-BR" sz="2000" dirty="0" smtClean="0">
                <a:solidFill>
                  <a:schemeClr val="bg1"/>
                </a:solidFill>
                <a:latin typeface="Century Gothic" pitchFamily="34" charset="0"/>
              </a:rPr>
              <a:t>O</a:t>
            </a:r>
            <a:endParaRPr lang="pt-BR" sz="2000" dirty="0">
              <a:solidFill>
                <a:schemeClr val="bg1"/>
              </a:solidFill>
              <a:latin typeface="Century Gothic" pitchFamily="34" charset="0"/>
            </a:endParaRPr>
          </a:p>
        </p:txBody>
      </p:sp>
      <p:cxnSp>
        <p:nvCxnSpPr>
          <p:cNvPr id="87" name="Conector reto 86"/>
          <p:cNvCxnSpPr/>
          <p:nvPr/>
        </p:nvCxnSpPr>
        <p:spPr bwMode="auto">
          <a:xfrm>
            <a:off x="6108032" y="1259305"/>
            <a:ext cx="282436" cy="321522"/>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90" name="CaixaDeTexto 89"/>
          <p:cNvSpPr txBox="1"/>
          <p:nvPr/>
        </p:nvSpPr>
        <p:spPr>
          <a:xfrm>
            <a:off x="5004048" y="1916832"/>
            <a:ext cx="648072" cy="400110"/>
          </a:xfrm>
          <a:prstGeom prst="rect">
            <a:avLst/>
          </a:prstGeom>
          <a:noFill/>
        </p:spPr>
        <p:txBody>
          <a:bodyPr wrap="square" rtlCol="0">
            <a:spAutoFit/>
          </a:bodyPr>
          <a:lstStyle/>
          <a:p>
            <a:r>
              <a:rPr lang="pt-BR" sz="2000" dirty="0" smtClean="0">
                <a:solidFill>
                  <a:schemeClr val="bg1"/>
                </a:solidFill>
                <a:latin typeface="Century Gothic" pitchFamily="34" charset="0"/>
              </a:rPr>
              <a:t>He</a:t>
            </a:r>
            <a:endParaRPr lang="pt-BR" sz="2000" dirty="0">
              <a:solidFill>
                <a:schemeClr val="bg1"/>
              </a:solidFill>
              <a:latin typeface="Century Gothic" pitchFamily="34" charset="0"/>
            </a:endParaRPr>
          </a:p>
        </p:txBody>
      </p:sp>
      <p:cxnSp>
        <p:nvCxnSpPr>
          <p:cNvPr id="91" name="Conector reto 90"/>
          <p:cNvCxnSpPr/>
          <p:nvPr/>
        </p:nvCxnSpPr>
        <p:spPr bwMode="auto">
          <a:xfrm>
            <a:off x="5305926" y="2253916"/>
            <a:ext cx="221803" cy="225813"/>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93" name="CaixaDeTexto 92"/>
          <p:cNvSpPr txBox="1"/>
          <p:nvPr/>
        </p:nvSpPr>
        <p:spPr>
          <a:xfrm>
            <a:off x="3995936" y="2060848"/>
            <a:ext cx="576064" cy="400110"/>
          </a:xfrm>
          <a:prstGeom prst="rect">
            <a:avLst/>
          </a:prstGeom>
          <a:noFill/>
        </p:spPr>
        <p:txBody>
          <a:bodyPr wrap="square" rtlCol="0">
            <a:spAutoFit/>
          </a:bodyPr>
          <a:lstStyle/>
          <a:p>
            <a:r>
              <a:rPr lang="pt-BR" sz="2000" dirty="0" smtClean="0">
                <a:solidFill>
                  <a:schemeClr val="bg1"/>
                </a:solidFill>
                <a:latin typeface="Century Gothic" pitchFamily="34" charset="0"/>
              </a:rPr>
              <a:t>He</a:t>
            </a:r>
            <a:endParaRPr lang="pt-BR" sz="2000" dirty="0">
              <a:solidFill>
                <a:schemeClr val="bg1"/>
              </a:solidFill>
              <a:latin typeface="Century Gothic" pitchFamily="34" charset="0"/>
            </a:endParaRPr>
          </a:p>
        </p:txBody>
      </p:sp>
      <p:cxnSp>
        <p:nvCxnSpPr>
          <p:cNvPr id="94" name="Conector reto 93"/>
          <p:cNvCxnSpPr/>
          <p:nvPr/>
        </p:nvCxnSpPr>
        <p:spPr bwMode="auto">
          <a:xfrm flipV="1">
            <a:off x="4499992" y="2040610"/>
            <a:ext cx="474964" cy="164255"/>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95" name="Conector reto 94"/>
          <p:cNvCxnSpPr/>
          <p:nvPr/>
        </p:nvCxnSpPr>
        <p:spPr bwMode="auto">
          <a:xfrm flipH="1">
            <a:off x="4988004" y="1872901"/>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sp>
        <p:nvSpPr>
          <p:cNvPr id="105" name="Triângulo isósceles 104"/>
          <p:cNvSpPr/>
          <p:nvPr/>
        </p:nvSpPr>
        <p:spPr bwMode="auto">
          <a:xfrm rot="5400000">
            <a:off x="4626439" y="2496818"/>
            <a:ext cx="216024" cy="288032"/>
          </a:xfrm>
          <a:prstGeom prst="triangle">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Triângulo isósceles 105"/>
          <p:cNvSpPr/>
          <p:nvPr/>
        </p:nvSpPr>
        <p:spPr bwMode="auto">
          <a:xfrm rot="5400000">
            <a:off x="4319972" y="1773888"/>
            <a:ext cx="216024" cy="288032"/>
          </a:xfrm>
          <a:prstGeom prst="triangle">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Triângulo isósceles 106"/>
          <p:cNvSpPr/>
          <p:nvPr/>
        </p:nvSpPr>
        <p:spPr bwMode="auto">
          <a:xfrm rot="2036024">
            <a:off x="7136868" y="1950787"/>
            <a:ext cx="216024" cy="288032"/>
          </a:xfrm>
          <a:prstGeom prst="triangle">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Triângulo isósceles 107"/>
          <p:cNvSpPr/>
          <p:nvPr/>
        </p:nvSpPr>
        <p:spPr bwMode="auto">
          <a:xfrm rot="4194146">
            <a:off x="6899456" y="1462458"/>
            <a:ext cx="216024" cy="288032"/>
          </a:xfrm>
          <a:prstGeom prst="triangle">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9" name="Triângulo isósceles 108"/>
          <p:cNvSpPr/>
          <p:nvPr/>
        </p:nvSpPr>
        <p:spPr bwMode="auto">
          <a:xfrm rot="590803">
            <a:off x="7324513" y="2601144"/>
            <a:ext cx="216024" cy="288032"/>
          </a:xfrm>
          <a:prstGeom prst="triangle">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20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2000"/>
                                        <p:tgtEl>
                                          <p:spTgt spid="1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2000"/>
                                        <p:tgtEl>
                                          <p:spTgt spid="5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2000"/>
                                        <p:tgtEl>
                                          <p:spTgt spid="6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20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20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fade">
                                      <p:cBhvr>
                                        <p:cTn id="28" dur="2000"/>
                                        <p:tgtEl>
                                          <p:spTgt spid="10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20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2000"/>
                                        <p:tgtEl>
                                          <p:spTgt spid="107"/>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2000"/>
                                        <p:tgtEl>
                                          <p:spTgt spid="82"/>
                                        </p:tgtEl>
                                      </p:cBhvr>
                                    </p:animEffect>
                                  </p:childTnLst>
                                </p:cTn>
                              </p:par>
                              <p:par>
                                <p:cTn id="39" presetID="10"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2000"/>
                                        <p:tgtEl>
                                          <p:spTgt spid="9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20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left)">
                                      <p:cBhvr>
                                        <p:cTn id="49" dur="20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2000"/>
                                        <p:tgtEl>
                                          <p:spTgt spid="5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fade">
                                      <p:cBhvr>
                                        <p:cTn id="55" dur="2000"/>
                                        <p:tgtEl>
                                          <p:spTgt spid="10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fade">
                                      <p:cBhvr>
                                        <p:cTn id="58" dur="2000"/>
                                        <p:tgtEl>
                                          <p:spTgt spid="108"/>
                                        </p:tgtEl>
                                      </p:cBhvr>
                                    </p:animEffec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fade">
                                      <p:cBhvr>
                                        <p:cTn id="62" dur="2000"/>
                                        <p:tgtEl>
                                          <p:spTgt spid="94"/>
                                        </p:tgtEl>
                                      </p:cBhvr>
                                    </p:animEffect>
                                  </p:childTnLst>
                                </p:cTn>
                              </p:par>
                              <p:par>
                                <p:cTn id="63" presetID="10" presetClass="entr" presetSubtype="0" fill="hold" nodeType="with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2000"/>
                                        <p:tgtEl>
                                          <p:spTgt spid="9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3"/>
                                        </p:tgtEl>
                                        <p:attrNameLst>
                                          <p:attrName>style.visibility</p:attrName>
                                        </p:attrNameLst>
                                      </p:cBhvr>
                                      <p:to>
                                        <p:strVal val="visible"/>
                                      </p:to>
                                    </p:set>
                                    <p:animEffect transition="in" filter="fade">
                                      <p:cBhvr>
                                        <p:cTn id="68" dur="2000"/>
                                        <p:tgtEl>
                                          <p:spTgt spid="93"/>
                                        </p:tgtEl>
                                      </p:cBhvr>
                                    </p:animEffect>
                                  </p:childTnLst>
                                </p:cTn>
                              </p:par>
                            </p:childTnLst>
                          </p:cTn>
                        </p:par>
                        <p:par>
                          <p:cTn id="69" fill="hold">
                            <p:stCondLst>
                              <p:cond delay="4000"/>
                            </p:stCondLst>
                            <p:childTnLst>
                              <p:par>
                                <p:cTn id="70" presetID="10" presetClass="entr" presetSubtype="0" fill="hold" nodeType="after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2000"/>
                                        <p:tgtEl>
                                          <p:spTgt spid="71"/>
                                        </p:tgtEl>
                                      </p:cBhvr>
                                    </p:animEffect>
                                  </p:childTnLst>
                                </p:cTn>
                              </p:par>
                              <p:par>
                                <p:cTn id="73" presetID="10" presetClass="entr" presetSubtype="0"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2000"/>
                                        <p:tgtEl>
                                          <p:spTgt spid="8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fade">
                                      <p:cBhvr>
                                        <p:cTn id="78" dur="2000"/>
                                        <p:tgtEl>
                                          <p:spTgt spid="70"/>
                                        </p:tgtEl>
                                      </p:cBhvr>
                                    </p:animEffect>
                                  </p:childTnLst>
                                </p:cTn>
                              </p:par>
                            </p:childTnLst>
                          </p:cTn>
                        </p:par>
                        <p:par>
                          <p:cTn id="79" fill="hold">
                            <p:stCondLst>
                              <p:cond delay="6000"/>
                            </p:stCondLst>
                            <p:childTnLst>
                              <p:par>
                                <p:cTn id="80" presetID="10" presetClass="entr" presetSubtype="0" fill="hold" nodeType="after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2000"/>
                                        <p:tgtEl>
                                          <p:spTgt spid="81"/>
                                        </p:tgtEl>
                                      </p:cBhvr>
                                    </p:animEffect>
                                  </p:childTnLst>
                                </p:cTn>
                              </p:par>
                              <p:par>
                                <p:cTn id="83" presetID="10" presetClass="entr" presetSubtype="0" fill="hold" nodeType="withEffect">
                                  <p:stCondLst>
                                    <p:cond delay="0"/>
                                  </p:stCondLst>
                                  <p:childTnLst>
                                    <p:set>
                                      <p:cBhvr>
                                        <p:cTn id="84" dur="1" fill="hold">
                                          <p:stCondLst>
                                            <p:cond delay="0"/>
                                          </p:stCondLst>
                                        </p:cTn>
                                        <p:tgtEl>
                                          <p:spTgt spid="87"/>
                                        </p:tgtEl>
                                        <p:attrNameLst>
                                          <p:attrName>style.visibility</p:attrName>
                                        </p:attrNameLst>
                                      </p:cBhvr>
                                      <p:to>
                                        <p:strVal val="visible"/>
                                      </p:to>
                                    </p:set>
                                    <p:animEffect transition="in" filter="fade">
                                      <p:cBhvr>
                                        <p:cTn id="85" dur="2000"/>
                                        <p:tgtEl>
                                          <p:spTgt spid="8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6"/>
                                        </p:tgtEl>
                                        <p:attrNameLst>
                                          <p:attrName>style.visibility</p:attrName>
                                        </p:attrNameLst>
                                      </p:cBhvr>
                                      <p:to>
                                        <p:strVal val="visible"/>
                                      </p:to>
                                    </p:set>
                                    <p:animEffect transition="in" filter="fade">
                                      <p:cBhvr>
                                        <p:cTn id="88"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3" grpId="0" animBg="1"/>
      <p:bldP spid="52" grpId="0"/>
      <p:bldP spid="53" grpId="0"/>
      <p:bldP spid="54" grpId="0"/>
      <p:bldP spid="66" grpId="0"/>
      <p:bldP spid="70" grpId="0"/>
      <p:bldP spid="86" grpId="0"/>
      <p:bldP spid="90" grpId="0"/>
      <p:bldP spid="93" grpId="0"/>
      <p:bldP spid="105" grpId="0" animBg="1"/>
      <p:bldP spid="106" grpId="0" animBg="1"/>
      <p:bldP spid="107" grpId="0" animBg="1"/>
      <p:bldP spid="108" grpId="0" animBg="1"/>
      <p:bldP spid="10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dirty="0" smtClean="0">
                <a:solidFill>
                  <a:schemeClr val="bg1"/>
                </a:solidFill>
                <a:latin typeface="Century Gothic" pitchFamily="34" charset="0"/>
              </a:rPr>
              <a:t>Velocidade de escape</a:t>
            </a:r>
          </a:p>
        </p:txBody>
      </p:sp>
      <p:sp>
        <p:nvSpPr>
          <p:cNvPr id="4" name="Subtítulo 4"/>
          <p:cNvSpPr txBox="1">
            <a:spLocks/>
          </p:cNvSpPr>
          <p:nvPr/>
        </p:nvSpPr>
        <p:spPr>
          <a:xfrm>
            <a:off x="0" y="836712"/>
            <a:ext cx="8892480" cy="1728192"/>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320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No caso da Terra: </a:t>
            </a:r>
            <a:endParaRPr lang="pt-BR" sz="320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50000"/>
              </a:lnSpc>
              <a:spcBef>
                <a:spcPct val="20000"/>
              </a:spcBef>
              <a:spcAft>
                <a:spcPct val="0"/>
              </a:spcAft>
              <a:buClr>
                <a:schemeClr val="accent5">
                  <a:lumMod val="75000"/>
                </a:schemeClr>
              </a:buClr>
              <a:buSzTx/>
              <a:buFont typeface="Wingdings" pitchFamily="2" charset="2"/>
              <a:buChar char="v"/>
              <a:tabLst/>
              <a:defRPr/>
            </a:pPr>
            <a:r>
              <a:rPr lang="pt-BR" sz="3200" b="0" kern="0" dirty="0" smtClean="0">
                <a:solidFill>
                  <a:schemeClr val="accent1">
                    <a:lumMod val="60000"/>
                    <a:lumOff val="40000"/>
                  </a:schemeClr>
                </a:solidFill>
                <a:latin typeface="Century Gothic" pitchFamily="34" charset="0"/>
              </a:rPr>
              <a:t> 12.700 km de diâmetro: 11 km/s</a:t>
            </a:r>
          </a:p>
          <a:p>
            <a:pPr marL="742950" marR="0" lvl="1" indent="-285750" algn="l" defTabSz="914400" rtl="0" eaLnBrk="0" fontAlgn="base" latinLnBrk="0" hangingPunct="0">
              <a:lnSpc>
                <a:spcPct val="150000"/>
              </a:lnSpc>
              <a:spcBef>
                <a:spcPct val="20000"/>
              </a:spcBef>
              <a:spcAft>
                <a:spcPct val="0"/>
              </a:spcAft>
              <a:buClr>
                <a:schemeClr val="accent5">
                  <a:lumMod val="75000"/>
                </a:schemeClr>
              </a:buClr>
              <a:buSzTx/>
              <a:buFont typeface="Wingdings" pitchFamily="2" charset="2"/>
              <a:buChar char="v"/>
              <a:tabLst/>
              <a:defRPr/>
            </a:pPr>
            <a:endParaRPr lang="pt-BR" sz="10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spcBef>
                <a:spcPct val="20000"/>
              </a:spcBef>
              <a:spcAft>
                <a:spcPct val="0"/>
              </a:spcAft>
              <a:buClr>
                <a:schemeClr val="accent5">
                  <a:lumMod val="75000"/>
                </a:schemeClr>
              </a:buClr>
              <a:buSzTx/>
              <a:buFont typeface="Wingdings" pitchFamily="2" charset="2"/>
              <a:buChar char="v"/>
              <a:tabLst/>
              <a:defRPr/>
            </a:pPr>
            <a:r>
              <a:rPr lang="pt-BR" sz="3200" b="0" kern="0" dirty="0" smtClean="0">
                <a:solidFill>
                  <a:schemeClr val="accent1">
                    <a:lumMod val="60000"/>
                    <a:lumOff val="40000"/>
                  </a:schemeClr>
                </a:solidFill>
                <a:latin typeface="Century Gothic" pitchFamily="34" charset="0"/>
              </a:rPr>
              <a:t> comprimindo até a 1/4 do tamanho: 22 km/s</a:t>
            </a:r>
          </a:p>
          <a:p>
            <a:pPr marL="742950" marR="0" lvl="1" indent="-285750" algn="l" defTabSz="914400" rtl="0" eaLnBrk="0" fontAlgn="base" latinLnBrk="0" hangingPunct="0">
              <a:spcBef>
                <a:spcPct val="20000"/>
              </a:spcBef>
              <a:spcAft>
                <a:spcPct val="0"/>
              </a:spcAft>
              <a:buClr>
                <a:schemeClr val="accent5">
                  <a:lumMod val="75000"/>
                </a:schemeClr>
              </a:buClr>
              <a:buSzTx/>
              <a:buFont typeface="Wingdings" pitchFamily="2" charset="2"/>
              <a:buChar char="v"/>
              <a:tabLst/>
              <a:defRPr/>
            </a:pPr>
            <a:endParaRPr lang="pt-BR" sz="10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50000"/>
              </a:lnSpc>
              <a:spcBef>
                <a:spcPct val="20000"/>
              </a:spcBef>
              <a:spcAft>
                <a:spcPct val="0"/>
              </a:spcAft>
              <a:buClr>
                <a:schemeClr val="accent5">
                  <a:lumMod val="75000"/>
                </a:schemeClr>
              </a:buClr>
              <a:buSzTx/>
              <a:buFont typeface="Wingdings" pitchFamily="2" charset="2"/>
              <a:buChar char="v"/>
              <a:tabLst/>
              <a:defRPr/>
            </a:pPr>
            <a:r>
              <a:rPr lang="pt-BR" sz="3200" b="0" kern="0" dirty="0" smtClean="0">
                <a:solidFill>
                  <a:schemeClr val="accent1">
                    <a:lumMod val="60000"/>
                    <a:lumOff val="40000"/>
                  </a:schemeClr>
                </a:solidFill>
                <a:latin typeface="Century Gothic" pitchFamily="34" charset="0"/>
              </a:rPr>
              <a:t> comprimindo até 2 km: ≈ 900 km/s</a:t>
            </a:r>
          </a:p>
          <a:p>
            <a:pPr marL="742950" marR="0" lvl="1" indent="-285750" algn="l" defTabSz="914400" rtl="0" eaLnBrk="0" fontAlgn="base" latinLnBrk="0" hangingPunct="0">
              <a:lnSpc>
                <a:spcPct val="150000"/>
              </a:lnSpc>
              <a:spcBef>
                <a:spcPct val="20000"/>
              </a:spcBef>
              <a:spcAft>
                <a:spcPct val="0"/>
              </a:spcAft>
              <a:buClr>
                <a:schemeClr val="accent5">
                  <a:lumMod val="75000"/>
                </a:schemeClr>
              </a:buClr>
              <a:buSzTx/>
              <a:buFont typeface="Wingdings" pitchFamily="2" charset="2"/>
              <a:buChar char="v"/>
              <a:tabLst/>
              <a:defRPr/>
            </a:pPr>
            <a:endParaRPr lang="pt-BR" sz="1000" b="0" kern="0" dirty="0" smtClean="0">
              <a:solidFill>
                <a:schemeClr val="accent1">
                  <a:lumMod val="60000"/>
                  <a:lumOff val="40000"/>
                </a:schemeClr>
              </a:solidFill>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comprimindo até 2 cm: ≈ 300.000 km/s = 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2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2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dirty="0" smtClean="0">
                <a:solidFill>
                  <a:schemeClr val="bg1"/>
                </a:solidFill>
                <a:latin typeface="Century Gothic" pitchFamily="34" charset="0"/>
              </a:rPr>
              <a:t>Raio de </a:t>
            </a:r>
            <a:r>
              <a:rPr lang="pt-BR" dirty="0" err="1" smtClean="0">
                <a:solidFill>
                  <a:schemeClr val="bg1"/>
                </a:solidFill>
                <a:latin typeface="Century Gothic" pitchFamily="34" charset="0"/>
              </a:rPr>
              <a:t>Schwarzschild</a:t>
            </a:r>
            <a:endParaRPr lang="pt-BR" dirty="0" smtClean="0">
              <a:solidFill>
                <a:schemeClr val="bg1"/>
              </a:solidFill>
              <a:latin typeface="Century Gothic" pitchFamily="34" charset="0"/>
            </a:endParaRPr>
          </a:p>
        </p:txBody>
      </p:sp>
      <p:sp>
        <p:nvSpPr>
          <p:cNvPr id="4" name="Subtítulo 4"/>
          <p:cNvSpPr txBox="1">
            <a:spLocks/>
          </p:cNvSpPr>
          <p:nvPr/>
        </p:nvSpPr>
        <p:spPr>
          <a:xfrm>
            <a:off x="107504" y="908720"/>
            <a:ext cx="8892480" cy="583264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a:t>
            </a:r>
            <a:r>
              <a:rPr lang="pt-BR" sz="3200" b="0" kern="0" dirty="0" smtClean="0">
                <a:solidFill>
                  <a:schemeClr val="accent1">
                    <a:lumMod val="60000"/>
                    <a:lumOff val="40000"/>
                  </a:schemeClr>
                </a:solidFill>
                <a:latin typeface="Century Gothic" pitchFamily="34" charset="0"/>
              </a:rPr>
              <a:t>igualando-se a velocidade de escape a </a:t>
            </a:r>
            <a:r>
              <a:rPr lang="pt-BR" sz="4000" b="0" i="1" kern="0" dirty="0" smtClean="0">
                <a:solidFill>
                  <a:schemeClr val="bg1"/>
                </a:solidFill>
                <a:latin typeface="Times New Roman" pitchFamily="18" charset="0"/>
                <a:cs typeface="Times New Roman" pitchFamily="18" charset="0"/>
              </a:rPr>
              <a:t>c</a:t>
            </a:r>
            <a:r>
              <a:rPr lang="pt-BR" sz="3200" b="0" kern="0" dirty="0" smtClean="0">
                <a:solidFill>
                  <a:schemeClr val="accent1">
                    <a:lumMod val="60000"/>
                    <a:lumOff val="40000"/>
                  </a:schemeClr>
                </a:solidFill>
                <a:latin typeface="Century Gothic" pitchFamily="34" charset="0"/>
              </a:rPr>
              <a:t> na equação anterior, temos:</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200" b="0" kern="0" dirty="0" smtClean="0">
                <a:solidFill>
                  <a:schemeClr val="accent1">
                    <a:lumMod val="60000"/>
                    <a:lumOff val="40000"/>
                  </a:schemeClr>
                </a:solidFill>
                <a:latin typeface="Century Gothic" pitchFamily="34" charset="0"/>
              </a:rPr>
              <a:t> raio no qual a velocidade de escape é igual à da luz: nada consegue sair do corpo</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graphicFrame>
        <p:nvGraphicFramePr>
          <p:cNvPr id="112641" name="Object 1"/>
          <p:cNvGraphicFramePr>
            <a:graphicFrameLocks noChangeAspect="1"/>
          </p:cNvGraphicFramePr>
          <p:nvPr/>
        </p:nvGraphicFramePr>
        <p:xfrm>
          <a:off x="2576513" y="2960290"/>
          <a:ext cx="3482975" cy="1620838"/>
        </p:xfrm>
        <a:graphic>
          <a:graphicData uri="http://schemas.openxmlformats.org/presentationml/2006/ole">
            <p:oleObj spid="_x0000_s112641" name="Equação" r:id="rId4" imgW="1549080" imgH="723600" progId="Equation.3">
              <p:embed/>
            </p:oleObj>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641"/>
                                        </p:tgtEl>
                                        <p:attrNameLst>
                                          <p:attrName>style.visibility</p:attrName>
                                        </p:attrNameLst>
                                      </p:cBhvr>
                                      <p:to>
                                        <p:strVal val="visible"/>
                                      </p:to>
                                    </p:set>
                                    <p:animEffect transition="in" filter="wipe(left)">
                                      <p:cBhvr>
                                        <p:cTn id="12" dur="2000"/>
                                        <p:tgtEl>
                                          <p:spTgt spid="1126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b="0" i="1" dirty="0" err="1" smtClean="0">
                <a:solidFill>
                  <a:schemeClr val="bg1"/>
                </a:solidFill>
                <a:latin typeface="Times New Roman" pitchFamily="18" charset="0"/>
                <a:cs typeface="Times New Roman" pitchFamily="18" charset="0"/>
              </a:rPr>
              <a:t>R</a:t>
            </a:r>
            <a:r>
              <a:rPr lang="pt-BR" b="0" i="1" baseline="-25000" dirty="0" err="1" smtClean="0">
                <a:solidFill>
                  <a:schemeClr val="bg1"/>
                </a:solidFill>
                <a:latin typeface="Times New Roman" pitchFamily="18" charset="0"/>
                <a:cs typeface="Times New Roman" pitchFamily="18" charset="0"/>
              </a:rPr>
              <a:t>s</a:t>
            </a:r>
            <a:r>
              <a:rPr lang="pt-BR" dirty="0" smtClean="0">
                <a:solidFill>
                  <a:schemeClr val="bg1"/>
                </a:solidFill>
                <a:latin typeface="Century Gothic" pitchFamily="34" charset="0"/>
              </a:rPr>
              <a:t> e Horizonte dos eventos</a:t>
            </a:r>
          </a:p>
        </p:txBody>
      </p:sp>
      <p:sp>
        <p:nvSpPr>
          <p:cNvPr id="4" name="Subtítulo 4"/>
          <p:cNvSpPr txBox="1">
            <a:spLocks/>
          </p:cNvSpPr>
          <p:nvPr/>
        </p:nvSpPr>
        <p:spPr>
          <a:xfrm>
            <a:off x="107504" y="1052736"/>
            <a:ext cx="8892480" cy="583264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lvl="1" indent="-285750" algn="l">
              <a:spcBef>
                <a:spcPct val="20000"/>
              </a:spcBef>
              <a:buClr>
                <a:schemeClr val="accent5">
                  <a:lumMod val="75000"/>
                </a:schemeClr>
              </a:buClr>
              <a:buFont typeface="Wingdings" pitchFamily="2" charset="2"/>
              <a:buChar char="v"/>
              <a:defRPr/>
            </a:pPr>
            <a:r>
              <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como o</a:t>
            </a: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a:t>
            </a:r>
            <a:r>
              <a:rPr lang="pt-BR" sz="4000" b="0" i="1" kern="0" dirty="0" err="1" smtClean="0">
                <a:solidFill>
                  <a:schemeClr val="bg1"/>
                </a:solidFill>
                <a:latin typeface="Times New Roman" pitchFamily="18" charset="0"/>
                <a:cs typeface="Times New Roman" pitchFamily="18" charset="0"/>
              </a:rPr>
              <a:t>R</a:t>
            </a:r>
            <a:r>
              <a:rPr kumimoji="0" lang="pt-BR" sz="4000" b="0" i="1" u="none" strike="noStrike" kern="0" cap="none" spc="0" normalizeH="0" baseline="-25000" noProof="0" dirty="0" smtClean="0">
                <a:ln>
                  <a:noFill/>
                </a:ln>
                <a:solidFill>
                  <a:schemeClr val="bg1"/>
                </a:solidFill>
                <a:effectLst/>
                <a:uLnTx/>
                <a:uFillTx/>
                <a:latin typeface="Times New Roman" pitchFamily="18" charset="0"/>
                <a:cs typeface="Times New Roman" pitchFamily="18" charset="0"/>
              </a:rPr>
              <a:t>s</a:t>
            </a: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é proporcional à </a:t>
            </a:r>
            <a:r>
              <a:rPr lang="pt-BR" sz="4000" b="0" i="1" kern="0" dirty="0" smtClean="0">
                <a:solidFill>
                  <a:schemeClr val="bg1"/>
                </a:solidFill>
                <a:latin typeface="Monotype Corsiva" pitchFamily="66" charset="0"/>
                <a:cs typeface="Times New Roman" pitchFamily="18" charset="0"/>
              </a:rPr>
              <a:t>M</a:t>
            </a: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para o Sol temos um raio 300 mil vezes maior, ou 3 km</a:t>
            </a:r>
          </a:p>
          <a:p>
            <a:pPr marL="742950" lvl="1" indent="-285750" algn="l">
              <a:spcBef>
                <a:spcPct val="20000"/>
              </a:spcBef>
              <a:buClr>
                <a:schemeClr val="accent5">
                  <a:lumMod val="75000"/>
                </a:schemeClr>
              </a:buClr>
              <a:buFont typeface="Wingdings" pitchFamily="2" charset="2"/>
              <a:buChar char="v"/>
              <a:defRPr/>
            </a:pPr>
            <a:endPar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regra: </a:t>
            </a:r>
            <a:r>
              <a:rPr lang="pt-BR" sz="4000" b="0" i="1" kern="0" dirty="0" err="1" smtClean="0">
                <a:solidFill>
                  <a:schemeClr val="bg1"/>
                </a:solidFill>
                <a:latin typeface="Times New Roman" pitchFamily="18" charset="0"/>
                <a:cs typeface="Times New Roman" pitchFamily="18" charset="0"/>
              </a:rPr>
              <a:t>R</a:t>
            </a:r>
            <a:r>
              <a:rPr lang="pt-BR" sz="4000" b="0" i="1" kern="0" baseline="-25000" dirty="0" err="1" smtClean="0">
                <a:solidFill>
                  <a:schemeClr val="bg1"/>
                </a:solidFill>
                <a:latin typeface="Times New Roman" pitchFamily="18" charset="0"/>
                <a:cs typeface="Times New Roman" pitchFamily="18" charset="0"/>
              </a:rPr>
              <a:t>s</a:t>
            </a:r>
            <a:r>
              <a:rPr lang="pt-BR" sz="3200" b="0" i="1" kern="0" baseline="-25000" dirty="0" smtClean="0">
                <a:solidFill>
                  <a:schemeClr val="bg1"/>
                </a:solidFill>
                <a:latin typeface="Times New Roman" pitchFamily="18" charset="0"/>
                <a:cs typeface="Times New Roman" pitchFamily="18" charset="0"/>
              </a:rPr>
              <a:t> </a:t>
            </a:r>
            <a:r>
              <a:rPr lang="pt-BR" sz="3200" b="0" kern="0" dirty="0" smtClean="0">
                <a:solidFill>
                  <a:schemeClr val="accent1">
                    <a:lumMod val="60000"/>
                    <a:lumOff val="40000"/>
                  </a:schemeClr>
                </a:solidFill>
                <a:latin typeface="Century Gothic" pitchFamily="34" charset="0"/>
              </a:rPr>
              <a:t>≈ 3</a:t>
            </a:r>
            <a:r>
              <a:rPr lang="pt-BR" sz="4000" b="0" i="1" kern="0" dirty="0" smtClean="0">
                <a:solidFill>
                  <a:schemeClr val="bg1"/>
                </a:solidFill>
                <a:latin typeface="Monotype Corsiva" pitchFamily="66" charset="0"/>
                <a:cs typeface="Times New Roman" pitchFamily="18" charset="0"/>
              </a:rPr>
              <a:t>M</a:t>
            </a:r>
            <a:r>
              <a:rPr lang="pt-BR" sz="4000" b="0" kern="0" baseline="-25000" dirty="0" smtClean="0">
                <a:solidFill>
                  <a:schemeClr val="bg1"/>
                </a:solidFill>
                <a:latin typeface="Century Gothic" pitchFamily="34" charset="0"/>
              </a:rPr>
              <a:t>*</a:t>
            </a:r>
            <a:r>
              <a:rPr lang="pt-BR" sz="3200" b="0" kern="0" dirty="0" smtClean="0">
                <a:solidFill>
                  <a:schemeClr val="accent1">
                    <a:lumMod val="60000"/>
                    <a:lumOff val="40000"/>
                  </a:schemeClr>
                </a:solidFill>
                <a:latin typeface="Century Gothic" pitchFamily="34" charset="0"/>
              </a:rPr>
              <a:t> km, com </a:t>
            </a:r>
            <a:r>
              <a:rPr lang="pt-BR" sz="4000" b="0" i="1" kern="0" dirty="0" smtClean="0">
                <a:solidFill>
                  <a:schemeClr val="bg1"/>
                </a:solidFill>
                <a:latin typeface="Monotype Corsiva" pitchFamily="66" charset="0"/>
                <a:cs typeface="Times New Roman" pitchFamily="18" charset="0"/>
              </a:rPr>
              <a:t>M</a:t>
            </a:r>
            <a:r>
              <a:rPr lang="pt-BR" sz="4000" b="0" kern="0" baseline="-25000" dirty="0" smtClean="0">
                <a:solidFill>
                  <a:schemeClr val="bg1"/>
                </a:solidFill>
                <a:latin typeface="Century Gothic" pitchFamily="34" charset="0"/>
              </a:rPr>
              <a:t>*</a:t>
            </a:r>
            <a:r>
              <a:rPr lang="pt-BR" sz="3200" b="0" kern="0" dirty="0" smtClean="0">
                <a:solidFill>
                  <a:schemeClr val="accent1">
                    <a:lumMod val="60000"/>
                    <a:lumOff val="40000"/>
                  </a:schemeClr>
                </a:solidFill>
                <a:latin typeface="Century Gothic" pitchFamily="34" charset="0"/>
              </a:rPr>
              <a:t> em </a:t>
            </a:r>
            <a:r>
              <a:rPr lang="pt-BR" sz="3200" b="0" kern="0" dirty="0" smtClean="0">
                <a:solidFill>
                  <a:schemeClr val="accent1"/>
                </a:solidFill>
                <a:latin typeface="Century Gothic" pitchFamily="34" charset="0"/>
              </a:rPr>
              <a:t>M</a:t>
            </a:r>
            <a:r>
              <a:rPr lang="pt-BR" sz="3200" b="0" baseline="-25000" dirty="0" smtClean="0">
                <a:solidFill>
                  <a:schemeClr val="accent1"/>
                </a:solidFill>
                <a:cs typeface="Arial"/>
              </a:rPr>
              <a:t>ʘ</a:t>
            </a:r>
            <a:r>
              <a:rPr lang="pt-BR" sz="3200" dirty="0" smtClean="0">
                <a:solidFill>
                  <a:schemeClr val="bg1"/>
                </a:solidFill>
                <a:latin typeface="Century Gothic" pitchFamily="34" charset="0"/>
              </a:rPr>
              <a:t> </a:t>
            </a:r>
          </a:p>
          <a:p>
            <a:pPr marL="742950" lvl="1" indent="-285750" algn="l">
              <a:spcBef>
                <a:spcPct val="20000"/>
              </a:spcBef>
              <a:buClr>
                <a:schemeClr val="accent5">
                  <a:lumMod val="75000"/>
                </a:schemeClr>
              </a:buClr>
              <a:buFont typeface="Wingdings" pitchFamily="2" charset="2"/>
              <a:buChar char="v"/>
              <a:defRPr/>
            </a:pPr>
            <a:endParaRPr lang="pt-BR" sz="3200" dirty="0" smtClean="0">
              <a:solidFill>
                <a:schemeClr val="bg1"/>
              </a:solidFill>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200" dirty="0" smtClean="0">
                <a:solidFill>
                  <a:schemeClr val="bg1"/>
                </a:solidFill>
                <a:latin typeface="Century Gothic" pitchFamily="34" charset="0"/>
              </a:rPr>
              <a:t> </a:t>
            </a:r>
            <a:r>
              <a:rPr lang="pt-BR" sz="3200" b="0" dirty="0" smtClean="0">
                <a:solidFill>
                  <a:schemeClr val="accent1"/>
                </a:solidFill>
                <a:latin typeface="Century Gothic" pitchFamily="34" charset="0"/>
              </a:rPr>
              <a:t>a superfície esférica de raio </a:t>
            </a:r>
            <a:r>
              <a:rPr lang="pt-BR" sz="4000" b="0" i="1" dirty="0" err="1" smtClean="0">
                <a:solidFill>
                  <a:schemeClr val="bg1"/>
                </a:solidFill>
                <a:latin typeface="Times New Roman" pitchFamily="18" charset="0"/>
                <a:cs typeface="Times New Roman" pitchFamily="18" charset="0"/>
              </a:rPr>
              <a:t>R</a:t>
            </a:r>
            <a:r>
              <a:rPr lang="pt-BR" sz="4000" b="0" i="1" baseline="-25000" dirty="0" err="1" smtClean="0">
                <a:solidFill>
                  <a:schemeClr val="bg1"/>
                </a:solidFill>
                <a:latin typeface="Times New Roman" pitchFamily="18" charset="0"/>
                <a:cs typeface="Times New Roman" pitchFamily="18" charset="0"/>
              </a:rPr>
              <a:t>s</a:t>
            </a:r>
            <a:r>
              <a:rPr lang="pt-BR" sz="3200" b="0" dirty="0" smtClean="0">
                <a:solidFill>
                  <a:schemeClr val="accent1"/>
                </a:solidFill>
                <a:latin typeface="Century Gothic" pitchFamily="34" charset="0"/>
              </a:rPr>
              <a:t> é chamada de </a:t>
            </a:r>
            <a:r>
              <a:rPr lang="pt-BR" sz="3200" dirty="0" smtClean="0">
                <a:solidFill>
                  <a:schemeClr val="accent1"/>
                </a:solidFill>
                <a:latin typeface="Century Gothic" pitchFamily="34" charset="0"/>
              </a:rPr>
              <a:t>horizonte dos eventos</a:t>
            </a:r>
          </a:p>
          <a:p>
            <a:pPr marL="742950" lvl="1" indent="-285750" algn="l">
              <a:spcBef>
                <a:spcPct val="20000"/>
              </a:spcBef>
              <a:buClr>
                <a:schemeClr val="accent5">
                  <a:lumMod val="75000"/>
                </a:schemeClr>
              </a:buClr>
              <a:buFont typeface="Wingdings" pitchFamily="2" charset="2"/>
              <a:buChar char="v"/>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2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b="0" i="1" dirty="0" err="1" smtClean="0">
                <a:solidFill>
                  <a:schemeClr val="bg1"/>
                </a:solidFill>
                <a:latin typeface="Times New Roman" pitchFamily="18" charset="0"/>
                <a:cs typeface="Times New Roman" pitchFamily="18" charset="0"/>
              </a:rPr>
              <a:t>R</a:t>
            </a:r>
            <a:r>
              <a:rPr lang="pt-BR" b="0" i="1" baseline="-25000" dirty="0" err="1" smtClean="0">
                <a:solidFill>
                  <a:schemeClr val="bg1"/>
                </a:solidFill>
                <a:latin typeface="Times New Roman" pitchFamily="18" charset="0"/>
                <a:cs typeface="Times New Roman" pitchFamily="18" charset="0"/>
              </a:rPr>
              <a:t>s</a:t>
            </a:r>
            <a:r>
              <a:rPr lang="pt-BR" dirty="0" smtClean="0">
                <a:solidFill>
                  <a:schemeClr val="bg1"/>
                </a:solidFill>
                <a:latin typeface="Century Gothic" pitchFamily="34" charset="0"/>
              </a:rPr>
              <a:t> e Horizonte dos eventos</a:t>
            </a:r>
          </a:p>
        </p:txBody>
      </p:sp>
      <p:sp>
        <p:nvSpPr>
          <p:cNvPr id="4" name="Subtítulo 4"/>
          <p:cNvSpPr txBox="1">
            <a:spLocks/>
          </p:cNvSpPr>
          <p:nvPr/>
        </p:nvSpPr>
        <p:spPr>
          <a:xfrm>
            <a:off x="107504" y="1052736"/>
            <a:ext cx="8892480" cy="583264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lvl="1" indent="-285750" algn="l">
              <a:spcBef>
                <a:spcPct val="20000"/>
              </a:spcBef>
              <a:buClr>
                <a:schemeClr val="accent5">
                  <a:lumMod val="75000"/>
                </a:schemeClr>
              </a:buClr>
              <a:buFont typeface="Wingdings" pitchFamily="2" charset="2"/>
              <a:buChar char="v"/>
              <a:defRPr/>
            </a:pPr>
            <a:r>
              <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nas proximidades do HE fenômenos “estranhos”:</a:t>
            </a:r>
          </a:p>
          <a:p>
            <a:pPr marL="1200150" lvl="2"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marés intensas</a:t>
            </a:r>
          </a:p>
          <a:p>
            <a:pPr marL="1200150" lvl="2" indent="-285750" algn="l">
              <a:spcBef>
                <a:spcPct val="20000"/>
              </a:spcBef>
              <a:buClr>
                <a:schemeClr val="accent5">
                  <a:lumMod val="75000"/>
                </a:schemeClr>
              </a:buClr>
              <a:buFont typeface="Wingdings" pitchFamily="2" charset="2"/>
              <a:buChar char="v"/>
              <a:defRPr/>
            </a:pP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a:t>
            </a:r>
            <a:r>
              <a:rPr kumimoji="0" lang="pt-BR" sz="3200" b="0" i="0" u="none" strike="noStrike" kern="0" cap="none" spc="0" normalizeH="0" noProof="0" dirty="0" err="1" smtClean="0">
                <a:ln>
                  <a:noFill/>
                </a:ln>
                <a:solidFill>
                  <a:schemeClr val="accent1">
                    <a:lumMod val="60000"/>
                    <a:lumOff val="40000"/>
                  </a:schemeClr>
                </a:solidFill>
                <a:effectLst/>
                <a:uLnTx/>
                <a:uFillTx/>
                <a:latin typeface="Century Gothic" pitchFamily="34" charset="0"/>
              </a:rPr>
              <a:t>redshift</a:t>
            </a: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gravitacional</a:t>
            </a:r>
          </a:p>
          <a:p>
            <a:pPr marL="1200150" lvl="2"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dilatação do tempo</a:t>
            </a:r>
            <a:endPar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endPar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campos gravitacionais intensos: Relatividade Geral</a:t>
            </a: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2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2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lumMod val="75000"/>
                  </a:schemeClr>
                </a:solidFill>
                <a:latin typeface="Century Gothic" pitchFamily="34" charset="0"/>
              </a:rPr>
              <a:t>Crédito:  Mark </a:t>
            </a:r>
            <a:r>
              <a:rPr lang="pt-BR" sz="1200" dirty="0" err="1" smtClean="0">
                <a:solidFill>
                  <a:schemeClr val="accent1">
                    <a:lumMod val="75000"/>
                  </a:schemeClr>
                </a:solidFill>
                <a:latin typeface="Century Gothic" pitchFamily="34" charset="0"/>
              </a:rPr>
              <a:t>Garlick</a:t>
            </a:r>
            <a:endParaRPr lang="pt-BR" sz="1200" dirty="0">
              <a:solidFill>
                <a:schemeClr val="accent1">
                  <a:lumMod val="75000"/>
                </a:schemeClr>
              </a:solidFill>
              <a:latin typeface="Century Gothic" pitchFamily="34" charset="0"/>
            </a:endParaRPr>
          </a:p>
        </p:txBody>
      </p:sp>
      <p:sp>
        <p:nvSpPr>
          <p:cNvPr id="4" name="Rectangle 2"/>
          <p:cNvSpPr>
            <a:spLocks noGrp="1" noChangeArrowheads="1"/>
          </p:cNvSpPr>
          <p:nvPr>
            <p:ph type="title"/>
          </p:nvPr>
        </p:nvSpPr>
        <p:spPr>
          <a:xfrm>
            <a:off x="714375" y="548680"/>
            <a:ext cx="7772400" cy="1143000"/>
          </a:xfrm>
        </p:spPr>
        <p:txBody>
          <a:bodyPr/>
          <a:lstStyle/>
          <a:p>
            <a:r>
              <a:rPr lang="pt-BR" dirty="0" smtClean="0">
                <a:solidFill>
                  <a:schemeClr val="bg1"/>
                </a:solidFill>
                <a:latin typeface="Century Gothic" pitchFamily="34" charset="0"/>
              </a:rPr>
              <a:t>Como detectar um </a:t>
            </a:r>
            <a:br>
              <a:rPr lang="pt-BR" dirty="0" smtClean="0">
                <a:solidFill>
                  <a:schemeClr val="bg1"/>
                </a:solidFill>
                <a:latin typeface="Century Gothic" pitchFamily="34" charset="0"/>
              </a:rPr>
            </a:br>
            <a:r>
              <a:rPr lang="pt-BR" dirty="0" smtClean="0">
                <a:solidFill>
                  <a:schemeClr val="bg1"/>
                </a:solidFill>
                <a:latin typeface="Century Gothic" pitchFamily="34" charset="0"/>
              </a:rPr>
              <a:t>buraco negro?</a:t>
            </a:r>
          </a:p>
        </p:txBody>
      </p:sp>
      <p:pic>
        <p:nvPicPr>
          <p:cNvPr id="1026" name="Picture 2">
            <a:hlinkClick r:id="rId2" action="ppaction://hlinkfile"/>
          </p:cNvPr>
          <p:cNvPicPr>
            <a:picLocks noChangeAspect="1" noChangeArrowheads="1"/>
          </p:cNvPicPr>
          <p:nvPr/>
        </p:nvPicPr>
        <p:blipFill>
          <a:blip r:embed="rId3" cstate="print"/>
          <a:srcRect r="7845" b="3379"/>
          <a:stretch>
            <a:fillRect/>
          </a:stretch>
        </p:blipFill>
        <p:spPr bwMode="auto">
          <a:xfrm>
            <a:off x="3491880" y="2636912"/>
            <a:ext cx="2516146" cy="2522123"/>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handra.harvard.edu/photo/2011/cygx1/cygx1_ill.jpg"/>
          <p:cNvPicPr>
            <a:picLocks noChangeAspect="1" noChangeArrowheads="1"/>
          </p:cNvPicPr>
          <p:nvPr/>
        </p:nvPicPr>
        <p:blipFill>
          <a:blip r:embed="rId3" cstate="print"/>
          <a:srcRect/>
          <a:stretch>
            <a:fillRect/>
          </a:stretch>
        </p:blipFill>
        <p:spPr bwMode="auto">
          <a:xfrm>
            <a:off x="46720" y="9428"/>
            <a:ext cx="9097280" cy="6848572"/>
          </a:xfrm>
          <a:prstGeom prst="rect">
            <a:avLst/>
          </a:prstGeom>
          <a:noFill/>
        </p:spPr>
      </p:pic>
      <p:sp>
        <p:nvSpPr>
          <p:cNvPr id="39939" name="Rectangle 4"/>
          <p:cNvSpPr>
            <a:spLocks noGrp="1" noChangeArrowheads="1"/>
          </p:cNvSpPr>
          <p:nvPr>
            <p:ph type="title"/>
          </p:nvPr>
        </p:nvSpPr>
        <p:spPr>
          <a:xfrm>
            <a:off x="0" y="0"/>
            <a:ext cx="9144000" cy="1143000"/>
          </a:xfrm>
        </p:spPr>
        <p:txBody>
          <a:bodyPr/>
          <a:lstStyle/>
          <a:p>
            <a:r>
              <a:rPr lang="pt-BR" dirty="0" err="1" smtClean="0">
                <a:solidFill>
                  <a:schemeClr val="bg1"/>
                </a:solidFill>
                <a:latin typeface="Century Gothic" pitchFamily="34" charset="0"/>
              </a:rPr>
              <a:t>Cygnus</a:t>
            </a:r>
            <a:r>
              <a:rPr lang="pt-BR" dirty="0" smtClean="0">
                <a:solidFill>
                  <a:schemeClr val="bg1"/>
                </a:solidFill>
                <a:latin typeface="Century Gothic" pitchFamily="34" charset="0"/>
              </a:rPr>
              <a:t> X-1</a:t>
            </a:r>
          </a:p>
        </p:txBody>
      </p:sp>
      <p:sp>
        <p:nvSpPr>
          <p:cNvPr id="4" name="Retângulo 3"/>
          <p:cNvSpPr/>
          <p:nvPr/>
        </p:nvSpPr>
        <p:spPr>
          <a:xfrm>
            <a:off x="35496" y="6519446"/>
            <a:ext cx="3230372" cy="276999"/>
          </a:xfrm>
          <a:prstGeom prst="rect">
            <a:avLst/>
          </a:prstGeom>
        </p:spPr>
        <p:txBody>
          <a:bodyPr wrap="none">
            <a:spAutoFit/>
          </a:bodyPr>
          <a:lstStyle/>
          <a:p>
            <a:r>
              <a:rPr lang="pt-BR" sz="1200" dirty="0" smtClean="0">
                <a:solidFill>
                  <a:schemeClr val="accent1"/>
                </a:solidFill>
                <a:latin typeface="Century Gothic" pitchFamily="34" charset="0"/>
              </a:rPr>
              <a:t>Crédito da imagem: NASA/CXC/</a:t>
            </a:r>
            <a:r>
              <a:rPr lang="pt-BR" sz="1200" dirty="0" err="1" smtClean="0">
                <a:solidFill>
                  <a:schemeClr val="accent1"/>
                </a:solidFill>
                <a:latin typeface="Century Gothic" pitchFamily="34" charset="0"/>
              </a:rPr>
              <a:t>M.Weiss</a:t>
            </a:r>
            <a:endParaRPr lang="pt-BR" sz="12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upo 81"/>
          <p:cNvGrpSpPr/>
          <p:nvPr/>
        </p:nvGrpSpPr>
        <p:grpSpPr>
          <a:xfrm>
            <a:off x="3708304" y="3212976"/>
            <a:ext cx="3600000" cy="3600000"/>
            <a:chOff x="1422071" y="555165"/>
            <a:chExt cx="6947329" cy="6948056"/>
          </a:xfrm>
        </p:grpSpPr>
        <p:sp>
          <p:nvSpPr>
            <p:cNvPr id="83" name="Elipse 82"/>
            <p:cNvSpPr>
              <a:spLocks noChangeAspect="1"/>
            </p:cNvSpPr>
            <p:nvPr/>
          </p:nvSpPr>
          <p:spPr bwMode="auto">
            <a:xfrm>
              <a:off x="1422071" y="555165"/>
              <a:ext cx="6947329" cy="6948056"/>
            </a:xfrm>
            <a:prstGeom prst="ellipse">
              <a:avLst/>
            </a:prstGeom>
            <a:gradFill>
              <a:gsLst>
                <a:gs pos="94000">
                  <a:srgbClr val="5D33C7">
                    <a:alpha val="0"/>
                  </a:srgbClr>
                </a:gs>
                <a:gs pos="33000">
                  <a:srgbClr val="3788FF"/>
                </a:gs>
                <a:gs pos="14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Estrela de 12 Pontos 83"/>
            <p:cNvSpPr/>
            <p:nvPr/>
          </p:nvSpPr>
          <p:spPr bwMode="auto">
            <a:xfrm>
              <a:off x="2195735" y="1332075"/>
              <a:ext cx="5400001" cy="5400000"/>
            </a:xfrm>
            <a:prstGeom prst="star12">
              <a:avLst>
                <a:gd name="adj" fmla="val 9487"/>
              </a:avLst>
            </a:prstGeom>
            <a:gradFill>
              <a:gsLst>
                <a:gs pos="87000">
                  <a:schemeClr val="tx1">
                    <a:alpha val="0"/>
                  </a:schemeClr>
                </a:gs>
                <a:gs pos="47000">
                  <a:schemeClr val="bg1">
                    <a:lumMod val="0"/>
                    <a:lumOff val="100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5" name="Grupo 84"/>
          <p:cNvGrpSpPr/>
          <p:nvPr/>
        </p:nvGrpSpPr>
        <p:grpSpPr>
          <a:xfrm>
            <a:off x="2198256" y="4113390"/>
            <a:ext cx="1797680" cy="1763482"/>
            <a:chOff x="2433809" y="1882345"/>
            <a:chExt cx="4578344" cy="4050289"/>
          </a:xfrm>
        </p:grpSpPr>
        <p:grpSp>
          <p:nvGrpSpPr>
            <p:cNvPr id="86" name="Grupo 85"/>
            <p:cNvGrpSpPr/>
            <p:nvPr/>
          </p:nvGrpSpPr>
          <p:grpSpPr>
            <a:xfrm>
              <a:off x="2433809" y="1882345"/>
              <a:ext cx="4578344" cy="4050289"/>
              <a:chOff x="4074835" y="2091736"/>
              <a:chExt cx="4578344" cy="4050289"/>
            </a:xfrm>
          </p:grpSpPr>
          <p:grpSp>
            <p:nvGrpSpPr>
              <p:cNvPr id="107" name="Grupo 106"/>
              <p:cNvGrpSpPr/>
              <p:nvPr/>
            </p:nvGrpSpPr>
            <p:grpSpPr>
              <a:xfrm>
                <a:off x="4074835" y="2091736"/>
                <a:ext cx="4578344" cy="4050289"/>
                <a:chOff x="2706683" y="2091736"/>
                <a:chExt cx="4578344" cy="4050289"/>
              </a:xfrm>
            </p:grpSpPr>
            <p:grpSp>
              <p:nvGrpSpPr>
                <p:cNvPr id="118" name="Grupo 117"/>
                <p:cNvGrpSpPr/>
                <p:nvPr/>
              </p:nvGrpSpPr>
              <p:grpSpPr>
                <a:xfrm rot="20700000">
                  <a:off x="2706683" y="2091736"/>
                  <a:ext cx="4578344" cy="4050289"/>
                  <a:chOff x="2197873" y="2103940"/>
                  <a:chExt cx="4578344" cy="4050289"/>
                </a:xfrm>
              </p:grpSpPr>
              <p:grpSp>
                <p:nvGrpSpPr>
                  <p:cNvPr id="159" name="Grupo 158"/>
                  <p:cNvGrpSpPr/>
                  <p:nvPr/>
                </p:nvGrpSpPr>
                <p:grpSpPr>
                  <a:xfrm>
                    <a:off x="2197873" y="2103940"/>
                    <a:ext cx="4578344" cy="4050289"/>
                    <a:chOff x="3769371" y="1730973"/>
                    <a:chExt cx="3395045" cy="3360360"/>
                  </a:xfrm>
                </p:grpSpPr>
                <p:grpSp>
                  <p:nvGrpSpPr>
                    <p:cNvPr id="192" name="Grupo 191"/>
                    <p:cNvGrpSpPr/>
                    <p:nvPr/>
                  </p:nvGrpSpPr>
                  <p:grpSpPr>
                    <a:xfrm rot="380658">
                      <a:off x="3769371" y="1730973"/>
                      <a:ext cx="3395045" cy="3360360"/>
                      <a:chOff x="4438984" y="1372327"/>
                      <a:chExt cx="3395045" cy="3360360"/>
                    </a:xfrm>
                  </p:grpSpPr>
                  <p:sp>
                    <p:nvSpPr>
                      <p:cNvPr id="196" name="Lua 195"/>
                      <p:cNvSpPr/>
                      <p:nvPr/>
                    </p:nvSpPr>
                    <p:spPr bwMode="auto">
                      <a:xfrm rot="18434177">
                        <a:off x="5503475" y="3396274"/>
                        <a:ext cx="180659" cy="25650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8" name="Lua 197"/>
                      <p:cNvSpPr/>
                      <p:nvPr/>
                    </p:nvSpPr>
                    <p:spPr bwMode="auto">
                      <a:xfrm rot="9434177">
                        <a:off x="6586781" y="2502946"/>
                        <a:ext cx="420285" cy="504960"/>
                      </a:xfrm>
                      <a:prstGeom prst="moon">
                        <a:avLst>
                          <a:gd name="adj" fmla="val 11049"/>
                        </a:avLst>
                      </a:prstGeom>
                      <a:gradFill>
                        <a:gsLst>
                          <a:gs pos="44000">
                            <a:schemeClr val="bg1">
                              <a:alpha val="42000"/>
                            </a:schemeClr>
                          </a:gs>
                          <a:gs pos="93000">
                            <a:schemeClr val="bg1"/>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9" name="Lua 198"/>
                      <p:cNvSpPr/>
                      <p:nvPr/>
                    </p:nvSpPr>
                    <p:spPr bwMode="auto">
                      <a:xfrm rot="434177">
                        <a:off x="5307333" y="2568159"/>
                        <a:ext cx="420285" cy="629906"/>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0" name="Lua 199"/>
                      <p:cNvSpPr/>
                      <p:nvPr/>
                    </p:nvSpPr>
                    <p:spPr bwMode="auto">
                      <a:xfrm rot="13034177">
                        <a:off x="6395105" y="299650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3" name="Lua 202"/>
                      <p:cNvSpPr/>
                      <p:nvPr/>
                    </p:nvSpPr>
                    <p:spPr bwMode="auto">
                      <a:xfrm rot="2234177">
                        <a:off x="5358614" y="2467761"/>
                        <a:ext cx="420285" cy="50496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5" name="Lua 204"/>
                      <p:cNvSpPr/>
                      <p:nvPr/>
                    </p:nvSpPr>
                    <p:spPr bwMode="auto">
                      <a:xfrm rot="19334177">
                        <a:off x="5331963" y="320589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6" name="Lua 205"/>
                      <p:cNvSpPr/>
                      <p:nvPr/>
                    </p:nvSpPr>
                    <p:spPr bwMode="auto">
                      <a:xfrm rot="13934177">
                        <a:off x="6125879" y="3089743"/>
                        <a:ext cx="470229" cy="364529"/>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7" name="Nuvem 206"/>
                      <p:cNvSpPr/>
                      <p:nvPr/>
                    </p:nvSpPr>
                    <p:spPr bwMode="auto">
                      <a:xfrm rot="11855328">
                        <a:off x="4438984" y="1379344"/>
                        <a:ext cx="3395045" cy="3353343"/>
                      </a:xfrm>
                      <a:prstGeom prst="cloud">
                        <a:avLst/>
                      </a:prstGeom>
                      <a:gradFill flip="none" rotWithShape="1">
                        <a:gsLst>
                          <a:gs pos="0">
                            <a:schemeClr val="tx1">
                              <a:alpha val="0"/>
                            </a:schemeClr>
                          </a:gs>
                          <a:gs pos="19000">
                            <a:srgbClr val="FFC000">
                              <a:alpha val="3000"/>
                            </a:srgbClr>
                          </a:gs>
                          <a:gs pos="37000">
                            <a:srgbClr val="FF7900">
                              <a:alpha val="98000"/>
                            </a:srgbClr>
                          </a:gs>
                          <a:gs pos="92000">
                            <a:srgbClr val="EE8800">
                              <a:alpha val="17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08" name="Grupo 41"/>
                      <p:cNvGrpSpPr/>
                      <p:nvPr/>
                    </p:nvGrpSpPr>
                    <p:grpSpPr>
                      <a:xfrm rot="1247221">
                        <a:off x="4997473" y="1372327"/>
                        <a:ext cx="2322629" cy="3177580"/>
                        <a:chOff x="2403423" y="3096665"/>
                        <a:chExt cx="2295045" cy="3010350"/>
                      </a:xfrm>
                    </p:grpSpPr>
                    <p:sp>
                      <p:nvSpPr>
                        <p:cNvPr id="217" name="Nuvem 216"/>
                        <p:cNvSpPr/>
                        <p:nvPr/>
                      </p:nvSpPr>
                      <p:spPr bwMode="auto">
                        <a:xfrm rot="12600000">
                          <a:off x="2403423" y="3096665"/>
                          <a:ext cx="2295045" cy="3010350"/>
                        </a:xfrm>
                        <a:prstGeom prst="cloud">
                          <a:avLst/>
                        </a:prstGeom>
                        <a:gradFill flip="none" rotWithShape="1">
                          <a:gsLst>
                            <a:gs pos="4000">
                              <a:schemeClr val="tx1">
                                <a:alpha val="18000"/>
                              </a:schemeClr>
                            </a:gs>
                            <a:gs pos="11000">
                              <a:srgbClr val="00FF00"/>
                            </a:gs>
                            <a:gs pos="98000">
                              <a:srgbClr val="C00000">
                                <a:alpha val="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8" name="Nuvem 217"/>
                        <p:cNvSpPr/>
                        <p:nvPr/>
                      </p:nvSpPr>
                      <p:spPr bwMode="auto">
                        <a:xfrm rot="7730160">
                          <a:off x="2390291" y="3838416"/>
                          <a:ext cx="2111348" cy="1667538"/>
                        </a:xfrm>
                        <a:prstGeom prst="cloud">
                          <a:avLst/>
                        </a:prstGeom>
                        <a:gradFill flip="none" rotWithShape="1">
                          <a:gsLst>
                            <a:gs pos="66000">
                              <a:srgbClr val="69D8FF">
                                <a:lumMod val="96000"/>
                              </a:srgbClr>
                            </a:gs>
                            <a:gs pos="14000">
                              <a:srgbClr val="69D8FF"/>
                            </a:gs>
                            <a:gs pos="96000">
                              <a:srgbClr val="FFFF00">
                                <a:alpha val="5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09" name="Lua 208"/>
                      <p:cNvSpPr/>
                      <p:nvPr/>
                    </p:nvSpPr>
                    <p:spPr bwMode="auto">
                      <a:xfrm rot="14573881">
                        <a:off x="6007951" y="2546281"/>
                        <a:ext cx="392015" cy="1210018"/>
                      </a:xfrm>
                      <a:prstGeom prst="moon">
                        <a:avLst>
                          <a:gd name="adj" fmla="val 7574"/>
                        </a:avLst>
                      </a:prstGeom>
                      <a:gradFill>
                        <a:gsLst>
                          <a:gs pos="44000">
                            <a:schemeClr val="bg1">
                              <a:alpha val="66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2" name="Lua 211"/>
                      <p:cNvSpPr/>
                      <p:nvPr/>
                    </p:nvSpPr>
                    <p:spPr bwMode="auto">
                      <a:xfrm rot="17598350">
                        <a:off x="5406056" y="2826123"/>
                        <a:ext cx="234331" cy="650184"/>
                      </a:xfrm>
                      <a:prstGeom prst="moon">
                        <a:avLst>
                          <a:gd name="adj" fmla="val 12828"/>
                        </a:avLst>
                      </a:prstGeom>
                      <a:gradFill>
                        <a:gsLst>
                          <a:gs pos="44000">
                            <a:schemeClr val="bg1">
                              <a:alpha val="54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3" name="Lua 212"/>
                      <p:cNvSpPr/>
                      <p:nvPr/>
                    </p:nvSpPr>
                    <p:spPr bwMode="auto">
                      <a:xfrm rot="18434177">
                        <a:off x="5468396" y="3250947"/>
                        <a:ext cx="420285" cy="653511"/>
                      </a:xfrm>
                      <a:prstGeom prst="moon">
                        <a:avLst>
                          <a:gd name="adj" fmla="val 11049"/>
                        </a:avLst>
                      </a:prstGeom>
                      <a:gradFill>
                        <a:gsLst>
                          <a:gs pos="44000">
                            <a:schemeClr val="bg1">
                              <a:alpha val="4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4" name="Lua 213"/>
                      <p:cNvSpPr/>
                      <p:nvPr/>
                    </p:nvSpPr>
                    <p:spPr bwMode="auto">
                      <a:xfrm rot="8534177">
                        <a:off x="6227416" y="2267778"/>
                        <a:ext cx="294731" cy="503818"/>
                      </a:xfrm>
                      <a:prstGeom prst="moon">
                        <a:avLst>
                          <a:gd name="adj" fmla="val 11049"/>
                        </a:avLst>
                      </a:prstGeom>
                      <a:gradFill>
                        <a:gsLst>
                          <a:gs pos="44000">
                            <a:schemeClr val="bg1">
                              <a:alpha val="45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5" name="Lua 214"/>
                      <p:cNvSpPr/>
                      <p:nvPr/>
                    </p:nvSpPr>
                    <p:spPr bwMode="auto">
                      <a:xfrm rot="17273881">
                        <a:off x="5723466" y="2936751"/>
                        <a:ext cx="416077" cy="917051"/>
                      </a:xfrm>
                      <a:prstGeom prst="moon">
                        <a:avLst>
                          <a:gd name="adj" fmla="val 7574"/>
                        </a:avLst>
                      </a:prstGeom>
                      <a:gradFill>
                        <a:gsLst>
                          <a:gs pos="44000">
                            <a:schemeClr val="bg1">
                              <a:alpha val="48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6" name="Lua 215"/>
                      <p:cNvSpPr/>
                      <p:nvPr/>
                    </p:nvSpPr>
                    <p:spPr bwMode="auto">
                      <a:xfrm rot="11234177">
                        <a:off x="6142616" y="2608395"/>
                        <a:ext cx="645615" cy="781748"/>
                      </a:xfrm>
                      <a:prstGeom prst="moon">
                        <a:avLst>
                          <a:gd name="adj" fmla="val 11049"/>
                        </a:avLst>
                      </a:prstGeom>
                      <a:gradFill>
                        <a:gsLst>
                          <a:gs pos="44000">
                            <a:schemeClr val="bg1">
                              <a:alpha val="3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93" name="Triângulo isósceles 192"/>
                    <p:cNvSpPr/>
                    <p:nvPr/>
                  </p:nvSpPr>
                  <p:spPr bwMode="auto">
                    <a:xfrm rot="8100000">
                      <a:off x="5551140" y="2197354"/>
                      <a:ext cx="302558" cy="171167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Triângulo isósceles 193"/>
                    <p:cNvSpPr/>
                    <p:nvPr/>
                  </p:nvSpPr>
                  <p:spPr bwMode="auto">
                    <a:xfrm rot="6300000">
                      <a:off x="5244063" y="2248057"/>
                      <a:ext cx="329714" cy="1259792"/>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5" name="Triângulo isósceles 194"/>
                    <p:cNvSpPr/>
                    <p:nvPr/>
                  </p:nvSpPr>
                  <p:spPr bwMode="auto">
                    <a:xfrm rot="4500000">
                      <a:off x="4963444" y="2103362"/>
                      <a:ext cx="494171" cy="1711678"/>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60" name="Grupo 159"/>
                  <p:cNvGrpSpPr/>
                  <p:nvPr/>
                </p:nvGrpSpPr>
                <p:grpSpPr>
                  <a:xfrm rot="20700000">
                    <a:off x="3855828" y="3101186"/>
                    <a:ext cx="1229286" cy="543293"/>
                    <a:chOff x="6468449" y="2496965"/>
                    <a:chExt cx="2623388" cy="1433672"/>
                  </a:xfrm>
                </p:grpSpPr>
                <p:sp>
                  <p:nvSpPr>
                    <p:cNvPr id="189" name="Triângulo isósceles 188"/>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0" name="Triângulo isósceles 189"/>
                    <p:cNvSpPr/>
                    <p:nvPr/>
                  </p:nvSpPr>
                  <p:spPr bwMode="auto">
                    <a:xfrm rot="18000000">
                      <a:off x="7585463" y="2424262"/>
                      <a:ext cx="1146026" cy="186672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1" name="Triângulo isósceles 190"/>
                    <p:cNvSpPr/>
                    <p:nvPr/>
                  </p:nvSpPr>
                  <p:spPr bwMode="auto">
                    <a:xfrm rot="18614316">
                      <a:off x="7159179" y="1882497"/>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61" name="Grupo 160"/>
                  <p:cNvGrpSpPr/>
                  <p:nvPr/>
                </p:nvGrpSpPr>
                <p:grpSpPr>
                  <a:xfrm rot="2700000">
                    <a:off x="4704045" y="3228333"/>
                    <a:ext cx="1202502" cy="874724"/>
                    <a:chOff x="6247877" y="2001448"/>
                    <a:chExt cx="2566237" cy="2308263"/>
                  </a:xfrm>
                </p:grpSpPr>
                <p:sp>
                  <p:nvSpPr>
                    <p:cNvPr id="184" name="Triângulo isósceles 183"/>
                    <p:cNvSpPr/>
                    <p:nvPr/>
                  </p:nvSpPr>
                  <p:spPr bwMode="auto">
                    <a:xfrm rot="7200000">
                      <a:off x="7026005" y="2200494"/>
                      <a:ext cx="775845"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5" name="Triângulo isósceles 184"/>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6" name="Triângulo isósceles 185"/>
                    <p:cNvSpPr/>
                    <p:nvPr/>
                  </p:nvSpPr>
                  <p:spPr bwMode="auto">
                    <a:xfrm rot="16200000">
                      <a:off x="6938607" y="1905031"/>
                      <a:ext cx="926805" cy="2308266"/>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7" name="Triângulo isósceles 186"/>
                    <p:cNvSpPr/>
                    <p:nvPr/>
                  </p:nvSpPr>
                  <p:spPr bwMode="auto">
                    <a:xfrm rot="7200000">
                      <a:off x="7320507" y="2702240"/>
                      <a:ext cx="772179" cy="1585974"/>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88" name="Triângulo isósceles 187"/>
                    <p:cNvSpPr/>
                    <p:nvPr/>
                  </p:nvSpPr>
                  <p:spPr bwMode="auto">
                    <a:xfrm rot="7200000">
                      <a:off x="7356265" y="2402049"/>
                      <a:ext cx="624475" cy="2291222"/>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62" name="Grupo 161"/>
                  <p:cNvGrpSpPr/>
                  <p:nvPr/>
                </p:nvGrpSpPr>
                <p:grpSpPr>
                  <a:xfrm rot="8100000">
                    <a:off x="4356959" y="4085650"/>
                    <a:ext cx="1125848" cy="874724"/>
                    <a:chOff x="6468567" y="2001453"/>
                    <a:chExt cx="2402649" cy="2308263"/>
                  </a:xfrm>
                </p:grpSpPr>
                <p:sp>
                  <p:nvSpPr>
                    <p:cNvPr id="179" name="Triângulo isósceles 178"/>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0" name="Triângulo isósceles 179"/>
                    <p:cNvSpPr/>
                    <p:nvPr/>
                  </p:nvSpPr>
                  <p:spPr bwMode="auto">
                    <a:xfrm rot="18900000">
                      <a:off x="7789411" y="2001453"/>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1" name="Triângulo isósceles 180"/>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2" name="Triângulo isósceles 181"/>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83" name="Triângulo isósceles 182"/>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63" name="Grupo 162"/>
                  <p:cNvGrpSpPr/>
                  <p:nvPr/>
                </p:nvGrpSpPr>
                <p:grpSpPr>
                  <a:xfrm rot="17100000">
                    <a:off x="2923642" y="3580842"/>
                    <a:ext cx="1125848" cy="874724"/>
                    <a:chOff x="6468567" y="2001448"/>
                    <a:chExt cx="2402649" cy="2308263"/>
                  </a:xfrm>
                </p:grpSpPr>
                <p:sp>
                  <p:nvSpPr>
                    <p:cNvPr id="174" name="Triângulo isósceles 173"/>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5" name="Triângulo isósceles 174"/>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6" name="Triângulo isósceles 175"/>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7" name="Triângulo isósceles 176"/>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78" name="Triângulo isósceles 177"/>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64" name="Grupo 163"/>
                  <p:cNvGrpSpPr/>
                  <p:nvPr/>
                </p:nvGrpSpPr>
                <p:grpSpPr>
                  <a:xfrm rot="12600000">
                    <a:off x="3179216" y="4070072"/>
                    <a:ext cx="1181221" cy="874724"/>
                    <a:chOff x="6468567" y="2001448"/>
                    <a:chExt cx="2520819" cy="2308263"/>
                  </a:xfrm>
                </p:grpSpPr>
                <p:sp>
                  <p:nvSpPr>
                    <p:cNvPr id="169" name="Triângulo isósceles 168"/>
                    <p:cNvSpPr/>
                    <p:nvPr/>
                  </p:nvSpPr>
                  <p:spPr bwMode="auto">
                    <a:xfrm rot="7200000">
                      <a:off x="7627967" y="1522235"/>
                      <a:ext cx="775845" cy="194699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0" name="Triângulo isósceles 169"/>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1" name="Triângulo isósceles 170"/>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2" name="Triângulo isósceles 171"/>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73" name="Triângulo isósceles 172"/>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65" name="Grupo 164"/>
                  <p:cNvGrpSpPr/>
                  <p:nvPr/>
                </p:nvGrpSpPr>
                <p:grpSpPr>
                  <a:xfrm rot="12600000">
                    <a:off x="2982354" y="3957474"/>
                    <a:ext cx="1196159" cy="874724"/>
                    <a:chOff x="6318523" y="2001448"/>
                    <a:chExt cx="2552693" cy="2308263"/>
                  </a:xfrm>
                </p:grpSpPr>
                <p:sp>
                  <p:nvSpPr>
                    <p:cNvPr id="166" name="Triângulo isósceles 165"/>
                    <p:cNvSpPr/>
                    <p:nvPr/>
                  </p:nvSpPr>
                  <p:spPr bwMode="auto">
                    <a:xfrm rot="7200000">
                      <a:off x="6904096" y="2389698"/>
                      <a:ext cx="775845" cy="1946991"/>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7" name="Triângulo isósceles 166"/>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8" name="Triângulo isósceles 167"/>
                    <p:cNvSpPr/>
                    <p:nvPr/>
                  </p:nvSpPr>
                  <p:spPr bwMode="auto">
                    <a:xfrm rot="18000000">
                      <a:off x="7253681" y="1680099"/>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119" name="Grupo 118"/>
                <p:cNvGrpSpPr/>
                <p:nvPr/>
              </p:nvGrpSpPr>
              <p:grpSpPr>
                <a:xfrm rot="20700000">
                  <a:off x="4444603" y="4676404"/>
                  <a:ext cx="888671" cy="362564"/>
                  <a:chOff x="7115996" y="3546255"/>
                  <a:chExt cx="888671" cy="362564"/>
                </a:xfrm>
              </p:grpSpPr>
              <p:sp>
                <p:nvSpPr>
                  <p:cNvPr id="157" name="Triângulo isósceles 156"/>
                  <p:cNvSpPr/>
                  <p:nvPr/>
                </p:nvSpPr>
                <p:spPr bwMode="auto">
                  <a:xfrm rot="17100000">
                    <a:off x="7341269" y="3390926"/>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8" name="Triângulo isósceles 157"/>
                  <p:cNvSpPr/>
                  <p:nvPr/>
                </p:nvSpPr>
                <p:spPr bwMode="auto">
                  <a:xfrm rot="15300000">
                    <a:off x="7486775" y="3320982"/>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20" name="Triângulo isósceles 119"/>
                <p:cNvSpPr/>
                <p:nvPr/>
              </p:nvSpPr>
              <p:spPr bwMode="auto">
                <a:xfrm rot="17100000">
                  <a:off x="5253256" y="3669854"/>
                  <a:ext cx="524293" cy="738523"/>
                </a:xfrm>
                <a:prstGeom prst="triangle">
                  <a:avLst/>
                </a:prstGeom>
                <a:gradFill>
                  <a:gsLst>
                    <a:gs pos="0">
                      <a:srgbClr val="FF0000">
                        <a:alpha val="30000"/>
                        <a:lumMod val="3000"/>
                        <a:lumOff val="9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21" name="Grupo 120"/>
                <p:cNvGrpSpPr/>
                <p:nvPr/>
              </p:nvGrpSpPr>
              <p:grpSpPr>
                <a:xfrm rot="2700000">
                  <a:off x="3511858" y="4475804"/>
                  <a:ext cx="603745" cy="510254"/>
                  <a:chOff x="6991209" y="3101685"/>
                  <a:chExt cx="1013458" cy="1081620"/>
                </a:xfrm>
              </p:grpSpPr>
              <p:sp>
                <p:nvSpPr>
                  <p:cNvPr id="154" name="Triângulo isósceles 153"/>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5" name="Triângulo isósceles 154"/>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6" name="Triângulo isósceles 155"/>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2" name="Grupo 121"/>
                <p:cNvGrpSpPr/>
                <p:nvPr/>
              </p:nvGrpSpPr>
              <p:grpSpPr>
                <a:xfrm rot="2700000">
                  <a:off x="3664258" y="4628204"/>
                  <a:ext cx="603745" cy="510254"/>
                  <a:chOff x="6991209" y="3101685"/>
                  <a:chExt cx="1013458" cy="1081620"/>
                </a:xfrm>
              </p:grpSpPr>
              <p:sp>
                <p:nvSpPr>
                  <p:cNvPr id="151" name="Triângulo isósceles 150"/>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2" name="Triângulo isósceles 151"/>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3" name="Triângulo isósceles 152"/>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3" name="Grupo 122"/>
                <p:cNvGrpSpPr/>
                <p:nvPr/>
              </p:nvGrpSpPr>
              <p:grpSpPr>
                <a:xfrm rot="900000">
                  <a:off x="3984708" y="4721087"/>
                  <a:ext cx="592264" cy="510254"/>
                  <a:chOff x="6991209" y="3101685"/>
                  <a:chExt cx="994187" cy="1081620"/>
                </a:xfrm>
              </p:grpSpPr>
              <p:sp>
                <p:nvSpPr>
                  <p:cNvPr id="148" name="Triângulo isósceles 147"/>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9" name="Triângulo isósceles 14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0" name="Triângulo isósceles 149"/>
                  <p:cNvSpPr/>
                  <p:nvPr/>
                </p:nvSpPr>
                <p:spPr bwMode="auto">
                  <a:xfrm rot="15300000">
                    <a:off x="7467504" y="3327504"/>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4" name="Grupo 123"/>
                <p:cNvGrpSpPr/>
                <p:nvPr/>
              </p:nvGrpSpPr>
              <p:grpSpPr>
                <a:xfrm rot="3600000">
                  <a:off x="3466196" y="4210938"/>
                  <a:ext cx="603745" cy="510254"/>
                  <a:chOff x="6991209" y="3101685"/>
                  <a:chExt cx="1013458" cy="1081620"/>
                </a:xfrm>
              </p:grpSpPr>
              <p:sp>
                <p:nvSpPr>
                  <p:cNvPr id="145" name="Triângulo isósceles 144"/>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6" name="Triângulo isósceles 145"/>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7" name="Triângulo isósceles 146"/>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5" name="Grupo 124"/>
                <p:cNvGrpSpPr/>
                <p:nvPr/>
              </p:nvGrpSpPr>
              <p:grpSpPr>
                <a:xfrm rot="2700000">
                  <a:off x="3583866" y="4724230"/>
                  <a:ext cx="603745" cy="510254"/>
                  <a:chOff x="6991209" y="3101685"/>
                  <a:chExt cx="1013458" cy="1081620"/>
                </a:xfrm>
              </p:grpSpPr>
              <p:sp>
                <p:nvSpPr>
                  <p:cNvPr id="142" name="Triângulo isósceles 14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3" name="Triângulo isósceles 142"/>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4" name="Triângulo isósceles 143"/>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6" name="Grupo 125"/>
                <p:cNvGrpSpPr/>
                <p:nvPr/>
              </p:nvGrpSpPr>
              <p:grpSpPr>
                <a:xfrm rot="4500000">
                  <a:off x="3415105" y="4212576"/>
                  <a:ext cx="667010" cy="623080"/>
                  <a:chOff x="7030728" y="2688233"/>
                  <a:chExt cx="1119655" cy="1320785"/>
                </a:xfrm>
              </p:grpSpPr>
              <p:sp>
                <p:nvSpPr>
                  <p:cNvPr id="139" name="Triângulo isósceles 138"/>
                  <p:cNvSpPr/>
                  <p:nvPr/>
                </p:nvSpPr>
                <p:spPr bwMode="auto">
                  <a:xfrm rot="18900000">
                    <a:off x="7030728" y="2688233"/>
                    <a:ext cx="269425" cy="1320785"/>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0" name="Triângulo isósceles 139"/>
                  <p:cNvSpPr/>
                  <p:nvPr/>
                </p:nvSpPr>
                <p:spPr bwMode="auto">
                  <a:xfrm rot="16200000">
                    <a:off x="7365836" y="3275141"/>
                    <a:ext cx="292619" cy="743164"/>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1" name="Triângulo isósceles 140"/>
                  <p:cNvSpPr/>
                  <p:nvPr/>
                </p:nvSpPr>
                <p:spPr bwMode="auto">
                  <a:xfrm rot="15300000">
                    <a:off x="7632491" y="3230071"/>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27" name="Triângulo isósceles 126"/>
                <p:cNvSpPr/>
                <p:nvPr/>
              </p:nvSpPr>
              <p:spPr bwMode="auto">
                <a:xfrm rot="4500000">
                  <a:off x="4167760" y="3051493"/>
                  <a:ext cx="360240" cy="1081621"/>
                </a:xfrm>
                <a:prstGeom prst="triangle">
                  <a:avLst/>
                </a:prstGeom>
                <a:gradFill>
                  <a:gsLst>
                    <a:gs pos="0">
                      <a:srgbClr val="FF0000">
                        <a:alpha val="30000"/>
                        <a:lumMod val="19000"/>
                        <a:lumOff val="8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8" name="Triângulo isósceles 127"/>
                <p:cNvSpPr/>
                <p:nvPr/>
              </p:nvSpPr>
              <p:spPr bwMode="auto">
                <a:xfrm rot="17100000">
                  <a:off x="5536398" y="3817596"/>
                  <a:ext cx="208667" cy="480943"/>
                </a:xfrm>
                <a:prstGeom prst="triangle">
                  <a:avLst/>
                </a:prstGeom>
                <a:gradFill>
                  <a:gsLst>
                    <a:gs pos="0">
                      <a:srgbClr val="FF0000">
                        <a:alpha val="73000"/>
                        <a:lumMod val="2000"/>
                        <a:lumOff val="98000"/>
                      </a:srgbClr>
                    </a:gs>
                    <a:gs pos="92000">
                      <a:schemeClr val="tx1">
                        <a:lumMod val="0"/>
                        <a:lumOff val="100000"/>
                        <a:alpha val="1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29" name="Grupo 128"/>
                <p:cNvGrpSpPr/>
                <p:nvPr/>
              </p:nvGrpSpPr>
              <p:grpSpPr>
                <a:xfrm rot="13500000">
                  <a:off x="5312058" y="2996038"/>
                  <a:ext cx="603745" cy="510254"/>
                  <a:chOff x="6991209" y="3101685"/>
                  <a:chExt cx="1013458" cy="1081620"/>
                </a:xfrm>
              </p:grpSpPr>
              <p:sp>
                <p:nvSpPr>
                  <p:cNvPr id="134" name="Triângulo isósceles 133"/>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5" name="Triângulo isósceles 134"/>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7" name="Triângulo isósceles 136"/>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30" name="Grupo 129"/>
                <p:cNvGrpSpPr/>
                <p:nvPr/>
              </p:nvGrpSpPr>
              <p:grpSpPr>
                <a:xfrm rot="14400000">
                  <a:off x="5482420" y="3041700"/>
                  <a:ext cx="603745" cy="510254"/>
                  <a:chOff x="6991209" y="3101685"/>
                  <a:chExt cx="1013458" cy="1081620"/>
                </a:xfrm>
              </p:grpSpPr>
              <p:sp>
                <p:nvSpPr>
                  <p:cNvPr id="131" name="Triângulo isósceles 130"/>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2" name="Triângulo isósceles 131"/>
                  <p:cNvSpPr/>
                  <p:nvPr/>
                </p:nvSpPr>
                <p:spPr bwMode="auto">
                  <a:xfrm rot="17100000">
                    <a:off x="7394353" y="3274821"/>
                    <a:ext cx="292619"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3" name="Triângulo isósceles 132"/>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grpSp>
            <p:nvGrpSpPr>
              <p:cNvPr id="108" name="Grupo 107"/>
              <p:cNvGrpSpPr/>
              <p:nvPr/>
            </p:nvGrpSpPr>
            <p:grpSpPr>
              <a:xfrm rot="2700000">
                <a:off x="6284893" y="3277707"/>
                <a:ext cx="1073635" cy="1419788"/>
                <a:chOff x="2483768" y="1065069"/>
                <a:chExt cx="1073635" cy="1419788"/>
              </a:xfrm>
            </p:grpSpPr>
            <p:grpSp>
              <p:nvGrpSpPr>
                <p:cNvPr id="114" name="Grupo 113"/>
                <p:cNvGrpSpPr/>
                <p:nvPr/>
              </p:nvGrpSpPr>
              <p:grpSpPr>
                <a:xfrm>
                  <a:off x="2483768" y="1411222"/>
                  <a:ext cx="1073635" cy="1073635"/>
                  <a:chOff x="5804175" y="1411222"/>
                  <a:chExt cx="1073635" cy="1073635"/>
                </a:xfrm>
              </p:grpSpPr>
              <p:sp>
                <p:nvSpPr>
                  <p:cNvPr id="116" name="Triângulo isósceles 115"/>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17" name="Triângulo isósceles 116"/>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15" name="Triângulo isósceles 114"/>
                <p:cNvSpPr/>
                <p:nvPr/>
              </p:nvSpPr>
              <p:spPr bwMode="auto">
                <a:xfrm rot="11700000">
                  <a:off x="3194739" y="1065069"/>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09" name="Grupo 108"/>
              <p:cNvGrpSpPr/>
              <p:nvPr/>
            </p:nvGrpSpPr>
            <p:grpSpPr>
              <a:xfrm rot="2700000">
                <a:off x="6234540" y="3225426"/>
                <a:ext cx="1073635" cy="1481039"/>
                <a:chOff x="2483768" y="1003818"/>
                <a:chExt cx="1073635" cy="1481039"/>
              </a:xfrm>
            </p:grpSpPr>
            <p:grpSp>
              <p:nvGrpSpPr>
                <p:cNvPr id="110" name="Grupo 109"/>
                <p:cNvGrpSpPr/>
                <p:nvPr/>
              </p:nvGrpSpPr>
              <p:grpSpPr>
                <a:xfrm>
                  <a:off x="2483768" y="1411222"/>
                  <a:ext cx="1073635" cy="1073635"/>
                  <a:chOff x="5804175" y="1411222"/>
                  <a:chExt cx="1073635" cy="1073635"/>
                </a:xfrm>
              </p:grpSpPr>
              <p:sp>
                <p:nvSpPr>
                  <p:cNvPr id="112" name="Triângulo isósceles 111"/>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13" name="Triângulo isósceles 112"/>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11" name="Triângulo isósceles 110"/>
                <p:cNvSpPr/>
                <p:nvPr/>
              </p:nvSpPr>
              <p:spPr bwMode="auto">
                <a:xfrm rot="11700000">
                  <a:off x="3306358" y="1003818"/>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sp>
          <p:nvSpPr>
            <p:cNvPr id="87" name="Triângulo isósceles 86"/>
            <p:cNvSpPr/>
            <p:nvPr/>
          </p:nvSpPr>
          <p:spPr bwMode="auto">
            <a:xfrm rot="5710895">
              <a:off x="4813566" y="2687462"/>
              <a:ext cx="293777" cy="133349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88" name="Grupo 87"/>
            <p:cNvGrpSpPr/>
            <p:nvPr/>
          </p:nvGrpSpPr>
          <p:grpSpPr>
            <a:xfrm rot="9900000">
              <a:off x="3966353" y="3297394"/>
              <a:ext cx="678735" cy="1823405"/>
              <a:chOff x="4697898" y="4815192"/>
              <a:chExt cx="1023200" cy="2300501"/>
            </a:xfrm>
          </p:grpSpPr>
          <p:sp>
            <p:nvSpPr>
              <p:cNvPr id="105" name="Triângulo isósceles 104"/>
              <p:cNvSpPr/>
              <p:nvPr/>
            </p:nvSpPr>
            <p:spPr bwMode="auto">
              <a:xfrm rot="8100000">
                <a:off x="4697898" y="4815192"/>
                <a:ext cx="487521" cy="172664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Triângulo isósceles 105"/>
              <p:cNvSpPr/>
              <p:nvPr/>
            </p:nvSpPr>
            <p:spPr bwMode="auto">
              <a:xfrm rot="8100000">
                <a:off x="5313087" y="5052581"/>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9" name="Grupo 88"/>
            <p:cNvGrpSpPr/>
            <p:nvPr/>
          </p:nvGrpSpPr>
          <p:grpSpPr>
            <a:xfrm rot="19800000">
              <a:off x="3755216" y="3092140"/>
              <a:ext cx="1683008" cy="1635248"/>
              <a:chOff x="3743999" y="4873344"/>
              <a:chExt cx="2537153" cy="2063112"/>
            </a:xfrm>
          </p:grpSpPr>
          <p:sp>
            <p:nvSpPr>
              <p:cNvPr id="102" name="Triângulo isósceles 101"/>
              <p:cNvSpPr/>
              <p:nvPr/>
            </p:nvSpPr>
            <p:spPr bwMode="auto">
              <a:xfrm rot="7200000">
                <a:off x="5045590" y="4639270"/>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3" name="Triângulo isósceles 102"/>
              <p:cNvSpPr/>
              <p:nvPr/>
            </p:nvSpPr>
            <p:spPr bwMode="auto">
              <a:xfrm rot="6300000">
                <a:off x="4571549" y="4473658"/>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4" name="Triângulo isósceles 103"/>
              <p:cNvSpPr/>
              <p:nvPr/>
            </p:nvSpPr>
            <p:spPr bwMode="auto">
              <a:xfrm rot="8100000">
                <a:off x="5438536" y="4873344"/>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90" name="Grupo 89"/>
            <p:cNvGrpSpPr/>
            <p:nvPr/>
          </p:nvGrpSpPr>
          <p:grpSpPr>
            <a:xfrm rot="16200000">
              <a:off x="3707824" y="3206899"/>
              <a:ext cx="752680" cy="1095790"/>
              <a:chOff x="4453721" y="4929349"/>
              <a:chExt cx="1498096" cy="1382504"/>
            </a:xfrm>
          </p:grpSpPr>
          <p:sp>
            <p:nvSpPr>
              <p:cNvPr id="100" name="Triângulo isósceles 99"/>
              <p:cNvSpPr/>
              <p:nvPr/>
            </p:nvSpPr>
            <p:spPr bwMode="auto">
              <a:xfrm rot="9900000">
                <a:off x="5308149" y="4929349"/>
                <a:ext cx="643668"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1" name="Triângulo isósceles 100"/>
              <p:cNvSpPr/>
              <p:nvPr/>
            </p:nvSpPr>
            <p:spPr bwMode="auto">
              <a:xfrm rot="11700000">
                <a:off x="4453721" y="5004076"/>
                <a:ext cx="643667"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91" name="Grupo 90"/>
            <p:cNvGrpSpPr/>
            <p:nvPr/>
          </p:nvGrpSpPr>
          <p:grpSpPr>
            <a:xfrm rot="6300000">
              <a:off x="4516789" y="3163140"/>
              <a:ext cx="1368555" cy="1368552"/>
              <a:chOff x="3674180" y="4571626"/>
              <a:chExt cx="2063112" cy="1726637"/>
            </a:xfrm>
          </p:grpSpPr>
          <p:sp>
            <p:nvSpPr>
              <p:cNvPr id="98" name="Triângulo isósceles 97"/>
              <p:cNvSpPr/>
              <p:nvPr/>
            </p:nvSpPr>
            <p:spPr bwMode="auto">
              <a:xfrm rot="9794781">
                <a:off x="4517791" y="4571626"/>
                <a:ext cx="487520" cy="172663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9" name="Triângulo isósceles 98"/>
              <p:cNvSpPr/>
              <p:nvPr/>
            </p:nvSpPr>
            <p:spPr bwMode="auto">
              <a:xfrm rot="7200000">
                <a:off x="4501730" y="4255588"/>
                <a:ext cx="408012"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92" name="Triângulo isósceles 91"/>
            <p:cNvSpPr/>
            <p:nvPr/>
          </p:nvSpPr>
          <p:spPr bwMode="auto">
            <a:xfrm rot="17100000">
              <a:off x="4266168" y="3595296"/>
              <a:ext cx="100934" cy="84863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93" name="Grupo 92"/>
            <p:cNvGrpSpPr/>
            <p:nvPr/>
          </p:nvGrpSpPr>
          <p:grpSpPr>
            <a:xfrm rot="17100000">
              <a:off x="4558346" y="2880640"/>
              <a:ext cx="519219" cy="1663121"/>
              <a:chOff x="4930544" y="3719478"/>
              <a:chExt cx="1262265" cy="6722922"/>
            </a:xfrm>
          </p:grpSpPr>
          <p:sp>
            <p:nvSpPr>
              <p:cNvPr id="94" name="Triângulo isósceles 93"/>
              <p:cNvSpPr/>
              <p:nvPr/>
            </p:nvSpPr>
            <p:spPr bwMode="auto">
              <a:xfrm rot="9000000">
                <a:off x="5242479" y="3719478"/>
                <a:ext cx="245379" cy="3430503"/>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6" name="Triângulo isósceles 95"/>
              <p:cNvSpPr/>
              <p:nvPr/>
            </p:nvSpPr>
            <p:spPr bwMode="auto">
              <a:xfrm rot="19800000">
                <a:off x="4930544" y="7011895"/>
                <a:ext cx="245379" cy="3430505"/>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7" name="Triângulo isósceles 96"/>
              <p:cNvSpPr/>
              <p:nvPr/>
            </p:nvSpPr>
            <p:spPr bwMode="auto">
              <a:xfrm rot="8100000">
                <a:off x="5784798" y="4030659"/>
                <a:ext cx="408011" cy="206310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79" name="Grupo 78"/>
          <p:cNvGrpSpPr>
            <a:grpSpLocks noChangeAspect="1"/>
          </p:cNvGrpSpPr>
          <p:nvPr/>
        </p:nvGrpSpPr>
        <p:grpSpPr>
          <a:xfrm rot="5400000">
            <a:off x="5874992" y="3594378"/>
            <a:ext cx="6545880" cy="6545880"/>
            <a:chOff x="2317619" y="-6868143"/>
            <a:chExt cx="13680000" cy="13680000"/>
          </a:xfrm>
        </p:grpSpPr>
        <p:sp>
          <p:nvSpPr>
            <p:cNvPr id="80" name="Arco 79"/>
            <p:cNvSpPr>
              <a:spLocks noChangeAspect="1"/>
            </p:cNvSpPr>
            <p:nvPr/>
          </p:nvSpPr>
          <p:spPr bwMode="auto">
            <a:xfrm rot="10800000">
              <a:off x="2317619" y="-6868143"/>
              <a:ext cx="13680000" cy="13680000"/>
            </a:xfrm>
            <a:prstGeom prst="arc">
              <a:avLst/>
            </a:prstGeom>
            <a:gradFill flip="none" rotWithShape="1">
              <a:gsLst>
                <a:gs pos="65000">
                  <a:srgbClr val="FE732F">
                    <a:alpha val="5000"/>
                  </a:srgbClr>
                </a:gs>
                <a:gs pos="49000">
                  <a:srgbClr val="C00000">
                    <a:alpha val="93000"/>
                  </a:srgbClr>
                </a:gs>
                <a:gs pos="0">
                  <a:srgbClr val="FDE65D">
                    <a:alpha val="0"/>
                  </a:srgbClr>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1" name="Arco 80"/>
            <p:cNvSpPr>
              <a:spLocks noChangeAspect="1"/>
            </p:cNvSpPr>
            <p:nvPr/>
          </p:nvSpPr>
          <p:spPr bwMode="auto">
            <a:xfrm rot="10800000">
              <a:off x="3744000" y="-5400000"/>
              <a:ext cx="10800000" cy="10800000"/>
            </a:xfrm>
            <a:prstGeom prst="arc">
              <a:avLst/>
            </a:prstGeom>
            <a:gradFill flip="none" rotWithShape="1">
              <a:gsLst>
                <a:gs pos="59000">
                  <a:srgbClr val="C00000"/>
                </a:gs>
                <a:gs pos="9000">
                  <a:srgbClr val="FDE65D"/>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glow rad="63500">
                    <a:schemeClr val="accent3">
                      <a:satMod val="175000"/>
                      <a:alpha val="40000"/>
                    </a:schemeClr>
                  </a:glow>
                </a:effectLst>
                <a:latin typeface="Arial" charset="0"/>
              </a:endParaRPr>
            </a:p>
          </p:txBody>
        </p:sp>
      </p:grpSp>
      <p:grpSp>
        <p:nvGrpSpPr>
          <p:cNvPr id="76" name="Grupo 8"/>
          <p:cNvGrpSpPr>
            <a:grpSpLocks noChangeAspect="1"/>
          </p:cNvGrpSpPr>
          <p:nvPr/>
        </p:nvGrpSpPr>
        <p:grpSpPr>
          <a:xfrm>
            <a:off x="6588224" y="1108130"/>
            <a:ext cx="2235550" cy="2282770"/>
            <a:chOff x="3223674" y="1072897"/>
            <a:chExt cx="1705377" cy="1741394"/>
          </a:xfrm>
        </p:grpSpPr>
        <p:sp>
          <p:nvSpPr>
            <p:cNvPr id="77" name="Elipse 76"/>
            <p:cNvSpPr/>
            <p:nvPr/>
          </p:nvSpPr>
          <p:spPr bwMode="auto">
            <a:xfrm>
              <a:off x="3223674" y="1072897"/>
              <a:ext cx="1705377" cy="1741394"/>
            </a:xfrm>
            <a:prstGeom prst="ellipse">
              <a:avLst/>
            </a:prstGeom>
            <a:gradFill flip="none" rotWithShape="1">
              <a:gsLst>
                <a:gs pos="100000">
                  <a:schemeClr val="tx1">
                    <a:alpha val="0"/>
                  </a:schemeClr>
                </a:gs>
                <a:gs pos="100000">
                  <a:schemeClr val="tx1"/>
                </a:gs>
                <a:gs pos="59000">
                  <a:srgbClr val="69D8FF">
                    <a:lumMod val="52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Elipse 77"/>
            <p:cNvSpPr>
              <a:spLocks noChangeAspect="1"/>
            </p:cNvSpPr>
            <p:nvPr/>
          </p:nvSpPr>
          <p:spPr bwMode="auto">
            <a:xfrm>
              <a:off x="3471812" y="1329878"/>
              <a:ext cx="1234996" cy="1217393"/>
            </a:xfrm>
            <a:prstGeom prst="ellipse">
              <a:avLst/>
            </a:prstGeom>
            <a:gradFill>
              <a:gsLst>
                <a:gs pos="0">
                  <a:schemeClr val="bg1"/>
                </a:gs>
                <a:gs pos="100000">
                  <a:schemeClr val="tx1">
                    <a:alpha val="0"/>
                  </a:schemeClr>
                </a:gs>
                <a:gs pos="93000">
                  <a:srgbClr val="CCECFF">
                    <a:lumMod val="93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6" name="Nuvem 35"/>
          <p:cNvSpPr/>
          <p:nvPr/>
        </p:nvSpPr>
        <p:spPr bwMode="auto">
          <a:xfrm rot="4642871">
            <a:off x="196288" y="918150"/>
            <a:ext cx="2448272" cy="2664296"/>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CaixaDeTexto 135"/>
          <p:cNvSpPr txBox="1"/>
          <p:nvPr/>
        </p:nvSpPr>
        <p:spPr>
          <a:xfrm>
            <a:off x="5940152" y="6554327"/>
            <a:ext cx="2592288" cy="276999"/>
          </a:xfrm>
          <a:prstGeom prst="rect">
            <a:avLst/>
          </a:prstGeom>
          <a:noFill/>
        </p:spPr>
        <p:txBody>
          <a:bodyPr wrap="square" rtlCol="0">
            <a:spAutoFit/>
          </a:bodyPr>
          <a:lstStyle/>
          <a:p>
            <a:r>
              <a:rPr lang="pt-BR" sz="1200" dirty="0" smtClean="0">
                <a:solidFill>
                  <a:schemeClr val="bg1"/>
                </a:solidFill>
                <a:latin typeface="Century Gothic" pitchFamily="34" charset="0"/>
              </a:rPr>
              <a:t>Imagens fora de escala</a:t>
            </a:r>
            <a:endParaRPr lang="pt-BR" sz="1200" dirty="0">
              <a:solidFill>
                <a:schemeClr val="bg1"/>
              </a:solidFill>
              <a:latin typeface="Century Gothic" pitchFamily="34" charset="0"/>
            </a:endParaRPr>
          </a:p>
        </p:txBody>
      </p:sp>
      <p:sp>
        <p:nvSpPr>
          <p:cNvPr id="204" name="CaixaDeTexto 203"/>
          <p:cNvSpPr txBox="1"/>
          <p:nvPr/>
        </p:nvSpPr>
        <p:spPr>
          <a:xfrm>
            <a:off x="4716016" y="2996952"/>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SP</a:t>
            </a:r>
            <a:endParaRPr lang="pt-BR" dirty="0">
              <a:solidFill>
                <a:schemeClr val="accent1">
                  <a:lumMod val="20000"/>
                  <a:lumOff val="80000"/>
                </a:schemeClr>
              </a:solidFill>
              <a:latin typeface="Century Gothic" pitchFamily="34" charset="0"/>
            </a:endParaRPr>
          </a:p>
        </p:txBody>
      </p:sp>
      <p:sp>
        <p:nvSpPr>
          <p:cNvPr id="221" name="CaixaDeTexto 220"/>
          <p:cNvSpPr txBox="1"/>
          <p:nvPr/>
        </p:nvSpPr>
        <p:spPr>
          <a:xfrm>
            <a:off x="7524328" y="4788441"/>
            <a:ext cx="1584176" cy="830997"/>
          </a:xfrm>
          <a:prstGeom prst="rect">
            <a:avLst/>
          </a:prstGeom>
          <a:noFill/>
        </p:spPr>
        <p:txBody>
          <a:bodyPr wrap="square" rtlCol="0">
            <a:spAutoFit/>
          </a:bodyPr>
          <a:lstStyle/>
          <a:p>
            <a:r>
              <a:rPr lang="pt-BR" dirty="0" err="1" smtClean="0">
                <a:solidFill>
                  <a:schemeClr val="accent1">
                    <a:lumMod val="20000"/>
                    <a:lumOff val="80000"/>
                  </a:schemeClr>
                </a:solidFill>
                <a:latin typeface="Century Gothic" pitchFamily="34" charset="0"/>
              </a:rPr>
              <a:t>Supergigante</a:t>
            </a:r>
            <a:r>
              <a:rPr lang="pt-BR" dirty="0" smtClean="0">
                <a:solidFill>
                  <a:schemeClr val="accent1">
                    <a:lumMod val="20000"/>
                    <a:lumOff val="80000"/>
                  </a:schemeClr>
                </a:solidFill>
                <a:latin typeface="Century Gothic" pitchFamily="34" charset="0"/>
              </a:rPr>
              <a:t> vermelha, fusão até o Fe</a:t>
            </a:r>
            <a:endParaRPr lang="pt-BR" dirty="0">
              <a:solidFill>
                <a:schemeClr val="accent1">
                  <a:lumMod val="20000"/>
                  <a:lumOff val="80000"/>
                </a:schemeClr>
              </a:solidFill>
              <a:latin typeface="Century Gothic" pitchFamily="34" charset="0"/>
            </a:endParaRPr>
          </a:p>
        </p:txBody>
      </p:sp>
      <p:sp>
        <p:nvSpPr>
          <p:cNvPr id="223" name="CaixaDeTexto 222"/>
          <p:cNvSpPr txBox="1"/>
          <p:nvPr/>
        </p:nvSpPr>
        <p:spPr>
          <a:xfrm>
            <a:off x="2195736" y="573285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Resto de SN</a:t>
            </a:r>
            <a:endParaRPr lang="pt-BR" dirty="0">
              <a:solidFill>
                <a:schemeClr val="accent1">
                  <a:lumMod val="20000"/>
                  <a:lumOff val="80000"/>
                </a:schemeClr>
              </a:solidFill>
              <a:latin typeface="Century Gothic" pitchFamily="34" charset="0"/>
            </a:endParaRPr>
          </a:p>
        </p:txBody>
      </p:sp>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Resumo: evolução</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e</a:t>
            </a: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strelas massivas</a:t>
            </a:r>
          </a:p>
        </p:txBody>
      </p:sp>
      <p:sp>
        <p:nvSpPr>
          <p:cNvPr id="95" name="CaixaDeTexto 94"/>
          <p:cNvSpPr txBox="1"/>
          <p:nvPr/>
        </p:nvSpPr>
        <p:spPr>
          <a:xfrm>
            <a:off x="647056" y="2996952"/>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Nuvem interestelar </a:t>
            </a:r>
            <a:endParaRPr lang="pt-BR" dirty="0">
              <a:solidFill>
                <a:schemeClr val="accent1">
                  <a:lumMod val="20000"/>
                  <a:lumOff val="80000"/>
                </a:schemeClr>
              </a:solidFill>
              <a:latin typeface="Century Gothic" pitchFamily="34" charset="0"/>
            </a:endParaRPr>
          </a:p>
        </p:txBody>
      </p:sp>
      <p:sp>
        <p:nvSpPr>
          <p:cNvPr id="138" name="Text Box 141"/>
          <p:cNvSpPr txBox="1">
            <a:spLocks noChangeArrowheads="1"/>
          </p:cNvSpPr>
          <p:nvPr/>
        </p:nvSpPr>
        <p:spPr bwMode="auto">
          <a:xfrm>
            <a:off x="35496" y="6525344"/>
            <a:ext cx="4644008"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
        <p:nvSpPr>
          <p:cNvPr id="38" name="CaixaDeTexto 37"/>
          <p:cNvSpPr txBox="1"/>
          <p:nvPr/>
        </p:nvSpPr>
        <p:spPr>
          <a:xfrm>
            <a:off x="6948264" y="306896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Fusão do He</a:t>
            </a:r>
            <a:endParaRPr lang="pt-BR" dirty="0">
              <a:solidFill>
                <a:schemeClr val="accent1">
                  <a:lumMod val="20000"/>
                  <a:lumOff val="80000"/>
                </a:schemeClr>
              </a:solidFill>
              <a:latin typeface="Century Gothic" pitchFamily="34" charset="0"/>
            </a:endParaRPr>
          </a:p>
        </p:txBody>
      </p:sp>
      <p:sp>
        <p:nvSpPr>
          <p:cNvPr id="222" name="CaixaDeTexto 221"/>
          <p:cNvSpPr txBox="1"/>
          <p:nvPr/>
        </p:nvSpPr>
        <p:spPr>
          <a:xfrm>
            <a:off x="4572000" y="573325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Supernova</a:t>
            </a:r>
            <a:endParaRPr lang="pt-BR" dirty="0">
              <a:solidFill>
                <a:schemeClr val="accent1">
                  <a:lumMod val="20000"/>
                  <a:lumOff val="80000"/>
                </a:schemeClr>
              </a:solidFill>
              <a:latin typeface="Century Gothic" pitchFamily="34" charset="0"/>
            </a:endParaRPr>
          </a:p>
        </p:txBody>
      </p:sp>
      <p:sp>
        <p:nvSpPr>
          <p:cNvPr id="39" name="CaixaDeTexto 38"/>
          <p:cNvSpPr txBox="1"/>
          <p:nvPr/>
        </p:nvSpPr>
        <p:spPr>
          <a:xfrm>
            <a:off x="323528" y="5661248"/>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EN ou BN</a:t>
            </a:r>
            <a:endParaRPr lang="pt-BR" dirty="0">
              <a:solidFill>
                <a:schemeClr val="accent1">
                  <a:lumMod val="20000"/>
                  <a:lumOff val="80000"/>
                </a:schemeClr>
              </a:solidFill>
              <a:latin typeface="Century Gothic" pitchFamily="34" charset="0"/>
            </a:endParaRPr>
          </a:p>
        </p:txBody>
      </p:sp>
      <p:grpSp>
        <p:nvGrpSpPr>
          <p:cNvPr id="48" name="Grupo 47"/>
          <p:cNvGrpSpPr/>
          <p:nvPr/>
        </p:nvGrpSpPr>
        <p:grpSpPr>
          <a:xfrm>
            <a:off x="251520" y="4446589"/>
            <a:ext cx="1659318" cy="1142251"/>
            <a:chOff x="1974712" y="3519279"/>
            <a:chExt cx="1949251" cy="1211747"/>
          </a:xfrm>
        </p:grpSpPr>
        <p:sp>
          <p:nvSpPr>
            <p:cNvPr id="40" name="Fluxograma: Atraso 39"/>
            <p:cNvSpPr/>
            <p:nvPr/>
          </p:nvSpPr>
          <p:spPr bwMode="auto">
            <a:xfrm rot="16787364">
              <a:off x="2537763" y="3584640"/>
              <a:ext cx="1140654" cy="1009932"/>
            </a:xfrm>
            <a:prstGeom prst="flowChartDelay">
              <a:avLst/>
            </a:prstGeom>
            <a:solidFill>
              <a:schemeClr val="bg2">
                <a:lumMod val="40000"/>
                <a:lumOff val="60000"/>
              </a:schemeClr>
            </a:solidFill>
            <a:ln w="12700" cap="flat" cmpd="sng" algn="ctr">
              <a:solidFill>
                <a:schemeClr val="tx1"/>
              </a:solidFill>
              <a:prstDash val="solid"/>
              <a:round/>
              <a:headEnd type="none" w="sm" len="sm"/>
              <a:tailEnd type="none" w="sm" len="sm"/>
            </a:ln>
            <a:effectLst>
              <a:innerShdw blurRad="127000" dist="88900" dir="2700000">
                <a:prstClr val="black">
                  <a:alpha val="72000"/>
                </a:prstClr>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CaixaDeTexto 41"/>
            <p:cNvSpPr txBox="1"/>
            <p:nvPr/>
          </p:nvSpPr>
          <p:spPr>
            <a:xfrm rot="681093">
              <a:off x="2632599" y="3817621"/>
              <a:ext cx="967324" cy="400110"/>
            </a:xfrm>
            <a:prstGeom prst="rect">
              <a:avLst/>
            </a:prstGeom>
            <a:noFill/>
          </p:spPr>
          <p:txBody>
            <a:bodyPr wrap="square" rtlCol="0">
              <a:spAutoFit/>
            </a:bodyPr>
            <a:lstStyle/>
            <a:p>
              <a:r>
                <a:rPr lang="pt-BR" sz="2000" dirty="0" smtClean="0">
                  <a:solidFill>
                    <a:schemeClr val="bg1">
                      <a:lumMod val="50000"/>
                      <a:alpha val="99000"/>
                    </a:schemeClr>
                  </a:solidFill>
                  <a:latin typeface="Castellar" pitchFamily="18" charset="0"/>
                </a:rPr>
                <a:t>R.I.P.</a:t>
              </a:r>
              <a:endParaRPr lang="pt-BR" sz="2000" dirty="0">
                <a:solidFill>
                  <a:schemeClr val="bg1">
                    <a:lumMod val="50000"/>
                    <a:alpha val="99000"/>
                  </a:schemeClr>
                </a:solidFill>
                <a:latin typeface="Castellar" pitchFamily="18" charset="0"/>
              </a:endParaRPr>
            </a:p>
          </p:txBody>
        </p:sp>
        <p:sp>
          <p:nvSpPr>
            <p:cNvPr id="43" name="Forma livre 42"/>
            <p:cNvSpPr/>
            <p:nvPr/>
          </p:nvSpPr>
          <p:spPr bwMode="auto">
            <a:xfrm>
              <a:off x="2626047" y="4179121"/>
              <a:ext cx="289770" cy="41967"/>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Forma livre 43"/>
            <p:cNvSpPr/>
            <p:nvPr/>
          </p:nvSpPr>
          <p:spPr bwMode="auto">
            <a:xfrm rot="336398">
              <a:off x="2699791" y="4215883"/>
              <a:ext cx="123897" cy="74263"/>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19039"/>
                <a:gd name="connsiteY0" fmla="*/ 0 h 41722"/>
                <a:gd name="connsiteX1" fmla="*/ 20861 w 219039"/>
                <a:gd name="connsiteY1" fmla="*/ 3477 h 41722"/>
                <a:gd name="connsiteX2" fmla="*/ 41722 w 219039"/>
                <a:gd name="connsiteY2" fmla="*/ 10430 h 41722"/>
                <a:gd name="connsiteX3" fmla="*/ 62583 w 219039"/>
                <a:gd name="connsiteY3" fmla="*/ 13907 h 41722"/>
                <a:gd name="connsiteX4" fmla="*/ 93874 w 219039"/>
                <a:gd name="connsiteY4" fmla="*/ 41722 h 41722"/>
                <a:gd name="connsiteX5" fmla="*/ 114735 w 219039"/>
                <a:gd name="connsiteY5" fmla="*/ 38245 h 41722"/>
                <a:gd name="connsiteX6" fmla="*/ 135596 w 219039"/>
                <a:gd name="connsiteY6" fmla="*/ 31291 h 41722"/>
                <a:gd name="connsiteX7" fmla="*/ 146026 w 219039"/>
                <a:gd name="connsiteY7" fmla="*/ 27814 h 41722"/>
                <a:gd name="connsiteX8" fmla="*/ 173841 w 219039"/>
                <a:gd name="connsiteY8" fmla="*/ 20861 h 41722"/>
                <a:gd name="connsiteX9" fmla="*/ 187748 w 219039"/>
                <a:gd name="connsiteY9" fmla="*/ 24338 h 41722"/>
                <a:gd name="connsiteX10" fmla="*/ 198178 w 219039"/>
                <a:gd name="connsiteY10" fmla="*/ 27814 h 41722"/>
                <a:gd name="connsiteX11" fmla="*/ 219039 w 219039"/>
                <a:gd name="connsiteY11" fmla="*/ 13907 h 41722"/>
                <a:gd name="connsiteX0" fmla="*/ 0 w 198178"/>
                <a:gd name="connsiteY0" fmla="*/ 0 h 41722"/>
                <a:gd name="connsiteX1" fmla="*/ 20861 w 198178"/>
                <a:gd name="connsiteY1" fmla="*/ 3477 h 41722"/>
                <a:gd name="connsiteX2" fmla="*/ 41722 w 198178"/>
                <a:gd name="connsiteY2" fmla="*/ 10430 h 41722"/>
                <a:gd name="connsiteX3" fmla="*/ 62583 w 198178"/>
                <a:gd name="connsiteY3" fmla="*/ 13907 h 41722"/>
                <a:gd name="connsiteX4" fmla="*/ 93874 w 198178"/>
                <a:gd name="connsiteY4" fmla="*/ 41722 h 41722"/>
                <a:gd name="connsiteX5" fmla="*/ 114735 w 198178"/>
                <a:gd name="connsiteY5" fmla="*/ 38245 h 41722"/>
                <a:gd name="connsiteX6" fmla="*/ 135596 w 198178"/>
                <a:gd name="connsiteY6" fmla="*/ 31291 h 41722"/>
                <a:gd name="connsiteX7" fmla="*/ 146026 w 198178"/>
                <a:gd name="connsiteY7" fmla="*/ 27814 h 41722"/>
                <a:gd name="connsiteX8" fmla="*/ 173841 w 198178"/>
                <a:gd name="connsiteY8" fmla="*/ 20861 h 41722"/>
                <a:gd name="connsiteX9" fmla="*/ 187748 w 198178"/>
                <a:gd name="connsiteY9" fmla="*/ 24338 h 41722"/>
                <a:gd name="connsiteX10" fmla="*/ 198178 w 198178"/>
                <a:gd name="connsiteY10" fmla="*/ 27814 h 41722"/>
                <a:gd name="connsiteX0" fmla="*/ 0 w 198178"/>
                <a:gd name="connsiteY0" fmla="*/ 0 h 44632"/>
                <a:gd name="connsiteX1" fmla="*/ 20861 w 198178"/>
                <a:gd name="connsiteY1" fmla="*/ 3477 h 44632"/>
                <a:gd name="connsiteX2" fmla="*/ 41722 w 198178"/>
                <a:gd name="connsiteY2" fmla="*/ 10430 h 44632"/>
                <a:gd name="connsiteX3" fmla="*/ 62583 w 198178"/>
                <a:gd name="connsiteY3" fmla="*/ 13907 h 44632"/>
                <a:gd name="connsiteX4" fmla="*/ 78808 w 198178"/>
                <a:gd name="connsiteY4" fmla="*/ 44632 h 44632"/>
                <a:gd name="connsiteX5" fmla="*/ 114735 w 198178"/>
                <a:gd name="connsiteY5" fmla="*/ 38245 h 44632"/>
                <a:gd name="connsiteX6" fmla="*/ 135596 w 198178"/>
                <a:gd name="connsiteY6" fmla="*/ 31291 h 44632"/>
                <a:gd name="connsiteX7" fmla="*/ 146026 w 198178"/>
                <a:gd name="connsiteY7" fmla="*/ 27814 h 44632"/>
                <a:gd name="connsiteX8" fmla="*/ 173841 w 198178"/>
                <a:gd name="connsiteY8" fmla="*/ 20861 h 44632"/>
                <a:gd name="connsiteX9" fmla="*/ 187748 w 198178"/>
                <a:gd name="connsiteY9" fmla="*/ 24338 h 44632"/>
                <a:gd name="connsiteX10" fmla="*/ 198178 w 198178"/>
                <a:gd name="connsiteY10" fmla="*/ 27814 h 44632"/>
                <a:gd name="connsiteX0" fmla="*/ 0 w 187748"/>
                <a:gd name="connsiteY0" fmla="*/ 0 h 44632"/>
                <a:gd name="connsiteX1" fmla="*/ 20861 w 187748"/>
                <a:gd name="connsiteY1" fmla="*/ 3477 h 44632"/>
                <a:gd name="connsiteX2" fmla="*/ 41722 w 187748"/>
                <a:gd name="connsiteY2" fmla="*/ 10430 h 44632"/>
                <a:gd name="connsiteX3" fmla="*/ 62583 w 187748"/>
                <a:gd name="connsiteY3" fmla="*/ 13907 h 44632"/>
                <a:gd name="connsiteX4" fmla="*/ 78808 w 187748"/>
                <a:gd name="connsiteY4" fmla="*/ 44632 h 44632"/>
                <a:gd name="connsiteX5" fmla="*/ 114735 w 187748"/>
                <a:gd name="connsiteY5" fmla="*/ 38245 h 44632"/>
                <a:gd name="connsiteX6" fmla="*/ 135596 w 187748"/>
                <a:gd name="connsiteY6" fmla="*/ 31291 h 44632"/>
                <a:gd name="connsiteX7" fmla="*/ 146026 w 187748"/>
                <a:gd name="connsiteY7" fmla="*/ 27814 h 44632"/>
                <a:gd name="connsiteX8" fmla="*/ 173841 w 187748"/>
                <a:gd name="connsiteY8" fmla="*/ 20861 h 44632"/>
                <a:gd name="connsiteX9" fmla="*/ 187748 w 187748"/>
                <a:gd name="connsiteY9" fmla="*/ 24338 h 44632"/>
                <a:gd name="connsiteX0" fmla="*/ 0 w 173841"/>
                <a:gd name="connsiteY0" fmla="*/ 0 h 44632"/>
                <a:gd name="connsiteX1" fmla="*/ 20861 w 173841"/>
                <a:gd name="connsiteY1" fmla="*/ 3477 h 44632"/>
                <a:gd name="connsiteX2" fmla="*/ 41722 w 173841"/>
                <a:gd name="connsiteY2" fmla="*/ 10430 h 44632"/>
                <a:gd name="connsiteX3" fmla="*/ 62583 w 173841"/>
                <a:gd name="connsiteY3" fmla="*/ 13907 h 44632"/>
                <a:gd name="connsiteX4" fmla="*/ 78808 w 173841"/>
                <a:gd name="connsiteY4" fmla="*/ 44632 h 44632"/>
                <a:gd name="connsiteX5" fmla="*/ 114735 w 173841"/>
                <a:gd name="connsiteY5" fmla="*/ 38245 h 44632"/>
                <a:gd name="connsiteX6" fmla="*/ 135596 w 173841"/>
                <a:gd name="connsiteY6" fmla="*/ 31291 h 44632"/>
                <a:gd name="connsiteX7" fmla="*/ 146026 w 173841"/>
                <a:gd name="connsiteY7" fmla="*/ 27814 h 44632"/>
                <a:gd name="connsiteX8" fmla="*/ 173841 w 173841"/>
                <a:gd name="connsiteY8" fmla="*/ 20861 h 44632"/>
                <a:gd name="connsiteX0" fmla="*/ 0 w 146026"/>
                <a:gd name="connsiteY0" fmla="*/ 0 h 44632"/>
                <a:gd name="connsiteX1" fmla="*/ 20861 w 146026"/>
                <a:gd name="connsiteY1" fmla="*/ 3477 h 44632"/>
                <a:gd name="connsiteX2" fmla="*/ 41722 w 146026"/>
                <a:gd name="connsiteY2" fmla="*/ 10430 h 44632"/>
                <a:gd name="connsiteX3" fmla="*/ 62583 w 146026"/>
                <a:gd name="connsiteY3" fmla="*/ 13907 h 44632"/>
                <a:gd name="connsiteX4" fmla="*/ 78808 w 146026"/>
                <a:gd name="connsiteY4" fmla="*/ 44632 h 44632"/>
                <a:gd name="connsiteX5" fmla="*/ 114735 w 146026"/>
                <a:gd name="connsiteY5" fmla="*/ 38245 h 44632"/>
                <a:gd name="connsiteX6" fmla="*/ 135596 w 146026"/>
                <a:gd name="connsiteY6" fmla="*/ 31291 h 44632"/>
                <a:gd name="connsiteX7" fmla="*/ 146026 w 146026"/>
                <a:gd name="connsiteY7" fmla="*/ 27814 h 4463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78808 w 157616"/>
                <a:gd name="connsiteY4" fmla="*/ 44632 h 45352"/>
                <a:gd name="connsiteX5" fmla="*/ 114735 w 157616"/>
                <a:gd name="connsiteY5" fmla="*/ 38245 h 45352"/>
                <a:gd name="connsiteX6" fmla="*/ 135596 w 157616"/>
                <a:gd name="connsiteY6" fmla="*/ 31291 h 45352"/>
                <a:gd name="connsiteX7" fmla="*/ 157616 w 157616"/>
                <a:gd name="connsiteY7"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14735 w 157616"/>
                <a:gd name="connsiteY4" fmla="*/ 38245 h 45352"/>
                <a:gd name="connsiteX5" fmla="*/ 135596 w 157616"/>
                <a:gd name="connsiteY5" fmla="*/ 31291 h 45352"/>
                <a:gd name="connsiteX6" fmla="*/ 157616 w 157616"/>
                <a:gd name="connsiteY6" fmla="*/ 44633 h 45352"/>
                <a:gd name="connsiteX0" fmla="*/ 0 w 157616"/>
                <a:gd name="connsiteY0" fmla="*/ 0 h 45910"/>
                <a:gd name="connsiteX1" fmla="*/ 20861 w 157616"/>
                <a:gd name="connsiteY1" fmla="*/ 3477 h 45910"/>
                <a:gd name="connsiteX2" fmla="*/ 41722 w 157616"/>
                <a:gd name="connsiteY2" fmla="*/ 10430 h 45910"/>
                <a:gd name="connsiteX3" fmla="*/ 62583 w 157616"/>
                <a:gd name="connsiteY3" fmla="*/ 13907 h 45910"/>
                <a:gd name="connsiteX4" fmla="*/ 78809 w 157616"/>
                <a:gd name="connsiteY4" fmla="*/ 45910 h 45910"/>
                <a:gd name="connsiteX5" fmla="*/ 135596 w 157616"/>
                <a:gd name="connsiteY5" fmla="*/ 31291 h 45910"/>
                <a:gd name="connsiteX6" fmla="*/ 157616 w 157616"/>
                <a:gd name="connsiteY6" fmla="*/ 44633 h 45910"/>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96" h="39239">
                  <a:moveTo>
                    <a:pt x="0" y="0"/>
                  </a:moveTo>
                  <a:cubicBezTo>
                    <a:pt x="6954" y="1159"/>
                    <a:pt x="14022" y="1767"/>
                    <a:pt x="20861" y="3477"/>
                  </a:cubicBezTo>
                  <a:cubicBezTo>
                    <a:pt x="27972" y="5255"/>
                    <a:pt x="34492" y="9225"/>
                    <a:pt x="41722" y="10430"/>
                  </a:cubicBezTo>
                  <a:lnTo>
                    <a:pt x="62583" y="13907"/>
                  </a:lnTo>
                  <a:cubicBezTo>
                    <a:pt x="78229" y="17384"/>
                    <a:pt x="111751" y="39239"/>
                    <a:pt x="135596" y="31291"/>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Forma livre 44"/>
            <p:cNvSpPr/>
            <p:nvPr/>
          </p:nvSpPr>
          <p:spPr bwMode="auto">
            <a:xfrm>
              <a:off x="3347864" y="3785288"/>
              <a:ext cx="216024" cy="75760"/>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Forma livre 45"/>
            <p:cNvSpPr/>
            <p:nvPr/>
          </p:nvSpPr>
          <p:spPr bwMode="auto">
            <a:xfrm rot="20587724">
              <a:off x="2392088" y="4096587"/>
              <a:ext cx="193524" cy="319314"/>
            </a:xfrm>
            <a:custGeom>
              <a:avLst/>
              <a:gdLst>
                <a:gd name="connsiteX0" fmla="*/ 58058 w 193524"/>
                <a:gd name="connsiteY0" fmla="*/ 319314 h 319314"/>
                <a:gd name="connsiteX1" fmla="*/ 60477 w 193524"/>
                <a:gd name="connsiteY1" fmla="*/ 312057 h 319314"/>
                <a:gd name="connsiteX2" fmla="*/ 58058 w 193524"/>
                <a:gd name="connsiteY2" fmla="*/ 304800 h 319314"/>
                <a:gd name="connsiteX3" fmla="*/ 55639 w 193524"/>
                <a:gd name="connsiteY3" fmla="*/ 290286 h 319314"/>
                <a:gd name="connsiteX4" fmla="*/ 50800 w 193524"/>
                <a:gd name="connsiteY4" fmla="*/ 270933 h 319314"/>
                <a:gd name="connsiteX5" fmla="*/ 48381 w 193524"/>
                <a:gd name="connsiteY5" fmla="*/ 261257 h 319314"/>
                <a:gd name="connsiteX6" fmla="*/ 43543 w 193524"/>
                <a:gd name="connsiteY6" fmla="*/ 254000 h 319314"/>
                <a:gd name="connsiteX7" fmla="*/ 38705 w 193524"/>
                <a:gd name="connsiteY7" fmla="*/ 237067 h 319314"/>
                <a:gd name="connsiteX8" fmla="*/ 33867 w 193524"/>
                <a:gd name="connsiteY8" fmla="*/ 229809 h 319314"/>
                <a:gd name="connsiteX9" fmla="*/ 29029 w 193524"/>
                <a:gd name="connsiteY9" fmla="*/ 210457 h 319314"/>
                <a:gd name="connsiteX10" fmla="*/ 26610 w 193524"/>
                <a:gd name="connsiteY10" fmla="*/ 193524 h 319314"/>
                <a:gd name="connsiteX11" fmla="*/ 21772 w 193524"/>
                <a:gd name="connsiteY11" fmla="*/ 179009 h 319314"/>
                <a:gd name="connsiteX12" fmla="*/ 14515 w 193524"/>
                <a:gd name="connsiteY12" fmla="*/ 162076 h 319314"/>
                <a:gd name="connsiteX13" fmla="*/ 7258 w 193524"/>
                <a:gd name="connsiteY13" fmla="*/ 157238 h 319314"/>
                <a:gd name="connsiteX14" fmla="*/ 0 w 193524"/>
                <a:gd name="connsiteY14" fmla="*/ 133048 h 319314"/>
                <a:gd name="connsiteX15" fmla="*/ 2420 w 193524"/>
                <a:gd name="connsiteY15" fmla="*/ 125790 h 319314"/>
                <a:gd name="connsiteX16" fmla="*/ 16934 w 193524"/>
                <a:gd name="connsiteY16" fmla="*/ 130629 h 319314"/>
                <a:gd name="connsiteX17" fmla="*/ 24191 w 193524"/>
                <a:gd name="connsiteY17" fmla="*/ 133048 h 319314"/>
                <a:gd name="connsiteX18" fmla="*/ 38705 w 193524"/>
                <a:gd name="connsiteY18" fmla="*/ 142724 h 319314"/>
                <a:gd name="connsiteX19" fmla="*/ 45962 w 193524"/>
                <a:gd name="connsiteY19" fmla="*/ 147562 h 319314"/>
                <a:gd name="connsiteX20" fmla="*/ 50800 w 193524"/>
                <a:gd name="connsiteY20" fmla="*/ 154819 h 319314"/>
                <a:gd name="connsiteX21" fmla="*/ 55639 w 193524"/>
                <a:gd name="connsiteY21" fmla="*/ 159657 h 319314"/>
                <a:gd name="connsiteX22" fmla="*/ 65315 w 193524"/>
                <a:gd name="connsiteY22" fmla="*/ 171752 h 319314"/>
                <a:gd name="connsiteX23" fmla="*/ 67734 w 193524"/>
                <a:gd name="connsiteY23" fmla="*/ 217714 h 319314"/>
                <a:gd name="connsiteX24" fmla="*/ 70153 w 193524"/>
                <a:gd name="connsiteY24" fmla="*/ 224971 h 319314"/>
                <a:gd name="connsiteX25" fmla="*/ 79829 w 193524"/>
                <a:gd name="connsiteY25" fmla="*/ 239486 h 319314"/>
                <a:gd name="connsiteX26" fmla="*/ 84667 w 193524"/>
                <a:gd name="connsiteY26" fmla="*/ 246743 h 319314"/>
                <a:gd name="connsiteX27" fmla="*/ 89505 w 193524"/>
                <a:gd name="connsiteY27" fmla="*/ 254000 h 319314"/>
                <a:gd name="connsiteX28" fmla="*/ 94343 w 193524"/>
                <a:gd name="connsiteY28" fmla="*/ 263676 h 319314"/>
                <a:gd name="connsiteX29" fmla="*/ 104020 w 193524"/>
                <a:gd name="connsiteY29" fmla="*/ 278190 h 319314"/>
                <a:gd name="connsiteX30" fmla="*/ 106439 w 193524"/>
                <a:gd name="connsiteY30" fmla="*/ 304800 h 319314"/>
                <a:gd name="connsiteX31" fmla="*/ 99181 w 193524"/>
                <a:gd name="connsiteY31" fmla="*/ 280609 h 319314"/>
                <a:gd name="connsiteX32" fmla="*/ 94343 w 193524"/>
                <a:gd name="connsiteY32" fmla="*/ 270933 h 319314"/>
                <a:gd name="connsiteX33" fmla="*/ 91924 w 193524"/>
                <a:gd name="connsiteY33" fmla="*/ 261257 h 319314"/>
                <a:gd name="connsiteX34" fmla="*/ 84667 w 193524"/>
                <a:gd name="connsiteY34" fmla="*/ 241905 h 319314"/>
                <a:gd name="connsiteX35" fmla="*/ 82248 w 193524"/>
                <a:gd name="connsiteY35" fmla="*/ 229809 h 319314"/>
                <a:gd name="connsiteX36" fmla="*/ 77410 w 193524"/>
                <a:gd name="connsiteY36" fmla="*/ 215295 h 319314"/>
                <a:gd name="connsiteX37" fmla="*/ 74991 w 193524"/>
                <a:gd name="connsiteY37" fmla="*/ 87086 h 319314"/>
                <a:gd name="connsiteX38" fmla="*/ 72572 w 193524"/>
                <a:gd name="connsiteY38" fmla="*/ 79829 h 319314"/>
                <a:gd name="connsiteX39" fmla="*/ 84667 w 193524"/>
                <a:gd name="connsiteY39" fmla="*/ 96762 h 319314"/>
                <a:gd name="connsiteX40" fmla="*/ 87086 w 193524"/>
                <a:gd name="connsiteY40" fmla="*/ 106438 h 319314"/>
                <a:gd name="connsiteX41" fmla="*/ 96762 w 193524"/>
                <a:gd name="connsiteY41" fmla="*/ 123371 h 319314"/>
                <a:gd name="connsiteX42" fmla="*/ 99181 w 193524"/>
                <a:gd name="connsiteY42" fmla="*/ 130629 h 319314"/>
                <a:gd name="connsiteX43" fmla="*/ 104020 w 193524"/>
                <a:gd name="connsiteY43" fmla="*/ 137886 h 319314"/>
                <a:gd name="connsiteX44" fmla="*/ 106439 w 193524"/>
                <a:gd name="connsiteY44" fmla="*/ 149981 h 319314"/>
                <a:gd name="connsiteX45" fmla="*/ 111277 w 193524"/>
                <a:gd name="connsiteY45" fmla="*/ 159657 h 319314"/>
                <a:gd name="connsiteX46" fmla="*/ 113696 w 193524"/>
                <a:gd name="connsiteY46" fmla="*/ 166914 h 319314"/>
                <a:gd name="connsiteX47" fmla="*/ 118534 w 193524"/>
                <a:gd name="connsiteY47" fmla="*/ 176590 h 319314"/>
                <a:gd name="connsiteX48" fmla="*/ 120953 w 193524"/>
                <a:gd name="connsiteY48" fmla="*/ 183848 h 319314"/>
                <a:gd name="connsiteX49" fmla="*/ 125791 w 193524"/>
                <a:gd name="connsiteY49" fmla="*/ 193524 h 319314"/>
                <a:gd name="connsiteX50" fmla="*/ 130629 w 193524"/>
                <a:gd name="connsiteY50" fmla="*/ 212876 h 319314"/>
                <a:gd name="connsiteX51" fmla="*/ 135467 w 193524"/>
                <a:gd name="connsiteY51" fmla="*/ 241905 h 319314"/>
                <a:gd name="connsiteX52" fmla="*/ 137886 w 193524"/>
                <a:gd name="connsiteY52" fmla="*/ 256419 h 319314"/>
                <a:gd name="connsiteX53" fmla="*/ 140305 w 193524"/>
                <a:gd name="connsiteY53" fmla="*/ 263676 h 319314"/>
                <a:gd name="connsiteX54" fmla="*/ 142724 w 193524"/>
                <a:gd name="connsiteY54" fmla="*/ 278190 h 319314"/>
                <a:gd name="connsiteX55" fmla="*/ 145143 w 193524"/>
                <a:gd name="connsiteY55" fmla="*/ 290286 h 319314"/>
                <a:gd name="connsiteX56" fmla="*/ 142724 w 193524"/>
                <a:gd name="connsiteY56" fmla="*/ 297543 h 319314"/>
                <a:gd name="connsiteX57" fmla="*/ 135467 w 193524"/>
                <a:gd name="connsiteY57" fmla="*/ 270933 h 319314"/>
                <a:gd name="connsiteX58" fmla="*/ 133048 w 193524"/>
                <a:gd name="connsiteY58" fmla="*/ 263676 h 319314"/>
                <a:gd name="connsiteX59" fmla="*/ 130629 w 193524"/>
                <a:gd name="connsiteY59" fmla="*/ 246743 h 319314"/>
                <a:gd name="connsiteX60" fmla="*/ 125791 w 193524"/>
                <a:gd name="connsiteY60" fmla="*/ 227390 h 319314"/>
                <a:gd name="connsiteX61" fmla="*/ 120953 w 193524"/>
                <a:gd name="connsiteY61" fmla="*/ 205619 h 319314"/>
                <a:gd name="connsiteX62" fmla="*/ 118534 w 193524"/>
                <a:gd name="connsiteY62" fmla="*/ 176590 h 319314"/>
                <a:gd name="connsiteX63" fmla="*/ 113696 w 193524"/>
                <a:gd name="connsiteY63" fmla="*/ 162076 h 319314"/>
                <a:gd name="connsiteX64" fmla="*/ 116115 w 193524"/>
                <a:gd name="connsiteY64" fmla="*/ 31448 h 319314"/>
                <a:gd name="connsiteX65" fmla="*/ 118534 w 193524"/>
                <a:gd name="connsiteY65" fmla="*/ 38705 h 319314"/>
                <a:gd name="connsiteX66" fmla="*/ 123372 w 193524"/>
                <a:gd name="connsiteY66" fmla="*/ 48381 h 319314"/>
                <a:gd name="connsiteX67" fmla="*/ 125791 w 193524"/>
                <a:gd name="connsiteY67" fmla="*/ 58057 h 319314"/>
                <a:gd name="connsiteX68" fmla="*/ 130629 w 193524"/>
                <a:gd name="connsiteY68" fmla="*/ 67733 h 319314"/>
                <a:gd name="connsiteX69" fmla="*/ 133048 w 193524"/>
                <a:gd name="connsiteY69" fmla="*/ 77409 h 319314"/>
                <a:gd name="connsiteX70" fmla="*/ 135467 w 193524"/>
                <a:gd name="connsiteY70" fmla="*/ 84667 h 319314"/>
                <a:gd name="connsiteX71" fmla="*/ 140305 w 193524"/>
                <a:gd name="connsiteY71" fmla="*/ 101600 h 319314"/>
                <a:gd name="connsiteX72" fmla="*/ 142724 w 193524"/>
                <a:gd name="connsiteY72" fmla="*/ 120952 h 319314"/>
                <a:gd name="connsiteX73" fmla="*/ 149981 w 193524"/>
                <a:gd name="connsiteY73" fmla="*/ 152400 h 319314"/>
                <a:gd name="connsiteX74" fmla="*/ 154820 w 193524"/>
                <a:gd name="connsiteY74" fmla="*/ 188686 h 319314"/>
                <a:gd name="connsiteX75" fmla="*/ 157239 w 193524"/>
                <a:gd name="connsiteY75" fmla="*/ 195943 h 319314"/>
                <a:gd name="connsiteX76" fmla="*/ 159658 w 193524"/>
                <a:gd name="connsiteY76" fmla="*/ 208038 h 319314"/>
                <a:gd name="connsiteX77" fmla="*/ 157239 w 193524"/>
                <a:gd name="connsiteY77" fmla="*/ 285448 h 319314"/>
                <a:gd name="connsiteX78" fmla="*/ 154820 w 193524"/>
                <a:gd name="connsiteY78" fmla="*/ 278190 h 319314"/>
                <a:gd name="connsiteX79" fmla="*/ 152400 w 193524"/>
                <a:gd name="connsiteY79" fmla="*/ 268514 h 319314"/>
                <a:gd name="connsiteX80" fmla="*/ 147562 w 193524"/>
                <a:gd name="connsiteY80" fmla="*/ 246743 h 319314"/>
                <a:gd name="connsiteX81" fmla="*/ 145143 w 193524"/>
                <a:gd name="connsiteY81" fmla="*/ 222552 h 319314"/>
                <a:gd name="connsiteX82" fmla="*/ 140305 w 193524"/>
                <a:gd name="connsiteY82" fmla="*/ 205619 h 319314"/>
                <a:gd name="connsiteX83" fmla="*/ 145143 w 193524"/>
                <a:gd name="connsiteY83" fmla="*/ 99181 h 319314"/>
                <a:gd name="connsiteX84" fmla="*/ 147562 w 193524"/>
                <a:gd name="connsiteY84" fmla="*/ 89505 h 319314"/>
                <a:gd name="connsiteX85" fmla="*/ 152400 w 193524"/>
                <a:gd name="connsiteY85" fmla="*/ 67733 h 319314"/>
                <a:gd name="connsiteX86" fmla="*/ 154820 w 193524"/>
                <a:gd name="connsiteY86" fmla="*/ 48381 h 319314"/>
                <a:gd name="connsiteX87" fmla="*/ 157239 w 193524"/>
                <a:gd name="connsiteY87" fmla="*/ 38705 h 319314"/>
                <a:gd name="connsiteX88" fmla="*/ 159658 w 193524"/>
                <a:gd name="connsiteY88" fmla="*/ 24190 h 319314"/>
                <a:gd name="connsiteX89" fmla="*/ 162077 w 193524"/>
                <a:gd name="connsiteY89" fmla="*/ 14514 h 319314"/>
                <a:gd name="connsiteX90" fmla="*/ 164496 w 193524"/>
                <a:gd name="connsiteY90" fmla="*/ 0 h 319314"/>
                <a:gd name="connsiteX91" fmla="*/ 169334 w 193524"/>
                <a:gd name="connsiteY91" fmla="*/ 7257 h 319314"/>
                <a:gd name="connsiteX92" fmla="*/ 176591 w 193524"/>
                <a:gd name="connsiteY92" fmla="*/ 24190 h 319314"/>
                <a:gd name="connsiteX93" fmla="*/ 179010 w 193524"/>
                <a:gd name="connsiteY93" fmla="*/ 31448 h 319314"/>
                <a:gd name="connsiteX94" fmla="*/ 183848 w 193524"/>
                <a:gd name="connsiteY94" fmla="*/ 38705 h 319314"/>
                <a:gd name="connsiteX95" fmla="*/ 186267 w 193524"/>
                <a:gd name="connsiteY95" fmla="*/ 48381 h 319314"/>
                <a:gd name="connsiteX96" fmla="*/ 191105 w 193524"/>
                <a:gd name="connsiteY96" fmla="*/ 74990 h 319314"/>
                <a:gd name="connsiteX97" fmla="*/ 193524 w 193524"/>
                <a:gd name="connsiteY97" fmla="*/ 84667 h 319314"/>
                <a:gd name="connsiteX98" fmla="*/ 191105 w 193524"/>
                <a:gd name="connsiteY98" fmla="*/ 154819 h 319314"/>
                <a:gd name="connsiteX99" fmla="*/ 186267 w 193524"/>
                <a:gd name="connsiteY99" fmla="*/ 186267 h 319314"/>
                <a:gd name="connsiteX100" fmla="*/ 183848 w 193524"/>
                <a:gd name="connsiteY100" fmla="*/ 193524 h 319314"/>
                <a:gd name="connsiteX101" fmla="*/ 176591 w 193524"/>
                <a:gd name="connsiteY101" fmla="*/ 222552 h 319314"/>
                <a:gd name="connsiteX102" fmla="*/ 174172 w 193524"/>
                <a:gd name="connsiteY102" fmla="*/ 229809 h 319314"/>
                <a:gd name="connsiteX103" fmla="*/ 169334 w 193524"/>
                <a:gd name="connsiteY103" fmla="*/ 237067 h 319314"/>
                <a:gd name="connsiteX104" fmla="*/ 164496 w 193524"/>
                <a:gd name="connsiteY104" fmla="*/ 254000 h 319314"/>
                <a:gd name="connsiteX105" fmla="*/ 159658 w 193524"/>
                <a:gd name="connsiteY105" fmla="*/ 261257 h 319314"/>
                <a:gd name="connsiteX106" fmla="*/ 154820 w 193524"/>
                <a:gd name="connsiteY106" fmla="*/ 275771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3524" h="319314">
                  <a:moveTo>
                    <a:pt x="58058" y="319314"/>
                  </a:moveTo>
                  <a:cubicBezTo>
                    <a:pt x="58864" y="316895"/>
                    <a:pt x="60477" y="314607"/>
                    <a:pt x="60477" y="312057"/>
                  </a:cubicBezTo>
                  <a:cubicBezTo>
                    <a:pt x="60477" y="309507"/>
                    <a:pt x="58611" y="307289"/>
                    <a:pt x="58058" y="304800"/>
                  </a:cubicBezTo>
                  <a:cubicBezTo>
                    <a:pt x="56994" y="300012"/>
                    <a:pt x="56667" y="295082"/>
                    <a:pt x="55639" y="290286"/>
                  </a:cubicBezTo>
                  <a:cubicBezTo>
                    <a:pt x="54246" y="283784"/>
                    <a:pt x="52413" y="277384"/>
                    <a:pt x="50800" y="270933"/>
                  </a:cubicBezTo>
                  <a:cubicBezTo>
                    <a:pt x="49994" y="267708"/>
                    <a:pt x="50225" y="264023"/>
                    <a:pt x="48381" y="261257"/>
                  </a:cubicBezTo>
                  <a:cubicBezTo>
                    <a:pt x="46768" y="258838"/>
                    <a:pt x="44843" y="256600"/>
                    <a:pt x="43543" y="254000"/>
                  </a:cubicBezTo>
                  <a:cubicBezTo>
                    <a:pt x="38837" y="244588"/>
                    <a:pt x="43353" y="247914"/>
                    <a:pt x="38705" y="237067"/>
                  </a:cubicBezTo>
                  <a:cubicBezTo>
                    <a:pt x="37560" y="234395"/>
                    <a:pt x="35480" y="232228"/>
                    <a:pt x="33867" y="229809"/>
                  </a:cubicBezTo>
                  <a:cubicBezTo>
                    <a:pt x="32254" y="223358"/>
                    <a:pt x="29969" y="217039"/>
                    <a:pt x="29029" y="210457"/>
                  </a:cubicBezTo>
                  <a:cubicBezTo>
                    <a:pt x="28223" y="204813"/>
                    <a:pt x="27892" y="199080"/>
                    <a:pt x="26610" y="193524"/>
                  </a:cubicBezTo>
                  <a:cubicBezTo>
                    <a:pt x="25463" y="188555"/>
                    <a:pt x="23009" y="183957"/>
                    <a:pt x="21772" y="179009"/>
                  </a:cubicBezTo>
                  <a:cubicBezTo>
                    <a:pt x="19921" y="171607"/>
                    <a:pt x="20083" y="167644"/>
                    <a:pt x="14515" y="162076"/>
                  </a:cubicBezTo>
                  <a:cubicBezTo>
                    <a:pt x="12459" y="160020"/>
                    <a:pt x="9677" y="158851"/>
                    <a:pt x="7258" y="157238"/>
                  </a:cubicBezTo>
                  <a:cubicBezTo>
                    <a:pt x="2442" y="147605"/>
                    <a:pt x="0" y="145093"/>
                    <a:pt x="0" y="133048"/>
                  </a:cubicBezTo>
                  <a:cubicBezTo>
                    <a:pt x="0" y="130498"/>
                    <a:pt x="1613" y="128209"/>
                    <a:pt x="2420" y="125790"/>
                  </a:cubicBezTo>
                  <a:lnTo>
                    <a:pt x="16934" y="130629"/>
                  </a:lnTo>
                  <a:cubicBezTo>
                    <a:pt x="19353" y="131435"/>
                    <a:pt x="22069" y="131634"/>
                    <a:pt x="24191" y="133048"/>
                  </a:cubicBezTo>
                  <a:lnTo>
                    <a:pt x="38705" y="142724"/>
                  </a:lnTo>
                  <a:lnTo>
                    <a:pt x="45962" y="147562"/>
                  </a:lnTo>
                  <a:cubicBezTo>
                    <a:pt x="47575" y="149981"/>
                    <a:pt x="48984" y="152549"/>
                    <a:pt x="50800" y="154819"/>
                  </a:cubicBezTo>
                  <a:cubicBezTo>
                    <a:pt x="52225" y="156600"/>
                    <a:pt x="54465" y="157701"/>
                    <a:pt x="55639" y="159657"/>
                  </a:cubicBezTo>
                  <a:cubicBezTo>
                    <a:pt x="63430" y="172641"/>
                    <a:pt x="50859" y="162115"/>
                    <a:pt x="65315" y="171752"/>
                  </a:cubicBezTo>
                  <a:cubicBezTo>
                    <a:pt x="66121" y="187073"/>
                    <a:pt x="66345" y="202435"/>
                    <a:pt x="67734" y="217714"/>
                  </a:cubicBezTo>
                  <a:cubicBezTo>
                    <a:pt x="67965" y="220253"/>
                    <a:pt x="68915" y="222742"/>
                    <a:pt x="70153" y="224971"/>
                  </a:cubicBezTo>
                  <a:cubicBezTo>
                    <a:pt x="72977" y="230054"/>
                    <a:pt x="76604" y="234648"/>
                    <a:pt x="79829" y="239486"/>
                  </a:cubicBezTo>
                  <a:lnTo>
                    <a:pt x="84667" y="246743"/>
                  </a:lnTo>
                  <a:cubicBezTo>
                    <a:pt x="86280" y="249162"/>
                    <a:pt x="88205" y="251400"/>
                    <a:pt x="89505" y="254000"/>
                  </a:cubicBezTo>
                  <a:cubicBezTo>
                    <a:pt x="91118" y="257225"/>
                    <a:pt x="92488" y="260584"/>
                    <a:pt x="94343" y="263676"/>
                  </a:cubicBezTo>
                  <a:cubicBezTo>
                    <a:pt x="97335" y="268662"/>
                    <a:pt x="104020" y="278190"/>
                    <a:pt x="104020" y="278190"/>
                  </a:cubicBezTo>
                  <a:cubicBezTo>
                    <a:pt x="109476" y="300017"/>
                    <a:pt x="110961" y="291235"/>
                    <a:pt x="106439" y="304800"/>
                  </a:cubicBezTo>
                  <a:cubicBezTo>
                    <a:pt x="104702" y="297853"/>
                    <a:pt x="102127" y="286502"/>
                    <a:pt x="99181" y="280609"/>
                  </a:cubicBezTo>
                  <a:cubicBezTo>
                    <a:pt x="97568" y="277384"/>
                    <a:pt x="95609" y="274309"/>
                    <a:pt x="94343" y="270933"/>
                  </a:cubicBezTo>
                  <a:cubicBezTo>
                    <a:pt x="93176" y="267820"/>
                    <a:pt x="93091" y="264370"/>
                    <a:pt x="91924" y="261257"/>
                  </a:cubicBezTo>
                  <a:cubicBezTo>
                    <a:pt x="84274" y="240857"/>
                    <a:pt x="89182" y="262225"/>
                    <a:pt x="84667" y="241905"/>
                  </a:cubicBezTo>
                  <a:cubicBezTo>
                    <a:pt x="83775" y="237891"/>
                    <a:pt x="83330" y="233776"/>
                    <a:pt x="82248" y="229809"/>
                  </a:cubicBezTo>
                  <a:cubicBezTo>
                    <a:pt x="80906" y="224889"/>
                    <a:pt x="77410" y="215295"/>
                    <a:pt x="77410" y="215295"/>
                  </a:cubicBezTo>
                  <a:cubicBezTo>
                    <a:pt x="76604" y="172559"/>
                    <a:pt x="76517" y="129803"/>
                    <a:pt x="74991" y="87086"/>
                  </a:cubicBezTo>
                  <a:cubicBezTo>
                    <a:pt x="74900" y="84538"/>
                    <a:pt x="70291" y="78689"/>
                    <a:pt x="72572" y="79829"/>
                  </a:cubicBezTo>
                  <a:cubicBezTo>
                    <a:pt x="74072" y="80579"/>
                    <a:pt x="83002" y="94264"/>
                    <a:pt x="84667" y="96762"/>
                  </a:cubicBezTo>
                  <a:cubicBezTo>
                    <a:pt x="85473" y="99987"/>
                    <a:pt x="85919" y="103325"/>
                    <a:pt x="87086" y="106438"/>
                  </a:cubicBezTo>
                  <a:cubicBezTo>
                    <a:pt x="89717" y="113453"/>
                    <a:pt x="92752" y="117355"/>
                    <a:pt x="96762" y="123371"/>
                  </a:cubicBezTo>
                  <a:cubicBezTo>
                    <a:pt x="97568" y="125790"/>
                    <a:pt x="98040" y="128348"/>
                    <a:pt x="99181" y="130629"/>
                  </a:cubicBezTo>
                  <a:cubicBezTo>
                    <a:pt x="100481" y="133229"/>
                    <a:pt x="102999" y="135164"/>
                    <a:pt x="104020" y="137886"/>
                  </a:cubicBezTo>
                  <a:cubicBezTo>
                    <a:pt x="105464" y="141736"/>
                    <a:pt x="105139" y="146080"/>
                    <a:pt x="106439" y="149981"/>
                  </a:cubicBezTo>
                  <a:cubicBezTo>
                    <a:pt x="107579" y="153402"/>
                    <a:pt x="109857" y="156343"/>
                    <a:pt x="111277" y="159657"/>
                  </a:cubicBezTo>
                  <a:cubicBezTo>
                    <a:pt x="112281" y="162001"/>
                    <a:pt x="112692" y="164570"/>
                    <a:pt x="113696" y="166914"/>
                  </a:cubicBezTo>
                  <a:cubicBezTo>
                    <a:pt x="115116" y="170228"/>
                    <a:pt x="117114" y="173276"/>
                    <a:pt x="118534" y="176590"/>
                  </a:cubicBezTo>
                  <a:cubicBezTo>
                    <a:pt x="119539" y="178934"/>
                    <a:pt x="119948" y="181504"/>
                    <a:pt x="120953" y="183848"/>
                  </a:cubicBezTo>
                  <a:cubicBezTo>
                    <a:pt x="122373" y="187162"/>
                    <a:pt x="124651" y="190103"/>
                    <a:pt x="125791" y="193524"/>
                  </a:cubicBezTo>
                  <a:cubicBezTo>
                    <a:pt x="127894" y="199832"/>
                    <a:pt x="130629" y="212876"/>
                    <a:pt x="130629" y="212876"/>
                  </a:cubicBezTo>
                  <a:cubicBezTo>
                    <a:pt x="136065" y="256363"/>
                    <a:pt x="130139" y="215267"/>
                    <a:pt x="135467" y="241905"/>
                  </a:cubicBezTo>
                  <a:cubicBezTo>
                    <a:pt x="136429" y="246714"/>
                    <a:pt x="136822" y="251631"/>
                    <a:pt x="137886" y="256419"/>
                  </a:cubicBezTo>
                  <a:cubicBezTo>
                    <a:pt x="138439" y="258908"/>
                    <a:pt x="139752" y="261187"/>
                    <a:pt x="140305" y="263676"/>
                  </a:cubicBezTo>
                  <a:cubicBezTo>
                    <a:pt x="141369" y="268464"/>
                    <a:pt x="141847" y="273364"/>
                    <a:pt x="142724" y="278190"/>
                  </a:cubicBezTo>
                  <a:cubicBezTo>
                    <a:pt x="143460" y="282236"/>
                    <a:pt x="144337" y="286254"/>
                    <a:pt x="145143" y="290286"/>
                  </a:cubicBezTo>
                  <a:cubicBezTo>
                    <a:pt x="144337" y="292705"/>
                    <a:pt x="144527" y="299346"/>
                    <a:pt x="142724" y="297543"/>
                  </a:cubicBezTo>
                  <a:cubicBezTo>
                    <a:pt x="139264" y="294083"/>
                    <a:pt x="136727" y="275972"/>
                    <a:pt x="135467" y="270933"/>
                  </a:cubicBezTo>
                  <a:cubicBezTo>
                    <a:pt x="134849" y="268459"/>
                    <a:pt x="133854" y="266095"/>
                    <a:pt x="133048" y="263676"/>
                  </a:cubicBezTo>
                  <a:cubicBezTo>
                    <a:pt x="132242" y="258032"/>
                    <a:pt x="131747" y="252334"/>
                    <a:pt x="130629" y="246743"/>
                  </a:cubicBezTo>
                  <a:cubicBezTo>
                    <a:pt x="129325" y="240223"/>
                    <a:pt x="127095" y="233910"/>
                    <a:pt x="125791" y="227390"/>
                  </a:cubicBezTo>
                  <a:cubicBezTo>
                    <a:pt x="122720" y="212035"/>
                    <a:pt x="124369" y="219284"/>
                    <a:pt x="120953" y="205619"/>
                  </a:cubicBezTo>
                  <a:cubicBezTo>
                    <a:pt x="120147" y="195943"/>
                    <a:pt x="120130" y="186168"/>
                    <a:pt x="118534" y="176590"/>
                  </a:cubicBezTo>
                  <a:cubicBezTo>
                    <a:pt x="117696" y="171560"/>
                    <a:pt x="113696" y="162076"/>
                    <a:pt x="113696" y="162076"/>
                  </a:cubicBezTo>
                  <a:cubicBezTo>
                    <a:pt x="114502" y="118533"/>
                    <a:pt x="114408" y="74965"/>
                    <a:pt x="116115" y="31448"/>
                  </a:cubicBezTo>
                  <a:cubicBezTo>
                    <a:pt x="116215" y="28900"/>
                    <a:pt x="117530" y="36361"/>
                    <a:pt x="118534" y="38705"/>
                  </a:cubicBezTo>
                  <a:cubicBezTo>
                    <a:pt x="119954" y="42019"/>
                    <a:pt x="122106" y="45005"/>
                    <a:pt x="123372" y="48381"/>
                  </a:cubicBezTo>
                  <a:cubicBezTo>
                    <a:pt x="124539" y="51494"/>
                    <a:pt x="124624" y="54944"/>
                    <a:pt x="125791" y="58057"/>
                  </a:cubicBezTo>
                  <a:cubicBezTo>
                    <a:pt x="127057" y="61433"/>
                    <a:pt x="129363" y="64357"/>
                    <a:pt x="130629" y="67733"/>
                  </a:cubicBezTo>
                  <a:cubicBezTo>
                    <a:pt x="131796" y="70846"/>
                    <a:pt x="132135" y="74212"/>
                    <a:pt x="133048" y="77409"/>
                  </a:cubicBezTo>
                  <a:cubicBezTo>
                    <a:pt x="133749" y="79861"/>
                    <a:pt x="134766" y="82215"/>
                    <a:pt x="135467" y="84667"/>
                  </a:cubicBezTo>
                  <a:cubicBezTo>
                    <a:pt x="141539" y="105921"/>
                    <a:pt x="134507" y="84206"/>
                    <a:pt x="140305" y="101600"/>
                  </a:cubicBezTo>
                  <a:cubicBezTo>
                    <a:pt x="141111" y="108051"/>
                    <a:pt x="141526" y="114562"/>
                    <a:pt x="142724" y="120952"/>
                  </a:cubicBezTo>
                  <a:cubicBezTo>
                    <a:pt x="146001" y="138431"/>
                    <a:pt x="147840" y="137410"/>
                    <a:pt x="149981" y="152400"/>
                  </a:cubicBezTo>
                  <a:cubicBezTo>
                    <a:pt x="152079" y="167089"/>
                    <a:pt x="151778" y="175001"/>
                    <a:pt x="154820" y="188686"/>
                  </a:cubicBezTo>
                  <a:cubicBezTo>
                    <a:pt x="155373" y="191175"/>
                    <a:pt x="156621" y="193469"/>
                    <a:pt x="157239" y="195943"/>
                  </a:cubicBezTo>
                  <a:cubicBezTo>
                    <a:pt x="158236" y="199932"/>
                    <a:pt x="158852" y="204006"/>
                    <a:pt x="159658" y="208038"/>
                  </a:cubicBezTo>
                  <a:cubicBezTo>
                    <a:pt x="158852" y="233841"/>
                    <a:pt x="159015" y="259693"/>
                    <a:pt x="157239" y="285448"/>
                  </a:cubicBezTo>
                  <a:cubicBezTo>
                    <a:pt x="157064" y="287992"/>
                    <a:pt x="155521" y="280642"/>
                    <a:pt x="154820" y="278190"/>
                  </a:cubicBezTo>
                  <a:cubicBezTo>
                    <a:pt x="153907" y="274993"/>
                    <a:pt x="153121" y="271759"/>
                    <a:pt x="152400" y="268514"/>
                  </a:cubicBezTo>
                  <a:cubicBezTo>
                    <a:pt x="146247" y="240829"/>
                    <a:pt x="153471" y="270378"/>
                    <a:pt x="147562" y="246743"/>
                  </a:cubicBezTo>
                  <a:cubicBezTo>
                    <a:pt x="146756" y="238679"/>
                    <a:pt x="146289" y="230574"/>
                    <a:pt x="145143" y="222552"/>
                  </a:cubicBezTo>
                  <a:cubicBezTo>
                    <a:pt x="144384" y="217237"/>
                    <a:pt x="142028" y="210788"/>
                    <a:pt x="140305" y="205619"/>
                  </a:cubicBezTo>
                  <a:cubicBezTo>
                    <a:pt x="141223" y="171653"/>
                    <a:pt x="138819" y="133961"/>
                    <a:pt x="145143" y="99181"/>
                  </a:cubicBezTo>
                  <a:cubicBezTo>
                    <a:pt x="145738" y="95910"/>
                    <a:pt x="146910" y="92765"/>
                    <a:pt x="147562" y="89505"/>
                  </a:cubicBezTo>
                  <a:cubicBezTo>
                    <a:pt x="151819" y="68217"/>
                    <a:pt x="147692" y="81857"/>
                    <a:pt x="152400" y="67733"/>
                  </a:cubicBezTo>
                  <a:cubicBezTo>
                    <a:pt x="153207" y="61282"/>
                    <a:pt x="153751" y="54793"/>
                    <a:pt x="154820" y="48381"/>
                  </a:cubicBezTo>
                  <a:cubicBezTo>
                    <a:pt x="155367" y="45102"/>
                    <a:pt x="156587" y="41965"/>
                    <a:pt x="157239" y="38705"/>
                  </a:cubicBezTo>
                  <a:cubicBezTo>
                    <a:pt x="158201" y="33895"/>
                    <a:pt x="158696" y="29000"/>
                    <a:pt x="159658" y="24190"/>
                  </a:cubicBezTo>
                  <a:cubicBezTo>
                    <a:pt x="160310" y="20930"/>
                    <a:pt x="161425" y="17774"/>
                    <a:pt x="162077" y="14514"/>
                  </a:cubicBezTo>
                  <a:cubicBezTo>
                    <a:pt x="163039" y="9705"/>
                    <a:pt x="163690" y="4838"/>
                    <a:pt x="164496" y="0"/>
                  </a:cubicBezTo>
                  <a:cubicBezTo>
                    <a:pt x="166109" y="2419"/>
                    <a:pt x="168189" y="4585"/>
                    <a:pt x="169334" y="7257"/>
                  </a:cubicBezTo>
                  <a:cubicBezTo>
                    <a:pt x="178706" y="29126"/>
                    <a:pt x="164445" y="5971"/>
                    <a:pt x="176591" y="24190"/>
                  </a:cubicBezTo>
                  <a:cubicBezTo>
                    <a:pt x="177397" y="26609"/>
                    <a:pt x="177870" y="29167"/>
                    <a:pt x="179010" y="31448"/>
                  </a:cubicBezTo>
                  <a:cubicBezTo>
                    <a:pt x="180310" y="34048"/>
                    <a:pt x="182703" y="36033"/>
                    <a:pt x="183848" y="38705"/>
                  </a:cubicBezTo>
                  <a:cubicBezTo>
                    <a:pt x="185158" y="41761"/>
                    <a:pt x="185546" y="45136"/>
                    <a:pt x="186267" y="48381"/>
                  </a:cubicBezTo>
                  <a:cubicBezTo>
                    <a:pt x="191454" y="71722"/>
                    <a:pt x="185856" y="48742"/>
                    <a:pt x="191105" y="74990"/>
                  </a:cubicBezTo>
                  <a:cubicBezTo>
                    <a:pt x="191757" y="78250"/>
                    <a:pt x="192718" y="81441"/>
                    <a:pt x="193524" y="84667"/>
                  </a:cubicBezTo>
                  <a:cubicBezTo>
                    <a:pt x="192718" y="108051"/>
                    <a:pt x="192403" y="131457"/>
                    <a:pt x="191105" y="154819"/>
                  </a:cubicBezTo>
                  <a:cubicBezTo>
                    <a:pt x="190962" y="157390"/>
                    <a:pt x="187068" y="182661"/>
                    <a:pt x="186267" y="186267"/>
                  </a:cubicBezTo>
                  <a:cubicBezTo>
                    <a:pt x="185714" y="188756"/>
                    <a:pt x="184401" y="191035"/>
                    <a:pt x="183848" y="193524"/>
                  </a:cubicBezTo>
                  <a:cubicBezTo>
                    <a:pt x="177333" y="222840"/>
                    <a:pt x="186367" y="193224"/>
                    <a:pt x="176591" y="222552"/>
                  </a:cubicBezTo>
                  <a:cubicBezTo>
                    <a:pt x="175785" y="224971"/>
                    <a:pt x="175586" y="227687"/>
                    <a:pt x="174172" y="229809"/>
                  </a:cubicBezTo>
                  <a:cubicBezTo>
                    <a:pt x="172559" y="232228"/>
                    <a:pt x="170634" y="234466"/>
                    <a:pt x="169334" y="237067"/>
                  </a:cubicBezTo>
                  <a:cubicBezTo>
                    <a:pt x="164625" y="246486"/>
                    <a:pt x="169149" y="243143"/>
                    <a:pt x="164496" y="254000"/>
                  </a:cubicBezTo>
                  <a:cubicBezTo>
                    <a:pt x="163351" y="256672"/>
                    <a:pt x="161271" y="258838"/>
                    <a:pt x="159658" y="261257"/>
                  </a:cubicBezTo>
                  <a:cubicBezTo>
                    <a:pt x="156802" y="272682"/>
                    <a:pt x="158726" y="267959"/>
                    <a:pt x="154820" y="275771"/>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362855" y="4320419"/>
              <a:ext cx="344759" cy="273352"/>
            </a:xfrm>
            <a:custGeom>
              <a:avLst/>
              <a:gdLst>
                <a:gd name="connsiteX0" fmla="*/ 28650 w 344759"/>
                <a:gd name="connsiteY0" fmla="*/ 273352 h 273352"/>
                <a:gd name="connsiteX1" fmla="*/ 23812 w 344759"/>
                <a:gd name="connsiteY1" fmla="*/ 258838 h 273352"/>
                <a:gd name="connsiteX2" fmla="*/ 18974 w 344759"/>
                <a:gd name="connsiteY2" fmla="*/ 234647 h 273352"/>
                <a:gd name="connsiteX3" fmla="*/ 14136 w 344759"/>
                <a:gd name="connsiteY3" fmla="*/ 200781 h 273352"/>
                <a:gd name="connsiteX4" fmla="*/ 9298 w 344759"/>
                <a:gd name="connsiteY4" fmla="*/ 186267 h 273352"/>
                <a:gd name="connsiteX5" fmla="*/ 6879 w 344759"/>
                <a:gd name="connsiteY5" fmla="*/ 179009 h 273352"/>
                <a:gd name="connsiteX6" fmla="*/ 2040 w 344759"/>
                <a:gd name="connsiteY6" fmla="*/ 174171 h 273352"/>
                <a:gd name="connsiteX7" fmla="*/ 11717 w 344759"/>
                <a:gd name="connsiteY7" fmla="*/ 176590 h 273352"/>
                <a:gd name="connsiteX8" fmla="*/ 16555 w 344759"/>
                <a:gd name="connsiteY8" fmla="*/ 186267 h 273352"/>
                <a:gd name="connsiteX9" fmla="*/ 26231 w 344759"/>
                <a:gd name="connsiteY9" fmla="*/ 200781 h 273352"/>
                <a:gd name="connsiteX10" fmla="*/ 28650 w 344759"/>
                <a:gd name="connsiteY10" fmla="*/ 208038 h 273352"/>
                <a:gd name="connsiteX11" fmla="*/ 38326 w 344759"/>
                <a:gd name="connsiteY11" fmla="*/ 222552 h 273352"/>
                <a:gd name="connsiteX12" fmla="*/ 43164 w 344759"/>
                <a:gd name="connsiteY12" fmla="*/ 229809 h 273352"/>
                <a:gd name="connsiteX13" fmla="*/ 45583 w 344759"/>
                <a:gd name="connsiteY13" fmla="*/ 237067 h 273352"/>
                <a:gd name="connsiteX14" fmla="*/ 50421 w 344759"/>
                <a:gd name="connsiteY14" fmla="*/ 246743 h 273352"/>
                <a:gd name="connsiteX15" fmla="*/ 48002 w 344759"/>
                <a:gd name="connsiteY15" fmla="*/ 239486 h 273352"/>
                <a:gd name="connsiteX16" fmla="*/ 45583 w 344759"/>
                <a:gd name="connsiteY16" fmla="*/ 229809 h 273352"/>
                <a:gd name="connsiteX17" fmla="*/ 43164 w 344759"/>
                <a:gd name="connsiteY17" fmla="*/ 222552 h 273352"/>
                <a:gd name="connsiteX18" fmla="*/ 40745 w 344759"/>
                <a:gd name="connsiteY18" fmla="*/ 208038 h 273352"/>
                <a:gd name="connsiteX19" fmla="*/ 43164 w 344759"/>
                <a:gd name="connsiteY19" fmla="*/ 176590 h 273352"/>
                <a:gd name="connsiteX20" fmla="*/ 45583 w 344759"/>
                <a:gd name="connsiteY20" fmla="*/ 183847 h 273352"/>
                <a:gd name="connsiteX21" fmla="*/ 50421 w 344759"/>
                <a:gd name="connsiteY21" fmla="*/ 205619 h 273352"/>
                <a:gd name="connsiteX22" fmla="*/ 57679 w 344759"/>
                <a:gd name="connsiteY22" fmla="*/ 237067 h 273352"/>
                <a:gd name="connsiteX23" fmla="*/ 60098 w 344759"/>
                <a:gd name="connsiteY23" fmla="*/ 244324 h 273352"/>
                <a:gd name="connsiteX24" fmla="*/ 67355 w 344759"/>
                <a:gd name="connsiteY24" fmla="*/ 258838 h 273352"/>
                <a:gd name="connsiteX25" fmla="*/ 69774 w 344759"/>
                <a:gd name="connsiteY25" fmla="*/ 251581 h 273352"/>
                <a:gd name="connsiteX26" fmla="*/ 67355 w 344759"/>
                <a:gd name="connsiteY26" fmla="*/ 244324 h 273352"/>
                <a:gd name="connsiteX27" fmla="*/ 62517 w 344759"/>
                <a:gd name="connsiteY27" fmla="*/ 222552 h 273352"/>
                <a:gd name="connsiteX28" fmla="*/ 60098 w 344759"/>
                <a:gd name="connsiteY28" fmla="*/ 164495 h 273352"/>
                <a:gd name="connsiteX29" fmla="*/ 55259 w 344759"/>
                <a:gd name="connsiteY29" fmla="*/ 125790 h 273352"/>
                <a:gd name="connsiteX30" fmla="*/ 60098 w 344759"/>
                <a:gd name="connsiteY30" fmla="*/ 133047 h 273352"/>
                <a:gd name="connsiteX31" fmla="*/ 64936 w 344759"/>
                <a:gd name="connsiteY31" fmla="*/ 137886 h 273352"/>
                <a:gd name="connsiteX32" fmla="*/ 67355 w 344759"/>
                <a:gd name="connsiteY32" fmla="*/ 145143 h 273352"/>
                <a:gd name="connsiteX33" fmla="*/ 74612 w 344759"/>
                <a:gd name="connsiteY33" fmla="*/ 154819 h 273352"/>
                <a:gd name="connsiteX34" fmla="*/ 86707 w 344759"/>
                <a:gd name="connsiteY34" fmla="*/ 169333 h 273352"/>
                <a:gd name="connsiteX35" fmla="*/ 89126 w 344759"/>
                <a:gd name="connsiteY35" fmla="*/ 176590 h 273352"/>
                <a:gd name="connsiteX36" fmla="*/ 89126 w 344759"/>
                <a:gd name="connsiteY36" fmla="*/ 251581 h 273352"/>
                <a:gd name="connsiteX37" fmla="*/ 89126 w 344759"/>
                <a:gd name="connsiteY37" fmla="*/ 58057 h 273352"/>
                <a:gd name="connsiteX38" fmla="*/ 98802 w 344759"/>
                <a:gd name="connsiteY38" fmla="*/ 72571 h 273352"/>
                <a:gd name="connsiteX39" fmla="*/ 101221 w 344759"/>
                <a:gd name="connsiteY39" fmla="*/ 82247 h 273352"/>
                <a:gd name="connsiteX40" fmla="*/ 106059 w 344759"/>
                <a:gd name="connsiteY40" fmla="*/ 87086 h 273352"/>
                <a:gd name="connsiteX41" fmla="*/ 110898 w 344759"/>
                <a:gd name="connsiteY41" fmla="*/ 101600 h 273352"/>
                <a:gd name="connsiteX42" fmla="*/ 113317 w 344759"/>
                <a:gd name="connsiteY42" fmla="*/ 108857 h 273352"/>
                <a:gd name="connsiteX43" fmla="*/ 122993 w 344759"/>
                <a:gd name="connsiteY43" fmla="*/ 123371 h 273352"/>
                <a:gd name="connsiteX44" fmla="*/ 127831 w 344759"/>
                <a:gd name="connsiteY44" fmla="*/ 130628 h 273352"/>
                <a:gd name="connsiteX45" fmla="*/ 130250 w 344759"/>
                <a:gd name="connsiteY45" fmla="*/ 137886 h 273352"/>
                <a:gd name="connsiteX46" fmla="*/ 135088 w 344759"/>
                <a:gd name="connsiteY46" fmla="*/ 147562 h 273352"/>
                <a:gd name="connsiteX47" fmla="*/ 139926 w 344759"/>
                <a:gd name="connsiteY47" fmla="*/ 171752 h 273352"/>
                <a:gd name="connsiteX48" fmla="*/ 142345 w 344759"/>
                <a:gd name="connsiteY48" fmla="*/ 179009 h 273352"/>
                <a:gd name="connsiteX49" fmla="*/ 139926 w 344759"/>
                <a:gd name="connsiteY49" fmla="*/ 210457 h 273352"/>
                <a:gd name="connsiteX50" fmla="*/ 135088 w 344759"/>
                <a:gd name="connsiteY50" fmla="*/ 217714 h 273352"/>
                <a:gd name="connsiteX51" fmla="*/ 127831 w 344759"/>
                <a:gd name="connsiteY51" fmla="*/ 215295 h 273352"/>
                <a:gd name="connsiteX52" fmla="*/ 125412 w 344759"/>
                <a:gd name="connsiteY52" fmla="*/ 203200 h 273352"/>
                <a:gd name="connsiteX53" fmla="*/ 130250 w 344759"/>
                <a:gd name="connsiteY53" fmla="*/ 125790 h 273352"/>
                <a:gd name="connsiteX54" fmla="*/ 135088 w 344759"/>
                <a:gd name="connsiteY54" fmla="*/ 111276 h 273352"/>
                <a:gd name="connsiteX55" fmla="*/ 137507 w 344759"/>
                <a:gd name="connsiteY55" fmla="*/ 104019 h 273352"/>
                <a:gd name="connsiteX56" fmla="*/ 142345 w 344759"/>
                <a:gd name="connsiteY56" fmla="*/ 96762 h 273352"/>
                <a:gd name="connsiteX57" fmla="*/ 147183 w 344759"/>
                <a:gd name="connsiteY57" fmla="*/ 79828 h 273352"/>
                <a:gd name="connsiteX58" fmla="*/ 152021 w 344759"/>
                <a:gd name="connsiteY58" fmla="*/ 72571 h 273352"/>
                <a:gd name="connsiteX59" fmla="*/ 161698 w 344759"/>
                <a:gd name="connsiteY59" fmla="*/ 58057 h 273352"/>
                <a:gd name="connsiteX60" fmla="*/ 173793 w 344759"/>
                <a:gd name="connsiteY60" fmla="*/ 36286 h 273352"/>
                <a:gd name="connsiteX61" fmla="*/ 183469 w 344759"/>
                <a:gd name="connsiteY61" fmla="*/ 21771 h 273352"/>
                <a:gd name="connsiteX62" fmla="*/ 185888 w 344759"/>
                <a:gd name="connsiteY62" fmla="*/ 14514 h 273352"/>
                <a:gd name="connsiteX63" fmla="*/ 197983 w 344759"/>
                <a:gd name="connsiteY63" fmla="*/ 0 h 273352"/>
                <a:gd name="connsiteX64" fmla="*/ 200402 w 344759"/>
                <a:gd name="connsiteY64" fmla="*/ 9676 h 273352"/>
                <a:gd name="connsiteX65" fmla="*/ 195564 w 344759"/>
                <a:gd name="connsiteY65" fmla="*/ 43543 h 273352"/>
                <a:gd name="connsiteX66" fmla="*/ 193145 w 344759"/>
                <a:gd name="connsiteY66" fmla="*/ 55638 h 273352"/>
                <a:gd name="connsiteX67" fmla="*/ 190726 w 344759"/>
                <a:gd name="connsiteY67" fmla="*/ 65314 h 273352"/>
                <a:gd name="connsiteX68" fmla="*/ 188307 w 344759"/>
                <a:gd name="connsiteY68" fmla="*/ 118533 h 273352"/>
                <a:gd name="connsiteX69" fmla="*/ 185888 w 344759"/>
                <a:gd name="connsiteY69" fmla="*/ 128209 h 273352"/>
                <a:gd name="connsiteX70" fmla="*/ 181050 w 344759"/>
                <a:gd name="connsiteY70" fmla="*/ 149981 h 273352"/>
                <a:gd name="connsiteX71" fmla="*/ 176212 w 344759"/>
                <a:gd name="connsiteY71" fmla="*/ 164495 h 273352"/>
                <a:gd name="connsiteX72" fmla="*/ 171374 w 344759"/>
                <a:gd name="connsiteY72" fmla="*/ 174171 h 273352"/>
                <a:gd name="connsiteX73" fmla="*/ 164117 w 344759"/>
                <a:gd name="connsiteY73" fmla="*/ 188686 h 273352"/>
                <a:gd name="connsiteX74" fmla="*/ 161698 w 344759"/>
                <a:gd name="connsiteY74" fmla="*/ 205619 h 273352"/>
                <a:gd name="connsiteX75" fmla="*/ 164117 w 344759"/>
                <a:gd name="connsiteY75" fmla="*/ 181428 h 273352"/>
                <a:gd name="connsiteX76" fmla="*/ 168955 w 344759"/>
                <a:gd name="connsiteY76" fmla="*/ 174171 h 273352"/>
                <a:gd name="connsiteX77" fmla="*/ 171374 w 344759"/>
                <a:gd name="connsiteY77" fmla="*/ 164495 h 273352"/>
                <a:gd name="connsiteX78" fmla="*/ 173793 w 344759"/>
                <a:gd name="connsiteY78" fmla="*/ 157238 h 273352"/>
                <a:gd name="connsiteX79" fmla="*/ 176212 w 344759"/>
                <a:gd name="connsiteY79" fmla="*/ 145143 h 273352"/>
                <a:gd name="connsiteX80" fmla="*/ 183469 w 344759"/>
                <a:gd name="connsiteY80" fmla="*/ 135467 h 273352"/>
                <a:gd name="connsiteX81" fmla="*/ 197983 w 344759"/>
                <a:gd name="connsiteY81" fmla="*/ 106438 h 273352"/>
                <a:gd name="connsiteX82" fmla="*/ 202821 w 344759"/>
                <a:gd name="connsiteY82" fmla="*/ 99181 h 273352"/>
                <a:gd name="connsiteX83" fmla="*/ 217336 w 344759"/>
                <a:gd name="connsiteY83" fmla="*/ 84667 h 273352"/>
                <a:gd name="connsiteX84" fmla="*/ 229431 w 344759"/>
                <a:gd name="connsiteY84" fmla="*/ 70152 h 273352"/>
                <a:gd name="connsiteX85" fmla="*/ 251202 w 344759"/>
                <a:gd name="connsiteY85" fmla="*/ 58057 h 273352"/>
                <a:gd name="connsiteX86" fmla="*/ 265717 w 344759"/>
                <a:gd name="connsiteY86" fmla="*/ 45962 h 273352"/>
                <a:gd name="connsiteX87" fmla="*/ 275393 w 344759"/>
                <a:gd name="connsiteY87" fmla="*/ 31447 h 273352"/>
                <a:gd name="connsiteX88" fmla="*/ 277812 w 344759"/>
                <a:gd name="connsiteY88" fmla="*/ 38705 h 273352"/>
                <a:gd name="connsiteX89" fmla="*/ 272974 w 344759"/>
                <a:gd name="connsiteY89" fmla="*/ 53219 h 273352"/>
                <a:gd name="connsiteX90" fmla="*/ 260879 w 344759"/>
                <a:gd name="connsiteY90" fmla="*/ 70152 h 273352"/>
                <a:gd name="connsiteX91" fmla="*/ 256040 w 344759"/>
                <a:gd name="connsiteY91" fmla="*/ 84667 h 273352"/>
                <a:gd name="connsiteX92" fmla="*/ 241526 w 344759"/>
                <a:gd name="connsiteY92" fmla="*/ 101600 h 273352"/>
                <a:gd name="connsiteX93" fmla="*/ 234269 w 344759"/>
                <a:gd name="connsiteY93" fmla="*/ 118533 h 273352"/>
                <a:gd name="connsiteX94" fmla="*/ 229431 w 344759"/>
                <a:gd name="connsiteY94" fmla="*/ 133047 h 273352"/>
                <a:gd name="connsiteX95" fmla="*/ 224593 w 344759"/>
                <a:gd name="connsiteY95" fmla="*/ 142724 h 273352"/>
                <a:gd name="connsiteX96" fmla="*/ 222174 w 344759"/>
                <a:gd name="connsiteY96" fmla="*/ 152400 h 273352"/>
                <a:gd name="connsiteX97" fmla="*/ 219755 w 344759"/>
                <a:gd name="connsiteY97" fmla="*/ 159657 h 273352"/>
                <a:gd name="connsiteX98" fmla="*/ 217336 w 344759"/>
                <a:gd name="connsiteY98" fmla="*/ 169333 h 273352"/>
                <a:gd name="connsiteX99" fmla="*/ 214917 w 344759"/>
                <a:gd name="connsiteY99" fmla="*/ 176590 h 273352"/>
                <a:gd name="connsiteX100" fmla="*/ 210079 w 344759"/>
                <a:gd name="connsiteY100" fmla="*/ 203200 h 273352"/>
                <a:gd name="connsiteX101" fmla="*/ 212498 w 344759"/>
                <a:gd name="connsiteY101" fmla="*/ 191105 h 273352"/>
                <a:gd name="connsiteX102" fmla="*/ 217336 w 344759"/>
                <a:gd name="connsiteY102" fmla="*/ 183847 h 273352"/>
                <a:gd name="connsiteX103" fmla="*/ 222174 w 344759"/>
                <a:gd name="connsiteY103" fmla="*/ 169333 h 273352"/>
                <a:gd name="connsiteX104" fmla="*/ 229431 w 344759"/>
                <a:gd name="connsiteY104" fmla="*/ 159657 h 273352"/>
                <a:gd name="connsiteX105" fmla="*/ 239107 w 344759"/>
                <a:gd name="connsiteY105" fmla="*/ 145143 h 273352"/>
                <a:gd name="connsiteX106" fmla="*/ 258459 w 344759"/>
                <a:gd name="connsiteY106" fmla="*/ 125790 h 273352"/>
                <a:gd name="connsiteX107" fmla="*/ 270555 w 344759"/>
                <a:gd name="connsiteY107" fmla="*/ 116114 h 273352"/>
                <a:gd name="connsiteX108" fmla="*/ 277812 w 344759"/>
                <a:gd name="connsiteY108" fmla="*/ 113695 h 273352"/>
                <a:gd name="connsiteX109" fmla="*/ 299583 w 344759"/>
                <a:gd name="connsiteY109" fmla="*/ 99181 h 273352"/>
                <a:gd name="connsiteX110" fmla="*/ 306840 w 344759"/>
                <a:gd name="connsiteY110" fmla="*/ 94343 h 273352"/>
                <a:gd name="connsiteX111" fmla="*/ 311679 w 344759"/>
                <a:gd name="connsiteY111" fmla="*/ 89505 h 273352"/>
                <a:gd name="connsiteX112" fmla="*/ 316517 w 344759"/>
                <a:gd name="connsiteY112" fmla="*/ 82247 h 273352"/>
                <a:gd name="connsiteX113" fmla="*/ 323774 w 344759"/>
                <a:gd name="connsiteY113" fmla="*/ 77409 h 273352"/>
                <a:gd name="connsiteX114" fmla="*/ 321355 w 344759"/>
                <a:gd name="connsiteY114" fmla="*/ 84667 h 273352"/>
                <a:gd name="connsiteX115" fmla="*/ 306840 w 344759"/>
                <a:gd name="connsiteY115" fmla="*/ 106438 h 273352"/>
                <a:gd name="connsiteX116" fmla="*/ 302002 w 344759"/>
                <a:gd name="connsiteY116" fmla="*/ 113695 h 273352"/>
                <a:gd name="connsiteX117" fmla="*/ 287488 w 344759"/>
                <a:gd name="connsiteY117" fmla="*/ 125790 h 273352"/>
                <a:gd name="connsiteX118" fmla="*/ 272974 w 344759"/>
                <a:gd name="connsiteY118" fmla="*/ 145143 h 273352"/>
                <a:gd name="connsiteX119" fmla="*/ 263298 w 344759"/>
                <a:gd name="connsiteY119" fmla="*/ 164495 h 273352"/>
                <a:gd name="connsiteX120" fmla="*/ 260879 w 344759"/>
                <a:gd name="connsiteY120" fmla="*/ 171752 h 273352"/>
                <a:gd name="connsiteX121" fmla="*/ 256040 w 344759"/>
                <a:gd name="connsiteY121" fmla="*/ 181428 h 273352"/>
                <a:gd name="connsiteX122" fmla="*/ 251202 w 344759"/>
                <a:gd name="connsiteY122" fmla="*/ 198362 h 273352"/>
                <a:gd name="connsiteX123" fmla="*/ 248783 w 344759"/>
                <a:gd name="connsiteY123" fmla="*/ 212876 h 273352"/>
                <a:gd name="connsiteX124" fmla="*/ 253621 w 344759"/>
                <a:gd name="connsiteY124" fmla="*/ 198362 h 273352"/>
                <a:gd name="connsiteX125" fmla="*/ 258459 w 344759"/>
                <a:gd name="connsiteY125" fmla="*/ 191105 h 273352"/>
                <a:gd name="connsiteX126" fmla="*/ 260879 w 344759"/>
                <a:gd name="connsiteY126" fmla="*/ 183847 h 273352"/>
                <a:gd name="connsiteX127" fmla="*/ 268136 w 344759"/>
                <a:gd name="connsiteY127" fmla="*/ 179009 h 273352"/>
                <a:gd name="connsiteX128" fmla="*/ 282650 w 344759"/>
                <a:gd name="connsiteY128" fmla="*/ 159657 h 273352"/>
                <a:gd name="connsiteX129" fmla="*/ 287488 w 344759"/>
                <a:gd name="connsiteY129" fmla="*/ 149981 h 273352"/>
                <a:gd name="connsiteX130" fmla="*/ 302002 w 344759"/>
                <a:gd name="connsiteY130" fmla="*/ 140305 h 273352"/>
                <a:gd name="connsiteX131" fmla="*/ 309259 w 344759"/>
                <a:gd name="connsiteY131" fmla="*/ 133047 h 273352"/>
                <a:gd name="connsiteX132" fmla="*/ 328612 w 344759"/>
                <a:gd name="connsiteY132" fmla="*/ 123371 h 273352"/>
                <a:gd name="connsiteX133" fmla="*/ 335869 w 344759"/>
                <a:gd name="connsiteY133" fmla="*/ 120952 h 273352"/>
                <a:gd name="connsiteX134" fmla="*/ 343126 w 344759"/>
                <a:gd name="connsiteY134" fmla="*/ 116114 h 273352"/>
                <a:gd name="connsiteX135" fmla="*/ 340707 w 344759"/>
                <a:gd name="connsiteY135" fmla="*/ 125790 h 273352"/>
                <a:gd name="connsiteX136" fmla="*/ 331031 w 344759"/>
                <a:gd name="connsiteY136" fmla="*/ 142724 h 273352"/>
                <a:gd name="connsiteX137" fmla="*/ 328612 w 344759"/>
                <a:gd name="connsiteY137" fmla="*/ 149981 h 273352"/>
                <a:gd name="connsiteX138" fmla="*/ 323774 w 344759"/>
                <a:gd name="connsiteY138" fmla="*/ 157238 h 273352"/>
                <a:gd name="connsiteX139" fmla="*/ 321355 w 344759"/>
                <a:gd name="connsiteY139" fmla="*/ 164495 h 273352"/>
                <a:gd name="connsiteX140" fmla="*/ 314098 w 344759"/>
                <a:gd name="connsiteY140" fmla="*/ 171752 h 273352"/>
                <a:gd name="connsiteX141" fmla="*/ 306840 w 344759"/>
                <a:gd name="connsiteY141" fmla="*/ 183847 h 273352"/>
                <a:gd name="connsiteX142" fmla="*/ 304421 w 344759"/>
                <a:gd name="connsiteY142" fmla="*/ 191105 h 273352"/>
                <a:gd name="connsiteX143" fmla="*/ 299583 w 344759"/>
                <a:gd name="connsiteY143" fmla="*/ 198362 h 273352"/>
                <a:gd name="connsiteX144" fmla="*/ 297164 w 344759"/>
                <a:gd name="connsiteY144" fmla="*/ 205619 h 273352"/>
                <a:gd name="connsiteX145" fmla="*/ 292326 w 344759"/>
                <a:gd name="connsiteY145" fmla="*/ 212876 h 273352"/>
                <a:gd name="connsiteX146" fmla="*/ 294745 w 344759"/>
                <a:gd name="connsiteY146" fmla="*/ 205619 h 273352"/>
                <a:gd name="connsiteX147" fmla="*/ 299583 w 344759"/>
                <a:gd name="connsiteY147" fmla="*/ 198362 h 273352"/>
                <a:gd name="connsiteX148" fmla="*/ 309259 w 344759"/>
                <a:gd name="connsiteY148" fmla="*/ 181428 h 273352"/>
                <a:gd name="connsiteX149" fmla="*/ 316517 w 344759"/>
                <a:gd name="connsiteY149" fmla="*/ 162076 h 273352"/>
                <a:gd name="connsiteX150" fmla="*/ 331031 w 344759"/>
                <a:gd name="connsiteY150" fmla="*/ 152400 h 273352"/>
                <a:gd name="connsiteX151" fmla="*/ 338288 w 344759"/>
                <a:gd name="connsiteY151" fmla="*/ 147562 h 273352"/>
                <a:gd name="connsiteX152" fmla="*/ 343126 w 344759"/>
                <a:gd name="connsiteY152" fmla="*/ 154819 h 273352"/>
                <a:gd name="connsiteX153" fmla="*/ 335869 w 344759"/>
                <a:gd name="connsiteY153" fmla="*/ 176590 h 273352"/>
                <a:gd name="connsiteX154" fmla="*/ 333450 w 344759"/>
                <a:gd name="connsiteY154" fmla="*/ 183847 h 273352"/>
                <a:gd name="connsiteX155" fmla="*/ 321355 w 344759"/>
                <a:gd name="connsiteY155" fmla="*/ 195943 h 273352"/>
                <a:gd name="connsiteX156" fmla="*/ 311679 w 344759"/>
                <a:gd name="connsiteY156" fmla="*/ 210457 h 273352"/>
                <a:gd name="connsiteX157" fmla="*/ 309259 w 344759"/>
                <a:gd name="connsiteY157" fmla="*/ 217714 h 273352"/>
                <a:gd name="connsiteX158" fmla="*/ 299583 w 344759"/>
                <a:gd name="connsiteY158" fmla="*/ 227390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44759" h="273352">
                  <a:moveTo>
                    <a:pt x="28650" y="273352"/>
                  </a:moveTo>
                  <a:cubicBezTo>
                    <a:pt x="27037" y="268514"/>
                    <a:pt x="24533" y="263886"/>
                    <a:pt x="23812" y="258838"/>
                  </a:cubicBezTo>
                  <a:cubicBezTo>
                    <a:pt x="21032" y="239380"/>
                    <a:pt x="23196" y="247314"/>
                    <a:pt x="18974" y="234647"/>
                  </a:cubicBezTo>
                  <a:cubicBezTo>
                    <a:pt x="17361" y="223358"/>
                    <a:pt x="17742" y="211599"/>
                    <a:pt x="14136" y="200781"/>
                  </a:cubicBezTo>
                  <a:lnTo>
                    <a:pt x="9298" y="186267"/>
                  </a:lnTo>
                  <a:cubicBezTo>
                    <a:pt x="8492" y="183848"/>
                    <a:pt x="8682" y="180812"/>
                    <a:pt x="6879" y="179009"/>
                  </a:cubicBezTo>
                  <a:cubicBezTo>
                    <a:pt x="5266" y="177396"/>
                    <a:pt x="0" y="175191"/>
                    <a:pt x="2040" y="174171"/>
                  </a:cubicBezTo>
                  <a:cubicBezTo>
                    <a:pt x="5014" y="172684"/>
                    <a:pt x="8491" y="175784"/>
                    <a:pt x="11717" y="176590"/>
                  </a:cubicBezTo>
                  <a:cubicBezTo>
                    <a:pt x="13330" y="179816"/>
                    <a:pt x="14700" y="183175"/>
                    <a:pt x="16555" y="186267"/>
                  </a:cubicBezTo>
                  <a:cubicBezTo>
                    <a:pt x="19546" y="191253"/>
                    <a:pt x="24392" y="195265"/>
                    <a:pt x="26231" y="200781"/>
                  </a:cubicBezTo>
                  <a:cubicBezTo>
                    <a:pt x="27037" y="203200"/>
                    <a:pt x="27412" y="205809"/>
                    <a:pt x="28650" y="208038"/>
                  </a:cubicBezTo>
                  <a:cubicBezTo>
                    <a:pt x="31474" y="213121"/>
                    <a:pt x="35101" y="217714"/>
                    <a:pt x="38326" y="222552"/>
                  </a:cubicBezTo>
                  <a:lnTo>
                    <a:pt x="43164" y="229809"/>
                  </a:lnTo>
                  <a:cubicBezTo>
                    <a:pt x="43970" y="232228"/>
                    <a:pt x="44578" y="234723"/>
                    <a:pt x="45583" y="237067"/>
                  </a:cubicBezTo>
                  <a:cubicBezTo>
                    <a:pt x="47003" y="240381"/>
                    <a:pt x="51561" y="250164"/>
                    <a:pt x="50421" y="246743"/>
                  </a:cubicBezTo>
                  <a:cubicBezTo>
                    <a:pt x="49615" y="244324"/>
                    <a:pt x="48702" y="241938"/>
                    <a:pt x="48002" y="239486"/>
                  </a:cubicBezTo>
                  <a:cubicBezTo>
                    <a:pt x="47089" y="236289"/>
                    <a:pt x="46496" y="233006"/>
                    <a:pt x="45583" y="229809"/>
                  </a:cubicBezTo>
                  <a:cubicBezTo>
                    <a:pt x="44883" y="227357"/>
                    <a:pt x="43717" y="225041"/>
                    <a:pt x="43164" y="222552"/>
                  </a:cubicBezTo>
                  <a:cubicBezTo>
                    <a:pt x="42100" y="217764"/>
                    <a:pt x="41551" y="212876"/>
                    <a:pt x="40745" y="208038"/>
                  </a:cubicBezTo>
                  <a:cubicBezTo>
                    <a:pt x="41551" y="197555"/>
                    <a:pt x="41102" y="186899"/>
                    <a:pt x="43164" y="176590"/>
                  </a:cubicBezTo>
                  <a:cubicBezTo>
                    <a:pt x="43664" y="174090"/>
                    <a:pt x="45030" y="181358"/>
                    <a:pt x="45583" y="183847"/>
                  </a:cubicBezTo>
                  <a:cubicBezTo>
                    <a:pt x="51259" y="209392"/>
                    <a:pt x="44975" y="189282"/>
                    <a:pt x="50421" y="205619"/>
                  </a:cubicBezTo>
                  <a:cubicBezTo>
                    <a:pt x="53562" y="227603"/>
                    <a:pt x="51037" y="217141"/>
                    <a:pt x="57679" y="237067"/>
                  </a:cubicBezTo>
                  <a:cubicBezTo>
                    <a:pt x="58485" y="239486"/>
                    <a:pt x="58684" y="242202"/>
                    <a:pt x="60098" y="244324"/>
                  </a:cubicBezTo>
                  <a:cubicBezTo>
                    <a:pt x="66350" y="253703"/>
                    <a:pt x="64017" y="248823"/>
                    <a:pt x="67355" y="258838"/>
                  </a:cubicBezTo>
                  <a:cubicBezTo>
                    <a:pt x="68161" y="256419"/>
                    <a:pt x="69774" y="254131"/>
                    <a:pt x="69774" y="251581"/>
                  </a:cubicBezTo>
                  <a:cubicBezTo>
                    <a:pt x="69774" y="249031"/>
                    <a:pt x="67908" y="246813"/>
                    <a:pt x="67355" y="244324"/>
                  </a:cubicBezTo>
                  <a:cubicBezTo>
                    <a:pt x="61679" y="218779"/>
                    <a:pt x="67963" y="238889"/>
                    <a:pt x="62517" y="222552"/>
                  </a:cubicBezTo>
                  <a:cubicBezTo>
                    <a:pt x="61711" y="203200"/>
                    <a:pt x="61478" y="183815"/>
                    <a:pt x="60098" y="164495"/>
                  </a:cubicBezTo>
                  <a:cubicBezTo>
                    <a:pt x="58242" y="138515"/>
                    <a:pt x="49432" y="178237"/>
                    <a:pt x="55259" y="125790"/>
                  </a:cubicBezTo>
                  <a:cubicBezTo>
                    <a:pt x="55580" y="122900"/>
                    <a:pt x="58282" y="130777"/>
                    <a:pt x="60098" y="133047"/>
                  </a:cubicBezTo>
                  <a:cubicBezTo>
                    <a:pt x="61523" y="134828"/>
                    <a:pt x="63323" y="136273"/>
                    <a:pt x="64936" y="137886"/>
                  </a:cubicBezTo>
                  <a:cubicBezTo>
                    <a:pt x="65742" y="140305"/>
                    <a:pt x="66090" y="142929"/>
                    <a:pt x="67355" y="145143"/>
                  </a:cubicBezTo>
                  <a:cubicBezTo>
                    <a:pt x="69355" y="148643"/>
                    <a:pt x="72269" y="151538"/>
                    <a:pt x="74612" y="154819"/>
                  </a:cubicBezTo>
                  <a:cubicBezTo>
                    <a:pt x="83032" y="166606"/>
                    <a:pt x="75413" y="158039"/>
                    <a:pt x="86707" y="169333"/>
                  </a:cubicBezTo>
                  <a:cubicBezTo>
                    <a:pt x="87513" y="171752"/>
                    <a:pt x="88508" y="174116"/>
                    <a:pt x="89126" y="176590"/>
                  </a:cubicBezTo>
                  <a:cubicBezTo>
                    <a:pt x="95877" y="203596"/>
                    <a:pt x="90592" y="213474"/>
                    <a:pt x="89126" y="251581"/>
                  </a:cubicBezTo>
                  <a:cubicBezTo>
                    <a:pt x="72303" y="184288"/>
                    <a:pt x="78180" y="211298"/>
                    <a:pt x="89126" y="58057"/>
                  </a:cubicBezTo>
                  <a:cubicBezTo>
                    <a:pt x="89540" y="52257"/>
                    <a:pt x="98802" y="72571"/>
                    <a:pt x="98802" y="72571"/>
                  </a:cubicBezTo>
                  <a:cubicBezTo>
                    <a:pt x="99608" y="75796"/>
                    <a:pt x="99734" y="79273"/>
                    <a:pt x="101221" y="82247"/>
                  </a:cubicBezTo>
                  <a:cubicBezTo>
                    <a:pt x="102241" y="84287"/>
                    <a:pt x="105039" y="85046"/>
                    <a:pt x="106059" y="87086"/>
                  </a:cubicBezTo>
                  <a:cubicBezTo>
                    <a:pt x="108340" y="91647"/>
                    <a:pt x="109285" y="96762"/>
                    <a:pt x="110898" y="101600"/>
                  </a:cubicBezTo>
                  <a:cubicBezTo>
                    <a:pt x="111704" y="104019"/>
                    <a:pt x="111903" y="106735"/>
                    <a:pt x="113317" y="108857"/>
                  </a:cubicBezTo>
                  <a:lnTo>
                    <a:pt x="122993" y="123371"/>
                  </a:lnTo>
                  <a:lnTo>
                    <a:pt x="127831" y="130628"/>
                  </a:lnTo>
                  <a:cubicBezTo>
                    <a:pt x="128637" y="133047"/>
                    <a:pt x="129245" y="135542"/>
                    <a:pt x="130250" y="137886"/>
                  </a:cubicBezTo>
                  <a:cubicBezTo>
                    <a:pt x="131670" y="141200"/>
                    <a:pt x="133822" y="144186"/>
                    <a:pt x="135088" y="147562"/>
                  </a:cubicBezTo>
                  <a:cubicBezTo>
                    <a:pt x="137717" y="154572"/>
                    <a:pt x="138406" y="164911"/>
                    <a:pt x="139926" y="171752"/>
                  </a:cubicBezTo>
                  <a:cubicBezTo>
                    <a:pt x="140479" y="174241"/>
                    <a:pt x="141539" y="176590"/>
                    <a:pt x="142345" y="179009"/>
                  </a:cubicBezTo>
                  <a:cubicBezTo>
                    <a:pt x="141539" y="189492"/>
                    <a:pt x="141863" y="200123"/>
                    <a:pt x="139926" y="210457"/>
                  </a:cubicBezTo>
                  <a:cubicBezTo>
                    <a:pt x="139390" y="213314"/>
                    <a:pt x="137787" y="216634"/>
                    <a:pt x="135088" y="217714"/>
                  </a:cubicBezTo>
                  <a:cubicBezTo>
                    <a:pt x="132721" y="218661"/>
                    <a:pt x="130250" y="216101"/>
                    <a:pt x="127831" y="215295"/>
                  </a:cubicBezTo>
                  <a:cubicBezTo>
                    <a:pt x="127025" y="211263"/>
                    <a:pt x="125412" y="207312"/>
                    <a:pt x="125412" y="203200"/>
                  </a:cubicBezTo>
                  <a:cubicBezTo>
                    <a:pt x="125412" y="176394"/>
                    <a:pt x="122726" y="150872"/>
                    <a:pt x="130250" y="125790"/>
                  </a:cubicBezTo>
                  <a:cubicBezTo>
                    <a:pt x="131715" y="120905"/>
                    <a:pt x="133475" y="116114"/>
                    <a:pt x="135088" y="111276"/>
                  </a:cubicBezTo>
                  <a:cubicBezTo>
                    <a:pt x="135894" y="108857"/>
                    <a:pt x="136093" y="106141"/>
                    <a:pt x="137507" y="104019"/>
                  </a:cubicBezTo>
                  <a:cubicBezTo>
                    <a:pt x="139120" y="101600"/>
                    <a:pt x="141045" y="99362"/>
                    <a:pt x="142345" y="96762"/>
                  </a:cubicBezTo>
                  <a:cubicBezTo>
                    <a:pt x="147052" y="87348"/>
                    <a:pt x="142533" y="90679"/>
                    <a:pt x="147183" y="79828"/>
                  </a:cubicBezTo>
                  <a:cubicBezTo>
                    <a:pt x="148328" y="77156"/>
                    <a:pt x="150579" y="75095"/>
                    <a:pt x="152021" y="72571"/>
                  </a:cubicBezTo>
                  <a:cubicBezTo>
                    <a:pt x="159831" y="58903"/>
                    <a:pt x="153074" y="66679"/>
                    <a:pt x="161698" y="58057"/>
                  </a:cubicBezTo>
                  <a:cubicBezTo>
                    <a:pt x="167618" y="40298"/>
                    <a:pt x="162930" y="47149"/>
                    <a:pt x="173793" y="36286"/>
                  </a:cubicBezTo>
                  <a:cubicBezTo>
                    <a:pt x="179544" y="19030"/>
                    <a:pt x="171390" y="39890"/>
                    <a:pt x="183469" y="21771"/>
                  </a:cubicBezTo>
                  <a:cubicBezTo>
                    <a:pt x="184883" y="19649"/>
                    <a:pt x="184748" y="16795"/>
                    <a:pt x="185888" y="14514"/>
                  </a:cubicBezTo>
                  <a:cubicBezTo>
                    <a:pt x="189256" y="7778"/>
                    <a:pt x="192633" y="5350"/>
                    <a:pt x="197983" y="0"/>
                  </a:cubicBezTo>
                  <a:cubicBezTo>
                    <a:pt x="198789" y="3225"/>
                    <a:pt x="200402" y="6351"/>
                    <a:pt x="200402" y="9676"/>
                  </a:cubicBezTo>
                  <a:cubicBezTo>
                    <a:pt x="200402" y="46514"/>
                    <a:pt x="200041" y="25635"/>
                    <a:pt x="195564" y="43543"/>
                  </a:cubicBezTo>
                  <a:cubicBezTo>
                    <a:pt x="194567" y="47532"/>
                    <a:pt x="194037" y="51624"/>
                    <a:pt x="193145" y="55638"/>
                  </a:cubicBezTo>
                  <a:cubicBezTo>
                    <a:pt x="192424" y="58883"/>
                    <a:pt x="191532" y="62089"/>
                    <a:pt x="190726" y="65314"/>
                  </a:cubicBezTo>
                  <a:cubicBezTo>
                    <a:pt x="189920" y="83054"/>
                    <a:pt x="189669" y="100827"/>
                    <a:pt x="188307" y="118533"/>
                  </a:cubicBezTo>
                  <a:cubicBezTo>
                    <a:pt x="188052" y="121848"/>
                    <a:pt x="186609" y="124964"/>
                    <a:pt x="185888" y="128209"/>
                  </a:cubicBezTo>
                  <a:cubicBezTo>
                    <a:pt x="183915" y="137090"/>
                    <a:pt x="183579" y="141551"/>
                    <a:pt x="181050" y="149981"/>
                  </a:cubicBezTo>
                  <a:cubicBezTo>
                    <a:pt x="179585" y="154866"/>
                    <a:pt x="178493" y="159934"/>
                    <a:pt x="176212" y="164495"/>
                  </a:cubicBezTo>
                  <a:cubicBezTo>
                    <a:pt x="174599" y="167720"/>
                    <a:pt x="172794" y="170857"/>
                    <a:pt x="171374" y="174171"/>
                  </a:cubicBezTo>
                  <a:cubicBezTo>
                    <a:pt x="165364" y="188194"/>
                    <a:pt x="173415" y="174736"/>
                    <a:pt x="164117" y="188686"/>
                  </a:cubicBezTo>
                  <a:cubicBezTo>
                    <a:pt x="163311" y="194330"/>
                    <a:pt x="161698" y="211321"/>
                    <a:pt x="161698" y="205619"/>
                  </a:cubicBezTo>
                  <a:cubicBezTo>
                    <a:pt x="161698" y="197515"/>
                    <a:pt x="162295" y="189324"/>
                    <a:pt x="164117" y="181428"/>
                  </a:cubicBezTo>
                  <a:cubicBezTo>
                    <a:pt x="164771" y="178595"/>
                    <a:pt x="167342" y="176590"/>
                    <a:pt x="168955" y="174171"/>
                  </a:cubicBezTo>
                  <a:cubicBezTo>
                    <a:pt x="169761" y="170946"/>
                    <a:pt x="170461" y="167692"/>
                    <a:pt x="171374" y="164495"/>
                  </a:cubicBezTo>
                  <a:cubicBezTo>
                    <a:pt x="172074" y="162043"/>
                    <a:pt x="173175" y="159712"/>
                    <a:pt x="173793" y="157238"/>
                  </a:cubicBezTo>
                  <a:cubicBezTo>
                    <a:pt x="174790" y="153249"/>
                    <a:pt x="174542" y="148900"/>
                    <a:pt x="176212" y="145143"/>
                  </a:cubicBezTo>
                  <a:cubicBezTo>
                    <a:pt x="177849" y="141459"/>
                    <a:pt x="181050" y="138692"/>
                    <a:pt x="183469" y="135467"/>
                  </a:cubicBezTo>
                  <a:cubicBezTo>
                    <a:pt x="190146" y="115436"/>
                    <a:pt x="185478" y="125195"/>
                    <a:pt x="197983" y="106438"/>
                  </a:cubicBezTo>
                  <a:cubicBezTo>
                    <a:pt x="199596" y="104019"/>
                    <a:pt x="200765" y="101237"/>
                    <a:pt x="202821" y="99181"/>
                  </a:cubicBezTo>
                  <a:cubicBezTo>
                    <a:pt x="207659" y="94343"/>
                    <a:pt x="213541" y="90360"/>
                    <a:pt x="217336" y="84667"/>
                  </a:cubicBezTo>
                  <a:cubicBezTo>
                    <a:pt x="220906" y="79311"/>
                    <a:pt x="223842" y="73878"/>
                    <a:pt x="229431" y="70152"/>
                  </a:cubicBezTo>
                  <a:cubicBezTo>
                    <a:pt x="241296" y="62242"/>
                    <a:pt x="236638" y="77475"/>
                    <a:pt x="251202" y="58057"/>
                  </a:cubicBezTo>
                  <a:cubicBezTo>
                    <a:pt x="259989" y="46341"/>
                    <a:pt x="254634" y="49656"/>
                    <a:pt x="265717" y="45962"/>
                  </a:cubicBezTo>
                  <a:cubicBezTo>
                    <a:pt x="266369" y="43355"/>
                    <a:pt x="267532" y="29482"/>
                    <a:pt x="275393" y="31447"/>
                  </a:cubicBezTo>
                  <a:cubicBezTo>
                    <a:pt x="277867" y="32066"/>
                    <a:pt x="277006" y="36286"/>
                    <a:pt x="277812" y="38705"/>
                  </a:cubicBezTo>
                  <a:cubicBezTo>
                    <a:pt x="276199" y="43543"/>
                    <a:pt x="276034" y="49139"/>
                    <a:pt x="272974" y="53219"/>
                  </a:cubicBezTo>
                  <a:cubicBezTo>
                    <a:pt x="271999" y="54519"/>
                    <a:pt x="262165" y="67258"/>
                    <a:pt x="260879" y="70152"/>
                  </a:cubicBezTo>
                  <a:cubicBezTo>
                    <a:pt x="258808" y="74813"/>
                    <a:pt x="259646" y="81061"/>
                    <a:pt x="256040" y="84667"/>
                  </a:cubicBezTo>
                  <a:cubicBezTo>
                    <a:pt x="245932" y="94775"/>
                    <a:pt x="250836" y="89187"/>
                    <a:pt x="241526" y="101600"/>
                  </a:cubicBezTo>
                  <a:cubicBezTo>
                    <a:pt x="233739" y="124960"/>
                    <a:pt x="246226" y="88641"/>
                    <a:pt x="234269" y="118533"/>
                  </a:cubicBezTo>
                  <a:cubicBezTo>
                    <a:pt x="232375" y="123268"/>
                    <a:pt x="231711" y="128486"/>
                    <a:pt x="229431" y="133047"/>
                  </a:cubicBezTo>
                  <a:cubicBezTo>
                    <a:pt x="227818" y="136273"/>
                    <a:pt x="225859" y="139347"/>
                    <a:pt x="224593" y="142724"/>
                  </a:cubicBezTo>
                  <a:cubicBezTo>
                    <a:pt x="223426" y="145837"/>
                    <a:pt x="223087" y="149203"/>
                    <a:pt x="222174" y="152400"/>
                  </a:cubicBezTo>
                  <a:cubicBezTo>
                    <a:pt x="221474" y="154852"/>
                    <a:pt x="220455" y="157205"/>
                    <a:pt x="219755" y="159657"/>
                  </a:cubicBezTo>
                  <a:cubicBezTo>
                    <a:pt x="218842" y="162854"/>
                    <a:pt x="218249" y="166136"/>
                    <a:pt x="217336" y="169333"/>
                  </a:cubicBezTo>
                  <a:cubicBezTo>
                    <a:pt x="216636" y="171785"/>
                    <a:pt x="215617" y="174138"/>
                    <a:pt x="214917" y="176590"/>
                  </a:cubicBezTo>
                  <a:cubicBezTo>
                    <a:pt x="212800" y="183999"/>
                    <a:pt x="210079" y="196349"/>
                    <a:pt x="210079" y="203200"/>
                  </a:cubicBezTo>
                  <a:cubicBezTo>
                    <a:pt x="210079" y="207312"/>
                    <a:pt x="211054" y="194955"/>
                    <a:pt x="212498" y="191105"/>
                  </a:cubicBezTo>
                  <a:cubicBezTo>
                    <a:pt x="213519" y="188383"/>
                    <a:pt x="216155" y="186504"/>
                    <a:pt x="217336" y="183847"/>
                  </a:cubicBezTo>
                  <a:cubicBezTo>
                    <a:pt x="219407" y="179187"/>
                    <a:pt x="219114" y="173413"/>
                    <a:pt x="222174" y="169333"/>
                  </a:cubicBezTo>
                  <a:cubicBezTo>
                    <a:pt x="224593" y="166108"/>
                    <a:pt x="227119" y="162960"/>
                    <a:pt x="229431" y="159657"/>
                  </a:cubicBezTo>
                  <a:cubicBezTo>
                    <a:pt x="232765" y="154894"/>
                    <a:pt x="234996" y="149255"/>
                    <a:pt x="239107" y="145143"/>
                  </a:cubicBezTo>
                  <a:lnTo>
                    <a:pt x="258459" y="125790"/>
                  </a:lnTo>
                  <a:cubicBezTo>
                    <a:pt x="262958" y="121292"/>
                    <a:pt x="264454" y="119164"/>
                    <a:pt x="270555" y="116114"/>
                  </a:cubicBezTo>
                  <a:cubicBezTo>
                    <a:pt x="272836" y="114974"/>
                    <a:pt x="275583" y="114933"/>
                    <a:pt x="277812" y="113695"/>
                  </a:cubicBezTo>
                  <a:lnTo>
                    <a:pt x="299583" y="99181"/>
                  </a:lnTo>
                  <a:cubicBezTo>
                    <a:pt x="302002" y="97568"/>
                    <a:pt x="304784" y="96399"/>
                    <a:pt x="306840" y="94343"/>
                  </a:cubicBezTo>
                  <a:cubicBezTo>
                    <a:pt x="308453" y="92730"/>
                    <a:pt x="310254" y="91286"/>
                    <a:pt x="311679" y="89505"/>
                  </a:cubicBezTo>
                  <a:cubicBezTo>
                    <a:pt x="313495" y="87235"/>
                    <a:pt x="314461" y="84303"/>
                    <a:pt x="316517" y="82247"/>
                  </a:cubicBezTo>
                  <a:cubicBezTo>
                    <a:pt x="318573" y="80191"/>
                    <a:pt x="321355" y="79022"/>
                    <a:pt x="323774" y="77409"/>
                  </a:cubicBezTo>
                  <a:cubicBezTo>
                    <a:pt x="322968" y="79828"/>
                    <a:pt x="322593" y="82438"/>
                    <a:pt x="321355" y="84667"/>
                  </a:cubicBezTo>
                  <a:cubicBezTo>
                    <a:pt x="321341" y="84692"/>
                    <a:pt x="309267" y="102798"/>
                    <a:pt x="306840" y="106438"/>
                  </a:cubicBezTo>
                  <a:cubicBezTo>
                    <a:pt x="305227" y="108857"/>
                    <a:pt x="304421" y="112082"/>
                    <a:pt x="302002" y="113695"/>
                  </a:cubicBezTo>
                  <a:cubicBezTo>
                    <a:pt x="295065" y="118320"/>
                    <a:pt x="293075" y="118961"/>
                    <a:pt x="287488" y="125790"/>
                  </a:cubicBezTo>
                  <a:cubicBezTo>
                    <a:pt x="282382" y="132031"/>
                    <a:pt x="276580" y="137931"/>
                    <a:pt x="272974" y="145143"/>
                  </a:cubicBezTo>
                  <a:cubicBezTo>
                    <a:pt x="269749" y="151594"/>
                    <a:pt x="265579" y="157653"/>
                    <a:pt x="263298" y="164495"/>
                  </a:cubicBezTo>
                  <a:cubicBezTo>
                    <a:pt x="262492" y="166914"/>
                    <a:pt x="261884" y="169408"/>
                    <a:pt x="260879" y="171752"/>
                  </a:cubicBezTo>
                  <a:cubicBezTo>
                    <a:pt x="259458" y="175067"/>
                    <a:pt x="257461" y="178113"/>
                    <a:pt x="256040" y="181428"/>
                  </a:cubicBezTo>
                  <a:cubicBezTo>
                    <a:pt x="254312" y="185460"/>
                    <a:pt x="251969" y="194529"/>
                    <a:pt x="251202" y="198362"/>
                  </a:cubicBezTo>
                  <a:cubicBezTo>
                    <a:pt x="250240" y="203171"/>
                    <a:pt x="243878" y="212876"/>
                    <a:pt x="248783" y="212876"/>
                  </a:cubicBezTo>
                  <a:cubicBezTo>
                    <a:pt x="253883" y="212876"/>
                    <a:pt x="250792" y="202605"/>
                    <a:pt x="253621" y="198362"/>
                  </a:cubicBezTo>
                  <a:cubicBezTo>
                    <a:pt x="255234" y="195943"/>
                    <a:pt x="257159" y="193705"/>
                    <a:pt x="258459" y="191105"/>
                  </a:cubicBezTo>
                  <a:cubicBezTo>
                    <a:pt x="259600" y="188824"/>
                    <a:pt x="259286" y="185838"/>
                    <a:pt x="260879" y="183847"/>
                  </a:cubicBezTo>
                  <a:cubicBezTo>
                    <a:pt x="262695" y="181577"/>
                    <a:pt x="265717" y="180622"/>
                    <a:pt x="268136" y="179009"/>
                  </a:cubicBezTo>
                  <a:cubicBezTo>
                    <a:pt x="279847" y="155588"/>
                    <a:pt x="264311" y="184109"/>
                    <a:pt x="282650" y="159657"/>
                  </a:cubicBezTo>
                  <a:cubicBezTo>
                    <a:pt x="284814" y="156772"/>
                    <a:pt x="285392" y="152915"/>
                    <a:pt x="287488" y="149981"/>
                  </a:cubicBezTo>
                  <a:cubicBezTo>
                    <a:pt x="293151" y="142053"/>
                    <a:pt x="294032" y="142962"/>
                    <a:pt x="302002" y="140305"/>
                  </a:cubicBezTo>
                  <a:cubicBezTo>
                    <a:pt x="304421" y="137886"/>
                    <a:pt x="306373" y="134884"/>
                    <a:pt x="309259" y="133047"/>
                  </a:cubicBezTo>
                  <a:cubicBezTo>
                    <a:pt x="315344" y="129175"/>
                    <a:pt x="321770" y="125652"/>
                    <a:pt x="328612" y="123371"/>
                  </a:cubicBezTo>
                  <a:cubicBezTo>
                    <a:pt x="331031" y="122565"/>
                    <a:pt x="333588" y="122092"/>
                    <a:pt x="335869" y="120952"/>
                  </a:cubicBezTo>
                  <a:cubicBezTo>
                    <a:pt x="338469" y="119652"/>
                    <a:pt x="340707" y="117727"/>
                    <a:pt x="343126" y="116114"/>
                  </a:cubicBezTo>
                  <a:cubicBezTo>
                    <a:pt x="342320" y="119339"/>
                    <a:pt x="341874" y="122677"/>
                    <a:pt x="340707" y="125790"/>
                  </a:cubicBezTo>
                  <a:cubicBezTo>
                    <a:pt x="334344" y="142758"/>
                    <a:pt x="338050" y="128685"/>
                    <a:pt x="331031" y="142724"/>
                  </a:cubicBezTo>
                  <a:cubicBezTo>
                    <a:pt x="329891" y="145005"/>
                    <a:pt x="329752" y="147700"/>
                    <a:pt x="328612" y="149981"/>
                  </a:cubicBezTo>
                  <a:cubicBezTo>
                    <a:pt x="327312" y="152581"/>
                    <a:pt x="325074" y="154638"/>
                    <a:pt x="323774" y="157238"/>
                  </a:cubicBezTo>
                  <a:cubicBezTo>
                    <a:pt x="322634" y="159519"/>
                    <a:pt x="322769" y="162373"/>
                    <a:pt x="321355" y="164495"/>
                  </a:cubicBezTo>
                  <a:cubicBezTo>
                    <a:pt x="319457" y="167341"/>
                    <a:pt x="316517" y="169333"/>
                    <a:pt x="314098" y="171752"/>
                  </a:cubicBezTo>
                  <a:cubicBezTo>
                    <a:pt x="307245" y="192312"/>
                    <a:pt x="316804" y="167242"/>
                    <a:pt x="306840" y="183847"/>
                  </a:cubicBezTo>
                  <a:cubicBezTo>
                    <a:pt x="305528" y="186034"/>
                    <a:pt x="305561" y="188824"/>
                    <a:pt x="304421" y="191105"/>
                  </a:cubicBezTo>
                  <a:cubicBezTo>
                    <a:pt x="303121" y="193705"/>
                    <a:pt x="300883" y="195762"/>
                    <a:pt x="299583" y="198362"/>
                  </a:cubicBezTo>
                  <a:cubicBezTo>
                    <a:pt x="298443" y="200643"/>
                    <a:pt x="298304" y="203338"/>
                    <a:pt x="297164" y="205619"/>
                  </a:cubicBezTo>
                  <a:cubicBezTo>
                    <a:pt x="295864" y="208219"/>
                    <a:pt x="295233" y="212876"/>
                    <a:pt x="292326" y="212876"/>
                  </a:cubicBezTo>
                  <a:cubicBezTo>
                    <a:pt x="289776" y="212876"/>
                    <a:pt x="293605" y="207900"/>
                    <a:pt x="294745" y="205619"/>
                  </a:cubicBezTo>
                  <a:cubicBezTo>
                    <a:pt x="296045" y="203019"/>
                    <a:pt x="298283" y="200962"/>
                    <a:pt x="299583" y="198362"/>
                  </a:cubicBezTo>
                  <a:cubicBezTo>
                    <a:pt x="308819" y="179890"/>
                    <a:pt x="291709" y="204831"/>
                    <a:pt x="309259" y="181428"/>
                  </a:cubicBezTo>
                  <a:cubicBezTo>
                    <a:pt x="310609" y="176030"/>
                    <a:pt x="312302" y="166291"/>
                    <a:pt x="316517" y="162076"/>
                  </a:cubicBezTo>
                  <a:cubicBezTo>
                    <a:pt x="320629" y="157964"/>
                    <a:pt x="326193" y="155625"/>
                    <a:pt x="331031" y="152400"/>
                  </a:cubicBezTo>
                  <a:lnTo>
                    <a:pt x="338288" y="147562"/>
                  </a:lnTo>
                  <a:cubicBezTo>
                    <a:pt x="339901" y="149981"/>
                    <a:pt x="342805" y="151930"/>
                    <a:pt x="343126" y="154819"/>
                  </a:cubicBezTo>
                  <a:cubicBezTo>
                    <a:pt x="344759" y="169517"/>
                    <a:pt x="340742" y="166843"/>
                    <a:pt x="335869" y="176590"/>
                  </a:cubicBezTo>
                  <a:cubicBezTo>
                    <a:pt x="334729" y="178871"/>
                    <a:pt x="334980" y="181807"/>
                    <a:pt x="333450" y="183847"/>
                  </a:cubicBezTo>
                  <a:cubicBezTo>
                    <a:pt x="330029" y="188409"/>
                    <a:pt x="324518" y="191199"/>
                    <a:pt x="321355" y="195943"/>
                  </a:cubicBezTo>
                  <a:cubicBezTo>
                    <a:pt x="318130" y="200781"/>
                    <a:pt x="313518" y="204941"/>
                    <a:pt x="311679" y="210457"/>
                  </a:cubicBezTo>
                  <a:cubicBezTo>
                    <a:pt x="310872" y="212876"/>
                    <a:pt x="310852" y="215723"/>
                    <a:pt x="309259" y="217714"/>
                  </a:cubicBezTo>
                  <a:cubicBezTo>
                    <a:pt x="293693" y="237169"/>
                    <a:pt x="307525" y="211507"/>
                    <a:pt x="299583" y="227390"/>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1974712" y="4347214"/>
              <a:ext cx="1949251" cy="383812"/>
            </a:xfrm>
            <a:custGeom>
              <a:avLst/>
              <a:gdLst>
                <a:gd name="connsiteX0" fmla="*/ 0 w 1936474"/>
                <a:gd name="connsiteY0" fmla="*/ 135834 h 465482"/>
                <a:gd name="connsiteX1" fmla="*/ 387626 w 1936474"/>
                <a:gd name="connsiteY1" fmla="*/ 16565 h 465482"/>
                <a:gd name="connsiteX2" fmla="*/ 506896 w 1936474"/>
                <a:gd name="connsiteY2" fmla="*/ 36443 h 465482"/>
                <a:gd name="connsiteX3" fmla="*/ 775252 w 1936474"/>
                <a:gd name="connsiteY3" fmla="*/ 185530 h 465482"/>
                <a:gd name="connsiteX4" fmla="*/ 775252 w 1936474"/>
                <a:gd name="connsiteY4" fmla="*/ 185530 h 465482"/>
                <a:gd name="connsiteX5" fmla="*/ 944218 w 1936474"/>
                <a:gd name="connsiteY5" fmla="*/ 294860 h 465482"/>
                <a:gd name="connsiteX6" fmla="*/ 1103244 w 1936474"/>
                <a:gd name="connsiteY6" fmla="*/ 304799 h 465482"/>
                <a:gd name="connsiteX7" fmla="*/ 1331844 w 1936474"/>
                <a:gd name="connsiteY7" fmla="*/ 235225 h 465482"/>
                <a:gd name="connsiteX8" fmla="*/ 1570383 w 1936474"/>
                <a:gd name="connsiteY8" fmla="*/ 235225 h 465482"/>
                <a:gd name="connsiteX9" fmla="*/ 1679713 w 1936474"/>
                <a:gd name="connsiteY9" fmla="*/ 434008 h 465482"/>
                <a:gd name="connsiteX10" fmla="*/ 29818 w 1936474"/>
                <a:gd name="connsiteY10" fmla="*/ 424069 h 465482"/>
                <a:gd name="connsiteX11" fmla="*/ 29818 w 1936474"/>
                <a:gd name="connsiteY11" fmla="*/ 424069 h 465482"/>
                <a:gd name="connsiteX0" fmla="*/ 0 w 1936474"/>
                <a:gd name="connsiteY0" fmla="*/ 120810 h 450458"/>
                <a:gd name="connsiteX1" fmla="*/ 387626 w 1936474"/>
                <a:gd name="connsiteY1" fmla="*/ 1541 h 450458"/>
                <a:gd name="connsiteX2" fmla="*/ 498445 w 1936474"/>
                <a:gd name="connsiteY2" fmla="*/ 111561 h 450458"/>
                <a:gd name="connsiteX3" fmla="*/ 775252 w 1936474"/>
                <a:gd name="connsiteY3" fmla="*/ 170506 h 450458"/>
                <a:gd name="connsiteX4" fmla="*/ 775252 w 1936474"/>
                <a:gd name="connsiteY4" fmla="*/ 170506 h 450458"/>
                <a:gd name="connsiteX5" fmla="*/ 944218 w 1936474"/>
                <a:gd name="connsiteY5" fmla="*/ 279836 h 450458"/>
                <a:gd name="connsiteX6" fmla="*/ 1103244 w 1936474"/>
                <a:gd name="connsiteY6" fmla="*/ 289775 h 450458"/>
                <a:gd name="connsiteX7" fmla="*/ 1331844 w 1936474"/>
                <a:gd name="connsiteY7" fmla="*/ 220201 h 450458"/>
                <a:gd name="connsiteX8" fmla="*/ 1570383 w 1936474"/>
                <a:gd name="connsiteY8" fmla="*/ 220201 h 450458"/>
                <a:gd name="connsiteX9" fmla="*/ 1679713 w 1936474"/>
                <a:gd name="connsiteY9" fmla="*/ 418984 h 450458"/>
                <a:gd name="connsiteX10" fmla="*/ 29818 w 1936474"/>
                <a:gd name="connsiteY10" fmla="*/ 409045 h 450458"/>
                <a:gd name="connsiteX11" fmla="*/ 29818 w 1936474"/>
                <a:gd name="connsiteY11" fmla="*/ 409045 h 450458"/>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944218 w 1936474"/>
                <a:gd name="connsiteY5" fmla="*/ 246205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75164 w 1936474"/>
                <a:gd name="connsiteY6" fmla="*/ 230708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251649 w 2188123"/>
                <a:gd name="connsiteY0" fmla="*/ 85638 h 415286"/>
                <a:gd name="connsiteX1" fmla="*/ 327144 w 2188123"/>
                <a:gd name="connsiteY1" fmla="*/ 76389 h 415286"/>
                <a:gd name="connsiteX2" fmla="*/ 580914 w 2188123"/>
                <a:gd name="connsiteY2" fmla="*/ 0 h 415286"/>
                <a:gd name="connsiteX3" fmla="*/ 750094 w 2188123"/>
                <a:gd name="connsiteY3" fmla="*/ 76389 h 415286"/>
                <a:gd name="connsiteX4" fmla="*/ 1026901 w 2188123"/>
                <a:gd name="connsiteY4" fmla="*/ 135334 h 415286"/>
                <a:gd name="connsiteX5" fmla="*/ 1026901 w 2188123"/>
                <a:gd name="connsiteY5" fmla="*/ 135334 h 415286"/>
                <a:gd name="connsiteX6" fmla="*/ 1257634 w 2188123"/>
                <a:gd name="connsiteY6" fmla="*/ 229167 h 415286"/>
                <a:gd name="connsiteX7" fmla="*/ 1426813 w 2188123"/>
                <a:gd name="connsiteY7" fmla="*/ 229167 h 415286"/>
                <a:gd name="connsiteX8" fmla="*/ 1583493 w 2188123"/>
                <a:gd name="connsiteY8" fmla="*/ 185029 h 415286"/>
                <a:gd name="connsiteX9" fmla="*/ 1822032 w 2188123"/>
                <a:gd name="connsiteY9" fmla="*/ 185029 h 415286"/>
                <a:gd name="connsiteX10" fmla="*/ 1931362 w 2188123"/>
                <a:gd name="connsiteY10" fmla="*/ 383812 h 415286"/>
                <a:gd name="connsiteX11" fmla="*/ 281467 w 2188123"/>
                <a:gd name="connsiteY11" fmla="*/ 373873 h 415286"/>
                <a:gd name="connsiteX12" fmla="*/ 242554 w 2188123"/>
                <a:gd name="connsiteY12" fmla="*/ 381945 h 415286"/>
                <a:gd name="connsiteX0" fmla="*/ 251650 w 2188124"/>
                <a:gd name="connsiteY0" fmla="*/ 85638 h 415286"/>
                <a:gd name="connsiteX1" fmla="*/ 327145 w 2188124"/>
                <a:gd name="connsiteY1" fmla="*/ 76389 h 415286"/>
                <a:gd name="connsiteX2" fmla="*/ 580915 w 2188124"/>
                <a:gd name="connsiteY2" fmla="*/ 0 h 415286"/>
                <a:gd name="connsiteX3" fmla="*/ 750095 w 2188124"/>
                <a:gd name="connsiteY3" fmla="*/ 76389 h 415286"/>
                <a:gd name="connsiteX4" fmla="*/ 1026902 w 2188124"/>
                <a:gd name="connsiteY4" fmla="*/ 135334 h 415286"/>
                <a:gd name="connsiteX5" fmla="*/ 1026902 w 2188124"/>
                <a:gd name="connsiteY5" fmla="*/ 135334 h 415286"/>
                <a:gd name="connsiteX6" fmla="*/ 1257635 w 2188124"/>
                <a:gd name="connsiteY6" fmla="*/ 229167 h 415286"/>
                <a:gd name="connsiteX7" fmla="*/ 1426814 w 2188124"/>
                <a:gd name="connsiteY7" fmla="*/ 229167 h 415286"/>
                <a:gd name="connsiteX8" fmla="*/ 1583494 w 2188124"/>
                <a:gd name="connsiteY8" fmla="*/ 185029 h 415286"/>
                <a:gd name="connsiteX9" fmla="*/ 1822033 w 2188124"/>
                <a:gd name="connsiteY9" fmla="*/ 185029 h 415286"/>
                <a:gd name="connsiteX10" fmla="*/ 1931363 w 2188124"/>
                <a:gd name="connsiteY10" fmla="*/ 383812 h 415286"/>
                <a:gd name="connsiteX11" fmla="*/ 281468 w 2188124"/>
                <a:gd name="connsiteY11" fmla="*/ 373873 h 415286"/>
                <a:gd name="connsiteX12" fmla="*/ 242555 w 2188124"/>
                <a:gd name="connsiteY12" fmla="*/ 381945 h 415286"/>
                <a:gd name="connsiteX0" fmla="*/ 251650 w 1949251"/>
                <a:gd name="connsiteY0" fmla="*/ 85638 h 415286"/>
                <a:gd name="connsiteX1" fmla="*/ 327145 w 1949251"/>
                <a:gd name="connsiteY1" fmla="*/ 76389 h 415286"/>
                <a:gd name="connsiteX2" fmla="*/ 580915 w 1949251"/>
                <a:gd name="connsiteY2" fmla="*/ 0 h 415286"/>
                <a:gd name="connsiteX3" fmla="*/ 750095 w 1949251"/>
                <a:gd name="connsiteY3" fmla="*/ 76389 h 415286"/>
                <a:gd name="connsiteX4" fmla="*/ 1026902 w 1949251"/>
                <a:gd name="connsiteY4" fmla="*/ 135334 h 415286"/>
                <a:gd name="connsiteX5" fmla="*/ 1026902 w 1949251"/>
                <a:gd name="connsiteY5" fmla="*/ 135334 h 415286"/>
                <a:gd name="connsiteX6" fmla="*/ 1257635 w 1949251"/>
                <a:gd name="connsiteY6" fmla="*/ 229167 h 415286"/>
                <a:gd name="connsiteX7" fmla="*/ 1426814 w 1949251"/>
                <a:gd name="connsiteY7" fmla="*/ 229167 h 415286"/>
                <a:gd name="connsiteX8" fmla="*/ 1583494 w 1949251"/>
                <a:gd name="connsiteY8" fmla="*/ 185029 h 415286"/>
                <a:gd name="connsiteX9" fmla="*/ 1822033 w 1949251"/>
                <a:gd name="connsiteY9" fmla="*/ 185029 h 415286"/>
                <a:gd name="connsiteX10" fmla="*/ 1931363 w 1949251"/>
                <a:gd name="connsiteY10" fmla="*/ 383812 h 415286"/>
                <a:gd name="connsiteX11" fmla="*/ 281468 w 1949251"/>
                <a:gd name="connsiteY11" fmla="*/ 373873 h 415286"/>
                <a:gd name="connsiteX12" fmla="*/ 242555 w 1949251"/>
                <a:gd name="connsiteY12" fmla="*/ 381945 h 415286"/>
                <a:gd name="connsiteX0" fmla="*/ 251650 w 1949251"/>
                <a:gd name="connsiteY0" fmla="*/ 85638 h 401413"/>
                <a:gd name="connsiteX1" fmla="*/ 327145 w 1949251"/>
                <a:gd name="connsiteY1" fmla="*/ 76389 h 401413"/>
                <a:gd name="connsiteX2" fmla="*/ 580915 w 1949251"/>
                <a:gd name="connsiteY2" fmla="*/ 0 h 401413"/>
                <a:gd name="connsiteX3" fmla="*/ 750095 w 1949251"/>
                <a:gd name="connsiteY3" fmla="*/ 76389 h 401413"/>
                <a:gd name="connsiteX4" fmla="*/ 1026902 w 1949251"/>
                <a:gd name="connsiteY4" fmla="*/ 135334 h 401413"/>
                <a:gd name="connsiteX5" fmla="*/ 1026902 w 1949251"/>
                <a:gd name="connsiteY5" fmla="*/ 135334 h 401413"/>
                <a:gd name="connsiteX6" fmla="*/ 1257635 w 1949251"/>
                <a:gd name="connsiteY6" fmla="*/ 229167 h 401413"/>
                <a:gd name="connsiteX7" fmla="*/ 1426814 w 1949251"/>
                <a:gd name="connsiteY7" fmla="*/ 229167 h 401413"/>
                <a:gd name="connsiteX8" fmla="*/ 1583494 w 1949251"/>
                <a:gd name="connsiteY8" fmla="*/ 185029 h 401413"/>
                <a:gd name="connsiteX9" fmla="*/ 1822033 w 1949251"/>
                <a:gd name="connsiteY9" fmla="*/ 185029 h 401413"/>
                <a:gd name="connsiteX10" fmla="*/ 1931363 w 1949251"/>
                <a:gd name="connsiteY10" fmla="*/ 383812 h 401413"/>
                <a:gd name="connsiteX11" fmla="*/ 281468 w 1949251"/>
                <a:gd name="connsiteY11" fmla="*/ 373873 h 401413"/>
                <a:gd name="connsiteX12" fmla="*/ 242555 w 1949251"/>
                <a:gd name="connsiteY12" fmla="*/ 381945 h 401413"/>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9251" h="383812">
                  <a:moveTo>
                    <a:pt x="251650" y="85638"/>
                  </a:moveTo>
                  <a:cubicBezTo>
                    <a:pt x="253252" y="84124"/>
                    <a:pt x="335528" y="104239"/>
                    <a:pt x="327145" y="76389"/>
                  </a:cubicBezTo>
                  <a:cubicBezTo>
                    <a:pt x="382022" y="62116"/>
                    <a:pt x="510423" y="0"/>
                    <a:pt x="580915" y="0"/>
                  </a:cubicBezTo>
                  <a:cubicBezTo>
                    <a:pt x="651407" y="0"/>
                    <a:pt x="675764" y="53833"/>
                    <a:pt x="750095" y="76389"/>
                  </a:cubicBezTo>
                  <a:cubicBezTo>
                    <a:pt x="824426" y="98945"/>
                    <a:pt x="980768" y="125510"/>
                    <a:pt x="1026902" y="135334"/>
                  </a:cubicBezTo>
                  <a:lnTo>
                    <a:pt x="1026902" y="135334"/>
                  </a:lnTo>
                  <a:cubicBezTo>
                    <a:pt x="1055063" y="153556"/>
                    <a:pt x="1190983" y="213528"/>
                    <a:pt x="1257635" y="229167"/>
                  </a:cubicBezTo>
                  <a:cubicBezTo>
                    <a:pt x="1324287" y="244806"/>
                    <a:pt x="1372504" y="236523"/>
                    <a:pt x="1426814" y="229167"/>
                  </a:cubicBezTo>
                  <a:cubicBezTo>
                    <a:pt x="1481124" y="221811"/>
                    <a:pt x="1517624" y="192385"/>
                    <a:pt x="1583494" y="185029"/>
                  </a:cubicBezTo>
                  <a:cubicBezTo>
                    <a:pt x="1649364" y="177673"/>
                    <a:pt x="1764055" y="151899"/>
                    <a:pt x="1822033" y="185029"/>
                  </a:cubicBezTo>
                  <a:cubicBezTo>
                    <a:pt x="1880011" y="218159"/>
                    <a:pt x="1949251" y="181054"/>
                    <a:pt x="1931363" y="383812"/>
                  </a:cubicBezTo>
                  <a:lnTo>
                    <a:pt x="281468" y="373873"/>
                  </a:lnTo>
                  <a:cubicBezTo>
                    <a:pt x="0" y="373562"/>
                    <a:pt x="255526" y="379254"/>
                    <a:pt x="242555" y="381945"/>
                  </a:cubicBezTo>
                </a:path>
              </a:pathLst>
            </a:custGeom>
            <a:gradFill flip="none" rotWithShape="1">
              <a:gsLst>
                <a:gs pos="3000">
                  <a:schemeClr val="bg1">
                    <a:lumMod val="95000"/>
                  </a:schemeClr>
                </a:gs>
                <a:gs pos="55000">
                  <a:srgbClr val="640000"/>
                </a:gs>
              </a:gsLst>
              <a:lin ang="2700000" scaled="1"/>
              <a:tileRect/>
            </a:gradFill>
            <a:ln w="19050" cap="flat" cmpd="sng" algn="ctr">
              <a:solidFill>
                <a:schemeClr val="tx1">
                  <a:alpha val="3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5" name="CaixaDeTexto 64"/>
          <p:cNvSpPr txBox="1"/>
          <p:nvPr/>
        </p:nvSpPr>
        <p:spPr>
          <a:xfrm>
            <a:off x="2807296" y="2996952"/>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Protoestrela</a:t>
            </a:r>
            <a:endParaRPr lang="pt-BR" dirty="0">
              <a:solidFill>
                <a:schemeClr val="accent1">
                  <a:lumMod val="20000"/>
                  <a:lumOff val="80000"/>
                </a:schemeClr>
              </a:solidFill>
              <a:latin typeface="Century Gothic" pitchFamily="34" charset="0"/>
            </a:endParaRPr>
          </a:p>
        </p:txBody>
      </p:sp>
      <p:cxnSp>
        <p:nvCxnSpPr>
          <p:cNvPr id="68" name="Conector de seta reta 67"/>
          <p:cNvCxnSpPr/>
          <p:nvPr/>
        </p:nvCxnSpPr>
        <p:spPr bwMode="auto">
          <a:xfrm>
            <a:off x="2591272" y="220486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69" name="Conector de seta reta 68"/>
          <p:cNvCxnSpPr/>
          <p:nvPr/>
        </p:nvCxnSpPr>
        <p:spPr bwMode="auto">
          <a:xfrm>
            <a:off x="4319464" y="2247688"/>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0" name="Conector de seta reta 69"/>
          <p:cNvCxnSpPr/>
          <p:nvPr/>
        </p:nvCxnSpPr>
        <p:spPr bwMode="auto">
          <a:xfrm>
            <a:off x="6156176" y="223796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1" name="Conector de seta reta 70"/>
          <p:cNvCxnSpPr/>
          <p:nvPr/>
        </p:nvCxnSpPr>
        <p:spPr bwMode="auto">
          <a:xfrm>
            <a:off x="8172400" y="3435693"/>
            <a:ext cx="144016" cy="576064"/>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2" name="Conector de seta reta 71"/>
          <p:cNvCxnSpPr/>
          <p:nvPr/>
        </p:nvCxnSpPr>
        <p:spPr bwMode="auto">
          <a:xfrm flipH="1" flipV="1">
            <a:off x="6156176" y="5239066"/>
            <a:ext cx="648072" cy="251482"/>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3" name="Conector de seta reta 72"/>
          <p:cNvCxnSpPr/>
          <p:nvPr/>
        </p:nvCxnSpPr>
        <p:spPr bwMode="auto">
          <a:xfrm rot="10800000">
            <a:off x="3851920" y="501277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4" name="Conector de seta reta 73"/>
          <p:cNvCxnSpPr/>
          <p:nvPr/>
        </p:nvCxnSpPr>
        <p:spPr bwMode="auto">
          <a:xfrm rot="10800000">
            <a:off x="1763688" y="501277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grpSp>
        <p:nvGrpSpPr>
          <p:cNvPr id="66" name="Grupo 8"/>
          <p:cNvGrpSpPr>
            <a:grpSpLocks noChangeAspect="1"/>
          </p:cNvGrpSpPr>
          <p:nvPr/>
        </p:nvGrpSpPr>
        <p:grpSpPr>
          <a:xfrm>
            <a:off x="4778970" y="1534812"/>
            <a:ext cx="1377206" cy="1406296"/>
            <a:chOff x="3190476" y="1101961"/>
            <a:chExt cx="1705377" cy="1741394"/>
          </a:xfrm>
        </p:grpSpPr>
        <p:sp>
          <p:nvSpPr>
            <p:cNvPr id="67" name="Elipse 66"/>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Elipse 74"/>
            <p:cNvSpPr>
              <a:spLocks noChangeAspect="1"/>
            </p:cNvSpPr>
            <p:nvPr/>
          </p:nvSpPr>
          <p:spPr bwMode="auto">
            <a:xfrm>
              <a:off x="3506653" y="1423786"/>
              <a:ext cx="1104387" cy="1088645"/>
            </a:xfrm>
            <a:prstGeom prst="ellipse">
              <a:avLst/>
            </a:prstGeom>
            <a:gradFill>
              <a:gsLst>
                <a:gs pos="0">
                  <a:schemeClr val="bg1"/>
                </a:gs>
                <a:gs pos="100000">
                  <a:schemeClr val="tx1">
                    <a:alpha val="0"/>
                  </a:schemeClr>
                </a:gs>
                <a:gs pos="45000">
                  <a:srgbClr val="69D8FF"/>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201" name="Grupo 200"/>
          <p:cNvGrpSpPr/>
          <p:nvPr/>
        </p:nvGrpSpPr>
        <p:grpSpPr>
          <a:xfrm rot="1927927">
            <a:off x="3149004" y="999656"/>
            <a:ext cx="1253270" cy="2512305"/>
            <a:chOff x="3130586" y="982365"/>
            <a:chExt cx="1253270" cy="2512305"/>
          </a:xfrm>
        </p:grpSpPr>
        <p:grpSp>
          <p:nvGrpSpPr>
            <p:cNvPr id="202" name="Grupo 201"/>
            <p:cNvGrpSpPr/>
            <p:nvPr/>
          </p:nvGrpSpPr>
          <p:grpSpPr>
            <a:xfrm>
              <a:off x="3311352" y="1355798"/>
              <a:ext cx="866978" cy="1785170"/>
              <a:chOff x="3203848" y="1240054"/>
              <a:chExt cx="866978" cy="1785170"/>
            </a:xfrm>
          </p:grpSpPr>
          <p:sp>
            <p:nvSpPr>
              <p:cNvPr id="219" name="Triângulo isósceles 218"/>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20" name="Grupo 129"/>
              <p:cNvGrpSpPr>
                <a:grpSpLocks noChangeAspect="1"/>
              </p:cNvGrpSpPr>
              <p:nvPr/>
            </p:nvGrpSpPr>
            <p:grpSpPr>
              <a:xfrm>
                <a:off x="3203848" y="1240054"/>
                <a:ext cx="866978" cy="1080388"/>
                <a:chOff x="7812360" y="4260967"/>
                <a:chExt cx="1008112" cy="1256265"/>
              </a:xfrm>
            </p:grpSpPr>
            <p:sp>
              <p:nvSpPr>
                <p:cNvPr id="225" name="Elipse 224"/>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6" name="Triângulo isósceles 225"/>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24" name="Elipse 223"/>
              <p:cNvSpPr>
                <a:spLocks noChangeAspect="1"/>
              </p:cNvSpPr>
              <p:nvPr/>
            </p:nvSpPr>
            <p:spPr bwMode="auto">
              <a:xfrm>
                <a:off x="3411074" y="1925260"/>
                <a:ext cx="466570" cy="46661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10" name="Lua 209"/>
            <p:cNvSpPr/>
            <p:nvPr/>
          </p:nvSpPr>
          <p:spPr bwMode="auto">
            <a:xfrm rot="17686469">
              <a:off x="3136167" y="3127650"/>
              <a:ext cx="361439" cy="372601"/>
            </a:xfrm>
            <a:prstGeom prst="moon">
              <a:avLst>
                <a:gd name="adj" fmla="val 30136"/>
              </a:avLst>
            </a:prstGeom>
            <a:gradFill flip="none" rotWithShape="1">
              <a:gsLst>
                <a:gs pos="55000">
                  <a:srgbClr val="C00000">
                    <a:alpha val="47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1" name="Lua 210"/>
            <p:cNvSpPr/>
            <p:nvPr/>
          </p:nvSpPr>
          <p:spPr bwMode="auto">
            <a:xfrm rot="6493962">
              <a:off x="4016836" y="976784"/>
              <a:ext cx="361439" cy="372601"/>
            </a:xfrm>
            <a:prstGeom prst="moon">
              <a:avLst>
                <a:gd name="adj" fmla="val 30136"/>
              </a:avLst>
            </a:prstGeom>
            <a:gradFill flip="none" rotWithShape="1">
              <a:gsLst>
                <a:gs pos="55000">
                  <a:srgbClr val="C00000">
                    <a:alpha val="48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extLst>
      <p:ext uri="{BB962C8B-B14F-4D97-AF65-F5344CB8AC3E}">
        <p14:creationId xmlns:p14="http://schemas.microsoft.com/office/powerpoint/2010/main" xmlns="" val="1355398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20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20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20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2000"/>
                                        <p:tgtEl>
                                          <p:spTgt spid="65"/>
                                        </p:tgtEl>
                                      </p:cBhvr>
                                    </p:animEffect>
                                  </p:childTnLst>
                                </p:cTn>
                              </p:par>
                              <p:par>
                                <p:cTn id="21" presetID="10" presetClass="entr" presetSubtype="0" fill="hold" nodeType="withEffect">
                                  <p:stCondLst>
                                    <p:cond delay="0"/>
                                  </p:stCondLst>
                                  <p:childTnLst>
                                    <p:set>
                                      <p:cBhvr>
                                        <p:cTn id="22" dur="1" fill="hold">
                                          <p:stCondLst>
                                            <p:cond delay="0"/>
                                          </p:stCondLst>
                                        </p:cTn>
                                        <p:tgtEl>
                                          <p:spTgt spid="201"/>
                                        </p:tgtEl>
                                        <p:attrNameLst>
                                          <p:attrName>style.visibility</p:attrName>
                                        </p:attrNameLst>
                                      </p:cBhvr>
                                      <p:to>
                                        <p:strVal val="visible"/>
                                      </p:to>
                                    </p:set>
                                    <p:animEffect transition="in" filter="fade">
                                      <p:cBhvr>
                                        <p:cTn id="23" dur="2000"/>
                                        <p:tgtEl>
                                          <p:spTgt spid="20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20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2000"/>
                                        <p:tgtEl>
                                          <p:spTgt spid="6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4"/>
                                        </p:tgtEl>
                                        <p:attrNameLst>
                                          <p:attrName>style.visibility</p:attrName>
                                        </p:attrNameLst>
                                      </p:cBhvr>
                                      <p:to>
                                        <p:strVal val="visible"/>
                                      </p:to>
                                    </p:set>
                                    <p:animEffect transition="in" filter="fade">
                                      <p:cBhvr>
                                        <p:cTn id="36" dur="2000"/>
                                        <p:tgtEl>
                                          <p:spTgt spid="20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20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2000"/>
                                        <p:tgtEl>
                                          <p:spTgt spid="7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1"/>
                                        </p:tgtEl>
                                        <p:attrNameLst>
                                          <p:attrName>style.visibility</p:attrName>
                                        </p:attrNameLst>
                                      </p:cBhvr>
                                      <p:to>
                                        <p:strVal val="visible"/>
                                      </p:to>
                                    </p:set>
                                    <p:animEffect transition="in" filter="fade">
                                      <p:cBhvr>
                                        <p:cTn id="59" dur="2000"/>
                                        <p:tgtEl>
                                          <p:spTgt spid="221"/>
                                        </p:tgtEl>
                                      </p:cBhvr>
                                    </p:animEffect>
                                  </p:childTnLst>
                                </p:cTn>
                              </p:par>
                              <p:par>
                                <p:cTn id="60" presetID="10" presetClass="entr" presetSubtype="0" fill="hold"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fade">
                                      <p:cBhvr>
                                        <p:cTn id="62" dur="2000"/>
                                        <p:tgtEl>
                                          <p:spTgt spid="7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2000"/>
                                        <p:tgtEl>
                                          <p:spTgt spid="7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2"/>
                                        </p:tgtEl>
                                        <p:attrNameLst>
                                          <p:attrName>style.visibility</p:attrName>
                                        </p:attrNameLst>
                                      </p:cBhvr>
                                      <p:to>
                                        <p:strVal val="visible"/>
                                      </p:to>
                                    </p:set>
                                    <p:animEffect transition="in" filter="fade">
                                      <p:cBhvr>
                                        <p:cTn id="72" dur="2000"/>
                                        <p:tgtEl>
                                          <p:spTgt spid="8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2"/>
                                        </p:tgtEl>
                                        <p:attrNameLst>
                                          <p:attrName>style.visibility</p:attrName>
                                        </p:attrNameLst>
                                      </p:cBhvr>
                                      <p:to>
                                        <p:strVal val="visible"/>
                                      </p:to>
                                    </p:set>
                                    <p:animEffect transition="in" filter="fade">
                                      <p:cBhvr>
                                        <p:cTn id="75" dur="2000"/>
                                        <p:tgtEl>
                                          <p:spTgt spid="2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2000"/>
                                        <p:tgtEl>
                                          <p:spTgt spid="7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5"/>
                                        </p:tgtEl>
                                        <p:attrNameLst>
                                          <p:attrName>style.visibility</p:attrName>
                                        </p:attrNameLst>
                                      </p:cBhvr>
                                      <p:to>
                                        <p:strVal val="visible"/>
                                      </p:to>
                                    </p:set>
                                    <p:animEffect transition="in" filter="fade">
                                      <p:cBhvr>
                                        <p:cTn id="85" dur="2000"/>
                                        <p:tgtEl>
                                          <p:spTgt spid="8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3"/>
                                        </p:tgtEl>
                                        <p:attrNameLst>
                                          <p:attrName>style.visibility</p:attrName>
                                        </p:attrNameLst>
                                      </p:cBhvr>
                                      <p:to>
                                        <p:strVal val="visible"/>
                                      </p:to>
                                    </p:set>
                                    <p:animEffect transition="in" filter="fade">
                                      <p:cBhvr>
                                        <p:cTn id="88" dur="2000"/>
                                        <p:tgtEl>
                                          <p:spTgt spid="2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fade">
                                      <p:cBhvr>
                                        <p:cTn id="93" dur="2000"/>
                                        <p:tgtEl>
                                          <p:spTgt spid="7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fade">
                                      <p:cBhvr>
                                        <p:cTn id="98" dur="2000"/>
                                        <p:tgtEl>
                                          <p:spTgt spid="4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2000"/>
                                        <p:tgtEl>
                                          <p:spTgt spid="39"/>
                                        </p:tgtEl>
                                      </p:cBhvr>
                                    </p:animEffec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138"/>
                                        </p:tgtEl>
                                        <p:attrNameLst>
                                          <p:attrName>style.visibility</p:attrName>
                                        </p:attrNameLst>
                                      </p:cBhvr>
                                      <p:to>
                                        <p:strVal val="visible"/>
                                      </p:to>
                                    </p:set>
                                    <p:animEffect transition="in" filter="fade">
                                      <p:cBhvr>
                                        <p:cTn id="10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04" grpId="0"/>
      <p:bldP spid="221" grpId="0"/>
      <p:bldP spid="223" grpId="0"/>
      <p:bldP spid="95" grpId="0"/>
      <p:bldP spid="138" grpId="0"/>
      <p:bldP spid="38" grpId="0"/>
      <p:bldP spid="222" grpId="0"/>
      <p:bldP spid="39" grpId="0"/>
      <p:bldP spid="6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285293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Indicação para estudo</a:t>
            </a:r>
          </a:p>
          <a:p>
            <a:pPr marL="901700" indent="-901700" algn="l">
              <a:buClr>
                <a:srgbClr val="00B050"/>
              </a:buClr>
              <a:buFont typeface="Arial" pitchFamily="34" charset="0"/>
              <a:buChar char="•"/>
              <a:tabLst>
                <a:tab pos="444500" algn="l"/>
              </a:tabLst>
            </a:pPr>
            <a:endParaRPr lang="pt-BR" sz="4400" b="0" dirty="0" smtClean="0">
              <a:solidFill>
                <a:srgbClr val="00CC99"/>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3528" y="908720"/>
            <a:ext cx="8496944" cy="4968552"/>
          </a:xfrm>
        </p:spPr>
        <p:txBody>
          <a:bodyPr/>
          <a:lstStyle/>
          <a:p>
            <a:pPr algn="l"/>
            <a:r>
              <a:rPr lang="pt-BR" sz="2800" dirty="0" smtClean="0">
                <a:solidFill>
                  <a:schemeClr val="accent1"/>
                </a:solidFill>
                <a:latin typeface="Century Gothic" pitchFamily="34" charset="0"/>
              </a:rPr>
              <a:t>ABCD da Astronomia e Astrofísica</a:t>
            </a:r>
            <a:r>
              <a:rPr lang="pt-BR" sz="2800" b="0" dirty="0" smtClean="0">
                <a:solidFill>
                  <a:schemeClr val="accent1"/>
                </a:solidFill>
                <a:latin typeface="Century Gothic" pitchFamily="34" charset="0"/>
              </a:rPr>
              <a:t>, Jorge E. </a:t>
            </a:r>
            <a:r>
              <a:rPr lang="pt-BR" sz="2800" b="0" dirty="0" err="1" smtClean="0">
                <a:solidFill>
                  <a:schemeClr val="accent1"/>
                </a:solidFill>
                <a:latin typeface="Century Gothic" pitchFamily="34" charset="0"/>
              </a:rPr>
              <a:t>Horvath</a:t>
            </a:r>
            <a:r>
              <a:rPr lang="pt-BR" sz="2800" b="0" dirty="0" smtClean="0">
                <a:solidFill>
                  <a:schemeClr val="accent1"/>
                </a:solidFill>
                <a:latin typeface="Century Gothic" pitchFamily="34" charset="0"/>
              </a:rPr>
              <a:t>. Editora Livraria da Física, 2008.  </a:t>
            </a:r>
          </a:p>
          <a:p>
            <a:pPr algn="l"/>
            <a:endParaRPr lang="pt-BR" sz="2800" b="0" dirty="0" smtClean="0">
              <a:solidFill>
                <a:schemeClr val="accent1"/>
              </a:solidFill>
              <a:latin typeface="Century Gothic" pitchFamily="34" charset="0"/>
            </a:endParaRPr>
          </a:p>
          <a:p>
            <a:pPr algn="l"/>
            <a:r>
              <a:rPr lang="pt-BR" sz="2800" dirty="0" smtClean="0">
                <a:solidFill>
                  <a:schemeClr val="accent1"/>
                </a:solidFill>
                <a:latin typeface="Century Gothic" pitchFamily="34" charset="0"/>
              </a:rPr>
              <a:t>Astronomia e Astrofísica</a:t>
            </a:r>
            <a:r>
              <a:rPr lang="pt-BR" sz="2800" b="0" dirty="0" smtClean="0">
                <a:solidFill>
                  <a:schemeClr val="accent1"/>
                </a:solidFill>
                <a:latin typeface="Century Gothic" pitchFamily="34" charset="0"/>
              </a:rPr>
              <a:t>, 3ª edição, Kepler de Oliveira e  Maria de Fátima Saraiva. Editora Livraria da Física, 2014. </a:t>
            </a:r>
            <a:r>
              <a:rPr lang="pt-BR" sz="2800" b="0" dirty="0" smtClean="0">
                <a:solidFill>
                  <a:schemeClr val="accent1"/>
                </a:solidFill>
                <a:latin typeface="Century Gothic" pitchFamily="34" charset="0"/>
                <a:hlinkClick r:id="rId2"/>
              </a:rPr>
              <a:t>Hipertexto disponível</a:t>
            </a:r>
            <a:endParaRPr lang="pt-BR" sz="2800" b="0" dirty="0" smtClean="0">
              <a:solidFill>
                <a:schemeClr val="accent1"/>
              </a:solidFill>
              <a:latin typeface="Century Gothic" pitchFamily="34" charset="0"/>
            </a:endParaRPr>
          </a:p>
          <a:p>
            <a:pPr algn="l"/>
            <a:endParaRPr lang="pt-BR" sz="2800" b="0" dirty="0" smtClean="0">
              <a:solidFill>
                <a:schemeClr val="accent1"/>
              </a:solidFill>
              <a:latin typeface="Century Gothic" pitchFamily="34" charset="0"/>
            </a:endParaRPr>
          </a:p>
          <a:p>
            <a:pPr algn="l"/>
            <a:r>
              <a:rPr lang="pt-BR" sz="2800" dirty="0" smtClean="0">
                <a:solidFill>
                  <a:schemeClr val="accent1"/>
                </a:solidFill>
                <a:latin typeface="Century Gothic" pitchFamily="34" charset="0"/>
                <a:hlinkClick r:id="rId3"/>
              </a:rPr>
              <a:t>Introdução à Astronomia e Astrofísica</a:t>
            </a:r>
            <a:r>
              <a:rPr lang="pt-BR" sz="2800" b="0" dirty="0" smtClean="0">
                <a:solidFill>
                  <a:schemeClr val="accent1"/>
                </a:solidFill>
                <a:latin typeface="Century Gothic" pitchFamily="34" charset="0"/>
                <a:hlinkClick r:id="rId3"/>
              </a:rPr>
              <a:t>, vários autores. Instituto Nacional de Pesquisas Espaciais, 2003 (em especial, o capítulo 5)</a:t>
            </a:r>
            <a:endParaRPr lang="pt-BR" sz="2800" b="0" dirty="0" smtClean="0">
              <a:solidFill>
                <a:schemeClr val="accent1"/>
              </a:solidFill>
              <a:latin typeface="Century Gothic" pitchFamily="34" charset="0"/>
            </a:endParaRPr>
          </a:p>
          <a:p>
            <a:pPr algn="l"/>
            <a:endParaRPr lang="pt-BR" sz="2800" b="0" dirty="0" smtClean="0">
              <a:solidFill>
                <a:schemeClr val="accent1"/>
              </a:solidFill>
              <a:latin typeface="Century Gothic" pitchFamily="34" charset="0"/>
            </a:endParaRPr>
          </a:p>
          <a:p>
            <a:pPr algn="l"/>
            <a:endParaRPr lang="pt-BR" sz="2800" b="0" dirty="0">
              <a:solidFill>
                <a:schemeClr val="bg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3528" y="908720"/>
            <a:ext cx="8496944" cy="4968552"/>
          </a:xfrm>
        </p:spPr>
        <p:txBody>
          <a:bodyPr/>
          <a:lstStyle/>
          <a:p>
            <a:pPr algn="l"/>
            <a:endParaRPr lang="pt-BR" sz="2800" b="0" dirty="0" smtClean="0">
              <a:solidFill>
                <a:schemeClr val="accent1"/>
              </a:solidFill>
              <a:latin typeface="Century Gothic" pitchFamily="34" charset="0"/>
            </a:endParaRPr>
          </a:p>
          <a:p>
            <a:pPr algn="l"/>
            <a:r>
              <a:rPr lang="pt-BR" sz="2800" dirty="0" smtClean="0">
                <a:solidFill>
                  <a:schemeClr val="accent1"/>
                </a:solidFill>
                <a:latin typeface="Century Gothic" pitchFamily="34" charset="0"/>
                <a:hlinkClick r:id="rId2"/>
              </a:rPr>
              <a:t>O céu que nos envolve: Introdução à Astronomia para Educadores e Iniciantes</a:t>
            </a:r>
            <a:r>
              <a:rPr lang="pt-BR" sz="2800" b="0" dirty="0" smtClean="0">
                <a:solidFill>
                  <a:schemeClr val="accent1"/>
                </a:solidFill>
                <a:latin typeface="Century Gothic" pitchFamily="34" charset="0"/>
                <a:hlinkClick r:id="rId2"/>
              </a:rPr>
              <a:t>, </a:t>
            </a:r>
            <a:r>
              <a:rPr lang="pt-BR" sz="2800" b="0" dirty="0" err="1" smtClean="0">
                <a:solidFill>
                  <a:schemeClr val="accent1"/>
                </a:solidFill>
                <a:latin typeface="Century Gothic" pitchFamily="34" charset="0"/>
                <a:hlinkClick r:id="rId2"/>
              </a:rPr>
              <a:t>Enos</a:t>
            </a:r>
            <a:r>
              <a:rPr lang="pt-BR" sz="2800" b="0" dirty="0" smtClean="0">
                <a:solidFill>
                  <a:schemeClr val="accent1"/>
                </a:solidFill>
                <a:latin typeface="Century Gothic" pitchFamily="34" charset="0"/>
                <a:hlinkClick r:id="rId2"/>
              </a:rPr>
              <a:t> </a:t>
            </a:r>
            <a:r>
              <a:rPr lang="pt-BR" sz="2800" b="0" dirty="0" err="1" smtClean="0">
                <a:solidFill>
                  <a:schemeClr val="accent1"/>
                </a:solidFill>
                <a:latin typeface="Century Gothic" pitchFamily="34" charset="0"/>
                <a:hlinkClick r:id="rId2"/>
              </a:rPr>
              <a:t>Picazzio</a:t>
            </a:r>
            <a:r>
              <a:rPr lang="pt-BR" sz="2800" b="0" dirty="0" smtClean="0">
                <a:solidFill>
                  <a:schemeClr val="accent1"/>
                </a:solidFill>
                <a:latin typeface="Century Gothic" pitchFamily="34" charset="0"/>
                <a:hlinkClick r:id="rId2"/>
              </a:rPr>
              <a:t> (editor). Editora </a:t>
            </a:r>
            <a:r>
              <a:rPr lang="pt-BR" sz="2800" b="0" dirty="0" err="1" smtClean="0">
                <a:solidFill>
                  <a:schemeClr val="accent1"/>
                </a:solidFill>
                <a:latin typeface="Century Gothic" pitchFamily="34" charset="0"/>
                <a:hlinkClick r:id="rId2"/>
              </a:rPr>
              <a:t>Odisseus</a:t>
            </a:r>
            <a:r>
              <a:rPr lang="pt-BR" sz="2800" b="0" dirty="0" smtClean="0">
                <a:solidFill>
                  <a:schemeClr val="accent1"/>
                </a:solidFill>
                <a:latin typeface="Century Gothic" pitchFamily="34" charset="0"/>
                <a:hlinkClick r:id="rId2"/>
              </a:rPr>
              <a:t> /CNPq, 2011.</a:t>
            </a:r>
            <a:endParaRPr lang="pt-BR" sz="2800" b="0" dirty="0" smtClean="0">
              <a:solidFill>
                <a:schemeClr val="accent1"/>
              </a:solidFill>
              <a:latin typeface="Century Gothic" pitchFamily="34" charset="0"/>
            </a:endParaRPr>
          </a:p>
          <a:p>
            <a:pPr algn="l"/>
            <a:endParaRPr lang="pt-BR" sz="2800" b="0" dirty="0" smtClean="0">
              <a:solidFill>
                <a:schemeClr val="accent1"/>
              </a:solidFill>
              <a:latin typeface="Century Gothic" pitchFamily="34" charset="0"/>
            </a:endParaRPr>
          </a:p>
          <a:p>
            <a:pPr algn="l"/>
            <a:r>
              <a:rPr lang="pt-BR" sz="2800" b="0" dirty="0" smtClean="0">
                <a:solidFill>
                  <a:schemeClr val="accent1"/>
                </a:solidFill>
                <a:latin typeface="Century Gothic" pitchFamily="34" charset="0"/>
                <a:hlinkClick r:id="rId3"/>
              </a:rPr>
              <a:t> </a:t>
            </a:r>
            <a:r>
              <a:rPr lang="pt-BR" sz="2800" dirty="0" smtClean="0">
                <a:solidFill>
                  <a:schemeClr val="accent1"/>
                </a:solidFill>
                <a:latin typeface="Century Gothic" pitchFamily="34" charset="0"/>
                <a:hlinkClick r:id="rId4" action="ppaction://hlinkfile"/>
              </a:rPr>
              <a:t>Radioastronomia: Um Texto Introdutório</a:t>
            </a:r>
            <a:r>
              <a:rPr lang="pt-BR" sz="2800" b="0" dirty="0" smtClean="0">
                <a:solidFill>
                  <a:schemeClr val="accent1"/>
                </a:solidFill>
                <a:latin typeface="Century Gothic" pitchFamily="34" charset="0"/>
                <a:hlinkClick r:id="rId4" action="ppaction://hlinkfile"/>
              </a:rPr>
              <a:t>, André Luiz da Silva. Universidade Cruzeiro do Sul, Trabalho de Conclusão do Curso de Pós-Graduação </a:t>
            </a:r>
            <a:r>
              <a:rPr lang="pt-BR" sz="2800" b="0" dirty="0" err="1" smtClean="0">
                <a:solidFill>
                  <a:schemeClr val="accent1"/>
                </a:solidFill>
                <a:latin typeface="Century Gothic" pitchFamily="34" charset="0"/>
                <a:hlinkClick r:id="rId4" action="ppaction://hlinkfile"/>
              </a:rPr>
              <a:t>Latu</a:t>
            </a:r>
            <a:r>
              <a:rPr lang="pt-BR" sz="2800" b="0" dirty="0" smtClean="0">
                <a:solidFill>
                  <a:schemeClr val="accent1"/>
                </a:solidFill>
                <a:latin typeface="Century Gothic" pitchFamily="34" charset="0"/>
                <a:hlinkClick r:id="rId4" action="ppaction://hlinkfile"/>
              </a:rPr>
              <a:t> </a:t>
            </a:r>
            <a:r>
              <a:rPr lang="pt-BR" sz="2800" b="0" dirty="0" err="1" smtClean="0">
                <a:solidFill>
                  <a:schemeClr val="accent1"/>
                </a:solidFill>
                <a:latin typeface="Century Gothic" pitchFamily="34" charset="0"/>
                <a:hlinkClick r:id="rId4" action="ppaction://hlinkfile"/>
              </a:rPr>
              <a:t>Sensu</a:t>
            </a:r>
            <a:r>
              <a:rPr lang="pt-BR" sz="2800" b="0" dirty="0" smtClean="0">
                <a:solidFill>
                  <a:schemeClr val="accent1"/>
                </a:solidFill>
                <a:latin typeface="Century Gothic" pitchFamily="34" charset="0"/>
                <a:hlinkClick r:id="rId4" action="ppaction://hlinkfile"/>
              </a:rPr>
              <a:t> em Ensino de Astronomia, 2010.</a:t>
            </a:r>
            <a:endParaRPr lang="pt-BR" sz="2800" b="0" dirty="0" smtClean="0">
              <a:solidFill>
                <a:schemeClr val="accent1"/>
              </a:solidFill>
              <a:latin typeface="Century Gothic" pitchFamily="34" charset="0"/>
            </a:endParaRPr>
          </a:p>
          <a:p>
            <a:pPr algn="l"/>
            <a:endParaRPr lang="pt-BR" sz="2800" b="0" dirty="0" smtClean="0">
              <a:solidFill>
                <a:schemeClr val="bg1"/>
              </a:solidFill>
              <a:latin typeface="Century Gothic" pitchFamily="34" charset="0"/>
            </a:endParaRPr>
          </a:p>
          <a:p>
            <a:pPr algn="l">
              <a:buClr>
                <a:schemeClr val="bg1"/>
              </a:buClr>
              <a:buFont typeface="Arial" pitchFamily="34" charset="0"/>
              <a:buChar char="•"/>
            </a:pPr>
            <a:r>
              <a:rPr lang="pt-BR" sz="2800" b="0" dirty="0" smtClean="0">
                <a:solidFill>
                  <a:schemeClr val="bg1"/>
                </a:solidFill>
                <a:latin typeface="Century Gothic" pitchFamily="34" charset="0"/>
              </a:rPr>
              <a:t> </a:t>
            </a:r>
          </a:p>
          <a:p>
            <a:pPr algn="l">
              <a:buClr>
                <a:schemeClr val="bg1"/>
              </a:buClr>
              <a:buFont typeface="Arial" pitchFamily="34" charset="0"/>
              <a:buChar char="•"/>
            </a:pPr>
            <a:endParaRPr lang="pt-BR" sz="2800" b="0" dirty="0" smtClean="0">
              <a:solidFill>
                <a:schemeClr val="bg1"/>
              </a:solidFill>
              <a:latin typeface="Century Gothic" pitchFamily="34" charset="0"/>
            </a:endParaRPr>
          </a:p>
          <a:p>
            <a:pPr algn="l">
              <a:buClr>
                <a:schemeClr val="bg1"/>
              </a:buClr>
              <a:buFont typeface="Arial" pitchFamily="34" charset="0"/>
              <a:buChar char="•"/>
            </a:pPr>
            <a:r>
              <a:rPr lang="pt-BR" sz="2800" dirty="0" smtClean="0">
                <a:solidFill>
                  <a:schemeClr val="bg1"/>
                </a:solidFill>
                <a:latin typeface="Century Gothic" pitchFamily="34" charset="0"/>
              </a:rPr>
              <a:t> </a:t>
            </a:r>
            <a:endParaRPr lang="pt-BR" sz="2800" b="0" i="1" dirty="0" smtClean="0">
              <a:solidFill>
                <a:schemeClr val="bg1"/>
              </a:solidFill>
              <a:latin typeface="Century Gothic" pitchFamily="34" charset="0"/>
            </a:endParaRPr>
          </a:p>
          <a:p>
            <a:pPr algn="l"/>
            <a:endParaRPr lang="pt-BR" sz="2800" b="0" dirty="0">
              <a:solidFill>
                <a:schemeClr val="bg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orma livre 51"/>
          <p:cNvSpPr/>
          <p:nvPr/>
        </p:nvSpPr>
        <p:spPr bwMode="auto">
          <a:xfrm>
            <a:off x="2924200" y="198610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3600" kern="0" dirty="0" smtClean="0">
                <a:solidFill>
                  <a:schemeClr val="bg1"/>
                </a:solidFill>
                <a:latin typeface="Century Gothic" pitchFamily="34" charset="0"/>
                <a:ea typeface="+mj-ea"/>
                <a:cs typeface="+mj-cs"/>
              </a:rPr>
              <a:t>Faixa de instabilidade</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31640" y="755993"/>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33" name="CaixaDeTexto 32"/>
          <p:cNvSpPr txBox="1"/>
          <p:nvPr/>
        </p:nvSpPr>
        <p:spPr>
          <a:xfrm>
            <a:off x="6948264"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4" name="CaixaDeTexto 33"/>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5" name="CaixaDeTexto 34"/>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6" name="CaixaDeTexto 35"/>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7" name="CaixaDeTexto 36"/>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cxnSp>
        <p:nvCxnSpPr>
          <p:cNvPr id="44" name="Conector reto 43"/>
          <p:cNvCxnSpPr/>
          <p:nvPr/>
        </p:nvCxnSpPr>
        <p:spPr bwMode="auto">
          <a:xfrm>
            <a:off x="2733675" y="971550"/>
            <a:ext cx="5400675" cy="17716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5" name="Conector reto 44"/>
          <p:cNvCxnSpPr/>
          <p:nvPr/>
        </p:nvCxnSpPr>
        <p:spPr bwMode="auto">
          <a:xfrm>
            <a:off x="2619375" y="1828800"/>
            <a:ext cx="5581650" cy="186690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6" name="Conector reto 45"/>
          <p:cNvCxnSpPr/>
          <p:nvPr/>
        </p:nvCxnSpPr>
        <p:spPr bwMode="auto">
          <a:xfrm>
            <a:off x="2628900" y="2686050"/>
            <a:ext cx="5572125" cy="18097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7" name="Conector reto 46"/>
          <p:cNvCxnSpPr/>
          <p:nvPr/>
        </p:nvCxnSpPr>
        <p:spPr bwMode="auto">
          <a:xfrm>
            <a:off x="2600325" y="3543300"/>
            <a:ext cx="5591175" cy="18097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48" name="CaixaDeTexto 47"/>
          <p:cNvSpPr txBox="1"/>
          <p:nvPr/>
        </p:nvSpPr>
        <p:spPr>
          <a:xfrm>
            <a:off x="7524328" y="231926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 R</a:t>
            </a:r>
            <a:r>
              <a:rPr lang="pt-BR" sz="2400" baseline="-25000" dirty="0" smtClean="0">
                <a:solidFill>
                  <a:schemeClr val="bg1"/>
                </a:solidFill>
                <a:latin typeface="Arial"/>
                <a:cs typeface="Arial"/>
              </a:rPr>
              <a:t>ʘ</a:t>
            </a:r>
            <a:endParaRPr lang="pt-BR" sz="2400" kern="0" baseline="-25000" dirty="0">
              <a:solidFill>
                <a:schemeClr val="bg1"/>
              </a:solidFill>
              <a:latin typeface="Century Gothic" pitchFamily="34" charset="0"/>
            </a:endParaRPr>
          </a:p>
        </p:txBody>
      </p:sp>
      <p:sp>
        <p:nvSpPr>
          <p:cNvPr id="49" name="CaixaDeTexto 48"/>
          <p:cNvSpPr txBox="1"/>
          <p:nvPr/>
        </p:nvSpPr>
        <p:spPr>
          <a:xfrm>
            <a:off x="7596336" y="3212976"/>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 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0" name="CaixaDeTexto 49"/>
          <p:cNvSpPr txBox="1"/>
          <p:nvPr/>
        </p:nvSpPr>
        <p:spPr>
          <a:xfrm>
            <a:off x="7740352" y="3975447"/>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1" name="CaixaDeTexto 50"/>
          <p:cNvSpPr txBox="1"/>
          <p:nvPr/>
        </p:nvSpPr>
        <p:spPr>
          <a:xfrm>
            <a:off x="7668344" y="4869160"/>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0,1R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41" name="Paralelogramo 40"/>
          <p:cNvSpPr/>
          <p:nvPr/>
        </p:nvSpPr>
        <p:spPr bwMode="auto">
          <a:xfrm rot="8493711" flipV="1">
            <a:off x="3416360" y="1904960"/>
            <a:ext cx="3542647" cy="752937"/>
          </a:xfrm>
          <a:prstGeom prst="parallelogram">
            <a:avLst>
              <a:gd name="adj" fmla="val 124109"/>
            </a:avLst>
          </a:prstGeom>
          <a:solidFill>
            <a:srgbClr val="C00000">
              <a:alpha val="75000"/>
            </a:srgbClr>
          </a:solid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Elipse 41"/>
          <p:cNvSpPr/>
          <p:nvPr/>
        </p:nvSpPr>
        <p:spPr bwMode="auto">
          <a:xfrm rot="19075396">
            <a:off x="4605486" y="1980385"/>
            <a:ext cx="1497521" cy="460925"/>
          </a:xfrm>
          <a:prstGeom prst="ellipse">
            <a:avLst/>
          </a:prstGeom>
          <a:solidFill>
            <a:srgbClr val="FFC000">
              <a:alpha val="79000"/>
            </a:srgbClr>
          </a:solidFill>
          <a:ln w="3810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Elipse 42"/>
          <p:cNvSpPr/>
          <p:nvPr/>
        </p:nvSpPr>
        <p:spPr bwMode="auto">
          <a:xfrm>
            <a:off x="3635896" y="2852935"/>
            <a:ext cx="1656184" cy="144017"/>
          </a:xfrm>
          <a:prstGeom prst="ellipse">
            <a:avLst/>
          </a:prstGeom>
          <a:solidFill>
            <a:srgbClr val="FFFF00">
              <a:alpha val="66000"/>
            </a:srgbClr>
          </a:solidFill>
          <a:ln w="38100" cap="flat"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CaixaDeTexto 65"/>
          <p:cNvSpPr txBox="1"/>
          <p:nvPr/>
        </p:nvSpPr>
        <p:spPr>
          <a:xfrm>
            <a:off x="7092280" y="1340768"/>
            <a:ext cx="1800200" cy="707886"/>
          </a:xfrm>
          <a:prstGeom prst="rect">
            <a:avLst/>
          </a:prstGeom>
          <a:noFill/>
        </p:spPr>
        <p:txBody>
          <a:bodyPr wrap="square" rtlCol="0">
            <a:spAutoFit/>
          </a:bodyPr>
          <a:lstStyle/>
          <a:p>
            <a:r>
              <a:rPr lang="pt-BR" sz="2000" dirty="0" smtClean="0">
                <a:solidFill>
                  <a:schemeClr val="bg1"/>
                </a:solidFill>
                <a:latin typeface="Century Gothic" pitchFamily="34" charset="0"/>
              </a:rPr>
              <a:t>Variáveis </a:t>
            </a:r>
          </a:p>
          <a:p>
            <a:r>
              <a:rPr lang="pt-BR" sz="2000" dirty="0" err="1" smtClean="0">
                <a:solidFill>
                  <a:schemeClr val="bg1"/>
                </a:solidFill>
                <a:latin typeface="Century Gothic" pitchFamily="34" charset="0"/>
              </a:rPr>
              <a:t>Cefeidas</a:t>
            </a:r>
            <a:endParaRPr lang="pt-BR" sz="2000" dirty="0">
              <a:solidFill>
                <a:schemeClr val="bg1"/>
              </a:solidFill>
              <a:latin typeface="Century Gothic" pitchFamily="34" charset="0"/>
            </a:endParaRPr>
          </a:p>
        </p:txBody>
      </p:sp>
      <p:cxnSp>
        <p:nvCxnSpPr>
          <p:cNvPr id="67" name="Conector reto 66"/>
          <p:cNvCxnSpPr/>
          <p:nvPr/>
        </p:nvCxnSpPr>
        <p:spPr bwMode="auto">
          <a:xfrm flipH="1">
            <a:off x="5364088" y="1700808"/>
            <a:ext cx="1872208" cy="504056"/>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7" name="CaixaDeTexto 56"/>
          <p:cNvSpPr txBox="1"/>
          <p:nvPr/>
        </p:nvSpPr>
        <p:spPr>
          <a:xfrm>
            <a:off x="3059832" y="4221088"/>
            <a:ext cx="1800200" cy="707886"/>
          </a:xfrm>
          <a:prstGeom prst="rect">
            <a:avLst/>
          </a:prstGeom>
          <a:noFill/>
        </p:spPr>
        <p:txBody>
          <a:bodyPr wrap="square" rtlCol="0">
            <a:spAutoFit/>
          </a:bodyPr>
          <a:lstStyle/>
          <a:p>
            <a:r>
              <a:rPr lang="pt-BR" sz="2000" dirty="0" smtClean="0">
                <a:solidFill>
                  <a:schemeClr val="bg1"/>
                </a:solidFill>
                <a:latin typeface="Century Gothic" pitchFamily="34" charset="0"/>
              </a:rPr>
              <a:t>Variáveis </a:t>
            </a:r>
          </a:p>
          <a:p>
            <a:r>
              <a:rPr lang="pt-BR" sz="2000" dirty="0" smtClean="0">
                <a:solidFill>
                  <a:schemeClr val="bg1"/>
                </a:solidFill>
                <a:latin typeface="Century Gothic" pitchFamily="34" charset="0"/>
              </a:rPr>
              <a:t>RR </a:t>
            </a:r>
            <a:r>
              <a:rPr lang="pt-BR" sz="2000" dirty="0" err="1" smtClean="0">
                <a:solidFill>
                  <a:schemeClr val="bg1"/>
                </a:solidFill>
                <a:latin typeface="Century Gothic" pitchFamily="34" charset="0"/>
              </a:rPr>
              <a:t>Lyrae</a:t>
            </a:r>
            <a:endParaRPr lang="pt-BR" sz="2000" dirty="0">
              <a:solidFill>
                <a:schemeClr val="bg1"/>
              </a:solidFill>
              <a:latin typeface="Century Gothic" pitchFamily="34" charset="0"/>
            </a:endParaRPr>
          </a:p>
        </p:txBody>
      </p:sp>
      <p:cxnSp>
        <p:nvCxnSpPr>
          <p:cNvPr id="58" name="Conector reto 57"/>
          <p:cNvCxnSpPr>
            <a:stCxn id="57" idx="0"/>
          </p:cNvCxnSpPr>
          <p:nvPr/>
        </p:nvCxnSpPr>
        <p:spPr bwMode="auto">
          <a:xfrm flipV="1">
            <a:off x="3959932" y="2924944"/>
            <a:ext cx="684076" cy="129614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9" name="CaixaDeTexto 58"/>
          <p:cNvSpPr txBox="1"/>
          <p:nvPr/>
        </p:nvSpPr>
        <p:spPr>
          <a:xfrm>
            <a:off x="2411760" y="980728"/>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Faixa de Instabilidade</a:t>
            </a:r>
            <a:endParaRPr lang="pt-BR" sz="2000" dirty="0">
              <a:solidFill>
                <a:schemeClr val="bg1"/>
              </a:solidFill>
              <a:latin typeface="Century Gothic" pitchFamily="34" charset="0"/>
            </a:endParaRPr>
          </a:p>
        </p:txBody>
      </p:sp>
      <p:cxnSp>
        <p:nvCxnSpPr>
          <p:cNvPr id="60" name="Conector reto 59"/>
          <p:cNvCxnSpPr>
            <a:stCxn id="41" idx="1"/>
            <a:endCxn id="59" idx="2"/>
          </p:cNvCxnSpPr>
          <p:nvPr/>
        </p:nvCxnSpPr>
        <p:spPr bwMode="auto">
          <a:xfrm flipH="1" flipV="1">
            <a:off x="3995936" y="1380838"/>
            <a:ext cx="591736" cy="896174"/>
          </a:xfrm>
          <a:prstGeom prst="line">
            <a:avLst/>
          </a:prstGeom>
          <a:solidFill>
            <a:schemeClr val="accent1"/>
          </a:solidFill>
          <a:ln w="38100" cap="flat" cmpd="sng" algn="ctr">
            <a:solidFill>
              <a:schemeClr val="bg1"/>
            </a:solidFill>
            <a:prstDash val="solid"/>
            <a:round/>
            <a:headEnd type="none" w="sm" len="sm"/>
            <a:tailEnd type="none" w="lg" len="lg"/>
          </a:ln>
          <a:effectLst/>
        </p:spPr>
      </p:cxnSp>
    </p:spTree>
    <p:extLst>
      <p:ext uri="{BB962C8B-B14F-4D97-AF65-F5344CB8AC3E}">
        <p14:creationId xmlns:p14="http://schemas.microsoft.com/office/powerpoint/2010/main" xmlns="" val="4175742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2000"/>
                                        <p:tgtEl>
                                          <p:spTgt spid="59"/>
                                        </p:tgtEl>
                                      </p:cBhvr>
                                    </p:animEffect>
                                  </p:childTnLst>
                                </p:cTn>
                              </p:par>
                              <p:par>
                                <p:cTn id="12" presetID="10" presetClass="entr" presetSubtype="0" fill="hold"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20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2000"/>
                                        <p:tgtEl>
                                          <p:spTgt spid="4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2000"/>
                                        <p:tgtEl>
                                          <p:spTgt spid="66"/>
                                        </p:tgtEl>
                                      </p:cBhvr>
                                    </p:animEffect>
                                  </p:childTnLst>
                                </p:cTn>
                              </p:par>
                              <p:par>
                                <p:cTn id="24" presetID="10" presetClass="entr" presetSubtype="0" fill="hold"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20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2000"/>
                                        <p:tgtEl>
                                          <p:spTgt spid="43"/>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2000"/>
                                        <p:tgtEl>
                                          <p:spTgt spid="57"/>
                                        </p:tgtEl>
                                      </p:cBhvr>
                                    </p:animEffect>
                                  </p:childTnLst>
                                </p:cTn>
                              </p:par>
                              <p:par>
                                <p:cTn id="36" presetID="10" presetClass="entr" presetSubtype="0"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66" grpId="0"/>
      <p:bldP spid="57" grpId="0"/>
      <p:bldP spid="5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3528" y="332656"/>
            <a:ext cx="8496944" cy="4968552"/>
          </a:xfrm>
        </p:spPr>
        <p:txBody>
          <a:bodyPr/>
          <a:lstStyle/>
          <a:p>
            <a:pPr algn="l">
              <a:buFont typeface="Arial" pitchFamily="34" charset="0"/>
              <a:buChar char="•"/>
            </a:pPr>
            <a:endParaRPr lang="pt-BR" sz="2400" b="0" dirty="0" smtClean="0">
              <a:solidFill>
                <a:schemeClr val="bg1"/>
              </a:solidFill>
              <a:latin typeface="Century Gothic" pitchFamily="34" charset="0"/>
            </a:endParaRPr>
          </a:p>
          <a:p>
            <a:pPr algn="l"/>
            <a:r>
              <a:rPr lang="pt-BR" sz="2800" dirty="0" smtClean="0">
                <a:solidFill>
                  <a:schemeClr val="accent1"/>
                </a:solidFill>
                <a:latin typeface="Century Gothic" pitchFamily="34" charset="0"/>
              </a:rPr>
              <a:t>Em Inglês:</a:t>
            </a:r>
          </a:p>
          <a:p>
            <a:pPr algn="l"/>
            <a:endParaRPr lang="pt-BR" sz="2800" b="0" dirty="0" smtClean="0">
              <a:solidFill>
                <a:schemeClr val="accent1"/>
              </a:solidFill>
              <a:latin typeface="Century Gothic" pitchFamily="34" charset="0"/>
            </a:endParaRPr>
          </a:p>
          <a:p>
            <a:pPr algn="l"/>
            <a:r>
              <a:rPr lang="pt-BR" sz="2800" dirty="0" err="1" smtClean="0">
                <a:solidFill>
                  <a:schemeClr val="accent1"/>
                </a:solidFill>
                <a:latin typeface="Century Gothic" pitchFamily="34" charset="0"/>
              </a:rPr>
              <a:t>Astronomy</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Today</a:t>
            </a:r>
            <a:r>
              <a:rPr lang="pt-BR" sz="2800" dirty="0" smtClean="0">
                <a:solidFill>
                  <a:schemeClr val="accent1"/>
                </a:solidFill>
                <a:latin typeface="Century Gothic" pitchFamily="34" charset="0"/>
              </a:rPr>
              <a:t> (8th. ed.),</a:t>
            </a:r>
            <a:r>
              <a:rPr lang="pt-BR" sz="2800" b="0" dirty="0" smtClean="0">
                <a:solidFill>
                  <a:schemeClr val="accent1"/>
                </a:solidFill>
                <a:latin typeface="Century Gothic" pitchFamily="34" charset="0"/>
              </a:rPr>
              <a:t> Eric </a:t>
            </a:r>
            <a:r>
              <a:rPr lang="pt-BR" sz="2800" b="0" dirty="0" err="1" smtClean="0">
                <a:solidFill>
                  <a:schemeClr val="accent1"/>
                </a:solidFill>
                <a:latin typeface="Century Gothic" pitchFamily="34" charset="0"/>
              </a:rPr>
              <a:t>Chaisson</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and</a:t>
            </a:r>
            <a:r>
              <a:rPr lang="pt-BR" sz="2800" b="0" dirty="0" smtClean="0">
                <a:solidFill>
                  <a:schemeClr val="accent1"/>
                </a:solidFill>
                <a:latin typeface="Century Gothic" pitchFamily="34" charset="0"/>
              </a:rPr>
              <a:t> Steve </a:t>
            </a:r>
            <a:r>
              <a:rPr lang="pt-BR" sz="2800" b="0" dirty="0" err="1" smtClean="0">
                <a:solidFill>
                  <a:schemeClr val="accent1"/>
                </a:solidFill>
                <a:latin typeface="Century Gothic" pitchFamily="34" charset="0"/>
              </a:rPr>
              <a:t>McMillan</a:t>
            </a:r>
            <a:r>
              <a:rPr lang="pt-BR" sz="2800" b="0" dirty="0" smtClean="0">
                <a:solidFill>
                  <a:schemeClr val="accent1"/>
                </a:solidFill>
                <a:latin typeface="Century Gothic" pitchFamily="34" charset="0"/>
              </a:rPr>
              <a:t>. Pearson, 2014.</a:t>
            </a:r>
          </a:p>
          <a:p>
            <a:pPr algn="l"/>
            <a:endParaRPr lang="pt-BR" sz="2800" b="0" dirty="0" smtClean="0">
              <a:solidFill>
                <a:schemeClr val="accent1"/>
              </a:solidFill>
              <a:latin typeface="Century Gothic" pitchFamily="34" charset="0"/>
            </a:endParaRPr>
          </a:p>
          <a:p>
            <a:pPr algn="l"/>
            <a:r>
              <a:rPr lang="pt-BR" sz="2800" dirty="0" err="1" smtClean="0">
                <a:solidFill>
                  <a:schemeClr val="accent1"/>
                </a:solidFill>
                <a:latin typeface="Century Gothic" pitchFamily="34" charset="0"/>
              </a:rPr>
              <a:t>Unfolding</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our</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Universe</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Iain</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Nicolson</a:t>
            </a:r>
            <a:r>
              <a:rPr lang="pt-BR" sz="2800" b="0" dirty="0" smtClean="0">
                <a:solidFill>
                  <a:schemeClr val="accent1"/>
                </a:solidFill>
                <a:latin typeface="Century Gothic" pitchFamily="34" charset="0"/>
              </a:rPr>
              <a:t>. Cambridge </a:t>
            </a:r>
            <a:r>
              <a:rPr lang="pt-BR" sz="2800" b="0" dirty="0" err="1" smtClean="0">
                <a:solidFill>
                  <a:schemeClr val="accent1"/>
                </a:solidFill>
                <a:latin typeface="Century Gothic" pitchFamily="34" charset="0"/>
              </a:rPr>
              <a:t>University</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Press</a:t>
            </a:r>
            <a:r>
              <a:rPr lang="pt-BR" sz="2800" b="0" dirty="0" smtClean="0">
                <a:solidFill>
                  <a:schemeClr val="accent1"/>
                </a:solidFill>
                <a:latin typeface="Century Gothic" pitchFamily="34" charset="0"/>
              </a:rPr>
              <a:t>, 1999.</a:t>
            </a:r>
          </a:p>
          <a:p>
            <a:pPr algn="l"/>
            <a:endParaRPr lang="pt-BR" sz="2800" b="0" dirty="0" smtClean="0">
              <a:solidFill>
                <a:schemeClr val="accent1"/>
              </a:solidFill>
              <a:latin typeface="Century Gothic" pitchFamily="34" charset="0"/>
            </a:endParaRPr>
          </a:p>
          <a:p>
            <a:pPr algn="l"/>
            <a:r>
              <a:rPr lang="pt-BR" sz="2800" dirty="0" err="1" smtClean="0">
                <a:solidFill>
                  <a:schemeClr val="accent1"/>
                </a:solidFill>
                <a:latin typeface="Century Gothic" pitchFamily="34" charset="0"/>
              </a:rPr>
              <a:t>Observer’s</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Guide</a:t>
            </a:r>
            <a:r>
              <a:rPr lang="pt-BR" sz="2800" dirty="0" smtClean="0">
                <a:solidFill>
                  <a:schemeClr val="accent1"/>
                </a:solidFill>
                <a:latin typeface="Century Gothic" pitchFamily="34" charset="0"/>
              </a:rPr>
              <a:t> to </a:t>
            </a:r>
            <a:r>
              <a:rPr lang="pt-BR" sz="2800" dirty="0" err="1" smtClean="0">
                <a:solidFill>
                  <a:schemeClr val="accent1"/>
                </a:solidFill>
                <a:latin typeface="Century Gothic" pitchFamily="34" charset="0"/>
              </a:rPr>
              <a:t>Stellar</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Evolution</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the</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birth</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life</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and</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death</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of</a:t>
            </a:r>
            <a:r>
              <a:rPr lang="pt-BR" sz="2800" dirty="0" smtClean="0">
                <a:solidFill>
                  <a:schemeClr val="accent1"/>
                </a:solidFill>
                <a:latin typeface="Century Gothic" pitchFamily="34" charset="0"/>
              </a:rPr>
              <a:t> stars</a:t>
            </a:r>
            <a:r>
              <a:rPr lang="pt-BR" sz="2800" b="0" dirty="0" smtClean="0">
                <a:solidFill>
                  <a:schemeClr val="accent1"/>
                </a:solidFill>
                <a:latin typeface="Century Gothic" pitchFamily="34" charset="0"/>
              </a:rPr>
              <a:t>, Mike </a:t>
            </a:r>
            <a:r>
              <a:rPr lang="pt-BR" sz="2800" b="0" dirty="0" err="1" smtClean="0">
                <a:solidFill>
                  <a:schemeClr val="accent1"/>
                </a:solidFill>
                <a:latin typeface="Century Gothic" pitchFamily="34" charset="0"/>
              </a:rPr>
              <a:t>Inglis</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Springer-Verlag</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London</a:t>
            </a:r>
            <a:r>
              <a:rPr lang="pt-BR" sz="2800" b="0" dirty="0" smtClean="0">
                <a:solidFill>
                  <a:schemeClr val="accent1"/>
                </a:solidFill>
                <a:latin typeface="Century Gothic" pitchFamily="34" charset="0"/>
              </a:rPr>
              <a:t>, 2003.</a:t>
            </a:r>
          </a:p>
          <a:p>
            <a:pPr algn="l">
              <a:buFont typeface="Arial" pitchFamily="34" charset="0"/>
              <a:buChar char="•"/>
            </a:pPr>
            <a:endParaRPr lang="pt-BR" b="0" dirty="0">
              <a:solidFill>
                <a:schemeClr val="bg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07504" y="332656"/>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3600" kern="0" dirty="0" smtClean="0">
                <a:solidFill>
                  <a:schemeClr val="bg1"/>
                </a:solidFill>
                <a:latin typeface="Century Gothic" pitchFamily="34" charset="0"/>
                <a:ea typeface="+mj-ea"/>
                <a:cs typeface="+mj-cs"/>
              </a:rPr>
              <a:t>Variáveis </a:t>
            </a:r>
            <a:r>
              <a:rPr lang="pt-BR" sz="3600" kern="0" dirty="0" err="1" smtClean="0">
                <a:solidFill>
                  <a:schemeClr val="bg1"/>
                </a:solidFill>
                <a:latin typeface="Century Gothic" pitchFamily="34" charset="0"/>
                <a:ea typeface="+mj-ea"/>
                <a:cs typeface="+mj-cs"/>
              </a:rPr>
              <a:t>cefeidas</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Planetário de Milão</a:t>
            </a:r>
            <a:endParaRPr lang="pt-BR" sz="1000" dirty="0">
              <a:solidFill>
                <a:schemeClr val="accent1"/>
              </a:solidFill>
              <a:latin typeface="Century Gothic" pitchFamily="34" charset="0"/>
            </a:endParaRPr>
          </a:p>
        </p:txBody>
      </p:sp>
      <p:pic>
        <p:nvPicPr>
          <p:cNvPr id="18434" name="Picture 2">
            <a:hlinkClick r:id="rId3" action="ppaction://hlinkfile"/>
          </p:cNvPr>
          <p:cNvPicPr>
            <a:picLocks noChangeAspect="1" noChangeArrowheads="1"/>
          </p:cNvPicPr>
          <p:nvPr/>
        </p:nvPicPr>
        <p:blipFill>
          <a:blip r:embed="rId4" cstate="print"/>
          <a:srcRect l="6905"/>
          <a:stretch>
            <a:fillRect/>
          </a:stretch>
        </p:blipFill>
        <p:spPr bwMode="auto">
          <a:xfrm>
            <a:off x="3044250" y="2132856"/>
            <a:ext cx="2701458" cy="2689824"/>
          </a:xfrm>
          <a:prstGeom prst="rect">
            <a:avLst/>
          </a:prstGeom>
          <a:noFill/>
          <a:ln w="38100">
            <a:solidFill>
              <a:schemeClr val="accent1"/>
            </a:solidFill>
            <a:miter lim="800000"/>
            <a:headEnd/>
            <a:tailEnd/>
          </a:ln>
        </p:spPr>
      </p:pic>
    </p:spTree>
    <p:extLst>
      <p:ext uri="{BB962C8B-B14F-4D97-AF65-F5344CB8AC3E}">
        <p14:creationId xmlns:p14="http://schemas.microsoft.com/office/powerpoint/2010/main" xmlns="" val="417574285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Evolução de binárias</a:t>
            </a:r>
          </a:p>
        </p:txBody>
      </p:sp>
    </p:spTree>
    <p:extLst>
      <p:ext uri="{BB962C8B-B14F-4D97-AF65-F5344CB8AC3E}">
        <p14:creationId xmlns:p14="http://schemas.microsoft.com/office/powerpoint/2010/main" xmlns="" val="15673225"/>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eta circular 47"/>
          <p:cNvSpPr/>
          <p:nvPr/>
        </p:nvSpPr>
        <p:spPr bwMode="auto">
          <a:xfrm rot="5027856" flipH="1">
            <a:off x="1819856" y="1057027"/>
            <a:ext cx="4258956" cy="5838451"/>
          </a:xfrm>
          <a:prstGeom prst="circularArrow">
            <a:avLst>
              <a:gd name="adj1" fmla="val 3460"/>
              <a:gd name="adj2" fmla="val 943250"/>
              <a:gd name="adj3" fmla="val 740927"/>
              <a:gd name="adj4" fmla="val 17087332"/>
              <a:gd name="adj5" fmla="val 6694"/>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 name="Grupo 6"/>
          <p:cNvGrpSpPr/>
          <p:nvPr/>
        </p:nvGrpSpPr>
        <p:grpSpPr>
          <a:xfrm>
            <a:off x="5977776" y="3123716"/>
            <a:ext cx="1080000" cy="1080120"/>
            <a:chOff x="2435808" y="2521530"/>
            <a:chExt cx="1476000" cy="1476000"/>
          </a:xfrm>
        </p:grpSpPr>
        <p:sp>
          <p:nvSpPr>
            <p:cNvPr id="8" name="Elipse 7"/>
            <p:cNvSpPr>
              <a:spLocks noChangeAspect="1"/>
            </p:cNvSpPr>
            <p:nvPr/>
          </p:nvSpPr>
          <p:spPr bwMode="auto">
            <a:xfrm>
              <a:off x="2435808" y="2521530"/>
              <a:ext cx="1476000" cy="1476000"/>
            </a:xfrm>
            <a:prstGeom prst="ellipse">
              <a:avLst/>
            </a:prstGeom>
            <a:gradFill>
              <a:gsLst>
                <a:gs pos="11000">
                  <a:schemeClr val="bg1">
                    <a:lumMod val="0"/>
                    <a:lumOff val="100000"/>
                    <a:alpha val="0"/>
                  </a:schemeClr>
                </a:gs>
                <a:gs pos="36000">
                  <a:srgbClr val="C0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 name="Elipse 8"/>
            <p:cNvSpPr>
              <a:spLocks noChangeAspect="1"/>
            </p:cNvSpPr>
            <p:nvPr/>
          </p:nvSpPr>
          <p:spPr bwMode="auto">
            <a:xfrm>
              <a:off x="2772988" y="2886248"/>
              <a:ext cx="751680" cy="751680"/>
            </a:xfrm>
            <a:prstGeom prst="ellipse">
              <a:avLst/>
            </a:prstGeom>
            <a:gradFill>
              <a:gsLst>
                <a:gs pos="0">
                  <a:schemeClr val="bg1"/>
                </a:gs>
                <a:gs pos="84000">
                  <a:srgbClr val="FF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 name="Subtítulo 2"/>
          <p:cNvSpPr>
            <a:spLocks noGrp="1"/>
          </p:cNvSpPr>
          <p:nvPr>
            <p:ph type="subTitle" idx="1"/>
          </p:nvPr>
        </p:nvSpPr>
        <p:spPr>
          <a:xfrm>
            <a:off x="179512" y="260648"/>
            <a:ext cx="8712968" cy="792088"/>
          </a:xfrm>
        </p:spPr>
        <p:txBody>
          <a:bodyPr/>
          <a:lstStyle/>
          <a:p>
            <a:pPr marL="901700" indent="-901700">
              <a:buClr>
                <a:srgbClr val="00B050"/>
              </a:buClr>
              <a:tabLst>
                <a:tab pos="444500" algn="l"/>
              </a:tabLst>
            </a:pPr>
            <a:r>
              <a:rPr lang="pt-BR" sz="4400" dirty="0" smtClean="0">
                <a:solidFill>
                  <a:schemeClr val="bg1"/>
                </a:solidFill>
                <a:latin typeface="Century Gothic" pitchFamily="34" charset="0"/>
              </a:rPr>
              <a:t>Evolução de binárias</a:t>
            </a:r>
          </a:p>
        </p:txBody>
      </p:sp>
      <p:grpSp>
        <p:nvGrpSpPr>
          <p:cNvPr id="7" name="Grupo 3"/>
          <p:cNvGrpSpPr>
            <a:grpSpLocks noChangeAspect="1"/>
          </p:cNvGrpSpPr>
          <p:nvPr/>
        </p:nvGrpSpPr>
        <p:grpSpPr>
          <a:xfrm>
            <a:off x="1926386" y="2305174"/>
            <a:ext cx="2836778" cy="2836778"/>
            <a:chOff x="2454172" y="2587564"/>
            <a:chExt cx="1476000" cy="1476000"/>
          </a:xfrm>
        </p:grpSpPr>
        <p:sp>
          <p:nvSpPr>
            <p:cNvPr id="5" name="Elipse 4"/>
            <p:cNvSpPr>
              <a:spLocks noChangeAspect="1"/>
            </p:cNvSpPr>
            <p:nvPr/>
          </p:nvSpPr>
          <p:spPr bwMode="auto">
            <a:xfrm>
              <a:off x="2454172" y="2587564"/>
              <a:ext cx="1476000" cy="1476000"/>
            </a:xfrm>
            <a:prstGeom prst="ellipse">
              <a:avLst/>
            </a:prstGeom>
            <a:gradFill>
              <a:gsLst>
                <a:gs pos="0">
                  <a:schemeClr val="bg1">
                    <a:lumMod val="0"/>
                    <a:lumOff val="100000"/>
                    <a:alpha val="0"/>
                  </a:schemeClr>
                </a:gs>
                <a:gs pos="59000">
                  <a:srgbClr val="3788FF">
                    <a:lumMod val="80000"/>
                    <a:lumOff val="20000"/>
                  </a:srgbClr>
                </a:gs>
                <a:gs pos="7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a:spLocks noChangeAspect="1"/>
            </p:cNvSpPr>
            <p:nvPr/>
          </p:nvSpPr>
          <p:spPr bwMode="auto">
            <a:xfrm>
              <a:off x="2739306" y="2873371"/>
              <a:ext cx="900000" cy="90000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6" name="Seta circular 45"/>
          <p:cNvSpPr/>
          <p:nvPr/>
        </p:nvSpPr>
        <p:spPr bwMode="auto">
          <a:xfrm flipV="1">
            <a:off x="2974184" y="3068960"/>
            <a:ext cx="2376264" cy="1728192"/>
          </a:xfrm>
          <a:prstGeom prst="circularArrow">
            <a:avLst>
              <a:gd name="adj1" fmla="val 6924"/>
              <a:gd name="adj2" fmla="val 862314"/>
              <a:gd name="adj3" fmla="val 20137939"/>
              <a:gd name="adj4" fmla="val 11158011"/>
              <a:gd name="adj5" fmla="val 16255"/>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xmlns="" val="3796631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503 -4.07407E-6 C -0.00503 -0.05694 0.03924 -0.1037 0.09341 -0.1037 C 0.14757 -0.1037 0.19115 -0.05694 0.19115 -4.07407E-6 C 0.19115 0.05649 0.14757 0.10093 0.09341 0.10093 C 0.03924 0.10093 -0.00503 0.05649 -0.00503 -4.07407E-6 Z " pathEditMode="relative" rAng="16200000" ptsTypes="fffff">
                                      <p:cBhvr>
                                        <p:cTn id="6" dur="5000" spd="-100000" fill="hold"/>
                                        <p:tgtEl>
                                          <p:spTgt spid="7"/>
                                        </p:tgtEl>
                                        <p:attrNameLst>
                                          <p:attrName>ppt_x</p:attrName>
                                          <p:attrName>ppt_y</p:attrName>
                                        </p:attrNameLst>
                                      </p:cBhvr>
                                      <p:rCtr x="9809" y="-139"/>
                                    </p:animMotion>
                                  </p:childTnLst>
                                </p:cTn>
                              </p:par>
                              <p:par>
                                <p:cTn id="7" presetID="1" presetClass="path" presetSubtype="0" fill="hold" nodeType="withEffect">
                                  <p:stCondLst>
                                    <p:cond delay="0"/>
                                  </p:stCondLst>
                                  <p:childTnLst>
                                    <p:animMotion origin="layout" path="M -0.00191 0.00417 C -0.00191 -0.12338 -0.11858 -0.22801 -0.26459 -0.22801 C -0.41025 -0.22801 -0.5283 -0.12338 -0.5283 0.00417 C -0.5283 0.13171 -0.41025 0.23356 -0.26459 0.23356 C -0.11858 0.23356 -0.00191 0.13171 -0.00191 0.00417 Z " pathEditMode="relative" rAng="16200000" ptsTypes="fffff">
                                      <p:cBhvr>
                                        <p:cTn id="8" dur="5000" fill="hold"/>
                                        <p:tgtEl>
                                          <p:spTgt spid="4"/>
                                        </p:tgtEl>
                                        <p:attrNameLst>
                                          <p:attrName>ppt_x</p:attrName>
                                          <p:attrName>ppt_y</p:attrName>
                                        </p:attrNameLst>
                                      </p:cBhvr>
                                      <p:rCtr x="-26319" y="-139"/>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6"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solidFill>
          <a:schemeClr val="accent1"/>
        </a:solidFill>
        <a:ln w="44450" cap="flat" cmpd="sng" algn="ctr">
          <a:solidFill>
            <a:schemeClr val="bg1"/>
          </a:solidFill>
          <a:prstDash val="solid"/>
          <a:round/>
          <a:headEnd type="none" w="sm" len="sm"/>
          <a:tailEnd type="none" w="sm" len="sm"/>
        </a:ln>
        <a:effectLst/>
      </a:spPr>
      <a:body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12453</TotalTime>
  <Words>2321</Words>
  <Application>Microsoft Office PowerPoint</Application>
  <PresentationFormat>Apresentação na tela (4:3)</PresentationFormat>
  <Paragraphs>504</Paragraphs>
  <Slides>60</Slides>
  <Notes>51</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60</vt:i4>
      </vt:variant>
    </vt:vector>
  </HeadingPairs>
  <TitlesOfParts>
    <vt:vector size="62" baseType="lpstr">
      <vt:lpstr>Blank Presentation</vt:lpstr>
      <vt:lpstr>Equação</vt:lpstr>
      <vt:lpstr>Slide 1</vt:lpstr>
      <vt:lpstr>Estrelas “massivas”</vt:lpstr>
      <vt:lpstr>Slide 3</vt:lpstr>
      <vt:lpstr>Tempo de vida na SP</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Novas</vt:lpstr>
      <vt:lpstr>Curva de luz - nova</vt:lpstr>
      <vt:lpstr>Nova Delphini 2013</vt:lpstr>
      <vt:lpstr>Nova</vt:lpstr>
      <vt:lpstr>Supernovas</vt:lpstr>
      <vt:lpstr>Supernova 1994D  (em NGC 4526)</vt:lpstr>
      <vt:lpstr>Supernova tipo Ia</vt:lpstr>
      <vt:lpstr>Supernova tipo Ia-teoria 1</vt:lpstr>
      <vt:lpstr>Supernova tipo Ia-teoria 2</vt:lpstr>
      <vt:lpstr>Slide 28</vt:lpstr>
      <vt:lpstr>Slide 29</vt:lpstr>
      <vt:lpstr>Supernova tipo II</vt:lpstr>
      <vt:lpstr>Supernova tipo II</vt:lpstr>
      <vt:lpstr>Curvas de luz - supernovas</vt:lpstr>
      <vt:lpstr>Supernova de 1054 (tipo II)</vt:lpstr>
      <vt:lpstr>Nebulosa do Caranguejo – M1</vt:lpstr>
      <vt:lpstr>Remanescente de SN Vela</vt:lpstr>
      <vt:lpstr>nucleossíntese e a origem dos elementos químicos</vt:lpstr>
      <vt:lpstr>Slide 37</vt:lpstr>
      <vt:lpstr>Slide 38</vt:lpstr>
      <vt:lpstr>Estrela de nêutrons/pulsar</vt:lpstr>
      <vt:lpstr>Modelo de farol</vt:lpstr>
      <vt:lpstr>Densidade de estrela de nêutrons</vt:lpstr>
      <vt:lpstr>Slide 42</vt:lpstr>
      <vt:lpstr>Slide 43</vt:lpstr>
      <vt:lpstr>Pulsar em M1</vt:lpstr>
      <vt:lpstr>Slide 45</vt:lpstr>
      <vt:lpstr>Slide 46</vt:lpstr>
      <vt:lpstr>Buraco Negro</vt:lpstr>
      <vt:lpstr>Buraco Negro</vt:lpstr>
      <vt:lpstr>Velocidade de escape</vt:lpstr>
      <vt:lpstr>Velocidade de escape</vt:lpstr>
      <vt:lpstr>Raio de Schwarzschild</vt:lpstr>
      <vt:lpstr>Rs e Horizonte dos eventos</vt:lpstr>
      <vt:lpstr>Rs e Horizonte dos eventos</vt:lpstr>
      <vt:lpstr>Como detectar um  buraco negro?</vt:lpstr>
      <vt:lpstr>Cygnus X-1</vt:lpstr>
      <vt:lpstr>Slide 56</vt:lpstr>
      <vt:lpstr>Slide 57</vt:lpstr>
      <vt:lpstr>Slide 58</vt:lpstr>
      <vt:lpstr>Slide 59</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ANDRE</cp:lastModifiedBy>
  <cp:revision>904</cp:revision>
  <cp:lastPrinted>2000-05-01T12:23:36Z</cp:lastPrinted>
  <dcterms:created xsi:type="dcterms:W3CDTF">1995-06-17T23:31:02Z</dcterms:created>
  <dcterms:modified xsi:type="dcterms:W3CDTF">2015-12-04T16:49:45Z</dcterms:modified>
</cp:coreProperties>
</file>