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61" r:id="rId2"/>
    <p:sldId id="927" r:id="rId3"/>
    <p:sldId id="978" r:id="rId4"/>
    <p:sldId id="979" r:id="rId5"/>
    <p:sldId id="980" r:id="rId6"/>
    <p:sldId id="985" r:id="rId7"/>
    <p:sldId id="987" r:id="rId8"/>
    <p:sldId id="986" r:id="rId9"/>
    <p:sldId id="989" r:id="rId10"/>
    <p:sldId id="988" r:id="rId11"/>
    <p:sldId id="982" r:id="rId1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50" d="100"/>
          <a:sy n="50" d="100"/>
        </p:scale>
        <p:origin x="-1650" y="-75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hatters.net/celestia/download.html" TargetMode="External"/><Relationship Id="rId4" Type="http://schemas.openxmlformats.org/officeDocument/2006/relationships/hyperlink" Target="aula-1-teclas-de-atalho-Stellarium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1752600"/>
          </a:xfrm>
        </p:spPr>
        <p:txBody>
          <a:bodyPr/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Apresentação do minicurso</a:t>
            </a:r>
          </a:p>
          <a:p>
            <a:pPr defTabSz="1153698">
              <a:spcBef>
                <a:spcPct val="0"/>
              </a:spcBef>
            </a:pPr>
            <a:r>
              <a:rPr lang="pt-BR" sz="3600" dirty="0" smtClean="0">
                <a:ln w="34925">
                  <a:noFill/>
                </a:ln>
                <a:solidFill>
                  <a:srgbClr val="FFC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Sistemas Planetários</a:t>
            </a:r>
            <a:endParaRPr lang="pt-BR" sz="3600" dirty="0" smtClean="0">
              <a:ln w="3492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Silva/</a:t>
            </a:r>
          </a:p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Jorge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Hönel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7" name="Picture 2" descr="C:\Users\ANDRE\Documents\1-OBSERVATÓRIO\1-ATIVIDADES\4-Minicursos\minicursos-2015\2-minicurso-Sist-Planet-prim-sem-2015\divulgacao\logo-minicurso-Sist-Planet.png"/>
          <p:cNvPicPr>
            <a:picLocks noChangeAspect="1" noChangeArrowheads="1"/>
          </p:cNvPicPr>
          <p:nvPr/>
        </p:nvPicPr>
        <p:blipFill>
          <a:blip r:embed="rId5" cstate="print"/>
          <a:srcRect l="11818" t="28701" r="10130" b="25325"/>
          <a:stretch>
            <a:fillRect/>
          </a:stretch>
        </p:blipFill>
        <p:spPr bwMode="auto">
          <a:xfrm>
            <a:off x="2483768" y="2852936"/>
            <a:ext cx="4109872" cy="24207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32742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19 de junho, aula 4:</a:t>
            </a:r>
          </a:p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formação do Sistema Solar 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61938" indent="-261938" algn="l">
              <a:buFont typeface="Arial" pitchFamily="34" charset="0"/>
              <a:buChar char="•"/>
            </a:pP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exoplanetas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 sub anãs marrons, júpiteres quentes, superterras e planetas semelhantes à Terra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faixa de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habitabilidade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métodos de detecção de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exoplanetas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98072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Link para Download do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Stellarium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4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4" action="ppaction://hlinkfile"/>
              </a:rPr>
              <a:t>Stellarium</a:t>
            </a:r>
            <a:endParaRPr lang="pt-BR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  <a:hlinkClick r:id="rId5"/>
              </a:rPr>
              <a:t>Link para download do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  <a:hlinkClick r:id="rId5"/>
              </a:rPr>
              <a:t>Celestia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116632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Objetivos: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8072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Repassar os conceitos Introdução à Astronomia sobre o tema 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Ênfase no Sistema Solar;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Visão geral sobre métodos de detecção de </a:t>
            </a:r>
            <a:r>
              <a:rPr lang="pt-BR" sz="3600" b="0" dirty="0" err="1" smtClean="0">
                <a:solidFill>
                  <a:srgbClr val="FFC000"/>
                </a:solidFill>
                <a:latin typeface="Century Gothic" pitchFamily="34" charset="0"/>
              </a:rPr>
              <a:t>exoplanetas</a:t>
            </a: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774553"/>
            <a:ext cx="784887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interessados em geral com idade igual ou superior a 14 anos.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671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96536" y="1340768"/>
            <a:ext cx="8892480" cy="5112568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76673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BR" sz="3600" b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quatro semanas </a:t>
            </a:r>
          </a:p>
          <a:p>
            <a:pPr algn="l"/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(22 de maio a 19 de junho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- 2015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);</a:t>
            </a:r>
          </a:p>
          <a:p>
            <a:pPr algn="l"/>
            <a:endParaRPr lang="pt-BR" sz="32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200" b="0" dirty="0" smtClean="0">
                <a:solidFill>
                  <a:srgbClr val="FF0000"/>
                </a:solidFill>
                <a:latin typeface="Century Gothic" pitchFamily="34" charset="0"/>
              </a:rPr>
              <a:t>Atenção: não haverá aula no dia 05 de junho em virtude do feriado do dia 04 de junho (Corpus Christi)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Carga horária de 08 horas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Sempre às sextas-feiras, das 15h às 17h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55042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539552" y="2133431"/>
            <a:ext cx="78488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Será concedido para os participantes que obtiverem 75% de presença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(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ou seja, máximo de 1 falta para ter direito ao certificado)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55576" y="270892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22 de maio, aula 1: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apresentação do software </a:t>
            </a:r>
            <a:r>
              <a:rPr lang="pt-BR" sz="36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observação dos planetas a partir da superfície terrestre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movimentos e órbitas dos corpos do Sistema Solar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4868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29 de maio, aula 2:</a:t>
            </a:r>
          </a:p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apresentação do software </a:t>
            </a:r>
            <a:r>
              <a:rPr lang="pt-BR" sz="36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planetas </a:t>
            </a:r>
            <a:r>
              <a:rPr lang="pt-BR" sz="36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jovianos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planetas terrestres 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satélites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4462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12 de junho, aula 3: </a:t>
            </a:r>
          </a:p>
          <a:p>
            <a:endParaRPr lang="pt-BR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planetas anões e o caso de Plutão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objetos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transnetunianos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asteroides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cometas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centauros 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NEO’s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meteoroides, meteoros e meteoritos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8606</TotalTime>
  <Words>323</Words>
  <Application>Microsoft Office PowerPoint</Application>
  <PresentationFormat>Apresentação na tela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Objetivos:</vt:lpstr>
      <vt:lpstr>Público-alvo:  interessados em geral com idade igual ou superior a 14 anos.      </vt:lpstr>
      <vt:lpstr>Duração e horário:</vt:lpstr>
      <vt:lpstr>Certificado de participação:</vt:lpstr>
      <vt:lpstr>Programação do Curso  </vt:lpstr>
      <vt:lpstr>Slide 7</vt:lpstr>
      <vt:lpstr>Slide 8</vt:lpstr>
      <vt:lpstr>Slide 9</vt:lpstr>
      <vt:lpstr>Slide 10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531</cp:revision>
  <cp:lastPrinted>2000-05-01T12:23:36Z</cp:lastPrinted>
  <dcterms:created xsi:type="dcterms:W3CDTF">1995-06-17T23:31:02Z</dcterms:created>
  <dcterms:modified xsi:type="dcterms:W3CDTF">2015-05-22T13:09:47Z</dcterms:modified>
</cp:coreProperties>
</file>