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039" r:id="rId2"/>
    <p:sldId id="1137" r:id="rId3"/>
    <p:sldId id="1136" r:id="rId4"/>
    <p:sldId id="1135" r:id="rId5"/>
    <p:sldId id="1119" r:id="rId6"/>
    <p:sldId id="1120" r:id="rId7"/>
    <p:sldId id="1121" r:id="rId8"/>
    <p:sldId id="1122" r:id="rId9"/>
    <p:sldId id="1040" r:id="rId10"/>
    <p:sldId id="1123" r:id="rId11"/>
    <p:sldId id="1124" r:id="rId12"/>
    <p:sldId id="1125" r:id="rId13"/>
    <p:sldId id="1126" r:id="rId14"/>
    <p:sldId id="1152" r:id="rId15"/>
    <p:sldId id="1127" r:id="rId16"/>
    <p:sldId id="1153" r:id="rId17"/>
    <p:sldId id="1154" r:id="rId18"/>
    <p:sldId id="1128" r:id="rId19"/>
    <p:sldId id="1129" r:id="rId20"/>
    <p:sldId id="1133" r:id="rId21"/>
    <p:sldId id="1130" r:id="rId22"/>
    <p:sldId id="1138" r:id="rId23"/>
    <p:sldId id="1139" r:id="rId24"/>
    <p:sldId id="1157" r:id="rId25"/>
    <p:sldId id="1140" r:id="rId26"/>
    <p:sldId id="1141" r:id="rId27"/>
    <p:sldId id="1142" r:id="rId28"/>
    <p:sldId id="1143" r:id="rId29"/>
    <p:sldId id="1144" r:id="rId30"/>
    <p:sldId id="1145" r:id="rId31"/>
    <p:sldId id="1146" r:id="rId32"/>
    <p:sldId id="1147" r:id="rId33"/>
    <p:sldId id="1148" r:id="rId34"/>
    <p:sldId id="1149" r:id="rId35"/>
    <p:sldId id="1150" r:id="rId36"/>
    <p:sldId id="1155" r:id="rId37"/>
    <p:sldId id="1156" r:id="rId3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3D2FF"/>
    <a:srgbClr val="EE8800"/>
    <a:srgbClr val="CC6600"/>
    <a:srgbClr val="00CC99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71" autoAdjust="0"/>
  </p:normalViewPr>
  <p:slideViewPr>
    <p:cSldViewPr>
      <p:cViewPr varScale="1">
        <p:scale>
          <a:sx n="80" d="100"/>
          <a:sy n="80" d="100"/>
        </p:scale>
        <p:origin x="-744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latin typeface="Century Gothic" pitchFamily="34" charset="0"/>
              </a:rPr>
              <a:t>Tunç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err="1" smtClean="0">
                <a:latin typeface="Century Gothic" pitchFamily="34" charset="0"/>
              </a:rPr>
              <a:t>Tezel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92896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O Sistema Solar: observação, movimentos e órbitas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NDRE\Documents\1-OBSERVATÓRIO\1-ATIVIDADES\4-Minicursos\minicursos-2015\2-minicurso-Sist-Planet-prim-sem-2015\divulgacao\logo-minicurso-Sist-Pla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72009"/>
            <a:ext cx="2132855" cy="21328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Conjunção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(de planeta superior)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2399254" y="510561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539552" y="551723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 flipH="1">
            <a:off x="2627784" y="3429001"/>
            <a:ext cx="3240360" cy="194421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2843808" y="2268161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Conjunções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(de planeta inferior)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1689" y="3417246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467544" y="5796553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Conjunção Superior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3563888" y="1844824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Conjunção Inferior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341028" y="4610838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624314" y="320686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012160" y="3501008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01144" y="5109567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8790"/>
            <a:ext cx="1923647" cy="119029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3609975" y="2958790"/>
            <a:ext cx="3058455" cy="187991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848350" y="2980267"/>
            <a:ext cx="782108" cy="48683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4" name="Retângulo 8"/>
          <p:cNvSpPr>
            <a:spLocks noChangeArrowheads="1"/>
          </p:cNvSpPr>
          <p:nvPr/>
        </p:nvSpPr>
        <p:spPr bwMode="auto">
          <a:xfrm>
            <a:off x="144016" y="1556792"/>
            <a:ext cx="3347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3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Quadraturas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15273" y="2624743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35496" y="507647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Quadratura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5508104" y="507647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Quadratura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603004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2515374" y="2606427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3923928" y="2060848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8816" y="2823519"/>
            <a:ext cx="18536" cy="13777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4743450" y="2838450"/>
            <a:ext cx="1866901" cy="285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48" name="Conector de seta reta 47"/>
          <p:cNvCxnSpPr/>
          <p:nvPr/>
        </p:nvCxnSpPr>
        <p:spPr bwMode="auto">
          <a:xfrm>
            <a:off x="2743200" y="2838450"/>
            <a:ext cx="20193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60" name="Retângulo 8"/>
          <p:cNvSpPr>
            <a:spLocks noChangeArrowheads="1"/>
          </p:cNvSpPr>
          <p:nvPr/>
        </p:nvSpPr>
        <p:spPr bwMode="auto">
          <a:xfrm>
            <a:off x="683568" y="2564904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1" name="Retângulo 8"/>
          <p:cNvSpPr>
            <a:spLocks noChangeArrowheads="1"/>
          </p:cNvSpPr>
          <p:nvPr/>
        </p:nvSpPr>
        <p:spPr bwMode="auto">
          <a:xfrm>
            <a:off x="144016" y="1556792"/>
            <a:ext cx="3563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90°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2" name="Retângulo 61"/>
          <p:cNvSpPr>
            <a:spLocks noChangeAspect="1"/>
          </p:cNvSpPr>
          <p:nvPr/>
        </p:nvSpPr>
        <p:spPr bwMode="auto">
          <a:xfrm>
            <a:off x="4456559" y="2852940"/>
            <a:ext cx="293793" cy="2937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Retângulo 62"/>
          <p:cNvSpPr>
            <a:spLocks noChangeAspect="1"/>
          </p:cNvSpPr>
          <p:nvPr/>
        </p:nvSpPr>
        <p:spPr bwMode="auto">
          <a:xfrm>
            <a:off x="4770884" y="2852936"/>
            <a:ext cx="293793" cy="2937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4544840" y="2946069"/>
            <a:ext cx="108000" cy="108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4865868" y="2947569"/>
            <a:ext cx="108000" cy="108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28" grpId="1"/>
      <p:bldP spid="29" grpId="0"/>
      <p:bldP spid="8" grpId="0" animBg="1"/>
      <p:bldP spid="8" grpId="1" animBg="1"/>
      <p:bldP spid="40" grpId="0"/>
      <p:bldP spid="30" grpId="0"/>
      <p:bldP spid="60" grpId="0"/>
      <p:bldP spid="60" grpId="1"/>
      <p:bldP spid="61" grpId="0"/>
      <p:bldP spid="62" grpId="0" animBg="1"/>
      <p:bldP spid="62" grpId="1" animBg="1"/>
      <p:bldP spid="63" grpId="0" animBg="1"/>
      <p:bldP spid="26" grpId="0" animBg="1"/>
      <p:bldP spid="26" grpId="1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2678584" y="384834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16016" y="256490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48478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46589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283468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34888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06364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1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18" dur="1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  <p:bldP spid="3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44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46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22 de maio, aula 1: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apresentação do software </a:t>
            </a:r>
            <a:r>
              <a:rPr lang="pt-BR" sz="36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observação dos planetas a partir da superfície terrestre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movimentos e órbitas dos corpos do Sistema Solar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2080" y="292514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616116" y="1124744"/>
            <a:ext cx="77348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simulador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3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 animBg="1"/>
      <p:bldP spid="1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Software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simulador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732240" y="5795972"/>
            <a:ext cx="1979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2000" b="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NO: entre 30 mil e 100 mil UA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http://discovermagazine.com/2004/nov/cover#.UjtJr3-O74w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67544" y="2564904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CA: entre 1,5 e 5 UA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2048" y="1916832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CE-K: entre 30 e 50 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build="allAtOnce"/>
      <p:bldP spid="15" grpId="0"/>
      <p:bldP spid="16" grpId="0" build="allAtOnce"/>
      <p:bldP spid="17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em escala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(passeio)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8474</TotalTime>
  <Words>906</Words>
  <Application>Microsoft Office PowerPoint</Application>
  <PresentationFormat>Apresentação na tela (4:3)</PresentationFormat>
  <Paragraphs>250</Paragraphs>
  <Slides>37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Blank Presentation</vt:lpstr>
      <vt:lpstr>Slide 1</vt:lpstr>
      <vt:lpstr>Slide 2</vt:lpstr>
      <vt:lpstr>Slide 3</vt:lpstr>
      <vt:lpstr> Como identificar  um planeta no céu?</vt:lpstr>
      <vt:lpstr>Slide 5</vt:lpstr>
      <vt:lpstr>Slide 6</vt:lpstr>
      <vt:lpstr>Exemplo: Marte na oposição de 2009/2010</vt:lpstr>
      <vt:lpstr>Movimento retrógrado de um planeta e laçada</vt:lpstr>
      <vt:lpstr> Configurações  planetárias</vt:lpstr>
      <vt:lpstr>Slide 10</vt:lpstr>
      <vt:lpstr>Há várias configurações planetárias:</vt:lpstr>
      <vt:lpstr>Elongação:  ângulo entre o Sol e o planeta,  com vértice na Terra/observador</vt:lpstr>
      <vt:lpstr>Oposição  (planetas superiores)</vt:lpstr>
      <vt:lpstr>Conjunção  (de planeta superior)</vt:lpstr>
      <vt:lpstr>Conjunções  (de planeta inferior)</vt:lpstr>
      <vt:lpstr>Máximas elongações (planetas inferiores)</vt:lpstr>
      <vt:lpstr>Quadraturas (planetas superiores)</vt:lpstr>
      <vt:lpstr>Período sinódico</vt:lpstr>
      <vt:lpstr>Slide 19</vt:lpstr>
      <vt:lpstr>Slide 20</vt:lpstr>
      <vt:lpstr>Slide 21</vt:lpstr>
      <vt:lpstr>Leis do movimento planetário</vt:lpstr>
      <vt:lpstr>Leis de Kepler</vt:lpstr>
      <vt:lpstr>Primeira lei de Kepler</vt:lpstr>
      <vt:lpstr>Elipse</vt:lpstr>
      <vt:lpstr>Segunda lei de Kepler</vt:lpstr>
      <vt:lpstr>Slide 27</vt:lpstr>
      <vt:lpstr>Terceira lei de Kepler</vt:lpstr>
      <vt:lpstr>Slide 29</vt:lpstr>
      <vt:lpstr>Exemplos da terceira lei -1</vt:lpstr>
      <vt:lpstr>Exemplos da terceira lei -2</vt:lpstr>
      <vt:lpstr>Leis de Kepler: simulador</vt:lpstr>
      <vt:lpstr>Distâncias aproximadas  e a lei de Titius-Bode</vt:lpstr>
      <vt:lpstr>Lei de Titius-Bode  </vt:lpstr>
      <vt:lpstr>Lei de Titius-Bode  Johann Daniel Titius (1729-1796); Johann Elert Bode (1747-1826)</vt:lpstr>
      <vt:lpstr>Estrutura do Sistema Solar</vt:lpstr>
      <vt:lpstr>Sistema Solar  em escala (passeio)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517</cp:revision>
  <cp:lastPrinted>2000-05-01T12:23:36Z</cp:lastPrinted>
  <dcterms:created xsi:type="dcterms:W3CDTF">1995-06-17T23:31:02Z</dcterms:created>
  <dcterms:modified xsi:type="dcterms:W3CDTF">2015-05-22T15:15:54Z</dcterms:modified>
</cp:coreProperties>
</file>